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9144000" cy="6858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4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88C5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6" y="224"/>
            <a:ext cx="9143238" cy="6857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1523" y="548716"/>
            <a:ext cx="8640953" cy="57458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5173" y="542353"/>
            <a:ext cx="8653653" cy="5758561"/>
          </a:xfrm>
          <a:custGeom>
            <a:avLst/>
            <a:gdLst/>
            <a:ahLst/>
            <a:cxnLst/>
            <a:rect l="l" t="t" r="r" b="b"/>
            <a:pathLst>
              <a:path w="8653653" h="5758561">
                <a:moveTo>
                  <a:pt x="0" y="5758561"/>
                </a:moveTo>
                <a:lnTo>
                  <a:pt x="8653653" y="5758561"/>
                </a:lnTo>
                <a:lnTo>
                  <a:pt x="8653653" y="0"/>
                </a:lnTo>
                <a:lnTo>
                  <a:pt x="0" y="0"/>
                </a:lnTo>
                <a:lnTo>
                  <a:pt x="0" y="575856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09950" y="6509986"/>
            <a:ext cx="2334525" cy="333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arr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um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Sost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1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1100" dirty="0">
              <a:latin typeface="Times New Roman"/>
              <a:cs typeface="Times New Roman"/>
            </a:endParaRPr>
          </a:p>
          <a:p>
            <a:pPr marL="126644" marR="135556" algn="ctr">
              <a:lnSpc>
                <a:spcPct val="95825"/>
              </a:lnSpc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1544" y="6593806"/>
            <a:ext cx="955281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13/01/2017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94142" y="6593806"/>
            <a:ext cx="13899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5173" y="542353"/>
            <a:ext cx="8653653" cy="5758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4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88C5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6" y="224"/>
            <a:ext cx="9143238" cy="6857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8530" y="292861"/>
            <a:ext cx="5318010" cy="487553"/>
          </a:xfrm>
          <a:custGeom>
            <a:avLst/>
            <a:gdLst/>
            <a:ahLst/>
            <a:cxnLst/>
            <a:rect l="l" t="t" r="r" b="b"/>
            <a:pathLst>
              <a:path w="5318010" h="487553">
                <a:moveTo>
                  <a:pt x="3439934" y="393319"/>
                </a:moveTo>
                <a:lnTo>
                  <a:pt x="3441204" y="397764"/>
                </a:lnTo>
                <a:lnTo>
                  <a:pt x="3442855" y="401066"/>
                </a:lnTo>
                <a:lnTo>
                  <a:pt x="3447173" y="405257"/>
                </a:lnTo>
                <a:lnTo>
                  <a:pt x="3450729" y="407416"/>
                </a:lnTo>
                <a:lnTo>
                  <a:pt x="3455428" y="409829"/>
                </a:lnTo>
                <a:lnTo>
                  <a:pt x="3460254" y="412242"/>
                </a:lnTo>
                <a:lnTo>
                  <a:pt x="3466223" y="414528"/>
                </a:lnTo>
                <a:lnTo>
                  <a:pt x="3473335" y="416814"/>
                </a:lnTo>
                <a:lnTo>
                  <a:pt x="3480447" y="419100"/>
                </a:lnTo>
                <a:lnTo>
                  <a:pt x="3488575" y="421005"/>
                </a:lnTo>
                <a:lnTo>
                  <a:pt x="3497592" y="422529"/>
                </a:lnTo>
                <a:lnTo>
                  <a:pt x="3512997" y="424246"/>
                </a:lnTo>
                <a:lnTo>
                  <a:pt x="3526040" y="424688"/>
                </a:lnTo>
                <a:lnTo>
                  <a:pt x="3534577" y="424511"/>
                </a:lnTo>
                <a:lnTo>
                  <a:pt x="3547537" y="423516"/>
                </a:lnTo>
                <a:lnTo>
                  <a:pt x="3559984" y="421633"/>
                </a:lnTo>
                <a:lnTo>
                  <a:pt x="3571887" y="418846"/>
                </a:lnTo>
                <a:lnTo>
                  <a:pt x="3586807" y="413742"/>
                </a:lnTo>
                <a:lnTo>
                  <a:pt x="3598199" y="408168"/>
                </a:lnTo>
                <a:lnTo>
                  <a:pt x="3608463" y="401447"/>
                </a:lnTo>
                <a:lnTo>
                  <a:pt x="3617713" y="393377"/>
                </a:lnTo>
                <a:lnTo>
                  <a:pt x="3625876" y="383666"/>
                </a:lnTo>
                <a:lnTo>
                  <a:pt x="3632466" y="372618"/>
                </a:lnTo>
                <a:lnTo>
                  <a:pt x="3637592" y="358841"/>
                </a:lnTo>
                <a:lnTo>
                  <a:pt x="3640034" y="346322"/>
                </a:lnTo>
                <a:lnTo>
                  <a:pt x="3640848" y="332740"/>
                </a:lnTo>
                <a:lnTo>
                  <a:pt x="3640614" y="325588"/>
                </a:lnTo>
                <a:lnTo>
                  <a:pt x="3638809" y="312680"/>
                </a:lnTo>
                <a:lnTo>
                  <a:pt x="3635260" y="301371"/>
                </a:lnTo>
                <a:lnTo>
                  <a:pt x="3628176" y="288211"/>
                </a:lnTo>
                <a:lnTo>
                  <a:pt x="3620401" y="278511"/>
                </a:lnTo>
                <a:lnTo>
                  <a:pt x="3610054" y="269426"/>
                </a:lnTo>
                <a:lnTo>
                  <a:pt x="3599319" y="262509"/>
                </a:lnTo>
                <a:lnTo>
                  <a:pt x="3587108" y="256110"/>
                </a:lnTo>
                <a:lnTo>
                  <a:pt x="3575570" y="251079"/>
                </a:lnTo>
                <a:lnTo>
                  <a:pt x="3563506" y="246286"/>
                </a:lnTo>
                <a:lnTo>
                  <a:pt x="3551694" y="241935"/>
                </a:lnTo>
                <a:lnTo>
                  <a:pt x="3543947" y="239141"/>
                </a:lnTo>
                <a:lnTo>
                  <a:pt x="3536962" y="236220"/>
                </a:lnTo>
                <a:lnTo>
                  <a:pt x="3530739" y="233045"/>
                </a:lnTo>
                <a:lnTo>
                  <a:pt x="3524643" y="229870"/>
                </a:lnTo>
                <a:lnTo>
                  <a:pt x="3519690" y="226187"/>
                </a:lnTo>
                <a:lnTo>
                  <a:pt x="3519690" y="300482"/>
                </a:lnTo>
                <a:lnTo>
                  <a:pt x="3527310" y="303276"/>
                </a:lnTo>
                <a:lnTo>
                  <a:pt x="3534930" y="306070"/>
                </a:lnTo>
                <a:lnTo>
                  <a:pt x="3541788" y="308991"/>
                </a:lnTo>
                <a:lnTo>
                  <a:pt x="3547884" y="312166"/>
                </a:lnTo>
                <a:lnTo>
                  <a:pt x="3553980" y="315341"/>
                </a:lnTo>
                <a:lnTo>
                  <a:pt x="3558806" y="319024"/>
                </a:lnTo>
                <a:lnTo>
                  <a:pt x="3562489" y="323342"/>
                </a:lnTo>
                <a:lnTo>
                  <a:pt x="3566172" y="327660"/>
                </a:lnTo>
                <a:lnTo>
                  <a:pt x="3567950" y="332740"/>
                </a:lnTo>
                <a:lnTo>
                  <a:pt x="3567950" y="343789"/>
                </a:lnTo>
                <a:lnTo>
                  <a:pt x="3566934" y="348361"/>
                </a:lnTo>
                <a:lnTo>
                  <a:pt x="3565029" y="352425"/>
                </a:lnTo>
                <a:lnTo>
                  <a:pt x="3562997" y="356362"/>
                </a:lnTo>
                <a:lnTo>
                  <a:pt x="3560076" y="359664"/>
                </a:lnTo>
                <a:lnTo>
                  <a:pt x="3556266" y="362204"/>
                </a:lnTo>
                <a:lnTo>
                  <a:pt x="3552329" y="364744"/>
                </a:lnTo>
                <a:lnTo>
                  <a:pt x="3547757" y="366776"/>
                </a:lnTo>
                <a:lnTo>
                  <a:pt x="3542550" y="368173"/>
                </a:lnTo>
                <a:lnTo>
                  <a:pt x="3537216" y="369570"/>
                </a:lnTo>
                <a:lnTo>
                  <a:pt x="3531247" y="370205"/>
                </a:lnTo>
                <a:lnTo>
                  <a:pt x="3520634" y="370147"/>
                </a:lnTo>
                <a:lnTo>
                  <a:pt x="3507556" y="369004"/>
                </a:lnTo>
                <a:lnTo>
                  <a:pt x="3495814" y="366395"/>
                </a:lnTo>
                <a:lnTo>
                  <a:pt x="3487305" y="363728"/>
                </a:lnTo>
                <a:lnTo>
                  <a:pt x="3479939" y="361061"/>
                </a:lnTo>
                <a:lnTo>
                  <a:pt x="3473589" y="358013"/>
                </a:lnTo>
                <a:lnTo>
                  <a:pt x="3467239" y="355092"/>
                </a:lnTo>
                <a:lnTo>
                  <a:pt x="3461905" y="352298"/>
                </a:lnTo>
                <a:lnTo>
                  <a:pt x="3457714" y="349885"/>
                </a:lnTo>
                <a:lnTo>
                  <a:pt x="3453396" y="347345"/>
                </a:lnTo>
                <a:lnTo>
                  <a:pt x="3450221" y="346075"/>
                </a:lnTo>
                <a:lnTo>
                  <a:pt x="3448062" y="346075"/>
                </a:lnTo>
                <a:lnTo>
                  <a:pt x="3444760" y="346456"/>
                </a:lnTo>
                <a:lnTo>
                  <a:pt x="3441331" y="349250"/>
                </a:lnTo>
                <a:lnTo>
                  <a:pt x="3439807" y="353441"/>
                </a:lnTo>
                <a:lnTo>
                  <a:pt x="3439172" y="356235"/>
                </a:lnTo>
                <a:lnTo>
                  <a:pt x="3438791" y="359664"/>
                </a:lnTo>
                <a:lnTo>
                  <a:pt x="3438410" y="363093"/>
                </a:lnTo>
                <a:lnTo>
                  <a:pt x="3438156" y="367792"/>
                </a:lnTo>
                <a:lnTo>
                  <a:pt x="3438156" y="382270"/>
                </a:lnTo>
                <a:lnTo>
                  <a:pt x="3438791" y="388874"/>
                </a:lnTo>
                <a:lnTo>
                  <a:pt x="3439934" y="393319"/>
                </a:lnTo>
                <a:close/>
              </a:path>
              <a:path w="5318010" h="487553">
                <a:moveTo>
                  <a:pt x="3833035" y="357027"/>
                </a:moveTo>
                <a:lnTo>
                  <a:pt x="3823601" y="363728"/>
                </a:lnTo>
                <a:lnTo>
                  <a:pt x="3819332" y="366055"/>
                </a:lnTo>
                <a:lnTo>
                  <a:pt x="3807369" y="370310"/>
                </a:lnTo>
                <a:lnTo>
                  <a:pt x="3794518" y="371729"/>
                </a:lnTo>
                <a:lnTo>
                  <a:pt x="3788177" y="371432"/>
                </a:lnTo>
                <a:lnTo>
                  <a:pt x="3775323" y="368432"/>
                </a:lnTo>
                <a:lnTo>
                  <a:pt x="3778135" y="424688"/>
                </a:lnTo>
                <a:lnTo>
                  <a:pt x="3788224" y="424292"/>
                </a:lnTo>
                <a:lnTo>
                  <a:pt x="3801072" y="422543"/>
                </a:lnTo>
                <a:lnTo>
                  <a:pt x="3813240" y="419410"/>
                </a:lnTo>
                <a:lnTo>
                  <a:pt x="3824744" y="414909"/>
                </a:lnTo>
                <a:lnTo>
                  <a:pt x="3832046" y="411148"/>
                </a:lnTo>
                <a:lnTo>
                  <a:pt x="3842745" y="404403"/>
                </a:lnTo>
                <a:lnTo>
                  <a:pt x="3842627" y="348526"/>
                </a:lnTo>
                <a:lnTo>
                  <a:pt x="3833035" y="357027"/>
                </a:lnTo>
                <a:close/>
              </a:path>
              <a:path w="5318010" h="487553">
                <a:moveTo>
                  <a:pt x="4305058" y="220218"/>
                </a:moveTo>
                <a:lnTo>
                  <a:pt x="4309884" y="214249"/>
                </a:lnTo>
                <a:lnTo>
                  <a:pt x="4314583" y="209550"/>
                </a:lnTo>
                <a:lnTo>
                  <a:pt x="4319028" y="205867"/>
                </a:lnTo>
                <a:lnTo>
                  <a:pt x="4323473" y="202311"/>
                </a:lnTo>
                <a:lnTo>
                  <a:pt x="4327791" y="199771"/>
                </a:lnTo>
                <a:lnTo>
                  <a:pt x="4331982" y="197993"/>
                </a:lnTo>
                <a:lnTo>
                  <a:pt x="4336173" y="196342"/>
                </a:lnTo>
                <a:lnTo>
                  <a:pt x="4340364" y="195453"/>
                </a:lnTo>
                <a:lnTo>
                  <a:pt x="4348111" y="195453"/>
                </a:lnTo>
                <a:lnTo>
                  <a:pt x="4351413" y="195834"/>
                </a:lnTo>
                <a:lnTo>
                  <a:pt x="4354334" y="196596"/>
                </a:lnTo>
                <a:lnTo>
                  <a:pt x="4357255" y="197231"/>
                </a:lnTo>
                <a:lnTo>
                  <a:pt x="4360049" y="197993"/>
                </a:lnTo>
                <a:lnTo>
                  <a:pt x="4362462" y="198755"/>
                </a:lnTo>
                <a:lnTo>
                  <a:pt x="4365002" y="199517"/>
                </a:lnTo>
                <a:lnTo>
                  <a:pt x="4369193" y="201041"/>
                </a:lnTo>
                <a:lnTo>
                  <a:pt x="4373003" y="202057"/>
                </a:lnTo>
                <a:lnTo>
                  <a:pt x="4376559" y="202057"/>
                </a:lnTo>
                <a:lnTo>
                  <a:pt x="4379480" y="200533"/>
                </a:lnTo>
                <a:lnTo>
                  <a:pt x="4381766" y="197739"/>
                </a:lnTo>
                <a:lnTo>
                  <a:pt x="4383417" y="192659"/>
                </a:lnTo>
                <a:lnTo>
                  <a:pt x="4384052" y="189103"/>
                </a:lnTo>
                <a:lnTo>
                  <a:pt x="4384433" y="184531"/>
                </a:lnTo>
                <a:lnTo>
                  <a:pt x="4384814" y="179959"/>
                </a:lnTo>
                <a:lnTo>
                  <a:pt x="4384941" y="154178"/>
                </a:lnTo>
                <a:lnTo>
                  <a:pt x="4384687" y="149987"/>
                </a:lnTo>
                <a:lnTo>
                  <a:pt x="4384433" y="145796"/>
                </a:lnTo>
                <a:lnTo>
                  <a:pt x="4384179" y="142621"/>
                </a:lnTo>
                <a:lnTo>
                  <a:pt x="4383417" y="138557"/>
                </a:lnTo>
                <a:lnTo>
                  <a:pt x="4382401" y="135636"/>
                </a:lnTo>
                <a:lnTo>
                  <a:pt x="4380115" y="132461"/>
                </a:lnTo>
                <a:lnTo>
                  <a:pt x="4377194" y="130429"/>
                </a:lnTo>
                <a:lnTo>
                  <a:pt x="4372495" y="128651"/>
                </a:lnTo>
                <a:lnTo>
                  <a:pt x="4369701" y="127889"/>
                </a:lnTo>
                <a:lnTo>
                  <a:pt x="4366526" y="127254"/>
                </a:lnTo>
                <a:lnTo>
                  <a:pt x="4363351" y="126492"/>
                </a:lnTo>
                <a:lnTo>
                  <a:pt x="4360303" y="125984"/>
                </a:lnTo>
                <a:lnTo>
                  <a:pt x="4357255" y="125730"/>
                </a:lnTo>
                <a:lnTo>
                  <a:pt x="4354334" y="125476"/>
                </a:lnTo>
                <a:lnTo>
                  <a:pt x="4351540" y="125222"/>
                </a:lnTo>
                <a:lnTo>
                  <a:pt x="4343412" y="125222"/>
                </a:lnTo>
                <a:lnTo>
                  <a:pt x="4337824" y="125984"/>
                </a:lnTo>
                <a:lnTo>
                  <a:pt x="4332363" y="127508"/>
                </a:lnTo>
                <a:lnTo>
                  <a:pt x="4326775" y="129032"/>
                </a:lnTo>
                <a:lnTo>
                  <a:pt x="4321187" y="131572"/>
                </a:lnTo>
                <a:lnTo>
                  <a:pt x="4315599" y="135382"/>
                </a:lnTo>
                <a:lnTo>
                  <a:pt x="4310138" y="139192"/>
                </a:lnTo>
                <a:lnTo>
                  <a:pt x="4304169" y="144272"/>
                </a:lnTo>
                <a:lnTo>
                  <a:pt x="4298073" y="150749"/>
                </a:lnTo>
                <a:lnTo>
                  <a:pt x="4294506" y="154664"/>
                </a:lnTo>
                <a:lnTo>
                  <a:pt x="4289437" y="242189"/>
                </a:lnTo>
                <a:lnTo>
                  <a:pt x="4290402" y="240704"/>
                </a:lnTo>
                <a:lnTo>
                  <a:pt x="4297984" y="229570"/>
                </a:lnTo>
                <a:lnTo>
                  <a:pt x="4305058" y="220218"/>
                </a:lnTo>
                <a:close/>
              </a:path>
              <a:path w="5318010" h="487553">
                <a:moveTo>
                  <a:pt x="4516106" y="357139"/>
                </a:moveTo>
                <a:lnTo>
                  <a:pt x="4505956" y="349412"/>
                </a:lnTo>
                <a:lnTo>
                  <a:pt x="4498098" y="339217"/>
                </a:lnTo>
                <a:lnTo>
                  <a:pt x="4495757" y="334968"/>
                </a:lnTo>
                <a:lnTo>
                  <a:pt x="4490961" y="323503"/>
                </a:lnTo>
                <a:lnTo>
                  <a:pt x="4487557" y="310515"/>
                </a:lnTo>
                <a:lnTo>
                  <a:pt x="4494563" y="418184"/>
                </a:lnTo>
                <a:lnTo>
                  <a:pt x="4506309" y="421019"/>
                </a:lnTo>
                <a:lnTo>
                  <a:pt x="4518805" y="423053"/>
                </a:lnTo>
                <a:lnTo>
                  <a:pt x="4517910" y="358140"/>
                </a:lnTo>
                <a:lnTo>
                  <a:pt x="4516106" y="357139"/>
                </a:lnTo>
                <a:close/>
              </a:path>
              <a:path w="5318010" h="487553">
                <a:moveTo>
                  <a:pt x="4407166" y="277622"/>
                </a:moveTo>
                <a:lnTo>
                  <a:pt x="4407486" y="291103"/>
                </a:lnTo>
                <a:lnTo>
                  <a:pt x="4408477" y="304332"/>
                </a:lnTo>
                <a:lnTo>
                  <a:pt x="4410135" y="316925"/>
                </a:lnTo>
                <a:lnTo>
                  <a:pt x="4412451" y="328890"/>
                </a:lnTo>
                <a:lnTo>
                  <a:pt x="4415421" y="340233"/>
                </a:lnTo>
                <a:lnTo>
                  <a:pt x="4420758" y="354723"/>
                </a:lnTo>
                <a:lnTo>
                  <a:pt x="4426488" y="366231"/>
                </a:lnTo>
                <a:lnTo>
                  <a:pt x="4433257" y="376768"/>
                </a:lnTo>
                <a:lnTo>
                  <a:pt x="4441075" y="386334"/>
                </a:lnTo>
                <a:lnTo>
                  <a:pt x="4450964" y="395684"/>
                </a:lnTo>
                <a:lnTo>
                  <a:pt x="4461100" y="403138"/>
                </a:lnTo>
                <a:lnTo>
                  <a:pt x="4472282" y="409546"/>
                </a:lnTo>
                <a:lnTo>
                  <a:pt x="4484509" y="414909"/>
                </a:lnTo>
                <a:lnTo>
                  <a:pt x="4494563" y="418184"/>
                </a:lnTo>
                <a:lnTo>
                  <a:pt x="4487557" y="310515"/>
                </a:lnTo>
                <a:lnTo>
                  <a:pt x="4485842" y="300424"/>
                </a:lnTo>
                <a:lnTo>
                  <a:pt x="4484641" y="287827"/>
                </a:lnTo>
                <a:lnTo>
                  <a:pt x="4484255" y="274447"/>
                </a:lnTo>
                <a:lnTo>
                  <a:pt x="4484680" y="260970"/>
                </a:lnTo>
                <a:lnTo>
                  <a:pt x="4486016" y="248336"/>
                </a:lnTo>
                <a:lnTo>
                  <a:pt x="4488319" y="236728"/>
                </a:lnTo>
                <a:lnTo>
                  <a:pt x="4494352" y="218957"/>
                </a:lnTo>
                <a:lnTo>
                  <a:pt x="4500257" y="208407"/>
                </a:lnTo>
                <a:lnTo>
                  <a:pt x="4510179" y="197554"/>
                </a:lnTo>
                <a:lnTo>
                  <a:pt x="4520831" y="190627"/>
                </a:lnTo>
                <a:lnTo>
                  <a:pt x="4536580" y="185635"/>
                </a:lnTo>
                <a:lnTo>
                  <a:pt x="4550041" y="184531"/>
                </a:lnTo>
                <a:lnTo>
                  <a:pt x="4557362" y="184813"/>
                </a:lnTo>
                <a:lnTo>
                  <a:pt x="4570264" y="187011"/>
                </a:lnTo>
                <a:lnTo>
                  <a:pt x="4581156" y="191389"/>
                </a:lnTo>
                <a:lnTo>
                  <a:pt x="4593045" y="200310"/>
                </a:lnTo>
                <a:lnTo>
                  <a:pt x="4600968" y="210439"/>
                </a:lnTo>
                <a:lnTo>
                  <a:pt x="4608143" y="226152"/>
                </a:lnTo>
                <a:lnTo>
                  <a:pt x="4611509" y="239141"/>
                </a:lnTo>
                <a:lnTo>
                  <a:pt x="4613067" y="249360"/>
                </a:lnTo>
                <a:lnTo>
                  <a:pt x="4614185" y="261931"/>
                </a:lnTo>
                <a:lnTo>
                  <a:pt x="4614557" y="275336"/>
                </a:lnTo>
                <a:lnTo>
                  <a:pt x="4614148" y="288674"/>
                </a:lnTo>
                <a:lnTo>
                  <a:pt x="4612878" y="301303"/>
                </a:lnTo>
                <a:lnTo>
                  <a:pt x="4610747" y="312928"/>
                </a:lnTo>
                <a:lnTo>
                  <a:pt x="4604773" y="330629"/>
                </a:lnTo>
                <a:lnTo>
                  <a:pt x="4598809" y="341122"/>
                </a:lnTo>
                <a:lnTo>
                  <a:pt x="4589066" y="351806"/>
                </a:lnTo>
                <a:lnTo>
                  <a:pt x="4578362" y="358775"/>
                </a:lnTo>
                <a:lnTo>
                  <a:pt x="4562329" y="363793"/>
                </a:lnTo>
                <a:lnTo>
                  <a:pt x="4548771" y="364871"/>
                </a:lnTo>
                <a:lnTo>
                  <a:pt x="4541815" y="364608"/>
                </a:lnTo>
                <a:lnTo>
                  <a:pt x="4528890" y="362446"/>
                </a:lnTo>
                <a:lnTo>
                  <a:pt x="4517910" y="358140"/>
                </a:lnTo>
                <a:lnTo>
                  <a:pt x="4518805" y="423053"/>
                </a:lnTo>
                <a:lnTo>
                  <a:pt x="4532066" y="424278"/>
                </a:lnTo>
                <a:lnTo>
                  <a:pt x="4546104" y="424688"/>
                </a:lnTo>
                <a:lnTo>
                  <a:pt x="4547746" y="424682"/>
                </a:lnTo>
                <a:lnTo>
                  <a:pt x="4561676" y="424163"/>
                </a:lnTo>
                <a:lnTo>
                  <a:pt x="4574877" y="422799"/>
                </a:lnTo>
                <a:lnTo>
                  <a:pt x="4587351" y="420590"/>
                </a:lnTo>
                <a:lnTo>
                  <a:pt x="4599095" y="417537"/>
                </a:lnTo>
                <a:lnTo>
                  <a:pt x="4610112" y="413639"/>
                </a:lnTo>
                <a:lnTo>
                  <a:pt x="4626270" y="405973"/>
                </a:lnTo>
                <a:lnTo>
                  <a:pt x="4637072" y="399120"/>
                </a:lnTo>
                <a:lnTo>
                  <a:pt x="4646887" y="391261"/>
                </a:lnTo>
                <a:lnTo>
                  <a:pt x="4655705" y="382397"/>
                </a:lnTo>
                <a:lnTo>
                  <a:pt x="4666045" y="369143"/>
                </a:lnTo>
                <a:lnTo>
                  <a:pt x="4672583" y="358348"/>
                </a:lnTo>
                <a:lnTo>
                  <a:pt x="4678154" y="346724"/>
                </a:lnTo>
                <a:lnTo>
                  <a:pt x="4682756" y="334264"/>
                </a:lnTo>
                <a:lnTo>
                  <a:pt x="4685810" y="323483"/>
                </a:lnTo>
                <a:lnTo>
                  <a:pt x="4688373" y="311412"/>
                </a:lnTo>
                <a:lnTo>
                  <a:pt x="4690196" y="298851"/>
                </a:lnTo>
                <a:lnTo>
                  <a:pt x="4691285" y="285808"/>
                </a:lnTo>
                <a:lnTo>
                  <a:pt x="4691646" y="272288"/>
                </a:lnTo>
                <a:lnTo>
                  <a:pt x="4691333" y="258625"/>
                </a:lnTo>
                <a:lnTo>
                  <a:pt x="4690363" y="245365"/>
                </a:lnTo>
                <a:lnTo>
                  <a:pt x="4688725" y="232761"/>
                </a:lnTo>
                <a:lnTo>
                  <a:pt x="4686405" y="220821"/>
                </a:lnTo>
                <a:lnTo>
                  <a:pt x="4683391" y="209550"/>
                </a:lnTo>
                <a:lnTo>
                  <a:pt x="4678042" y="194946"/>
                </a:lnTo>
                <a:lnTo>
                  <a:pt x="4672330" y="183417"/>
                </a:lnTo>
                <a:lnTo>
                  <a:pt x="4665604" y="172879"/>
                </a:lnTo>
                <a:lnTo>
                  <a:pt x="4657864" y="163322"/>
                </a:lnTo>
                <a:lnTo>
                  <a:pt x="4648262" y="154089"/>
                </a:lnTo>
                <a:lnTo>
                  <a:pt x="4638148" y="146616"/>
                </a:lnTo>
                <a:lnTo>
                  <a:pt x="4626909" y="140246"/>
                </a:lnTo>
                <a:lnTo>
                  <a:pt x="4614557" y="135001"/>
                </a:lnTo>
                <a:lnTo>
                  <a:pt x="4604355" y="131674"/>
                </a:lnTo>
                <a:lnTo>
                  <a:pt x="4592616" y="128860"/>
                </a:lnTo>
                <a:lnTo>
                  <a:pt x="4580087" y="126843"/>
                </a:lnTo>
                <a:lnTo>
                  <a:pt x="4566780" y="125628"/>
                </a:lnTo>
                <a:lnTo>
                  <a:pt x="4552708" y="125222"/>
                </a:lnTo>
                <a:lnTo>
                  <a:pt x="4551212" y="125226"/>
                </a:lnTo>
                <a:lnTo>
                  <a:pt x="4537307" y="125739"/>
                </a:lnTo>
                <a:lnTo>
                  <a:pt x="4524111" y="127100"/>
                </a:lnTo>
                <a:lnTo>
                  <a:pt x="4511628" y="129309"/>
                </a:lnTo>
                <a:lnTo>
                  <a:pt x="4499865" y="132366"/>
                </a:lnTo>
                <a:lnTo>
                  <a:pt x="4488827" y="136271"/>
                </a:lnTo>
                <a:lnTo>
                  <a:pt x="4472956" y="143916"/>
                </a:lnTo>
                <a:lnTo>
                  <a:pt x="4462158" y="150789"/>
                </a:lnTo>
                <a:lnTo>
                  <a:pt x="4452335" y="158615"/>
                </a:lnTo>
                <a:lnTo>
                  <a:pt x="4443488" y="167386"/>
                </a:lnTo>
                <a:lnTo>
                  <a:pt x="4432969" y="180719"/>
                </a:lnTo>
                <a:lnTo>
                  <a:pt x="4426424" y="191506"/>
                </a:lnTo>
                <a:lnTo>
                  <a:pt x="4420835" y="203152"/>
                </a:lnTo>
                <a:lnTo>
                  <a:pt x="4416183" y="215646"/>
                </a:lnTo>
                <a:lnTo>
                  <a:pt x="4413115" y="226440"/>
                </a:lnTo>
                <a:lnTo>
                  <a:pt x="4410522" y="238508"/>
                </a:lnTo>
                <a:lnTo>
                  <a:pt x="4408662" y="251065"/>
                </a:lnTo>
                <a:lnTo>
                  <a:pt x="4407541" y="264105"/>
                </a:lnTo>
                <a:lnTo>
                  <a:pt x="4407166" y="277622"/>
                </a:lnTo>
                <a:close/>
              </a:path>
              <a:path w="5318010" h="487553">
                <a:moveTo>
                  <a:pt x="4751463" y="12573"/>
                </a:moveTo>
                <a:lnTo>
                  <a:pt x="4750828" y="16383"/>
                </a:lnTo>
                <a:lnTo>
                  <a:pt x="4750828" y="409702"/>
                </a:lnTo>
                <a:lnTo>
                  <a:pt x="4752606" y="413004"/>
                </a:lnTo>
                <a:lnTo>
                  <a:pt x="4755908" y="415671"/>
                </a:lnTo>
                <a:lnTo>
                  <a:pt x="4758829" y="416687"/>
                </a:lnTo>
                <a:lnTo>
                  <a:pt x="4761623" y="417703"/>
                </a:lnTo>
                <a:lnTo>
                  <a:pt x="4765433" y="418465"/>
                </a:lnTo>
                <a:lnTo>
                  <a:pt x="4770259" y="418846"/>
                </a:lnTo>
                <a:lnTo>
                  <a:pt x="4774958" y="419354"/>
                </a:lnTo>
                <a:lnTo>
                  <a:pt x="4781054" y="419608"/>
                </a:lnTo>
                <a:lnTo>
                  <a:pt x="4795786" y="419608"/>
                </a:lnTo>
                <a:lnTo>
                  <a:pt x="4801755" y="419354"/>
                </a:lnTo>
                <a:lnTo>
                  <a:pt x="4806581" y="418846"/>
                </a:lnTo>
                <a:lnTo>
                  <a:pt x="4811280" y="418465"/>
                </a:lnTo>
                <a:lnTo>
                  <a:pt x="4815090" y="417703"/>
                </a:lnTo>
                <a:lnTo>
                  <a:pt x="4818011" y="416687"/>
                </a:lnTo>
                <a:lnTo>
                  <a:pt x="4820932" y="415671"/>
                </a:lnTo>
                <a:lnTo>
                  <a:pt x="4822964" y="414401"/>
                </a:lnTo>
                <a:lnTo>
                  <a:pt x="4825250" y="411480"/>
                </a:lnTo>
                <a:lnTo>
                  <a:pt x="4825885" y="407797"/>
                </a:lnTo>
                <a:lnTo>
                  <a:pt x="4825885" y="14351"/>
                </a:lnTo>
                <a:lnTo>
                  <a:pt x="4824107" y="10922"/>
                </a:lnTo>
                <a:lnTo>
                  <a:pt x="4820932" y="8001"/>
                </a:lnTo>
                <a:lnTo>
                  <a:pt x="4818011" y="6985"/>
                </a:lnTo>
                <a:lnTo>
                  <a:pt x="4815090" y="5842"/>
                </a:lnTo>
                <a:lnTo>
                  <a:pt x="4811280" y="4953"/>
                </a:lnTo>
                <a:lnTo>
                  <a:pt x="4806581" y="4445"/>
                </a:lnTo>
                <a:lnTo>
                  <a:pt x="4801755" y="3810"/>
                </a:lnTo>
                <a:lnTo>
                  <a:pt x="4795786" y="3556"/>
                </a:lnTo>
                <a:lnTo>
                  <a:pt x="4781054" y="3556"/>
                </a:lnTo>
                <a:lnTo>
                  <a:pt x="4774958" y="3810"/>
                </a:lnTo>
                <a:lnTo>
                  <a:pt x="4770259" y="4445"/>
                </a:lnTo>
                <a:lnTo>
                  <a:pt x="4765433" y="4953"/>
                </a:lnTo>
                <a:lnTo>
                  <a:pt x="4761623" y="5842"/>
                </a:lnTo>
                <a:lnTo>
                  <a:pt x="4758829" y="6985"/>
                </a:lnTo>
                <a:lnTo>
                  <a:pt x="4755908" y="8001"/>
                </a:lnTo>
                <a:lnTo>
                  <a:pt x="4753876" y="9398"/>
                </a:lnTo>
                <a:lnTo>
                  <a:pt x="4751463" y="12573"/>
                </a:lnTo>
                <a:close/>
              </a:path>
              <a:path w="5318010" h="487553">
                <a:moveTo>
                  <a:pt x="4900815" y="12573"/>
                </a:moveTo>
                <a:lnTo>
                  <a:pt x="4900180" y="16383"/>
                </a:lnTo>
                <a:lnTo>
                  <a:pt x="4900180" y="409702"/>
                </a:lnTo>
                <a:lnTo>
                  <a:pt x="4901958" y="413004"/>
                </a:lnTo>
                <a:lnTo>
                  <a:pt x="4905260" y="415671"/>
                </a:lnTo>
                <a:lnTo>
                  <a:pt x="4908181" y="416687"/>
                </a:lnTo>
                <a:lnTo>
                  <a:pt x="4910975" y="417703"/>
                </a:lnTo>
                <a:lnTo>
                  <a:pt x="4914785" y="418465"/>
                </a:lnTo>
                <a:lnTo>
                  <a:pt x="4919611" y="418846"/>
                </a:lnTo>
                <a:lnTo>
                  <a:pt x="4924310" y="419354"/>
                </a:lnTo>
                <a:lnTo>
                  <a:pt x="4930406" y="419608"/>
                </a:lnTo>
                <a:lnTo>
                  <a:pt x="4945138" y="419608"/>
                </a:lnTo>
                <a:lnTo>
                  <a:pt x="4951107" y="419354"/>
                </a:lnTo>
                <a:lnTo>
                  <a:pt x="4955933" y="418846"/>
                </a:lnTo>
                <a:lnTo>
                  <a:pt x="4960632" y="418465"/>
                </a:lnTo>
                <a:lnTo>
                  <a:pt x="4974602" y="411480"/>
                </a:lnTo>
                <a:lnTo>
                  <a:pt x="4975237" y="407797"/>
                </a:lnTo>
                <a:lnTo>
                  <a:pt x="4975237" y="14351"/>
                </a:lnTo>
                <a:lnTo>
                  <a:pt x="4973459" y="10922"/>
                </a:lnTo>
                <a:lnTo>
                  <a:pt x="4970284" y="8001"/>
                </a:lnTo>
                <a:lnTo>
                  <a:pt x="4967363" y="6985"/>
                </a:lnTo>
                <a:lnTo>
                  <a:pt x="4964442" y="5842"/>
                </a:lnTo>
                <a:lnTo>
                  <a:pt x="4960632" y="4953"/>
                </a:lnTo>
                <a:lnTo>
                  <a:pt x="4955933" y="4445"/>
                </a:lnTo>
                <a:lnTo>
                  <a:pt x="4951107" y="3810"/>
                </a:lnTo>
                <a:lnTo>
                  <a:pt x="4945138" y="3556"/>
                </a:lnTo>
                <a:lnTo>
                  <a:pt x="4930406" y="3556"/>
                </a:lnTo>
                <a:lnTo>
                  <a:pt x="4924310" y="3810"/>
                </a:lnTo>
                <a:lnTo>
                  <a:pt x="4919611" y="4445"/>
                </a:lnTo>
                <a:lnTo>
                  <a:pt x="4914785" y="4953"/>
                </a:lnTo>
                <a:lnTo>
                  <a:pt x="4910975" y="5842"/>
                </a:lnTo>
                <a:lnTo>
                  <a:pt x="4908181" y="6985"/>
                </a:lnTo>
                <a:lnTo>
                  <a:pt x="4905260" y="8001"/>
                </a:lnTo>
                <a:lnTo>
                  <a:pt x="4903228" y="9398"/>
                </a:lnTo>
                <a:lnTo>
                  <a:pt x="4900815" y="12573"/>
                </a:lnTo>
                <a:close/>
              </a:path>
              <a:path w="5318010" h="487553">
                <a:moveTo>
                  <a:pt x="5142470" y="357139"/>
                </a:moveTo>
                <a:lnTo>
                  <a:pt x="5132320" y="349412"/>
                </a:lnTo>
                <a:lnTo>
                  <a:pt x="5124462" y="339217"/>
                </a:lnTo>
                <a:lnTo>
                  <a:pt x="5122121" y="334968"/>
                </a:lnTo>
                <a:lnTo>
                  <a:pt x="5117325" y="323503"/>
                </a:lnTo>
                <a:lnTo>
                  <a:pt x="5113921" y="310515"/>
                </a:lnTo>
                <a:lnTo>
                  <a:pt x="5120927" y="418184"/>
                </a:lnTo>
                <a:lnTo>
                  <a:pt x="5132673" y="421019"/>
                </a:lnTo>
                <a:lnTo>
                  <a:pt x="5145169" y="423053"/>
                </a:lnTo>
                <a:lnTo>
                  <a:pt x="5144274" y="358140"/>
                </a:lnTo>
                <a:lnTo>
                  <a:pt x="5142470" y="357139"/>
                </a:lnTo>
                <a:close/>
              </a:path>
              <a:path w="5318010" h="487553">
                <a:moveTo>
                  <a:pt x="5033530" y="277622"/>
                </a:moveTo>
                <a:lnTo>
                  <a:pt x="5033850" y="291103"/>
                </a:lnTo>
                <a:lnTo>
                  <a:pt x="5034841" y="304332"/>
                </a:lnTo>
                <a:lnTo>
                  <a:pt x="5036499" y="316925"/>
                </a:lnTo>
                <a:lnTo>
                  <a:pt x="5038815" y="328890"/>
                </a:lnTo>
                <a:lnTo>
                  <a:pt x="5041785" y="340233"/>
                </a:lnTo>
                <a:lnTo>
                  <a:pt x="5047122" y="354723"/>
                </a:lnTo>
                <a:lnTo>
                  <a:pt x="5052852" y="366231"/>
                </a:lnTo>
                <a:lnTo>
                  <a:pt x="5059621" y="376768"/>
                </a:lnTo>
                <a:lnTo>
                  <a:pt x="5067439" y="386334"/>
                </a:lnTo>
                <a:lnTo>
                  <a:pt x="5077328" y="395684"/>
                </a:lnTo>
                <a:lnTo>
                  <a:pt x="5087464" y="403138"/>
                </a:lnTo>
                <a:lnTo>
                  <a:pt x="5098646" y="409546"/>
                </a:lnTo>
                <a:lnTo>
                  <a:pt x="5110873" y="414909"/>
                </a:lnTo>
                <a:lnTo>
                  <a:pt x="5120927" y="418184"/>
                </a:lnTo>
                <a:lnTo>
                  <a:pt x="5113921" y="310515"/>
                </a:lnTo>
                <a:lnTo>
                  <a:pt x="5112206" y="300424"/>
                </a:lnTo>
                <a:lnTo>
                  <a:pt x="5111005" y="287827"/>
                </a:lnTo>
                <a:lnTo>
                  <a:pt x="5110619" y="274447"/>
                </a:lnTo>
                <a:lnTo>
                  <a:pt x="5111044" y="260970"/>
                </a:lnTo>
                <a:lnTo>
                  <a:pt x="5112380" y="248336"/>
                </a:lnTo>
                <a:lnTo>
                  <a:pt x="5114683" y="236728"/>
                </a:lnTo>
                <a:lnTo>
                  <a:pt x="5120716" y="218957"/>
                </a:lnTo>
                <a:lnTo>
                  <a:pt x="5126621" y="208407"/>
                </a:lnTo>
                <a:lnTo>
                  <a:pt x="5136543" y="197554"/>
                </a:lnTo>
                <a:lnTo>
                  <a:pt x="5147195" y="190627"/>
                </a:lnTo>
                <a:lnTo>
                  <a:pt x="5162944" y="185635"/>
                </a:lnTo>
                <a:lnTo>
                  <a:pt x="5176405" y="184531"/>
                </a:lnTo>
                <a:lnTo>
                  <a:pt x="5183726" y="184813"/>
                </a:lnTo>
                <a:lnTo>
                  <a:pt x="5196628" y="187011"/>
                </a:lnTo>
                <a:lnTo>
                  <a:pt x="5207520" y="191389"/>
                </a:lnTo>
                <a:lnTo>
                  <a:pt x="5219409" y="200310"/>
                </a:lnTo>
                <a:lnTo>
                  <a:pt x="5227332" y="210439"/>
                </a:lnTo>
                <a:lnTo>
                  <a:pt x="5234507" y="226152"/>
                </a:lnTo>
                <a:lnTo>
                  <a:pt x="5237873" y="239141"/>
                </a:lnTo>
                <a:lnTo>
                  <a:pt x="5239431" y="249360"/>
                </a:lnTo>
                <a:lnTo>
                  <a:pt x="5240549" y="261931"/>
                </a:lnTo>
                <a:lnTo>
                  <a:pt x="5240921" y="275336"/>
                </a:lnTo>
                <a:lnTo>
                  <a:pt x="5240512" y="288674"/>
                </a:lnTo>
                <a:lnTo>
                  <a:pt x="5239242" y="301303"/>
                </a:lnTo>
                <a:lnTo>
                  <a:pt x="5237111" y="312928"/>
                </a:lnTo>
                <a:lnTo>
                  <a:pt x="5231137" y="330629"/>
                </a:lnTo>
                <a:lnTo>
                  <a:pt x="5225173" y="341122"/>
                </a:lnTo>
                <a:lnTo>
                  <a:pt x="5215430" y="351806"/>
                </a:lnTo>
                <a:lnTo>
                  <a:pt x="5204726" y="358775"/>
                </a:lnTo>
                <a:lnTo>
                  <a:pt x="5188693" y="363793"/>
                </a:lnTo>
                <a:lnTo>
                  <a:pt x="5175135" y="364871"/>
                </a:lnTo>
                <a:lnTo>
                  <a:pt x="5168179" y="364608"/>
                </a:lnTo>
                <a:lnTo>
                  <a:pt x="5155254" y="362446"/>
                </a:lnTo>
                <a:lnTo>
                  <a:pt x="5144274" y="358140"/>
                </a:lnTo>
                <a:lnTo>
                  <a:pt x="5145169" y="423053"/>
                </a:lnTo>
                <a:lnTo>
                  <a:pt x="5158430" y="424278"/>
                </a:lnTo>
                <a:lnTo>
                  <a:pt x="5172468" y="424688"/>
                </a:lnTo>
                <a:lnTo>
                  <a:pt x="5174110" y="424682"/>
                </a:lnTo>
                <a:lnTo>
                  <a:pt x="5188040" y="424163"/>
                </a:lnTo>
                <a:lnTo>
                  <a:pt x="5201241" y="422799"/>
                </a:lnTo>
                <a:lnTo>
                  <a:pt x="5213715" y="420590"/>
                </a:lnTo>
                <a:lnTo>
                  <a:pt x="5225459" y="417537"/>
                </a:lnTo>
                <a:lnTo>
                  <a:pt x="5236476" y="413639"/>
                </a:lnTo>
                <a:lnTo>
                  <a:pt x="5252634" y="405973"/>
                </a:lnTo>
                <a:lnTo>
                  <a:pt x="5263436" y="399120"/>
                </a:lnTo>
                <a:lnTo>
                  <a:pt x="5273251" y="391261"/>
                </a:lnTo>
                <a:lnTo>
                  <a:pt x="5282069" y="382397"/>
                </a:lnTo>
                <a:lnTo>
                  <a:pt x="5292409" y="369143"/>
                </a:lnTo>
                <a:lnTo>
                  <a:pt x="5298947" y="358348"/>
                </a:lnTo>
                <a:lnTo>
                  <a:pt x="5304518" y="346724"/>
                </a:lnTo>
                <a:lnTo>
                  <a:pt x="5309120" y="334264"/>
                </a:lnTo>
                <a:lnTo>
                  <a:pt x="5312174" y="323483"/>
                </a:lnTo>
                <a:lnTo>
                  <a:pt x="5314737" y="311412"/>
                </a:lnTo>
                <a:lnTo>
                  <a:pt x="5316560" y="298851"/>
                </a:lnTo>
                <a:lnTo>
                  <a:pt x="5317649" y="285808"/>
                </a:lnTo>
                <a:lnTo>
                  <a:pt x="5318010" y="272288"/>
                </a:lnTo>
                <a:lnTo>
                  <a:pt x="5317697" y="258625"/>
                </a:lnTo>
                <a:lnTo>
                  <a:pt x="5316727" y="245365"/>
                </a:lnTo>
                <a:lnTo>
                  <a:pt x="5315089" y="232761"/>
                </a:lnTo>
                <a:lnTo>
                  <a:pt x="5312769" y="220821"/>
                </a:lnTo>
                <a:lnTo>
                  <a:pt x="5309755" y="209550"/>
                </a:lnTo>
                <a:lnTo>
                  <a:pt x="5304406" y="194946"/>
                </a:lnTo>
                <a:lnTo>
                  <a:pt x="5298694" y="183417"/>
                </a:lnTo>
                <a:lnTo>
                  <a:pt x="5291968" y="172879"/>
                </a:lnTo>
                <a:lnTo>
                  <a:pt x="5284228" y="163322"/>
                </a:lnTo>
                <a:lnTo>
                  <a:pt x="5274626" y="154089"/>
                </a:lnTo>
                <a:lnTo>
                  <a:pt x="5264512" y="146616"/>
                </a:lnTo>
                <a:lnTo>
                  <a:pt x="5253273" y="140246"/>
                </a:lnTo>
                <a:lnTo>
                  <a:pt x="5240921" y="135001"/>
                </a:lnTo>
                <a:lnTo>
                  <a:pt x="5230719" y="131674"/>
                </a:lnTo>
                <a:lnTo>
                  <a:pt x="5218980" y="128860"/>
                </a:lnTo>
                <a:lnTo>
                  <a:pt x="5206451" y="126843"/>
                </a:lnTo>
                <a:lnTo>
                  <a:pt x="5193144" y="125628"/>
                </a:lnTo>
                <a:lnTo>
                  <a:pt x="5179072" y="125222"/>
                </a:lnTo>
                <a:lnTo>
                  <a:pt x="5177576" y="125226"/>
                </a:lnTo>
                <a:lnTo>
                  <a:pt x="5163671" y="125739"/>
                </a:lnTo>
                <a:lnTo>
                  <a:pt x="5150475" y="127100"/>
                </a:lnTo>
                <a:lnTo>
                  <a:pt x="5137992" y="129309"/>
                </a:lnTo>
                <a:lnTo>
                  <a:pt x="5126229" y="132366"/>
                </a:lnTo>
                <a:lnTo>
                  <a:pt x="5115191" y="136271"/>
                </a:lnTo>
                <a:lnTo>
                  <a:pt x="5099320" y="143916"/>
                </a:lnTo>
                <a:lnTo>
                  <a:pt x="5088522" y="150789"/>
                </a:lnTo>
                <a:lnTo>
                  <a:pt x="5078699" y="158615"/>
                </a:lnTo>
                <a:lnTo>
                  <a:pt x="5069852" y="167386"/>
                </a:lnTo>
                <a:lnTo>
                  <a:pt x="5059333" y="180719"/>
                </a:lnTo>
                <a:lnTo>
                  <a:pt x="5052788" y="191506"/>
                </a:lnTo>
                <a:lnTo>
                  <a:pt x="5047199" y="203152"/>
                </a:lnTo>
                <a:lnTo>
                  <a:pt x="5042547" y="215646"/>
                </a:lnTo>
                <a:lnTo>
                  <a:pt x="5039479" y="226440"/>
                </a:lnTo>
                <a:lnTo>
                  <a:pt x="5036886" y="238508"/>
                </a:lnTo>
                <a:lnTo>
                  <a:pt x="5035026" y="251065"/>
                </a:lnTo>
                <a:lnTo>
                  <a:pt x="5033905" y="264105"/>
                </a:lnTo>
                <a:lnTo>
                  <a:pt x="5033530" y="277622"/>
                </a:lnTo>
                <a:close/>
              </a:path>
              <a:path w="5318010" h="487553">
                <a:moveTo>
                  <a:pt x="4278388" y="140208"/>
                </a:moveTo>
                <a:lnTo>
                  <a:pt x="4276991" y="137033"/>
                </a:lnTo>
                <a:lnTo>
                  <a:pt x="4274324" y="134239"/>
                </a:lnTo>
                <a:lnTo>
                  <a:pt x="4269752" y="132334"/>
                </a:lnTo>
                <a:lnTo>
                  <a:pt x="4266577" y="131572"/>
                </a:lnTo>
                <a:lnTo>
                  <a:pt x="4262386" y="131064"/>
                </a:lnTo>
                <a:lnTo>
                  <a:pt x="4258195" y="130556"/>
                </a:lnTo>
                <a:lnTo>
                  <a:pt x="4252988" y="130302"/>
                </a:lnTo>
                <a:lnTo>
                  <a:pt x="4240415" y="130302"/>
                </a:lnTo>
                <a:lnTo>
                  <a:pt x="4235335" y="130556"/>
                </a:lnTo>
                <a:lnTo>
                  <a:pt x="4231271" y="131064"/>
                </a:lnTo>
                <a:lnTo>
                  <a:pt x="4227207" y="131572"/>
                </a:lnTo>
                <a:lnTo>
                  <a:pt x="4223905" y="132334"/>
                </a:lnTo>
                <a:lnTo>
                  <a:pt x="4221238" y="133350"/>
                </a:lnTo>
                <a:lnTo>
                  <a:pt x="4218698" y="134239"/>
                </a:lnTo>
                <a:lnTo>
                  <a:pt x="4216920" y="135509"/>
                </a:lnTo>
                <a:lnTo>
                  <a:pt x="4214888" y="138557"/>
                </a:lnTo>
                <a:lnTo>
                  <a:pt x="4214380" y="142240"/>
                </a:lnTo>
                <a:lnTo>
                  <a:pt x="4214380" y="409702"/>
                </a:lnTo>
                <a:lnTo>
                  <a:pt x="4216158" y="413004"/>
                </a:lnTo>
                <a:lnTo>
                  <a:pt x="4219460" y="415671"/>
                </a:lnTo>
                <a:lnTo>
                  <a:pt x="4222381" y="416687"/>
                </a:lnTo>
                <a:lnTo>
                  <a:pt x="4225175" y="417703"/>
                </a:lnTo>
                <a:lnTo>
                  <a:pt x="4228985" y="418465"/>
                </a:lnTo>
                <a:lnTo>
                  <a:pt x="4233811" y="418846"/>
                </a:lnTo>
                <a:lnTo>
                  <a:pt x="4238510" y="419354"/>
                </a:lnTo>
                <a:lnTo>
                  <a:pt x="4244606" y="419608"/>
                </a:lnTo>
                <a:lnTo>
                  <a:pt x="4259338" y="419608"/>
                </a:lnTo>
                <a:lnTo>
                  <a:pt x="4265307" y="419354"/>
                </a:lnTo>
                <a:lnTo>
                  <a:pt x="4270133" y="418846"/>
                </a:lnTo>
                <a:lnTo>
                  <a:pt x="4274832" y="418465"/>
                </a:lnTo>
                <a:lnTo>
                  <a:pt x="4281563" y="416687"/>
                </a:lnTo>
                <a:lnTo>
                  <a:pt x="4288802" y="411480"/>
                </a:lnTo>
                <a:lnTo>
                  <a:pt x="4289437" y="407797"/>
                </a:lnTo>
                <a:lnTo>
                  <a:pt x="4289437" y="242189"/>
                </a:lnTo>
                <a:lnTo>
                  <a:pt x="4294506" y="154664"/>
                </a:lnTo>
                <a:lnTo>
                  <a:pt x="4286659" y="164116"/>
                </a:lnTo>
                <a:lnTo>
                  <a:pt x="4278388" y="175260"/>
                </a:lnTo>
                <a:lnTo>
                  <a:pt x="4278388" y="140208"/>
                </a:lnTo>
                <a:close/>
              </a:path>
              <a:path w="5318010" h="487553">
                <a:moveTo>
                  <a:pt x="4061980" y="140208"/>
                </a:moveTo>
                <a:lnTo>
                  <a:pt x="4060583" y="137033"/>
                </a:lnTo>
                <a:lnTo>
                  <a:pt x="4057916" y="134239"/>
                </a:lnTo>
                <a:lnTo>
                  <a:pt x="4053344" y="132334"/>
                </a:lnTo>
                <a:lnTo>
                  <a:pt x="4050169" y="131572"/>
                </a:lnTo>
                <a:lnTo>
                  <a:pt x="4045978" y="131064"/>
                </a:lnTo>
                <a:lnTo>
                  <a:pt x="4041787" y="130556"/>
                </a:lnTo>
                <a:lnTo>
                  <a:pt x="4036580" y="130302"/>
                </a:lnTo>
                <a:lnTo>
                  <a:pt x="4024007" y="130302"/>
                </a:lnTo>
                <a:lnTo>
                  <a:pt x="4018927" y="130556"/>
                </a:lnTo>
                <a:lnTo>
                  <a:pt x="4014863" y="131064"/>
                </a:lnTo>
                <a:lnTo>
                  <a:pt x="4010799" y="131572"/>
                </a:lnTo>
                <a:lnTo>
                  <a:pt x="4000512" y="135509"/>
                </a:lnTo>
                <a:lnTo>
                  <a:pt x="3997972" y="142240"/>
                </a:lnTo>
                <a:lnTo>
                  <a:pt x="3997972" y="409702"/>
                </a:lnTo>
                <a:lnTo>
                  <a:pt x="3999750" y="413004"/>
                </a:lnTo>
                <a:lnTo>
                  <a:pt x="4003052" y="415671"/>
                </a:lnTo>
                <a:lnTo>
                  <a:pt x="4005973" y="416687"/>
                </a:lnTo>
                <a:lnTo>
                  <a:pt x="4008767" y="417703"/>
                </a:lnTo>
                <a:lnTo>
                  <a:pt x="4012577" y="418465"/>
                </a:lnTo>
                <a:lnTo>
                  <a:pt x="4017403" y="418846"/>
                </a:lnTo>
                <a:lnTo>
                  <a:pt x="4022102" y="419354"/>
                </a:lnTo>
                <a:lnTo>
                  <a:pt x="4028198" y="419608"/>
                </a:lnTo>
                <a:lnTo>
                  <a:pt x="4042930" y="419608"/>
                </a:lnTo>
                <a:lnTo>
                  <a:pt x="4048899" y="419354"/>
                </a:lnTo>
                <a:lnTo>
                  <a:pt x="4053725" y="418846"/>
                </a:lnTo>
                <a:lnTo>
                  <a:pt x="4058424" y="418465"/>
                </a:lnTo>
                <a:lnTo>
                  <a:pt x="4062234" y="417703"/>
                </a:lnTo>
                <a:lnTo>
                  <a:pt x="4065155" y="416687"/>
                </a:lnTo>
                <a:lnTo>
                  <a:pt x="4068076" y="415671"/>
                </a:lnTo>
                <a:lnTo>
                  <a:pt x="4070108" y="414401"/>
                </a:lnTo>
                <a:lnTo>
                  <a:pt x="4072394" y="411480"/>
                </a:lnTo>
                <a:lnTo>
                  <a:pt x="4073029" y="407797"/>
                </a:lnTo>
                <a:lnTo>
                  <a:pt x="4073029" y="242189"/>
                </a:lnTo>
                <a:lnTo>
                  <a:pt x="4073994" y="240704"/>
                </a:lnTo>
                <a:lnTo>
                  <a:pt x="4081576" y="229570"/>
                </a:lnTo>
                <a:lnTo>
                  <a:pt x="4088650" y="220218"/>
                </a:lnTo>
                <a:lnTo>
                  <a:pt x="4093476" y="214249"/>
                </a:lnTo>
                <a:lnTo>
                  <a:pt x="4098175" y="209550"/>
                </a:lnTo>
                <a:lnTo>
                  <a:pt x="4102620" y="205867"/>
                </a:lnTo>
                <a:lnTo>
                  <a:pt x="4107065" y="202311"/>
                </a:lnTo>
                <a:lnTo>
                  <a:pt x="4111383" y="199771"/>
                </a:lnTo>
                <a:lnTo>
                  <a:pt x="4115574" y="197993"/>
                </a:lnTo>
                <a:lnTo>
                  <a:pt x="4119765" y="196342"/>
                </a:lnTo>
                <a:lnTo>
                  <a:pt x="4123956" y="195453"/>
                </a:lnTo>
                <a:lnTo>
                  <a:pt x="4131703" y="195453"/>
                </a:lnTo>
                <a:lnTo>
                  <a:pt x="4135005" y="195834"/>
                </a:lnTo>
                <a:lnTo>
                  <a:pt x="4137926" y="196596"/>
                </a:lnTo>
                <a:lnTo>
                  <a:pt x="4140847" y="197231"/>
                </a:lnTo>
                <a:lnTo>
                  <a:pt x="4143641" y="197993"/>
                </a:lnTo>
                <a:lnTo>
                  <a:pt x="4148594" y="199517"/>
                </a:lnTo>
                <a:lnTo>
                  <a:pt x="4152785" y="201041"/>
                </a:lnTo>
                <a:lnTo>
                  <a:pt x="4156595" y="202057"/>
                </a:lnTo>
                <a:lnTo>
                  <a:pt x="4160151" y="202057"/>
                </a:lnTo>
                <a:lnTo>
                  <a:pt x="4163072" y="200533"/>
                </a:lnTo>
                <a:lnTo>
                  <a:pt x="4165358" y="197739"/>
                </a:lnTo>
                <a:lnTo>
                  <a:pt x="4167009" y="192659"/>
                </a:lnTo>
                <a:lnTo>
                  <a:pt x="4167644" y="189103"/>
                </a:lnTo>
                <a:lnTo>
                  <a:pt x="4168025" y="184531"/>
                </a:lnTo>
                <a:lnTo>
                  <a:pt x="4168406" y="179959"/>
                </a:lnTo>
                <a:lnTo>
                  <a:pt x="4168533" y="154178"/>
                </a:lnTo>
                <a:lnTo>
                  <a:pt x="4168279" y="149987"/>
                </a:lnTo>
                <a:lnTo>
                  <a:pt x="4168025" y="145796"/>
                </a:lnTo>
                <a:lnTo>
                  <a:pt x="4167771" y="142621"/>
                </a:lnTo>
                <a:lnTo>
                  <a:pt x="4167009" y="138557"/>
                </a:lnTo>
                <a:lnTo>
                  <a:pt x="4165993" y="135636"/>
                </a:lnTo>
                <a:lnTo>
                  <a:pt x="4163707" y="132461"/>
                </a:lnTo>
                <a:lnTo>
                  <a:pt x="4160786" y="130429"/>
                </a:lnTo>
                <a:lnTo>
                  <a:pt x="4156087" y="128651"/>
                </a:lnTo>
                <a:lnTo>
                  <a:pt x="4153293" y="127889"/>
                </a:lnTo>
                <a:lnTo>
                  <a:pt x="4150118" y="127254"/>
                </a:lnTo>
                <a:lnTo>
                  <a:pt x="4146943" y="126492"/>
                </a:lnTo>
                <a:lnTo>
                  <a:pt x="4143895" y="125984"/>
                </a:lnTo>
                <a:lnTo>
                  <a:pt x="4140847" y="125730"/>
                </a:lnTo>
                <a:lnTo>
                  <a:pt x="4137926" y="125476"/>
                </a:lnTo>
                <a:lnTo>
                  <a:pt x="4135132" y="125222"/>
                </a:lnTo>
                <a:lnTo>
                  <a:pt x="4127004" y="125222"/>
                </a:lnTo>
                <a:lnTo>
                  <a:pt x="4121416" y="125984"/>
                </a:lnTo>
                <a:lnTo>
                  <a:pt x="4115955" y="127508"/>
                </a:lnTo>
                <a:lnTo>
                  <a:pt x="4110367" y="129032"/>
                </a:lnTo>
                <a:lnTo>
                  <a:pt x="4104779" y="131572"/>
                </a:lnTo>
                <a:lnTo>
                  <a:pt x="4099191" y="135382"/>
                </a:lnTo>
                <a:lnTo>
                  <a:pt x="4093730" y="139192"/>
                </a:lnTo>
                <a:lnTo>
                  <a:pt x="4087761" y="144272"/>
                </a:lnTo>
                <a:lnTo>
                  <a:pt x="4081665" y="150749"/>
                </a:lnTo>
                <a:lnTo>
                  <a:pt x="4078098" y="154664"/>
                </a:lnTo>
                <a:lnTo>
                  <a:pt x="4070251" y="164116"/>
                </a:lnTo>
                <a:lnTo>
                  <a:pt x="4061980" y="175260"/>
                </a:lnTo>
                <a:lnTo>
                  <a:pt x="4061980" y="140208"/>
                </a:lnTo>
                <a:close/>
              </a:path>
              <a:path w="5318010" h="487553">
                <a:moveTo>
                  <a:pt x="3681488" y="338506"/>
                </a:moveTo>
                <a:lnTo>
                  <a:pt x="3682273" y="352162"/>
                </a:lnTo>
                <a:lnTo>
                  <a:pt x="3684625" y="364614"/>
                </a:lnTo>
                <a:lnTo>
                  <a:pt x="3688600" y="375920"/>
                </a:lnTo>
                <a:lnTo>
                  <a:pt x="3692394" y="383419"/>
                </a:lnTo>
                <a:lnTo>
                  <a:pt x="3699692" y="393874"/>
                </a:lnTo>
                <a:lnTo>
                  <a:pt x="3708666" y="402844"/>
                </a:lnTo>
                <a:lnTo>
                  <a:pt x="3715950" y="408287"/>
                </a:lnTo>
                <a:lnTo>
                  <a:pt x="3726967" y="414471"/>
                </a:lnTo>
                <a:lnTo>
                  <a:pt x="3739273" y="419227"/>
                </a:lnTo>
                <a:lnTo>
                  <a:pt x="3752199" y="422419"/>
                </a:lnTo>
                <a:lnTo>
                  <a:pt x="3764808" y="424125"/>
                </a:lnTo>
                <a:lnTo>
                  <a:pt x="3778135" y="424688"/>
                </a:lnTo>
                <a:lnTo>
                  <a:pt x="3775323" y="368432"/>
                </a:lnTo>
                <a:lnTo>
                  <a:pt x="3765181" y="362204"/>
                </a:lnTo>
                <a:lnTo>
                  <a:pt x="3763199" y="360237"/>
                </a:lnTo>
                <a:lnTo>
                  <a:pt x="3756791" y="349564"/>
                </a:lnTo>
                <a:lnTo>
                  <a:pt x="3754640" y="336042"/>
                </a:lnTo>
                <a:lnTo>
                  <a:pt x="3754640" y="329438"/>
                </a:lnTo>
                <a:lnTo>
                  <a:pt x="3755910" y="323596"/>
                </a:lnTo>
                <a:lnTo>
                  <a:pt x="3758323" y="318643"/>
                </a:lnTo>
                <a:lnTo>
                  <a:pt x="3760863" y="313563"/>
                </a:lnTo>
                <a:lnTo>
                  <a:pt x="3764800" y="309245"/>
                </a:lnTo>
                <a:lnTo>
                  <a:pt x="3770134" y="305689"/>
                </a:lnTo>
                <a:lnTo>
                  <a:pt x="3775468" y="302133"/>
                </a:lnTo>
                <a:lnTo>
                  <a:pt x="3782453" y="299339"/>
                </a:lnTo>
                <a:lnTo>
                  <a:pt x="3790962" y="297561"/>
                </a:lnTo>
                <a:lnTo>
                  <a:pt x="3795823" y="296672"/>
                </a:lnTo>
                <a:lnTo>
                  <a:pt x="3807959" y="295338"/>
                </a:lnTo>
                <a:lnTo>
                  <a:pt x="3821950" y="294894"/>
                </a:lnTo>
                <a:lnTo>
                  <a:pt x="3850525" y="294894"/>
                </a:lnTo>
                <a:lnTo>
                  <a:pt x="3850525" y="340233"/>
                </a:lnTo>
                <a:lnTo>
                  <a:pt x="3842627" y="348526"/>
                </a:lnTo>
                <a:lnTo>
                  <a:pt x="3842745" y="404403"/>
                </a:lnTo>
                <a:lnTo>
                  <a:pt x="3852757" y="396512"/>
                </a:lnTo>
                <a:lnTo>
                  <a:pt x="3862082" y="387477"/>
                </a:lnTo>
                <a:lnTo>
                  <a:pt x="3862082" y="411353"/>
                </a:lnTo>
                <a:lnTo>
                  <a:pt x="3862971" y="413639"/>
                </a:lnTo>
                <a:lnTo>
                  <a:pt x="3866273" y="416814"/>
                </a:lnTo>
                <a:lnTo>
                  <a:pt x="3869194" y="417957"/>
                </a:lnTo>
                <a:lnTo>
                  <a:pt x="3873258" y="418592"/>
                </a:lnTo>
                <a:lnTo>
                  <a:pt x="3877322" y="419354"/>
                </a:lnTo>
                <a:lnTo>
                  <a:pt x="3883799" y="419608"/>
                </a:lnTo>
                <a:lnTo>
                  <a:pt x="3901071" y="419608"/>
                </a:lnTo>
                <a:lnTo>
                  <a:pt x="3907421" y="419354"/>
                </a:lnTo>
                <a:lnTo>
                  <a:pt x="3911612" y="418592"/>
                </a:lnTo>
                <a:lnTo>
                  <a:pt x="3915930" y="417957"/>
                </a:lnTo>
                <a:lnTo>
                  <a:pt x="3919105" y="416814"/>
                </a:lnTo>
                <a:lnTo>
                  <a:pt x="3921010" y="415163"/>
                </a:lnTo>
                <a:lnTo>
                  <a:pt x="3924058" y="411353"/>
                </a:lnTo>
                <a:lnTo>
                  <a:pt x="3924058" y="229997"/>
                </a:lnTo>
                <a:lnTo>
                  <a:pt x="3923782" y="219309"/>
                </a:lnTo>
                <a:lnTo>
                  <a:pt x="3922585" y="206061"/>
                </a:lnTo>
                <a:lnTo>
                  <a:pt x="3920466" y="193861"/>
                </a:lnTo>
                <a:lnTo>
                  <a:pt x="3917454" y="182753"/>
                </a:lnTo>
                <a:lnTo>
                  <a:pt x="3912057" y="169853"/>
                </a:lnTo>
                <a:lnTo>
                  <a:pt x="3905175" y="159177"/>
                </a:lnTo>
                <a:lnTo>
                  <a:pt x="3896626" y="150114"/>
                </a:lnTo>
                <a:lnTo>
                  <a:pt x="3884597" y="141439"/>
                </a:lnTo>
                <a:lnTo>
                  <a:pt x="3873129" y="135743"/>
                </a:lnTo>
                <a:lnTo>
                  <a:pt x="3860177" y="131318"/>
                </a:lnTo>
                <a:lnTo>
                  <a:pt x="3846466" y="128277"/>
                </a:lnTo>
                <a:lnTo>
                  <a:pt x="3834224" y="126580"/>
                </a:lnTo>
                <a:lnTo>
                  <a:pt x="3820965" y="125561"/>
                </a:lnTo>
                <a:lnTo>
                  <a:pt x="3806710" y="125222"/>
                </a:lnTo>
                <a:lnTo>
                  <a:pt x="3797794" y="125420"/>
                </a:lnTo>
                <a:lnTo>
                  <a:pt x="3785109" y="126393"/>
                </a:lnTo>
                <a:lnTo>
                  <a:pt x="3772674" y="128143"/>
                </a:lnTo>
                <a:lnTo>
                  <a:pt x="3753908" y="132042"/>
                </a:lnTo>
                <a:lnTo>
                  <a:pt x="3742194" y="135382"/>
                </a:lnTo>
                <a:lnTo>
                  <a:pt x="3728597" y="140191"/>
                </a:lnTo>
                <a:lnTo>
                  <a:pt x="3717683" y="145034"/>
                </a:lnTo>
                <a:lnTo>
                  <a:pt x="3705872" y="151765"/>
                </a:lnTo>
                <a:lnTo>
                  <a:pt x="3703205" y="154559"/>
                </a:lnTo>
                <a:lnTo>
                  <a:pt x="3700411" y="157480"/>
                </a:lnTo>
                <a:lnTo>
                  <a:pt x="3698506" y="160655"/>
                </a:lnTo>
                <a:lnTo>
                  <a:pt x="3697490" y="164211"/>
                </a:lnTo>
                <a:lnTo>
                  <a:pt x="3696474" y="167767"/>
                </a:lnTo>
                <a:lnTo>
                  <a:pt x="3695966" y="172720"/>
                </a:lnTo>
                <a:lnTo>
                  <a:pt x="3695966" y="183388"/>
                </a:lnTo>
                <a:lnTo>
                  <a:pt x="3696347" y="187579"/>
                </a:lnTo>
                <a:lnTo>
                  <a:pt x="3696855" y="191389"/>
                </a:lnTo>
                <a:lnTo>
                  <a:pt x="3697490" y="195072"/>
                </a:lnTo>
                <a:lnTo>
                  <a:pt x="3698379" y="198247"/>
                </a:lnTo>
                <a:lnTo>
                  <a:pt x="3699395" y="200914"/>
                </a:lnTo>
                <a:lnTo>
                  <a:pt x="3701935" y="205486"/>
                </a:lnTo>
                <a:lnTo>
                  <a:pt x="3705237" y="208153"/>
                </a:lnTo>
                <a:lnTo>
                  <a:pt x="3709428" y="208915"/>
                </a:lnTo>
                <a:lnTo>
                  <a:pt x="3712603" y="208915"/>
                </a:lnTo>
                <a:lnTo>
                  <a:pt x="3716667" y="207518"/>
                </a:lnTo>
                <a:lnTo>
                  <a:pt x="3721747" y="204724"/>
                </a:lnTo>
                <a:lnTo>
                  <a:pt x="3726827" y="201930"/>
                </a:lnTo>
                <a:lnTo>
                  <a:pt x="3733177" y="198882"/>
                </a:lnTo>
                <a:lnTo>
                  <a:pt x="3740670" y="195453"/>
                </a:lnTo>
                <a:lnTo>
                  <a:pt x="3753873" y="190328"/>
                </a:lnTo>
                <a:lnTo>
                  <a:pt x="3766705" y="186309"/>
                </a:lnTo>
                <a:lnTo>
                  <a:pt x="3774247" y="184486"/>
                </a:lnTo>
                <a:lnTo>
                  <a:pt x="3786648" y="182710"/>
                </a:lnTo>
                <a:lnTo>
                  <a:pt x="3800233" y="182118"/>
                </a:lnTo>
                <a:lnTo>
                  <a:pt x="3809758" y="182118"/>
                </a:lnTo>
                <a:lnTo>
                  <a:pt x="3817759" y="183134"/>
                </a:lnTo>
                <a:lnTo>
                  <a:pt x="3824109" y="185039"/>
                </a:lnTo>
                <a:lnTo>
                  <a:pt x="3830586" y="187071"/>
                </a:lnTo>
                <a:lnTo>
                  <a:pt x="3835793" y="190119"/>
                </a:lnTo>
                <a:lnTo>
                  <a:pt x="3839603" y="194310"/>
                </a:lnTo>
                <a:lnTo>
                  <a:pt x="3843540" y="198501"/>
                </a:lnTo>
                <a:lnTo>
                  <a:pt x="3846334" y="203708"/>
                </a:lnTo>
                <a:lnTo>
                  <a:pt x="3847985" y="209931"/>
                </a:lnTo>
                <a:lnTo>
                  <a:pt x="3849636" y="216154"/>
                </a:lnTo>
                <a:lnTo>
                  <a:pt x="3850525" y="223520"/>
                </a:lnTo>
                <a:lnTo>
                  <a:pt x="3850525" y="247904"/>
                </a:lnTo>
                <a:lnTo>
                  <a:pt x="3824617" y="247904"/>
                </a:lnTo>
                <a:lnTo>
                  <a:pt x="3811694" y="248089"/>
                </a:lnTo>
                <a:lnTo>
                  <a:pt x="3798305" y="248715"/>
                </a:lnTo>
                <a:lnTo>
                  <a:pt x="3785629" y="249781"/>
                </a:lnTo>
                <a:lnTo>
                  <a:pt x="3773658" y="251289"/>
                </a:lnTo>
                <a:lnTo>
                  <a:pt x="3762387" y="253238"/>
                </a:lnTo>
                <a:lnTo>
                  <a:pt x="3751881" y="255646"/>
                </a:lnTo>
                <a:lnTo>
                  <a:pt x="3739207" y="259545"/>
                </a:lnTo>
                <a:lnTo>
                  <a:pt x="3727775" y="264255"/>
                </a:lnTo>
                <a:lnTo>
                  <a:pt x="3717556" y="269748"/>
                </a:lnTo>
                <a:lnTo>
                  <a:pt x="3706052" y="278359"/>
                </a:lnTo>
                <a:lnTo>
                  <a:pt x="3697357" y="287586"/>
                </a:lnTo>
                <a:lnTo>
                  <a:pt x="3690505" y="298069"/>
                </a:lnTo>
                <a:lnTo>
                  <a:pt x="3684869" y="312141"/>
                </a:lnTo>
                <a:lnTo>
                  <a:pt x="3682326" y="324681"/>
                </a:lnTo>
                <a:lnTo>
                  <a:pt x="3681488" y="338328"/>
                </a:lnTo>
                <a:lnTo>
                  <a:pt x="3681488" y="338506"/>
                </a:lnTo>
                <a:close/>
              </a:path>
              <a:path w="5318010" h="487553">
                <a:moveTo>
                  <a:pt x="3510165" y="202565"/>
                </a:moveTo>
                <a:lnTo>
                  <a:pt x="3511054" y="198882"/>
                </a:lnTo>
                <a:lnTo>
                  <a:pt x="3512578" y="195326"/>
                </a:lnTo>
                <a:lnTo>
                  <a:pt x="3514229" y="191897"/>
                </a:lnTo>
                <a:lnTo>
                  <a:pt x="3516515" y="188849"/>
                </a:lnTo>
                <a:lnTo>
                  <a:pt x="3519690" y="186309"/>
                </a:lnTo>
                <a:lnTo>
                  <a:pt x="3522865" y="183642"/>
                </a:lnTo>
                <a:lnTo>
                  <a:pt x="3526929" y="181737"/>
                </a:lnTo>
                <a:lnTo>
                  <a:pt x="3531882" y="180340"/>
                </a:lnTo>
                <a:lnTo>
                  <a:pt x="3536962" y="178943"/>
                </a:lnTo>
                <a:lnTo>
                  <a:pt x="3542804" y="178308"/>
                </a:lnTo>
                <a:lnTo>
                  <a:pt x="3549739" y="178308"/>
                </a:lnTo>
                <a:lnTo>
                  <a:pt x="3563135" y="179080"/>
                </a:lnTo>
                <a:lnTo>
                  <a:pt x="3574935" y="181356"/>
                </a:lnTo>
                <a:lnTo>
                  <a:pt x="3582428" y="183515"/>
                </a:lnTo>
                <a:lnTo>
                  <a:pt x="3588905" y="185674"/>
                </a:lnTo>
                <a:lnTo>
                  <a:pt x="3594620" y="188087"/>
                </a:lnTo>
                <a:lnTo>
                  <a:pt x="3600208" y="190500"/>
                </a:lnTo>
                <a:lnTo>
                  <a:pt x="3604907" y="192659"/>
                </a:lnTo>
                <a:lnTo>
                  <a:pt x="3608717" y="194818"/>
                </a:lnTo>
                <a:lnTo>
                  <a:pt x="3612527" y="196850"/>
                </a:lnTo>
                <a:lnTo>
                  <a:pt x="3615321" y="197866"/>
                </a:lnTo>
                <a:lnTo>
                  <a:pt x="3617099" y="197866"/>
                </a:lnTo>
                <a:lnTo>
                  <a:pt x="3620020" y="197485"/>
                </a:lnTo>
                <a:lnTo>
                  <a:pt x="3623322" y="194818"/>
                </a:lnTo>
                <a:lnTo>
                  <a:pt x="3624719" y="190881"/>
                </a:lnTo>
                <a:lnTo>
                  <a:pt x="3625227" y="188214"/>
                </a:lnTo>
                <a:lnTo>
                  <a:pt x="3625608" y="184785"/>
                </a:lnTo>
                <a:lnTo>
                  <a:pt x="3625862" y="181483"/>
                </a:lnTo>
                <a:lnTo>
                  <a:pt x="3625989" y="177038"/>
                </a:lnTo>
                <a:lnTo>
                  <a:pt x="3625989" y="167132"/>
                </a:lnTo>
                <a:lnTo>
                  <a:pt x="3625862" y="163322"/>
                </a:lnTo>
                <a:lnTo>
                  <a:pt x="3625608" y="160274"/>
                </a:lnTo>
                <a:lnTo>
                  <a:pt x="3625227" y="157226"/>
                </a:lnTo>
                <a:lnTo>
                  <a:pt x="3624973" y="154559"/>
                </a:lnTo>
                <a:lnTo>
                  <a:pt x="3624084" y="150368"/>
                </a:lnTo>
                <a:lnTo>
                  <a:pt x="3622687" y="147193"/>
                </a:lnTo>
                <a:lnTo>
                  <a:pt x="3620655" y="144145"/>
                </a:lnTo>
                <a:lnTo>
                  <a:pt x="3616845" y="141224"/>
                </a:lnTo>
                <a:lnTo>
                  <a:pt x="3613670" y="139446"/>
                </a:lnTo>
                <a:lnTo>
                  <a:pt x="3609352" y="137287"/>
                </a:lnTo>
                <a:lnTo>
                  <a:pt x="3604907" y="135255"/>
                </a:lnTo>
                <a:lnTo>
                  <a:pt x="3599573" y="133350"/>
                </a:lnTo>
                <a:lnTo>
                  <a:pt x="3593223" y="131572"/>
                </a:lnTo>
                <a:lnTo>
                  <a:pt x="3586873" y="129667"/>
                </a:lnTo>
                <a:lnTo>
                  <a:pt x="3579761" y="128270"/>
                </a:lnTo>
                <a:lnTo>
                  <a:pt x="3572014" y="127000"/>
                </a:lnTo>
                <a:lnTo>
                  <a:pt x="3564140" y="125857"/>
                </a:lnTo>
                <a:lnTo>
                  <a:pt x="3556012" y="125222"/>
                </a:lnTo>
                <a:lnTo>
                  <a:pt x="3547757" y="125222"/>
                </a:lnTo>
                <a:lnTo>
                  <a:pt x="3539692" y="125393"/>
                </a:lnTo>
                <a:lnTo>
                  <a:pt x="3526553" y="126477"/>
                </a:lnTo>
                <a:lnTo>
                  <a:pt x="3514219" y="128541"/>
                </a:lnTo>
                <a:lnTo>
                  <a:pt x="3502672" y="131572"/>
                </a:lnTo>
                <a:lnTo>
                  <a:pt x="3489735" y="136309"/>
                </a:lnTo>
                <a:lnTo>
                  <a:pt x="3478469" y="142120"/>
                </a:lnTo>
                <a:lnTo>
                  <a:pt x="3468509" y="149098"/>
                </a:lnTo>
                <a:lnTo>
                  <a:pt x="3461596" y="155395"/>
                </a:lnTo>
                <a:lnTo>
                  <a:pt x="3453510" y="165231"/>
                </a:lnTo>
                <a:lnTo>
                  <a:pt x="3447173" y="176276"/>
                </a:lnTo>
                <a:lnTo>
                  <a:pt x="3443406" y="185859"/>
                </a:lnTo>
                <a:lnTo>
                  <a:pt x="3440600" y="198211"/>
                </a:lnTo>
                <a:lnTo>
                  <a:pt x="3439680" y="211328"/>
                </a:lnTo>
                <a:lnTo>
                  <a:pt x="3439941" y="219308"/>
                </a:lnTo>
                <a:lnTo>
                  <a:pt x="3441696" y="232158"/>
                </a:lnTo>
                <a:lnTo>
                  <a:pt x="3445141" y="243459"/>
                </a:lnTo>
                <a:lnTo>
                  <a:pt x="3452006" y="256565"/>
                </a:lnTo>
                <a:lnTo>
                  <a:pt x="3459746" y="266319"/>
                </a:lnTo>
                <a:lnTo>
                  <a:pt x="3469754" y="275325"/>
                </a:lnTo>
                <a:lnTo>
                  <a:pt x="3480320" y="282448"/>
                </a:lnTo>
                <a:lnTo>
                  <a:pt x="3492277" y="288781"/>
                </a:lnTo>
                <a:lnTo>
                  <a:pt x="3503815" y="294005"/>
                </a:lnTo>
                <a:lnTo>
                  <a:pt x="3511816" y="297434"/>
                </a:lnTo>
                <a:lnTo>
                  <a:pt x="3519690" y="300482"/>
                </a:lnTo>
                <a:lnTo>
                  <a:pt x="3519690" y="226187"/>
                </a:lnTo>
                <a:lnTo>
                  <a:pt x="3515880" y="221996"/>
                </a:lnTo>
                <a:lnTo>
                  <a:pt x="3512070" y="217805"/>
                </a:lnTo>
                <a:lnTo>
                  <a:pt x="3510165" y="212725"/>
                </a:lnTo>
                <a:lnTo>
                  <a:pt x="3510165" y="202565"/>
                </a:lnTo>
                <a:close/>
              </a:path>
              <a:path w="5318010" h="487553">
                <a:moveTo>
                  <a:pt x="91851" y="471162"/>
                </a:moveTo>
                <a:lnTo>
                  <a:pt x="104300" y="473274"/>
                </a:lnTo>
                <a:lnTo>
                  <a:pt x="117629" y="474551"/>
                </a:lnTo>
                <a:lnTo>
                  <a:pt x="131838" y="474980"/>
                </a:lnTo>
                <a:lnTo>
                  <a:pt x="136443" y="474928"/>
                </a:lnTo>
                <a:lnTo>
                  <a:pt x="149242" y="474200"/>
                </a:lnTo>
                <a:lnTo>
                  <a:pt x="161607" y="472567"/>
                </a:lnTo>
                <a:lnTo>
                  <a:pt x="175779" y="469803"/>
                </a:lnTo>
                <a:lnTo>
                  <a:pt x="187502" y="466725"/>
                </a:lnTo>
                <a:lnTo>
                  <a:pt x="195237" y="464439"/>
                </a:lnTo>
                <a:lnTo>
                  <a:pt x="201891" y="462026"/>
                </a:lnTo>
                <a:lnTo>
                  <a:pt x="207441" y="459359"/>
                </a:lnTo>
                <a:lnTo>
                  <a:pt x="212991" y="456692"/>
                </a:lnTo>
                <a:lnTo>
                  <a:pt x="216763" y="454279"/>
                </a:lnTo>
                <a:lnTo>
                  <a:pt x="222021" y="447802"/>
                </a:lnTo>
                <a:lnTo>
                  <a:pt x="222618" y="444627"/>
                </a:lnTo>
                <a:lnTo>
                  <a:pt x="223215" y="441452"/>
                </a:lnTo>
                <a:lnTo>
                  <a:pt x="223507" y="436372"/>
                </a:lnTo>
                <a:lnTo>
                  <a:pt x="223507" y="422656"/>
                </a:lnTo>
                <a:lnTo>
                  <a:pt x="223265" y="417068"/>
                </a:lnTo>
                <a:lnTo>
                  <a:pt x="222770" y="412750"/>
                </a:lnTo>
                <a:lnTo>
                  <a:pt x="222275" y="408432"/>
                </a:lnTo>
                <a:lnTo>
                  <a:pt x="221627" y="405003"/>
                </a:lnTo>
                <a:lnTo>
                  <a:pt x="220827" y="402590"/>
                </a:lnTo>
                <a:lnTo>
                  <a:pt x="219049" y="398653"/>
                </a:lnTo>
                <a:lnTo>
                  <a:pt x="215379" y="396367"/>
                </a:lnTo>
                <a:lnTo>
                  <a:pt x="212001" y="396367"/>
                </a:lnTo>
                <a:lnTo>
                  <a:pt x="209181" y="397383"/>
                </a:lnTo>
                <a:lnTo>
                  <a:pt x="205511" y="399415"/>
                </a:lnTo>
                <a:lnTo>
                  <a:pt x="201841" y="401320"/>
                </a:lnTo>
                <a:lnTo>
                  <a:pt x="197218" y="403479"/>
                </a:lnTo>
                <a:lnTo>
                  <a:pt x="191668" y="405892"/>
                </a:lnTo>
                <a:lnTo>
                  <a:pt x="186105" y="408305"/>
                </a:lnTo>
                <a:lnTo>
                  <a:pt x="179463" y="410464"/>
                </a:lnTo>
                <a:lnTo>
                  <a:pt x="171729" y="412496"/>
                </a:lnTo>
                <a:lnTo>
                  <a:pt x="158462" y="414753"/>
                </a:lnTo>
                <a:lnTo>
                  <a:pt x="144945" y="415417"/>
                </a:lnTo>
                <a:lnTo>
                  <a:pt x="140510" y="415333"/>
                </a:lnTo>
                <a:lnTo>
                  <a:pt x="127409" y="413943"/>
                </a:lnTo>
                <a:lnTo>
                  <a:pt x="115925" y="410845"/>
                </a:lnTo>
                <a:lnTo>
                  <a:pt x="107683" y="407797"/>
                </a:lnTo>
                <a:lnTo>
                  <a:pt x="100837" y="403352"/>
                </a:lnTo>
                <a:lnTo>
                  <a:pt x="95389" y="397637"/>
                </a:lnTo>
                <a:lnTo>
                  <a:pt x="89928" y="391795"/>
                </a:lnTo>
                <a:lnTo>
                  <a:pt x="85864" y="384937"/>
                </a:lnTo>
                <a:lnTo>
                  <a:pt x="83184" y="377063"/>
                </a:lnTo>
                <a:lnTo>
                  <a:pt x="80094" y="364026"/>
                </a:lnTo>
                <a:lnTo>
                  <a:pt x="79171" y="350901"/>
                </a:lnTo>
                <a:lnTo>
                  <a:pt x="79171" y="342265"/>
                </a:lnTo>
                <a:lnTo>
                  <a:pt x="80314" y="334264"/>
                </a:lnTo>
                <a:lnTo>
                  <a:pt x="82588" y="326771"/>
                </a:lnTo>
                <a:lnTo>
                  <a:pt x="84874" y="319151"/>
                </a:lnTo>
                <a:lnTo>
                  <a:pt x="88493" y="312674"/>
                </a:lnTo>
                <a:lnTo>
                  <a:pt x="93459" y="307086"/>
                </a:lnTo>
                <a:lnTo>
                  <a:pt x="98412" y="301498"/>
                </a:lnTo>
                <a:lnTo>
                  <a:pt x="104711" y="297053"/>
                </a:lnTo>
                <a:lnTo>
                  <a:pt x="112356" y="293751"/>
                </a:lnTo>
                <a:lnTo>
                  <a:pt x="114287" y="292933"/>
                </a:lnTo>
                <a:lnTo>
                  <a:pt x="126027" y="289724"/>
                </a:lnTo>
                <a:lnTo>
                  <a:pt x="139585" y="288671"/>
                </a:lnTo>
                <a:lnTo>
                  <a:pt x="148120" y="288671"/>
                </a:lnTo>
                <a:lnTo>
                  <a:pt x="151892" y="288163"/>
                </a:lnTo>
                <a:lnTo>
                  <a:pt x="155067" y="287274"/>
                </a:lnTo>
                <a:lnTo>
                  <a:pt x="158242" y="286385"/>
                </a:lnTo>
                <a:lnTo>
                  <a:pt x="160858" y="284734"/>
                </a:lnTo>
                <a:lnTo>
                  <a:pt x="165023" y="280035"/>
                </a:lnTo>
                <a:lnTo>
                  <a:pt x="167259" y="272923"/>
                </a:lnTo>
                <a:lnTo>
                  <a:pt x="168059" y="268859"/>
                </a:lnTo>
                <a:lnTo>
                  <a:pt x="168351" y="263779"/>
                </a:lnTo>
                <a:lnTo>
                  <a:pt x="168147" y="257429"/>
                </a:lnTo>
                <a:lnTo>
                  <a:pt x="165468" y="187198"/>
                </a:lnTo>
                <a:lnTo>
                  <a:pt x="163398" y="181864"/>
                </a:lnTo>
                <a:lnTo>
                  <a:pt x="160324" y="179324"/>
                </a:lnTo>
                <a:lnTo>
                  <a:pt x="157734" y="178562"/>
                </a:lnTo>
                <a:lnTo>
                  <a:pt x="155155" y="177800"/>
                </a:lnTo>
                <a:lnTo>
                  <a:pt x="151637" y="177165"/>
                </a:lnTo>
                <a:lnTo>
                  <a:pt x="147167" y="176911"/>
                </a:lnTo>
                <a:lnTo>
                  <a:pt x="142709" y="176657"/>
                </a:lnTo>
                <a:lnTo>
                  <a:pt x="137198" y="176403"/>
                </a:lnTo>
                <a:lnTo>
                  <a:pt x="120332" y="176403"/>
                </a:lnTo>
                <a:lnTo>
                  <a:pt x="112445" y="177292"/>
                </a:lnTo>
                <a:lnTo>
                  <a:pt x="106997" y="179070"/>
                </a:lnTo>
                <a:lnTo>
                  <a:pt x="101536" y="180975"/>
                </a:lnTo>
                <a:lnTo>
                  <a:pt x="98704" y="183642"/>
                </a:lnTo>
                <a:lnTo>
                  <a:pt x="98513" y="187198"/>
                </a:lnTo>
                <a:lnTo>
                  <a:pt x="96126" y="245237"/>
                </a:lnTo>
                <a:lnTo>
                  <a:pt x="93479" y="245546"/>
                </a:lnTo>
                <a:lnTo>
                  <a:pt x="80593" y="247853"/>
                </a:lnTo>
                <a:lnTo>
                  <a:pt x="68430" y="251398"/>
                </a:lnTo>
                <a:lnTo>
                  <a:pt x="56997" y="256159"/>
                </a:lnTo>
                <a:lnTo>
                  <a:pt x="45757" y="262592"/>
                </a:lnTo>
                <a:lnTo>
                  <a:pt x="35631" y="270248"/>
                </a:lnTo>
                <a:lnTo>
                  <a:pt x="26631" y="279146"/>
                </a:lnTo>
                <a:lnTo>
                  <a:pt x="18434" y="289857"/>
                </a:lnTo>
                <a:lnTo>
                  <a:pt x="12122" y="300895"/>
                </a:lnTo>
                <a:lnTo>
                  <a:pt x="6997" y="313055"/>
                </a:lnTo>
                <a:lnTo>
                  <a:pt x="2269" y="330868"/>
                </a:lnTo>
                <a:lnTo>
                  <a:pt x="567" y="343617"/>
                </a:lnTo>
                <a:lnTo>
                  <a:pt x="0" y="357124"/>
                </a:lnTo>
                <a:lnTo>
                  <a:pt x="183" y="364423"/>
                </a:lnTo>
                <a:lnTo>
                  <a:pt x="1426" y="377210"/>
                </a:lnTo>
                <a:lnTo>
                  <a:pt x="3845" y="389636"/>
                </a:lnTo>
                <a:lnTo>
                  <a:pt x="7442" y="401701"/>
                </a:lnTo>
                <a:lnTo>
                  <a:pt x="15319" y="418880"/>
                </a:lnTo>
                <a:lnTo>
                  <a:pt x="22362" y="429485"/>
                </a:lnTo>
                <a:lnTo>
                  <a:pt x="30797" y="439293"/>
                </a:lnTo>
                <a:lnTo>
                  <a:pt x="38052" y="446010"/>
                </a:lnTo>
                <a:lnTo>
                  <a:pt x="48035" y="453360"/>
                </a:lnTo>
                <a:lnTo>
                  <a:pt x="59262" y="459794"/>
                </a:lnTo>
                <a:lnTo>
                  <a:pt x="71729" y="465328"/>
                </a:lnTo>
                <a:lnTo>
                  <a:pt x="80283" y="468230"/>
                </a:lnTo>
                <a:lnTo>
                  <a:pt x="91851" y="471162"/>
                </a:lnTo>
                <a:close/>
              </a:path>
              <a:path w="5318010" h="487553">
                <a:moveTo>
                  <a:pt x="172326" y="101981"/>
                </a:moveTo>
                <a:lnTo>
                  <a:pt x="172326" y="93853"/>
                </a:lnTo>
                <a:lnTo>
                  <a:pt x="171678" y="87122"/>
                </a:lnTo>
                <a:lnTo>
                  <a:pt x="170383" y="81534"/>
                </a:lnTo>
                <a:lnTo>
                  <a:pt x="169100" y="75946"/>
                </a:lnTo>
                <a:lnTo>
                  <a:pt x="166814" y="71501"/>
                </a:lnTo>
                <a:lnTo>
                  <a:pt x="163537" y="68072"/>
                </a:lnTo>
                <a:lnTo>
                  <a:pt x="160274" y="64770"/>
                </a:lnTo>
                <a:lnTo>
                  <a:pt x="155956" y="62357"/>
                </a:lnTo>
                <a:lnTo>
                  <a:pt x="150596" y="60833"/>
                </a:lnTo>
                <a:lnTo>
                  <a:pt x="145237" y="59309"/>
                </a:lnTo>
                <a:lnTo>
                  <a:pt x="138391" y="58547"/>
                </a:lnTo>
                <a:lnTo>
                  <a:pt x="122123" y="58547"/>
                </a:lnTo>
                <a:lnTo>
                  <a:pt x="115430" y="59309"/>
                </a:lnTo>
                <a:lnTo>
                  <a:pt x="109969" y="60833"/>
                </a:lnTo>
                <a:lnTo>
                  <a:pt x="104508" y="62357"/>
                </a:lnTo>
                <a:lnTo>
                  <a:pt x="100152" y="64770"/>
                </a:lnTo>
                <a:lnTo>
                  <a:pt x="96875" y="68072"/>
                </a:lnTo>
                <a:lnTo>
                  <a:pt x="93599" y="71501"/>
                </a:lnTo>
                <a:lnTo>
                  <a:pt x="91312" y="75946"/>
                </a:lnTo>
                <a:lnTo>
                  <a:pt x="90030" y="81534"/>
                </a:lnTo>
                <a:lnTo>
                  <a:pt x="88734" y="87122"/>
                </a:lnTo>
                <a:lnTo>
                  <a:pt x="88087" y="93853"/>
                </a:lnTo>
                <a:lnTo>
                  <a:pt x="88087" y="110363"/>
                </a:lnTo>
                <a:lnTo>
                  <a:pt x="88734" y="117348"/>
                </a:lnTo>
                <a:lnTo>
                  <a:pt x="90030" y="123063"/>
                </a:lnTo>
                <a:lnTo>
                  <a:pt x="91312" y="128651"/>
                </a:lnTo>
                <a:lnTo>
                  <a:pt x="93599" y="133223"/>
                </a:lnTo>
                <a:lnTo>
                  <a:pt x="96875" y="136652"/>
                </a:lnTo>
                <a:lnTo>
                  <a:pt x="100152" y="140208"/>
                </a:lnTo>
                <a:lnTo>
                  <a:pt x="104508" y="142621"/>
                </a:lnTo>
                <a:lnTo>
                  <a:pt x="109969" y="144145"/>
                </a:lnTo>
                <a:lnTo>
                  <a:pt x="115430" y="145669"/>
                </a:lnTo>
                <a:lnTo>
                  <a:pt x="122123" y="146431"/>
                </a:lnTo>
                <a:lnTo>
                  <a:pt x="138391" y="146431"/>
                </a:lnTo>
                <a:lnTo>
                  <a:pt x="145237" y="145669"/>
                </a:lnTo>
                <a:lnTo>
                  <a:pt x="150596" y="144145"/>
                </a:lnTo>
                <a:lnTo>
                  <a:pt x="155956" y="142621"/>
                </a:lnTo>
                <a:lnTo>
                  <a:pt x="160274" y="140208"/>
                </a:lnTo>
                <a:lnTo>
                  <a:pt x="163537" y="136652"/>
                </a:lnTo>
                <a:lnTo>
                  <a:pt x="166814" y="133223"/>
                </a:lnTo>
                <a:lnTo>
                  <a:pt x="169100" y="128651"/>
                </a:lnTo>
                <a:lnTo>
                  <a:pt x="170383" y="123063"/>
                </a:lnTo>
                <a:lnTo>
                  <a:pt x="171678" y="117348"/>
                </a:lnTo>
                <a:lnTo>
                  <a:pt x="172326" y="110363"/>
                </a:lnTo>
                <a:lnTo>
                  <a:pt x="172326" y="101981"/>
                </a:lnTo>
                <a:close/>
              </a:path>
              <a:path w="5318010" h="487553">
                <a:moveTo>
                  <a:pt x="414362" y="350774"/>
                </a:moveTo>
                <a:lnTo>
                  <a:pt x="411852" y="349487"/>
                </a:lnTo>
                <a:lnTo>
                  <a:pt x="401071" y="342475"/>
                </a:lnTo>
                <a:lnTo>
                  <a:pt x="391789" y="333794"/>
                </a:lnTo>
                <a:lnTo>
                  <a:pt x="384009" y="323469"/>
                </a:lnTo>
                <a:lnTo>
                  <a:pt x="380288" y="317096"/>
                </a:lnTo>
                <a:lnTo>
                  <a:pt x="381469" y="413258"/>
                </a:lnTo>
                <a:lnTo>
                  <a:pt x="395244" y="417352"/>
                </a:lnTo>
                <a:lnTo>
                  <a:pt x="407000" y="419993"/>
                </a:lnTo>
                <a:lnTo>
                  <a:pt x="419345" y="422047"/>
                </a:lnTo>
                <a:lnTo>
                  <a:pt x="432277" y="423514"/>
                </a:lnTo>
                <a:lnTo>
                  <a:pt x="445797" y="424394"/>
                </a:lnTo>
                <a:lnTo>
                  <a:pt x="459905" y="424688"/>
                </a:lnTo>
                <a:lnTo>
                  <a:pt x="465772" y="424617"/>
                </a:lnTo>
                <a:lnTo>
                  <a:pt x="478990" y="423895"/>
                </a:lnTo>
                <a:lnTo>
                  <a:pt x="491465" y="422394"/>
                </a:lnTo>
                <a:lnTo>
                  <a:pt x="503186" y="420116"/>
                </a:lnTo>
                <a:lnTo>
                  <a:pt x="513509" y="417462"/>
                </a:lnTo>
                <a:lnTo>
                  <a:pt x="525755" y="413547"/>
                </a:lnTo>
                <a:lnTo>
                  <a:pt x="536460" y="409194"/>
                </a:lnTo>
                <a:lnTo>
                  <a:pt x="543669" y="417188"/>
                </a:lnTo>
                <a:lnTo>
                  <a:pt x="552711" y="426207"/>
                </a:lnTo>
                <a:lnTo>
                  <a:pt x="562171" y="434629"/>
                </a:lnTo>
                <a:lnTo>
                  <a:pt x="572020" y="442468"/>
                </a:lnTo>
                <a:lnTo>
                  <a:pt x="577715" y="446651"/>
                </a:lnTo>
                <a:lnTo>
                  <a:pt x="588441" y="454058"/>
                </a:lnTo>
                <a:lnTo>
                  <a:pt x="599079" y="460791"/>
                </a:lnTo>
                <a:lnTo>
                  <a:pt x="609612" y="466852"/>
                </a:lnTo>
                <a:lnTo>
                  <a:pt x="621353" y="472811"/>
                </a:lnTo>
                <a:lnTo>
                  <a:pt x="632966" y="477972"/>
                </a:lnTo>
                <a:lnTo>
                  <a:pt x="644029" y="482092"/>
                </a:lnTo>
                <a:lnTo>
                  <a:pt x="658861" y="486299"/>
                </a:lnTo>
                <a:lnTo>
                  <a:pt x="669810" y="487553"/>
                </a:lnTo>
                <a:lnTo>
                  <a:pt x="671334" y="487553"/>
                </a:lnTo>
                <a:lnTo>
                  <a:pt x="676922" y="484251"/>
                </a:lnTo>
                <a:lnTo>
                  <a:pt x="679335" y="479425"/>
                </a:lnTo>
                <a:lnTo>
                  <a:pt x="680859" y="471678"/>
                </a:lnTo>
                <a:lnTo>
                  <a:pt x="681621" y="467360"/>
                </a:lnTo>
                <a:lnTo>
                  <a:pt x="682002" y="461645"/>
                </a:lnTo>
                <a:lnTo>
                  <a:pt x="682002" y="445516"/>
                </a:lnTo>
                <a:lnTo>
                  <a:pt x="681494" y="438531"/>
                </a:lnTo>
                <a:lnTo>
                  <a:pt x="680478" y="433451"/>
                </a:lnTo>
                <a:lnTo>
                  <a:pt x="679462" y="428371"/>
                </a:lnTo>
                <a:lnTo>
                  <a:pt x="677938" y="424815"/>
                </a:lnTo>
                <a:lnTo>
                  <a:pt x="673493" y="420751"/>
                </a:lnTo>
                <a:lnTo>
                  <a:pt x="670445" y="418973"/>
                </a:lnTo>
                <a:lnTo>
                  <a:pt x="666635" y="417703"/>
                </a:lnTo>
                <a:lnTo>
                  <a:pt x="662698" y="416433"/>
                </a:lnTo>
                <a:lnTo>
                  <a:pt x="657618" y="414401"/>
                </a:lnTo>
                <a:lnTo>
                  <a:pt x="651141" y="411607"/>
                </a:lnTo>
                <a:lnTo>
                  <a:pt x="639551" y="406002"/>
                </a:lnTo>
                <a:lnTo>
                  <a:pt x="627138" y="399161"/>
                </a:lnTo>
                <a:lnTo>
                  <a:pt x="625217" y="398010"/>
                </a:lnTo>
                <a:lnTo>
                  <a:pt x="615754" y="391734"/>
                </a:lnTo>
                <a:lnTo>
                  <a:pt x="605507" y="383955"/>
                </a:lnTo>
                <a:lnTo>
                  <a:pt x="594499" y="374650"/>
                </a:lnTo>
                <a:lnTo>
                  <a:pt x="601261" y="367357"/>
                </a:lnTo>
                <a:lnTo>
                  <a:pt x="609078" y="357391"/>
                </a:lnTo>
                <a:lnTo>
                  <a:pt x="616216" y="346456"/>
                </a:lnTo>
                <a:lnTo>
                  <a:pt x="622454" y="334862"/>
                </a:lnTo>
                <a:lnTo>
                  <a:pt x="627661" y="323267"/>
                </a:lnTo>
                <a:lnTo>
                  <a:pt x="632218" y="311023"/>
                </a:lnTo>
                <a:lnTo>
                  <a:pt x="637160" y="294395"/>
                </a:lnTo>
                <a:lnTo>
                  <a:pt x="639977" y="281935"/>
                </a:lnTo>
                <a:lnTo>
                  <a:pt x="642251" y="268859"/>
                </a:lnTo>
                <a:lnTo>
                  <a:pt x="644750" y="246363"/>
                </a:lnTo>
                <a:lnTo>
                  <a:pt x="645448" y="233504"/>
                </a:lnTo>
                <a:lnTo>
                  <a:pt x="645680" y="220218"/>
                </a:lnTo>
                <a:lnTo>
                  <a:pt x="645486" y="207587"/>
                </a:lnTo>
                <a:lnTo>
                  <a:pt x="644796" y="193827"/>
                </a:lnTo>
                <a:lnTo>
                  <a:pt x="643608" y="180643"/>
                </a:lnTo>
                <a:lnTo>
                  <a:pt x="641921" y="168030"/>
                </a:lnTo>
                <a:lnTo>
                  <a:pt x="637052" y="144513"/>
                </a:lnTo>
                <a:lnTo>
                  <a:pt x="631671" y="127163"/>
                </a:lnTo>
                <a:lnTo>
                  <a:pt x="626663" y="114667"/>
                </a:lnTo>
                <a:lnTo>
                  <a:pt x="620934" y="103005"/>
                </a:lnTo>
                <a:lnTo>
                  <a:pt x="614474" y="92178"/>
                </a:lnTo>
                <a:lnTo>
                  <a:pt x="599325" y="73025"/>
                </a:lnTo>
                <a:lnTo>
                  <a:pt x="588182" y="62519"/>
                </a:lnTo>
                <a:lnTo>
                  <a:pt x="578151" y="54892"/>
                </a:lnTo>
                <a:lnTo>
                  <a:pt x="567348" y="48177"/>
                </a:lnTo>
                <a:lnTo>
                  <a:pt x="555777" y="42370"/>
                </a:lnTo>
                <a:lnTo>
                  <a:pt x="543445" y="37465"/>
                </a:lnTo>
                <a:lnTo>
                  <a:pt x="531267" y="33699"/>
                </a:lnTo>
                <a:lnTo>
                  <a:pt x="507179" y="28702"/>
                </a:lnTo>
                <a:lnTo>
                  <a:pt x="494341" y="27147"/>
                </a:lnTo>
                <a:lnTo>
                  <a:pt x="480968" y="26217"/>
                </a:lnTo>
                <a:lnTo>
                  <a:pt x="467055" y="25908"/>
                </a:lnTo>
                <a:lnTo>
                  <a:pt x="460910" y="25970"/>
                </a:lnTo>
                <a:lnTo>
                  <a:pt x="447164" y="26592"/>
                </a:lnTo>
                <a:lnTo>
                  <a:pt x="433958" y="27885"/>
                </a:lnTo>
                <a:lnTo>
                  <a:pt x="421293" y="29854"/>
                </a:lnTo>
                <a:lnTo>
                  <a:pt x="397583" y="35845"/>
                </a:lnTo>
                <a:lnTo>
                  <a:pt x="379659" y="42804"/>
                </a:lnTo>
                <a:lnTo>
                  <a:pt x="367949" y="48642"/>
                </a:lnTo>
                <a:lnTo>
                  <a:pt x="356963" y="55269"/>
                </a:lnTo>
                <a:lnTo>
                  <a:pt x="346701" y="62685"/>
                </a:lnTo>
                <a:lnTo>
                  <a:pt x="337162" y="70889"/>
                </a:lnTo>
                <a:lnTo>
                  <a:pt x="328345" y="79883"/>
                </a:lnTo>
                <a:lnTo>
                  <a:pt x="315267" y="96556"/>
                </a:lnTo>
                <a:lnTo>
                  <a:pt x="302675" y="118523"/>
                </a:lnTo>
                <a:lnTo>
                  <a:pt x="297445" y="130541"/>
                </a:lnTo>
                <a:lnTo>
                  <a:pt x="292925" y="143256"/>
                </a:lnTo>
                <a:lnTo>
                  <a:pt x="287676" y="162691"/>
                </a:lnTo>
                <a:lnTo>
                  <a:pt x="283412" y="187299"/>
                </a:lnTo>
                <a:lnTo>
                  <a:pt x="282079" y="200229"/>
                </a:lnTo>
                <a:lnTo>
                  <a:pt x="281279" y="213573"/>
                </a:lnTo>
                <a:lnTo>
                  <a:pt x="281012" y="227330"/>
                </a:lnTo>
                <a:lnTo>
                  <a:pt x="281013" y="228133"/>
                </a:lnTo>
                <a:lnTo>
                  <a:pt x="281262" y="242446"/>
                </a:lnTo>
                <a:lnTo>
                  <a:pt x="281960" y="256179"/>
                </a:lnTo>
                <a:lnTo>
                  <a:pt x="283106" y="269335"/>
                </a:lnTo>
                <a:lnTo>
                  <a:pt x="284700" y="281916"/>
                </a:lnTo>
                <a:lnTo>
                  <a:pt x="289235" y="305361"/>
                </a:lnTo>
                <a:lnTo>
                  <a:pt x="294345" y="323048"/>
                </a:lnTo>
                <a:lnTo>
                  <a:pt x="299139" y="335711"/>
                </a:lnTo>
                <a:lnTo>
                  <a:pt x="304668" y="347503"/>
                </a:lnTo>
                <a:lnTo>
                  <a:pt x="310933" y="358428"/>
                </a:lnTo>
                <a:lnTo>
                  <a:pt x="325666" y="377698"/>
                </a:lnTo>
                <a:lnTo>
                  <a:pt x="336640" y="388188"/>
                </a:lnTo>
                <a:lnTo>
                  <a:pt x="346616" y="395849"/>
                </a:lnTo>
                <a:lnTo>
                  <a:pt x="357413" y="402588"/>
                </a:lnTo>
                <a:lnTo>
                  <a:pt x="363402" y="236977"/>
                </a:lnTo>
                <a:lnTo>
                  <a:pt x="363169" y="223139"/>
                </a:lnTo>
                <a:lnTo>
                  <a:pt x="363169" y="222629"/>
                </a:lnTo>
                <a:lnTo>
                  <a:pt x="363494" y="209572"/>
                </a:lnTo>
                <a:lnTo>
                  <a:pt x="364421" y="196796"/>
                </a:lnTo>
                <a:lnTo>
                  <a:pt x="365951" y="184300"/>
                </a:lnTo>
                <a:lnTo>
                  <a:pt x="368084" y="172085"/>
                </a:lnTo>
                <a:lnTo>
                  <a:pt x="373808" y="151820"/>
                </a:lnTo>
                <a:lnTo>
                  <a:pt x="378811" y="140292"/>
                </a:lnTo>
                <a:lnTo>
                  <a:pt x="384898" y="129667"/>
                </a:lnTo>
                <a:lnTo>
                  <a:pt x="395691" y="116275"/>
                </a:lnTo>
                <a:lnTo>
                  <a:pt x="405257" y="107887"/>
                </a:lnTo>
                <a:lnTo>
                  <a:pt x="416153" y="100838"/>
                </a:lnTo>
                <a:lnTo>
                  <a:pt x="425491" y="96518"/>
                </a:lnTo>
                <a:lnTo>
                  <a:pt x="437191" y="92991"/>
                </a:lnTo>
                <a:lnTo>
                  <a:pt x="450152" y="90875"/>
                </a:lnTo>
                <a:lnTo>
                  <a:pt x="464375" y="90170"/>
                </a:lnTo>
                <a:lnTo>
                  <a:pt x="476203" y="90612"/>
                </a:lnTo>
                <a:lnTo>
                  <a:pt x="489413" y="92348"/>
                </a:lnTo>
                <a:lnTo>
                  <a:pt x="501330" y="95414"/>
                </a:lnTo>
                <a:lnTo>
                  <a:pt x="511949" y="99822"/>
                </a:lnTo>
                <a:lnTo>
                  <a:pt x="525399" y="108412"/>
                </a:lnTo>
                <a:lnTo>
                  <a:pt x="534680" y="117069"/>
                </a:lnTo>
                <a:lnTo>
                  <a:pt x="542556" y="127254"/>
                </a:lnTo>
                <a:lnTo>
                  <a:pt x="551303" y="144195"/>
                </a:lnTo>
                <a:lnTo>
                  <a:pt x="555510" y="156375"/>
                </a:lnTo>
                <a:lnTo>
                  <a:pt x="558685" y="169672"/>
                </a:lnTo>
                <a:lnTo>
                  <a:pt x="561172" y="185276"/>
                </a:lnTo>
                <a:lnTo>
                  <a:pt x="562465" y="197735"/>
                </a:lnTo>
                <a:lnTo>
                  <a:pt x="563248" y="210782"/>
                </a:lnTo>
                <a:lnTo>
                  <a:pt x="563511" y="224409"/>
                </a:lnTo>
                <a:lnTo>
                  <a:pt x="563503" y="226664"/>
                </a:lnTo>
                <a:lnTo>
                  <a:pt x="563122" y="239840"/>
                </a:lnTo>
                <a:lnTo>
                  <a:pt x="562171" y="252633"/>
                </a:lnTo>
                <a:lnTo>
                  <a:pt x="560650" y="265054"/>
                </a:lnTo>
                <a:lnTo>
                  <a:pt x="558558" y="277114"/>
                </a:lnTo>
                <a:lnTo>
                  <a:pt x="552708" y="298049"/>
                </a:lnTo>
                <a:lnTo>
                  <a:pt x="547769" y="309602"/>
                </a:lnTo>
                <a:lnTo>
                  <a:pt x="541794" y="320167"/>
                </a:lnTo>
                <a:lnTo>
                  <a:pt x="530852" y="333910"/>
                </a:lnTo>
                <a:lnTo>
                  <a:pt x="521340" y="342339"/>
                </a:lnTo>
                <a:lnTo>
                  <a:pt x="510552" y="349377"/>
                </a:lnTo>
                <a:lnTo>
                  <a:pt x="501146" y="353729"/>
                </a:lnTo>
                <a:lnTo>
                  <a:pt x="489458" y="357291"/>
                </a:lnTo>
                <a:lnTo>
                  <a:pt x="476516" y="359447"/>
                </a:lnTo>
                <a:lnTo>
                  <a:pt x="462292" y="360172"/>
                </a:lnTo>
                <a:lnTo>
                  <a:pt x="450064" y="359712"/>
                </a:lnTo>
                <a:lnTo>
                  <a:pt x="436834" y="357991"/>
                </a:lnTo>
                <a:lnTo>
                  <a:pt x="424934" y="355007"/>
                </a:lnTo>
                <a:lnTo>
                  <a:pt x="414362" y="350774"/>
                </a:lnTo>
                <a:close/>
              </a:path>
              <a:path w="5318010" h="487553">
                <a:moveTo>
                  <a:pt x="380288" y="317096"/>
                </a:moveTo>
                <a:lnTo>
                  <a:pt x="375173" y="305980"/>
                </a:lnTo>
                <a:lnTo>
                  <a:pt x="371054" y="293700"/>
                </a:lnTo>
                <a:lnTo>
                  <a:pt x="367931" y="280289"/>
                </a:lnTo>
                <a:lnTo>
                  <a:pt x="366906" y="274457"/>
                </a:lnTo>
                <a:lnTo>
                  <a:pt x="365271" y="262636"/>
                </a:lnTo>
                <a:lnTo>
                  <a:pt x="364103" y="250143"/>
                </a:lnTo>
                <a:lnTo>
                  <a:pt x="363402" y="236977"/>
                </a:lnTo>
                <a:lnTo>
                  <a:pt x="357413" y="402588"/>
                </a:lnTo>
                <a:lnTo>
                  <a:pt x="369031" y="408395"/>
                </a:lnTo>
                <a:lnTo>
                  <a:pt x="381469" y="413258"/>
                </a:lnTo>
                <a:lnTo>
                  <a:pt x="380288" y="317096"/>
                </a:lnTo>
                <a:close/>
              </a:path>
              <a:path w="5318010" h="487553">
                <a:moveTo>
                  <a:pt x="920381" y="419354"/>
                </a:moveTo>
                <a:lnTo>
                  <a:pt x="925715" y="419608"/>
                </a:lnTo>
                <a:lnTo>
                  <a:pt x="938415" y="419608"/>
                </a:lnTo>
                <a:lnTo>
                  <a:pt x="943495" y="419354"/>
                </a:lnTo>
                <a:lnTo>
                  <a:pt x="947559" y="418846"/>
                </a:lnTo>
                <a:lnTo>
                  <a:pt x="951623" y="418465"/>
                </a:lnTo>
                <a:lnTo>
                  <a:pt x="961656" y="414401"/>
                </a:lnTo>
                <a:lnTo>
                  <a:pt x="964069" y="407797"/>
                </a:lnTo>
                <a:lnTo>
                  <a:pt x="964069" y="140208"/>
                </a:lnTo>
                <a:lnTo>
                  <a:pt x="962291" y="137033"/>
                </a:lnTo>
                <a:lnTo>
                  <a:pt x="959116" y="134239"/>
                </a:lnTo>
                <a:lnTo>
                  <a:pt x="956322" y="133350"/>
                </a:lnTo>
                <a:lnTo>
                  <a:pt x="953528" y="132334"/>
                </a:lnTo>
                <a:lnTo>
                  <a:pt x="949845" y="131572"/>
                </a:lnTo>
                <a:lnTo>
                  <a:pt x="945019" y="131064"/>
                </a:lnTo>
                <a:lnTo>
                  <a:pt x="940320" y="130556"/>
                </a:lnTo>
                <a:lnTo>
                  <a:pt x="934224" y="130302"/>
                </a:lnTo>
                <a:lnTo>
                  <a:pt x="919492" y="130302"/>
                </a:lnTo>
                <a:lnTo>
                  <a:pt x="913523" y="130556"/>
                </a:lnTo>
                <a:lnTo>
                  <a:pt x="908697" y="131064"/>
                </a:lnTo>
                <a:lnTo>
                  <a:pt x="903998" y="131572"/>
                </a:lnTo>
                <a:lnTo>
                  <a:pt x="900188" y="132334"/>
                </a:lnTo>
                <a:lnTo>
                  <a:pt x="897267" y="133350"/>
                </a:lnTo>
                <a:lnTo>
                  <a:pt x="894346" y="134239"/>
                </a:lnTo>
                <a:lnTo>
                  <a:pt x="892441" y="135509"/>
                </a:lnTo>
                <a:lnTo>
                  <a:pt x="890282" y="138557"/>
                </a:lnTo>
                <a:lnTo>
                  <a:pt x="889647" y="142240"/>
                </a:lnTo>
                <a:lnTo>
                  <a:pt x="889647" y="318770"/>
                </a:lnTo>
                <a:lnTo>
                  <a:pt x="885813" y="323317"/>
                </a:lnTo>
                <a:lnTo>
                  <a:pt x="876518" y="333533"/>
                </a:lnTo>
                <a:lnTo>
                  <a:pt x="867565" y="342141"/>
                </a:lnTo>
                <a:lnTo>
                  <a:pt x="858913" y="349123"/>
                </a:lnTo>
                <a:lnTo>
                  <a:pt x="854056" y="352344"/>
                </a:lnTo>
                <a:lnTo>
                  <a:pt x="842106" y="357748"/>
                </a:lnTo>
                <a:lnTo>
                  <a:pt x="830211" y="359537"/>
                </a:lnTo>
                <a:lnTo>
                  <a:pt x="822591" y="359537"/>
                </a:lnTo>
                <a:lnTo>
                  <a:pt x="815987" y="358140"/>
                </a:lnTo>
                <a:lnTo>
                  <a:pt x="810399" y="355219"/>
                </a:lnTo>
                <a:lnTo>
                  <a:pt x="804684" y="352298"/>
                </a:lnTo>
                <a:lnTo>
                  <a:pt x="799985" y="348234"/>
                </a:lnTo>
                <a:lnTo>
                  <a:pt x="796429" y="343027"/>
                </a:lnTo>
                <a:lnTo>
                  <a:pt x="792746" y="337693"/>
                </a:lnTo>
                <a:lnTo>
                  <a:pt x="789952" y="331470"/>
                </a:lnTo>
                <a:lnTo>
                  <a:pt x="788174" y="324104"/>
                </a:lnTo>
                <a:lnTo>
                  <a:pt x="785928" y="307260"/>
                </a:lnTo>
                <a:lnTo>
                  <a:pt x="785507" y="292227"/>
                </a:lnTo>
                <a:lnTo>
                  <a:pt x="785507" y="140208"/>
                </a:lnTo>
                <a:lnTo>
                  <a:pt x="783729" y="137033"/>
                </a:lnTo>
                <a:lnTo>
                  <a:pt x="780554" y="134239"/>
                </a:lnTo>
                <a:lnTo>
                  <a:pt x="777633" y="133350"/>
                </a:lnTo>
                <a:lnTo>
                  <a:pt x="774712" y="132334"/>
                </a:lnTo>
                <a:lnTo>
                  <a:pt x="770902" y="131572"/>
                </a:lnTo>
                <a:lnTo>
                  <a:pt x="766203" y="131064"/>
                </a:lnTo>
                <a:lnTo>
                  <a:pt x="761377" y="130556"/>
                </a:lnTo>
                <a:lnTo>
                  <a:pt x="755281" y="130302"/>
                </a:lnTo>
                <a:lnTo>
                  <a:pt x="740803" y="130302"/>
                </a:lnTo>
                <a:lnTo>
                  <a:pt x="734834" y="130556"/>
                </a:lnTo>
                <a:lnTo>
                  <a:pt x="730008" y="131064"/>
                </a:lnTo>
                <a:lnTo>
                  <a:pt x="725182" y="131572"/>
                </a:lnTo>
                <a:lnTo>
                  <a:pt x="721245" y="132334"/>
                </a:lnTo>
                <a:lnTo>
                  <a:pt x="718324" y="133350"/>
                </a:lnTo>
                <a:lnTo>
                  <a:pt x="715530" y="134239"/>
                </a:lnTo>
                <a:lnTo>
                  <a:pt x="713498" y="135509"/>
                </a:lnTo>
                <a:lnTo>
                  <a:pt x="711339" y="138557"/>
                </a:lnTo>
                <a:lnTo>
                  <a:pt x="710831" y="142240"/>
                </a:lnTo>
                <a:lnTo>
                  <a:pt x="710831" y="304800"/>
                </a:lnTo>
                <a:lnTo>
                  <a:pt x="711142" y="319409"/>
                </a:lnTo>
                <a:lnTo>
                  <a:pt x="712058" y="332663"/>
                </a:lnTo>
                <a:lnTo>
                  <a:pt x="713567" y="344685"/>
                </a:lnTo>
                <a:lnTo>
                  <a:pt x="715657" y="355473"/>
                </a:lnTo>
                <a:lnTo>
                  <a:pt x="720018" y="369399"/>
                </a:lnTo>
                <a:lnTo>
                  <a:pt x="725360" y="380891"/>
                </a:lnTo>
                <a:lnTo>
                  <a:pt x="732040" y="391414"/>
                </a:lnTo>
                <a:lnTo>
                  <a:pt x="740769" y="401271"/>
                </a:lnTo>
                <a:lnTo>
                  <a:pt x="750676" y="409230"/>
                </a:lnTo>
                <a:lnTo>
                  <a:pt x="762139" y="415798"/>
                </a:lnTo>
                <a:lnTo>
                  <a:pt x="781003" y="422089"/>
                </a:lnTo>
                <a:lnTo>
                  <a:pt x="793901" y="424040"/>
                </a:lnTo>
                <a:lnTo>
                  <a:pt x="808113" y="424688"/>
                </a:lnTo>
                <a:lnTo>
                  <a:pt x="818678" y="424124"/>
                </a:lnTo>
                <a:lnTo>
                  <a:pt x="831112" y="421966"/>
                </a:lnTo>
                <a:lnTo>
                  <a:pt x="843338" y="418179"/>
                </a:lnTo>
                <a:lnTo>
                  <a:pt x="855357" y="412750"/>
                </a:lnTo>
                <a:lnTo>
                  <a:pt x="870445" y="403507"/>
                </a:lnTo>
                <a:lnTo>
                  <a:pt x="880402" y="395870"/>
                </a:lnTo>
                <a:lnTo>
                  <a:pt x="890280" y="387053"/>
                </a:lnTo>
                <a:lnTo>
                  <a:pt x="900061" y="377063"/>
                </a:lnTo>
                <a:lnTo>
                  <a:pt x="900061" y="409702"/>
                </a:lnTo>
                <a:lnTo>
                  <a:pt x="901585" y="413004"/>
                </a:lnTo>
                <a:lnTo>
                  <a:pt x="904252" y="415671"/>
                </a:lnTo>
                <a:lnTo>
                  <a:pt x="909078" y="417703"/>
                </a:lnTo>
                <a:lnTo>
                  <a:pt x="912253" y="418465"/>
                </a:lnTo>
                <a:lnTo>
                  <a:pt x="916317" y="418846"/>
                </a:lnTo>
                <a:lnTo>
                  <a:pt x="920381" y="419354"/>
                </a:lnTo>
                <a:close/>
              </a:path>
              <a:path w="5318010" h="487553">
                <a:moveTo>
                  <a:pt x="1100721" y="245872"/>
                </a:moveTo>
                <a:lnTo>
                  <a:pt x="1100788" y="244437"/>
                </a:lnTo>
                <a:lnTo>
                  <a:pt x="1102182" y="231562"/>
                </a:lnTo>
                <a:lnTo>
                  <a:pt x="1105039" y="219456"/>
                </a:lnTo>
                <a:lnTo>
                  <a:pt x="1107452" y="211201"/>
                </a:lnTo>
                <a:lnTo>
                  <a:pt x="1114565" y="131591"/>
                </a:lnTo>
                <a:lnTo>
                  <a:pt x="1103134" y="135636"/>
                </a:lnTo>
                <a:lnTo>
                  <a:pt x="1101705" y="136241"/>
                </a:lnTo>
                <a:lnTo>
                  <a:pt x="1100721" y="245872"/>
                </a:lnTo>
                <a:close/>
              </a:path>
              <a:path w="5318010" h="487553">
                <a:moveTo>
                  <a:pt x="1104658" y="324866"/>
                </a:moveTo>
                <a:lnTo>
                  <a:pt x="1103330" y="319657"/>
                </a:lnTo>
                <a:lnTo>
                  <a:pt x="1101365" y="307339"/>
                </a:lnTo>
                <a:lnTo>
                  <a:pt x="1100721" y="294005"/>
                </a:lnTo>
                <a:lnTo>
                  <a:pt x="1269377" y="294005"/>
                </a:lnTo>
                <a:lnTo>
                  <a:pt x="1275092" y="291846"/>
                </a:lnTo>
                <a:lnTo>
                  <a:pt x="1279156" y="287528"/>
                </a:lnTo>
                <a:lnTo>
                  <a:pt x="1283220" y="283083"/>
                </a:lnTo>
                <a:lnTo>
                  <a:pt x="1285252" y="276352"/>
                </a:lnTo>
                <a:lnTo>
                  <a:pt x="1285246" y="253774"/>
                </a:lnTo>
                <a:lnTo>
                  <a:pt x="1284718" y="240485"/>
                </a:lnTo>
                <a:lnTo>
                  <a:pt x="1283336" y="227689"/>
                </a:lnTo>
                <a:lnTo>
                  <a:pt x="1281101" y="215388"/>
                </a:lnTo>
                <a:lnTo>
                  <a:pt x="1278013" y="203581"/>
                </a:lnTo>
                <a:lnTo>
                  <a:pt x="1275081" y="194889"/>
                </a:lnTo>
                <a:lnTo>
                  <a:pt x="1269819" y="183108"/>
                </a:lnTo>
                <a:lnTo>
                  <a:pt x="1263378" y="172252"/>
                </a:lnTo>
                <a:lnTo>
                  <a:pt x="1255788" y="162306"/>
                </a:lnTo>
                <a:lnTo>
                  <a:pt x="1249472" y="155771"/>
                </a:lnTo>
                <a:lnTo>
                  <a:pt x="1239826" y="147791"/>
                </a:lnTo>
                <a:lnTo>
                  <a:pt x="1228977" y="140900"/>
                </a:lnTo>
                <a:lnTo>
                  <a:pt x="1216926" y="135128"/>
                </a:lnTo>
                <a:lnTo>
                  <a:pt x="1211001" y="132853"/>
                </a:lnTo>
                <a:lnTo>
                  <a:pt x="1199631" y="129514"/>
                </a:lnTo>
                <a:lnTo>
                  <a:pt x="1187319" y="127129"/>
                </a:lnTo>
                <a:lnTo>
                  <a:pt x="1174074" y="125698"/>
                </a:lnTo>
                <a:lnTo>
                  <a:pt x="1159903" y="125222"/>
                </a:lnTo>
                <a:lnTo>
                  <a:pt x="1152422" y="125374"/>
                </a:lnTo>
                <a:lnTo>
                  <a:pt x="1139185" y="126444"/>
                </a:lnTo>
                <a:lnTo>
                  <a:pt x="1126574" y="128521"/>
                </a:lnTo>
                <a:lnTo>
                  <a:pt x="1114565" y="131591"/>
                </a:lnTo>
                <a:lnTo>
                  <a:pt x="1107452" y="211201"/>
                </a:lnTo>
                <a:lnTo>
                  <a:pt x="1111008" y="204089"/>
                </a:lnTo>
                <a:lnTo>
                  <a:pt x="1115707" y="197993"/>
                </a:lnTo>
                <a:lnTo>
                  <a:pt x="1120406" y="192024"/>
                </a:lnTo>
                <a:lnTo>
                  <a:pt x="1126248" y="187198"/>
                </a:lnTo>
                <a:lnTo>
                  <a:pt x="1133233" y="183642"/>
                </a:lnTo>
                <a:lnTo>
                  <a:pt x="1144802" y="179635"/>
                </a:lnTo>
                <a:lnTo>
                  <a:pt x="1158125" y="178308"/>
                </a:lnTo>
                <a:lnTo>
                  <a:pt x="1166873" y="178777"/>
                </a:lnTo>
                <a:lnTo>
                  <a:pt x="1180177" y="181794"/>
                </a:lnTo>
                <a:lnTo>
                  <a:pt x="1191194" y="187607"/>
                </a:lnTo>
                <a:lnTo>
                  <a:pt x="1199908" y="196215"/>
                </a:lnTo>
                <a:lnTo>
                  <a:pt x="1205973" y="206547"/>
                </a:lnTo>
                <a:lnTo>
                  <a:pt x="1209917" y="218007"/>
                </a:lnTo>
                <a:lnTo>
                  <a:pt x="1212125" y="231112"/>
                </a:lnTo>
                <a:lnTo>
                  <a:pt x="1212608" y="245872"/>
                </a:lnTo>
                <a:lnTo>
                  <a:pt x="1100721" y="245872"/>
                </a:lnTo>
                <a:lnTo>
                  <a:pt x="1101705" y="136241"/>
                </a:lnTo>
                <a:lnTo>
                  <a:pt x="1090046" y="141999"/>
                </a:lnTo>
                <a:lnTo>
                  <a:pt x="1079286" y="148848"/>
                </a:lnTo>
                <a:lnTo>
                  <a:pt x="1069425" y="156798"/>
                </a:lnTo>
                <a:lnTo>
                  <a:pt x="1060462" y="165862"/>
                </a:lnTo>
                <a:lnTo>
                  <a:pt x="1050404" y="178974"/>
                </a:lnTo>
                <a:lnTo>
                  <a:pt x="1043962" y="189787"/>
                </a:lnTo>
                <a:lnTo>
                  <a:pt x="1038385" y="201506"/>
                </a:lnTo>
                <a:lnTo>
                  <a:pt x="1033665" y="214122"/>
                </a:lnTo>
                <a:lnTo>
                  <a:pt x="1030188" y="226528"/>
                </a:lnTo>
                <a:lnTo>
                  <a:pt x="1027709" y="238580"/>
                </a:lnTo>
                <a:lnTo>
                  <a:pt x="1025938" y="251180"/>
                </a:lnTo>
                <a:lnTo>
                  <a:pt x="1024875" y="264323"/>
                </a:lnTo>
                <a:lnTo>
                  <a:pt x="1024521" y="278003"/>
                </a:lnTo>
                <a:lnTo>
                  <a:pt x="1024529" y="280247"/>
                </a:lnTo>
                <a:lnTo>
                  <a:pt x="1024962" y="294186"/>
                </a:lnTo>
                <a:lnTo>
                  <a:pt x="1026054" y="307416"/>
                </a:lnTo>
                <a:lnTo>
                  <a:pt x="1027805" y="319941"/>
                </a:lnTo>
                <a:lnTo>
                  <a:pt x="1030215" y="331767"/>
                </a:lnTo>
                <a:lnTo>
                  <a:pt x="1033284" y="342900"/>
                </a:lnTo>
                <a:lnTo>
                  <a:pt x="1038924" y="357665"/>
                </a:lnTo>
                <a:lnTo>
                  <a:pt x="1044867" y="369094"/>
                </a:lnTo>
                <a:lnTo>
                  <a:pt x="1051838" y="379451"/>
                </a:lnTo>
                <a:lnTo>
                  <a:pt x="1059827" y="388747"/>
                </a:lnTo>
                <a:lnTo>
                  <a:pt x="1070108" y="397831"/>
                </a:lnTo>
                <a:lnTo>
                  <a:pt x="1080500" y="404905"/>
                </a:lnTo>
                <a:lnTo>
                  <a:pt x="1091932" y="410894"/>
                </a:lnTo>
                <a:lnTo>
                  <a:pt x="1104404" y="415798"/>
                </a:lnTo>
                <a:lnTo>
                  <a:pt x="1114870" y="418874"/>
                </a:lnTo>
                <a:lnTo>
                  <a:pt x="1126702" y="421427"/>
                </a:lnTo>
                <a:lnTo>
                  <a:pt x="1139252" y="423243"/>
                </a:lnTo>
                <a:lnTo>
                  <a:pt x="1152521" y="424327"/>
                </a:lnTo>
                <a:lnTo>
                  <a:pt x="1166507" y="424688"/>
                </a:lnTo>
                <a:lnTo>
                  <a:pt x="1178524" y="424432"/>
                </a:lnTo>
                <a:lnTo>
                  <a:pt x="1191231" y="423576"/>
                </a:lnTo>
                <a:lnTo>
                  <a:pt x="1203337" y="422148"/>
                </a:lnTo>
                <a:lnTo>
                  <a:pt x="1222517" y="418827"/>
                </a:lnTo>
                <a:lnTo>
                  <a:pt x="1234071" y="416179"/>
                </a:lnTo>
                <a:lnTo>
                  <a:pt x="1250327" y="411607"/>
                </a:lnTo>
                <a:lnTo>
                  <a:pt x="1256042" y="409194"/>
                </a:lnTo>
                <a:lnTo>
                  <a:pt x="1261757" y="406908"/>
                </a:lnTo>
                <a:lnTo>
                  <a:pt x="1265313" y="405003"/>
                </a:lnTo>
                <a:lnTo>
                  <a:pt x="1268996" y="400685"/>
                </a:lnTo>
                <a:lnTo>
                  <a:pt x="1270520" y="397764"/>
                </a:lnTo>
                <a:lnTo>
                  <a:pt x="1271536" y="393700"/>
                </a:lnTo>
                <a:lnTo>
                  <a:pt x="1272171" y="389001"/>
                </a:lnTo>
                <a:lnTo>
                  <a:pt x="1272425" y="385826"/>
                </a:lnTo>
                <a:lnTo>
                  <a:pt x="1272552" y="382778"/>
                </a:lnTo>
                <a:lnTo>
                  <a:pt x="1272679" y="379095"/>
                </a:lnTo>
                <a:lnTo>
                  <a:pt x="1272679" y="369697"/>
                </a:lnTo>
                <a:lnTo>
                  <a:pt x="1272552" y="365633"/>
                </a:lnTo>
                <a:lnTo>
                  <a:pt x="1272298" y="362331"/>
                </a:lnTo>
                <a:lnTo>
                  <a:pt x="1271917" y="359029"/>
                </a:lnTo>
                <a:lnTo>
                  <a:pt x="1271409" y="356489"/>
                </a:lnTo>
                <a:lnTo>
                  <a:pt x="1269885" y="352933"/>
                </a:lnTo>
                <a:lnTo>
                  <a:pt x="1266456" y="350393"/>
                </a:lnTo>
                <a:lnTo>
                  <a:pt x="1263154" y="350012"/>
                </a:lnTo>
                <a:lnTo>
                  <a:pt x="1260233" y="350012"/>
                </a:lnTo>
                <a:lnTo>
                  <a:pt x="1256296" y="350901"/>
                </a:lnTo>
                <a:lnTo>
                  <a:pt x="1251597" y="352806"/>
                </a:lnTo>
                <a:lnTo>
                  <a:pt x="1246771" y="354711"/>
                </a:lnTo>
                <a:lnTo>
                  <a:pt x="1240802" y="356743"/>
                </a:lnTo>
                <a:lnTo>
                  <a:pt x="1233563" y="359029"/>
                </a:lnTo>
                <a:lnTo>
                  <a:pt x="1221111" y="362484"/>
                </a:lnTo>
                <a:lnTo>
                  <a:pt x="1207782" y="365379"/>
                </a:lnTo>
                <a:lnTo>
                  <a:pt x="1199514" y="366635"/>
                </a:lnTo>
                <a:lnTo>
                  <a:pt x="1187055" y="367776"/>
                </a:lnTo>
                <a:lnTo>
                  <a:pt x="1173238" y="368173"/>
                </a:lnTo>
                <a:lnTo>
                  <a:pt x="1164218" y="367879"/>
                </a:lnTo>
                <a:lnTo>
                  <a:pt x="1151390" y="366230"/>
                </a:lnTo>
                <a:lnTo>
                  <a:pt x="1140091" y="363093"/>
                </a:lnTo>
                <a:lnTo>
                  <a:pt x="1126845" y="356435"/>
                </a:lnTo>
                <a:lnTo>
                  <a:pt x="1117485" y="348361"/>
                </a:lnTo>
                <a:lnTo>
                  <a:pt x="1109556" y="337009"/>
                </a:lnTo>
                <a:lnTo>
                  <a:pt x="1104658" y="324866"/>
                </a:lnTo>
                <a:close/>
              </a:path>
              <a:path w="5318010" h="487553">
                <a:moveTo>
                  <a:pt x="1170571" y="11811"/>
                </a:moveTo>
                <a:lnTo>
                  <a:pt x="1128026" y="80010"/>
                </a:lnTo>
                <a:lnTo>
                  <a:pt x="1126248" y="82550"/>
                </a:lnTo>
                <a:lnTo>
                  <a:pt x="1124978" y="86868"/>
                </a:lnTo>
                <a:lnTo>
                  <a:pt x="1125232" y="90551"/>
                </a:lnTo>
                <a:lnTo>
                  <a:pt x="1128407" y="93091"/>
                </a:lnTo>
                <a:lnTo>
                  <a:pt x="1131328" y="93980"/>
                </a:lnTo>
                <a:lnTo>
                  <a:pt x="1135392" y="94615"/>
                </a:lnTo>
                <a:lnTo>
                  <a:pt x="1139456" y="95250"/>
                </a:lnTo>
                <a:lnTo>
                  <a:pt x="1144917" y="95504"/>
                </a:lnTo>
                <a:lnTo>
                  <a:pt x="1157617" y="95504"/>
                </a:lnTo>
                <a:lnTo>
                  <a:pt x="1162316" y="95250"/>
                </a:lnTo>
                <a:lnTo>
                  <a:pt x="1166126" y="94869"/>
                </a:lnTo>
                <a:lnTo>
                  <a:pt x="1169936" y="94488"/>
                </a:lnTo>
                <a:lnTo>
                  <a:pt x="1175524" y="93091"/>
                </a:lnTo>
                <a:lnTo>
                  <a:pt x="1180096" y="91313"/>
                </a:lnTo>
                <a:lnTo>
                  <a:pt x="1183271" y="88646"/>
                </a:lnTo>
                <a:lnTo>
                  <a:pt x="1186446" y="85090"/>
                </a:lnTo>
                <a:lnTo>
                  <a:pt x="1244104" y="16002"/>
                </a:lnTo>
                <a:lnTo>
                  <a:pt x="1247152" y="9779"/>
                </a:lnTo>
                <a:lnTo>
                  <a:pt x="1246263" y="6096"/>
                </a:lnTo>
                <a:lnTo>
                  <a:pt x="1241691" y="3048"/>
                </a:lnTo>
                <a:lnTo>
                  <a:pt x="1237881" y="1905"/>
                </a:lnTo>
                <a:lnTo>
                  <a:pt x="1232674" y="1143"/>
                </a:lnTo>
                <a:lnTo>
                  <a:pt x="1227467" y="381"/>
                </a:lnTo>
                <a:lnTo>
                  <a:pt x="1220228" y="0"/>
                </a:lnTo>
                <a:lnTo>
                  <a:pt x="1204607" y="0"/>
                </a:lnTo>
                <a:lnTo>
                  <a:pt x="1199019" y="127"/>
                </a:lnTo>
                <a:lnTo>
                  <a:pt x="1194447" y="508"/>
                </a:lnTo>
                <a:lnTo>
                  <a:pt x="1189875" y="889"/>
                </a:lnTo>
                <a:lnTo>
                  <a:pt x="1186065" y="1524"/>
                </a:lnTo>
                <a:lnTo>
                  <a:pt x="1183144" y="2540"/>
                </a:lnTo>
                <a:lnTo>
                  <a:pt x="1180096" y="3429"/>
                </a:lnTo>
                <a:lnTo>
                  <a:pt x="1177683" y="4572"/>
                </a:lnTo>
                <a:lnTo>
                  <a:pt x="1173746" y="7747"/>
                </a:lnTo>
                <a:lnTo>
                  <a:pt x="1170571" y="11811"/>
                </a:lnTo>
                <a:close/>
              </a:path>
              <a:path w="5318010" h="487553">
                <a:moveTo>
                  <a:pt x="1544205" y="245872"/>
                </a:moveTo>
                <a:lnTo>
                  <a:pt x="1544272" y="244437"/>
                </a:lnTo>
                <a:lnTo>
                  <a:pt x="1545666" y="231562"/>
                </a:lnTo>
                <a:lnTo>
                  <a:pt x="1548523" y="219456"/>
                </a:lnTo>
                <a:lnTo>
                  <a:pt x="1550936" y="211201"/>
                </a:lnTo>
                <a:lnTo>
                  <a:pt x="1558049" y="131591"/>
                </a:lnTo>
                <a:lnTo>
                  <a:pt x="1546618" y="135636"/>
                </a:lnTo>
                <a:lnTo>
                  <a:pt x="1545189" y="136241"/>
                </a:lnTo>
                <a:lnTo>
                  <a:pt x="1544205" y="245872"/>
                </a:lnTo>
                <a:close/>
              </a:path>
              <a:path w="5318010" h="487553">
                <a:moveTo>
                  <a:pt x="1548142" y="324866"/>
                </a:moveTo>
                <a:lnTo>
                  <a:pt x="1546814" y="319657"/>
                </a:lnTo>
                <a:lnTo>
                  <a:pt x="1544849" y="307339"/>
                </a:lnTo>
                <a:lnTo>
                  <a:pt x="1544205" y="294005"/>
                </a:lnTo>
                <a:lnTo>
                  <a:pt x="1712861" y="294005"/>
                </a:lnTo>
                <a:lnTo>
                  <a:pt x="1718576" y="291846"/>
                </a:lnTo>
                <a:lnTo>
                  <a:pt x="1722640" y="287528"/>
                </a:lnTo>
                <a:lnTo>
                  <a:pt x="1726704" y="283083"/>
                </a:lnTo>
                <a:lnTo>
                  <a:pt x="1728736" y="276352"/>
                </a:lnTo>
                <a:lnTo>
                  <a:pt x="1728730" y="253774"/>
                </a:lnTo>
                <a:lnTo>
                  <a:pt x="1728202" y="240485"/>
                </a:lnTo>
                <a:lnTo>
                  <a:pt x="1726820" y="227689"/>
                </a:lnTo>
                <a:lnTo>
                  <a:pt x="1724585" y="215388"/>
                </a:lnTo>
                <a:lnTo>
                  <a:pt x="1721497" y="203581"/>
                </a:lnTo>
                <a:lnTo>
                  <a:pt x="1718565" y="194889"/>
                </a:lnTo>
                <a:lnTo>
                  <a:pt x="1713303" y="183108"/>
                </a:lnTo>
                <a:lnTo>
                  <a:pt x="1706862" y="172252"/>
                </a:lnTo>
                <a:lnTo>
                  <a:pt x="1699272" y="162306"/>
                </a:lnTo>
                <a:lnTo>
                  <a:pt x="1692956" y="155771"/>
                </a:lnTo>
                <a:lnTo>
                  <a:pt x="1683310" y="147791"/>
                </a:lnTo>
                <a:lnTo>
                  <a:pt x="1672461" y="140900"/>
                </a:lnTo>
                <a:lnTo>
                  <a:pt x="1660410" y="135128"/>
                </a:lnTo>
                <a:lnTo>
                  <a:pt x="1654485" y="132853"/>
                </a:lnTo>
                <a:lnTo>
                  <a:pt x="1643115" y="129514"/>
                </a:lnTo>
                <a:lnTo>
                  <a:pt x="1630803" y="127129"/>
                </a:lnTo>
                <a:lnTo>
                  <a:pt x="1617558" y="125698"/>
                </a:lnTo>
                <a:lnTo>
                  <a:pt x="1603387" y="125222"/>
                </a:lnTo>
                <a:lnTo>
                  <a:pt x="1595906" y="125374"/>
                </a:lnTo>
                <a:lnTo>
                  <a:pt x="1582669" y="126444"/>
                </a:lnTo>
                <a:lnTo>
                  <a:pt x="1570058" y="128521"/>
                </a:lnTo>
                <a:lnTo>
                  <a:pt x="1558049" y="131591"/>
                </a:lnTo>
                <a:lnTo>
                  <a:pt x="1550936" y="211201"/>
                </a:lnTo>
                <a:lnTo>
                  <a:pt x="1554492" y="204089"/>
                </a:lnTo>
                <a:lnTo>
                  <a:pt x="1559191" y="197993"/>
                </a:lnTo>
                <a:lnTo>
                  <a:pt x="1563890" y="192024"/>
                </a:lnTo>
                <a:lnTo>
                  <a:pt x="1569732" y="187198"/>
                </a:lnTo>
                <a:lnTo>
                  <a:pt x="1576717" y="183642"/>
                </a:lnTo>
                <a:lnTo>
                  <a:pt x="1588286" y="179635"/>
                </a:lnTo>
                <a:lnTo>
                  <a:pt x="1601609" y="178308"/>
                </a:lnTo>
                <a:lnTo>
                  <a:pt x="1610357" y="178777"/>
                </a:lnTo>
                <a:lnTo>
                  <a:pt x="1623661" y="181794"/>
                </a:lnTo>
                <a:lnTo>
                  <a:pt x="1634678" y="187607"/>
                </a:lnTo>
                <a:lnTo>
                  <a:pt x="1643392" y="196215"/>
                </a:lnTo>
                <a:lnTo>
                  <a:pt x="1649457" y="206547"/>
                </a:lnTo>
                <a:lnTo>
                  <a:pt x="1653401" y="218007"/>
                </a:lnTo>
                <a:lnTo>
                  <a:pt x="1655609" y="231112"/>
                </a:lnTo>
                <a:lnTo>
                  <a:pt x="1656092" y="245872"/>
                </a:lnTo>
                <a:lnTo>
                  <a:pt x="1544205" y="245872"/>
                </a:lnTo>
                <a:lnTo>
                  <a:pt x="1545189" y="136241"/>
                </a:lnTo>
                <a:lnTo>
                  <a:pt x="1533530" y="141999"/>
                </a:lnTo>
                <a:lnTo>
                  <a:pt x="1522770" y="148848"/>
                </a:lnTo>
                <a:lnTo>
                  <a:pt x="1512909" y="156798"/>
                </a:lnTo>
                <a:lnTo>
                  <a:pt x="1503946" y="165862"/>
                </a:lnTo>
                <a:lnTo>
                  <a:pt x="1493888" y="178974"/>
                </a:lnTo>
                <a:lnTo>
                  <a:pt x="1487446" y="189787"/>
                </a:lnTo>
                <a:lnTo>
                  <a:pt x="1481869" y="201506"/>
                </a:lnTo>
                <a:lnTo>
                  <a:pt x="1477149" y="214122"/>
                </a:lnTo>
                <a:lnTo>
                  <a:pt x="1473672" y="226528"/>
                </a:lnTo>
                <a:lnTo>
                  <a:pt x="1471193" y="238580"/>
                </a:lnTo>
                <a:lnTo>
                  <a:pt x="1469422" y="251180"/>
                </a:lnTo>
                <a:lnTo>
                  <a:pt x="1468359" y="264323"/>
                </a:lnTo>
                <a:lnTo>
                  <a:pt x="1468005" y="278003"/>
                </a:lnTo>
                <a:lnTo>
                  <a:pt x="1468013" y="280247"/>
                </a:lnTo>
                <a:lnTo>
                  <a:pt x="1468446" y="294186"/>
                </a:lnTo>
                <a:lnTo>
                  <a:pt x="1469538" y="307416"/>
                </a:lnTo>
                <a:lnTo>
                  <a:pt x="1471289" y="319941"/>
                </a:lnTo>
                <a:lnTo>
                  <a:pt x="1473699" y="331767"/>
                </a:lnTo>
                <a:lnTo>
                  <a:pt x="1476768" y="342900"/>
                </a:lnTo>
                <a:lnTo>
                  <a:pt x="1482408" y="357665"/>
                </a:lnTo>
                <a:lnTo>
                  <a:pt x="1488351" y="369094"/>
                </a:lnTo>
                <a:lnTo>
                  <a:pt x="1495322" y="379451"/>
                </a:lnTo>
                <a:lnTo>
                  <a:pt x="1503311" y="388747"/>
                </a:lnTo>
                <a:lnTo>
                  <a:pt x="1513592" y="397831"/>
                </a:lnTo>
                <a:lnTo>
                  <a:pt x="1523984" y="404905"/>
                </a:lnTo>
                <a:lnTo>
                  <a:pt x="1535416" y="410894"/>
                </a:lnTo>
                <a:lnTo>
                  <a:pt x="1547888" y="415798"/>
                </a:lnTo>
                <a:lnTo>
                  <a:pt x="1558354" y="418874"/>
                </a:lnTo>
                <a:lnTo>
                  <a:pt x="1570186" y="421427"/>
                </a:lnTo>
                <a:lnTo>
                  <a:pt x="1582736" y="423243"/>
                </a:lnTo>
                <a:lnTo>
                  <a:pt x="1596005" y="424327"/>
                </a:lnTo>
                <a:lnTo>
                  <a:pt x="1609991" y="424688"/>
                </a:lnTo>
                <a:lnTo>
                  <a:pt x="1622008" y="424432"/>
                </a:lnTo>
                <a:lnTo>
                  <a:pt x="1634715" y="423576"/>
                </a:lnTo>
                <a:lnTo>
                  <a:pt x="1646821" y="422148"/>
                </a:lnTo>
                <a:lnTo>
                  <a:pt x="1666001" y="418827"/>
                </a:lnTo>
                <a:lnTo>
                  <a:pt x="1677555" y="416179"/>
                </a:lnTo>
                <a:lnTo>
                  <a:pt x="1693811" y="411607"/>
                </a:lnTo>
                <a:lnTo>
                  <a:pt x="1699526" y="409194"/>
                </a:lnTo>
                <a:lnTo>
                  <a:pt x="1705241" y="406908"/>
                </a:lnTo>
                <a:lnTo>
                  <a:pt x="1708797" y="405003"/>
                </a:lnTo>
                <a:lnTo>
                  <a:pt x="1712480" y="400685"/>
                </a:lnTo>
                <a:lnTo>
                  <a:pt x="1714004" y="397764"/>
                </a:lnTo>
                <a:lnTo>
                  <a:pt x="1715020" y="393700"/>
                </a:lnTo>
                <a:lnTo>
                  <a:pt x="1715655" y="389001"/>
                </a:lnTo>
                <a:lnTo>
                  <a:pt x="1715909" y="385826"/>
                </a:lnTo>
                <a:lnTo>
                  <a:pt x="1716036" y="382778"/>
                </a:lnTo>
                <a:lnTo>
                  <a:pt x="1716036" y="365633"/>
                </a:lnTo>
                <a:lnTo>
                  <a:pt x="1715782" y="362331"/>
                </a:lnTo>
                <a:lnTo>
                  <a:pt x="1715401" y="359029"/>
                </a:lnTo>
                <a:lnTo>
                  <a:pt x="1714893" y="356489"/>
                </a:lnTo>
                <a:lnTo>
                  <a:pt x="1713369" y="352933"/>
                </a:lnTo>
                <a:lnTo>
                  <a:pt x="1709940" y="350393"/>
                </a:lnTo>
                <a:lnTo>
                  <a:pt x="1706638" y="350012"/>
                </a:lnTo>
                <a:lnTo>
                  <a:pt x="1703717" y="350012"/>
                </a:lnTo>
                <a:lnTo>
                  <a:pt x="1699780" y="350901"/>
                </a:lnTo>
                <a:lnTo>
                  <a:pt x="1695081" y="352806"/>
                </a:lnTo>
                <a:lnTo>
                  <a:pt x="1690255" y="354711"/>
                </a:lnTo>
                <a:lnTo>
                  <a:pt x="1684286" y="356743"/>
                </a:lnTo>
                <a:lnTo>
                  <a:pt x="1677047" y="359029"/>
                </a:lnTo>
                <a:lnTo>
                  <a:pt x="1664595" y="362484"/>
                </a:lnTo>
                <a:lnTo>
                  <a:pt x="1651266" y="365379"/>
                </a:lnTo>
                <a:lnTo>
                  <a:pt x="1642998" y="366635"/>
                </a:lnTo>
                <a:lnTo>
                  <a:pt x="1630539" y="367776"/>
                </a:lnTo>
                <a:lnTo>
                  <a:pt x="1616722" y="368173"/>
                </a:lnTo>
                <a:lnTo>
                  <a:pt x="1607702" y="367879"/>
                </a:lnTo>
                <a:lnTo>
                  <a:pt x="1594874" y="366230"/>
                </a:lnTo>
                <a:lnTo>
                  <a:pt x="1583575" y="363093"/>
                </a:lnTo>
                <a:lnTo>
                  <a:pt x="1570329" y="356435"/>
                </a:lnTo>
                <a:lnTo>
                  <a:pt x="1560969" y="348361"/>
                </a:lnTo>
                <a:lnTo>
                  <a:pt x="1553040" y="337009"/>
                </a:lnTo>
                <a:lnTo>
                  <a:pt x="1548142" y="324866"/>
                </a:lnTo>
                <a:close/>
              </a:path>
              <a:path w="5318010" h="487553">
                <a:moveTo>
                  <a:pt x="1775726" y="393319"/>
                </a:moveTo>
                <a:lnTo>
                  <a:pt x="1776996" y="397764"/>
                </a:lnTo>
                <a:lnTo>
                  <a:pt x="1778647" y="401066"/>
                </a:lnTo>
                <a:lnTo>
                  <a:pt x="1782965" y="405257"/>
                </a:lnTo>
                <a:lnTo>
                  <a:pt x="1786521" y="407416"/>
                </a:lnTo>
                <a:lnTo>
                  <a:pt x="1791220" y="409829"/>
                </a:lnTo>
                <a:lnTo>
                  <a:pt x="1796046" y="412242"/>
                </a:lnTo>
                <a:lnTo>
                  <a:pt x="1802015" y="414528"/>
                </a:lnTo>
                <a:lnTo>
                  <a:pt x="1809127" y="416814"/>
                </a:lnTo>
                <a:lnTo>
                  <a:pt x="1816239" y="419100"/>
                </a:lnTo>
                <a:lnTo>
                  <a:pt x="1824367" y="421005"/>
                </a:lnTo>
                <a:lnTo>
                  <a:pt x="1833384" y="422529"/>
                </a:lnTo>
                <a:lnTo>
                  <a:pt x="1848789" y="424246"/>
                </a:lnTo>
                <a:lnTo>
                  <a:pt x="1861832" y="424688"/>
                </a:lnTo>
                <a:lnTo>
                  <a:pt x="1870369" y="424511"/>
                </a:lnTo>
                <a:lnTo>
                  <a:pt x="1883329" y="423516"/>
                </a:lnTo>
                <a:lnTo>
                  <a:pt x="1895776" y="421633"/>
                </a:lnTo>
                <a:lnTo>
                  <a:pt x="1907679" y="418846"/>
                </a:lnTo>
                <a:lnTo>
                  <a:pt x="1922599" y="413742"/>
                </a:lnTo>
                <a:lnTo>
                  <a:pt x="1933991" y="408168"/>
                </a:lnTo>
                <a:lnTo>
                  <a:pt x="1944255" y="401447"/>
                </a:lnTo>
                <a:lnTo>
                  <a:pt x="1953505" y="393377"/>
                </a:lnTo>
                <a:lnTo>
                  <a:pt x="1961668" y="383666"/>
                </a:lnTo>
                <a:lnTo>
                  <a:pt x="1968258" y="372618"/>
                </a:lnTo>
                <a:lnTo>
                  <a:pt x="1973384" y="358841"/>
                </a:lnTo>
                <a:lnTo>
                  <a:pt x="1975826" y="346322"/>
                </a:lnTo>
                <a:lnTo>
                  <a:pt x="1976640" y="332740"/>
                </a:lnTo>
                <a:lnTo>
                  <a:pt x="1976406" y="325588"/>
                </a:lnTo>
                <a:lnTo>
                  <a:pt x="1974601" y="312680"/>
                </a:lnTo>
                <a:lnTo>
                  <a:pt x="1971052" y="301371"/>
                </a:lnTo>
                <a:lnTo>
                  <a:pt x="1963968" y="288211"/>
                </a:lnTo>
                <a:lnTo>
                  <a:pt x="1956193" y="278511"/>
                </a:lnTo>
                <a:lnTo>
                  <a:pt x="1945846" y="269426"/>
                </a:lnTo>
                <a:lnTo>
                  <a:pt x="1935111" y="262509"/>
                </a:lnTo>
                <a:lnTo>
                  <a:pt x="1922900" y="256110"/>
                </a:lnTo>
                <a:lnTo>
                  <a:pt x="1911362" y="251079"/>
                </a:lnTo>
                <a:lnTo>
                  <a:pt x="1899298" y="246286"/>
                </a:lnTo>
                <a:lnTo>
                  <a:pt x="1887486" y="241935"/>
                </a:lnTo>
                <a:lnTo>
                  <a:pt x="1879739" y="239141"/>
                </a:lnTo>
                <a:lnTo>
                  <a:pt x="1872754" y="236220"/>
                </a:lnTo>
                <a:lnTo>
                  <a:pt x="1866531" y="233045"/>
                </a:lnTo>
                <a:lnTo>
                  <a:pt x="1860435" y="229870"/>
                </a:lnTo>
                <a:lnTo>
                  <a:pt x="1855482" y="226187"/>
                </a:lnTo>
                <a:lnTo>
                  <a:pt x="1851672" y="221996"/>
                </a:lnTo>
                <a:lnTo>
                  <a:pt x="1847862" y="217805"/>
                </a:lnTo>
                <a:lnTo>
                  <a:pt x="1845957" y="212725"/>
                </a:lnTo>
                <a:lnTo>
                  <a:pt x="1845957" y="202565"/>
                </a:lnTo>
                <a:lnTo>
                  <a:pt x="1846846" y="198882"/>
                </a:lnTo>
                <a:lnTo>
                  <a:pt x="1848370" y="195326"/>
                </a:lnTo>
                <a:lnTo>
                  <a:pt x="1850021" y="191897"/>
                </a:lnTo>
                <a:lnTo>
                  <a:pt x="1852307" y="188849"/>
                </a:lnTo>
                <a:lnTo>
                  <a:pt x="1855482" y="186309"/>
                </a:lnTo>
                <a:lnTo>
                  <a:pt x="1858657" y="183642"/>
                </a:lnTo>
                <a:lnTo>
                  <a:pt x="1862721" y="181737"/>
                </a:lnTo>
                <a:lnTo>
                  <a:pt x="1867674" y="180340"/>
                </a:lnTo>
                <a:lnTo>
                  <a:pt x="1872754" y="178943"/>
                </a:lnTo>
                <a:lnTo>
                  <a:pt x="1878596" y="178308"/>
                </a:lnTo>
                <a:lnTo>
                  <a:pt x="1885531" y="178308"/>
                </a:lnTo>
                <a:lnTo>
                  <a:pt x="1898927" y="179080"/>
                </a:lnTo>
                <a:lnTo>
                  <a:pt x="1910727" y="181356"/>
                </a:lnTo>
                <a:lnTo>
                  <a:pt x="1918220" y="183515"/>
                </a:lnTo>
                <a:lnTo>
                  <a:pt x="1924697" y="185674"/>
                </a:lnTo>
                <a:lnTo>
                  <a:pt x="1930412" y="188087"/>
                </a:lnTo>
                <a:lnTo>
                  <a:pt x="1936000" y="190500"/>
                </a:lnTo>
                <a:lnTo>
                  <a:pt x="1940699" y="192659"/>
                </a:lnTo>
                <a:lnTo>
                  <a:pt x="1944509" y="194818"/>
                </a:lnTo>
                <a:lnTo>
                  <a:pt x="1948319" y="196850"/>
                </a:lnTo>
                <a:lnTo>
                  <a:pt x="1951113" y="197866"/>
                </a:lnTo>
                <a:lnTo>
                  <a:pt x="1952891" y="197866"/>
                </a:lnTo>
                <a:lnTo>
                  <a:pt x="1955812" y="197485"/>
                </a:lnTo>
                <a:lnTo>
                  <a:pt x="1959114" y="194818"/>
                </a:lnTo>
                <a:lnTo>
                  <a:pt x="1960511" y="190881"/>
                </a:lnTo>
                <a:lnTo>
                  <a:pt x="1961019" y="188214"/>
                </a:lnTo>
                <a:lnTo>
                  <a:pt x="1961400" y="184785"/>
                </a:lnTo>
                <a:lnTo>
                  <a:pt x="1961654" y="181483"/>
                </a:lnTo>
                <a:lnTo>
                  <a:pt x="1961654" y="163322"/>
                </a:lnTo>
                <a:lnTo>
                  <a:pt x="1961400" y="160274"/>
                </a:lnTo>
                <a:lnTo>
                  <a:pt x="1961019" y="157226"/>
                </a:lnTo>
                <a:lnTo>
                  <a:pt x="1960765" y="154559"/>
                </a:lnTo>
                <a:lnTo>
                  <a:pt x="1959876" y="150368"/>
                </a:lnTo>
                <a:lnTo>
                  <a:pt x="1958479" y="147193"/>
                </a:lnTo>
                <a:lnTo>
                  <a:pt x="1956447" y="144145"/>
                </a:lnTo>
                <a:lnTo>
                  <a:pt x="1952637" y="141224"/>
                </a:lnTo>
                <a:lnTo>
                  <a:pt x="1949462" y="139446"/>
                </a:lnTo>
                <a:lnTo>
                  <a:pt x="1945144" y="137287"/>
                </a:lnTo>
                <a:lnTo>
                  <a:pt x="1940699" y="135255"/>
                </a:lnTo>
                <a:lnTo>
                  <a:pt x="1935365" y="133350"/>
                </a:lnTo>
                <a:lnTo>
                  <a:pt x="1929015" y="131572"/>
                </a:lnTo>
                <a:lnTo>
                  <a:pt x="1922665" y="129667"/>
                </a:lnTo>
                <a:lnTo>
                  <a:pt x="1915553" y="128270"/>
                </a:lnTo>
                <a:lnTo>
                  <a:pt x="1907806" y="127000"/>
                </a:lnTo>
                <a:lnTo>
                  <a:pt x="1899932" y="125857"/>
                </a:lnTo>
                <a:lnTo>
                  <a:pt x="1891804" y="125222"/>
                </a:lnTo>
                <a:lnTo>
                  <a:pt x="1883549" y="125222"/>
                </a:lnTo>
                <a:lnTo>
                  <a:pt x="1875484" y="125393"/>
                </a:lnTo>
                <a:lnTo>
                  <a:pt x="1862345" y="126477"/>
                </a:lnTo>
                <a:lnTo>
                  <a:pt x="1850011" y="128541"/>
                </a:lnTo>
                <a:lnTo>
                  <a:pt x="1838464" y="131572"/>
                </a:lnTo>
                <a:lnTo>
                  <a:pt x="1825527" y="136309"/>
                </a:lnTo>
                <a:lnTo>
                  <a:pt x="1814261" y="142120"/>
                </a:lnTo>
                <a:lnTo>
                  <a:pt x="1804301" y="149098"/>
                </a:lnTo>
                <a:lnTo>
                  <a:pt x="1797388" y="155395"/>
                </a:lnTo>
                <a:lnTo>
                  <a:pt x="1789302" y="165231"/>
                </a:lnTo>
                <a:lnTo>
                  <a:pt x="1782965" y="176276"/>
                </a:lnTo>
                <a:lnTo>
                  <a:pt x="1779198" y="185859"/>
                </a:lnTo>
                <a:lnTo>
                  <a:pt x="1776392" y="198211"/>
                </a:lnTo>
                <a:lnTo>
                  <a:pt x="1775472" y="211328"/>
                </a:lnTo>
                <a:lnTo>
                  <a:pt x="1775733" y="219308"/>
                </a:lnTo>
                <a:lnTo>
                  <a:pt x="1777488" y="232158"/>
                </a:lnTo>
                <a:lnTo>
                  <a:pt x="1780933" y="243459"/>
                </a:lnTo>
                <a:lnTo>
                  <a:pt x="1787798" y="256565"/>
                </a:lnTo>
                <a:lnTo>
                  <a:pt x="1795538" y="266319"/>
                </a:lnTo>
                <a:lnTo>
                  <a:pt x="1805546" y="275325"/>
                </a:lnTo>
                <a:lnTo>
                  <a:pt x="1816112" y="282448"/>
                </a:lnTo>
                <a:lnTo>
                  <a:pt x="1828069" y="288781"/>
                </a:lnTo>
                <a:lnTo>
                  <a:pt x="1839607" y="294005"/>
                </a:lnTo>
                <a:lnTo>
                  <a:pt x="1847608" y="297434"/>
                </a:lnTo>
                <a:lnTo>
                  <a:pt x="1855482" y="300482"/>
                </a:lnTo>
                <a:lnTo>
                  <a:pt x="1863102" y="303276"/>
                </a:lnTo>
                <a:lnTo>
                  <a:pt x="1870722" y="306070"/>
                </a:lnTo>
                <a:lnTo>
                  <a:pt x="1877580" y="308991"/>
                </a:lnTo>
                <a:lnTo>
                  <a:pt x="1883676" y="312166"/>
                </a:lnTo>
                <a:lnTo>
                  <a:pt x="1889772" y="315341"/>
                </a:lnTo>
                <a:lnTo>
                  <a:pt x="1894598" y="319024"/>
                </a:lnTo>
                <a:lnTo>
                  <a:pt x="1898281" y="323342"/>
                </a:lnTo>
                <a:lnTo>
                  <a:pt x="1901964" y="327660"/>
                </a:lnTo>
                <a:lnTo>
                  <a:pt x="1903742" y="332740"/>
                </a:lnTo>
                <a:lnTo>
                  <a:pt x="1903742" y="343789"/>
                </a:lnTo>
                <a:lnTo>
                  <a:pt x="1902726" y="348361"/>
                </a:lnTo>
                <a:lnTo>
                  <a:pt x="1900821" y="352425"/>
                </a:lnTo>
                <a:lnTo>
                  <a:pt x="1898789" y="356362"/>
                </a:lnTo>
                <a:lnTo>
                  <a:pt x="1895868" y="359664"/>
                </a:lnTo>
                <a:lnTo>
                  <a:pt x="1892058" y="362204"/>
                </a:lnTo>
                <a:lnTo>
                  <a:pt x="1888121" y="364744"/>
                </a:lnTo>
                <a:lnTo>
                  <a:pt x="1883549" y="366776"/>
                </a:lnTo>
                <a:lnTo>
                  <a:pt x="1878342" y="368173"/>
                </a:lnTo>
                <a:lnTo>
                  <a:pt x="1873008" y="369570"/>
                </a:lnTo>
                <a:lnTo>
                  <a:pt x="1867039" y="370205"/>
                </a:lnTo>
                <a:lnTo>
                  <a:pt x="1856426" y="370147"/>
                </a:lnTo>
                <a:lnTo>
                  <a:pt x="1843348" y="369004"/>
                </a:lnTo>
                <a:lnTo>
                  <a:pt x="1831606" y="366395"/>
                </a:lnTo>
                <a:lnTo>
                  <a:pt x="1823097" y="363728"/>
                </a:lnTo>
                <a:lnTo>
                  <a:pt x="1815731" y="361061"/>
                </a:lnTo>
                <a:lnTo>
                  <a:pt x="1809381" y="358013"/>
                </a:lnTo>
                <a:lnTo>
                  <a:pt x="1803031" y="355092"/>
                </a:lnTo>
                <a:lnTo>
                  <a:pt x="1797697" y="352298"/>
                </a:lnTo>
                <a:lnTo>
                  <a:pt x="1793506" y="349885"/>
                </a:lnTo>
                <a:lnTo>
                  <a:pt x="1789188" y="347345"/>
                </a:lnTo>
                <a:lnTo>
                  <a:pt x="1786013" y="346075"/>
                </a:lnTo>
                <a:lnTo>
                  <a:pt x="1783854" y="346075"/>
                </a:lnTo>
                <a:lnTo>
                  <a:pt x="1780552" y="346456"/>
                </a:lnTo>
                <a:lnTo>
                  <a:pt x="1777123" y="349250"/>
                </a:lnTo>
                <a:lnTo>
                  <a:pt x="1775599" y="353441"/>
                </a:lnTo>
                <a:lnTo>
                  <a:pt x="1774964" y="356235"/>
                </a:lnTo>
                <a:lnTo>
                  <a:pt x="1774583" y="359664"/>
                </a:lnTo>
                <a:lnTo>
                  <a:pt x="1774202" y="363093"/>
                </a:lnTo>
                <a:lnTo>
                  <a:pt x="1773948" y="367792"/>
                </a:lnTo>
                <a:lnTo>
                  <a:pt x="1773948" y="382270"/>
                </a:lnTo>
                <a:lnTo>
                  <a:pt x="1774583" y="388874"/>
                </a:lnTo>
                <a:lnTo>
                  <a:pt x="1775726" y="393319"/>
                </a:lnTo>
                <a:close/>
              </a:path>
              <a:path w="5318010" h="487553">
                <a:moveTo>
                  <a:pt x="2231529" y="245872"/>
                </a:moveTo>
                <a:lnTo>
                  <a:pt x="2231596" y="244437"/>
                </a:lnTo>
                <a:lnTo>
                  <a:pt x="2232990" y="231562"/>
                </a:lnTo>
                <a:lnTo>
                  <a:pt x="2235847" y="219456"/>
                </a:lnTo>
                <a:lnTo>
                  <a:pt x="2238260" y="211201"/>
                </a:lnTo>
                <a:lnTo>
                  <a:pt x="2245373" y="131591"/>
                </a:lnTo>
                <a:lnTo>
                  <a:pt x="2233942" y="135636"/>
                </a:lnTo>
                <a:lnTo>
                  <a:pt x="2232513" y="136241"/>
                </a:lnTo>
                <a:lnTo>
                  <a:pt x="2231529" y="245872"/>
                </a:lnTo>
                <a:close/>
              </a:path>
              <a:path w="5318010" h="487553">
                <a:moveTo>
                  <a:pt x="2235466" y="324866"/>
                </a:moveTo>
                <a:lnTo>
                  <a:pt x="2234138" y="319657"/>
                </a:lnTo>
                <a:lnTo>
                  <a:pt x="2232173" y="307339"/>
                </a:lnTo>
                <a:lnTo>
                  <a:pt x="2231529" y="294005"/>
                </a:lnTo>
                <a:lnTo>
                  <a:pt x="2400185" y="294005"/>
                </a:lnTo>
                <a:lnTo>
                  <a:pt x="2405900" y="291846"/>
                </a:lnTo>
                <a:lnTo>
                  <a:pt x="2409964" y="287528"/>
                </a:lnTo>
                <a:lnTo>
                  <a:pt x="2414028" y="283083"/>
                </a:lnTo>
                <a:lnTo>
                  <a:pt x="2416060" y="276352"/>
                </a:lnTo>
                <a:lnTo>
                  <a:pt x="2416054" y="253774"/>
                </a:lnTo>
                <a:lnTo>
                  <a:pt x="2415526" y="240485"/>
                </a:lnTo>
                <a:lnTo>
                  <a:pt x="2414144" y="227689"/>
                </a:lnTo>
                <a:lnTo>
                  <a:pt x="2411909" y="215388"/>
                </a:lnTo>
                <a:lnTo>
                  <a:pt x="2408821" y="203581"/>
                </a:lnTo>
                <a:lnTo>
                  <a:pt x="2405889" y="194889"/>
                </a:lnTo>
                <a:lnTo>
                  <a:pt x="2400627" y="183108"/>
                </a:lnTo>
                <a:lnTo>
                  <a:pt x="2394186" y="172252"/>
                </a:lnTo>
                <a:lnTo>
                  <a:pt x="2386596" y="162306"/>
                </a:lnTo>
                <a:lnTo>
                  <a:pt x="2380280" y="155771"/>
                </a:lnTo>
                <a:lnTo>
                  <a:pt x="2370634" y="147791"/>
                </a:lnTo>
                <a:lnTo>
                  <a:pt x="2359785" y="140900"/>
                </a:lnTo>
                <a:lnTo>
                  <a:pt x="2347734" y="135128"/>
                </a:lnTo>
                <a:lnTo>
                  <a:pt x="2341809" y="132853"/>
                </a:lnTo>
                <a:lnTo>
                  <a:pt x="2330439" y="129514"/>
                </a:lnTo>
                <a:lnTo>
                  <a:pt x="2318127" y="127129"/>
                </a:lnTo>
                <a:lnTo>
                  <a:pt x="2304882" y="125698"/>
                </a:lnTo>
                <a:lnTo>
                  <a:pt x="2290711" y="125222"/>
                </a:lnTo>
                <a:lnTo>
                  <a:pt x="2283230" y="125374"/>
                </a:lnTo>
                <a:lnTo>
                  <a:pt x="2269993" y="126444"/>
                </a:lnTo>
                <a:lnTo>
                  <a:pt x="2257382" y="128521"/>
                </a:lnTo>
                <a:lnTo>
                  <a:pt x="2245373" y="131591"/>
                </a:lnTo>
                <a:lnTo>
                  <a:pt x="2238260" y="211201"/>
                </a:lnTo>
                <a:lnTo>
                  <a:pt x="2241816" y="204089"/>
                </a:lnTo>
                <a:lnTo>
                  <a:pt x="2246515" y="197993"/>
                </a:lnTo>
                <a:lnTo>
                  <a:pt x="2251214" y="192024"/>
                </a:lnTo>
                <a:lnTo>
                  <a:pt x="2257056" y="187198"/>
                </a:lnTo>
                <a:lnTo>
                  <a:pt x="2264041" y="183642"/>
                </a:lnTo>
                <a:lnTo>
                  <a:pt x="2275610" y="179635"/>
                </a:lnTo>
                <a:lnTo>
                  <a:pt x="2288933" y="178308"/>
                </a:lnTo>
                <a:lnTo>
                  <a:pt x="2297681" y="178777"/>
                </a:lnTo>
                <a:lnTo>
                  <a:pt x="2310985" y="181794"/>
                </a:lnTo>
                <a:lnTo>
                  <a:pt x="2322002" y="187607"/>
                </a:lnTo>
                <a:lnTo>
                  <a:pt x="2330716" y="196215"/>
                </a:lnTo>
                <a:lnTo>
                  <a:pt x="2336781" y="206547"/>
                </a:lnTo>
                <a:lnTo>
                  <a:pt x="2340725" y="218007"/>
                </a:lnTo>
                <a:lnTo>
                  <a:pt x="2342933" y="231112"/>
                </a:lnTo>
                <a:lnTo>
                  <a:pt x="2343416" y="245872"/>
                </a:lnTo>
                <a:lnTo>
                  <a:pt x="2231529" y="245872"/>
                </a:lnTo>
                <a:lnTo>
                  <a:pt x="2232513" y="136241"/>
                </a:lnTo>
                <a:lnTo>
                  <a:pt x="2220854" y="141999"/>
                </a:lnTo>
                <a:lnTo>
                  <a:pt x="2210094" y="148848"/>
                </a:lnTo>
                <a:lnTo>
                  <a:pt x="2200233" y="156798"/>
                </a:lnTo>
                <a:lnTo>
                  <a:pt x="2191270" y="165862"/>
                </a:lnTo>
                <a:lnTo>
                  <a:pt x="2181212" y="178974"/>
                </a:lnTo>
                <a:lnTo>
                  <a:pt x="2174770" y="189787"/>
                </a:lnTo>
                <a:lnTo>
                  <a:pt x="2169193" y="201506"/>
                </a:lnTo>
                <a:lnTo>
                  <a:pt x="2164473" y="214122"/>
                </a:lnTo>
                <a:lnTo>
                  <a:pt x="2160996" y="226528"/>
                </a:lnTo>
                <a:lnTo>
                  <a:pt x="2158517" y="238580"/>
                </a:lnTo>
                <a:lnTo>
                  <a:pt x="2156746" y="251180"/>
                </a:lnTo>
                <a:lnTo>
                  <a:pt x="2155683" y="264323"/>
                </a:lnTo>
                <a:lnTo>
                  <a:pt x="2155329" y="278003"/>
                </a:lnTo>
                <a:lnTo>
                  <a:pt x="2155337" y="280247"/>
                </a:lnTo>
                <a:lnTo>
                  <a:pt x="2155770" y="294186"/>
                </a:lnTo>
                <a:lnTo>
                  <a:pt x="2156862" y="307416"/>
                </a:lnTo>
                <a:lnTo>
                  <a:pt x="2158613" y="319941"/>
                </a:lnTo>
                <a:lnTo>
                  <a:pt x="2161023" y="331767"/>
                </a:lnTo>
                <a:lnTo>
                  <a:pt x="2164092" y="342900"/>
                </a:lnTo>
                <a:lnTo>
                  <a:pt x="2169732" y="357665"/>
                </a:lnTo>
                <a:lnTo>
                  <a:pt x="2175675" y="369094"/>
                </a:lnTo>
                <a:lnTo>
                  <a:pt x="2182646" y="379451"/>
                </a:lnTo>
                <a:lnTo>
                  <a:pt x="2190635" y="388747"/>
                </a:lnTo>
                <a:lnTo>
                  <a:pt x="2200916" y="397831"/>
                </a:lnTo>
                <a:lnTo>
                  <a:pt x="2211308" y="404905"/>
                </a:lnTo>
                <a:lnTo>
                  <a:pt x="2222740" y="410894"/>
                </a:lnTo>
                <a:lnTo>
                  <a:pt x="2235212" y="415798"/>
                </a:lnTo>
                <a:lnTo>
                  <a:pt x="2245678" y="418874"/>
                </a:lnTo>
                <a:lnTo>
                  <a:pt x="2257510" y="421427"/>
                </a:lnTo>
                <a:lnTo>
                  <a:pt x="2270060" y="423243"/>
                </a:lnTo>
                <a:lnTo>
                  <a:pt x="2283329" y="424327"/>
                </a:lnTo>
                <a:lnTo>
                  <a:pt x="2297315" y="424688"/>
                </a:lnTo>
                <a:lnTo>
                  <a:pt x="2309332" y="424432"/>
                </a:lnTo>
                <a:lnTo>
                  <a:pt x="2322039" y="423576"/>
                </a:lnTo>
                <a:lnTo>
                  <a:pt x="2334145" y="422148"/>
                </a:lnTo>
                <a:lnTo>
                  <a:pt x="2353325" y="418827"/>
                </a:lnTo>
                <a:lnTo>
                  <a:pt x="2364879" y="416179"/>
                </a:lnTo>
                <a:lnTo>
                  <a:pt x="2381135" y="411607"/>
                </a:lnTo>
                <a:lnTo>
                  <a:pt x="2386850" y="409194"/>
                </a:lnTo>
                <a:lnTo>
                  <a:pt x="2392565" y="406908"/>
                </a:lnTo>
                <a:lnTo>
                  <a:pt x="2396121" y="405003"/>
                </a:lnTo>
                <a:lnTo>
                  <a:pt x="2399804" y="400685"/>
                </a:lnTo>
                <a:lnTo>
                  <a:pt x="2401328" y="397764"/>
                </a:lnTo>
                <a:lnTo>
                  <a:pt x="2402344" y="393700"/>
                </a:lnTo>
                <a:lnTo>
                  <a:pt x="2402979" y="389001"/>
                </a:lnTo>
                <a:lnTo>
                  <a:pt x="2403233" y="385826"/>
                </a:lnTo>
                <a:lnTo>
                  <a:pt x="2403360" y="382778"/>
                </a:lnTo>
                <a:lnTo>
                  <a:pt x="2403360" y="365633"/>
                </a:lnTo>
                <a:lnTo>
                  <a:pt x="2403106" y="362331"/>
                </a:lnTo>
                <a:lnTo>
                  <a:pt x="2402725" y="359029"/>
                </a:lnTo>
                <a:lnTo>
                  <a:pt x="2402217" y="356489"/>
                </a:lnTo>
                <a:lnTo>
                  <a:pt x="2400693" y="352933"/>
                </a:lnTo>
                <a:lnTo>
                  <a:pt x="2397264" y="350393"/>
                </a:lnTo>
                <a:lnTo>
                  <a:pt x="2393962" y="350012"/>
                </a:lnTo>
                <a:lnTo>
                  <a:pt x="2391041" y="350012"/>
                </a:lnTo>
                <a:lnTo>
                  <a:pt x="2387104" y="350901"/>
                </a:lnTo>
                <a:lnTo>
                  <a:pt x="2382405" y="352806"/>
                </a:lnTo>
                <a:lnTo>
                  <a:pt x="2377579" y="354711"/>
                </a:lnTo>
                <a:lnTo>
                  <a:pt x="2371610" y="356743"/>
                </a:lnTo>
                <a:lnTo>
                  <a:pt x="2364371" y="359029"/>
                </a:lnTo>
                <a:lnTo>
                  <a:pt x="2351919" y="362484"/>
                </a:lnTo>
                <a:lnTo>
                  <a:pt x="2338590" y="365379"/>
                </a:lnTo>
                <a:lnTo>
                  <a:pt x="2330322" y="366635"/>
                </a:lnTo>
                <a:lnTo>
                  <a:pt x="2317863" y="367776"/>
                </a:lnTo>
                <a:lnTo>
                  <a:pt x="2304046" y="368173"/>
                </a:lnTo>
                <a:lnTo>
                  <a:pt x="2295026" y="367879"/>
                </a:lnTo>
                <a:lnTo>
                  <a:pt x="2282198" y="366230"/>
                </a:lnTo>
                <a:lnTo>
                  <a:pt x="2270899" y="363093"/>
                </a:lnTo>
                <a:lnTo>
                  <a:pt x="2257653" y="356435"/>
                </a:lnTo>
                <a:lnTo>
                  <a:pt x="2248293" y="348361"/>
                </a:lnTo>
                <a:lnTo>
                  <a:pt x="2240364" y="337009"/>
                </a:lnTo>
                <a:lnTo>
                  <a:pt x="2235466" y="324866"/>
                </a:lnTo>
                <a:close/>
              </a:path>
              <a:path w="5318010" h="487553">
                <a:moveTo>
                  <a:pt x="2477655" y="12573"/>
                </a:moveTo>
                <a:lnTo>
                  <a:pt x="2477020" y="16383"/>
                </a:lnTo>
                <a:lnTo>
                  <a:pt x="2477020" y="409702"/>
                </a:lnTo>
                <a:lnTo>
                  <a:pt x="2478798" y="413004"/>
                </a:lnTo>
                <a:lnTo>
                  <a:pt x="2482100" y="415671"/>
                </a:lnTo>
                <a:lnTo>
                  <a:pt x="2485021" y="416687"/>
                </a:lnTo>
                <a:lnTo>
                  <a:pt x="2487815" y="417703"/>
                </a:lnTo>
                <a:lnTo>
                  <a:pt x="2491625" y="418465"/>
                </a:lnTo>
                <a:lnTo>
                  <a:pt x="2496451" y="418846"/>
                </a:lnTo>
                <a:lnTo>
                  <a:pt x="2501150" y="419354"/>
                </a:lnTo>
                <a:lnTo>
                  <a:pt x="2507246" y="419608"/>
                </a:lnTo>
                <a:lnTo>
                  <a:pt x="2521978" y="419608"/>
                </a:lnTo>
                <a:lnTo>
                  <a:pt x="2527947" y="419354"/>
                </a:lnTo>
                <a:lnTo>
                  <a:pt x="2532773" y="418846"/>
                </a:lnTo>
                <a:lnTo>
                  <a:pt x="2537472" y="418465"/>
                </a:lnTo>
                <a:lnTo>
                  <a:pt x="2551442" y="411480"/>
                </a:lnTo>
                <a:lnTo>
                  <a:pt x="2552077" y="407797"/>
                </a:lnTo>
                <a:lnTo>
                  <a:pt x="2552077" y="14351"/>
                </a:lnTo>
                <a:lnTo>
                  <a:pt x="2550299" y="10922"/>
                </a:lnTo>
                <a:lnTo>
                  <a:pt x="2547124" y="8001"/>
                </a:lnTo>
                <a:lnTo>
                  <a:pt x="2544203" y="6985"/>
                </a:lnTo>
                <a:lnTo>
                  <a:pt x="2541282" y="5842"/>
                </a:lnTo>
                <a:lnTo>
                  <a:pt x="2537472" y="4953"/>
                </a:lnTo>
                <a:lnTo>
                  <a:pt x="2532773" y="4445"/>
                </a:lnTo>
                <a:lnTo>
                  <a:pt x="2527947" y="3810"/>
                </a:lnTo>
                <a:lnTo>
                  <a:pt x="2521978" y="3556"/>
                </a:lnTo>
                <a:lnTo>
                  <a:pt x="2507246" y="3556"/>
                </a:lnTo>
                <a:lnTo>
                  <a:pt x="2501150" y="3810"/>
                </a:lnTo>
                <a:lnTo>
                  <a:pt x="2496451" y="4445"/>
                </a:lnTo>
                <a:lnTo>
                  <a:pt x="2491625" y="4953"/>
                </a:lnTo>
                <a:lnTo>
                  <a:pt x="2487815" y="5842"/>
                </a:lnTo>
                <a:lnTo>
                  <a:pt x="2485021" y="6985"/>
                </a:lnTo>
                <a:lnTo>
                  <a:pt x="2482100" y="8001"/>
                </a:lnTo>
                <a:lnTo>
                  <a:pt x="2480068" y="9398"/>
                </a:lnTo>
                <a:lnTo>
                  <a:pt x="2477655" y="12573"/>
                </a:lnTo>
                <a:close/>
              </a:path>
              <a:path w="5318010" h="487553">
                <a:moveTo>
                  <a:pt x="3003870" y="393412"/>
                </a:moveTo>
                <a:lnTo>
                  <a:pt x="3024928" y="379746"/>
                </a:lnTo>
                <a:lnTo>
                  <a:pt x="3041077" y="365175"/>
                </a:lnTo>
                <a:lnTo>
                  <a:pt x="3056481" y="345724"/>
                </a:lnTo>
                <a:lnTo>
                  <a:pt x="3068993" y="322925"/>
                </a:lnTo>
                <a:lnTo>
                  <a:pt x="3074174" y="310261"/>
                </a:lnTo>
                <a:lnTo>
                  <a:pt x="3078479" y="297053"/>
                </a:lnTo>
                <a:lnTo>
                  <a:pt x="3083789" y="273567"/>
                </a:lnTo>
                <a:lnTo>
                  <a:pt x="3086963" y="247743"/>
                </a:lnTo>
                <a:lnTo>
                  <a:pt x="3087754" y="233955"/>
                </a:lnTo>
                <a:lnTo>
                  <a:pt x="3088017" y="219583"/>
                </a:lnTo>
                <a:lnTo>
                  <a:pt x="3087961" y="213518"/>
                </a:lnTo>
                <a:lnTo>
                  <a:pt x="3087393" y="199778"/>
                </a:lnTo>
                <a:lnTo>
                  <a:pt x="3086208" y="186558"/>
                </a:lnTo>
                <a:lnTo>
                  <a:pt x="3081966" y="161690"/>
                </a:lnTo>
                <a:lnTo>
                  <a:pt x="3075190" y="138938"/>
                </a:lnTo>
                <a:lnTo>
                  <a:pt x="3067523" y="121115"/>
                </a:lnTo>
                <a:lnTo>
                  <a:pt x="3061294" y="109837"/>
                </a:lnTo>
                <a:lnTo>
                  <a:pt x="3046459" y="89543"/>
                </a:lnTo>
                <a:lnTo>
                  <a:pt x="3033018" y="76045"/>
                </a:lnTo>
                <a:lnTo>
                  <a:pt x="3013014" y="61235"/>
                </a:lnTo>
                <a:lnTo>
                  <a:pt x="2990031" y="49474"/>
                </a:lnTo>
                <a:lnTo>
                  <a:pt x="2977400" y="44704"/>
                </a:lnTo>
                <a:lnTo>
                  <a:pt x="2956195" y="38928"/>
                </a:lnTo>
                <a:lnTo>
                  <a:pt x="2931726" y="34909"/>
                </a:lnTo>
                <a:lnTo>
                  <a:pt x="2918517" y="33649"/>
                </a:lnTo>
                <a:lnTo>
                  <a:pt x="2904659" y="32892"/>
                </a:lnTo>
                <a:lnTo>
                  <a:pt x="2890151" y="32639"/>
                </a:lnTo>
                <a:lnTo>
                  <a:pt x="2784741" y="32639"/>
                </a:lnTo>
                <a:lnTo>
                  <a:pt x="2779153" y="34671"/>
                </a:lnTo>
                <a:lnTo>
                  <a:pt x="2774708" y="38481"/>
                </a:lnTo>
                <a:lnTo>
                  <a:pt x="2770263" y="42418"/>
                </a:lnTo>
                <a:lnTo>
                  <a:pt x="2768104" y="48641"/>
                </a:lnTo>
                <a:lnTo>
                  <a:pt x="2768104" y="401828"/>
                </a:lnTo>
                <a:lnTo>
                  <a:pt x="2770263" y="408178"/>
                </a:lnTo>
                <a:lnTo>
                  <a:pt x="2774708" y="412115"/>
                </a:lnTo>
                <a:lnTo>
                  <a:pt x="2779153" y="415925"/>
                </a:lnTo>
                <a:lnTo>
                  <a:pt x="2784741" y="417830"/>
                </a:lnTo>
                <a:lnTo>
                  <a:pt x="2883293" y="417830"/>
                </a:lnTo>
                <a:lnTo>
                  <a:pt x="2897666" y="417602"/>
                </a:lnTo>
                <a:lnTo>
                  <a:pt x="2911397" y="416921"/>
                </a:lnTo>
                <a:lnTo>
                  <a:pt x="2924565" y="415786"/>
                </a:lnTo>
                <a:lnTo>
                  <a:pt x="2949202" y="412142"/>
                </a:lnTo>
                <a:lnTo>
                  <a:pt x="2937737" y="348764"/>
                </a:lnTo>
                <a:lnTo>
                  <a:pt x="2926652" y="351921"/>
                </a:lnTo>
                <a:lnTo>
                  <a:pt x="2914457" y="354176"/>
                </a:lnTo>
                <a:lnTo>
                  <a:pt x="2901180" y="355529"/>
                </a:lnTo>
                <a:lnTo>
                  <a:pt x="2886849" y="355981"/>
                </a:lnTo>
                <a:lnTo>
                  <a:pt x="2846082" y="355981"/>
                </a:lnTo>
                <a:lnTo>
                  <a:pt x="2846082" y="93980"/>
                </a:lnTo>
                <a:lnTo>
                  <a:pt x="2885579" y="93980"/>
                </a:lnTo>
                <a:lnTo>
                  <a:pt x="2895408" y="94174"/>
                </a:lnTo>
                <a:lnTo>
                  <a:pt x="2909425" y="95218"/>
                </a:lnTo>
                <a:lnTo>
                  <a:pt x="2922175" y="97152"/>
                </a:lnTo>
                <a:lnTo>
                  <a:pt x="2933657" y="99962"/>
                </a:lnTo>
                <a:lnTo>
                  <a:pt x="2943872" y="103632"/>
                </a:lnTo>
                <a:lnTo>
                  <a:pt x="2961749" y="113634"/>
                </a:lnTo>
                <a:lnTo>
                  <a:pt x="2971579" y="121559"/>
                </a:lnTo>
                <a:lnTo>
                  <a:pt x="2980194" y="130683"/>
                </a:lnTo>
                <a:lnTo>
                  <a:pt x="2991179" y="147147"/>
                </a:lnTo>
                <a:lnTo>
                  <a:pt x="2996522" y="158796"/>
                </a:lnTo>
                <a:lnTo>
                  <a:pt x="3000641" y="171450"/>
                </a:lnTo>
                <a:lnTo>
                  <a:pt x="3003533" y="183718"/>
                </a:lnTo>
                <a:lnTo>
                  <a:pt x="3005525" y="196101"/>
                </a:lnTo>
                <a:lnTo>
                  <a:pt x="3006720" y="208953"/>
                </a:lnTo>
                <a:lnTo>
                  <a:pt x="3007118" y="222250"/>
                </a:lnTo>
                <a:lnTo>
                  <a:pt x="3006975" y="231250"/>
                </a:lnTo>
                <a:lnTo>
                  <a:pt x="3006180" y="244775"/>
                </a:lnTo>
                <a:lnTo>
                  <a:pt x="3004701" y="257529"/>
                </a:lnTo>
                <a:lnTo>
                  <a:pt x="3002553" y="269499"/>
                </a:lnTo>
                <a:lnTo>
                  <a:pt x="2999752" y="280670"/>
                </a:lnTo>
                <a:lnTo>
                  <a:pt x="2996676" y="290000"/>
                </a:lnTo>
                <a:lnTo>
                  <a:pt x="2991451" y="302006"/>
                </a:lnTo>
                <a:lnTo>
                  <a:pt x="2985147" y="312828"/>
                </a:lnTo>
                <a:lnTo>
                  <a:pt x="2977781" y="322453"/>
                </a:lnTo>
                <a:lnTo>
                  <a:pt x="2973306" y="327158"/>
                </a:lnTo>
                <a:lnTo>
                  <a:pt x="2980056" y="403891"/>
                </a:lnTo>
                <a:lnTo>
                  <a:pt x="2992308" y="399052"/>
                </a:lnTo>
                <a:lnTo>
                  <a:pt x="3003870" y="393412"/>
                </a:lnTo>
                <a:close/>
              </a:path>
              <a:path w="5318010" h="487553">
                <a:moveTo>
                  <a:pt x="2980056" y="403891"/>
                </a:moveTo>
                <a:lnTo>
                  <a:pt x="2973306" y="327158"/>
                </a:lnTo>
                <a:lnTo>
                  <a:pt x="2963699" y="335331"/>
                </a:lnTo>
                <a:lnTo>
                  <a:pt x="2952925" y="342145"/>
                </a:lnTo>
                <a:lnTo>
                  <a:pt x="2940951" y="347599"/>
                </a:lnTo>
                <a:lnTo>
                  <a:pt x="2937737" y="348764"/>
                </a:lnTo>
                <a:lnTo>
                  <a:pt x="2949202" y="412142"/>
                </a:lnTo>
                <a:lnTo>
                  <a:pt x="2960666" y="409630"/>
                </a:lnTo>
                <a:lnTo>
                  <a:pt x="2971558" y="406654"/>
                </a:lnTo>
                <a:lnTo>
                  <a:pt x="2980056" y="403891"/>
                </a:lnTo>
                <a:close/>
              </a:path>
              <a:path w="5318010" h="487553">
                <a:moveTo>
                  <a:pt x="3208413" y="245872"/>
                </a:moveTo>
                <a:lnTo>
                  <a:pt x="3208480" y="244437"/>
                </a:lnTo>
                <a:lnTo>
                  <a:pt x="3209874" y="231562"/>
                </a:lnTo>
                <a:lnTo>
                  <a:pt x="3212731" y="219456"/>
                </a:lnTo>
                <a:lnTo>
                  <a:pt x="3215144" y="211201"/>
                </a:lnTo>
                <a:lnTo>
                  <a:pt x="3222257" y="131591"/>
                </a:lnTo>
                <a:lnTo>
                  <a:pt x="3210826" y="135636"/>
                </a:lnTo>
                <a:lnTo>
                  <a:pt x="3209397" y="136241"/>
                </a:lnTo>
                <a:lnTo>
                  <a:pt x="3208413" y="245872"/>
                </a:lnTo>
                <a:close/>
              </a:path>
              <a:path w="5318010" h="487553">
                <a:moveTo>
                  <a:pt x="3212350" y="324866"/>
                </a:moveTo>
                <a:lnTo>
                  <a:pt x="3211022" y="319657"/>
                </a:lnTo>
                <a:lnTo>
                  <a:pt x="3209057" y="307339"/>
                </a:lnTo>
                <a:lnTo>
                  <a:pt x="3208413" y="294005"/>
                </a:lnTo>
                <a:lnTo>
                  <a:pt x="3377069" y="294005"/>
                </a:lnTo>
                <a:lnTo>
                  <a:pt x="3382784" y="291846"/>
                </a:lnTo>
                <a:lnTo>
                  <a:pt x="3386848" y="287528"/>
                </a:lnTo>
                <a:lnTo>
                  <a:pt x="3390912" y="283083"/>
                </a:lnTo>
                <a:lnTo>
                  <a:pt x="3392944" y="276352"/>
                </a:lnTo>
                <a:lnTo>
                  <a:pt x="3392938" y="253774"/>
                </a:lnTo>
                <a:lnTo>
                  <a:pt x="3392410" y="240485"/>
                </a:lnTo>
                <a:lnTo>
                  <a:pt x="3391028" y="227689"/>
                </a:lnTo>
                <a:lnTo>
                  <a:pt x="3388793" y="215388"/>
                </a:lnTo>
                <a:lnTo>
                  <a:pt x="3385705" y="203581"/>
                </a:lnTo>
                <a:lnTo>
                  <a:pt x="3382773" y="194889"/>
                </a:lnTo>
                <a:lnTo>
                  <a:pt x="3377511" y="183108"/>
                </a:lnTo>
                <a:lnTo>
                  <a:pt x="3371070" y="172252"/>
                </a:lnTo>
                <a:lnTo>
                  <a:pt x="3363480" y="162306"/>
                </a:lnTo>
                <a:lnTo>
                  <a:pt x="3357164" y="155771"/>
                </a:lnTo>
                <a:lnTo>
                  <a:pt x="3347518" y="147791"/>
                </a:lnTo>
                <a:lnTo>
                  <a:pt x="3336669" y="140900"/>
                </a:lnTo>
                <a:lnTo>
                  <a:pt x="3324618" y="135128"/>
                </a:lnTo>
                <a:lnTo>
                  <a:pt x="3318693" y="132853"/>
                </a:lnTo>
                <a:lnTo>
                  <a:pt x="3307323" y="129514"/>
                </a:lnTo>
                <a:lnTo>
                  <a:pt x="3295011" y="127129"/>
                </a:lnTo>
                <a:lnTo>
                  <a:pt x="3281766" y="125698"/>
                </a:lnTo>
                <a:lnTo>
                  <a:pt x="3267595" y="125222"/>
                </a:lnTo>
                <a:lnTo>
                  <a:pt x="3260114" y="125374"/>
                </a:lnTo>
                <a:lnTo>
                  <a:pt x="3246877" y="126444"/>
                </a:lnTo>
                <a:lnTo>
                  <a:pt x="3234266" y="128521"/>
                </a:lnTo>
                <a:lnTo>
                  <a:pt x="3222257" y="131591"/>
                </a:lnTo>
                <a:lnTo>
                  <a:pt x="3215144" y="211201"/>
                </a:lnTo>
                <a:lnTo>
                  <a:pt x="3218700" y="204089"/>
                </a:lnTo>
                <a:lnTo>
                  <a:pt x="3223399" y="197993"/>
                </a:lnTo>
                <a:lnTo>
                  <a:pt x="3228098" y="192024"/>
                </a:lnTo>
                <a:lnTo>
                  <a:pt x="3233940" y="187198"/>
                </a:lnTo>
                <a:lnTo>
                  <a:pt x="3240925" y="183642"/>
                </a:lnTo>
                <a:lnTo>
                  <a:pt x="3252494" y="179635"/>
                </a:lnTo>
                <a:lnTo>
                  <a:pt x="3265817" y="178308"/>
                </a:lnTo>
                <a:lnTo>
                  <a:pt x="3274565" y="178777"/>
                </a:lnTo>
                <a:lnTo>
                  <a:pt x="3287869" y="181794"/>
                </a:lnTo>
                <a:lnTo>
                  <a:pt x="3298886" y="187607"/>
                </a:lnTo>
                <a:lnTo>
                  <a:pt x="3307600" y="196215"/>
                </a:lnTo>
                <a:lnTo>
                  <a:pt x="3313665" y="206547"/>
                </a:lnTo>
                <a:lnTo>
                  <a:pt x="3317609" y="218007"/>
                </a:lnTo>
                <a:lnTo>
                  <a:pt x="3319817" y="231112"/>
                </a:lnTo>
                <a:lnTo>
                  <a:pt x="3320300" y="245872"/>
                </a:lnTo>
                <a:lnTo>
                  <a:pt x="3208413" y="245872"/>
                </a:lnTo>
                <a:lnTo>
                  <a:pt x="3209397" y="136241"/>
                </a:lnTo>
                <a:lnTo>
                  <a:pt x="3197738" y="141999"/>
                </a:lnTo>
                <a:lnTo>
                  <a:pt x="3186978" y="148848"/>
                </a:lnTo>
                <a:lnTo>
                  <a:pt x="3177117" y="156798"/>
                </a:lnTo>
                <a:lnTo>
                  <a:pt x="3168154" y="165862"/>
                </a:lnTo>
                <a:lnTo>
                  <a:pt x="3158096" y="178974"/>
                </a:lnTo>
                <a:lnTo>
                  <a:pt x="3151654" y="189787"/>
                </a:lnTo>
                <a:lnTo>
                  <a:pt x="3146077" y="201506"/>
                </a:lnTo>
                <a:lnTo>
                  <a:pt x="3141357" y="214122"/>
                </a:lnTo>
                <a:lnTo>
                  <a:pt x="3137880" y="226528"/>
                </a:lnTo>
                <a:lnTo>
                  <a:pt x="3135401" y="238580"/>
                </a:lnTo>
                <a:lnTo>
                  <a:pt x="3133630" y="251180"/>
                </a:lnTo>
                <a:lnTo>
                  <a:pt x="3132567" y="264323"/>
                </a:lnTo>
                <a:lnTo>
                  <a:pt x="3132213" y="278003"/>
                </a:lnTo>
                <a:lnTo>
                  <a:pt x="3132221" y="280247"/>
                </a:lnTo>
                <a:lnTo>
                  <a:pt x="3132654" y="294186"/>
                </a:lnTo>
                <a:lnTo>
                  <a:pt x="3133746" y="307416"/>
                </a:lnTo>
                <a:lnTo>
                  <a:pt x="3135497" y="319941"/>
                </a:lnTo>
                <a:lnTo>
                  <a:pt x="3137907" y="331767"/>
                </a:lnTo>
                <a:lnTo>
                  <a:pt x="3140976" y="342900"/>
                </a:lnTo>
                <a:lnTo>
                  <a:pt x="3146616" y="357665"/>
                </a:lnTo>
                <a:lnTo>
                  <a:pt x="3152559" y="369094"/>
                </a:lnTo>
                <a:lnTo>
                  <a:pt x="3159530" y="379451"/>
                </a:lnTo>
                <a:lnTo>
                  <a:pt x="3167519" y="388747"/>
                </a:lnTo>
                <a:lnTo>
                  <a:pt x="3177800" y="397831"/>
                </a:lnTo>
                <a:lnTo>
                  <a:pt x="3188192" y="404905"/>
                </a:lnTo>
                <a:lnTo>
                  <a:pt x="3199624" y="410894"/>
                </a:lnTo>
                <a:lnTo>
                  <a:pt x="3212096" y="415798"/>
                </a:lnTo>
                <a:lnTo>
                  <a:pt x="3222562" y="418874"/>
                </a:lnTo>
                <a:lnTo>
                  <a:pt x="3234394" y="421427"/>
                </a:lnTo>
                <a:lnTo>
                  <a:pt x="3246944" y="423243"/>
                </a:lnTo>
                <a:lnTo>
                  <a:pt x="3260213" y="424327"/>
                </a:lnTo>
                <a:lnTo>
                  <a:pt x="3274199" y="424688"/>
                </a:lnTo>
                <a:lnTo>
                  <a:pt x="3286216" y="424432"/>
                </a:lnTo>
                <a:lnTo>
                  <a:pt x="3298923" y="423576"/>
                </a:lnTo>
                <a:lnTo>
                  <a:pt x="3311029" y="422148"/>
                </a:lnTo>
                <a:lnTo>
                  <a:pt x="3330209" y="418827"/>
                </a:lnTo>
                <a:lnTo>
                  <a:pt x="3341763" y="416179"/>
                </a:lnTo>
                <a:lnTo>
                  <a:pt x="3358019" y="411607"/>
                </a:lnTo>
                <a:lnTo>
                  <a:pt x="3363734" y="409194"/>
                </a:lnTo>
                <a:lnTo>
                  <a:pt x="3369449" y="406908"/>
                </a:lnTo>
                <a:lnTo>
                  <a:pt x="3373005" y="405003"/>
                </a:lnTo>
                <a:lnTo>
                  <a:pt x="3376688" y="400685"/>
                </a:lnTo>
                <a:lnTo>
                  <a:pt x="3378212" y="397764"/>
                </a:lnTo>
                <a:lnTo>
                  <a:pt x="3379228" y="393700"/>
                </a:lnTo>
                <a:lnTo>
                  <a:pt x="3379863" y="389001"/>
                </a:lnTo>
                <a:lnTo>
                  <a:pt x="3380117" y="385826"/>
                </a:lnTo>
                <a:lnTo>
                  <a:pt x="3380371" y="379095"/>
                </a:lnTo>
                <a:lnTo>
                  <a:pt x="3380244" y="365633"/>
                </a:lnTo>
                <a:lnTo>
                  <a:pt x="3379990" y="362331"/>
                </a:lnTo>
                <a:lnTo>
                  <a:pt x="3379609" y="359029"/>
                </a:lnTo>
                <a:lnTo>
                  <a:pt x="3379101" y="356489"/>
                </a:lnTo>
                <a:lnTo>
                  <a:pt x="3377577" y="352933"/>
                </a:lnTo>
                <a:lnTo>
                  <a:pt x="3374148" y="350393"/>
                </a:lnTo>
                <a:lnTo>
                  <a:pt x="3370846" y="350012"/>
                </a:lnTo>
                <a:lnTo>
                  <a:pt x="3367925" y="350012"/>
                </a:lnTo>
                <a:lnTo>
                  <a:pt x="3363988" y="350901"/>
                </a:lnTo>
                <a:lnTo>
                  <a:pt x="3359289" y="352806"/>
                </a:lnTo>
                <a:lnTo>
                  <a:pt x="3354463" y="354711"/>
                </a:lnTo>
                <a:lnTo>
                  <a:pt x="3348494" y="356743"/>
                </a:lnTo>
                <a:lnTo>
                  <a:pt x="3341255" y="359029"/>
                </a:lnTo>
                <a:lnTo>
                  <a:pt x="3328803" y="362484"/>
                </a:lnTo>
                <a:lnTo>
                  <a:pt x="3315474" y="365379"/>
                </a:lnTo>
                <a:lnTo>
                  <a:pt x="3307206" y="366635"/>
                </a:lnTo>
                <a:lnTo>
                  <a:pt x="3294747" y="367776"/>
                </a:lnTo>
                <a:lnTo>
                  <a:pt x="3280930" y="368173"/>
                </a:lnTo>
                <a:lnTo>
                  <a:pt x="3271910" y="367879"/>
                </a:lnTo>
                <a:lnTo>
                  <a:pt x="3259082" y="366230"/>
                </a:lnTo>
                <a:lnTo>
                  <a:pt x="3247783" y="363093"/>
                </a:lnTo>
                <a:lnTo>
                  <a:pt x="3234537" y="356435"/>
                </a:lnTo>
                <a:lnTo>
                  <a:pt x="3225177" y="348361"/>
                </a:lnTo>
                <a:lnTo>
                  <a:pt x="3217248" y="337009"/>
                </a:lnTo>
                <a:lnTo>
                  <a:pt x="3212350" y="324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68087" y="1027938"/>
            <a:ext cx="75057" cy="416051"/>
          </a:xfrm>
          <a:custGeom>
            <a:avLst/>
            <a:gdLst/>
            <a:ahLst/>
            <a:cxnLst/>
            <a:rect l="l" t="t" r="r" b="b"/>
            <a:pathLst>
              <a:path w="75057" h="416051">
                <a:moveTo>
                  <a:pt x="635" y="9016"/>
                </a:moveTo>
                <a:lnTo>
                  <a:pt x="0" y="12826"/>
                </a:lnTo>
                <a:lnTo>
                  <a:pt x="0" y="406146"/>
                </a:lnTo>
                <a:lnTo>
                  <a:pt x="1777" y="409448"/>
                </a:lnTo>
                <a:lnTo>
                  <a:pt x="5079" y="412114"/>
                </a:lnTo>
                <a:lnTo>
                  <a:pt x="8000" y="413131"/>
                </a:lnTo>
                <a:lnTo>
                  <a:pt x="10795" y="414147"/>
                </a:lnTo>
                <a:lnTo>
                  <a:pt x="14604" y="414909"/>
                </a:lnTo>
                <a:lnTo>
                  <a:pt x="19430" y="415289"/>
                </a:lnTo>
                <a:lnTo>
                  <a:pt x="24129" y="415798"/>
                </a:lnTo>
                <a:lnTo>
                  <a:pt x="30225" y="416051"/>
                </a:lnTo>
                <a:lnTo>
                  <a:pt x="44958" y="416051"/>
                </a:lnTo>
                <a:lnTo>
                  <a:pt x="50926" y="415798"/>
                </a:lnTo>
                <a:lnTo>
                  <a:pt x="55752" y="415289"/>
                </a:lnTo>
                <a:lnTo>
                  <a:pt x="60451" y="414909"/>
                </a:lnTo>
                <a:lnTo>
                  <a:pt x="74422" y="407924"/>
                </a:lnTo>
                <a:lnTo>
                  <a:pt x="75057" y="404240"/>
                </a:lnTo>
                <a:lnTo>
                  <a:pt x="75057" y="10795"/>
                </a:lnTo>
                <a:lnTo>
                  <a:pt x="73278" y="7365"/>
                </a:lnTo>
                <a:lnTo>
                  <a:pt x="70103" y="4445"/>
                </a:lnTo>
                <a:lnTo>
                  <a:pt x="67183" y="3428"/>
                </a:lnTo>
                <a:lnTo>
                  <a:pt x="64262" y="2286"/>
                </a:lnTo>
                <a:lnTo>
                  <a:pt x="60451" y="1397"/>
                </a:lnTo>
                <a:lnTo>
                  <a:pt x="55752" y="888"/>
                </a:lnTo>
                <a:lnTo>
                  <a:pt x="50926" y="253"/>
                </a:lnTo>
                <a:lnTo>
                  <a:pt x="44958" y="0"/>
                </a:lnTo>
                <a:lnTo>
                  <a:pt x="30225" y="0"/>
                </a:lnTo>
                <a:lnTo>
                  <a:pt x="24129" y="253"/>
                </a:lnTo>
                <a:lnTo>
                  <a:pt x="19430" y="888"/>
                </a:lnTo>
                <a:lnTo>
                  <a:pt x="14604" y="1397"/>
                </a:lnTo>
                <a:lnTo>
                  <a:pt x="10795" y="2286"/>
                </a:lnTo>
                <a:lnTo>
                  <a:pt x="8000" y="3428"/>
                </a:lnTo>
                <a:lnTo>
                  <a:pt x="5079" y="4445"/>
                </a:lnTo>
                <a:lnTo>
                  <a:pt x="3048" y="5841"/>
                </a:lnTo>
                <a:lnTo>
                  <a:pt x="635" y="9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78272" y="1155973"/>
            <a:ext cx="13843" cy="114280"/>
          </a:xfrm>
          <a:custGeom>
            <a:avLst/>
            <a:gdLst/>
            <a:ahLst/>
            <a:cxnLst/>
            <a:rect l="l" t="t" r="r" b="b"/>
            <a:pathLst>
              <a:path w="13843" h="114280">
                <a:moveTo>
                  <a:pt x="0" y="114280"/>
                </a:moveTo>
                <a:lnTo>
                  <a:pt x="66" y="112846"/>
                </a:lnTo>
                <a:lnTo>
                  <a:pt x="1460" y="99971"/>
                </a:lnTo>
                <a:lnTo>
                  <a:pt x="4317" y="87864"/>
                </a:lnTo>
                <a:lnTo>
                  <a:pt x="6730" y="79609"/>
                </a:lnTo>
                <a:lnTo>
                  <a:pt x="13843" y="0"/>
                </a:lnTo>
                <a:lnTo>
                  <a:pt x="2412" y="4044"/>
                </a:lnTo>
                <a:lnTo>
                  <a:pt x="983" y="4650"/>
                </a:lnTo>
                <a:lnTo>
                  <a:pt x="0" y="114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02072" y="1149603"/>
            <a:ext cx="260730" cy="299466"/>
          </a:xfrm>
          <a:custGeom>
            <a:avLst/>
            <a:gdLst/>
            <a:ahLst/>
            <a:cxnLst/>
            <a:rect l="l" t="t" r="r" b="b"/>
            <a:pathLst>
              <a:path w="260730" h="299466">
                <a:moveTo>
                  <a:pt x="80137" y="199644"/>
                </a:moveTo>
                <a:lnTo>
                  <a:pt x="78808" y="194435"/>
                </a:lnTo>
                <a:lnTo>
                  <a:pt x="76843" y="182117"/>
                </a:lnTo>
                <a:lnTo>
                  <a:pt x="76200" y="168783"/>
                </a:lnTo>
                <a:lnTo>
                  <a:pt x="244855" y="168783"/>
                </a:lnTo>
                <a:lnTo>
                  <a:pt x="250570" y="166624"/>
                </a:lnTo>
                <a:lnTo>
                  <a:pt x="254635" y="162306"/>
                </a:lnTo>
                <a:lnTo>
                  <a:pt x="258699" y="157861"/>
                </a:lnTo>
                <a:lnTo>
                  <a:pt x="260730" y="151130"/>
                </a:lnTo>
                <a:lnTo>
                  <a:pt x="260724" y="128552"/>
                </a:lnTo>
                <a:lnTo>
                  <a:pt x="260196" y="115263"/>
                </a:lnTo>
                <a:lnTo>
                  <a:pt x="258814" y="102467"/>
                </a:lnTo>
                <a:lnTo>
                  <a:pt x="256579" y="90166"/>
                </a:lnTo>
                <a:lnTo>
                  <a:pt x="253491" y="78359"/>
                </a:lnTo>
                <a:lnTo>
                  <a:pt x="250559" y="69667"/>
                </a:lnTo>
                <a:lnTo>
                  <a:pt x="245298" y="57886"/>
                </a:lnTo>
                <a:lnTo>
                  <a:pt x="238856" y="47030"/>
                </a:lnTo>
                <a:lnTo>
                  <a:pt x="231266" y="37084"/>
                </a:lnTo>
                <a:lnTo>
                  <a:pt x="224951" y="30549"/>
                </a:lnTo>
                <a:lnTo>
                  <a:pt x="215304" y="22569"/>
                </a:lnTo>
                <a:lnTo>
                  <a:pt x="204456" y="15678"/>
                </a:lnTo>
                <a:lnTo>
                  <a:pt x="192404" y="9906"/>
                </a:lnTo>
                <a:lnTo>
                  <a:pt x="186480" y="7631"/>
                </a:lnTo>
                <a:lnTo>
                  <a:pt x="175109" y="4292"/>
                </a:lnTo>
                <a:lnTo>
                  <a:pt x="162797" y="1907"/>
                </a:lnTo>
                <a:lnTo>
                  <a:pt x="149552" y="476"/>
                </a:lnTo>
                <a:lnTo>
                  <a:pt x="135381" y="0"/>
                </a:lnTo>
                <a:lnTo>
                  <a:pt x="127900" y="152"/>
                </a:lnTo>
                <a:lnTo>
                  <a:pt x="114663" y="1222"/>
                </a:lnTo>
                <a:lnTo>
                  <a:pt x="102052" y="3299"/>
                </a:lnTo>
                <a:lnTo>
                  <a:pt x="90043" y="6369"/>
                </a:lnTo>
                <a:lnTo>
                  <a:pt x="82930" y="85979"/>
                </a:lnTo>
                <a:lnTo>
                  <a:pt x="86487" y="78867"/>
                </a:lnTo>
                <a:lnTo>
                  <a:pt x="91186" y="72771"/>
                </a:lnTo>
                <a:lnTo>
                  <a:pt x="95885" y="66801"/>
                </a:lnTo>
                <a:lnTo>
                  <a:pt x="101726" y="61975"/>
                </a:lnTo>
                <a:lnTo>
                  <a:pt x="108712" y="58420"/>
                </a:lnTo>
                <a:lnTo>
                  <a:pt x="120281" y="54413"/>
                </a:lnTo>
                <a:lnTo>
                  <a:pt x="133603" y="53086"/>
                </a:lnTo>
                <a:lnTo>
                  <a:pt x="142351" y="53555"/>
                </a:lnTo>
                <a:lnTo>
                  <a:pt x="155655" y="56572"/>
                </a:lnTo>
                <a:lnTo>
                  <a:pt x="166672" y="62385"/>
                </a:lnTo>
                <a:lnTo>
                  <a:pt x="175387" y="70993"/>
                </a:lnTo>
                <a:lnTo>
                  <a:pt x="181452" y="81325"/>
                </a:lnTo>
                <a:lnTo>
                  <a:pt x="185396" y="92785"/>
                </a:lnTo>
                <a:lnTo>
                  <a:pt x="187604" y="105890"/>
                </a:lnTo>
                <a:lnTo>
                  <a:pt x="188087" y="120650"/>
                </a:lnTo>
                <a:lnTo>
                  <a:pt x="76200" y="120650"/>
                </a:lnTo>
                <a:lnTo>
                  <a:pt x="77183" y="11019"/>
                </a:lnTo>
                <a:lnTo>
                  <a:pt x="65524" y="16777"/>
                </a:lnTo>
                <a:lnTo>
                  <a:pt x="54764" y="23626"/>
                </a:lnTo>
                <a:lnTo>
                  <a:pt x="44903" y="31576"/>
                </a:lnTo>
                <a:lnTo>
                  <a:pt x="35940" y="40640"/>
                </a:lnTo>
                <a:lnTo>
                  <a:pt x="25882" y="53752"/>
                </a:lnTo>
                <a:lnTo>
                  <a:pt x="19440" y="64565"/>
                </a:lnTo>
                <a:lnTo>
                  <a:pt x="13864" y="76284"/>
                </a:lnTo>
                <a:lnTo>
                  <a:pt x="9143" y="88900"/>
                </a:lnTo>
                <a:lnTo>
                  <a:pt x="5666" y="101306"/>
                </a:lnTo>
                <a:lnTo>
                  <a:pt x="3187" y="113358"/>
                </a:lnTo>
                <a:lnTo>
                  <a:pt x="1416" y="125958"/>
                </a:lnTo>
                <a:lnTo>
                  <a:pt x="354" y="139101"/>
                </a:lnTo>
                <a:lnTo>
                  <a:pt x="0" y="152781"/>
                </a:lnTo>
                <a:lnTo>
                  <a:pt x="8" y="155025"/>
                </a:lnTo>
                <a:lnTo>
                  <a:pt x="440" y="168964"/>
                </a:lnTo>
                <a:lnTo>
                  <a:pt x="1532" y="182194"/>
                </a:lnTo>
                <a:lnTo>
                  <a:pt x="3283" y="194719"/>
                </a:lnTo>
                <a:lnTo>
                  <a:pt x="5693" y="206545"/>
                </a:lnTo>
                <a:lnTo>
                  <a:pt x="8762" y="217678"/>
                </a:lnTo>
                <a:lnTo>
                  <a:pt x="14402" y="232443"/>
                </a:lnTo>
                <a:lnTo>
                  <a:pt x="20345" y="243872"/>
                </a:lnTo>
                <a:lnTo>
                  <a:pt x="27317" y="254229"/>
                </a:lnTo>
                <a:lnTo>
                  <a:pt x="35305" y="263525"/>
                </a:lnTo>
                <a:lnTo>
                  <a:pt x="45586" y="272609"/>
                </a:lnTo>
                <a:lnTo>
                  <a:pt x="55979" y="279683"/>
                </a:lnTo>
                <a:lnTo>
                  <a:pt x="67411" y="285672"/>
                </a:lnTo>
                <a:lnTo>
                  <a:pt x="79882" y="290575"/>
                </a:lnTo>
                <a:lnTo>
                  <a:pt x="90348" y="293652"/>
                </a:lnTo>
                <a:lnTo>
                  <a:pt x="102180" y="296205"/>
                </a:lnTo>
                <a:lnTo>
                  <a:pt x="114730" y="298021"/>
                </a:lnTo>
                <a:lnTo>
                  <a:pt x="127999" y="299105"/>
                </a:lnTo>
                <a:lnTo>
                  <a:pt x="141986" y="299466"/>
                </a:lnTo>
                <a:lnTo>
                  <a:pt x="154002" y="299210"/>
                </a:lnTo>
                <a:lnTo>
                  <a:pt x="166709" y="298354"/>
                </a:lnTo>
                <a:lnTo>
                  <a:pt x="178815" y="296925"/>
                </a:lnTo>
                <a:lnTo>
                  <a:pt x="197995" y="293605"/>
                </a:lnTo>
                <a:lnTo>
                  <a:pt x="209550" y="290957"/>
                </a:lnTo>
                <a:lnTo>
                  <a:pt x="225805" y="286385"/>
                </a:lnTo>
                <a:lnTo>
                  <a:pt x="231520" y="283972"/>
                </a:lnTo>
                <a:lnTo>
                  <a:pt x="237236" y="281686"/>
                </a:lnTo>
                <a:lnTo>
                  <a:pt x="240791" y="279781"/>
                </a:lnTo>
                <a:lnTo>
                  <a:pt x="244475" y="275463"/>
                </a:lnTo>
                <a:lnTo>
                  <a:pt x="245999" y="272542"/>
                </a:lnTo>
                <a:lnTo>
                  <a:pt x="247014" y="268478"/>
                </a:lnTo>
                <a:lnTo>
                  <a:pt x="247650" y="263779"/>
                </a:lnTo>
                <a:lnTo>
                  <a:pt x="247903" y="260604"/>
                </a:lnTo>
                <a:lnTo>
                  <a:pt x="248157" y="253873"/>
                </a:lnTo>
                <a:lnTo>
                  <a:pt x="248030" y="240411"/>
                </a:lnTo>
                <a:lnTo>
                  <a:pt x="247776" y="237109"/>
                </a:lnTo>
                <a:lnTo>
                  <a:pt x="247395" y="233807"/>
                </a:lnTo>
                <a:lnTo>
                  <a:pt x="246887" y="231267"/>
                </a:lnTo>
                <a:lnTo>
                  <a:pt x="245363" y="227711"/>
                </a:lnTo>
                <a:lnTo>
                  <a:pt x="241935" y="225171"/>
                </a:lnTo>
                <a:lnTo>
                  <a:pt x="238632" y="224790"/>
                </a:lnTo>
                <a:lnTo>
                  <a:pt x="235712" y="224790"/>
                </a:lnTo>
                <a:lnTo>
                  <a:pt x="231775" y="225679"/>
                </a:lnTo>
                <a:lnTo>
                  <a:pt x="227075" y="227584"/>
                </a:lnTo>
                <a:lnTo>
                  <a:pt x="222250" y="229488"/>
                </a:lnTo>
                <a:lnTo>
                  <a:pt x="216280" y="231521"/>
                </a:lnTo>
                <a:lnTo>
                  <a:pt x="209041" y="233807"/>
                </a:lnTo>
                <a:lnTo>
                  <a:pt x="196590" y="237262"/>
                </a:lnTo>
                <a:lnTo>
                  <a:pt x="183261" y="240157"/>
                </a:lnTo>
                <a:lnTo>
                  <a:pt x="174992" y="241413"/>
                </a:lnTo>
                <a:lnTo>
                  <a:pt x="162533" y="242554"/>
                </a:lnTo>
                <a:lnTo>
                  <a:pt x="148716" y="242950"/>
                </a:lnTo>
                <a:lnTo>
                  <a:pt x="139696" y="242657"/>
                </a:lnTo>
                <a:lnTo>
                  <a:pt x="126868" y="241008"/>
                </a:lnTo>
                <a:lnTo>
                  <a:pt x="115569" y="237871"/>
                </a:lnTo>
                <a:lnTo>
                  <a:pt x="102323" y="231213"/>
                </a:lnTo>
                <a:lnTo>
                  <a:pt x="92963" y="223138"/>
                </a:lnTo>
                <a:lnTo>
                  <a:pt x="85034" y="211787"/>
                </a:lnTo>
                <a:lnTo>
                  <a:pt x="80137" y="1996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20588" y="1030224"/>
            <a:ext cx="223520" cy="298576"/>
          </a:xfrm>
          <a:custGeom>
            <a:avLst/>
            <a:gdLst/>
            <a:ahLst/>
            <a:cxnLst/>
            <a:rect l="l" t="t" r="r" b="b"/>
            <a:pathLst>
              <a:path w="223520" h="298576">
                <a:moveTo>
                  <a:pt x="58038" y="287909"/>
                </a:moveTo>
                <a:lnTo>
                  <a:pt x="58165" y="290067"/>
                </a:lnTo>
                <a:lnTo>
                  <a:pt x="60071" y="293242"/>
                </a:lnTo>
                <a:lnTo>
                  <a:pt x="63119" y="295783"/>
                </a:lnTo>
                <a:lnTo>
                  <a:pt x="65786" y="296545"/>
                </a:lnTo>
                <a:lnTo>
                  <a:pt x="68325" y="297306"/>
                </a:lnTo>
                <a:lnTo>
                  <a:pt x="71882" y="297814"/>
                </a:lnTo>
                <a:lnTo>
                  <a:pt x="76326" y="298196"/>
                </a:lnTo>
                <a:lnTo>
                  <a:pt x="80772" y="298450"/>
                </a:lnTo>
                <a:lnTo>
                  <a:pt x="103124" y="298576"/>
                </a:lnTo>
                <a:lnTo>
                  <a:pt x="110998" y="297688"/>
                </a:lnTo>
                <a:lnTo>
                  <a:pt x="116459" y="295910"/>
                </a:lnTo>
                <a:lnTo>
                  <a:pt x="121920" y="294131"/>
                </a:lnTo>
                <a:lnTo>
                  <a:pt x="124713" y="291464"/>
                </a:lnTo>
                <a:lnTo>
                  <a:pt x="124967" y="287909"/>
                </a:lnTo>
                <a:lnTo>
                  <a:pt x="127381" y="229870"/>
                </a:lnTo>
                <a:lnTo>
                  <a:pt x="130040" y="229535"/>
                </a:lnTo>
                <a:lnTo>
                  <a:pt x="142898" y="227154"/>
                </a:lnTo>
                <a:lnTo>
                  <a:pt x="155057" y="223582"/>
                </a:lnTo>
                <a:lnTo>
                  <a:pt x="166497" y="218821"/>
                </a:lnTo>
                <a:lnTo>
                  <a:pt x="177695" y="212508"/>
                </a:lnTo>
                <a:lnTo>
                  <a:pt x="187854" y="204873"/>
                </a:lnTo>
                <a:lnTo>
                  <a:pt x="196850" y="195961"/>
                </a:lnTo>
                <a:lnTo>
                  <a:pt x="205077" y="185171"/>
                </a:lnTo>
                <a:lnTo>
                  <a:pt x="211389" y="174131"/>
                </a:lnTo>
                <a:lnTo>
                  <a:pt x="216535" y="161925"/>
                </a:lnTo>
                <a:lnTo>
                  <a:pt x="221208" y="144232"/>
                </a:lnTo>
                <a:lnTo>
                  <a:pt x="222936" y="131502"/>
                </a:lnTo>
                <a:lnTo>
                  <a:pt x="223520" y="117983"/>
                </a:lnTo>
                <a:lnTo>
                  <a:pt x="223326" y="110517"/>
                </a:lnTo>
                <a:lnTo>
                  <a:pt x="222058" y="97717"/>
                </a:lnTo>
                <a:lnTo>
                  <a:pt x="219619" y="85310"/>
                </a:lnTo>
                <a:lnTo>
                  <a:pt x="216026" y="73278"/>
                </a:lnTo>
                <a:lnTo>
                  <a:pt x="208193" y="56199"/>
                </a:lnTo>
                <a:lnTo>
                  <a:pt x="201142" y="45619"/>
                </a:lnTo>
                <a:lnTo>
                  <a:pt x="192659" y="35813"/>
                </a:lnTo>
                <a:lnTo>
                  <a:pt x="185455" y="29098"/>
                </a:lnTo>
                <a:lnTo>
                  <a:pt x="175473" y="21710"/>
                </a:lnTo>
                <a:lnTo>
                  <a:pt x="164234" y="15261"/>
                </a:lnTo>
                <a:lnTo>
                  <a:pt x="151764" y="9778"/>
                </a:lnTo>
                <a:lnTo>
                  <a:pt x="143233" y="6827"/>
                </a:lnTo>
                <a:lnTo>
                  <a:pt x="131666" y="3850"/>
                </a:lnTo>
                <a:lnTo>
                  <a:pt x="119216" y="1716"/>
                </a:lnTo>
                <a:lnTo>
                  <a:pt x="105890" y="430"/>
                </a:lnTo>
                <a:lnTo>
                  <a:pt x="91694" y="0"/>
                </a:lnTo>
                <a:lnTo>
                  <a:pt x="86989" y="60"/>
                </a:lnTo>
                <a:lnTo>
                  <a:pt x="74184" y="835"/>
                </a:lnTo>
                <a:lnTo>
                  <a:pt x="61849" y="2412"/>
                </a:lnTo>
                <a:lnTo>
                  <a:pt x="47664" y="5223"/>
                </a:lnTo>
                <a:lnTo>
                  <a:pt x="35940" y="8254"/>
                </a:lnTo>
                <a:lnTo>
                  <a:pt x="28194" y="10540"/>
                </a:lnTo>
                <a:lnTo>
                  <a:pt x="16001" y="15748"/>
                </a:lnTo>
                <a:lnTo>
                  <a:pt x="10413" y="18414"/>
                </a:lnTo>
                <a:lnTo>
                  <a:pt x="6731" y="20700"/>
                </a:lnTo>
                <a:lnTo>
                  <a:pt x="2794" y="24637"/>
                </a:lnTo>
                <a:lnTo>
                  <a:pt x="1397" y="27304"/>
                </a:lnTo>
                <a:lnTo>
                  <a:pt x="888" y="30479"/>
                </a:lnTo>
                <a:lnTo>
                  <a:pt x="253" y="33654"/>
                </a:lnTo>
                <a:lnTo>
                  <a:pt x="0" y="38608"/>
                </a:lnTo>
                <a:lnTo>
                  <a:pt x="0" y="52324"/>
                </a:lnTo>
                <a:lnTo>
                  <a:pt x="253" y="57912"/>
                </a:lnTo>
                <a:lnTo>
                  <a:pt x="762" y="62229"/>
                </a:lnTo>
                <a:lnTo>
                  <a:pt x="1142" y="66675"/>
                </a:lnTo>
                <a:lnTo>
                  <a:pt x="1777" y="69976"/>
                </a:lnTo>
                <a:lnTo>
                  <a:pt x="2666" y="72389"/>
                </a:lnTo>
                <a:lnTo>
                  <a:pt x="4445" y="76453"/>
                </a:lnTo>
                <a:lnTo>
                  <a:pt x="8127" y="78612"/>
                </a:lnTo>
                <a:lnTo>
                  <a:pt x="11429" y="78612"/>
                </a:lnTo>
                <a:lnTo>
                  <a:pt x="14350" y="77597"/>
                </a:lnTo>
                <a:lnTo>
                  <a:pt x="17907" y="75691"/>
                </a:lnTo>
                <a:lnTo>
                  <a:pt x="21589" y="73660"/>
                </a:lnTo>
                <a:lnTo>
                  <a:pt x="26288" y="71500"/>
                </a:lnTo>
                <a:lnTo>
                  <a:pt x="31750" y="69087"/>
                </a:lnTo>
                <a:lnTo>
                  <a:pt x="37337" y="66675"/>
                </a:lnTo>
                <a:lnTo>
                  <a:pt x="44069" y="64515"/>
                </a:lnTo>
                <a:lnTo>
                  <a:pt x="51688" y="62611"/>
                </a:lnTo>
                <a:lnTo>
                  <a:pt x="53054" y="62266"/>
                </a:lnTo>
                <a:lnTo>
                  <a:pt x="65014" y="60238"/>
                </a:lnTo>
                <a:lnTo>
                  <a:pt x="78486" y="59562"/>
                </a:lnTo>
                <a:lnTo>
                  <a:pt x="83020" y="59650"/>
                </a:lnTo>
                <a:lnTo>
                  <a:pt x="96104" y="61066"/>
                </a:lnTo>
                <a:lnTo>
                  <a:pt x="107569" y="64262"/>
                </a:lnTo>
                <a:lnTo>
                  <a:pt x="115824" y="67310"/>
                </a:lnTo>
                <a:lnTo>
                  <a:pt x="122682" y="71754"/>
                </a:lnTo>
                <a:lnTo>
                  <a:pt x="128142" y="77470"/>
                </a:lnTo>
                <a:lnTo>
                  <a:pt x="133603" y="83185"/>
                </a:lnTo>
                <a:lnTo>
                  <a:pt x="137667" y="90042"/>
                </a:lnTo>
                <a:lnTo>
                  <a:pt x="140335" y="98043"/>
                </a:lnTo>
                <a:lnTo>
                  <a:pt x="143380" y="111029"/>
                </a:lnTo>
                <a:lnTo>
                  <a:pt x="144272" y="124205"/>
                </a:lnTo>
                <a:lnTo>
                  <a:pt x="144272" y="132714"/>
                </a:lnTo>
                <a:lnTo>
                  <a:pt x="143128" y="140715"/>
                </a:lnTo>
                <a:lnTo>
                  <a:pt x="140842" y="148336"/>
                </a:lnTo>
                <a:lnTo>
                  <a:pt x="138557" y="155828"/>
                </a:lnTo>
                <a:lnTo>
                  <a:pt x="135000" y="162433"/>
                </a:lnTo>
                <a:lnTo>
                  <a:pt x="130048" y="167893"/>
                </a:lnTo>
                <a:lnTo>
                  <a:pt x="125095" y="173481"/>
                </a:lnTo>
                <a:lnTo>
                  <a:pt x="118745" y="177926"/>
                </a:lnTo>
                <a:lnTo>
                  <a:pt x="111125" y="181355"/>
                </a:lnTo>
                <a:lnTo>
                  <a:pt x="109235" y="182131"/>
                </a:lnTo>
                <a:lnTo>
                  <a:pt x="97469" y="185335"/>
                </a:lnTo>
                <a:lnTo>
                  <a:pt x="83947" y="186436"/>
                </a:lnTo>
                <a:lnTo>
                  <a:pt x="75311" y="186436"/>
                </a:lnTo>
                <a:lnTo>
                  <a:pt x="71627" y="186816"/>
                </a:lnTo>
                <a:lnTo>
                  <a:pt x="68452" y="187705"/>
                </a:lnTo>
                <a:lnTo>
                  <a:pt x="65277" y="188595"/>
                </a:lnTo>
                <a:lnTo>
                  <a:pt x="62611" y="190246"/>
                </a:lnTo>
                <a:lnTo>
                  <a:pt x="58420" y="195072"/>
                </a:lnTo>
                <a:lnTo>
                  <a:pt x="57023" y="198247"/>
                </a:lnTo>
                <a:lnTo>
                  <a:pt x="56261" y="202184"/>
                </a:lnTo>
                <a:lnTo>
                  <a:pt x="55372" y="206121"/>
                </a:lnTo>
                <a:lnTo>
                  <a:pt x="55117" y="211327"/>
                </a:lnTo>
                <a:lnTo>
                  <a:pt x="55372" y="217677"/>
                </a:lnTo>
                <a:lnTo>
                  <a:pt x="58038" y="2879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71769" y="1358900"/>
            <a:ext cx="84200" cy="87757"/>
          </a:xfrm>
          <a:custGeom>
            <a:avLst/>
            <a:gdLst/>
            <a:ahLst/>
            <a:cxnLst/>
            <a:rect l="l" t="t" r="r" b="b"/>
            <a:pathLst>
              <a:path w="84200" h="87757">
                <a:moveTo>
                  <a:pt x="84200" y="44323"/>
                </a:moveTo>
                <a:lnTo>
                  <a:pt x="84200" y="36067"/>
                </a:lnTo>
                <a:lnTo>
                  <a:pt x="83565" y="28955"/>
                </a:lnTo>
                <a:lnTo>
                  <a:pt x="82295" y="23367"/>
                </a:lnTo>
                <a:lnTo>
                  <a:pt x="81025" y="17652"/>
                </a:lnTo>
                <a:lnTo>
                  <a:pt x="78739" y="13080"/>
                </a:lnTo>
                <a:lnTo>
                  <a:pt x="75437" y="9651"/>
                </a:lnTo>
                <a:lnTo>
                  <a:pt x="72135" y="6223"/>
                </a:lnTo>
                <a:lnTo>
                  <a:pt x="67817" y="3683"/>
                </a:lnTo>
                <a:lnTo>
                  <a:pt x="62356" y="2286"/>
                </a:lnTo>
                <a:lnTo>
                  <a:pt x="56895" y="762"/>
                </a:lnTo>
                <a:lnTo>
                  <a:pt x="50164" y="0"/>
                </a:lnTo>
                <a:lnTo>
                  <a:pt x="33908" y="0"/>
                </a:lnTo>
                <a:lnTo>
                  <a:pt x="27050" y="762"/>
                </a:lnTo>
                <a:lnTo>
                  <a:pt x="21716" y="2286"/>
                </a:lnTo>
                <a:lnTo>
                  <a:pt x="16382" y="3683"/>
                </a:lnTo>
                <a:lnTo>
                  <a:pt x="12064" y="6223"/>
                </a:lnTo>
                <a:lnTo>
                  <a:pt x="8762" y="9651"/>
                </a:lnTo>
                <a:lnTo>
                  <a:pt x="5460" y="13080"/>
                </a:lnTo>
                <a:lnTo>
                  <a:pt x="3175" y="17652"/>
                </a:lnTo>
                <a:lnTo>
                  <a:pt x="1904" y="23367"/>
                </a:lnTo>
                <a:lnTo>
                  <a:pt x="634" y="28955"/>
                </a:lnTo>
                <a:lnTo>
                  <a:pt x="0" y="36067"/>
                </a:lnTo>
                <a:lnTo>
                  <a:pt x="0" y="52450"/>
                </a:lnTo>
                <a:lnTo>
                  <a:pt x="634" y="59309"/>
                </a:lnTo>
                <a:lnTo>
                  <a:pt x="1904" y="64897"/>
                </a:lnTo>
                <a:lnTo>
                  <a:pt x="3175" y="70485"/>
                </a:lnTo>
                <a:lnTo>
                  <a:pt x="5460" y="74929"/>
                </a:lnTo>
                <a:lnTo>
                  <a:pt x="8762" y="78232"/>
                </a:lnTo>
                <a:lnTo>
                  <a:pt x="12064" y="81661"/>
                </a:lnTo>
                <a:lnTo>
                  <a:pt x="16382" y="84074"/>
                </a:lnTo>
                <a:lnTo>
                  <a:pt x="21716" y="85598"/>
                </a:lnTo>
                <a:lnTo>
                  <a:pt x="27050" y="87122"/>
                </a:lnTo>
                <a:lnTo>
                  <a:pt x="33908" y="87757"/>
                </a:lnTo>
                <a:lnTo>
                  <a:pt x="50164" y="87757"/>
                </a:lnTo>
                <a:lnTo>
                  <a:pt x="56895" y="87122"/>
                </a:lnTo>
                <a:lnTo>
                  <a:pt x="62356" y="85598"/>
                </a:lnTo>
                <a:lnTo>
                  <a:pt x="67817" y="84074"/>
                </a:lnTo>
                <a:lnTo>
                  <a:pt x="72135" y="81661"/>
                </a:lnTo>
                <a:lnTo>
                  <a:pt x="75437" y="78232"/>
                </a:lnTo>
                <a:lnTo>
                  <a:pt x="78739" y="74929"/>
                </a:lnTo>
                <a:lnTo>
                  <a:pt x="81025" y="70485"/>
                </a:lnTo>
                <a:lnTo>
                  <a:pt x="82295" y="64897"/>
                </a:lnTo>
                <a:lnTo>
                  <a:pt x="83565" y="59309"/>
                </a:lnTo>
                <a:lnTo>
                  <a:pt x="84200" y="52450"/>
                </a:lnTo>
                <a:lnTo>
                  <a:pt x="84200" y="443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91995" y="1149603"/>
            <a:ext cx="242569" cy="299466"/>
          </a:xfrm>
          <a:custGeom>
            <a:avLst/>
            <a:gdLst/>
            <a:ahLst/>
            <a:cxnLst/>
            <a:rect l="l" t="t" r="r" b="b"/>
            <a:pathLst>
              <a:path w="242569" h="299466">
                <a:moveTo>
                  <a:pt x="0" y="213284"/>
                </a:moveTo>
                <a:lnTo>
                  <a:pt x="784" y="226940"/>
                </a:lnTo>
                <a:lnTo>
                  <a:pt x="3136" y="239392"/>
                </a:lnTo>
                <a:lnTo>
                  <a:pt x="7112" y="250698"/>
                </a:lnTo>
                <a:lnTo>
                  <a:pt x="10905" y="258197"/>
                </a:lnTo>
                <a:lnTo>
                  <a:pt x="18203" y="268652"/>
                </a:lnTo>
                <a:lnTo>
                  <a:pt x="27178" y="277622"/>
                </a:lnTo>
                <a:lnTo>
                  <a:pt x="34461" y="283065"/>
                </a:lnTo>
                <a:lnTo>
                  <a:pt x="45479" y="289249"/>
                </a:lnTo>
                <a:lnTo>
                  <a:pt x="57785" y="294005"/>
                </a:lnTo>
                <a:lnTo>
                  <a:pt x="70711" y="297197"/>
                </a:lnTo>
                <a:lnTo>
                  <a:pt x="83319" y="298903"/>
                </a:lnTo>
                <a:lnTo>
                  <a:pt x="96647" y="299466"/>
                </a:lnTo>
                <a:lnTo>
                  <a:pt x="93834" y="243210"/>
                </a:lnTo>
                <a:lnTo>
                  <a:pt x="83693" y="236982"/>
                </a:lnTo>
                <a:lnTo>
                  <a:pt x="81710" y="235015"/>
                </a:lnTo>
                <a:lnTo>
                  <a:pt x="75303" y="224342"/>
                </a:lnTo>
                <a:lnTo>
                  <a:pt x="73152" y="210820"/>
                </a:lnTo>
                <a:lnTo>
                  <a:pt x="73152" y="204216"/>
                </a:lnTo>
                <a:lnTo>
                  <a:pt x="74422" y="198374"/>
                </a:lnTo>
                <a:lnTo>
                  <a:pt x="76835" y="193421"/>
                </a:lnTo>
                <a:lnTo>
                  <a:pt x="79375" y="188341"/>
                </a:lnTo>
                <a:lnTo>
                  <a:pt x="83312" y="184023"/>
                </a:lnTo>
                <a:lnTo>
                  <a:pt x="88646" y="180467"/>
                </a:lnTo>
                <a:lnTo>
                  <a:pt x="93980" y="176911"/>
                </a:lnTo>
                <a:lnTo>
                  <a:pt x="100965" y="174117"/>
                </a:lnTo>
                <a:lnTo>
                  <a:pt x="109474" y="172338"/>
                </a:lnTo>
                <a:lnTo>
                  <a:pt x="114334" y="171450"/>
                </a:lnTo>
                <a:lnTo>
                  <a:pt x="126471" y="170116"/>
                </a:lnTo>
                <a:lnTo>
                  <a:pt x="140462" y="169672"/>
                </a:lnTo>
                <a:lnTo>
                  <a:pt x="169037" y="169672"/>
                </a:lnTo>
                <a:lnTo>
                  <a:pt x="169037" y="215011"/>
                </a:lnTo>
                <a:lnTo>
                  <a:pt x="161138" y="223304"/>
                </a:lnTo>
                <a:lnTo>
                  <a:pt x="161256" y="279181"/>
                </a:lnTo>
                <a:lnTo>
                  <a:pt x="171269" y="271290"/>
                </a:lnTo>
                <a:lnTo>
                  <a:pt x="180594" y="262255"/>
                </a:lnTo>
                <a:lnTo>
                  <a:pt x="180594" y="286131"/>
                </a:lnTo>
                <a:lnTo>
                  <a:pt x="181482" y="288417"/>
                </a:lnTo>
                <a:lnTo>
                  <a:pt x="184785" y="291592"/>
                </a:lnTo>
                <a:lnTo>
                  <a:pt x="187706" y="292735"/>
                </a:lnTo>
                <a:lnTo>
                  <a:pt x="191769" y="293370"/>
                </a:lnTo>
                <a:lnTo>
                  <a:pt x="195834" y="294132"/>
                </a:lnTo>
                <a:lnTo>
                  <a:pt x="202311" y="294386"/>
                </a:lnTo>
                <a:lnTo>
                  <a:pt x="219582" y="294386"/>
                </a:lnTo>
                <a:lnTo>
                  <a:pt x="225932" y="294132"/>
                </a:lnTo>
                <a:lnTo>
                  <a:pt x="230124" y="293370"/>
                </a:lnTo>
                <a:lnTo>
                  <a:pt x="234442" y="292735"/>
                </a:lnTo>
                <a:lnTo>
                  <a:pt x="237617" y="291592"/>
                </a:lnTo>
                <a:lnTo>
                  <a:pt x="239522" y="289941"/>
                </a:lnTo>
                <a:lnTo>
                  <a:pt x="242569" y="286131"/>
                </a:lnTo>
                <a:lnTo>
                  <a:pt x="242569" y="104775"/>
                </a:lnTo>
                <a:lnTo>
                  <a:pt x="242294" y="94087"/>
                </a:lnTo>
                <a:lnTo>
                  <a:pt x="241096" y="80839"/>
                </a:lnTo>
                <a:lnTo>
                  <a:pt x="238977" y="68639"/>
                </a:lnTo>
                <a:lnTo>
                  <a:pt x="235966" y="57531"/>
                </a:lnTo>
                <a:lnTo>
                  <a:pt x="230568" y="44631"/>
                </a:lnTo>
                <a:lnTo>
                  <a:pt x="223686" y="33955"/>
                </a:lnTo>
                <a:lnTo>
                  <a:pt x="215137" y="24892"/>
                </a:lnTo>
                <a:lnTo>
                  <a:pt x="203109" y="16217"/>
                </a:lnTo>
                <a:lnTo>
                  <a:pt x="191641" y="10521"/>
                </a:lnTo>
                <a:lnTo>
                  <a:pt x="178688" y="6096"/>
                </a:lnTo>
                <a:lnTo>
                  <a:pt x="164978" y="3055"/>
                </a:lnTo>
                <a:lnTo>
                  <a:pt x="152735" y="1358"/>
                </a:lnTo>
                <a:lnTo>
                  <a:pt x="139476" y="339"/>
                </a:lnTo>
                <a:lnTo>
                  <a:pt x="125222" y="0"/>
                </a:lnTo>
                <a:lnTo>
                  <a:pt x="116305" y="198"/>
                </a:lnTo>
                <a:lnTo>
                  <a:pt x="103620" y="1171"/>
                </a:lnTo>
                <a:lnTo>
                  <a:pt x="91186" y="2921"/>
                </a:lnTo>
                <a:lnTo>
                  <a:pt x="72419" y="6820"/>
                </a:lnTo>
                <a:lnTo>
                  <a:pt x="60706" y="10160"/>
                </a:lnTo>
                <a:lnTo>
                  <a:pt x="47108" y="14969"/>
                </a:lnTo>
                <a:lnTo>
                  <a:pt x="36194" y="19812"/>
                </a:lnTo>
                <a:lnTo>
                  <a:pt x="24384" y="26543"/>
                </a:lnTo>
                <a:lnTo>
                  <a:pt x="21717" y="29337"/>
                </a:lnTo>
                <a:lnTo>
                  <a:pt x="18923" y="32258"/>
                </a:lnTo>
                <a:lnTo>
                  <a:pt x="17018" y="35433"/>
                </a:lnTo>
                <a:lnTo>
                  <a:pt x="16002" y="38988"/>
                </a:lnTo>
                <a:lnTo>
                  <a:pt x="14986" y="42545"/>
                </a:lnTo>
                <a:lnTo>
                  <a:pt x="14478" y="47498"/>
                </a:lnTo>
                <a:lnTo>
                  <a:pt x="14478" y="58166"/>
                </a:lnTo>
                <a:lnTo>
                  <a:pt x="14859" y="62357"/>
                </a:lnTo>
                <a:lnTo>
                  <a:pt x="15367" y="66167"/>
                </a:lnTo>
                <a:lnTo>
                  <a:pt x="16002" y="69850"/>
                </a:lnTo>
                <a:lnTo>
                  <a:pt x="16891" y="73025"/>
                </a:lnTo>
                <a:lnTo>
                  <a:pt x="17906" y="75692"/>
                </a:lnTo>
                <a:lnTo>
                  <a:pt x="20447" y="80263"/>
                </a:lnTo>
                <a:lnTo>
                  <a:pt x="23749" y="82931"/>
                </a:lnTo>
                <a:lnTo>
                  <a:pt x="27940" y="83693"/>
                </a:lnTo>
                <a:lnTo>
                  <a:pt x="31115" y="83693"/>
                </a:lnTo>
                <a:lnTo>
                  <a:pt x="35179" y="82296"/>
                </a:lnTo>
                <a:lnTo>
                  <a:pt x="40259" y="79501"/>
                </a:lnTo>
                <a:lnTo>
                  <a:pt x="45338" y="76708"/>
                </a:lnTo>
                <a:lnTo>
                  <a:pt x="51688" y="73660"/>
                </a:lnTo>
                <a:lnTo>
                  <a:pt x="59181" y="70231"/>
                </a:lnTo>
                <a:lnTo>
                  <a:pt x="72385" y="65106"/>
                </a:lnTo>
                <a:lnTo>
                  <a:pt x="85217" y="61087"/>
                </a:lnTo>
                <a:lnTo>
                  <a:pt x="92758" y="59264"/>
                </a:lnTo>
                <a:lnTo>
                  <a:pt x="105159" y="57488"/>
                </a:lnTo>
                <a:lnTo>
                  <a:pt x="118744" y="56896"/>
                </a:lnTo>
                <a:lnTo>
                  <a:pt x="128269" y="56896"/>
                </a:lnTo>
                <a:lnTo>
                  <a:pt x="136271" y="57912"/>
                </a:lnTo>
                <a:lnTo>
                  <a:pt x="142621" y="59817"/>
                </a:lnTo>
                <a:lnTo>
                  <a:pt x="149098" y="61849"/>
                </a:lnTo>
                <a:lnTo>
                  <a:pt x="154305" y="64897"/>
                </a:lnTo>
                <a:lnTo>
                  <a:pt x="158115" y="69087"/>
                </a:lnTo>
                <a:lnTo>
                  <a:pt x="162052" y="73279"/>
                </a:lnTo>
                <a:lnTo>
                  <a:pt x="164846" y="78486"/>
                </a:lnTo>
                <a:lnTo>
                  <a:pt x="166497" y="84709"/>
                </a:lnTo>
                <a:lnTo>
                  <a:pt x="168148" y="90932"/>
                </a:lnTo>
                <a:lnTo>
                  <a:pt x="169037" y="98298"/>
                </a:lnTo>
                <a:lnTo>
                  <a:pt x="169037" y="122682"/>
                </a:lnTo>
                <a:lnTo>
                  <a:pt x="143129" y="122682"/>
                </a:lnTo>
                <a:lnTo>
                  <a:pt x="130205" y="122867"/>
                </a:lnTo>
                <a:lnTo>
                  <a:pt x="116817" y="123493"/>
                </a:lnTo>
                <a:lnTo>
                  <a:pt x="104140" y="124559"/>
                </a:lnTo>
                <a:lnTo>
                  <a:pt x="92170" y="126067"/>
                </a:lnTo>
                <a:lnTo>
                  <a:pt x="80899" y="128016"/>
                </a:lnTo>
                <a:lnTo>
                  <a:pt x="70393" y="130424"/>
                </a:lnTo>
                <a:lnTo>
                  <a:pt x="57719" y="134323"/>
                </a:lnTo>
                <a:lnTo>
                  <a:pt x="46286" y="139033"/>
                </a:lnTo>
                <a:lnTo>
                  <a:pt x="36068" y="144525"/>
                </a:lnTo>
                <a:lnTo>
                  <a:pt x="24563" y="153137"/>
                </a:lnTo>
                <a:lnTo>
                  <a:pt x="15868" y="162364"/>
                </a:lnTo>
                <a:lnTo>
                  <a:pt x="9017" y="172847"/>
                </a:lnTo>
                <a:lnTo>
                  <a:pt x="3380" y="186919"/>
                </a:lnTo>
                <a:lnTo>
                  <a:pt x="837" y="199459"/>
                </a:lnTo>
                <a:lnTo>
                  <a:pt x="0" y="213106"/>
                </a:lnTo>
                <a:lnTo>
                  <a:pt x="0" y="2132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5764" y="1055242"/>
            <a:ext cx="300634" cy="388747"/>
          </a:xfrm>
          <a:custGeom>
            <a:avLst/>
            <a:gdLst/>
            <a:ahLst/>
            <a:cxnLst/>
            <a:rect l="l" t="t" r="r" b="b"/>
            <a:pathLst>
              <a:path w="300634" h="388747">
                <a:moveTo>
                  <a:pt x="222351" y="376301"/>
                </a:moveTo>
                <a:lnTo>
                  <a:pt x="222351" y="378206"/>
                </a:lnTo>
                <a:lnTo>
                  <a:pt x="224281" y="381635"/>
                </a:lnTo>
                <a:lnTo>
                  <a:pt x="227660" y="384556"/>
                </a:lnTo>
                <a:lnTo>
                  <a:pt x="230530" y="385572"/>
                </a:lnTo>
                <a:lnTo>
                  <a:pt x="233413" y="386461"/>
                </a:lnTo>
                <a:lnTo>
                  <a:pt x="237375" y="387350"/>
                </a:lnTo>
                <a:lnTo>
                  <a:pt x="242443" y="387858"/>
                </a:lnTo>
                <a:lnTo>
                  <a:pt x="247497" y="388493"/>
                </a:lnTo>
                <a:lnTo>
                  <a:pt x="253898" y="388747"/>
                </a:lnTo>
                <a:lnTo>
                  <a:pt x="269176" y="388747"/>
                </a:lnTo>
                <a:lnTo>
                  <a:pt x="275424" y="388493"/>
                </a:lnTo>
                <a:lnTo>
                  <a:pt x="280390" y="387858"/>
                </a:lnTo>
                <a:lnTo>
                  <a:pt x="285356" y="387350"/>
                </a:lnTo>
                <a:lnTo>
                  <a:pt x="299986" y="380111"/>
                </a:lnTo>
                <a:lnTo>
                  <a:pt x="300634" y="376301"/>
                </a:lnTo>
                <a:lnTo>
                  <a:pt x="300634" y="10541"/>
                </a:lnTo>
                <a:lnTo>
                  <a:pt x="298691" y="7239"/>
                </a:lnTo>
                <a:lnTo>
                  <a:pt x="295275" y="4318"/>
                </a:lnTo>
                <a:lnTo>
                  <a:pt x="292290" y="3302"/>
                </a:lnTo>
                <a:lnTo>
                  <a:pt x="289318" y="2286"/>
                </a:lnTo>
                <a:lnTo>
                  <a:pt x="285356" y="1524"/>
                </a:lnTo>
                <a:lnTo>
                  <a:pt x="280390" y="889"/>
                </a:lnTo>
                <a:lnTo>
                  <a:pt x="275424" y="381"/>
                </a:lnTo>
                <a:lnTo>
                  <a:pt x="269176" y="0"/>
                </a:lnTo>
                <a:lnTo>
                  <a:pt x="253898" y="0"/>
                </a:lnTo>
                <a:lnTo>
                  <a:pt x="247497" y="381"/>
                </a:lnTo>
                <a:lnTo>
                  <a:pt x="237375" y="1524"/>
                </a:lnTo>
                <a:lnTo>
                  <a:pt x="230530" y="3302"/>
                </a:lnTo>
                <a:lnTo>
                  <a:pt x="225577" y="5587"/>
                </a:lnTo>
                <a:lnTo>
                  <a:pt x="222351" y="12573"/>
                </a:lnTo>
                <a:lnTo>
                  <a:pt x="222351" y="153924"/>
                </a:lnTo>
                <a:lnTo>
                  <a:pt x="78282" y="153924"/>
                </a:lnTo>
                <a:lnTo>
                  <a:pt x="78282" y="10541"/>
                </a:lnTo>
                <a:lnTo>
                  <a:pt x="76492" y="7239"/>
                </a:lnTo>
                <a:lnTo>
                  <a:pt x="73215" y="4318"/>
                </a:lnTo>
                <a:lnTo>
                  <a:pt x="70243" y="3302"/>
                </a:lnTo>
                <a:lnTo>
                  <a:pt x="67271" y="2286"/>
                </a:lnTo>
                <a:lnTo>
                  <a:pt x="63296" y="1524"/>
                </a:lnTo>
                <a:lnTo>
                  <a:pt x="58343" y="889"/>
                </a:lnTo>
                <a:lnTo>
                  <a:pt x="53378" y="381"/>
                </a:lnTo>
                <a:lnTo>
                  <a:pt x="47028" y="0"/>
                </a:lnTo>
                <a:lnTo>
                  <a:pt x="31750" y="0"/>
                </a:lnTo>
                <a:lnTo>
                  <a:pt x="25450" y="381"/>
                </a:lnTo>
                <a:lnTo>
                  <a:pt x="20383" y="889"/>
                </a:lnTo>
                <a:lnTo>
                  <a:pt x="15328" y="1524"/>
                </a:lnTo>
                <a:lnTo>
                  <a:pt x="11303" y="2286"/>
                </a:lnTo>
                <a:lnTo>
                  <a:pt x="8331" y="3302"/>
                </a:lnTo>
                <a:lnTo>
                  <a:pt x="5359" y="4318"/>
                </a:lnTo>
                <a:lnTo>
                  <a:pt x="3225" y="5587"/>
                </a:lnTo>
                <a:lnTo>
                  <a:pt x="647" y="8762"/>
                </a:lnTo>
                <a:lnTo>
                  <a:pt x="0" y="12573"/>
                </a:lnTo>
                <a:lnTo>
                  <a:pt x="0" y="378206"/>
                </a:lnTo>
                <a:lnTo>
                  <a:pt x="11303" y="386461"/>
                </a:lnTo>
                <a:lnTo>
                  <a:pt x="20383" y="387858"/>
                </a:lnTo>
                <a:lnTo>
                  <a:pt x="25450" y="388493"/>
                </a:lnTo>
                <a:lnTo>
                  <a:pt x="31750" y="388747"/>
                </a:lnTo>
                <a:lnTo>
                  <a:pt x="47028" y="388747"/>
                </a:lnTo>
                <a:lnTo>
                  <a:pt x="53378" y="388493"/>
                </a:lnTo>
                <a:lnTo>
                  <a:pt x="58343" y="387858"/>
                </a:lnTo>
                <a:lnTo>
                  <a:pt x="63296" y="387350"/>
                </a:lnTo>
                <a:lnTo>
                  <a:pt x="70243" y="385572"/>
                </a:lnTo>
                <a:lnTo>
                  <a:pt x="75311" y="383286"/>
                </a:lnTo>
                <a:lnTo>
                  <a:pt x="78282" y="376301"/>
                </a:lnTo>
                <a:lnTo>
                  <a:pt x="78282" y="220599"/>
                </a:lnTo>
                <a:lnTo>
                  <a:pt x="222351" y="220599"/>
                </a:lnTo>
                <a:lnTo>
                  <a:pt x="222351" y="3763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83855" y="1154684"/>
            <a:ext cx="253276" cy="294386"/>
          </a:xfrm>
          <a:custGeom>
            <a:avLst/>
            <a:gdLst/>
            <a:ahLst/>
            <a:cxnLst/>
            <a:rect l="l" t="t" r="r" b="b"/>
            <a:pathLst>
              <a:path w="253276" h="294386">
                <a:moveTo>
                  <a:pt x="209588" y="289051"/>
                </a:moveTo>
                <a:lnTo>
                  <a:pt x="214922" y="289305"/>
                </a:lnTo>
                <a:lnTo>
                  <a:pt x="227622" y="289305"/>
                </a:lnTo>
                <a:lnTo>
                  <a:pt x="232702" y="289051"/>
                </a:lnTo>
                <a:lnTo>
                  <a:pt x="236766" y="288543"/>
                </a:lnTo>
                <a:lnTo>
                  <a:pt x="240830" y="288163"/>
                </a:lnTo>
                <a:lnTo>
                  <a:pt x="250863" y="284099"/>
                </a:lnTo>
                <a:lnTo>
                  <a:pt x="253276" y="277494"/>
                </a:lnTo>
                <a:lnTo>
                  <a:pt x="253276" y="9905"/>
                </a:lnTo>
                <a:lnTo>
                  <a:pt x="251498" y="6730"/>
                </a:lnTo>
                <a:lnTo>
                  <a:pt x="248323" y="3937"/>
                </a:lnTo>
                <a:lnTo>
                  <a:pt x="245529" y="3048"/>
                </a:lnTo>
                <a:lnTo>
                  <a:pt x="242735" y="2031"/>
                </a:lnTo>
                <a:lnTo>
                  <a:pt x="239052" y="1269"/>
                </a:lnTo>
                <a:lnTo>
                  <a:pt x="234226" y="762"/>
                </a:lnTo>
                <a:lnTo>
                  <a:pt x="229527" y="253"/>
                </a:lnTo>
                <a:lnTo>
                  <a:pt x="223431" y="0"/>
                </a:lnTo>
                <a:lnTo>
                  <a:pt x="208699" y="0"/>
                </a:lnTo>
                <a:lnTo>
                  <a:pt x="202730" y="253"/>
                </a:lnTo>
                <a:lnTo>
                  <a:pt x="197904" y="762"/>
                </a:lnTo>
                <a:lnTo>
                  <a:pt x="193205" y="1269"/>
                </a:lnTo>
                <a:lnTo>
                  <a:pt x="189395" y="2031"/>
                </a:lnTo>
                <a:lnTo>
                  <a:pt x="186474" y="3048"/>
                </a:lnTo>
                <a:lnTo>
                  <a:pt x="183553" y="3937"/>
                </a:lnTo>
                <a:lnTo>
                  <a:pt x="181648" y="5206"/>
                </a:lnTo>
                <a:lnTo>
                  <a:pt x="179489" y="8254"/>
                </a:lnTo>
                <a:lnTo>
                  <a:pt x="178854" y="11937"/>
                </a:lnTo>
                <a:lnTo>
                  <a:pt x="178854" y="188467"/>
                </a:lnTo>
                <a:lnTo>
                  <a:pt x="175020" y="193015"/>
                </a:lnTo>
                <a:lnTo>
                  <a:pt x="165725" y="203231"/>
                </a:lnTo>
                <a:lnTo>
                  <a:pt x="156771" y="211839"/>
                </a:lnTo>
                <a:lnTo>
                  <a:pt x="148120" y="218820"/>
                </a:lnTo>
                <a:lnTo>
                  <a:pt x="143262" y="222042"/>
                </a:lnTo>
                <a:lnTo>
                  <a:pt x="131312" y="227446"/>
                </a:lnTo>
                <a:lnTo>
                  <a:pt x="119418" y="229235"/>
                </a:lnTo>
                <a:lnTo>
                  <a:pt x="111798" y="229235"/>
                </a:lnTo>
                <a:lnTo>
                  <a:pt x="105194" y="227837"/>
                </a:lnTo>
                <a:lnTo>
                  <a:pt x="99606" y="224916"/>
                </a:lnTo>
                <a:lnTo>
                  <a:pt x="93891" y="221995"/>
                </a:lnTo>
                <a:lnTo>
                  <a:pt x="85572" y="212725"/>
                </a:lnTo>
                <a:lnTo>
                  <a:pt x="79171" y="201167"/>
                </a:lnTo>
                <a:lnTo>
                  <a:pt x="77393" y="193801"/>
                </a:lnTo>
                <a:lnTo>
                  <a:pt x="75135" y="176958"/>
                </a:lnTo>
                <a:lnTo>
                  <a:pt x="74714" y="161925"/>
                </a:lnTo>
                <a:lnTo>
                  <a:pt x="74714" y="9905"/>
                </a:lnTo>
                <a:lnTo>
                  <a:pt x="72923" y="6730"/>
                </a:lnTo>
                <a:lnTo>
                  <a:pt x="69697" y="3937"/>
                </a:lnTo>
                <a:lnTo>
                  <a:pt x="66827" y="3048"/>
                </a:lnTo>
                <a:lnTo>
                  <a:pt x="63944" y="2031"/>
                </a:lnTo>
                <a:lnTo>
                  <a:pt x="60121" y="1269"/>
                </a:lnTo>
                <a:lnTo>
                  <a:pt x="55359" y="762"/>
                </a:lnTo>
                <a:lnTo>
                  <a:pt x="50596" y="253"/>
                </a:lnTo>
                <a:lnTo>
                  <a:pt x="44551" y="0"/>
                </a:lnTo>
                <a:lnTo>
                  <a:pt x="30060" y="0"/>
                </a:lnTo>
                <a:lnTo>
                  <a:pt x="24066" y="253"/>
                </a:lnTo>
                <a:lnTo>
                  <a:pt x="19202" y="762"/>
                </a:lnTo>
                <a:lnTo>
                  <a:pt x="14338" y="1269"/>
                </a:lnTo>
                <a:lnTo>
                  <a:pt x="10464" y="2031"/>
                </a:lnTo>
                <a:lnTo>
                  <a:pt x="7594" y="3048"/>
                </a:lnTo>
                <a:lnTo>
                  <a:pt x="4711" y="3937"/>
                </a:lnTo>
                <a:lnTo>
                  <a:pt x="2730" y="5206"/>
                </a:lnTo>
                <a:lnTo>
                  <a:pt x="546" y="8254"/>
                </a:lnTo>
                <a:lnTo>
                  <a:pt x="0" y="11937"/>
                </a:lnTo>
                <a:lnTo>
                  <a:pt x="0" y="174629"/>
                </a:lnTo>
                <a:lnTo>
                  <a:pt x="311" y="189114"/>
                </a:lnTo>
                <a:lnTo>
                  <a:pt x="1234" y="202366"/>
                </a:lnTo>
                <a:lnTo>
                  <a:pt x="2768" y="214384"/>
                </a:lnTo>
                <a:lnTo>
                  <a:pt x="4914" y="225170"/>
                </a:lnTo>
                <a:lnTo>
                  <a:pt x="9253" y="239094"/>
                </a:lnTo>
                <a:lnTo>
                  <a:pt x="14590" y="250588"/>
                </a:lnTo>
                <a:lnTo>
                  <a:pt x="21285" y="261112"/>
                </a:lnTo>
                <a:lnTo>
                  <a:pt x="30006" y="270956"/>
                </a:lnTo>
                <a:lnTo>
                  <a:pt x="39909" y="278923"/>
                </a:lnTo>
                <a:lnTo>
                  <a:pt x="51346" y="285495"/>
                </a:lnTo>
                <a:lnTo>
                  <a:pt x="70211" y="291787"/>
                </a:lnTo>
                <a:lnTo>
                  <a:pt x="83123" y="293738"/>
                </a:lnTo>
                <a:lnTo>
                  <a:pt x="97320" y="294386"/>
                </a:lnTo>
                <a:lnTo>
                  <a:pt x="107885" y="293822"/>
                </a:lnTo>
                <a:lnTo>
                  <a:pt x="120318" y="291664"/>
                </a:lnTo>
                <a:lnTo>
                  <a:pt x="132544" y="287877"/>
                </a:lnTo>
                <a:lnTo>
                  <a:pt x="144564" y="282448"/>
                </a:lnTo>
                <a:lnTo>
                  <a:pt x="159652" y="273205"/>
                </a:lnTo>
                <a:lnTo>
                  <a:pt x="169609" y="265568"/>
                </a:lnTo>
                <a:lnTo>
                  <a:pt x="179486" y="256751"/>
                </a:lnTo>
                <a:lnTo>
                  <a:pt x="189268" y="246761"/>
                </a:lnTo>
                <a:lnTo>
                  <a:pt x="189268" y="279400"/>
                </a:lnTo>
                <a:lnTo>
                  <a:pt x="190792" y="282701"/>
                </a:lnTo>
                <a:lnTo>
                  <a:pt x="193459" y="285368"/>
                </a:lnTo>
                <a:lnTo>
                  <a:pt x="198285" y="287400"/>
                </a:lnTo>
                <a:lnTo>
                  <a:pt x="201460" y="288163"/>
                </a:lnTo>
                <a:lnTo>
                  <a:pt x="205524" y="288543"/>
                </a:lnTo>
                <a:lnTo>
                  <a:pt x="209588" y="2890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12951" y="1149603"/>
            <a:ext cx="422401" cy="294386"/>
          </a:xfrm>
          <a:custGeom>
            <a:avLst/>
            <a:gdLst/>
            <a:ahLst/>
            <a:cxnLst/>
            <a:rect l="l" t="t" r="r" b="b"/>
            <a:pathLst>
              <a:path w="422401" h="294386">
                <a:moveTo>
                  <a:pt x="349376" y="287782"/>
                </a:moveTo>
                <a:lnTo>
                  <a:pt x="352425" y="290449"/>
                </a:lnTo>
                <a:lnTo>
                  <a:pt x="355346" y="291465"/>
                </a:lnTo>
                <a:lnTo>
                  <a:pt x="358140" y="292481"/>
                </a:lnTo>
                <a:lnTo>
                  <a:pt x="361950" y="293243"/>
                </a:lnTo>
                <a:lnTo>
                  <a:pt x="366775" y="293624"/>
                </a:lnTo>
                <a:lnTo>
                  <a:pt x="371475" y="294132"/>
                </a:lnTo>
                <a:lnTo>
                  <a:pt x="377698" y="294386"/>
                </a:lnTo>
                <a:lnTo>
                  <a:pt x="392556" y="294386"/>
                </a:lnTo>
                <a:lnTo>
                  <a:pt x="398653" y="294132"/>
                </a:lnTo>
                <a:lnTo>
                  <a:pt x="403351" y="293624"/>
                </a:lnTo>
                <a:lnTo>
                  <a:pt x="408178" y="293243"/>
                </a:lnTo>
                <a:lnTo>
                  <a:pt x="419481" y="289179"/>
                </a:lnTo>
                <a:lnTo>
                  <a:pt x="422401" y="282575"/>
                </a:lnTo>
                <a:lnTo>
                  <a:pt x="422326" y="106711"/>
                </a:lnTo>
                <a:lnTo>
                  <a:pt x="421591" y="93784"/>
                </a:lnTo>
                <a:lnTo>
                  <a:pt x="420056" y="81242"/>
                </a:lnTo>
                <a:lnTo>
                  <a:pt x="417703" y="69087"/>
                </a:lnTo>
                <a:lnTo>
                  <a:pt x="413540" y="55247"/>
                </a:lnTo>
                <a:lnTo>
                  <a:pt x="408299" y="43701"/>
                </a:lnTo>
                <a:lnTo>
                  <a:pt x="401700" y="33274"/>
                </a:lnTo>
                <a:lnTo>
                  <a:pt x="393546" y="23755"/>
                </a:lnTo>
                <a:lnTo>
                  <a:pt x="383760" y="15679"/>
                </a:lnTo>
                <a:lnTo>
                  <a:pt x="372363" y="9017"/>
                </a:lnTo>
                <a:lnTo>
                  <a:pt x="354749" y="2829"/>
                </a:lnTo>
                <a:lnTo>
                  <a:pt x="341921" y="710"/>
                </a:lnTo>
                <a:lnTo>
                  <a:pt x="327787" y="0"/>
                </a:lnTo>
                <a:lnTo>
                  <a:pt x="320040" y="0"/>
                </a:lnTo>
                <a:lnTo>
                  <a:pt x="312419" y="1016"/>
                </a:lnTo>
                <a:lnTo>
                  <a:pt x="305054" y="2921"/>
                </a:lnTo>
                <a:lnTo>
                  <a:pt x="297561" y="4699"/>
                </a:lnTo>
                <a:lnTo>
                  <a:pt x="290068" y="7620"/>
                </a:lnTo>
                <a:lnTo>
                  <a:pt x="282701" y="11557"/>
                </a:lnTo>
                <a:lnTo>
                  <a:pt x="281274" y="12296"/>
                </a:lnTo>
                <a:lnTo>
                  <a:pt x="270729" y="18623"/>
                </a:lnTo>
                <a:lnTo>
                  <a:pt x="260096" y="26543"/>
                </a:lnTo>
                <a:lnTo>
                  <a:pt x="255308" y="30512"/>
                </a:lnTo>
                <a:lnTo>
                  <a:pt x="246065" y="38952"/>
                </a:lnTo>
                <a:lnTo>
                  <a:pt x="236728" y="48513"/>
                </a:lnTo>
                <a:lnTo>
                  <a:pt x="233299" y="41275"/>
                </a:lnTo>
                <a:lnTo>
                  <a:pt x="229107" y="34544"/>
                </a:lnTo>
                <a:lnTo>
                  <a:pt x="224155" y="28575"/>
                </a:lnTo>
                <a:lnTo>
                  <a:pt x="219201" y="22606"/>
                </a:lnTo>
                <a:lnTo>
                  <a:pt x="213360" y="17525"/>
                </a:lnTo>
                <a:lnTo>
                  <a:pt x="206501" y="13335"/>
                </a:lnTo>
                <a:lnTo>
                  <a:pt x="199644" y="9017"/>
                </a:lnTo>
                <a:lnTo>
                  <a:pt x="191897" y="5715"/>
                </a:lnTo>
                <a:lnTo>
                  <a:pt x="183134" y="3429"/>
                </a:lnTo>
                <a:lnTo>
                  <a:pt x="167079" y="628"/>
                </a:lnTo>
                <a:lnTo>
                  <a:pt x="153669" y="0"/>
                </a:lnTo>
                <a:lnTo>
                  <a:pt x="144516" y="455"/>
                </a:lnTo>
                <a:lnTo>
                  <a:pt x="132052" y="2582"/>
                </a:lnTo>
                <a:lnTo>
                  <a:pt x="119863" y="6419"/>
                </a:lnTo>
                <a:lnTo>
                  <a:pt x="107950" y="11937"/>
                </a:lnTo>
                <a:lnTo>
                  <a:pt x="103454" y="14521"/>
                </a:lnTo>
                <a:lnTo>
                  <a:pt x="93620" y="21016"/>
                </a:lnTo>
                <a:lnTo>
                  <a:pt x="83773" y="28687"/>
                </a:lnTo>
                <a:lnTo>
                  <a:pt x="73905" y="37551"/>
                </a:lnTo>
                <a:lnTo>
                  <a:pt x="64008" y="47625"/>
                </a:lnTo>
                <a:lnTo>
                  <a:pt x="64008" y="14986"/>
                </a:lnTo>
                <a:lnTo>
                  <a:pt x="62611" y="11811"/>
                </a:lnTo>
                <a:lnTo>
                  <a:pt x="59943" y="9017"/>
                </a:lnTo>
                <a:lnTo>
                  <a:pt x="55371" y="7112"/>
                </a:lnTo>
                <a:lnTo>
                  <a:pt x="52196" y="6350"/>
                </a:lnTo>
                <a:lnTo>
                  <a:pt x="48006" y="5842"/>
                </a:lnTo>
                <a:lnTo>
                  <a:pt x="43815" y="5334"/>
                </a:lnTo>
                <a:lnTo>
                  <a:pt x="38608" y="5080"/>
                </a:lnTo>
                <a:lnTo>
                  <a:pt x="26035" y="5080"/>
                </a:lnTo>
                <a:lnTo>
                  <a:pt x="20955" y="5334"/>
                </a:lnTo>
                <a:lnTo>
                  <a:pt x="16890" y="5842"/>
                </a:lnTo>
                <a:lnTo>
                  <a:pt x="12827" y="6350"/>
                </a:lnTo>
                <a:lnTo>
                  <a:pt x="9525" y="7112"/>
                </a:lnTo>
                <a:lnTo>
                  <a:pt x="6858" y="8128"/>
                </a:lnTo>
                <a:lnTo>
                  <a:pt x="4318" y="9017"/>
                </a:lnTo>
                <a:lnTo>
                  <a:pt x="2540" y="10287"/>
                </a:lnTo>
                <a:lnTo>
                  <a:pt x="508" y="13335"/>
                </a:lnTo>
                <a:lnTo>
                  <a:pt x="0" y="17018"/>
                </a:lnTo>
                <a:lnTo>
                  <a:pt x="0" y="284480"/>
                </a:lnTo>
                <a:lnTo>
                  <a:pt x="1778" y="287782"/>
                </a:lnTo>
                <a:lnTo>
                  <a:pt x="5080" y="290449"/>
                </a:lnTo>
                <a:lnTo>
                  <a:pt x="8001" y="291465"/>
                </a:lnTo>
                <a:lnTo>
                  <a:pt x="10795" y="292481"/>
                </a:lnTo>
                <a:lnTo>
                  <a:pt x="14605" y="293243"/>
                </a:lnTo>
                <a:lnTo>
                  <a:pt x="19431" y="293624"/>
                </a:lnTo>
                <a:lnTo>
                  <a:pt x="24130" y="294132"/>
                </a:lnTo>
                <a:lnTo>
                  <a:pt x="30226" y="294386"/>
                </a:lnTo>
                <a:lnTo>
                  <a:pt x="44958" y="294386"/>
                </a:lnTo>
                <a:lnTo>
                  <a:pt x="50927" y="294132"/>
                </a:lnTo>
                <a:lnTo>
                  <a:pt x="55753" y="293624"/>
                </a:lnTo>
                <a:lnTo>
                  <a:pt x="60452" y="293243"/>
                </a:lnTo>
                <a:lnTo>
                  <a:pt x="67183" y="291465"/>
                </a:lnTo>
                <a:lnTo>
                  <a:pt x="74422" y="286258"/>
                </a:lnTo>
                <a:lnTo>
                  <a:pt x="75057" y="282575"/>
                </a:lnTo>
                <a:lnTo>
                  <a:pt x="75057" y="106045"/>
                </a:lnTo>
                <a:lnTo>
                  <a:pt x="78175" y="102165"/>
                </a:lnTo>
                <a:lnTo>
                  <a:pt x="87335" y="91589"/>
                </a:lnTo>
                <a:lnTo>
                  <a:pt x="96110" y="82758"/>
                </a:lnTo>
                <a:lnTo>
                  <a:pt x="104521" y="75692"/>
                </a:lnTo>
                <a:lnTo>
                  <a:pt x="108206" y="73068"/>
                </a:lnTo>
                <a:lnTo>
                  <a:pt x="120079" y="67215"/>
                </a:lnTo>
                <a:lnTo>
                  <a:pt x="131953" y="65278"/>
                </a:lnTo>
                <a:lnTo>
                  <a:pt x="139065" y="65278"/>
                </a:lnTo>
                <a:lnTo>
                  <a:pt x="145287" y="66675"/>
                </a:lnTo>
                <a:lnTo>
                  <a:pt x="150622" y="69596"/>
                </a:lnTo>
                <a:lnTo>
                  <a:pt x="156082" y="72390"/>
                </a:lnTo>
                <a:lnTo>
                  <a:pt x="160400" y="76454"/>
                </a:lnTo>
                <a:lnTo>
                  <a:pt x="163703" y="81787"/>
                </a:lnTo>
                <a:lnTo>
                  <a:pt x="167131" y="86995"/>
                </a:lnTo>
                <a:lnTo>
                  <a:pt x="169672" y="93345"/>
                </a:lnTo>
                <a:lnTo>
                  <a:pt x="171323" y="100711"/>
                </a:lnTo>
                <a:lnTo>
                  <a:pt x="173100" y="107950"/>
                </a:lnTo>
                <a:lnTo>
                  <a:pt x="173862" y="116078"/>
                </a:lnTo>
                <a:lnTo>
                  <a:pt x="173862" y="284480"/>
                </a:lnTo>
                <a:lnTo>
                  <a:pt x="175641" y="287782"/>
                </a:lnTo>
                <a:lnTo>
                  <a:pt x="178943" y="290449"/>
                </a:lnTo>
                <a:lnTo>
                  <a:pt x="181737" y="291465"/>
                </a:lnTo>
                <a:lnTo>
                  <a:pt x="184657" y="292481"/>
                </a:lnTo>
                <a:lnTo>
                  <a:pt x="188468" y="293243"/>
                </a:lnTo>
                <a:lnTo>
                  <a:pt x="193294" y="293624"/>
                </a:lnTo>
                <a:lnTo>
                  <a:pt x="197993" y="294132"/>
                </a:lnTo>
                <a:lnTo>
                  <a:pt x="204088" y="294386"/>
                </a:lnTo>
                <a:lnTo>
                  <a:pt x="218567" y="294386"/>
                </a:lnTo>
                <a:lnTo>
                  <a:pt x="224536" y="294132"/>
                </a:lnTo>
                <a:lnTo>
                  <a:pt x="229235" y="293624"/>
                </a:lnTo>
                <a:lnTo>
                  <a:pt x="234061" y="293243"/>
                </a:lnTo>
                <a:lnTo>
                  <a:pt x="237871" y="292481"/>
                </a:lnTo>
                <a:lnTo>
                  <a:pt x="240665" y="291465"/>
                </a:lnTo>
                <a:lnTo>
                  <a:pt x="243586" y="290449"/>
                </a:lnTo>
                <a:lnTo>
                  <a:pt x="245618" y="289179"/>
                </a:lnTo>
                <a:lnTo>
                  <a:pt x="248031" y="286258"/>
                </a:lnTo>
                <a:lnTo>
                  <a:pt x="248538" y="282575"/>
                </a:lnTo>
                <a:lnTo>
                  <a:pt x="248538" y="106045"/>
                </a:lnTo>
                <a:lnTo>
                  <a:pt x="251908" y="101951"/>
                </a:lnTo>
                <a:lnTo>
                  <a:pt x="261174" y="91468"/>
                </a:lnTo>
                <a:lnTo>
                  <a:pt x="269992" y="82708"/>
                </a:lnTo>
                <a:lnTo>
                  <a:pt x="278384" y="75692"/>
                </a:lnTo>
                <a:lnTo>
                  <a:pt x="281772" y="73262"/>
                </a:lnTo>
                <a:lnTo>
                  <a:pt x="293676" y="67263"/>
                </a:lnTo>
                <a:lnTo>
                  <a:pt x="305435" y="65278"/>
                </a:lnTo>
                <a:lnTo>
                  <a:pt x="312800" y="65278"/>
                </a:lnTo>
                <a:lnTo>
                  <a:pt x="319150" y="66675"/>
                </a:lnTo>
                <a:lnTo>
                  <a:pt x="324357" y="69596"/>
                </a:lnTo>
                <a:lnTo>
                  <a:pt x="329565" y="72390"/>
                </a:lnTo>
                <a:lnTo>
                  <a:pt x="334010" y="76454"/>
                </a:lnTo>
                <a:lnTo>
                  <a:pt x="337438" y="81787"/>
                </a:lnTo>
                <a:lnTo>
                  <a:pt x="340868" y="86995"/>
                </a:lnTo>
                <a:lnTo>
                  <a:pt x="343535" y="93345"/>
                </a:lnTo>
                <a:lnTo>
                  <a:pt x="345186" y="100711"/>
                </a:lnTo>
                <a:lnTo>
                  <a:pt x="346837" y="107950"/>
                </a:lnTo>
                <a:lnTo>
                  <a:pt x="347725" y="116078"/>
                </a:lnTo>
                <a:lnTo>
                  <a:pt x="347725" y="284480"/>
                </a:lnTo>
                <a:lnTo>
                  <a:pt x="349376" y="2877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85829" y="1372908"/>
            <a:ext cx="67422" cy="76161"/>
          </a:xfrm>
          <a:custGeom>
            <a:avLst/>
            <a:gdLst/>
            <a:ahLst/>
            <a:cxnLst/>
            <a:rect l="l" t="t" r="r" b="b"/>
            <a:pathLst>
              <a:path w="67422" h="76161">
                <a:moveTo>
                  <a:pt x="57712" y="8501"/>
                </a:moveTo>
                <a:lnTo>
                  <a:pt x="48278" y="15201"/>
                </a:lnTo>
                <a:lnTo>
                  <a:pt x="44009" y="17528"/>
                </a:lnTo>
                <a:lnTo>
                  <a:pt x="32046" y="21784"/>
                </a:lnTo>
                <a:lnTo>
                  <a:pt x="19195" y="23202"/>
                </a:lnTo>
                <a:lnTo>
                  <a:pt x="12854" y="22905"/>
                </a:lnTo>
                <a:lnTo>
                  <a:pt x="0" y="19906"/>
                </a:lnTo>
                <a:lnTo>
                  <a:pt x="2812" y="76161"/>
                </a:lnTo>
                <a:lnTo>
                  <a:pt x="12901" y="75766"/>
                </a:lnTo>
                <a:lnTo>
                  <a:pt x="25749" y="74017"/>
                </a:lnTo>
                <a:lnTo>
                  <a:pt x="37917" y="70884"/>
                </a:lnTo>
                <a:lnTo>
                  <a:pt x="49421" y="66382"/>
                </a:lnTo>
                <a:lnTo>
                  <a:pt x="56723" y="62621"/>
                </a:lnTo>
                <a:lnTo>
                  <a:pt x="67422" y="55876"/>
                </a:lnTo>
                <a:lnTo>
                  <a:pt x="67304" y="0"/>
                </a:lnTo>
                <a:lnTo>
                  <a:pt x="57712" y="8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08479" y="1149603"/>
            <a:ext cx="253619" cy="294386"/>
          </a:xfrm>
          <a:custGeom>
            <a:avLst/>
            <a:gdLst/>
            <a:ahLst/>
            <a:cxnLst/>
            <a:rect l="l" t="t" r="r" b="b"/>
            <a:pathLst>
              <a:path w="253619" h="294386">
                <a:moveTo>
                  <a:pt x="178943" y="282575"/>
                </a:moveTo>
                <a:lnTo>
                  <a:pt x="178943" y="284480"/>
                </a:lnTo>
                <a:lnTo>
                  <a:pt x="180720" y="287782"/>
                </a:lnTo>
                <a:lnTo>
                  <a:pt x="183895" y="290449"/>
                </a:lnTo>
                <a:lnTo>
                  <a:pt x="186689" y="291465"/>
                </a:lnTo>
                <a:lnTo>
                  <a:pt x="189483" y="292481"/>
                </a:lnTo>
                <a:lnTo>
                  <a:pt x="193294" y="293243"/>
                </a:lnTo>
                <a:lnTo>
                  <a:pt x="198119" y="293624"/>
                </a:lnTo>
                <a:lnTo>
                  <a:pt x="202945" y="294132"/>
                </a:lnTo>
                <a:lnTo>
                  <a:pt x="209169" y="294386"/>
                </a:lnTo>
                <a:lnTo>
                  <a:pt x="223646" y="294386"/>
                </a:lnTo>
                <a:lnTo>
                  <a:pt x="229615" y="294132"/>
                </a:lnTo>
                <a:lnTo>
                  <a:pt x="234441" y="293624"/>
                </a:lnTo>
                <a:lnTo>
                  <a:pt x="239268" y="293243"/>
                </a:lnTo>
                <a:lnTo>
                  <a:pt x="248665" y="290449"/>
                </a:lnTo>
                <a:lnTo>
                  <a:pt x="253619" y="282575"/>
                </a:lnTo>
                <a:lnTo>
                  <a:pt x="253619" y="118491"/>
                </a:lnTo>
                <a:lnTo>
                  <a:pt x="253348" y="105531"/>
                </a:lnTo>
                <a:lnTo>
                  <a:pt x="252421" y="92308"/>
                </a:lnTo>
                <a:lnTo>
                  <a:pt x="250822" y="80156"/>
                </a:lnTo>
                <a:lnTo>
                  <a:pt x="248538" y="69087"/>
                </a:lnTo>
                <a:lnTo>
                  <a:pt x="244186" y="55118"/>
                </a:lnTo>
                <a:lnTo>
                  <a:pt x="238806" y="43642"/>
                </a:lnTo>
                <a:lnTo>
                  <a:pt x="232028" y="33274"/>
                </a:lnTo>
                <a:lnTo>
                  <a:pt x="223389" y="23531"/>
                </a:lnTo>
                <a:lnTo>
                  <a:pt x="213481" y="15585"/>
                </a:lnTo>
                <a:lnTo>
                  <a:pt x="202056" y="9017"/>
                </a:lnTo>
                <a:lnTo>
                  <a:pt x="183335" y="2695"/>
                </a:lnTo>
                <a:lnTo>
                  <a:pt x="170458" y="676"/>
                </a:lnTo>
                <a:lnTo>
                  <a:pt x="156337" y="0"/>
                </a:lnTo>
                <a:lnTo>
                  <a:pt x="145448" y="598"/>
                </a:lnTo>
                <a:lnTo>
                  <a:pt x="132996" y="2796"/>
                </a:lnTo>
                <a:lnTo>
                  <a:pt x="120801" y="6585"/>
                </a:lnTo>
                <a:lnTo>
                  <a:pt x="108838" y="11937"/>
                </a:lnTo>
                <a:lnTo>
                  <a:pt x="93694" y="21274"/>
                </a:lnTo>
                <a:lnTo>
                  <a:pt x="83737" y="28887"/>
                </a:lnTo>
                <a:lnTo>
                  <a:pt x="73839" y="37665"/>
                </a:lnTo>
                <a:lnTo>
                  <a:pt x="64007" y="47625"/>
                </a:lnTo>
                <a:lnTo>
                  <a:pt x="64007" y="14986"/>
                </a:lnTo>
                <a:lnTo>
                  <a:pt x="62610" y="11811"/>
                </a:lnTo>
                <a:lnTo>
                  <a:pt x="59943" y="9017"/>
                </a:lnTo>
                <a:lnTo>
                  <a:pt x="55371" y="7112"/>
                </a:lnTo>
                <a:lnTo>
                  <a:pt x="52196" y="6350"/>
                </a:lnTo>
                <a:lnTo>
                  <a:pt x="48006" y="5842"/>
                </a:lnTo>
                <a:lnTo>
                  <a:pt x="43814" y="5334"/>
                </a:lnTo>
                <a:lnTo>
                  <a:pt x="38607" y="5080"/>
                </a:lnTo>
                <a:lnTo>
                  <a:pt x="26034" y="5080"/>
                </a:lnTo>
                <a:lnTo>
                  <a:pt x="20954" y="5334"/>
                </a:lnTo>
                <a:lnTo>
                  <a:pt x="16890" y="5842"/>
                </a:lnTo>
                <a:lnTo>
                  <a:pt x="12826" y="6350"/>
                </a:lnTo>
                <a:lnTo>
                  <a:pt x="2539" y="10287"/>
                </a:lnTo>
                <a:lnTo>
                  <a:pt x="0" y="17018"/>
                </a:lnTo>
                <a:lnTo>
                  <a:pt x="0" y="284480"/>
                </a:lnTo>
                <a:lnTo>
                  <a:pt x="1777" y="287782"/>
                </a:lnTo>
                <a:lnTo>
                  <a:pt x="5079" y="290449"/>
                </a:lnTo>
                <a:lnTo>
                  <a:pt x="8000" y="291465"/>
                </a:lnTo>
                <a:lnTo>
                  <a:pt x="10794" y="292481"/>
                </a:lnTo>
                <a:lnTo>
                  <a:pt x="14604" y="293243"/>
                </a:lnTo>
                <a:lnTo>
                  <a:pt x="19431" y="293624"/>
                </a:lnTo>
                <a:lnTo>
                  <a:pt x="24129" y="294132"/>
                </a:lnTo>
                <a:lnTo>
                  <a:pt x="30225" y="294386"/>
                </a:lnTo>
                <a:lnTo>
                  <a:pt x="44957" y="294386"/>
                </a:lnTo>
                <a:lnTo>
                  <a:pt x="50926" y="294132"/>
                </a:lnTo>
                <a:lnTo>
                  <a:pt x="55752" y="293624"/>
                </a:lnTo>
                <a:lnTo>
                  <a:pt x="60451" y="293243"/>
                </a:lnTo>
                <a:lnTo>
                  <a:pt x="67182" y="291465"/>
                </a:lnTo>
                <a:lnTo>
                  <a:pt x="74421" y="286258"/>
                </a:lnTo>
                <a:lnTo>
                  <a:pt x="75056" y="282575"/>
                </a:lnTo>
                <a:lnTo>
                  <a:pt x="75056" y="106045"/>
                </a:lnTo>
                <a:lnTo>
                  <a:pt x="78597" y="101668"/>
                </a:lnTo>
                <a:lnTo>
                  <a:pt x="87768" y="91308"/>
                </a:lnTo>
                <a:lnTo>
                  <a:pt x="96712" y="82642"/>
                </a:lnTo>
                <a:lnTo>
                  <a:pt x="105409" y="75692"/>
                </a:lnTo>
                <a:lnTo>
                  <a:pt x="110415" y="72413"/>
                </a:lnTo>
                <a:lnTo>
                  <a:pt x="122381" y="67052"/>
                </a:lnTo>
                <a:lnTo>
                  <a:pt x="134238" y="65278"/>
                </a:lnTo>
                <a:lnTo>
                  <a:pt x="141858" y="65278"/>
                </a:lnTo>
                <a:lnTo>
                  <a:pt x="148462" y="66675"/>
                </a:lnTo>
                <a:lnTo>
                  <a:pt x="154050" y="69596"/>
                </a:lnTo>
                <a:lnTo>
                  <a:pt x="159765" y="72390"/>
                </a:lnTo>
                <a:lnTo>
                  <a:pt x="164337" y="76454"/>
                </a:lnTo>
                <a:lnTo>
                  <a:pt x="167894" y="81787"/>
                </a:lnTo>
                <a:lnTo>
                  <a:pt x="171450" y="86995"/>
                </a:lnTo>
                <a:lnTo>
                  <a:pt x="174244" y="93345"/>
                </a:lnTo>
                <a:lnTo>
                  <a:pt x="176148" y="100711"/>
                </a:lnTo>
                <a:lnTo>
                  <a:pt x="177017" y="104574"/>
                </a:lnTo>
                <a:lnTo>
                  <a:pt x="178470" y="116336"/>
                </a:lnTo>
                <a:lnTo>
                  <a:pt x="178943" y="131063"/>
                </a:lnTo>
                <a:lnTo>
                  <a:pt x="178943" y="282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00528" y="1334897"/>
            <a:ext cx="31248" cy="112538"/>
          </a:xfrm>
          <a:custGeom>
            <a:avLst/>
            <a:gdLst/>
            <a:ahLst/>
            <a:cxnLst/>
            <a:rect l="l" t="t" r="r" b="b"/>
            <a:pathLst>
              <a:path w="31248" h="112538">
                <a:moveTo>
                  <a:pt x="28548" y="46624"/>
                </a:moveTo>
                <a:lnTo>
                  <a:pt x="18398" y="38897"/>
                </a:lnTo>
                <a:lnTo>
                  <a:pt x="10541" y="28701"/>
                </a:lnTo>
                <a:lnTo>
                  <a:pt x="8199" y="24453"/>
                </a:lnTo>
                <a:lnTo>
                  <a:pt x="3404" y="12988"/>
                </a:lnTo>
                <a:lnTo>
                  <a:pt x="0" y="0"/>
                </a:lnTo>
                <a:lnTo>
                  <a:pt x="7006" y="107669"/>
                </a:lnTo>
                <a:lnTo>
                  <a:pt x="18751" y="110504"/>
                </a:lnTo>
                <a:lnTo>
                  <a:pt x="31248" y="112538"/>
                </a:lnTo>
                <a:lnTo>
                  <a:pt x="30353" y="47625"/>
                </a:lnTo>
                <a:lnTo>
                  <a:pt x="28548" y="46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20137" y="1149603"/>
            <a:ext cx="284480" cy="299466"/>
          </a:xfrm>
          <a:custGeom>
            <a:avLst/>
            <a:gdLst/>
            <a:ahLst/>
            <a:cxnLst/>
            <a:rect l="l" t="t" r="r" b="b"/>
            <a:pathLst>
              <a:path w="284480" h="299466">
                <a:moveTo>
                  <a:pt x="0" y="152400"/>
                </a:moveTo>
                <a:lnTo>
                  <a:pt x="319" y="165881"/>
                </a:lnTo>
                <a:lnTo>
                  <a:pt x="1311" y="179110"/>
                </a:lnTo>
                <a:lnTo>
                  <a:pt x="2968" y="191703"/>
                </a:lnTo>
                <a:lnTo>
                  <a:pt x="5284" y="203668"/>
                </a:lnTo>
                <a:lnTo>
                  <a:pt x="8255" y="215011"/>
                </a:lnTo>
                <a:lnTo>
                  <a:pt x="13591" y="229501"/>
                </a:lnTo>
                <a:lnTo>
                  <a:pt x="19322" y="241009"/>
                </a:lnTo>
                <a:lnTo>
                  <a:pt x="26091" y="251546"/>
                </a:lnTo>
                <a:lnTo>
                  <a:pt x="33908" y="261112"/>
                </a:lnTo>
                <a:lnTo>
                  <a:pt x="43797" y="270462"/>
                </a:lnTo>
                <a:lnTo>
                  <a:pt x="53933" y="277916"/>
                </a:lnTo>
                <a:lnTo>
                  <a:pt x="65115" y="284324"/>
                </a:lnTo>
                <a:lnTo>
                  <a:pt x="77343" y="289687"/>
                </a:lnTo>
                <a:lnTo>
                  <a:pt x="87397" y="292962"/>
                </a:lnTo>
                <a:lnTo>
                  <a:pt x="80390" y="185293"/>
                </a:lnTo>
                <a:lnTo>
                  <a:pt x="78675" y="175202"/>
                </a:lnTo>
                <a:lnTo>
                  <a:pt x="77474" y="162605"/>
                </a:lnTo>
                <a:lnTo>
                  <a:pt x="77088" y="149225"/>
                </a:lnTo>
                <a:lnTo>
                  <a:pt x="77514" y="135748"/>
                </a:lnTo>
                <a:lnTo>
                  <a:pt x="78849" y="123114"/>
                </a:lnTo>
                <a:lnTo>
                  <a:pt x="81152" y="111506"/>
                </a:lnTo>
                <a:lnTo>
                  <a:pt x="87185" y="93735"/>
                </a:lnTo>
                <a:lnTo>
                  <a:pt x="93090" y="83185"/>
                </a:lnTo>
                <a:lnTo>
                  <a:pt x="103012" y="72332"/>
                </a:lnTo>
                <a:lnTo>
                  <a:pt x="113664" y="65405"/>
                </a:lnTo>
                <a:lnTo>
                  <a:pt x="129413" y="60413"/>
                </a:lnTo>
                <a:lnTo>
                  <a:pt x="142875" y="59309"/>
                </a:lnTo>
                <a:lnTo>
                  <a:pt x="150195" y="59591"/>
                </a:lnTo>
                <a:lnTo>
                  <a:pt x="163097" y="61789"/>
                </a:lnTo>
                <a:lnTo>
                  <a:pt x="173989" y="66167"/>
                </a:lnTo>
                <a:lnTo>
                  <a:pt x="185878" y="75088"/>
                </a:lnTo>
                <a:lnTo>
                  <a:pt x="193801" y="85217"/>
                </a:lnTo>
                <a:lnTo>
                  <a:pt x="200977" y="100930"/>
                </a:lnTo>
                <a:lnTo>
                  <a:pt x="204343" y="113919"/>
                </a:lnTo>
                <a:lnTo>
                  <a:pt x="205900" y="124138"/>
                </a:lnTo>
                <a:lnTo>
                  <a:pt x="207018" y="136709"/>
                </a:lnTo>
                <a:lnTo>
                  <a:pt x="207390" y="150113"/>
                </a:lnTo>
                <a:lnTo>
                  <a:pt x="206981" y="163452"/>
                </a:lnTo>
                <a:lnTo>
                  <a:pt x="205711" y="176081"/>
                </a:lnTo>
                <a:lnTo>
                  <a:pt x="203581" y="187706"/>
                </a:lnTo>
                <a:lnTo>
                  <a:pt x="197606" y="205407"/>
                </a:lnTo>
                <a:lnTo>
                  <a:pt x="191643" y="215900"/>
                </a:lnTo>
                <a:lnTo>
                  <a:pt x="181899" y="226584"/>
                </a:lnTo>
                <a:lnTo>
                  <a:pt x="171195" y="233553"/>
                </a:lnTo>
                <a:lnTo>
                  <a:pt x="155162" y="238571"/>
                </a:lnTo>
                <a:lnTo>
                  <a:pt x="141605" y="239649"/>
                </a:lnTo>
                <a:lnTo>
                  <a:pt x="134648" y="239386"/>
                </a:lnTo>
                <a:lnTo>
                  <a:pt x="121723" y="237224"/>
                </a:lnTo>
                <a:lnTo>
                  <a:pt x="110743" y="232918"/>
                </a:lnTo>
                <a:lnTo>
                  <a:pt x="111639" y="297831"/>
                </a:lnTo>
                <a:lnTo>
                  <a:pt x="124900" y="299056"/>
                </a:lnTo>
                <a:lnTo>
                  <a:pt x="138937" y="299466"/>
                </a:lnTo>
                <a:lnTo>
                  <a:pt x="140579" y="299460"/>
                </a:lnTo>
                <a:lnTo>
                  <a:pt x="154509" y="298941"/>
                </a:lnTo>
                <a:lnTo>
                  <a:pt x="167711" y="297577"/>
                </a:lnTo>
                <a:lnTo>
                  <a:pt x="180184" y="295368"/>
                </a:lnTo>
                <a:lnTo>
                  <a:pt x="191929" y="292315"/>
                </a:lnTo>
                <a:lnTo>
                  <a:pt x="202945" y="288417"/>
                </a:lnTo>
                <a:lnTo>
                  <a:pt x="219103" y="280751"/>
                </a:lnTo>
                <a:lnTo>
                  <a:pt x="229905" y="273898"/>
                </a:lnTo>
                <a:lnTo>
                  <a:pt x="239720" y="266039"/>
                </a:lnTo>
                <a:lnTo>
                  <a:pt x="248538" y="257175"/>
                </a:lnTo>
                <a:lnTo>
                  <a:pt x="258879" y="243921"/>
                </a:lnTo>
                <a:lnTo>
                  <a:pt x="265417" y="233126"/>
                </a:lnTo>
                <a:lnTo>
                  <a:pt x="270987" y="221502"/>
                </a:lnTo>
                <a:lnTo>
                  <a:pt x="275589" y="209042"/>
                </a:lnTo>
                <a:lnTo>
                  <a:pt x="278643" y="198261"/>
                </a:lnTo>
                <a:lnTo>
                  <a:pt x="281206" y="186190"/>
                </a:lnTo>
                <a:lnTo>
                  <a:pt x="283029" y="173629"/>
                </a:lnTo>
                <a:lnTo>
                  <a:pt x="284118" y="160586"/>
                </a:lnTo>
                <a:lnTo>
                  <a:pt x="284480" y="147066"/>
                </a:lnTo>
                <a:lnTo>
                  <a:pt x="284166" y="133403"/>
                </a:lnTo>
                <a:lnTo>
                  <a:pt x="283197" y="120143"/>
                </a:lnTo>
                <a:lnTo>
                  <a:pt x="281558" y="107539"/>
                </a:lnTo>
                <a:lnTo>
                  <a:pt x="279238" y="95599"/>
                </a:lnTo>
                <a:lnTo>
                  <a:pt x="276225" y="84328"/>
                </a:lnTo>
                <a:lnTo>
                  <a:pt x="270876" y="69724"/>
                </a:lnTo>
                <a:lnTo>
                  <a:pt x="265163" y="58195"/>
                </a:lnTo>
                <a:lnTo>
                  <a:pt x="258437" y="47657"/>
                </a:lnTo>
                <a:lnTo>
                  <a:pt x="250698" y="38100"/>
                </a:lnTo>
                <a:lnTo>
                  <a:pt x="241057" y="28833"/>
                </a:lnTo>
                <a:lnTo>
                  <a:pt x="230952" y="21359"/>
                </a:lnTo>
                <a:lnTo>
                  <a:pt x="219726" y="14962"/>
                </a:lnTo>
                <a:lnTo>
                  <a:pt x="207390" y="9651"/>
                </a:lnTo>
                <a:lnTo>
                  <a:pt x="197203" y="6388"/>
                </a:lnTo>
                <a:lnTo>
                  <a:pt x="185461" y="3612"/>
                </a:lnTo>
                <a:lnTo>
                  <a:pt x="172929" y="1614"/>
                </a:lnTo>
                <a:lnTo>
                  <a:pt x="159618" y="405"/>
                </a:lnTo>
                <a:lnTo>
                  <a:pt x="145542" y="0"/>
                </a:lnTo>
                <a:lnTo>
                  <a:pt x="144045" y="4"/>
                </a:lnTo>
                <a:lnTo>
                  <a:pt x="130140" y="517"/>
                </a:lnTo>
                <a:lnTo>
                  <a:pt x="116944" y="1878"/>
                </a:lnTo>
                <a:lnTo>
                  <a:pt x="104461" y="4087"/>
                </a:lnTo>
                <a:lnTo>
                  <a:pt x="92698" y="7144"/>
                </a:lnTo>
                <a:lnTo>
                  <a:pt x="81661" y="11049"/>
                </a:lnTo>
                <a:lnTo>
                  <a:pt x="65790" y="18669"/>
                </a:lnTo>
                <a:lnTo>
                  <a:pt x="54991" y="25516"/>
                </a:lnTo>
                <a:lnTo>
                  <a:pt x="45169" y="33341"/>
                </a:lnTo>
                <a:lnTo>
                  <a:pt x="36321" y="42163"/>
                </a:lnTo>
                <a:lnTo>
                  <a:pt x="25802" y="55497"/>
                </a:lnTo>
                <a:lnTo>
                  <a:pt x="19257" y="66284"/>
                </a:lnTo>
                <a:lnTo>
                  <a:pt x="13668" y="77930"/>
                </a:lnTo>
                <a:lnTo>
                  <a:pt x="9017" y="90424"/>
                </a:lnTo>
                <a:lnTo>
                  <a:pt x="5948" y="101218"/>
                </a:lnTo>
                <a:lnTo>
                  <a:pt x="3355" y="113286"/>
                </a:lnTo>
                <a:lnTo>
                  <a:pt x="1495" y="125843"/>
                </a:lnTo>
                <a:lnTo>
                  <a:pt x="374" y="138883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80766" y="1050289"/>
            <a:ext cx="251459" cy="398780"/>
          </a:xfrm>
          <a:custGeom>
            <a:avLst/>
            <a:gdLst/>
            <a:ahLst/>
            <a:cxnLst/>
            <a:rect l="l" t="t" r="r" b="b"/>
            <a:pathLst>
              <a:path w="251459" h="398780">
                <a:moveTo>
                  <a:pt x="97624" y="3741"/>
                </a:moveTo>
                <a:lnTo>
                  <a:pt x="85597" y="6731"/>
                </a:lnTo>
                <a:lnTo>
                  <a:pt x="77568" y="9316"/>
                </a:lnTo>
                <a:lnTo>
                  <a:pt x="65580" y="14317"/>
                </a:lnTo>
                <a:lnTo>
                  <a:pt x="54556" y="20366"/>
                </a:lnTo>
                <a:lnTo>
                  <a:pt x="44450" y="27432"/>
                </a:lnTo>
                <a:lnTo>
                  <a:pt x="30817" y="40682"/>
                </a:lnTo>
                <a:lnTo>
                  <a:pt x="23211" y="50918"/>
                </a:lnTo>
                <a:lnTo>
                  <a:pt x="16763" y="62357"/>
                </a:lnTo>
                <a:lnTo>
                  <a:pt x="12518" y="72506"/>
                </a:lnTo>
                <a:lnTo>
                  <a:pt x="9162" y="84434"/>
                </a:lnTo>
                <a:lnTo>
                  <a:pt x="7148" y="97256"/>
                </a:lnTo>
                <a:lnTo>
                  <a:pt x="6476" y="110998"/>
                </a:lnTo>
                <a:lnTo>
                  <a:pt x="6540" y="115430"/>
                </a:lnTo>
                <a:lnTo>
                  <a:pt x="7610" y="128970"/>
                </a:lnTo>
                <a:lnTo>
                  <a:pt x="10002" y="141301"/>
                </a:lnTo>
                <a:lnTo>
                  <a:pt x="13715" y="152400"/>
                </a:lnTo>
                <a:lnTo>
                  <a:pt x="17970" y="161574"/>
                </a:lnTo>
                <a:lnTo>
                  <a:pt x="24548" y="172520"/>
                </a:lnTo>
                <a:lnTo>
                  <a:pt x="32257" y="182245"/>
                </a:lnTo>
                <a:lnTo>
                  <a:pt x="38203" y="188336"/>
                </a:lnTo>
                <a:lnTo>
                  <a:pt x="47833" y="196630"/>
                </a:lnTo>
                <a:lnTo>
                  <a:pt x="58292" y="203962"/>
                </a:lnTo>
                <a:lnTo>
                  <a:pt x="65897" y="208523"/>
                </a:lnTo>
                <a:lnTo>
                  <a:pt x="77039" y="214619"/>
                </a:lnTo>
                <a:lnTo>
                  <a:pt x="88391" y="220218"/>
                </a:lnTo>
                <a:lnTo>
                  <a:pt x="95476" y="223450"/>
                </a:lnTo>
                <a:lnTo>
                  <a:pt x="107096" y="228719"/>
                </a:lnTo>
                <a:lnTo>
                  <a:pt x="118490" y="233807"/>
                </a:lnTo>
                <a:lnTo>
                  <a:pt x="122354" y="235526"/>
                </a:lnTo>
                <a:lnTo>
                  <a:pt x="134019" y="241287"/>
                </a:lnTo>
                <a:lnTo>
                  <a:pt x="144525" y="247396"/>
                </a:lnTo>
                <a:lnTo>
                  <a:pt x="152145" y="252349"/>
                </a:lnTo>
                <a:lnTo>
                  <a:pt x="158369" y="257810"/>
                </a:lnTo>
                <a:lnTo>
                  <a:pt x="163067" y="264160"/>
                </a:lnTo>
                <a:lnTo>
                  <a:pt x="167894" y="270383"/>
                </a:lnTo>
                <a:lnTo>
                  <a:pt x="170179" y="277875"/>
                </a:lnTo>
                <a:lnTo>
                  <a:pt x="170179" y="294132"/>
                </a:lnTo>
                <a:lnTo>
                  <a:pt x="168782" y="300989"/>
                </a:lnTo>
                <a:lnTo>
                  <a:pt x="166115" y="307086"/>
                </a:lnTo>
                <a:lnTo>
                  <a:pt x="163321" y="313309"/>
                </a:lnTo>
                <a:lnTo>
                  <a:pt x="159257" y="318388"/>
                </a:lnTo>
                <a:lnTo>
                  <a:pt x="154050" y="322580"/>
                </a:lnTo>
                <a:lnTo>
                  <a:pt x="148716" y="326771"/>
                </a:lnTo>
                <a:lnTo>
                  <a:pt x="142366" y="329946"/>
                </a:lnTo>
                <a:lnTo>
                  <a:pt x="134746" y="332232"/>
                </a:lnTo>
                <a:lnTo>
                  <a:pt x="134435" y="332326"/>
                </a:lnTo>
                <a:lnTo>
                  <a:pt x="122568" y="334827"/>
                </a:lnTo>
                <a:lnTo>
                  <a:pt x="109219" y="335661"/>
                </a:lnTo>
                <a:lnTo>
                  <a:pt x="108735" y="335660"/>
                </a:lnTo>
                <a:lnTo>
                  <a:pt x="95003" y="335090"/>
                </a:lnTo>
                <a:lnTo>
                  <a:pt x="82404" y="333473"/>
                </a:lnTo>
                <a:lnTo>
                  <a:pt x="70992" y="330835"/>
                </a:lnTo>
                <a:lnTo>
                  <a:pt x="65602" y="329154"/>
                </a:lnTo>
                <a:lnTo>
                  <a:pt x="53241" y="324693"/>
                </a:lnTo>
                <a:lnTo>
                  <a:pt x="42544" y="319913"/>
                </a:lnTo>
                <a:lnTo>
                  <a:pt x="34543" y="315975"/>
                </a:lnTo>
                <a:lnTo>
                  <a:pt x="28066" y="312293"/>
                </a:lnTo>
                <a:lnTo>
                  <a:pt x="22986" y="308990"/>
                </a:lnTo>
                <a:lnTo>
                  <a:pt x="18033" y="305815"/>
                </a:lnTo>
                <a:lnTo>
                  <a:pt x="14096" y="304164"/>
                </a:lnTo>
                <a:lnTo>
                  <a:pt x="11302" y="304164"/>
                </a:lnTo>
                <a:lnTo>
                  <a:pt x="7619" y="304673"/>
                </a:lnTo>
                <a:lnTo>
                  <a:pt x="4571" y="306832"/>
                </a:lnTo>
                <a:lnTo>
                  <a:pt x="2539" y="311276"/>
                </a:lnTo>
                <a:lnTo>
                  <a:pt x="1650" y="313817"/>
                </a:lnTo>
                <a:lnTo>
                  <a:pt x="1015" y="317246"/>
                </a:lnTo>
                <a:lnTo>
                  <a:pt x="507" y="321437"/>
                </a:lnTo>
                <a:lnTo>
                  <a:pt x="126" y="325627"/>
                </a:lnTo>
                <a:lnTo>
                  <a:pt x="0" y="346075"/>
                </a:lnTo>
                <a:lnTo>
                  <a:pt x="507" y="353060"/>
                </a:lnTo>
                <a:lnTo>
                  <a:pt x="1650" y="357886"/>
                </a:lnTo>
                <a:lnTo>
                  <a:pt x="2666" y="362712"/>
                </a:lnTo>
                <a:lnTo>
                  <a:pt x="4571" y="366395"/>
                </a:lnTo>
                <a:lnTo>
                  <a:pt x="7111" y="369062"/>
                </a:lnTo>
                <a:lnTo>
                  <a:pt x="9651" y="371601"/>
                </a:lnTo>
                <a:lnTo>
                  <a:pt x="13969" y="374650"/>
                </a:lnTo>
                <a:lnTo>
                  <a:pt x="19811" y="377951"/>
                </a:lnTo>
                <a:lnTo>
                  <a:pt x="25653" y="381381"/>
                </a:lnTo>
                <a:lnTo>
                  <a:pt x="41656" y="387604"/>
                </a:lnTo>
                <a:lnTo>
                  <a:pt x="58624" y="392601"/>
                </a:lnTo>
                <a:lnTo>
                  <a:pt x="71881" y="395477"/>
                </a:lnTo>
                <a:lnTo>
                  <a:pt x="83051" y="397280"/>
                </a:lnTo>
                <a:lnTo>
                  <a:pt x="95669" y="398415"/>
                </a:lnTo>
                <a:lnTo>
                  <a:pt x="108965" y="398780"/>
                </a:lnTo>
                <a:lnTo>
                  <a:pt x="114304" y="398716"/>
                </a:lnTo>
                <a:lnTo>
                  <a:pt x="127339" y="398002"/>
                </a:lnTo>
                <a:lnTo>
                  <a:pt x="140035" y="396490"/>
                </a:lnTo>
                <a:lnTo>
                  <a:pt x="152374" y="394169"/>
                </a:lnTo>
                <a:lnTo>
                  <a:pt x="164337" y="391033"/>
                </a:lnTo>
                <a:lnTo>
                  <a:pt x="176756" y="386749"/>
                </a:lnTo>
                <a:lnTo>
                  <a:pt x="188479" y="381462"/>
                </a:lnTo>
                <a:lnTo>
                  <a:pt x="199415" y="375220"/>
                </a:lnTo>
                <a:lnTo>
                  <a:pt x="209549" y="368046"/>
                </a:lnTo>
                <a:lnTo>
                  <a:pt x="217768" y="360782"/>
                </a:lnTo>
                <a:lnTo>
                  <a:pt x="226310" y="351446"/>
                </a:lnTo>
                <a:lnTo>
                  <a:pt x="233781" y="341092"/>
                </a:lnTo>
                <a:lnTo>
                  <a:pt x="240156" y="329692"/>
                </a:lnTo>
                <a:lnTo>
                  <a:pt x="245953" y="315311"/>
                </a:lnTo>
                <a:lnTo>
                  <a:pt x="249025" y="303172"/>
                </a:lnTo>
                <a:lnTo>
                  <a:pt x="250854" y="290225"/>
                </a:lnTo>
                <a:lnTo>
                  <a:pt x="251459" y="276479"/>
                </a:lnTo>
                <a:lnTo>
                  <a:pt x="251423" y="273214"/>
                </a:lnTo>
                <a:lnTo>
                  <a:pt x="250418" y="259670"/>
                </a:lnTo>
                <a:lnTo>
                  <a:pt x="248052" y="247297"/>
                </a:lnTo>
                <a:lnTo>
                  <a:pt x="244347" y="236093"/>
                </a:lnTo>
                <a:lnTo>
                  <a:pt x="240002" y="226924"/>
                </a:lnTo>
                <a:lnTo>
                  <a:pt x="233355" y="216053"/>
                </a:lnTo>
                <a:lnTo>
                  <a:pt x="225551" y="206375"/>
                </a:lnTo>
                <a:lnTo>
                  <a:pt x="219369" y="200060"/>
                </a:lnTo>
                <a:lnTo>
                  <a:pt x="209706" y="191833"/>
                </a:lnTo>
                <a:lnTo>
                  <a:pt x="199135" y="184658"/>
                </a:lnTo>
                <a:lnTo>
                  <a:pt x="191290" y="180013"/>
                </a:lnTo>
                <a:lnTo>
                  <a:pt x="180107" y="173962"/>
                </a:lnTo>
                <a:lnTo>
                  <a:pt x="168782" y="168401"/>
                </a:lnTo>
                <a:lnTo>
                  <a:pt x="149848" y="159863"/>
                </a:lnTo>
                <a:lnTo>
                  <a:pt x="138429" y="154812"/>
                </a:lnTo>
                <a:lnTo>
                  <a:pt x="133958" y="152883"/>
                </a:lnTo>
                <a:lnTo>
                  <a:pt x="122291" y="147219"/>
                </a:lnTo>
                <a:lnTo>
                  <a:pt x="111759" y="141224"/>
                </a:lnTo>
                <a:lnTo>
                  <a:pt x="103885" y="136271"/>
                </a:lnTo>
                <a:lnTo>
                  <a:pt x="97662" y="130810"/>
                </a:lnTo>
                <a:lnTo>
                  <a:pt x="92963" y="124460"/>
                </a:lnTo>
                <a:lnTo>
                  <a:pt x="88264" y="118237"/>
                </a:lnTo>
                <a:lnTo>
                  <a:pt x="85978" y="110871"/>
                </a:lnTo>
                <a:lnTo>
                  <a:pt x="85978" y="96520"/>
                </a:lnTo>
                <a:lnTo>
                  <a:pt x="86994" y="91059"/>
                </a:lnTo>
                <a:lnTo>
                  <a:pt x="89153" y="85979"/>
                </a:lnTo>
                <a:lnTo>
                  <a:pt x="91185" y="80772"/>
                </a:lnTo>
                <a:lnTo>
                  <a:pt x="94360" y="76326"/>
                </a:lnTo>
                <a:lnTo>
                  <a:pt x="98678" y="72771"/>
                </a:lnTo>
                <a:lnTo>
                  <a:pt x="102869" y="69087"/>
                </a:lnTo>
                <a:lnTo>
                  <a:pt x="108203" y="66167"/>
                </a:lnTo>
                <a:lnTo>
                  <a:pt x="114553" y="64135"/>
                </a:lnTo>
                <a:lnTo>
                  <a:pt x="120903" y="61975"/>
                </a:lnTo>
                <a:lnTo>
                  <a:pt x="128396" y="60960"/>
                </a:lnTo>
                <a:lnTo>
                  <a:pt x="142198" y="61071"/>
                </a:lnTo>
                <a:lnTo>
                  <a:pt x="155068" y="62353"/>
                </a:lnTo>
                <a:lnTo>
                  <a:pt x="167004" y="65024"/>
                </a:lnTo>
                <a:lnTo>
                  <a:pt x="179908" y="69264"/>
                </a:lnTo>
                <a:lnTo>
                  <a:pt x="191007" y="73913"/>
                </a:lnTo>
                <a:lnTo>
                  <a:pt x="197993" y="77215"/>
                </a:lnTo>
                <a:lnTo>
                  <a:pt x="203834" y="80263"/>
                </a:lnTo>
                <a:lnTo>
                  <a:pt x="208660" y="82931"/>
                </a:lnTo>
                <a:lnTo>
                  <a:pt x="213359" y="85725"/>
                </a:lnTo>
                <a:lnTo>
                  <a:pt x="216916" y="87122"/>
                </a:lnTo>
                <a:lnTo>
                  <a:pt x="221233" y="87122"/>
                </a:lnTo>
                <a:lnTo>
                  <a:pt x="225551" y="84200"/>
                </a:lnTo>
                <a:lnTo>
                  <a:pt x="227203" y="79756"/>
                </a:lnTo>
                <a:lnTo>
                  <a:pt x="227964" y="77088"/>
                </a:lnTo>
                <a:lnTo>
                  <a:pt x="228472" y="73913"/>
                </a:lnTo>
                <a:lnTo>
                  <a:pt x="228726" y="69850"/>
                </a:lnTo>
                <a:lnTo>
                  <a:pt x="228981" y="65912"/>
                </a:lnTo>
                <a:lnTo>
                  <a:pt x="229107" y="45847"/>
                </a:lnTo>
                <a:lnTo>
                  <a:pt x="228854" y="42290"/>
                </a:lnTo>
                <a:lnTo>
                  <a:pt x="228726" y="38862"/>
                </a:lnTo>
                <a:lnTo>
                  <a:pt x="228345" y="35940"/>
                </a:lnTo>
                <a:lnTo>
                  <a:pt x="227330" y="31496"/>
                </a:lnTo>
                <a:lnTo>
                  <a:pt x="226059" y="28194"/>
                </a:lnTo>
                <a:lnTo>
                  <a:pt x="224028" y="25146"/>
                </a:lnTo>
                <a:lnTo>
                  <a:pt x="220091" y="21209"/>
                </a:lnTo>
                <a:lnTo>
                  <a:pt x="216026" y="18669"/>
                </a:lnTo>
                <a:lnTo>
                  <a:pt x="209804" y="15748"/>
                </a:lnTo>
                <a:lnTo>
                  <a:pt x="203707" y="12700"/>
                </a:lnTo>
                <a:lnTo>
                  <a:pt x="196595" y="10033"/>
                </a:lnTo>
                <a:lnTo>
                  <a:pt x="188721" y="7620"/>
                </a:lnTo>
                <a:lnTo>
                  <a:pt x="175905" y="4401"/>
                </a:lnTo>
                <a:lnTo>
                  <a:pt x="163067" y="2032"/>
                </a:lnTo>
                <a:lnTo>
                  <a:pt x="148379" y="422"/>
                </a:lnTo>
                <a:lnTo>
                  <a:pt x="135762" y="0"/>
                </a:lnTo>
                <a:lnTo>
                  <a:pt x="122780" y="399"/>
                </a:lnTo>
                <a:lnTo>
                  <a:pt x="110010" y="1638"/>
                </a:lnTo>
                <a:lnTo>
                  <a:pt x="97624" y="37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51860" y="1334897"/>
            <a:ext cx="31248" cy="112538"/>
          </a:xfrm>
          <a:custGeom>
            <a:avLst/>
            <a:gdLst/>
            <a:ahLst/>
            <a:cxnLst/>
            <a:rect l="l" t="t" r="r" b="b"/>
            <a:pathLst>
              <a:path w="31248" h="112538">
                <a:moveTo>
                  <a:pt x="28548" y="46624"/>
                </a:moveTo>
                <a:lnTo>
                  <a:pt x="18398" y="38897"/>
                </a:lnTo>
                <a:lnTo>
                  <a:pt x="10540" y="28701"/>
                </a:lnTo>
                <a:lnTo>
                  <a:pt x="8199" y="24453"/>
                </a:lnTo>
                <a:lnTo>
                  <a:pt x="3404" y="12988"/>
                </a:lnTo>
                <a:lnTo>
                  <a:pt x="0" y="0"/>
                </a:lnTo>
                <a:lnTo>
                  <a:pt x="7006" y="107669"/>
                </a:lnTo>
                <a:lnTo>
                  <a:pt x="18751" y="110504"/>
                </a:lnTo>
                <a:lnTo>
                  <a:pt x="31248" y="112538"/>
                </a:lnTo>
                <a:lnTo>
                  <a:pt x="30352" y="47625"/>
                </a:lnTo>
                <a:lnTo>
                  <a:pt x="28548" y="46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71469" y="1149603"/>
            <a:ext cx="284479" cy="299466"/>
          </a:xfrm>
          <a:custGeom>
            <a:avLst/>
            <a:gdLst/>
            <a:ahLst/>
            <a:cxnLst/>
            <a:rect l="l" t="t" r="r" b="b"/>
            <a:pathLst>
              <a:path w="284479" h="299466">
                <a:moveTo>
                  <a:pt x="0" y="152400"/>
                </a:moveTo>
                <a:lnTo>
                  <a:pt x="319" y="165881"/>
                </a:lnTo>
                <a:lnTo>
                  <a:pt x="1311" y="179110"/>
                </a:lnTo>
                <a:lnTo>
                  <a:pt x="2968" y="191703"/>
                </a:lnTo>
                <a:lnTo>
                  <a:pt x="5284" y="203668"/>
                </a:lnTo>
                <a:lnTo>
                  <a:pt x="8254" y="215011"/>
                </a:lnTo>
                <a:lnTo>
                  <a:pt x="13591" y="229501"/>
                </a:lnTo>
                <a:lnTo>
                  <a:pt x="19322" y="241009"/>
                </a:lnTo>
                <a:lnTo>
                  <a:pt x="26091" y="251546"/>
                </a:lnTo>
                <a:lnTo>
                  <a:pt x="33908" y="261112"/>
                </a:lnTo>
                <a:lnTo>
                  <a:pt x="43797" y="270462"/>
                </a:lnTo>
                <a:lnTo>
                  <a:pt x="53933" y="277916"/>
                </a:lnTo>
                <a:lnTo>
                  <a:pt x="65115" y="284324"/>
                </a:lnTo>
                <a:lnTo>
                  <a:pt x="77342" y="289687"/>
                </a:lnTo>
                <a:lnTo>
                  <a:pt x="87397" y="292962"/>
                </a:lnTo>
                <a:lnTo>
                  <a:pt x="80390" y="185293"/>
                </a:lnTo>
                <a:lnTo>
                  <a:pt x="78675" y="175202"/>
                </a:lnTo>
                <a:lnTo>
                  <a:pt x="77474" y="162605"/>
                </a:lnTo>
                <a:lnTo>
                  <a:pt x="77088" y="149225"/>
                </a:lnTo>
                <a:lnTo>
                  <a:pt x="77514" y="135748"/>
                </a:lnTo>
                <a:lnTo>
                  <a:pt x="78849" y="123114"/>
                </a:lnTo>
                <a:lnTo>
                  <a:pt x="81152" y="111506"/>
                </a:lnTo>
                <a:lnTo>
                  <a:pt x="87185" y="93735"/>
                </a:lnTo>
                <a:lnTo>
                  <a:pt x="93090" y="83185"/>
                </a:lnTo>
                <a:lnTo>
                  <a:pt x="103012" y="72332"/>
                </a:lnTo>
                <a:lnTo>
                  <a:pt x="113664" y="65405"/>
                </a:lnTo>
                <a:lnTo>
                  <a:pt x="129413" y="60413"/>
                </a:lnTo>
                <a:lnTo>
                  <a:pt x="142875" y="59309"/>
                </a:lnTo>
                <a:lnTo>
                  <a:pt x="150195" y="59591"/>
                </a:lnTo>
                <a:lnTo>
                  <a:pt x="163097" y="61789"/>
                </a:lnTo>
                <a:lnTo>
                  <a:pt x="173989" y="66167"/>
                </a:lnTo>
                <a:lnTo>
                  <a:pt x="185878" y="75088"/>
                </a:lnTo>
                <a:lnTo>
                  <a:pt x="193801" y="85217"/>
                </a:lnTo>
                <a:lnTo>
                  <a:pt x="200977" y="100930"/>
                </a:lnTo>
                <a:lnTo>
                  <a:pt x="204342" y="113919"/>
                </a:lnTo>
                <a:lnTo>
                  <a:pt x="205900" y="124138"/>
                </a:lnTo>
                <a:lnTo>
                  <a:pt x="207018" y="136709"/>
                </a:lnTo>
                <a:lnTo>
                  <a:pt x="207390" y="150113"/>
                </a:lnTo>
                <a:lnTo>
                  <a:pt x="206981" y="163452"/>
                </a:lnTo>
                <a:lnTo>
                  <a:pt x="205711" y="176081"/>
                </a:lnTo>
                <a:lnTo>
                  <a:pt x="203580" y="187706"/>
                </a:lnTo>
                <a:lnTo>
                  <a:pt x="197606" y="205407"/>
                </a:lnTo>
                <a:lnTo>
                  <a:pt x="191642" y="215900"/>
                </a:lnTo>
                <a:lnTo>
                  <a:pt x="181899" y="226584"/>
                </a:lnTo>
                <a:lnTo>
                  <a:pt x="171195" y="233553"/>
                </a:lnTo>
                <a:lnTo>
                  <a:pt x="155162" y="238571"/>
                </a:lnTo>
                <a:lnTo>
                  <a:pt x="141604" y="239649"/>
                </a:lnTo>
                <a:lnTo>
                  <a:pt x="134648" y="239386"/>
                </a:lnTo>
                <a:lnTo>
                  <a:pt x="121723" y="237224"/>
                </a:lnTo>
                <a:lnTo>
                  <a:pt x="110743" y="232918"/>
                </a:lnTo>
                <a:lnTo>
                  <a:pt x="111639" y="297831"/>
                </a:lnTo>
                <a:lnTo>
                  <a:pt x="124900" y="299056"/>
                </a:lnTo>
                <a:lnTo>
                  <a:pt x="138937" y="299466"/>
                </a:lnTo>
                <a:lnTo>
                  <a:pt x="140579" y="299460"/>
                </a:lnTo>
                <a:lnTo>
                  <a:pt x="154509" y="298941"/>
                </a:lnTo>
                <a:lnTo>
                  <a:pt x="167711" y="297577"/>
                </a:lnTo>
                <a:lnTo>
                  <a:pt x="180184" y="295368"/>
                </a:lnTo>
                <a:lnTo>
                  <a:pt x="191929" y="292315"/>
                </a:lnTo>
                <a:lnTo>
                  <a:pt x="202945" y="288417"/>
                </a:lnTo>
                <a:lnTo>
                  <a:pt x="219103" y="280751"/>
                </a:lnTo>
                <a:lnTo>
                  <a:pt x="229905" y="273898"/>
                </a:lnTo>
                <a:lnTo>
                  <a:pt x="239720" y="266039"/>
                </a:lnTo>
                <a:lnTo>
                  <a:pt x="248538" y="257175"/>
                </a:lnTo>
                <a:lnTo>
                  <a:pt x="258879" y="243921"/>
                </a:lnTo>
                <a:lnTo>
                  <a:pt x="265417" y="233126"/>
                </a:lnTo>
                <a:lnTo>
                  <a:pt x="270987" y="221502"/>
                </a:lnTo>
                <a:lnTo>
                  <a:pt x="275589" y="209042"/>
                </a:lnTo>
                <a:lnTo>
                  <a:pt x="278643" y="198261"/>
                </a:lnTo>
                <a:lnTo>
                  <a:pt x="281206" y="186190"/>
                </a:lnTo>
                <a:lnTo>
                  <a:pt x="283029" y="173629"/>
                </a:lnTo>
                <a:lnTo>
                  <a:pt x="284118" y="160586"/>
                </a:lnTo>
                <a:lnTo>
                  <a:pt x="284479" y="147066"/>
                </a:lnTo>
                <a:lnTo>
                  <a:pt x="284166" y="133403"/>
                </a:lnTo>
                <a:lnTo>
                  <a:pt x="283197" y="120143"/>
                </a:lnTo>
                <a:lnTo>
                  <a:pt x="281558" y="107539"/>
                </a:lnTo>
                <a:lnTo>
                  <a:pt x="279238" y="95599"/>
                </a:lnTo>
                <a:lnTo>
                  <a:pt x="276225" y="84328"/>
                </a:lnTo>
                <a:lnTo>
                  <a:pt x="270876" y="69724"/>
                </a:lnTo>
                <a:lnTo>
                  <a:pt x="265163" y="58195"/>
                </a:lnTo>
                <a:lnTo>
                  <a:pt x="258437" y="47657"/>
                </a:lnTo>
                <a:lnTo>
                  <a:pt x="250697" y="38100"/>
                </a:lnTo>
                <a:lnTo>
                  <a:pt x="241057" y="28833"/>
                </a:lnTo>
                <a:lnTo>
                  <a:pt x="230952" y="21359"/>
                </a:lnTo>
                <a:lnTo>
                  <a:pt x="219726" y="14962"/>
                </a:lnTo>
                <a:lnTo>
                  <a:pt x="207390" y="9651"/>
                </a:lnTo>
                <a:lnTo>
                  <a:pt x="197203" y="6388"/>
                </a:lnTo>
                <a:lnTo>
                  <a:pt x="185461" y="3612"/>
                </a:lnTo>
                <a:lnTo>
                  <a:pt x="172929" y="1614"/>
                </a:lnTo>
                <a:lnTo>
                  <a:pt x="159618" y="405"/>
                </a:lnTo>
                <a:lnTo>
                  <a:pt x="145541" y="0"/>
                </a:lnTo>
                <a:lnTo>
                  <a:pt x="144045" y="4"/>
                </a:lnTo>
                <a:lnTo>
                  <a:pt x="130140" y="517"/>
                </a:lnTo>
                <a:lnTo>
                  <a:pt x="116944" y="1878"/>
                </a:lnTo>
                <a:lnTo>
                  <a:pt x="104461" y="4087"/>
                </a:lnTo>
                <a:lnTo>
                  <a:pt x="92698" y="7144"/>
                </a:lnTo>
                <a:lnTo>
                  <a:pt x="81660" y="11049"/>
                </a:lnTo>
                <a:lnTo>
                  <a:pt x="65790" y="18669"/>
                </a:lnTo>
                <a:lnTo>
                  <a:pt x="54991" y="25516"/>
                </a:lnTo>
                <a:lnTo>
                  <a:pt x="45169" y="33341"/>
                </a:lnTo>
                <a:lnTo>
                  <a:pt x="36321" y="42163"/>
                </a:lnTo>
                <a:lnTo>
                  <a:pt x="25802" y="55497"/>
                </a:lnTo>
                <a:lnTo>
                  <a:pt x="19257" y="66284"/>
                </a:lnTo>
                <a:lnTo>
                  <a:pt x="13668" y="77930"/>
                </a:lnTo>
                <a:lnTo>
                  <a:pt x="9016" y="90424"/>
                </a:lnTo>
                <a:lnTo>
                  <a:pt x="5948" y="101218"/>
                </a:lnTo>
                <a:lnTo>
                  <a:pt x="3355" y="113286"/>
                </a:lnTo>
                <a:lnTo>
                  <a:pt x="1495" y="125843"/>
                </a:lnTo>
                <a:lnTo>
                  <a:pt x="374" y="138883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99383" y="1149603"/>
            <a:ext cx="202691" cy="299466"/>
          </a:xfrm>
          <a:custGeom>
            <a:avLst/>
            <a:gdLst/>
            <a:ahLst/>
            <a:cxnLst/>
            <a:rect l="l" t="t" r="r" b="b"/>
            <a:pathLst>
              <a:path w="202691" h="299466">
                <a:moveTo>
                  <a:pt x="1777" y="268097"/>
                </a:moveTo>
                <a:lnTo>
                  <a:pt x="3047" y="272542"/>
                </a:lnTo>
                <a:lnTo>
                  <a:pt x="4699" y="275844"/>
                </a:lnTo>
                <a:lnTo>
                  <a:pt x="9016" y="280035"/>
                </a:lnTo>
                <a:lnTo>
                  <a:pt x="12572" y="282194"/>
                </a:lnTo>
                <a:lnTo>
                  <a:pt x="17271" y="284607"/>
                </a:lnTo>
                <a:lnTo>
                  <a:pt x="22097" y="287020"/>
                </a:lnTo>
                <a:lnTo>
                  <a:pt x="28066" y="289306"/>
                </a:lnTo>
                <a:lnTo>
                  <a:pt x="35178" y="291592"/>
                </a:lnTo>
                <a:lnTo>
                  <a:pt x="42290" y="293878"/>
                </a:lnTo>
                <a:lnTo>
                  <a:pt x="50418" y="295783"/>
                </a:lnTo>
                <a:lnTo>
                  <a:pt x="59436" y="297307"/>
                </a:lnTo>
                <a:lnTo>
                  <a:pt x="74840" y="299024"/>
                </a:lnTo>
                <a:lnTo>
                  <a:pt x="87883" y="299466"/>
                </a:lnTo>
                <a:lnTo>
                  <a:pt x="96421" y="299289"/>
                </a:lnTo>
                <a:lnTo>
                  <a:pt x="109380" y="298294"/>
                </a:lnTo>
                <a:lnTo>
                  <a:pt x="121827" y="296411"/>
                </a:lnTo>
                <a:lnTo>
                  <a:pt x="133730" y="293624"/>
                </a:lnTo>
                <a:lnTo>
                  <a:pt x="148650" y="288520"/>
                </a:lnTo>
                <a:lnTo>
                  <a:pt x="160042" y="282946"/>
                </a:lnTo>
                <a:lnTo>
                  <a:pt x="170306" y="276225"/>
                </a:lnTo>
                <a:lnTo>
                  <a:pt x="179557" y="268155"/>
                </a:lnTo>
                <a:lnTo>
                  <a:pt x="187719" y="258444"/>
                </a:lnTo>
                <a:lnTo>
                  <a:pt x="194309" y="247396"/>
                </a:lnTo>
                <a:lnTo>
                  <a:pt x="199435" y="233619"/>
                </a:lnTo>
                <a:lnTo>
                  <a:pt x="201877" y="221100"/>
                </a:lnTo>
                <a:lnTo>
                  <a:pt x="202691" y="207518"/>
                </a:lnTo>
                <a:lnTo>
                  <a:pt x="202457" y="200366"/>
                </a:lnTo>
                <a:lnTo>
                  <a:pt x="200652" y="187458"/>
                </a:lnTo>
                <a:lnTo>
                  <a:pt x="197103" y="176149"/>
                </a:lnTo>
                <a:lnTo>
                  <a:pt x="190019" y="162989"/>
                </a:lnTo>
                <a:lnTo>
                  <a:pt x="182244" y="153288"/>
                </a:lnTo>
                <a:lnTo>
                  <a:pt x="171897" y="144204"/>
                </a:lnTo>
                <a:lnTo>
                  <a:pt x="161162" y="137287"/>
                </a:lnTo>
                <a:lnTo>
                  <a:pt x="148951" y="130888"/>
                </a:lnTo>
                <a:lnTo>
                  <a:pt x="137413" y="125857"/>
                </a:lnTo>
                <a:lnTo>
                  <a:pt x="125350" y="121064"/>
                </a:lnTo>
                <a:lnTo>
                  <a:pt x="113537" y="116712"/>
                </a:lnTo>
                <a:lnTo>
                  <a:pt x="105790" y="113919"/>
                </a:lnTo>
                <a:lnTo>
                  <a:pt x="98805" y="110998"/>
                </a:lnTo>
                <a:lnTo>
                  <a:pt x="92582" y="107823"/>
                </a:lnTo>
                <a:lnTo>
                  <a:pt x="86487" y="104648"/>
                </a:lnTo>
                <a:lnTo>
                  <a:pt x="81533" y="100965"/>
                </a:lnTo>
                <a:lnTo>
                  <a:pt x="77724" y="96774"/>
                </a:lnTo>
                <a:lnTo>
                  <a:pt x="73913" y="92583"/>
                </a:lnTo>
                <a:lnTo>
                  <a:pt x="72008" y="87503"/>
                </a:lnTo>
                <a:lnTo>
                  <a:pt x="72008" y="77343"/>
                </a:lnTo>
                <a:lnTo>
                  <a:pt x="72897" y="73660"/>
                </a:lnTo>
                <a:lnTo>
                  <a:pt x="74421" y="70104"/>
                </a:lnTo>
                <a:lnTo>
                  <a:pt x="76072" y="66675"/>
                </a:lnTo>
                <a:lnTo>
                  <a:pt x="78358" y="63626"/>
                </a:lnTo>
                <a:lnTo>
                  <a:pt x="81533" y="61087"/>
                </a:lnTo>
                <a:lnTo>
                  <a:pt x="84708" y="58420"/>
                </a:lnTo>
                <a:lnTo>
                  <a:pt x="88772" y="56515"/>
                </a:lnTo>
                <a:lnTo>
                  <a:pt x="93725" y="55118"/>
                </a:lnTo>
                <a:lnTo>
                  <a:pt x="98805" y="53721"/>
                </a:lnTo>
                <a:lnTo>
                  <a:pt x="104647" y="53086"/>
                </a:lnTo>
                <a:lnTo>
                  <a:pt x="111582" y="53086"/>
                </a:lnTo>
                <a:lnTo>
                  <a:pt x="124979" y="53858"/>
                </a:lnTo>
                <a:lnTo>
                  <a:pt x="136778" y="56134"/>
                </a:lnTo>
                <a:lnTo>
                  <a:pt x="144271" y="58293"/>
                </a:lnTo>
                <a:lnTo>
                  <a:pt x="150749" y="60451"/>
                </a:lnTo>
                <a:lnTo>
                  <a:pt x="156463" y="62865"/>
                </a:lnTo>
                <a:lnTo>
                  <a:pt x="162051" y="65278"/>
                </a:lnTo>
                <a:lnTo>
                  <a:pt x="166750" y="67437"/>
                </a:lnTo>
                <a:lnTo>
                  <a:pt x="170561" y="69596"/>
                </a:lnTo>
                <a:lnTo>
                  <a:pt x="174370" y="71628"/>
                </a:lnTo>
                <a:lnTo>
                  <a:pt x="177164" y="72644"/>
                </a:lnTo>
                <a:lnTo>
                  <a:pt x="178942" y="72644"/>
                </a:lnTo>
                <a:lnTo>
                  <a:pt x="181863" y="72262"/>
                </a:lnTo>
                <a:lnTo>
                  <a:pt x="185165" y="69596"/>
                </a:lnTo>
                <a:lnTo>
                  <a:pt x="186562" y="65659"/>
                </a:lnTo>
                <a:lnTo>
                  <a:pt x="187070" y="62992"/>
                </a:lnTo>
                <a:lnTo>
                  <a:pt x="187451" y="59562"/>
                </a:lnTo>
                <a:lnTo>
                  <a:pt x="187705" y="56261"/>
                </a:lnTo>
                <a:lnTo>
                  <a:pt x="187705" y="38100"/>
                </a:lnTo>
                <a:lnTo>
                  <a:pt x="187451" y="35051"/>
                </a:lnTo>
                <a:lnTo>
                  <a:pt x="187070" y="31876"/>
                </a:lnTo>
                <a:lnTo>
                  <a:pt x="186816" y="29337"/>
                </a:lnTo>
                <a:lnTo>
                  <a:pt x="185927" y="25146"/>
                </a:lnTo>
                <a:lnTo>
                  <a:pt x="184530" y="21971"/>
                </a:lnTo>
                <a:lnTo>
                  <a:pt x="182499" y="18923"/>
                </a:lnTo>
                <a:lnTo>
                  <a:pt x="178688" y="16001"/>
                </a:lnTo>
                <a:lnTo>
                  <a:pt x="175513" y="14224"/>
                </a:lnTo>
                <a:lnTo>
                  <a:pt x="171195" y="12065"/>
                </a:lnTo>
                <a:lnTo>
                  <a:pt x="166750" y="10033"/>
                </a:lnTo>
                <a:lnTo>
                  <a:pt x="161416" y="8128"/>
                </a:lnTo>
                <a:lnTo>
                  <a:pt x="155066" y="6350"/>
                </a:lnTo>
                <a:lnTo>
                  <a:pt x="148716" y="4445"/>
                </a:lnTo>
                <a:lnTo>
                  <a:pt x="141604" y="3048"/>
                </a:lnTo>
                <a:lnTo>
                  <a:pt x="133857" y="1778"/>
                </a:lnTo>
                <a:lnTo>
                  <a:pt x="125983" y="635"/>
                </a:lnTo>
                <a:lnTo>
                  <a:pt x="117855" y="0"/>
                </a:lnTo>
                <a:lnTo>
                  <a:pt x="109600" y="0"/>
                </a:lnTo>
                <a:lnTo>
                  <a:pt x="101535" y="171"/>
                </a:lnTo>
                <a:lnTo>
                  <a:pt x="88397" y="1255"/>
                </a:lnTo>
                <a:lnTo>
                  <a:pt x="76063" y="3319"/>
                </a:lnTo>
                <a:lnTo>
                  <a:pt x="64515" y="6350"/>
                </a:lnTo>
                <a:lnTo>
                  <a:pt x="51578" y="11087"/>
                </a:lnTo>
                <a:lnTo>
                  <a:pt x="40312" y="16898"/>
                </a:lnTo>
                <a:lnTo>
                  <a:pt x="30352" y="23875"/>
                </a:lnTo>
                <a:lnTo>
                  <a:pt x="23440" y="30173"/>
                </a:lnTo>
                <a:lnTo>
                  <a:pt x="15353" y="40009"/>
                </a:lnTo>
                <a:lnTo>
                  <a:pt x="9016" y="51054"/>
                </a:lnTo>
                <a:lnTo>
                  <a:pt x="5249" y="60637"/>
                </a:lnTo>
                <a:lnTo>
                  <a:pt x="2444" y="72989"/>
                </a:lnTo>
                <a:lnTo>
                  <a:pt x="1524" y="86106"/>
                </a:lnTo>
                <a:lnTo>
                  <a:pt x="1785" y="94086"/>
                </a:lnTo>
                <a:lnTo>
                  <a:pt x="3539" y="106936"/>
                </a:lnTo>
                <a:lnTo>
                  <a:pt x="6984" y="118237"/>
                </a:lnTo>
                <a:lnTo>
                  <a:pt x="13850" y="131343"/>
                </a:lnTo>
                <a:lnTo>
                  <a:pt x="21589" y="141097"/>
                </a:lnTo>
                <a:lnTo>
                  <a:pt x="31598" y="150103"/>
                </a:lnTo>
                <a:lnTo>
                  <a:pt x="42163" y="157225"/>
                </a:lnTo>
                <a:lnTo>
                  <a:pt x="54120" y="163559"/>
                </a:lnTo>
                <a:lnTo>
                  <a:pt x="65658" y="168783"/>
                </a:lnTo>
                <a:lnTo>
                  <a:pt x="73659" y="172212"/>
                </a:lnTo>
                <a:lnTo>
                  <a:pt x="81533" y="175260"/>
                </a:lnTo>
                <a:lnTo>
                  <a:pt x="89153" y="178054"/>
                </a:lnTo>
                <a:lnTo>
                  <a:pt x="96774" y="180848"/>
                </a:lnTo>
                <a:lnTo>
                  <a:pt x="103631" y="183769"/>
                </a:lnTo>
                <a:lnTo>
                  <a:pt x="109727" y="186944"/>
                </a:lnTo>
                <a:lnTo>
                  <a:pt x="115824" y="190119"/>
                </a:lnTo>
                <a:lnTo>
                  <a:pt x="120650" y="193801"/>
                </a:lnTo>
                <a:lnTo>
                  <a:pt x="124332" y="198120"/>
                </a:lnTo>
                <a:lnTo>
                  <a:pt x="128015" y="202437"/>
                </a:lnTo>
                <a:lnTo>
                  <a:pt x="129793" y="207518"/>
                </a:lnTo>
                <a:lnTo>
                  <a:pt x="129793" y="218567"/>
                </a:lnTo>
                <a:lnTo>
                  <a:pt x="128777" y="223138"/>
                </a:lnTo>
                <a:lnTo>
                  <a:pt x="126872" y="227203"/>
                </a:lnTo>
                <a:lnTo>
                  <a:pt x="124840" y="231140"/>
                </a:lnTo>
                <a:lnTo>
                  <a:pt x="121919" y="234442"/>
                </a:lnTo>
                <a:lnTo>
                  <a:pt x="118109" y="236982"/>
                </a:lnTo>
                <a:lnTo>
                  <a:pt x="114172" y="239522"/>
                </a:lnTo>
                <a:lnTo>
                  <a:pt x="109600" y="241554"/>
                </a:lnTo>
                <a:lnTo>
                  <a:pt x="104393" y="242950"/>
                </a:lnTo>
                <a:lnTo>
                  <a:pt x="99059" y="244348"/>
                </a:lnTo>
                <a:lnTo>
                  <a:pt x="93090" y="244983"/>
                </a:lnTo>
                <a:lnTo>
                  <a:pt x="82478" y="244925"/>
                </a:lnTo>
                <a:lnTo>
                  <a:pt x="69399" y="243782"/>
                </a:lnTo>
                <a:lnTo>
                  <a:pt x="57657" y="241173"/>
                </a:lnTo>
                <a:lnTo>
                  <a:pt x="49149" y="238506"/>
                </a:lnTo>
                <a:lnTo>
                  <a:pt x="41782" y="235838"/>
                </a:lnTo>
                <a:lnTo>
                  <a:pt x="35432" y="232791"/>
                </a:lnTo>
                <a:lnTo>
                  <a:pt x="29082" y="229870"/>
                </a:lnTo>
                <a:lnTo>
                  <a:pt x="23749" y="227075"/>
                </a:lnTo>
                <a:lnTo>
                  <a:pt x="19557" y="224662"/>
                </a:lnTo>
                <a:lnTo>
                  <a:pt x="15239" y="222123"/>
                </a:lnTo>
                <a:lnTo>
                  <a:pt x="12064" y="220853"/>
                </a:lnTo>
                <a:lnTo>
                  <a:pt x="9905" y="220853"/>
                </a:lnTo>
                <a:lnTo>
                  <a:pt x="6603" y="221234"/>
                </a:lnTo>
                <a:lnTo>
                  <a:pt x="3175" y="224028"/>
                </a:lnTo>
                <a:lnTo>
                  <a:pt x="1650" y="228219"/>
                </a:lnTo>
                <a:lnTo>
                  <a:pt x="1015" y="231012"/>
                </a:lnTo>
                <a:lnTo>
                  <a:pt x="634" y="234442"/>
                </a:lnTo>
                <a:lnTo>
                  <a:pt x="253" y="237871"/>
                </a:lnTo>
                <a:lnTo>
                  <a:pt x="0" y="242570"/>
                </a:lnTo>
                <a:lnTo>
                  <a:pt x="0" y="257048"/>
                </a:lnTo>
                <a:lnTo>
                  <a:pt x="634" y="263651"/>
                </a:lnTo>
                <a:lnTo>
                  <a:pt x="1777" y="2680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22267" y="1084707"/>
            <a:ext cx="187833" cy="363473"/>
          </a:xfrm>
          <a:custGeom>
            <a:avLst/>
            <a:gdLst/>
            <a:ahLst/>
            <a:cxnLst/>
            <a:rect l="l" t="t" r="r" b="b"/>
            <a:pathLst>
              <a:path w="187833" h="363473">
                <a:moveTo>
                  <a:pt x="187833" y="113029"/>
                </a:moveTo>
                <a:lnTo>
                  <a:pt x="187833" y="96392"/>
                </a:lnTo>
                <a:lnTo>
                  <a:pt x="187579" y="91566"/>
                </a:lnTo>
                <a:lnTo>
                  <a:pt x="187071" y="87502"/>
                </a:lnTo>
                <a:lnTo>
                  <a:pt x="186562" y="83565"/>
                </a:lnTo>
                <a:lnTo>
                  <a:pt x="185801" y="80517"/>
                </a:lnTo>
                <a:lnTo>
                  <a:pt x="184785" y="78231"/>
                </a:lnTo>
                <a:lnTo>
                  <a:pt x="182626" y="74294"/>
                </a:lnTo>
                <a:lnTo>
                  <a:pt x="179578" y="72262"/>
                </a:lnTo>
                <a:lnTo>
                  <a:pt x="175895" y="71754"/>
                </a:lnTo>
                <a:lnTo>
                  <a:pt x="118110" y="71754"/>
                </a:lnTo>
                <a:lnTo>
                  <a:pt x="118110" y="10540"/>
                </a:lnTo>
                <a:lnTo>
                  <a:pt x="116332" y="7238"/>
                </a:lnTo>
                <a:lnTo>
                  <a:pt x="113157" y="4317"/>
                </a:lnTo>
                <a:lnTo>
                  <a:pt x="110490" y="3175"/>
                </a:lnTo>
                <a:lnTo>
                  <a:pt x="107696" y="2031"/>
                </a:lnTo>
                <a:lnTo>
                  <a:pt x="103886" y="1269"/>
                </a:lnTo>
                <a:lnTo>
                  <a:pt x="98933" y="762"/>
                </a:lnTo>
                <a:lnTo>
                  <a:pt x="94107" y="253"/>
                </a:lnTo>
                <a:lnTo>
                  <a:pt x="88011" y="0"/>
                </a:lnTo>
                <a:lnTo>
                  <a:pt x="73533" y="0"/>
                </a:lnTo>
                <a:lnTo>
                  <a:pt x="67564" y="253"/>
                </a:lnTo>
                <a:lnTo>
                  <a:pt x="62611" y="762"/>
                </a:lnTo>
                <a:lnTo>
                  <a:pt x="57785" y="1269"/>
                </a:lnTo>
                <a:lnTo>
                  <a:pt x="53975" y="2031"/>
                </a:lnTo>
                <a:lnTo>
                  <a:pt x="51054" y="3175"/>
                </a:lnTo>
                <a:lnTo>
                  <a:pt x="48133" y="4317"/>
                </a:lnTo>
                <a:lnTo>
                  <a:pt x="46228" y="5587"/>
                </a:lnTo>
                <a:lnTo>
                  <a:pt x="44069" y="8762"/>
                </a:lnTo>
                <a:lnTo>
                  <a:pt x="43434" y="12572"/>
                </a:lnTo>
                <a:lnTo>
                  <a:pt x="43434" y="71754"/>
                </a:lnTo>
                <a:lnTo>
                  <a:pt x="9906" y="71754"/>
                </a:lnTo>
                <a:lnTo>
                  <a:pt x="6731" y="73278"/>
                </a:lnTo>
                <a:lnTo>
                  <a:pt x="3937" y="75945"/>
                </a:lnTo>
                <a:lnTo>
                  <a:pt x="2032" y="80517"/>
                </a:lnTo>
                <a:lnTo>
                  <a:pt x="1270" y="83565"/>
                </a:lnTo>
                <a:lnTo>
                  <a:pt x="762" y="87502"/>
                </a:lnTo>
                <a:lnTo>
                  <a:pt x="254" y="91566"/>
                </a:lnTo>
                <a:lnTo>
                  <a:pt x="0" y="96392"/>
                </a:lnTo>
                <a:lnTo>
                  <a:pt x="0" y="113029"/>
                </a:lnTo>
                <a:lnTo>
                  <a:pt x="1016" y="120903"/>
                </a:lnTo>
                <a:lnTo>
                  <a:pt x="2921" y="125475"/>
                </a:lnTo>
                <a:lnTo>
                  <a:pt x="4953" y="130175"/>
                </a:lnTo>
                <a:lnTo>
                  <a:pt x="7874" y="132460"/>
                </a:lnTo>
                <a:lnTo>
                  <a:pt x="43434" y="132460"/>
                </a:lnTo>
                <a:lnTo>
                  <a:pt x="43489" y="273588"/>
                </a:lnTo>
                <a:lnTo>
                  <a:pt x="44249" y="287201"/>
                </a:lnTo>
                <a:lnTo>
                  <a:pt x="45917" y="299594"/>
                </a:lnTo>
                <a:lnTo>
                  <a:pt x="48514" y="310768"/>
                </a:lnTo>
                <a:lnTo>
                  <a:pt x="51320" y="319085"/>
                </a:lnTo>
                <a:lnTo>
                  <a:pt x="56991" y="330631"/>
                </a:lnTo>
                <a:lnTo>
                  <a:pt x="64262" y="340359"/>
                </a:lnTo>
                <a:lnTo>
                  <a:pt x="69168" y="345147"/>
                </a:lnTo>
                <a:lnTo>
                  <a:pt x="79445" y="352457"/>
                </a:lnTo>
                <a:lnTo>
                  <a:pt x="91440" y="357885"/>
                </a:lnTo>
                <a:lnTo>
                  <a:pt x="103516" y="361086"/>
                </a:lnTo>
                <a:lnTo>
                  <a:pt x="116150" y="362872"/>
                </a:lnTo>
                <a:lnTo>
                  <a:pt x="130048" y="363473"/>
                </a:lnTo>
                <a:lnTo>
                  <a:pt x="135636" y="363473"/>
                </a:lnTo>
                <a:lnTo>
                  <a:pt x="141097" y="363219"/>
                </a:lnTo>
                <a:lnTo>
                  <a:pt x="146558" y="362584"/>
                </a:lnTo>
                <a:lnTo>
                  <a:pt x="152019" y="361950"/>
                </a:lnTo>
                <a:lnTo>
                  <a:pt x="157099" y="361188"/>
                </a:lnTo>
                <a:lnTo>
                  <a:pt x="161798" y="360044"/>
                </a:lnTo>
                <a:lnTo>
                  <a:pt x="166497" y="359028"/>
                </a:lnTo>
                <a:lnTo>
                  <a:pt x="170561" y="357631"/>
                </a:lnTo>
                <a:lnTo>
                  <a:pt x="173990" y="356234"/>
                </a:lnTo>
                <a:lnTo>
                  <a:pt x="177419" y="354710"/>
                </a:lnTo>
                <a:lnTo>
                  <a:pt x="180086" y="353059"/>
                </a:lnTo>
                <a:lnTo>
                  <a:pt x="183642" y="349250"/>
                </a:lnTo>
                <a:lnTo>
                  <a:pt x="185039" y="345947"/>
                </a:lnTo>
                <a:lnTo>
                  <a:pt x="186182" y="341248"/>
                </a:lnTo>
                <a:lnTo>
                  <a:pt x="187325" y="336676"/>
                </a:lnTo>
                <a:lnTo>
                  <a:pt x="187833" y="329945"/>
                </a:lnTo>
                <a:lnTo>
                  <a:pt x="187833" y="315721"/>
                </a:lnTo>
                <a:lnTo>
                  <a:pt x="187579" y="311150"/>
                </a:lnTo>
                <a:lnTo>
                  <a:pt x="187071" y="307466"/>
                </a:lnTo>
                <a:lnTo>
                  <a:pt x="186562" y="303910"/>
                </a:lnTo>
                <a:lnTo>
                  <a:pt x="186055" y="301116"/>
                </a:lnTo>
                <a:lnTo>
                  <a:pt x="185420" y="299084"/>
                </a:lnTo>
                <a:lnTo>
                  <a:pt x="184023" y="295528"/>
                </a:lnTo>
                <a:lnTo>
                  <a:pt x="180721" y="293877"/>
                </a:lnTo>
                <a:lnTo>
                  <a:pt x="178054" y="293877"/>
                </a:lnTo>
                <a:lnTo>
                  <a:pt x="174879" y="294893"/>
                </a:lnTo>
                <a:lnTo>
                  <a:pt x="171069" y="296417"/>
                </a:lnTo>
                <a:lnTo>
                  <a:pt x="166116" y="298195"/>
                </a:lnTo>
                <a:lnTo>
                  <a:pt x="163322" y="298957"/>
                </a:lnTo>
                <a:lnTo>
                  <a:pt x="160147" y="299592"/>
                </a:lnTo>
                <a:lnTo>
                  <a:pt x="156972" y="300354"/>
                </a:lnTo>
                <a:lnTo>
                  <a:pt x="153416" y="300735"/>
                </a:lnTo>
                <a:lnTo>
                  <a:pt x="147616" y="300704"/>
                </a:lnTo>
                <a:lnTo>
                  <a:pt x="133862" y="297689"/>
                </a:lnTo>
                <a:lnTo>
                  <a:pt x="124968" y="289813"/>
                </a:lnTo>
                <a:lnTo>
                  <a:pt x="122087" y="284009"/>
                </a:lnTo>
                <a:lnTo>
                  <a:pt x="119104" y="272160"/>
                </a:lnTo>
                <a:lnTo>
                  <a:pt x="118110" y="257175"/>
                </a:lnTo>
                <a:lnTo>
                  <a:pt x="118110" y="132460"/>
                </a:lnTo>
                <a:lnTo>
                  <a:pt x="179959" y="132460"/>
                </a:lnTo>
                <a:lnTo>
                  <a:pt x="182880" y="130175"/>
                </a:lnTo>
                <a:lnTo>
                  <a:pt x="184785" y="125475"/>
                </a:lnTo>
                <a:lnTo>
                  <a:pt x="186817" y="120903"/>
                </a:lnTo>
                <a:lnTo>
                  <a:pt x="187833" y="113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17924" y="1155973"/>
            <a:ext cx="13843" cy="114280"/>
          </a:xfrm>
          <a:custGeom>
            <a:avLst/>
            <a:gdLst/>
            <a:ahLst/>
            <a:cxnLst/>
            <a:rect l="l" t="t" r="r" b="b"/>
            <a:pathLst>
              <a:path w="13843" h="114280">
                <a:moveTo>
                  <a:pt x="0" y="114280"/>
                </a:moveTo>
                <a:lnTo>
                  <a:pt x="66" y="112846"/>
                </a:lnTo>
                <a:lnTo>
                  <a:pt x="1460" y="99971"/>
                </a:lnTo>
                <a:lnTo>
                  <a:pt x="4317" y="87864"/>
                </a:lnTo>
                <a:lnTo>
                  <a:pt x="6730" y="79609"/>
                </a:lnTo>
                <a:lnTo>
                  <a:pt x="13843" y="0"/>
                </a:lnTo>
                <a:lnTo>
                  <a:pt x="2412" y="4044"/>
                </a:lnTo>
                <a:lnTo>
                  <a:pt x="983" y="4650"/>
                </a:lnTo>
                <a:lnTo>
                  <a:pt x="0" y="114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41724" y="1149603"/>
            <a:ext cx="260730" cy="299466"/>
          </a:xfrm>
          <a:custGeom>
            <a:avLst/>
            <a:gdLst/>
            <a:ahLst/>
            <a:cxnLst/>
            <a:rect l="l" t="t" r="r" b="b"/>
            <a:pathLst>
              <a:path w="260730" h="299466">
                <a:moveTo>
                  <a:pt x="80137" y="199644"/>
                </a:moveTo>
                <a:lnTo>
                  <a:pt x="78808" y="194435"/>
                </a:lnTo>
                <a:lnTo>
                  <a:pt x="76843" y="182117"/>
                </a:lnTo>
                <a:lnTo>
                  <a:pt x="76200" y="168783"/>
                </a:lnTo>
                <a:lnTo>
                  <a:pt x="244855" y="168783"/>
                </a:lnTo>
                <a:lnTo>
                  <a:pt x="250571" y="166624"/>
                </a:lnTo>
                <a:lnTo>
                  <a:pt x="254635" y="162306"/>
                </a:lnTo>
                <a:lnTo>
                  <a:pt x="258699" y="157861"/>
                </a:lnTo>
                <a:lnTo>
                  <a:pt x="260730" y="151130"/>
                </a:lnTo>
                <a:lnTo>
                  <a:pt x="260724" y="128552"/>
                </a:lnTo>
                <a:lnTo>
                  <a:pt x="260196" y="115263"/>
                </a:lnTo>
                <a:lnTo>
                  <a:pt x="258814" y="102467"/>
                </a:lnTo>
                <a:lnTo>
                  <a:pt x="256579" y="90166"/>
                </a:lnTo>
                <a:lnTo>
                  <a:pt x="253491" y="78359"/>
                </a:lnTo>
                <a:lnTo>
                  <a:pt x="250559" y="69667"/>
                </a:lnTo>
                <a:lnTo>
                  <a:pt x="245298" y="57886"/>
                </a:lnTo>
                <a:lnTo>
                  <a:pt x="238856" y="47030"/>
                </a:lnTo>
                <a:lnTo>
                  <a:pt x="231266" y="37084"/>
                </a:lnTo>
                <a:lnTo>
                  <a:pt x="224951" y="30549"/>
                </a:lnTo>
                <a:lnTo>
                  <a:pt x="215304" y="22569"/>
                </a:lnTo>
                <a:lnTo>
                  <a:pt x="204456" y="15678"/>
                </a:lnTo>
                <a:lnTo>
                  <a:pt x="192404" y="9906"/>
                </a:lnTo>
                <a:lnTo>
                  <a:pt x="186480" y="7631"/>
                </a:lnTo>
                <a:lnTo>
                  <a:pt x="175109" y="4292"/>
                </a:lnTo>
                <a:lnTo>
                  <a:pt x="162797" y="1907"/>
                </a:lnTo>
                <a:lnTo>
                  <a:pt x="149552" y="476"/>
                </a:lnTo>
                <a:lnTo>
                  <a:pt x="135381" y="0"/>
                </a:lnTo>
                <a:lnTo>
                  <a:pt x="127900" y="152"/>
                </a:lnTo>
                <a:lnTo>
                  <a:pt x="114663" y="1222"/>
                </a:lnTo>
                <a:lnTo>
                  <a:pt x="102052" y="3299"/>
                </a:lnTo>
                <a:lnTo>
                  <a:pt x="90043" y="6369"/>
                </a:lnTo>
                <a:lnTo>
                  <a:pt x="82930" y="85979"/>
                </a:lnTo>
                <a:lnTo>
                  <a:pt x="86487" y="78867"/>
                </a:lnTo>
                <a:lnTo>
                  <a:pt x="91186" y="72771"/>
                </a:lnTo>
                <a:lnTo>
                  <a:pt x="95885" y="66801"/>
                </a:lnTo>
                <a:lnTo>
                  <a:pt x="101726" y="61975"/>
                </a:lnTo>
                <a:lnTo>
                  <a:pt x="108712" y="58420"/>
                </a:lnTo>
                <a:lnTo>
                  <a:pt x="120281" y="54413"/>
                </a:lnTo>
                <a:lnTo>
                  <a:pt x="133603" y="53086"/>
                </a:lnTo>
                <a:lnTo>
                  <a:pt x="142351" y="53555"/>
                </a:lnTo>
                <a:lnTo>
                  <a:pt x="155655" y="56572"/>
                </a:lnTo>
                <a:lnTo>
                  <a:pt x="166672" y="62385"/>
                </a:lnTo>
                <a:lnTo>
                  <a:pt x="175387" y="70993"/>
                </a:lnTo>
                <a:lnTo>
                  <a:pt x="181452" y="81325"/>
                </a:lnTo>
                <a:lnTo>
                  <a:pt x="185396" y="92785"/>
                </a:lnTo>
                <a:lnTo>
                  <a:pt x="187604" y="105890"/>
                </a:lnTo>
                <a:lnTo>
                  <a:pt x="188087" y="120650"/>
                </a:lnTo>
                <a:lnTo>
                  <a:pt x="76200" y="120650"/>
                </a:lnTo>
                <a:lnTo>
                  <a:pt x="77183" y="11019"/>
                </a:lnTo>
                <a:lnTo>
                  <a:pt x="65524" y="16777"/>
                </a:lnTo>
                <a:lnTo>
                  <a:pt x="54764" y="23626"/>
                </a:lnTo>
                <a:lnTo>
                  <a:pt x="44903" y="31576"/>
                </a:lnTo>
                <a:lnTo>
                  <a:pt x="35940" y="40640"/>
                </a:lnTo>
                <a:lnTo>
                  <a:pt x="25882" y="53752"/>
                </a:lnTo>
                <a:lnTo>
                  <a:pt x="19440" y="64565"/>
                </a:lnTo>
                <a:lnTo>
                  <a:pt x="13864" y="76284"/>
                </a:lnTo>
                <a:lnTo>
                  <a:pt x="9143" y="88900"/>
                </a:lnTo>
                <a:lnTo>
                  <a:pt x="5666" y="101306"/>
                </a:lnTo>
                <a:lnTo>
                  <a:pt x="3187" y="113358"/>
                </a:lnTo>
                <a:lnTo>
                  <a:pt x="1416" y="125958"/>
                </a:lnTo>
                <a:lnTo>
                  <a:pt x="354" y="139101"/>
                </a:lnTo>
                <a:lnTo>
                  <a:pt x="0" y="152781"/>
                </a:lnTo>
                <a:lnTo>
                  <a:pt x="8" y="155025"/>
                </a:lnTo>
                <a:lnTo>
                  <a:pt x="440" y="168964"/>
                </a:lnTo>
                <a:lnTo>
                  <a:pt x="1532" y="182194"/>
                </a:lnTo>
                <a:lnTo>
                  <a:pt x="3283" y="194719"/>
                </a:lnTo>
                <a:lnTo>
                  <a:pt x="5693" y="206545"/>
                </a:lnTo>
                <a:lnTo>
                  <a:pt x="8762" y="217678"/>
                </a:lnTo>
                <a:lnTo>
                  <a:pt x="14402" y="232443"/>
                </a:lnTo>
                <a:lnTo>
                  <a:pt x="20345" y="243872"/>
                </a:lnTo>
                <a:lnTo>
                  <a:pt x="27317" y="254229"/>
                </a:lnTo>
                <a:lnTo>
                  <a:pt x="35305" y="263525"/>
                </a:lnTo>
                <a:lnTo>
                  <a:pt x="45586" y="272609"/>
                </a:lnTo>
                <a:lnTo>
                  <a:pt x="55979" y="279683"/>
                </a:lnTo>
                <a:lnTo>
                  <a:pt x="67411" y="285672"/>
                </a:lnTo>
                <a:lnTo>
                  <a:pt x="79883" y="290575"/>
                </a:lnTo>
                <a:lnTo>
                  <a:pt x="90348" y="293652"/>
                </a:lnTo>
                <a:lnTo>
                  <a:pt x="102180" y="296205"/>
                </a:lnTo>
                <a:lnTo>
                  <a:pt x="114730" y="298021"/>
                </a:lnTo>
                <a:lnTo>
                  <a:pt x="127999" y="299105"/>
                </a:lnTo>
                <a:lnTo>
                  <a:pt x="141986" y="299466"/>
                </a:lnTo>
                <a:lnTo>
                  <a:pt x="154002" y="299210"/>
                </a:lnTo>
                <a:lnTo>
                  <a:pt x="166709" y="298354"/>
                </a:lnTo>
                <a:lnTo>
                  <a:pt x="178815" y="296925"/>
                </a:lnTo>
                <a:lnTo>
                  <a:pt x="197995" y="293605"/>
                </a:lnTo>
                <a:lnTo>
                  <a:pt x="209550" y="290957"/>
                </a:lnTo>
                <a:lnTo>
                  <a:pt x="225805" y="286385"/>
                </a:lnTo>
                <a:lnTo>
                  <a:pt x="231521" y="283972"/>
                </a:lnTo>
                <a:lnTo>
                  <a:pt x="237236" y="281686"/>
                </a:lnTo>
                <a:lnTo>
                  <a:pt x="240791" y="279781"/>
                </a:lnTo>
                <a:lnTo>
                  <a:pt x="244475" y="275463"/>
                </a:lnTo>
                <a:lnTo>
                  <a:pt x="245999" y="272542"/>
                </a:lnTo>
                <a:lnTo>
                  <a:pt x="247014" y="268478"/>
                </a:lnTo>
                <a:lnTo>
                  <a:pt x="247650" y="263779"/>
                </a:lnTo>
                <a:lnTo>
                  <a:pt x="247903" y="260604"/>
                </a:lnTo>
                <a:lnTo>
                  <a:pt x="248030" y="257556"/>
                </a:lnTo>
                <a:lnTo>
                  <a:pt x="248158" y="253873"/>
                </a:lnTo>
                <a:lnTo>
                  <a:pt x="248158" y="244475"/>
                </a:lnTo>
                <a:lnTo>
                  <a:pt x="248030" y="240411"/>
                </a:lnTo>
                <a:lnTo>
                  <a:pt x="247776" y="237109"/>
                </a:lnTo>
                <a:lnTo>
                  <a:pt x="247396" y="233807"/>
                </a:lnTo>
                <a:lnTo>
                  <a:pt x="246887" y="231267"/>
                </a:lnTo>
                <a:lnTo>
                  <a:pt x="245363" y="227711"/>
                </a:lnTo>
                <a:lnTo>
                  <a:pt x="241935" y="225171"/>
                </a:lnTo>
                <a:lnTo>
                  <a:pt x="238633" y="224790"/>
                </a:lnTo>
                <a:lnTo>
                  <a:pt x="235712" y="224790"/>
                </a:lnTo>
                <a:lnTo>
                  <a:pt x="231775" y="225679"/>
                </a:lnTo>
                <a:lnTo>
                  <a:pt x="227075" y="227584"/>
                </a:lnTo>
                <a:lnTo>
                  <a:pt x="222250" y="229488"/>
                </a:lnTo>
                <a:lnTo>
                  <a:pt x="216280" y="231521"/>
                </a:lnTo>
                <a:lnTo>
                  <a:pt x="209041" y="233807"/>
                </a:lnTo>
                <a:lnTo>
                  <a:pt x="196590" y="237262"/>
                </a:lnTo>
                <a:lnTo>
                  <a:pt x="183261" y="240157"/>
                </a:lnTo>
                <a:lnTo>
                  <a:pt x="174992" y="241413"/>
                </a:lnTo>
                <a:lnTo>
                  <a:pt x="162533" y="242554"/>
                </a:lnTo>
                <a:lnTo>
                  <a:pt x="148716" y="242950"/>
                </a:lnTo>
                <a:lnTo>
                  <a:pt x="139696" y="242657"/>
                </a:lnTo>
                <a:lnTo>
                  <a:pt x="126868" y="241008"/>
                </a:lnTo>
                <a:lnTo>
                  <a:pt x="115570" y="237871"/>
                </a:lnTo>
                <a:lnTo>
                  <a:pt x="102323" y="231213"/>
                </a:lnTo>
                <a:lnTo>
                  <a:pt x="92963" y="223138"/>
                </a:lnTo>
                <a:lnTo>
                  <a:pt x="85034" y="211787"/>
                </a:lnTo>
                <a:lnTo>
                  <a:pt x="80137" y="1996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63415" y="1149603"/>
            <a:ext cx="253619" cy="294386"/>
          </a:xfrm>
          <a:custGeom>
            <a:avLst/>
            <a:gdLst/>
            <a:ahLst/>
            <a:cxnLst/>
            <a:rect l="l" t="t" r="r" b="b"/>
            <a:pathLst>
              <a:path w="253619" h="294386">
                <a:moveTo>
                  <a:pt x="178943" y="282575"/>
                </a:moveTo>
                <a:lnTo>
                  <a:pt x="178943" y="284480"/>
                </a:lnTo>
                <a:lnTo>
                  <a:pt x="180721" y="287782"/>
                </a:lnTo>
                <a:lnTo>
                  <a:pt x="183896" y="290449"/>
                </a:lnTo>
                <a:lnTo>
                  <a:pt x="186689" y="291465"/>
                </a:lnTo>
                <a:lnTo>
                  <a:pt x="189484" y="292481"/>
                </a:lnTo>
                <a:lnTo>
                  <a:pt x="193294" y="293243"/>
                </a:lnTo>
                <a:lnTo>
                  <a:pt x="198120" y="293624"/>
                </a:lnTo>
                <a:lnTo>
                  <a:pt x="202946" y="294132"/>
                </a:lnTo>
                <a:lnTo>
                  <a:pt x="209169" y="294386"/>
                </a:lnTo>
                <a:lnTo>
                  <a:pt x="223647" y="294386"/>
                </a:lnTo>
                <a:lnTo>
                  <a:pt x="229615" y="294132"/>
                </a:lnTo>
                <a:lnTo>
                  <a:pt x="234442" y="293624"/>
                </a:lnTo>
                <a:lnTo>
                  <a:pt x="239268" y="293243"/>
                </a:lnTo>
                <a:lnTo>
                  <a:pt x="248665" y="290449"/>
                </a:lnTo>
                <a:lnTo>
                  <a:pt x="253619" y="282575"/>
                </a:lnTo>
                <a:lnTo>
                  <a:pt x="253619" y="118491"/>
                </a:lnTo>
                <a:lnTo>
                  <a:pt x="253348" y="105531"/>
                </a:lnTo>
                <a:lnTo>
                  <a:pt x="252421" y="92308"/>
                </a:lnTo>
                <a:lnTo>
                  <a:pt x="250822" y="80156"/>
                </a:lnTo>
                <a:lnTo>
                  <a:pt x="248538" y="69087"/>
                </a:lnTo>
                <a:lnTo>
                  <a:pt x="244186" y="55118"/>
                </a:lnTo>
                <a:lnTo>
                  <a:pt x="238806" y="43642"/>
                </a:lnTo>
                <a:lnTo>
                  <a:pt x="232029" y="33274"/>
                </a:lnTo>
                <a:lnTo>
                  <a:pt x="223389" y="23531"/>
                </a:lnTo>
                <a:lnTo>
                  <a:pt x="213481" y="15585"/>
                </a:lnTo>
                <a:lnTo>
                  <a:pt x="202057" y="9017"/>
                </a:lnTo>
                <a:lnTo>
                  <a:pt x="183335" y="2695"/>
                </a:lnTo>
                <a:lnTo>
                  <a:pt x="170458" y="676"/>
                </a:lnTo>
                <a:lnTo>
                  <a:pt x="156337" y="0"/>
                </a:lnTo>
                <a:lnTo>
                  <a:pt x="145448" y="598"/>
                </a:lnTo>
                <a:lnTo>
                  <a:pt x="132996" y="2796"/>
                </a:lnTo>
                <a:lnTo>
                  <a:pt x="120801" y="6585"/>
                </a:lnTo>
                <a:lnTo>
                  <a:pt x="108838" y="11937"/>
                </a:lnTo>
                <a:lnTo>
                  <a:pt x="93694" y="21274"/>
                </a:lnTo>
                <a:lnTo>
                  <a:pt x="83737" y="28887"/>
                </a:lnTo>
                <a:lnTo>
                  <a:pt x="73839" y="37665"/>
                </a:lnTo>
                <a:lnTo>
                  <a:pt x="64008" y="47625"/>
                </a:lnTo>
                <a:lnTo>
                  <a:pt x="64008" y="14986"/>
                </a:lnTo>
                <a:lnTo>
                  <a:pt x="62611" y="11811"/>
                </a:lnTo>
                <a:lnTo>
                  <a:pt x="59944" y="9017"/>
                </a:lnTo>
                <a:lnTo>
                  <a:pt x="55372" y="7112"/>
                </a:lnTo>
                <a:lnTo>
                  <a:pt x="52197" y="6350"/>
                </a:lnTo>
                <a:lnTo>
                  <a:pt x="48006" y="5842"/>
                </a:lnTo>
                <a:lnTo>
                  <a:pt x="43814" y="5334"/>
                </a:lnTo>
                <a:lnTo>
                  <a:pt x="38608" y="5080"/>
                </a:lnTo>
                <a:lnTo>
                  <a:pt x="26035" y="5080"/>
                </a:lnTo>
                <a:lnTo>
                  <a:pt x="20955" y="5334"/>
                </a:lnTo>
                <a:lnTo>
                  <a:pt x="16890" y="5842"/>
                </a:lnTo>
                <a:lnTo>
                  <a:pt x="12826" y="6350"/>
                </a:lnTo>
                <a:lnTo>
                  <a:pt x="2539" y="10287"/>
                </a:lnTo>
                <a:lnTo>
                  <a:pt x="0" y="17018"/>
                </a:lnTo>
                <a:lnTo>
                  <a:pt x="0" y="284480"/>
                </a:lnTo>
                <a:lnTo>
                  <a:pt x="1777" y="287782"/>
                </a:lnTo>
                <a:lnTo>
                  <a:pt x="5080" y="290449"/>
                </a:lnTo>
                <a:lnTo>
                  <a:pt x="8000" y="291465"/>
                </a:lnTo>
                <a:lnTo>
                  <a:pt x="10795" y="292481"/>
                </a:lnTo>
                <a:lnTo>
                  <a:pt x="14605" y="293243"/>
                </a:lnTo>
                <a:lnTo>
                  <a:pt x="19431" y="293624"/>
                </a:lnTo>
                <a:lnTo>
                  <a:pt x="24130" y="294132"/>
                </a:lnTo>
                <a:lnTo>
                  <a:pt x="30225" y="294386"/>
                </a:lnTo>
                <a:lnTo>
                  <a:pt x="44958" y="294386"/>
                </a:lnTo>
                <a:lnTo>
                  <a:pt x="50926" y="294132"/>
                </a:lnTo>
                <a:lnTo>
                  <a:pt x="55752" y="293624"/>
                </a:lnTo>
                <a:lnTo>
                  <a:pt x="60451" y="293243"/>
                </a:lnTo>
                <a:lnTo>
                  <a:pt x="67183" y="291465"/>
                </a:lnTo>
                <a:lnTo>
                  <a:pt x="74422" y="286258"/>
                </a:lnTo>
                <a:lnTo>
                  <a:pt x="75057" y="282575"/>
                </a:lnTo>
                <a:lnTo>
                  <a:pt x="75057" y="106045"/>
                </a:lnTo>
                <a:lnTo>
                  <a:pt x="78597" y="101668"/>
                </a:lnTo>
                <a:lnTo>
                  <a:pt x="87768" y="91308"/>
                </a:lnTo>
                <a:lnTo>
                  <a:pt x="96712" y="82642"/>
                </a:lnTo>
                <a:lnTo>
                  <a:pt x="105410" y="75692"/>
                </a:lnTo>
                <a:lnTo>
                  <a:pt x="110415" y="72413"/>
                </a:lnTo>
                <a:lnTo>
                  <a:pt x="122381" y="67052"/>
                </a:lnTo>
                <a:lnTo>
                  <a:pt x="134238" y="65278"/>
                </a:lnTo>
                <a:lnTo>
                  <a:pt x="141859" y="65278"/>
                </a:lnTo>
                <a:lnTo>
                  <a:pt x="148462" y="66675"/>
                </a:lnTo>
                <a:lnTo>
                  <a:pt x="154050" y="69596"/>
                </a:lnTo>
                <a:lnTo>
                  <a:pt x="159765" y="72390"/>
                </a:lnTo>
                <a:lnTo>
                  <a:pt x="164337" y="76454"/>
                </a:lnTo>
                <a:lnTo>
                  <a:pt x="167894" y="81787"/>
                </a:lnTo>
                <a:lnTo>
                  <a:pt x="171450" y="86995"/>
                </a:lnTo>
                <a:lnTo>
                  <a:pt x="174244" y="93345"/>
                </a:lnTo>
                <a:lnTo>
                  <a:pt x="176149" y="100711"/>
                </a:lnTo>
                <a:lnTo>
                  <a:pt x="177017" y="104574"/>
                </a:lnTo>
                <a:lnTo>
                  <a:pt x="178470" y="116336"/>
                </a:lnTo>
                <a:lnTo>
                  <a:pt x="178943" y="131063"/>
                </a:lnTo>
                <a:lnTo>
                  <a:pt x="178943" y="282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91075" y="1154684"/>
            <a:ext cx="75057" cy="289305"/>
          </a:xfrm>
          <a:custGeom>
            <a:avLst/>
            <a:gdLst/>
            <a:ahLst/>
            <a:cxnLst/>
            <a:rect l="l" t="t" r="r" b="b"/>
            <a:pathLst>
              <a:path w="75057" h="289305">
                <a:moveTo>
                  <a:pt x="635" y="8762"/>
                </a:moveTo>
                <a:lnTo>
                  <a:pt x="0" y="12573"/>
                </a:lnTo>
                <a:lnTo>
                  <a:pt x="0" y="279400"/>
                </a:lnTo>
                <a:lnTo>
                  <a:pt x="1777" y="282701"/>
                </a:lnTo>
                <a:lnTo>
                  <a:pt x="5079" y="285368"/>
                </a:lnTo>
                <a:lnTo>
                  <a:pt x="8000" y="286385"/>
                </a:lnTo>
                <a:lnTo>
                  <a:pt x="10795" y="287400"/>
                </a:lnTo>
                <a:lnTo>
                  <a:pt x="14604" y="288163"/>
                </a:lnTo>
                <a:lnTo>
                  <a:pt x="19430" y="288543"/>
                </a:lnTo>
                <a:lnTo>
                  <a:pt x="24129" y="289051"/>
                </a:lnTo>
                <a:lnTo>
                  <a:pt x="30225" y="289305"/>
                </a:lnTo>
                <a:lnTo>
                  <a:pt x="44958" y="289305"/>
                </a:lnTo>
                <a:lnTo>
                  <a:pt x="50926" y="289051"/>
                </a:lnTo>
                <a:lnTo>
                  <a:pt x="55752" y="288543"/>
                </a:lnTo>
                <a:lnTo>
                  <a:pt x="60451" y="288163"/>
                </a:lnTo>
                <a:lnTo>
                  <a:pt x="70103" y="285368"/>
                </a:lnTo>
                <a:lnTo>
                  <a:pt x="75057" y="277494"/>
                </a:lnTo>
                <a:lnTo>
                  <a:pt x="75057" y="10540"/>
                </a:lnTo>
                <a:lnTo>
                  <a:pt x="67183" y="3428"/>
                </a:lnTo>
                <a:lnTo>
                  <a:pt x="55752" y="888"/>
                </a:lnTo>
                <a:lnTo>
                  <a:pt x="44958" y="0"/>
                </a:lnTo>
                <a:lnTo>
                  <a:pt x="30225" y="0"/>
                </a:lnTo>
                <a:lnTo>
                  <a:pt x="19430" y="888"/>
                </a:lnTo>
                <a:lnTo>
                  <a:pt x="8000" y="3428"/>
                </a:lnTo>
                <a:lnTo>
                  <a:pt x="3048" y="5841"/>
                </a:lnTo>
                <a:lnTo>
                  <a:pt x="635" y="87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85487" y="1037971"/>
            <a:ext cx="86360" cy="78612"/>
          </a:xfrm>
          <a:custGeom>
            <a:avLst/>
            <a:gdLst/>
            <a:ahLst/>
            <a:cxnLst/>
            <a:rect l="l" t="t" r="r" b="b"/>
            <a:pathLst>
              <a:path w="86360" h="78612">
                <a:moveTo>
                  <a:pt x="0" y="40258"/>
                </a:moveTo>
                <a:lnTo>
                  <a:pt x="315" y="48020"/>
                </a:lnTo>
                <a:lnTo>
                  <a:pt x="3101" y="61377"/>
                </a:lnTo>
                <a:lnTo>
                  <a:pt x="8762" y="70357"/>
                </a:lnTo>
                <a:lnTo>
                  <a:pt x="14838" y="74252"/>
                </a:lnTo>
                <a:lnTo>
                  <a:pt x="26678" y="77516"/>
                </a:lnTo>
                <a:lnTo>
                  <a:pt x="42799" y="78612"/>
                </a:lnTo>
                <a:lnTo>
                  <a:pt x="55674" y="77942"/>
                </a:lnTo>
                <a:lnTo>
                  <a:pt x="68400" y="75103"/>
                </a:lnTo>
                <a:lnTo>
                  <a:pt x="77088" y="69976"/>
                </a:lnTo>
                <a:lnTo>
                  <a:pt x="80693" y="65509"/>
                </a:lnTo>
                <a:lnTo>
                  <a:pt x="84928" y="54263"/>
                </a:lnTo>
                <a:lnTo>
                  <a:pt x="86360" y="38734"/>
                </a:lnTo>
                <a:lnTo>
                  <a:pt x="86014" y="30781"/>
                </a:lnTo>
                <a:lnTo>
                  <a:pt x="83124" y="17520"/>
                </a:lnTo>
                <a:lnTo>
                  <a:pt x="77342" y="8508"/>
                </a:lnTo>
                <a:lnTo>
                  <a:pt x="71249" y="4528"/>
                </a:lnTo>
                <a:lnTo>
                  <a:pt x="59453" y="1144"/>
                </a:lnTo>
                <a:lnTo>
                  <a:pt x="43434" y="0"/>
                </a:lnTo>
                <a:lnTo>
                  <a:pt x="30301" y="716"/>
                </a:lnTo>
                <a:lnTo>
                  <a:pt x="17599" y="3653"/>
                </a:lnTo>
                <a:lnTo>
                  <a:pt x="9016" y="8889"/>
                </a:lnTo>
                <a:lnTo>
                  <a:pt x="5477" y="13453"/>
                </a:lnTo>
                <a:lnTo>
                  <a:pt x="1376" y="24744"/>
                </a:lnTo>
                <a:lnTo>
                  <a:pt x="0" y="402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25517" y="1364504"/>
            <a:ext cx="20828" cy="73897"/>
          </a:xfrm>
          <a:custGeom>
            <a:avLst/>
            <a:gdLst/>
            <a:ahLst/>
            <a:cxnLst/>
            <a:rect l="l" t="t" r="r" b="b"/>
            <a:pathLst>
              <a:path w="20828" h="73897">
                <a:moveTo>
                  <a:pt x="0" y="59546"/>
                </a:moveTo>
                <a:lnTo>
                  <a:pt x="6731" y="65388"/>
                </a:lnTo>
                <a:lnTo>
                  <a:pt x="13716" y="70087"/>
                </a:lnTo>
                <a:lnTo>
                  <a:pt x="20828" y="73897"/>
                </a:lnTo>
                <a:lnTo>
                  <a:pt x="20193" y="10270"/>
                </a:lnTo>
                <a:lnTo>
                  <a:pt x="16814" y="7702"/>
                </a:lnTo>
                <a:lnTo>
                  <a:pt x="8097" y="0"/>
                </a:lnTo>
                <a:lnTo>
                  <a:pt x="0" y="59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40427" y="1027938"/>
            <a:ext cx="267335" cy="421132"/>
          </a:xfrm>
          <a:custGeom>
            <a:avLst/>
            <a:gdLst/>
            <a:ahLst/>
            <a:cxnLst/>
            <a:rect l="l" t="t" r="r" b="b"/>
            <a:pathLst>
              <a:path w="267335" h="421132">
                <a:moveTo>
                  <a:pt x="635" y="9016"/>
                </a:moveTo>
                <a:lnTo>
                  <a:pt x="0" y="12826"/>
                </a:lnTo>
                <a:lnTo>
                  <a:pt x="0" y="406400"/>
                </a:lnTo>
                <a:lnTo>
                  <a:pt x="12446" y="415036"/>
                </a:lnTo>
                <a:lnTo>
                  <a:pt x="20700" y="415925"/>
                </a:lnTo>
                <a:lnTo>
                  <a:pt x="42925" y="415925"/>
                </a:lnTo>
                <a:lnTo>
                  <a:pt x="57023" y="413385"/>
                </a:lnTo>
                <a:lnTo>
                  <a:pt x="64008" y="404240"/>
                </a:lnTo>
                <a:lnTo>
                  <a:pt x="64008" y="375285"/>
                </a:lnTo>
                <a:lnTo>
                  <a:pt x="67096" y="378699"/>
                </a:lnTo>
                <a:lnTo>
                  <a:pt x="76193" y="388075"/>
                </a:lnTo>
                <a:lnTo>
                  <a:pt x="85089" y="396113"/>
                </a:lnTo>
                <a:lnTo>
                  <a:pt x="93187" y="336566"/>
                </a:lnTo>
                <a:lnTo>
                  <a:pt x="84244" y="327171"/>
                </a:lnTo>
                <a:lnTo>
                  <a:pt x="75057" y="316102"/>
                </a:lnTo>
                <a:lnTo>
                  <a:pt x="75057" y="227964"/>
                </a:lnTo>
                <a:lnTo>
                  <a:pt x="75611" y="227234"/>
                </a:lnTo>
                <a:lnTo>
                  <a:pt x="84019" y="216733"/>
                </a:lnTo>
                <a:lnTo>
                  <a:pt x="92075" y="208025"/>
                </a:lnTo>
                <a:lnTo>
                  <a:pt x="97409" y="202691"/>
                </a:lnTo>
                <a:lnTo>
                  <a:pt x="102615" y="198247"/>
                </a:lnTo>
                <a:lnTo>
                  <a:pt x="107696" y="194945"/>
                </a:lnTo>
                <a:lnTo>
                  <a:pt x="112775" y="191515"/>
                </a:lnTo>
                <a:lnTo>
                  <a:pt x="117601" y="189229"/>
                </a:lnTo>
                <a:lnTo>
                  <a:pt x="122427" y="187833"/>
                </a:lnTo>
                <a:lnTo>
                  <a:pt x="127126" y="186436"/>
                </a:lnTo>
                <a:lnTo>
                  <a:pt x="131952" y="185674"/>
                </a:lnTo>
                <a:lnTo>
                  <a:pt x="137950" y="185680"/>
                </a:lnTo>
                <a:lnTo>
                  <a:pt x="151228" y="187613"/>
                </a:lnTo>
                <a:lnTo>
                  <a:pt x="162178" y="193039"/>
                </a:lnTo>
                <a:lnTo>
                  <a:pt x="168783" y="197865"/>
                </a:lnTo>
                <a:lnTo>
                  <a:pt x="174244" y="204342"/>
                </a:lnTo>
                <a:lnTo>
                  <a:pt x="178308" y="212471"/>
                </a:lnTo>
                <a:lnTo>
                  <a:pt x="184206" y="227454"/>
                </a:lnTo>
                <a:lnTo>
                  <a:pt x="187071" y="240411"/>
                </a:lnTo>
                <a:lnTo>
                  <a:pt x="188128" y="247652"/>
                </a:lnTo>
                <a:lnTo>
                  <a:pt x="189254" y="260243"/>
                </a:lnTo>
                <a:lnTo>
                  <a:pt x="189611" y="273176"/>
                </a:lnTo>
                <a:lnTo>
                  <a:pt x="189535" y="278267"/>
                </a:lnTo>
                <a:lnTo>
                  <a:pt x="188652" y="290937"/>
                </a:lnTo>
                <a:lnTo>
                  <a:pt x="186689" y="303529"/>
                </a:lnTo>
                <a:lnTo>
                  <a:pt x="182182" y="319536"/>
                </a:lnTo>
                <a:lnTo>
                  <a:pt x="177037" y="330708"/>
                </a:lnTo>
                <a:lnTo>
                  <a:pt x="169366" y="341549"/>
                </a:lnTo>
                <a:lnTo>
                  <a:pt x="160147" y="350012"/>
                </a:lnTo>
                <a:lnTo>
                  <a:pt x="148754" y="355666"/>
                </a:lnTo>
                <a:lnTo>
                  <a:pt x="135509" y="357504"/>
                </a:lnTo>
                <a:lnTo>
                  <a:pt x="129009" y="357045"/>
                </a:lnTo>
                <a:lnTo>
                  <a:pt x="116943" y="353615"/>
                </a:lnTo>
                <a:lnTo>
                  <a:pt x="105283" y="346837"/>
                </a:lnTo>
                <a:lnTo>
                  <a:pt x="105918" y="410463"/>
                </a:lnTo>
                <a:lnTo>
                  <a:pt x="120269" y="416940"/>
                </a:lnTo>
                <a:lnTo>
                  <a:pt x="135762" y="420242"/>
                </a:lnTo>
                <a:lnTo>
                  <a:pt x="144145" y="421132"/>
                </a:lnTo>
                <a:lnTo>
                  <a:pt x="153035" y="421132"/>
                </a:lnTo>
                <a:lnTo>
                  <a:pt x="165230" y="420562"/>
                </a:lnTo>
                <a:lnTo>
                  <a:pt x="178045" y="418597"/>
                </a:lnTo>
                <a:lnTo>
                  <a:pt x="190109" y="415231"/>
                </a:lnTo>
                <a:lnTo>
                  <a:pt x="201422" y="410463"/>
                </a:lnTo>
                <a:lnTo>
                  <a:pt x="219665" y="398592"/>
                </a:lnTo>
                <a:lnTo>
                  <a:pt x="228947" y="389830"/>
                </a:lnTo>
                <a:lnTo>
                  <a:pt x="237236" y="379729"/>
                </a:lnTo>
                <a:lnTo>
                  <a:pt x="244962" y="367861"/>
                </a:lnTo>
                <a:lnTo>
                  <a:pt x="250649" y="356724"/>
                </a:lnTo>
                <a:lnTo>
                  <a:pt x="255528" y="344629"/>
                </a:lnTo>
                <a:lnTo>
                  <a:pt x="259587" y="331597"/>
                </a:lnTo>
                <a:lnTo>
                  <a:pt x="262504" y="319431"/>
                </a:lnTo>
                <a:lnTo>
                  <a:pt x="264626" y="307362"/>
                </a:lnTo>
                <a:lnTo>
                  <a:pt x="266135" y="294745"/>
                </a:lnTo>
                <a:lnTo>
                  <a:pt x="267036" y="281574"/>
                </a:lnTo>
                <a:lnTo>
                  <a:pt x="267335" y="267842"/>
                </a:lnTo>
                <a:lnTo>
                  <a:pt x="267274" y="261962"/>
                </a:lnTo>
                <a:lnTo>
                  <a:pt x="266695" y="248963"/>
                </a:lnTo>
                <a:lnTo>
                  <a:pt x="265511" y="236260"/>
                </a:lnTo>
                <a:lnTo>
                  <a:pt x="263732" y="223845"/>
                </a:lnTo>
                <a:lnTo>
                  <a:pt x="261365" y="211709"/>
                </a:lnTo>
                <a:lnTo>
                  <a:pt x="258103" y="199261"/>
                </a:lnTo>
                <a:lnTo>
                  <a:pt x="253782" y="187037"/>
                </a:lnTo>
                <a:lnTo>
                  <a:pt x="248557" y="175693"/>
                </a:lnTo>
                <a:lnTo>
                  <a:pt x="242443" y="165226"/>
                </a:lnTo>
                <a:lnTo>
                  <a:pt x="229333" y="148948"/>
                </a:lnTo>
                <a:lnTo>
                  <a:pt x="219779" y="140597"/>
                </a:lnTo>
                <a:lnTo>
                  <a:pt x="209042" y="133476"/>
                </a:lnTo>
                <a:lnTo>
                  <a:pt x="197797" y="128152"/>
                </a:lnTo>
                <a:lnTo>
                  <a:pt x="185962" y="124548"/>
                </a:lnTo>
                <a:lnTo>
                  <a:pt x="173035" y="122386"/>
                </a:lnTo>
                <a:lnTo>
                  <a:pt x="159003" y="121665"/>
                </a:lnTo>
                <a:lnTo>
                  <a:pt x="151002" y="121665"/>
                </a:lnTo>
                <a:lnTo>
                  <a:pt x="143510" y="122427"/>
                </a:lnTo>
                <a:lnTo>
                  <a:pt x="136398" y="123825"/>
                </a:lnTo>
                <a:lnTo>
                  <a:pt x="129286" y="125222"/>
                </a:lnTo>
                <a:lnTo>
                  <a:pt x="122300" y="127381"/>
                </a:lnTo>
                <a:lnTo>
                  <a:pt x="115570" y="130428"/>
                </a:lnTo>
                <a:lnTo>
                  <a:pt x="108838" y="133603"/>
                </a:lnTo>
                <a:lnTo>
                  <a:pt x="102108" y="137540"/>
                </a:lnTo>
                <a:lnTo>
                  <a:pt x="95250" y="142239"/>
                </a:lnTo>
                <a:lnTo>
                  <a:pt x="84708" y="150543"/>
                </a:lnTo>
                <a:lnTo>
                  <a:pt x="75057" y="159512"/>
                </a:lnTo>
                <a:lnTo>
                  <a:pt x="75057" y="10795"/>
                </a:lnTo>
                <a:lnTo>
                  <a:pt x="73278" y="7365"/>
                </a:lnTo>
                <a:lnTo>
                  <a:pt x="70103" y="4445"/>
                </a:lnTo>
                <a:lnTo>
                  <a:pt x="67183" y="3428"/>
                </a:lnTo>
                <a:lnTo>
                  <a:pt x="64262" y="2286"/>
                </a:lnTo>
                <a:lnTo>
                  <a:pt x="60451" y="1397"/>
                </a:lnTo>
                <a:lnTo>
                  <a:pt x="55752" y="888"/>
                </a:lnTo>
                <a:lnTo>
                  <a:pt x="50926" y="253"/>
                </a:lnTo>
                <a:lnTo>
                  <a:pt x="44958" y="0"/>
                </a:lnTo>
                <a:lnTo>
                  <a:pt x="30225" y="0"/>
                </a:lnTo>
                <a:lnTo>
                  <a:pt x="24130" y="253"/>
                </a:lnTo>
                <a:lnTo>
                  <a:pt x="19431" y="888"/>
                </a:lnTo>
                <a:lnTo>
                  <a:pt x="14605" y="1397"/>
                </a:lnTo>
                <a:lnTo>
                  <a:pt x="10795" y="2286"/>
                </a:lnTo>
                <a:lnTo>
                  <a:pt x="8000" y="3428"/>
                </a:lnTo>
                <a:lnTo>
                  <a:pt x="5080" y="4445"/>
                </a:lnTo>
                <a:lnTo>
                  <a:pt x="3048" y="5841"/>
                </a:lnTo>
                <a:lnTo>
                  <a:pt x="635" y="9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6240" y="0"/>
            <a:ext cx="6239256" cy="873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6240" y="685800"/>
            <a:ext cx="5939028" cy="9189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88694" y="2094981"/>
            <a:ext cx="248614" cy="242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75206" y="2096612"/>
            <a:ext cx="5335517" cy="4756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5"/>
              </a:lnSpc>
              <a:spcBef>
                <a:spcPts val="91"/>
              </a:spcBef>
            </a:pP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700" spc="30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stic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15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ial;</a:t>
            </a:r>
            <a:r>
              <a:rPr sz="1700" spc="-8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cir,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700" spc="3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distribuc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ón</a:t>
            </a:r>
            <a:r>
              <a:rPr sz="1700" spc="3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1700">
              <a:latin typeface="Times New Roman"/>
              <a:cs typeface="Times New Roman"/>
            </a:endParaRPr>
          </a:p>
          <a:p>
            <a:pPr marL="12700" marR="32506">
              <a:lnSpc>
                <a:spcPts val="1839"/>
              </a:lnSpc>
              <a:spcBef>
                <a:spcPts val="0"/>
              </a:spcBef>
            </a:pPr>
            <a:r>
              <a:rPr sz="17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 </a:t>
            </a:r>
            <a:r>
              <a:rPr sz="1700" spc="4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14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3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da</a:t>
            </a:r>
            <a:r>
              <a:rPr sz="1700" spc="3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700" spc="3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soc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ie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da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88694" y="2790552"/>
            <a:ext cx="248300" cy="241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75206" y="2792182"/>
            <a:ext cx="6247091" cy="4749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2461">
              <a:lnSpc>
                <a:spcPts val="1835"/>
              </a:lnSpc>
              <a:spcBef>
                <a:spcPts val="91"/>
              </a:spcBef>
            </a:pP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700" spc="30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paci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1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activa</a:t>
            </a:r>
            <a:r>
              <a:rPr sz="170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 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las</a:t>
            </a:r>
            <a:r>
              <a:rPr sz="1700" spc="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nas</a:t>
            </a:r>
            <a:r>
              <a:rPr sz="1700" spc="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700" spc="3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toma</a:t>
            </a:r>
            <a:r>
              <a:rPr sz="1700" spc="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1835"/>
              </a:lnSpc>
            </a:pP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-3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nad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22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2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bi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star</a:t>
            </a:r>
            <a:r>
              <a:rPr sz="1700" spc="2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700" spc="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700" spc="3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ct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da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88694" y="3485496"/>
            <a:ext cx="248300" cy="241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75206" y="3487126"/>
            <a:ext cx="6218198" cy="708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5"/>
              </a:lnSpc>
              <a:spcBef>
                <a:spcPts val="91"/>
              </a:spcBef>
            </a:pP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sz="1700" spc="33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qu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io</a:t>
            </a:r>
            <a:r>
              <a:rPr sz="1700" spc="-1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2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17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29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gr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 la</a:t>
            </a:r>
            <a:r>
              <a:rPr sz="1700" spc="3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ia,</a:t>
            </a:r>
            <a:r>
              <a:rPr sz="1700" spc="6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700" spc="3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dad</a:t>
            </a:r>
            <a:endParaRPr sz="1700">
              <a:latin typeface="Times New Roman"/>
              <a:cs typeface="Times New Roman"/>
            </a:endParaRPr>
          </a:p>
          <a:p>
            <a:pPr marL="12700" marR="32461">
              <a:lnSpc>
                <a:spcPts val="1835"/>
              </a:lnSpc>
            </a:pP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6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700" spc="3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comp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tit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vidad,</a:t>
            </a:r>
            <a:r>
              <a:rPr sz="1700" spc="-13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idar</a:t>
            </a:r>
            <a:r>
              <a:rPr sz="17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-3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os</a:t>
            </a:r>
            <a:r>
              <a:rPr sz="1700" spc="1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25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endParaRPr sz="1700">
              <a:latin typeface="Times New Roman"/>
              <a:cs typeface="Times New Roman"/>
            </a:endParaRPr>
          </a:p>
          <a:p>
            <a:pPr marL="12700" marR="32461">
              <a:lnSpc>
                <a:spcPts val="1839"/>
              </a:lnSpc>
              <a:spcBef>
                <a:spcPts val="0"/>
              </a:spcBef>
            </a:pP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paci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-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</a:t>
            </a:r>
            <a:r>
              <a:rPr sz="1700" spc="-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5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2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3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nac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nal.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88694" y="4413866"/>
            <a:ext cx="248300" cy="241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75206" y="4415496"/>
            <a:ext cx="6034562" cy="4749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5"/>
              </a:lnSpc>
              <a:spcBef>
                <a:spcPts val="91"/>
              </a:spcBef>
            </a:pP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700" spc="30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ia</a:t>
            </a:r>
            <a:r>
              <a:rPr sz="1700" spc="7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700" spc="3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dad</a:t>
            </a:r>
            <a:r>
              <a:rPr sz="1700" spc="-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5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700" spc="3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du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aci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-19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1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ntrib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ir</a:t>
            </a:r>
            <a:endParaRPr sz="1700">
              <a:latin typeface="Times New Roman"/>
              <a:cs typeface="Times New Roman"/>
            </a:endParaRPr>
          </a:p>
          <a:p>
            <a:pPr marL="12700" marR="32461">
              <a:lnSpc>
                <a:spcPts val="1835"/>
              </a:lnSpc>
            </a:pP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700" spc="37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aci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10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700" spc="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nas</a:t>
            </a:r>
            <a:r>
              <a:rPr sz="1700" spc="1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crít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cas</a:t>
            </a:r>
            <a:r>
              <a:rPr sz="1700" spc="-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sp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abl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8694" y="5108810"/>
            <a:ext cx="248300" cy="241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75206" y="5110440"/>
            <a:ext cx="6146258" cy="4754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5"/>
              </a:lnSpc>
              <a:spcBef>
                <a:spcPts val="91"/>
              </a:spcBef>
            </a:pP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sz="1700" spc="33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700" spc="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700" spc="3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ci</a:t>
            </a:r>
            <a:r>
              <a:rPr sz="1700" spc="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ia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700" spc="3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gía</a:t>
            </a:r>
            <a:r>
              <a:rPr sz="1700" spc="5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1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</a:t>
            </a:r>
            <a:r>
              <a:rPr sz="1700" spc="9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endParaRPr sz="1700">
              <a:latin typeface="Times New Roman"/>
              <a:cs typeface="Times New Roman"/>
            </a:endParaRPr>
          </a:p>
          <a:p>
            <a:pPr marL="12700" marR="32461">
              <a:lnSpc>
                <a:spcPts val="1839"/>
              </a:lnSpc>
              <a:spcBef>
                <a:spcPts val="0"/>
              </a:spcBef>
            </a:pP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comp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tit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vidad</a:t>
            </a:r>
            <a:r>
              <a:rPr sz="1700" spc="4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ómica</a:t>
            </a:r>
            <a:r>
              <a:rPr sz="1700" spc="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6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2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</a:t>
            </a:r>
            <a:r>
              <a:rPr sz="1700" spc="3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ial.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509986"/>
            <a:ext cx="2334525" cy="333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arr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um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Sost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1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1100" dirty="0">
              <a:latin typeface="Times New Roman"/>
              <a:cs typeface="Times New Roman"/>
            </a:endParaRPr>
          </a:p>
          <a:p>
            <a:pPr marL="126644" marR="135556" algn="ctr">
              <a:lnSpc>
                <a:spcPct val="95825"/>
              </a:lnSpc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1544" y="6593806"/>
            <a:ext cx="955281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13/01/2017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01178" y="6593806"/>
            <a:ext cx="232403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10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88C5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6" y="224"/>
            <a:ext cx="9143238" cy="6857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7603" y="296418"/>
            <a:ext cx="5980353" cy="522985"/>
          </a:xfrm>
          <a:custGeom>
            <a:avLst/>
            <a:gdLst/>
            <a:ahLst/>
            <a:cxnLst/>
            <a:rect l="l" t="t" r="r" b="b"/>
            <a:pathLst>
              <a:path w="5980353" h="522985">
                <a:moveTo>
                  <a:pt x="2750235" y="374776"/>
                </a:moveTo>
                <a:lnTo>
                  <a:pt x="2750235" y="406399"/>
                </a:lnTo>
                <a:lnTo>
                  <a:pt x="2751886" y="409701"/>
                </a:lnTo>
                <a:lnTo>
                  <a:pt x="2766872" y="415543"/>
                </a:lnTo>
                <a:lnTo>
                  <a:pt x="2776016" y="416051"/>
                </a:lnTo>
                <a:lnTo>
                  <a:pt x="2788335" y="416051"/>
                </a:lnTo>
                <a:lnTo>
                  <a:pt x="2804718" y="414400"/>
                </a:lnTo>
                <a:lnTo>
                  <a:pt x="2813608" y="404240"/>
                </a:lnTo>
                <a:lnTo>
                  <a:pt x="2813608" y="11683"/>
                </a:lnTo>
                <a:lnTo>
                  <a:pt x="2811830" y="8254"/>
                </a:lnTo>
                <a:lnTo>
                  <a:pt x="2808655" y="5333"/>
                </a:lnTo>
                <a:lnTo>
                  <a:pt x="2805861" y="4317"/>
                </a:lnTo>
                <a:lnTo>
                  <a:pt x="2803067" y="3175"/>
                </a:lnTo>
                <a:lnTo>
                  <a:pt x="2799384" y="2285"/>
                </a:lnTo>
                <a:lnTo>
                  <a:pt x="2794558" y="1777"/>
                </a:lnTo>
                <a:lnTo>
                  <a:pt x="2789859" y="1142"/>
                </a:lnTo>
                <a:lnTo>
                  <a:pt x="2783763" y="888"/>
                </a:lnTo>
                <a:lnTo>
                  <a:pt x="2769031" y="888"/>
                </a:lnTo>
                <a:lnTo>
                  <a:pt x="2763062" y="1142"/>
                </a:lnTo>
                <a:lnTo>
                  <a:pt x="2758236" y="1777"/>
                </a:lnTo>
                <a:lnTo>
                  <a:pt x="2753537" y="2285"/>
                </a:lnTo>
                <a:lnTo>
                  <a:pt x="2749727" y="3175"/>
                </a:lnTo>
                <a:lnTo>
                  <a:pt x="2746806" y="4317"/>
                </a:lnTo>
                <a:lnTo>
                  <a:pt x="2743885" y="5333"/>
                </a:lnTo>
                <a:lnTo>
                  <a:pt x="2741980" y="6730"/>
                </a:lnTo>
                <a:lnTo>
                  <a:pt x="2740625" y="384391"/>
                </a:lnTo>
                <a:lnTo>
                  <a:pt x="2750235" y="374776"/>
                </a:lnTo>
                <a:close/>
              </a:path>
              <a:path w="5980353" h="522985">
                <a:moveTo>
                  <a:pt x="2696006" y="354075"/>
                </a:moveTo>
                <a:lnTo>
                  <a:pt x="2691180" y="355472"/>
                </a:lnTo>
                <a:lnTo>
                  <a:pt x="2686354" y="356996"/>
                </a:lnTo>
                <a:lnTo>
                  <a:pt x="2681274" y="357758"/>
                </a:lnTo>
                <a:lnTo>
                  <a:pt x="2674682" y="357743"/>
                </a:lnTo>
                <a:lnTo>
                  <a:pt x="2661395" y="355695"/>
                </a:lnTo>
                <a:lnTo>
                  <a:pt x="2657398" y="421131"/>
                </a:lnTo>
                <a:lnTo>
                  <a:pt x="2683749" y="418029"/>
                </a:lnTo>
                <a:lnTo>
                  <a:pt x="2707182" y="408939"/>
                </a:lnTo>
                <a:lnTo>
                  <a:pt x="2720795" y="400530"/>
                </a:lnTo>
                <a:lnTo>
                  <a:pt x="2740625" y="384391"/>
                </a:lnTo>
                <a:lnTo>
                  <a:pt x="2741980" y="6730"/>
                </a:lnTo>
                <a:lnTo>
                  <a:pt x="2739821" y="9905"/>
                </a:lnTo>
                <a:lnTo>
                  <a:pt x="2739186" y="13715"/>
                </a:lnTo>
                <a:lnTo>
                  <a:pt x="2739186" y="157479"/>
                </a:lnTo>
                <a:lnTo>
                  <a:pt x="2733901" y="152404"/>
                </a:lnTo>
                <a:lnTo>
                  <a:pt x="2723741" y="143795"/>
                </a:lnTo>
                <a:lnTo>
                  <a:pt x="2713510" y="136596"/>
                </a:lnTo>
                <a:lnTo>
                  <a:pt x="2703245" y="130809"/>
                </a:lnTo>
                <a:lnTo>
                  <a:pt x="2688456" y="125086"/>
                </a:lnTo>
                <a:lnTo>
                  <a:pt x="2675975" y="122521"/>
                </a:lnTo>
                <a:lnTo>
                  <a:pt x="2662732" y="121665"/>
                </a:lnTo>
                <a:lnTo>
                  <a:pt x="2662304" y="121666"/>
                </a:lnTo>
                <a:lnTo>
                  <a:pt x="2648717" y="122365"/>
                </a:lnTo>
                <a:lnTo>
                  <a:pt x="2635904" y="124389"/>
                </a:lnTo>
                <a:lnTo>
                  <a:pt x="2623888" y="127751"/>
                </a:lnTo>
                <a:lnTo>
                  <a:pt x="2612694" y="132460"/>
                </a:lnTo>
                <a:lnTo>
                  <a:pt x="2594041" y="144379"/>
                </a:lnTo>
                <a:lnTo>
                  <a:pt x="2584709" y="153050"/>
                </a:lnTo>
                <a:lnTo>
                  <a:pt x="2576372" y="163067"/>
                </a:lnTo>
                <a:lnTo>
                  <a:pt x="2568747" y="175000"/>
                </a:lnTo>
                <a:lnTo>
                  <a:pt x="2563138" y="186140"/>
                </a:lnTo>
                <a:lnTo>
                  <a:pt x="2558313" y="198243"/>
                </a:lnTo>
                <a:lnTo>
                  <a:pt x="2554274" y="211327"/>
                </a:lnTo>
                <a:lnTo>
                  <a:pt x="2551443" y="223326"/>
                </a:lnTo>
                <a:lnTo>
                  <a:pt x="2549348" y="235380"/>
                </a:lnTo>
                <a:lnTo>
                  <a:pt x="2547851" y="248003"/>
                </a:lnTo>
                <a:lnTo>
                  <a:pt x="2546954" y="261194"/>
                </a:lnTo>
                <a:lnTo>
                  <a:pt x="2546654" y="274954"/>
                </a:lnTo>
                <a:lnTo>
                  <a:pt x="2546715" y="280835"/>
                </a:lnTo>
                <a:lnTo>
                  <a:pt x="2547294" y="293834"/>
                </a:lnTo>
                <a:lnTo>
                  <a:pt x="2548478" y="306537"/>
                </a:lnTo>
                <a:lnTo>
                  <a:pt x="2550257" y="318952"/>
                </a:lnTo>
                <a:lnTo>
                  <a:pt x="2552623" y="331088"/>
                </a:lnTo>
                <a:lnTo>
                  <a:pt x="2555939" y="343699"/>
                </a:lnTo>
                <a:lnTo>
                  <a:pt x="2560279" y="355875"/>
                </a:lnTo>
                <a:lnTo>
                  <a:pt x="2565562" y="367204"/>
                </a:lnTo>
                <a:lnTo>
                  <a:pt x="2571800" y="377697"/>
                </a:lnTo>
                <a:lnTo>
                  <a:pt x="2585419" y="394189"/>
                </a:lnTo>
                <a:lnTo>
                  <a:pt x="2595119" y="402419"/>
                </a:lnTo>
                <a:lnTo>
                  <a:pt x="2605963" y="409447"/>
                </a:lnTo>
                <a:lnTo>
                  <a:pt x="2618390" y="415017"/>
                </a:lnTo>
                <a:lnTo>
                  <a:pt x="2630297" y="418407"/>
                </a:lnTo>
                <a:lnTo>
                  <a:pt x="2628465" y="315395"/>
                </a:lnTo>
                <a:lnTo>
                  <a:pt x="2625521" y="302386"/>
                </a:lnTo>
                <a:lnTo>
                  <a:pt x="2624484" y="295446"/>
                </a:lnTo>
                <a:lnTo>
                  <a:pt x="2623262" y="282840"/>
                </a:lnTo>
                <a:lnTo>
                  <a:pt x="2622854" y="270001"/>
                </a:lnTo>
                <a:lnTo>
                  <a:pt x="2622955" y="264294"/>
                </a:lnTo>
                <a:lnTo>
                  <a:pt x="2623944" y="251590"/>
                </a:lnTo>
                <a:lnTo>
                  <a:pt x="2626029" y="239140"/>
                </a:lnTo>
                <a:lnTo>
                  <a:pt x="2630527" y="223174"/>
                </a:lnTo>
                <a:lnTo>
                  <a:pt x="2635554" y="211835"/>
                </a:lnTo>
                <a:lnTo>
                  <a:pt x="2643066" y="200751"/>
                </a:lnTo>
                <a:lnTo>
                  <a:pt x="2652445" y="192404"/>
                </a:lnTo>
                <a:lnTo>
                  <a:pt x="2664435" y="186871"/>
                </a:lnTo>
                <a:lnTo>
                  <a:pt x="2677591" y="185165"/>
                </a:lnTo>
                <a:lnTo>
                  <a:pt x="2684695" y="185692"/>
                </a:lnTo>
                <a:lnTo>
                  <a:pt x="2696756" y="189149"/>
                </a:lnTo>
                <a:lnTo>
                  <a:pt x="2708452" y="195833"/>
                </a:lnTo>
                <a:lnTo>
                  <a:pt x="2720973" y="206426"/>
                </a:lnTo>
                <a:lnTo>
                  <a:pt x="2729973" y="215794"/>
                </a:lnTo>
                <a:lnTo>
                  <a:pt x="2739186" y="226821"/>
                </a:lnTo>
                <a:lnTo>
                  <a:pt x="2739186" y="314832"/>
                </a:lnTo>
                <a:lnTo>
                  <a:pt x="2729605" y="326384"/>
                </a:lnTo>
                <a:lnTo>
                  <a:pt x="2721660" y="335025"/>
                </a:lnTo>
                <a:lnTo>
                  <a:pt x="2716326" y="340486"/>
                </a:lnTo>
                <a:lnTo>
                  <a:pt x="2711119" y="344804"/>
                </a:lnTo>
                <a:lnTo>
                  <a:pt x="2706039" y="348233"/>
                </a:lnTo>
                <a:lnTo>
                  <a:pt x="2700959" y="351535"/>
                </a:lnTo>
                <a:lnTo>
                  <a:pt x="2696006" y="354075"/>
                </a:lnTo>
                <a:close/>
              </a:path>
              <a:path w="5980353" h="522985">
                <a:moveTo>
                  <a:pt x="2661395" y="355695"/>
                </a:moveTo>
                <a:lnTo>
                  <a:pt x="2650540" y="350265"/>
                </a:lnTo>
                <a:lnTo>
                  <a:pt x="2641340" y="341510"/>
                </a:lnTo>
                <a:lnTo>
                  <a:pt x="2634284" y="330453"/>
                </a:lnTo>
                <a:lnTo>
                  <a:pt x="2632688" y="327063"/>
                </a:lnTo>
                <a:lnTo>
                  <a:pt x="2628465" y="315395"/>
                </a:lnTo>
                <a:lnTo>
                  <a:pt x="2630297" y="418407"/>
                </a:lnTo>
                <a:lnTo>
                  <a:pt x="2643289" y="420449"/>
                </a:lnTo>
                <a:lnTo>
                  <a:pt x="2657398" y="421131"/>
                </a:lnTo>
                <a:lnTo>
                  <a:pt x="2661395" y="355695"/>
                </a:lnTo>
                <a:close/>
              </a:path>
              <a:path w="5980353" h="522985">
                <a:moveTo>
                  <a:pt x="2950260" y="242315"/>
                </a:moveTo>
                <a:lnTo>
                  <a:pt x="2950327" y="240881"/>
                </a:lnTo>
                <a:lnTo>
                  <a:pt x="2951721" y="228006"/>
                </a:lnTo>
                <a:lnTo>
                  <a:pt x="2954578" y="215899"/>
                </a:lnTo>
                <a:lnTo>
                  <a:pt x="2956991" y="207644"/>
                </a:lnTo>
                <a:lnTo>
                  <a:pt x="2964104" y="128035"/>
                </a:lnTo>
                <a:lnTo>
                  <a:pt x="2952673" y="132079"/>
                </a:lnTo>
                <a:lnTo>
                  <a:pt x="2951244" y="132685"/>
                </a:lnTo>
                <a:lnTo>
                  <a:pt x="2950260" y="242315"/>
                </a:lnTo>
                <a:close/>
              </a:path>
              <a:path w="5980353" h="522985">
                <a:moveTo>
                  <a:pt x="2954197" y="321309"/>
                </a:moveTo>
                <a:lnTo>
                  <a:pt x="2952869" y="316101"/>
                </a:lnTo>
                <a:lnTo>
                  <a:pt x="2950904" y="303783"/>
                </a:lnTo>
                <a:lnTo>
                  <a:pt x="2950260" y="290448"/>
                </a:lnTo>
                <a:lnTo>
                  <a:pt x="3118916" y="290448"/>
                </a:lnTo>
                <a:lnTo>
                  <a:pt x="3124631" y="288289"/>
                </a:lnTo>
                <a:lnTo>
                  <a:pt x="3128695" y="283971"/>
                </a:lnTo>
                <a:lnTo>
                  <a:pt x="3132759" y="279526"/>
                </a:lnTo>
                <a:lnTo>
                  <a:pt x="3134791" y="272795"/>
                </a:lnTo>
                <a:lnTo>
                  <a:pt x="3134785" y="250218"/>
                </a:lnTo>
                <a:lnTo>
                  <a:pt x="3134257" y="236929"/>
                </a:lnTo>
                <a:lnTo>
                  <a:pt x="3132875" y="224133"/>
                </a:lnTo>
                <a:lnTo>
                  <a:pt x="3130640" y="211832"/>
                </a:lnTo>
                <a:lnTo>
                  <a:pt x="3127552" y="200024"/>
                </a:lnTo>
                <a:lnTo>
                  <a:pt x="3124620" y="191333"/>
                </a:lnTo>
                <a:lnTo>
                  <a:pt x="3119358" y="179552"/>
                </a:lnTo>
                <a:lnTo>
                  <a:pt x="3112917" y="168696"/>
                </a:lnTo>
                <a:lnTo>
                  <a:pt x="3105327" y="158749"/>
                </a:lnTo>
                <a:lnTo>
                  <a:pt x="3099011" y="152215"/>
                </a:lnTo>
                <a:lnTo>
                  <a:pt x="3089365" y="144235"/>
                </a:lnTo>
                <a:lnTo>
                  <a:pt x="3078516" y="137344"/>
                </a:lnTo>
                <a:lnTo>
                  <a:pt x="3066465" y="131571"/>
                </a:lnTo>
                <a:lnTo>
                  <a:pt x="3060541" y="129297"/>
                </a:lnTo>
                <a:lnTo>
                  <a:pt x="3049170" y="125958"/>
                </a:lnTo>
                <a:lnTo>
                  <a:pt x="3036858" y="123573"/>
                </a:lnTo>
                <a:lnTo>
                  <a:pt x="3023613" y="122142"/>
                </a:lnTo>
                <a:lnTo>
                  <a:pt x="3009442" y="121665"/>
                </a:lnTo>
                <a:lnTo>
                  <a:pt x="3001961" y="121818"/>
                </a:lnTo>
                <a:lnTo>
                  <a:pt x="2988724" y="122888"/>
                </a:lnTo>
                <a:lnTo>
                  <a:pt x="2976113" y="124965"/>
                </a:lnTo>
                <a:lnTo>
                  <a:pt x="2964104" y="128035"/>
                </a:lnTo>
                <a:lnTo>
                  <a:pt x="2956991" y="207644"/>
                </a:lnTo>
                <a:lnTo>
                  <a:pt x="2960547" y="200532"/>
                </a:lnTo>
                <a:lnTo>
                  <a:pt x="2965246" y="194436"/>
                </a:lnTo>
                <a:lnTo>
                  <a:pt x="2969945" y="188467"/>
                </a:lnTo>
                <a:lnTo>
                  <a:pt x="2975787" y="183641"/>
                </a:lnTo>
                <a:lnTo>
                  <a:pt x="2982772" y="180085"/>
                </a:lnTo>
                <a:lnTo>
                  <a:pt x="2994341" y="176079"/>
                </a:lnTo>
                <a:lnTo>
                  <a:pt x="3007664" y="174751"/>
                </a:lnTo>
                <a:lnTo>
                  <a:pt x="3016412" y="175221"/>
                </a:lnTo>
                <a:lnTo>
                  <a:pt x="3029716" y="178238"/>
                </a:lnTo>
                <a:lnTo>
                  <a:pt x="3040733" y="184051"/>
                </a:lnTo>
                <a:lnTo>
                  <a:pt x="3049447" y="192658"/>
                </a:lnTo>
                <a:lnTo>
                  <a:pt x="3055512" y="202991"/>
                </a:lnTo>
                <a:lnTo>
                  <a:pt x="3059457" y="214451"/>
                </a:lnTo>
                <a:lnTo>
                  <a:pt x="3061664" y="227556"/>
                </a:lnTo>
                <a:lnTo>
                  <a:pt x="3062147" y="242315"/>
                </a:lnTo>
                <a:lnTo>
                  <a:pt x="2950260" y="242315"/>
                </a:lnTo>
                <a:lnTo>
                  <a:pt x="2951244" y="132685"/>
                </a:lnTo>
                <a:lnTo>
                  <a:pt x="2939585" y="138443"/>
                </a:lnTo>
                <a:lnTo>
                  <a:pt x="2928825" y="145292"/>
                </a:lnTo>
                <a:lnTo>
                  <a:pt x="2918964" y="153242"/>
                </a:lnTo>
                <a:lnTo>
                  <a:pt x="2910001" y="162305"/>
                </a:lnTo>
                <a:lnTo>
                  <a:pt x="2899943" y="175418"/>
                </a:lnTo>
                <a:lnTo>
                  <a:pt x="2893501" y="186231"/>
                </a:lnTo>
                <a:lnTo>
                  <a:pt x="2887925" y="197950"/>
                </a:lnTo>
                <a:lnTo>
                  <a:pt x="2883204" y="210565"/>
                </a:lnTo>
                <a:lnTo>
                  <a:pt x="2879727" y="222972"/>
                </a:lnTo>
                <a:lnTo>
                  <a:pt x="2877248" y="235024"/>
                </a:lnTo>
                <a:lnTo>
                  <a:pt x="2875477" y="247624"/>
                </a:lnTo>
                <a:lnTo>
                  <a:pt x="2874414" y="260767"/>
                </a:lnTo>
                <a:lnTo>
                  <a:pt x="2874060" y="274446"/>
                </a:lnTo>
                <a:lnTo>
                  <a:pt x="2874068" y="276691"/>
                </a:lnTo>
                <a:lnTo>
                  <a:pt x="2874501" y="290630"/>
                </a:lnTo>
                <a:lnTo>
                  <a:pt x="2875593" y="303860"/>
                </a:lnTo>
                <a:lnTo>
                  <a:pt x="2877344" y="316385"/>
                </a:lnTo>
                <a:lnTo>
                  <a:pt x="2879754" y="328211"/>
                </a:lnTo>
                <a:lnTo>
                  <a:pt x="2882823" y="339343"/>
                </a:lnTo>
                <a:lnTo>
                  <a:pt x="2888463" y="354109"/>
                </a:lnTo>
                <a:lnTo>
                  <a:pt x="2894406" y="365538"/>
                </a:lnTo>
                <a:lnTo>
                  <a:pt x="2901377" y="375895"/>
                </a:lnTo>
                <a:lnTo>
                  <a:pt x="2909366" y="385190"/>
                </a:lnTo>
                <a:lnTo>
                  <a:pt x="2919647" y="394275"/>
                </a:lnTo>
                <a:lnTo>
                  <a:pt x="2930039" y="401349"/>
                </a:lnTo>
                <a:lnTo>
                  <a:pt x="2941472" y="407338"/>
                </a:lnTo>
                <a:lnTo>
                  <a:pt x="2953943" y="412241"/>
                </a:lnTo>
                <a:lnTo>
                  <a:pt x="2964409" y="415318"/>
                </a:lnTo>
                <a:lnTo>
                  <a:pt x="2976241" y="417871"/>
                </a:lnTo>
                <a:lnTo>
                  <a:pt x="2988791" y="419687"/>
                </a:lnTo>
                <a:lnTo>
                  <a:pt x="3002060" y="420771"/>
                </a:lnTo>
                <a:lnTo>
                  <a:pt x="3016046" y="421131"/>
                </a:lnTo>
                <a:lnTo>
                  <a:pt x="3028063" y="420876"/>
                </a:lnTo>
                <a:lnTo>
                  <a:pt x="3040770" y="420020"/>
                </a:lnTo>
                <a:lnTo>
                  <a:pt x="3052876" y="418591"/>
                </a:lnTo>
                <a:lnTo>
                  <a:pt x="3072056" y="415271"/>
                </a:lnTo>
                <a:lnTo>
                  <a:pt x="3083610" y="412622"/>
                </a:lnTo>
                <a:lnTo>
                  <a:pt x="3099866" y="408050"/>
                </a:lnTo>
                <a:lnTo>
                  <a:pt x="3105581" y="405637"/>
                </a:lnTo>
                <a:lnTo>
                  <a:pt x="3111296" y="403351"/>
                </a:lnTo>
                <a:lnTo>
                  <a:pt x="3114852" y="401446"/>
                </a:lnTo>
                <a:lnTo>
                  <a:pt x="3118535" y="397128"/>
                </a:lnTo>
                <a:lnTo>
                  <a:pt x="3120059" y="394207"/>
                </a:lnTo>
                <a:lnTo>
                  <a:pt x="3121075" y="390143"/>
                </a:lnTo>
                <a:lnTo>
                  <a:pt x="3121710" y="385444"/>
                </a:lnTo>
                <a:lnTo>
                  <a:pt x="3121964" y="382269"/>
                </a:lnTo>
                <a:lnTo>
                  <a:pt x="3122091" y="379221"/>
                </a:lnTo>
                <a:lnTo>
                  <a:pt x="3122091" y="362076"/>
                </a:lnTo>
                <a:lnTo>
                  <a:pt x="3121837" y="358774"/>
                </a:lnTo>
                <a:lnTo>
                  <a:pt x="3121456" y="355472"/>
                </a:lnTo>
                <a:lnTo>
                  <a:pt x="3120948" y="352932"/>
                </a:lnTo>
                <a:lnTo>
                  <a:pt x="3119424" y="349376"/>
                </a:lnTo>
                <a:lnTo>
                  <a:pt x="3115995" y="346836"/>
                </a:lnTo>
                <a:lnTo>
                  <a:pt x="3112693" y="346455"/>
                </a:lnTo>
                <a:lnTo>
                  <a:pt x="3109772" y="346455"/>
                </a:lnTo>
                <a:lnTo>
                  <a:pt x="3105835" y="347344"/>
                </a:lnTo>
                <a:lnTo>
                  <a:pt x="3101136" y="349249"/>
                </a:lnTo>
                <a:lnTo>
                  <a:pt x="3096310" y="351154"/>
                </a:lnTo>
                <a:lnTo>
                  <a:pt x="3090341" y="353186"/>
                </a:lnTo>
                <a:lnTo>
                  <a:pt x="3083102" y="355472"/>
                </a:lnTo>
                <a:lnTo>
                  <a:pt x="3070650" y="358928"/>
                </a:lnTo>
                <a:lnTo>
                  <a:pt x="3057321" y="361822"/>
                </a:lnTo>
                <a:lnTo>
                  <a:pt x="3049053" y="363079"/>
                </a:lnTo>
                <a:lnTo>
                  <a:pt x="3036594" y="364220"/>
                </a:lnTo>
                <a:lnTo>
                  <a:pt x="3022777" y="364616"/>
                </a:lnTo>
                <a:lnTo>
                  <a:pt x="3013757" y="364323"/>
                </a:lnTo>
                <a:lnTo>
                  <a:pt x="3000929" y="362674"/>
                </a:lnTo>
                <a:lnTo>
                  <a:pt x="2989630" y="359536"/>
                </a:lnTo>
                <a:lnTo>
                  <a:pt x="2976384" y="352879"/>
                </a:lnTo>
                <a:lnTo>
                  <a:pt x="2967024" y="344804"/>
                </a:lnTo>
                <a:lnTo>
                  <a:pt x="2959095" y="333453"/>
                </a:lnTo>
                <a:lnTo>
                  <a:pt x="2954197" y="321309"/>
                </a:lnTo>
                <a:close/>
              </a:path>
              <a:path w="5980353" h="522985">
                <a:moveTo>
                  <a:pt x="3196386" y="9016"/>
                </a:moveTo>
                <a:lnTo>
                  <a:pt x="3195751" y="12826"/>
                </a:lnTo>
                <a:lnTo>
                  <a:pt x="3195751" y="406145"/>
                </a:lnTo>
                <a:lnTo>
                  <a:pt x="3197529" y="409447"/>
                </a:lnTo>
                <a:lnTo>
                  <a:pt x="3200831" y="412114"/>
                </a:lnTo>
                <a:lnTo>
                  <a:pt x="3203752" y="413130"/>
                </a:lnTo>
                <a:lnTo>
                  <a:pt x="3206546" y="414146"/>
                </a:lnTo>
                <a:lnTo>
                  <a:pt x="3210356" y="414908"/>
                </a:lnTo>
                <a:lnTo>
                  <a:pt x="3215182" y="415289"/>
                </a:lnTo>
                <a:lnTo>
                  <a:pt x="3219881" y="415797"/>
                </a:lnTo>
                <a:lnTo>
                  <a:pt x="3225977" y="416051"/>
                </a:lnTo>
                <a:lnTo>
                  <a:pt x="3240709" y="416051"/>
                </a:lnTo>
                <a:lnTo>
                  <a:pt x="3246678" y="415797"/>
                </a:lnTo>
                <a:lnTo>
                  <a:pt x="3251504" y="415289"/>
                </a:lnTo>
                <a:lnTo>
                  <a:pt x="3256203" y="414908"/>
                </a:lnTo>
                <a:lnTo>
                  <a:pt x="3260013" y="414146"/>
                </a:lnTo>
                <a:lnTo>
                  <a:pt x="3262934" y="413130"/>
                </a:lnTo>
                <a:lnTo>
                  <a:pt x="3265855" y="412114"/>
                </a:lnTo>
                <a:lnTo>
                  <a:pt x="3267887" y="410844"/>
                </a:lnTo>
                <a:lnTo>
                  <a:pt x="3270173" y="407923"/>
                </a:lnTo>
                <a:lnTo>
                  <a:pt x="3270808" y="404240"/>
                </a:lnTo>
                <a:lnTo>
                  <a:pt x="3270808" y="10795"/>
                </a:lnTo>
                <a:lnTo>
                  <a:pt x="3269030" y="7365"/>
                </a:lnTo>
                <a:lnTo>
                  <a:pt x="3265855" y="4445"/>
                </a:lnTo>
                <a:lnTo>
                  <a:pt x="3262934" y="3428"/>
                </a:lnTo>
                <a:lnTo>
                  <a:pt x="3260013" y="2285"/>
                </a:lnTo>
                <a:lnTo>
                  <a:pt x="3256203" y="1397"/>
                </a:lnTo>
                <a:lnTo>
                  <a:pt x="3251504" y="888"/>
                </a:lnTo>
                <a:lnTo>
                  <a:pt x="3246678" y="253"/>
                </a:lnTo>
                <a:lnTo>
                  <a:pt x="3240709" y="0"/>
                </a:lnTo>
                <a:lnTo>
                  <a:pt x="3225977" y="0"/>
                </a:lnTo>
                <a:lnTo>
                  <a:pt x="3219881" y="253"/>
                </a:lnTo>
                <a:lnTo>
                  <a:pt x="3215182" y="888"/>
                </a:lnTo>
                <a:lnTo>
                  <a:pt x="3210356" y="1397"/>
                </a:lnTo>
                <a:lnTo>
                  <a:pt x="3206546" y="2285"/>
                </a:lnTo>
                <a:lnTo>
                  <a:pt x="3203752" y="3428"/>
                </a:lnTo>
                <a:lnTo>
                  <a:pt x="3200831" y="4445"/>
                </a:lnTo>
                <a:lnTo>
                  <a:pt x="3198799" y="5841"/>
                </a:lnTo>
                <a:lnTo>
                  <a:pt x="3196386" y="9016"/>
                </a:lnTo>
                <a:close/>
              </a:path>
              <a:path w="5980353" h="522985">
                <a:moveTo>
                  <a:pt x="3670731" y="374776"/>
                </a:moveTo>
                <a:lnTo>
                  <a:pt x="3670731" y="406399"/>
                </a:lnTo>
                <a:lnTo>
                  <a:pt x="3672382" y="409701"/>
                </a:lnTo>
                <a:lnTo>
                  <a:pt x="3687368" y="415543"/>
                </a:lnTo>
                <a:lnTo>
                  <a:pt x="3696512" y="416051"/>
                </a:lnTo>
                <a:lnTo>
                  <a:pt x="3708831" y="416051"/>
                </a:lnTo>
                <a:lnTo>
                  <a:pt x="3725214" y="414400"/>
                </a:lnTo>
                <a:lnTo>
                  <a:pt x="3734104" y="404240"/>
                </a:lnTo>
                <a:lnTo>
                  <a:pt x="3734104" y="11683"/>
                </a:lnTo>
                <a:lnTo>
                  <a:pt x="3732326" y="8254"/>
                </a:lnTo>
                <a:lnTo>
                  <a:pt x="3729151" y="5333"/>
                </a:lnTo>
                <a:lnTo>
                  <a:pt x="3726357" y="4317"/>
                </a:lnTo>
                <a:lnTo>
                  <a:pt x="3723563" y="3175"/>
                </a:lnTo>
                <a:lnTo>
                  <a:pt x="3719880" y="2285"/>
                </a:lnTo>
                <a:lnTo>
                  <a:pt x="3715054" y="1777"/>
                </a:lnTo>
                <a:lnTo>
                  <a:pt x="3710355" y="1142"/>
                </a:lnTo>
                <a:lnTo>
                  <a:pt x="3704259" y="888"/>
                </a:lnTo>
                <a:lnTo>
                  <a:pt x="3689527" y="888"/>
                </a:lnTo>
                <a:lnTo>
                  <a:pt x="3683558" y="1142"/>
                </a:lnTo>
                <a:lnTo>
                  <a:pt x="3678732" y="1777"/>
                </a:lnTo>
                <a:lnTo>
                  <a:pt x="3674033" y="2285"/>
                </a:lnTo>
                <a:lnTo>
                  <a:pt x="3670223" y="3175"/>
                </a:lnTo>
                <a:lnTo>
                  <a:pt x="3667302" y="4317"/>
                </a:lnTo>
                <a:lnTo>
                  <a:pt x="3664381" y="5333"/>
                </a:lnTo>
                <a:lnTo>
                  <a:pt x="3662476" y="6730"/>
                </a:lnTo>
                <a:lnTo>
                  <a:pt x="3661121" y="384391"/>
                </a:lnTo>
                <a:lnTo>
                  <a:pt x="3670731" y="374776"/>
                </a:lnTo>
                <a:close/>
              </a:path>
              <a:path w="5980353" h="522985">
                <a:moveTo>
                  <a:pt x="3616502" y="354075"/>
                </a:moveTo>
                <a:lnTo>
                  <a:pt x="3611676" y="355472"/>
                </a:lnTo>
                <a:lnTo>
                  <a:pt x="3606850" y="356996"/>
                </a:lnTo>
                <a:lnTo>
                  <a:pt x="3601770" y="357758"/>
                </a:lnTo>
                <a:lnTo>
                  <a:pt x="3595178" y="357743"/>
                </a:lnTo>
                <a:lnTo>
                  <a:pt x="3581891" y="355695"/>
                </a:lnTo>
                <a:lnTo>
                  <a:pt x="3577894" y="421131"/>
                </a:lnTo>
                <a:lnTo>
                  <a:pt x="3604245" y="418029"/>
                </a:lnTo>
                <a:lnTo>
                  <a:pt x="3627678" y="408939"/>
                </a:lnTo>
                <a:lnTo>
                  <a:pt x="3641291" y="400530"/>
                </a:lnTo>
                <a:lnTo>
                  <a:pt x="3661121" y="384391"/>
                </a:lnTo>
                <a:lnTo>
                  <a:pt x="3662476" y="6730"/>
                </a:lnTo>
                <a:lnTo>
                  <a:pt x="3660317" y="9905"/>
                </a:lnTo>
                <a:lnTo>
                  <a:pt x="3659682" y="13715"/>
                </a:lnTo>
                <a:lnTo>
                  <a:pt x="3659682" y="157479"/>
                </a:lnTo>
                <a:lnTo>
                  <a:pt x="3654397" y="152404"/>
                </a:lnTo>
                <a:lnTo>
                  <a:pt x="3644237" y="143795"/>
                </a:lnTo>
                <a:lnTo>
                  <a:pt x="3634006" y="136596"/>
                </a:lnTo>
                <a:lnTo>
                  <a:pt x="3623741" y="130809"/>
                </a:lnTo>
                <a:lnTo>
                  <a:pt x="3608952" y="125086"/>
                </a:lnTo>
                <a:lnTo>
                  <a:pt x="3596471" y="122521"/>
                </a:lnTo>
                <a:lnTo>
                  <a:pt x="3583228" y="121665"/>
                </a:lnTo>
                <a:lnTo>
                  <a:pt x="3582800" y="121666"/>
                </a:lnTo>
                <a:lnTo>
                  <a:pt x="3569213" y="122365"/>
                </a:lnTo>
                <a:lnTo>
                  <a:pt x="3556400" y="124389"/>
                </a:lnTo>
                <a:lnTo>
                  <a:pt x="3544384" y="127751"/>
                </a:lnTo>
                <a:lnTo>
                  <a:pt x="3533190" y="132460"/>
                </a:lnTo>
                <a:lnTo>
                  <a:pt x="3514537" y="144379"/>
                </a:lnTo>
                <a:lnTo>
                  <a:pt x="3505205" y="153050"/>
                </a:lnTo>
                <a:lnTo>
                  <a:pt x="3496868" y="163067"/>
                </a:lnTo>
                <a:lnTo>
                  <a:pt x="3489243" y="175000"/>
                </a:lnTo>
                <a:lnTo>
                  <a:pt x="3483634" y="186140"/>
                </a:lnTo>
                <a:lnTo>
                  <a:pt x="3478809" y="198243"/>
                </a:lnTo>
                <a:lnTo>
                  <a:pt x="3474770" y="211327"/>
                </a:lnTo>
                <a:lnTo>
                  <a:pt x="3471939" y="223326"/>
                </a:lnTo>
                <a:lnTo>
                  <a:pt x="3469844" y="235380"/>
                </a:lnTo>
                <a:lnTo>
                  <a:pt x="3468347" y="248003"/>
                </a:lnTo>
                <a:lnTo>
                  <a:pt x="3467450" y="261194"/>
                </a:lnTo>
                <a:lnTo>
                  <a:pt x="3467150" y="274954"/>
                </a:lnTo>
                <a:lnTo>
                  <a:pt x="3467211" y="280835"/>
                </a:lnTo>
                <a:lnTo>
                  <a:pt x="3467790" y="293834"/>
                </a:lnTo>
                <a:lnTo>
                  <a:pt x="3468974" y="306537"/>
                </a:lnTo>
                <a:lnTo>
                  <a:pt x="3470753" y="318952"/>
                </a:lnTo>
                <a:lnTo>
                  <a:pt x="3473119" y="331088"/>
                </a:lnTo>
                <a:lnTo>
                  <a:pt x="3476435" y="343699"/>
                </a:lnTo>
                <a:lnTo>
                  <a:pt x="3480775" y="355875"/>
                </a:lnTo>
                <a:lnTo>
                  <a:pt x="3486058" y="367204"/>
                </a:lnTo>
                <a:lnTo>
                  <a:pt x="3492296" y="377697"/>
                </a:lnTo>
                <a:lnTo>
                  <a:pt x="3505915" y="394189"/>
                </a:lnTo>
                <a:lnTo>
                  <a:pt x="3515615" y="402419"/>
                </a:lnTo>
                <a:lnTo>
                  <a:pt x="3526459" y="409447"/>
                </a:lnTo>
                <a:lnTo>
                  <a:pt x="3538886" y="415017"/>
                </a:lnTo>
                <a:lnTo>
                  <a:pt x="3550793" y="418407"/>
                </a:lnTo>
                <a:lnTo>
                  <a:pt x="3548961" y="315395"/>
                </a:lnTo>
                <a:lnTo>
                  <a:pt x="3546017" y="302386"/>
                </a:lnTo>
                <a:lnTo>
                  <a:pt x="3544980" y="295446"/>
                </a:lnTo>
                <a:lnTo>
                  <a:pt x="3543758" y="282840"/>
                </a:lnTo>
                <a:lnTo>
                  <a:pt x="3543350" y="270001"/>
                </a:lnTo>
                <a:lnTo>
                  <a:pt x="3543451" y="264294"/>
                </a:lnTo>
                <a:lnTo>
                  <a:pt x="3544440" y="251590"/>
                </a:lnTo>
                <a:lnTo>
                  <a:pt x="3546525" y="239140"/>
                </a:lnTo>
                <a:lnTo>
                  <a:pt x="3551023" y="223174"/>
                </a:lnTo>
                <a:lnTo>
                  <a:pt x="3556050" y="211835"/>
                </a:lnTo>
                <a:lnTo>
                  <a:pt x="3563562" y="200751"/>
                </a:lnTo>
                <a:lnTo>
                  <a:pt x="3572941" y="192404"/>
                </a:lnTo>
                <a:lnTo>
                  <a:pt x="3584931" y="186871"/>
                </a:lnTo>
                <a:lnTo>
                  <a:pt x="3598087" y="185165"/>
                </a:lnTo>
                <a:lnTo>
                  <a:pt x="3605191" y="185692"/>
                </a:lnTo>
                <a:lnTo>
                  <a:pt x="3617252" y="189149"/>
                </a:lnTo>
                <a:lnTo>
                  <a:pt x="3628948" y="195833"/>
                </a:lnTo>
                <a:lnTo>
                  <a:pt x="3641469" y="206426"/>
                </a:lnTo>
                <a:lnTo>
                  <a:pt x="3650469" y="215794"/>
                </a:lnTo>
                <a:lnTo>
                  <a:pt x="3659682" y="226821"/>
                </a:lnTo>
                <a:lnTo>
                  <a:pt x="3659682" y="314832"/>
                </a:lnTo>
                <a:lnTo>
                  <a:pt x="3650101" y="326384"/>
                </a:lnTo>
                <a:lnTo>
                  <a:pt x="3642156" y="335025"/>
                </a:lnTo>
                <a:lnTo>
                  <a:pt x="3636822" y="340486"/>
                </a:lnTo>
                <a:lnTo>
                  <a:pt x="3631615" y="344804"/>
                </a:lnTo>
                <a:lnTo>
                  <a:pt x="3626535" y="348233"/>
                </a:lnTo>
                <a:lnTo>
                  <a:pt x="3621455" y="351535"/>
                </a:lnTo>
                <a:lnTo>
                  <a:pt x="3616502" y="354075"/>
                </a:lnTo>
                <a:close/>
              </a:path>
              <a:path w="5980353" h="522985">
                <a:moveTo>
                  <a:pt x="3581891" y="355695"/>
                </a:moveTo>
                <a:lnTo>
                  <a:pt x="3571036" y="350265"/>
                </a:lnTo>
                <a:lnTo>
                  <a:pt x="3561836" y="341510"/>
                </a:lnTo>
                <a:lnTo>
                  <a:pt x="3554780" y="330453"/>
                </a:lnTo>
                <a:lnTo>
                  <a:pt x="3553184" y="327063"/>
                </a:lnTo>
                <a:lnTo>
                  <a:pt x="3548961" y="315395"/>
                </a:lnTo>
                <a:lnTo>
                  <a:pt x="3550793" y="418407"/>
                </a:lnTo>
                <a:lnTo>
                  <a:pt x="3563785" y="420449"/>
                </a:lnTo>
                <a:lnTo>
                  <a:pt x="3577894" y="421131"/>
                </a:lnTo>
                <a:lnTo>
                  <a:pt x="3581891" y="355695"/>
                </a:lnTo>
                <a:close/>
              </a:path>
              <a:path w="5980353" h="522985">
                <a:moveTo>
                  <a:pt x="3870756" y="242315"/>
                </a:moveTo>
                <a:lnTo>
                  <a:pt x="3870823" y="240881"/>
                </a:lnTo>
                <a:lnTo>
                  <a:pt x="3872217" y="228006"/>
                </a:lnTo>
                <a:lnTo>
                  <a:pt x="3875074" y="215899"/>
                </a:lnTo>
                <a:lnTo>
                  <a:pt x="3877487" y="207644"/>
                </a:lnTo>
                <a:lnTo>
                  <a:pt x="3884600" y="128035"/>
                </a:lnTo>
                <a:lnTo>
                  <a:pt x="3873169" y="132079"/>
                </a:lnTo>
                <a:lnTo>
                  <a:pt x="3871740" y="132685"/>
                </a:lnTo>
                <a:lnTo>
                  <a:pt x="3870756" y="242315"/>
                </a:lnTo>
                <a:close/>
              </a:path>
              <a:path w="5980353" h="522985">
                <a:moveTo>
                  <a:pt x="3874693" y="321309"/>
                </a:moveTo>
                <a:lnTo>
                  <a:pt x="3873365" y="316101"/>
                </a:lnTo>
                <a:lnTo>
                  <a:pt x="3871400" y="303783"/>
                </a:lnTo>
                <a:lnTo>
                  <a:pt x="3870756" y="290448"/>
                </a:lnTo>
                <a:lnTo>
                  <a:pt x="4039412" y="290448"/>
                </a:lnTo>
                <a:lnTo>
                  <a:pt x="4045127" y="288289"/>
                </a:lnTo>
                <a:lnTo>
                  <a:pt x="4049191" y="283971"/>
                </a:lnTo>
                <a:lnTo>
                  <a:pt x="4053255" y="279526"/>
                </a:lnTo>
                <a:lnTo>
                  <a:pt x="4055287" y="272795"/>
                </a:lnTo>
                <a:lnTo>
                  <a:pt x="4055281" y="250218"/>
                </a:lnTo>
                <a:lnTo>
                  <a:pt x="4054753" y="236929"/>
                </a:lnTo>
                <a:lnTo>
                  <a:pt x="4053371" y="224133"/>
                </a:lnTo>
                <a:lnTo>
                  <a:pt x="4051136" y="211832"/>
                </a:lnTo>
                <a:lnTo>
                  <a:pt x="4048048" y="200024"/>
                </a:lnTo>
                <a:lnTo>
                  <a:pt x="4045116" y="191333"/>
                </a:lnTo>
                <a:lnTo>
                  <a:pt x="4039854" y="179552"/>
                </a:lnTo>
                <a:lnTo>
                  <a:pt x="4033413" y="168696"/>
                </a:lnTo>
                <a:lnTo>
                  <a:pt x="4025823" y="158749"/>
                </a:lnTo>
                <a:lnTo>
                  <a:pt x="4019507" y="152215"/>
                </a:lnTo>
                <a:lnTo>
                  <a:pt x="4009861" y="144235"/>
                </a:lnTo>
                <a:lnTo>
                  <a:pt x="3999012" y="137344"/>
                </a:lnTo>
                <a:lnTo>
                  <a:pt x="3986961" y="131571"/>
                </a:lnTo>
                <a:lnTo>
                  <a:pt x="3981037" y="129297"/>
                </a:lnTo>
                <a:lnTo>
                  <a:pt x="3969666" y="125958"/>
                </a:lnTo>
                <a:lnTo>
                  <a:pt x="3957354" y="123573"/>
                </a:lnTo>
                <a:lnTo>
                  <a:pt x="3944109" y="122142"/>
                </a:lnTo>
                <a:lnTo>
                  <a:pt x="3929938" y="121665"/>
                </a:lnTo>
                <a:lnTo>
                  <a:pt x="3922457" y="121818"/>
                </a:lnTo>
                <a:lnTo>
                  <a:pt x="3909220" y="122888"/>
                </a:lnTo>
                <a:lnTo>
                  <a:pt x="3896609" y="124965"/>
                </a:lnTo>
                <a:lnTo>
                  <a:pt x="3884600" y="128035"/>
                </a:lnTo>
                <a:lnTo>
                  <a:pt x="3877487" y="207644"/>
                </a:lnTo>
                <a:lnTo>
                  <a:pt x="3881043" y="200532"/>
                </a:lnTo>
                <a:lnTo>
                  <a:pt x="3885742" y="194436"/>
                </a:lnTo>
                <a:lnTo>
                  <a:pt x="3890441" y="188467"/>
                </a:lnTo>
                <a:lnTo>
                  <a:pt x="3896283" y="183641"/>
                </a:lnTo>
                <a:lnTo>
                  <a:pt x="3903268" y="180085"/>
                </a:lnTo>
                <a:lnTo>
                  <a:pt x="3914837" y="176079"/>
                </a:lnTo>
                <a:lnTo>
                  <a:pt x="3928160" y="174751"/>
                </a:lnTo>
                <a:lnTo>
                  <a:pt x="3936908" y="175221"/>
                </a:lnTo>
                <a:lnTo>
                  <a:pt x="3950212" y="178238"/>
                </a:lnTo>
                <a:lnTo>
                  <a:pt x="3961229" y="184051"/>
                </a:lnTo>
                <a:lnTo>
                  <a:pt x="3969943" y="192658"/>
                </a:lnTo>
                <a:lnTo>
                  <a:pt x="3976008" y="202991"/>
                </a:lnTo>
                <a:lnTo>
                  <a:pt x="3979953" y="214451"/>
                </a:lnTo>
                <a:lnTo>
                  <a:pt x="3982160" y="227556"/>
                </a:lnTo>
                <a:lnTo>
                  <a:pt x="3982643" y="242315"/>
                </a:lnTo>
                <a:lnTo>
                  <a:pt x="3870756" y="242315"/>
                </a:lnTo>
                <a:lnTo>
                  <a:pt x="3871740" y="132685"/>
                </a:lnTo>
                <a:lnTo>
                  <a:pt x="3860081" y="138443"/>
                </a:lnTo>
                <a:lnTo>
                  <a:pt x="3849321" y="145292"/>
                </a:lnTo>
                <a:lnTo>
                  <a:pt x="3839460" y="153242"/>
                </a:lnTo>
                <a:lnTo>
                  <a:pt x="3830497" y="162305"/>
                </a:lnTo>
                <a:lnTo>
                  <a:pt x="3820439" y="175418"/>
                </a:lnTo>
                <a:lnTo>
                  <a:pt x="3813997" y="186231"/>
                </a:lnTo>
                <a:lnTo>
                  <a:pt x="3808421" y="197950"/>
                </a:lnTo>
                <a:lnTo>
                  <a:pt x="3803700" y="210565"/>
                </a:lnTo>
                <a:lnTo>
                  <a:pt x="3800223" y="222972"/>
                </a:lnTo>
                <a:lnTo>
                  <a:pt x="3797744" y="235024"/>
                </a:lnTo>
                <a:lnTo>
                  <a:pt x="3795973" y="247624"/>
                </a:lnTo>
                <a:lnTo>
                  <a:pt x="3794910" y="260767"/>
                </a:lnTo>
                <a:lnTo>
                  <a:pt x="3794556" y="274446"/>
                </a:lnTo>
                <a:lnTo>
                  <a:pt x="3794564" y="276691"/>
                </a:lnTo>
                <a:lnTo>
                  <a:pt x="3794997" y="290630"/>
                </a:lnTo>
                <a:lnTo>
                  <a:pt x="3796089" y="303860"/>
                </a:lnTo>
                <a:lnTo>
                  <a:pt x="3797840" y="316385"/>
                </a:lnTo>
                <a:lnTo>
                  <a:pt x="3800250" y="328211"/>
                </a:lnTo>
                <a:lnTo>
                  <a:pt x="3803319" y="339343"/>
                </a:lnTo>
                <a:lnTo>
                  <a:pt x="3808959" y="354109"/>
                </a:lnTo>
                <a:lnTo>
                  <a:pt x="3814902" y="365538"/>
                </a:lnTo>
                <a:lnTo>
                  <a:pt x="3821873" y="375895"/>
                </a:lnTo>
                <a:lnTo>
                  <a:pt x="3829862" y="385190"/>
                </a:lnTo>
                <a:lnTo>
                  <a:pt x="3840143" y="394275"/>
                </a:lnTo>
                <a:lnTo>
                  <a:pt x="3850535" y="401349"/>
                </a:lnTo>
                <a:lnTo>
                  <a:pt x="3861968" y="407338"/>
                </a:lnTo>
                <a:lnTo>
                  <a:pt x="3874439" y="412241"/>
                </a:lnTo>
                <a:lnTo>
                  <a:pt x="3884905" y="415318"/>
                </a:lnTo>
                <a:lnTo>
                  <a:pt x="3896737" y="417871"/>
                </a:lnTo>
                <a:lnTo>
                  <a:pt x="3909287" y="419687"/>
                </a:lnTo>
                <a:lnTo>
                  <a:pt x="3922556" y="420771"/>
                </a:lnTo>
                <a:lnTo>
                  <a:pt x="3936542" y="421131"/>
                </a:lnTo>
                <a:lnTo>
                  <a:pt x="3948559" y="420876"/>
                </a:lnTo>
                <a:lnTo>
                  <a:pt x="3961266" y="420020"/>
                </a:lnTo>
                <a:lnTo>
                  <a:pt x="3973372" y="418591"/>
                </a:lnTo>
                <a:lnTo>
                  <a:pt x="3992552" y="415271"/>
                </a:lnTo>
                <a:lnTo>
                  <a:pt x="4004106" y="412622"/>
                </a:lnTo>
                <a:lnTo>
                  <a:pt x="4020362" y="408050"/>
                </a:lnTo>
                <a:lnTo>
                  <a:pt x="4026077" y="405637"/>
                </a:lnTo>
                <a:lnTo>
                  <a:pt x="4031792" y="403351"/>
                </a:lnTo>
                <a:lnTo>
                  <a:pt x="4035348" y="401446"/>
                </a:lnTo>
                <a:lnTo>
                  <a:pt x="4039031" y="397128"/>
                </a:lnTo>
                <a:lnTo>
                  <a:pt x="4040555" y="394207"/>
                </a:lnTo>
                <a:lnTo>
                  <a:pt x="4041571" y="390143"/>
                </a:lnTo>
                <a:lnTo>
                  <a:pt x="4042206" y="385444"/>
                </a:lnTo>
                <a:lnTo>
                  <a:pt x="4042460" y="382269"/>
                </a:lnTo>
                <a:lnTo>
                  <a:pt x="4042714" y="375538"/>
                </a:lnTo>
                <a:lnTo>
                  <a:pt x="4042587" y="362076"/>
                </a:lnTo>
                <a:lnTo>
                  <a:pt x="4042333" y="358774"/>
                </a:lnTo>
                <a:lnTo>
                  <a:pt x="4041952" y="355472"/>
                </a:lnTo>
                <a:lnTo>
                  <a:pt x="4041444" y="352932"/>
                </a:lnTo>
                <a:lnTo>
                  <a:pt x="4039920" y="349376"/>
                </a:lnTo>
                <a:lnTo>
                  <a:pt x="4036491" y="346836"/>
                </a:lnTo>
                <a:lnTo>
                  <a:pt x="4033189" y="346455"/>
                </a:lnTo>
                <a:lnTo>
                  <a:pt x="4030268" y="346455"/>
                </a:lnTo>
                <a:lnTo>
                  <a:pt x="4026331" y="347344"/>
                </a:lnTo>
                <a:lnTo>
                  <a:pt x="4021632" y="349249"/>
                </a:lnTo>
                <a:lnTo>
                  <a:pt x="4016806" y="351154"/>
                </a:lnTo>
                <a:lnTo>
                  <a:pt x="4010837" y="353186"/>
                </a:lnTo>
                <a:lnTo>
                  <a:pt x="4003598" y="355472"/>
                </a:lnTo>
                <a:lnTo>
                  <a:pt x="3991146" y="358928"/>
                </a:lnTo>
                <a:lnTo>
                  <a:pt x="3977817" y="361822"/>
                </a:lnTo>
                <a:lnTo>
                  <a:pt x="3969549" y="363079"/>
                </a:lnTo>
                <a:lnTo>
                  <a:pt x="3957090" y="364220"/>
                </a:lnTo>
                <a:lnTo>
                  <a:pt x="3943273" y="364616"/>
                </a:lnTo>
                <a:lnTo>
                  <a:pt x="3934253" y="364323"/>
                </a:lnTo>
                <a:lnTo>
                  <a:pt x="3921425" y="362674"/>
                </a:lnTo>
                <a:lnTo>
                  <a:pt x="3910126" y="359536"/>
                </a:lnTo>
                <a:lnTo>
                  <a:pt x="3896880" y="352879"/>
                </a:lnTo>
                <a:lnTo>
                  <a:pt x="3887520" y="344804"/>
                </a:lnTo>
                <a:lnTo>
                  <a:pt x="3879591" y="333453"/>
                </a:lnTo>
                <a:lnTo>
                  <a:pt x="3874693" y="321309"/>
                </a:lnTo>
                <a:close/>
              </a:path>
              <a:path w="5980353" h="522985">
                <a:moveTo>
                  <a:pt x="4102277" y="389762"/>
                </a:moveTo>
                <a:lnTo>
                  <a:pt x="4103547" y="394207"/>
                </a:lnTo>
                <a:lnTo>
                  <a:pt x="4105198" y="397509"/>
                </a:lnTo>
                <a:lnTo>
                  <a:pt x="4109516" y="401700"/>
                </a:lnTo>
                <a:lnTo>
                  <a:pt x="4113072" y="403859"/>
                </a:lnTo>
                <a:lnTo>
                  <a:pt x="4117771" y="406272"/>
                </a:lnTo>
                <a:lnTo>
                  <a:pt x="4122597" y="408685"/>
                </a:lnTo>
                <a:lnTo>
                  <a:pt x="4128566" y="410971"/>
                </a:lnTo>
                <a:lnTo>
                  <a:pt x="4135678" y="413257"/>
                </a:lnTo>
                <a:lnTo>
                  <a:pt x="4142790" y="415543"/>
                </a:lnTo>
                <a:lnTo>
                  <a:pt x="4150918" y="417448"/>
                </a:lnTo>
                <a:lnTo>
                  <a:pt x="4159935" y="418972"/>
                </a:lnTo>
                <a:lnTo>
                  <a:pt x="4175340" y="420690"/>
                </a:lnTo>
                <a:lnTo>
                  <a:pt x="4188383" y="421131"/>
                </a:lnTo>
                <a:lnTo>
                  <a:pt x="4196920" y="420955"/>
                </a:lnTo>
                <a:lnTo>
                  <a:pt x="4209880" y="419960"/>
                </a:lnTo>
                <a:lnTo>
                  <a:pt x="4222327" y="418077"/>
                </a:lnTo>
                <a:lnTo>
                  <a:pt x="4234230" y="415289"/>
                </a:lnTo>
                <a:lnTo>
                  <a:pt x="4249150" y="410186"/>
                </a:lnTo>
                <a:lnTo>
                  <a:pt x="4260542" y="404612"/>
                </a:lnTo>
                <a:lnTo>
                  <a:pt x="4270806" y="397890"/>
                </a:lnTo>
                <a:lnTo>
                  <a:pt x="4280056" y="389821"/>
                </a:lnTo>
                <a:lnTo>
                  <a:pt x="4288219" y="380110"/>
                </a:lnTo>
                <a:lnTo>
                  <a:pt x="4294809" y="369061"/>
                </a:lnTo>
                <a:lnTo>
                  <a:pt x="4299935" y="355285"/>
                </a:lnTo>
                <a:lnTo>
                  <a:pt x="4302377" y="342766"/>
                </a:lnTo>
                <a:lnTo>
                  <a:pt x="4303191" y="329183"/>
                </a:lnTo>
                <a:lnTo>
                  <a:pt x="4302957" y="322032"/>
                </a:lnTo>
                <a:lnTo>
                  <a:pt x="4301152" y="309124"/>
                </a:lnTo>
                <a:lnTo>
                  <a:pt x="4297603" y="297814"/>
                </a:lnTo>
                <a:lnTo>
                  <a:pt x="4290519" y="284655"/>
                </a:lnTo>
                <a:lnTo>
                  <a:pt x="4282744" y="274954"/>
                </a:lnTo>
                <a:lnTo>
                  <a:pt x="4272397" y="265870"/>
                </a:lnTo>
                <a:lnTo>
                  <a:pt x="4261662" y="258952"/>
                </a:lnTo>
                <a:lnTo>
                  <a:pt x="4249451" y="252554"/>
                </a:lnTo>
                <a:lnTo>
                  <a:pt x="4237913" y="247522"/>
                </a:lnTo>
                <a:lnTo>
                  <a:pt x="4225850" y="242730"/>
                </a:lnTo>
                <a:lnTo>
                  <a:pt x="4214037" y="238378"/>
                </a:lnTo>
                <a:lnTo>
                  <a:pt x="4206290" y="235584"/>
                </a:lnTo>
                <a:lnTo>
                  <a:pt x="4199305" y="232663"/>
                </a:lnTo>
                <a:lnTo>
                  <a:pt x="4193082" y="229488"/>
                </a:lnTo>
                <a:lnTo>
                  <a:pt x="4186986" y="226313"/>
                </a:lnTo>
                <a:lnTo>
                  <a:pt x="4182033" y="222630"/>
                </a:lnTo>
                <a:lnTo>
                  <a:pt x="4182033" y="296925"/>
                </a:lnTo>
                <a:lnTo>
                  <a:pt x="4189653" y="299719"/>
                </a:lnTo>
                <a:lnTo>
                  <a:pt x="4197273" y="302513"/>
                </a:lnTo>
                <a:lnTo>
                  <a:pt x="4204131" y="305434"/>
                </a:lnTo>
                <a:lnTo>
                  <a:pt x="4210227" y="308609"/>
                </a:lnTo>
                <a:lnTo>
                  <a:pt x="4216323" y="311784"/>
                </a:lnTo>
                <a:lnTo>
                  <a:pt x="4221149" y="315467"/>
                </a:lnTo>
                <a:lnTo>
                  <a:pt x="4224832" y="319785"/>
                </a:lnTo>
                <a:lnTo>
                  <a:pt x="4228515" y="324103"/>
                </a:lnTo>
                <a:lnTo>
                  <a:pt x="4230293" y="329183"/>
                </a:lnTo>
                <a:lnTo>
                  <a:pt x="4230293" y="340232"/>
                </a:lnTo>
                <a:lnTo>
                  <a:pt x="4229277" y="344804"/>
                </a:lnTo>
                <a:lnTo>
                  <a:pt x="4227372" y="348868"/>
                </a:lnTo>
                <a:lnTo>
                  <a:pt x="4225340" y="352805"/>
                </a:lnTo>
                <a:lnTo>
                  <a:pt x="4222419" y="356107"/>
                </a:lnTo>
                <a:lnTo>
                  <a:pt x="4218609" y="358647"/>
                </a:lnTo>
                <a:lnTo>
                  <a:pt x="4214672" y="361187"/>
                </a:lnTo>
                <a:lnTo>
                  <a:pt x="4210100" y="363219"/>
                </a:lnTo>
                <a:lnTo>
                  <a:pt x="4204893" y="364616"/>
                </a:lnTo>
                <a:lnTo>
                  <a:pt x="4199559" y="366013"/>
                </a:lnTo>
                <a:lnTo>
                  <a:pt x="4193590" y="366648"/>
                </a:lnTo>
                <a:lnTo>
                  <a:pt x="4182978" y="366591"/>
                </a:lnTo>
                <a:lnTo>
                  <a:pt x="4169899" y="365448"/>
                </a:lnTo>
                <a:lnTo>
                  <a:pt x="4158157" y="362838"/>
                </a:lnTo>
                <a:lnTo>
                  <a:pt x="4149648" y="360171"/>
                </a:lnTo>
                <a:lnTo>
                  <a:pt x="4142282" y="357504"/>
                </a:lnTo>
                <a:lnTo>
                  <a:pt x="4135932" y="354456"/>
                </a:lnTo>
                <a:lnTo>
                  <a:pt x="4129582" y="351535"/>
                </a:lnTo>
                <a:lnTo>
                  <a:pt x="4124248" y="348741"/>
                </a:lnTo>
                <a:lnTo>
                  <a:pt x="4120057" y="346328"/>
                </a:lnTo>
                <a:lnTo>
                  <a:pt x="4115739" y="343788"/>
                </a:lnTo>
                <a:lnTo>
                  <a:pt x="4112564" y="342518"/>
                </a:lnTo>
                <a:lnTo>
                  <a:pt x="4110405" y="342518"/>
                </a:lnTo>
                <a:lnTo>
                  <a:pt x="4107103" y="342899"/>
                </a:lnTo>
                <a:lnTo>
                  <a:pt x="4103674" y="345693"/>
                </a:lnTo>
                <a:lnTo>
                  <a:pt x="4102150" y="349884"/>
                </a:lnTo>
                <a:lnTo>
                  <a:pt x="4101515" y="352678"/>
                </a:lnTo>
                <a:lnTo>
                  <a:pt x="4101134" y="356107"/>
                </a:lnTo>
                <a:lnTo>
                  <a:pt x="4100753" y="359536"/>
                </a:lnTo>
                <a:lnTo>
                  <a:pt x="4100499" y="364235"/>
                </a:lnTo>
                <a:lnTo>
                  <a:pt x="4100499" y="378713"/>
                </a:lnTo>
                <a:lnTo>
                  <a:pt x="4101134" y="385317"/>
                </a:lnTo>
                <a:lnTo>
                  <a:pt x="4102277" y="389762"/>
                </a:lnTo>
                <a:close/>
              </a:path>
              <a:path w="5980353" h="522985">
                <a:moveTo>
                  <a:pt x="4495378" y="353471"/>
                </a:moveTo>
                <a:lnTo>
                  <a:pt x="4485944" y="360171"/>
                </a:lnTo>
                <a:lnTo>
                  <a:pt x="4481675" y="362499"/>
                </a:lnTo>
                <a:lnTo>
                  <a:pt x="4469712" y="366754"/>
                </a:lnTo>
                <a:lnTo>
                  <a:pt x="4456861" y="368172"/>
                </a:lnTo>
                <a:lnTo>
                  <a:pt x="4450520" y="367876"/>
                </a:lnTo>
                <a:lnTo>
                  <a:pt x="4437666" y="364876"/>
                </a:lnTo>
                <a:lnTo>
                  <a:pt x="4440478" y="421131"/>
                </a:lnTo>
                <a:lnTo>
                  <a:pt x="4450567" y="420736"/>
                </a:lnTo>
                <a:lnTo>
                  <a:pt x="4463415" y="418987"/>
                </a:lnTo>
                <a:lnTo>
                  <a:pt x="4475583" y="415854"/>
                </a:lnTo>
                <a:lnTo>
                  <a:pt x="4487087" y="411352"/>
                </a:lnTo>
                <a:lnTo>
                  <a:pt x="4494389" y="407592"/>
                </a:lnTo>
                <a:lnTo>
                  <a:pt x="4505088" y="400847"/>
                </a:lnTo>
                <a:lnTo>
                  <a:pt x="4504970" y="344970"/>
                </a:lnTo>
                <a:lnTo>
                  <a:pt x="4495378" y="353471"/>
                </a:lnTo>
                <a:close/>
              </a:path>
              <a:path w="5980353" h="522985">
                <a:moveTo>
                  <a:pt x="5178449" y="353583"/>
                </a:moveTo>
                <a:lnTo>
                  <a:pt x="5168299" y="345856"/>
                </a:lnTo>
                <a:lnTo>
                  <a:pt x="5160441" y="335660"/>
                </a:lnTo>
                <a:lnTo>
                  <a:pt x="5158100" y="331412"/>
                </a:lnTo>
                <a:lnTo>
                  <a:pt x="5153304" y="319947"/>
                </a:lnTo>
                <a:lnTo>
                  <a:pt x="5149900" y="306958"/>
                </a:lnTo>
                <a:lnTo>
                  <a:pt x="5156906" y="414628"/>
                </a:lnTo>
                <a:lnTo>
                  <a:pt x="5168652" y="417463"/>
                </a:lnTo>
                <a:lnTo>
                  <a:pt x="5181148" y="419497"/>
                </a:lnTo>
                <a:lnTo>
                  <a:pt x="5180253" y="354583"/>
                </a:lnTo>
                <a:lnTo>
                  <a:pt x="5178449" y="353583"/>
                </a:lnTo>
                <a:close/>
              </a:path>
              <a:path w="5980353" h="522985">
                <a:moveTo>
                  <a:pt x="5069509" y="274065"/>
                </a:moveTo>
                <a:lnTo>
                  <a:pt x="5069829" y="287547"/>
                </a:lnTo>
                <a:lnTo>
                  <a:pt x="5070820" y="300776"/>
                </a:lnTo>
                <a:lnTo>
                  <a:pt x="5072478" y="313369"/>
                </a:lnTo>
                <a:lnTo>
                  <a:pt x="5074794" y="325334"/>
                </a:lnTo>
                <a:lnTo>
                  <a:pt x="5077764" y="336676"/>
                </a:lnTo>
                <a:lnTo>
                  <a:pt x="5083101" y="351167"/>
                </a:lnTo>
                <a:lnTo>
                  <a:pt x="5088832" y="362675"/>
                </a:lnTo>
                <a:lnTo>
                  <a:pt x="5095600" y="373212"/>
                </a:lnTo>
                <a:lnTo>
                  <a:pt x="5103418" y="382777"/>
                </a:lnTo>
                <a:lnTo>
                  <a:pt x="5113307" y="392128"/>
                </a:lnTo>
                <a:lnTo>
                  <a:pt x="5123443" y="399582"/>
                </a:lnTo>
                <a:lnTo>
                  <a:pt x="5134625" y="405990"/>
                </a:lnTo>
                <a:lnTo>
                  <a:pt x="5146852" y="411352"/>
                </a:lnTo>
                <a:lnTo>
                  <a:pt x="5156906" y="414628"/>
                </a:lnTo>
                <a:lnTo>
                  <a:pt x="5149900" y="306958"/>
                </a:lnTo>
                <a:lnTo>
                  <a:pt x="5148185" y="296868"/>
                </a:lnTo>
                <a:lnTo>
                  <a:pt x="5146984" y="284271"/>
                </a:lnTo>
                <a:lnTo>
                  <a:pt x="5146598" y="270890"/>
                </a:lnTo>
                <a:lnTo>
                  <a:pt x="5147024" y="257414"/>
                </a:lnTo>
                <a:lnTo>
                  <a:pt x="5148359" y="244780"/>
                </a:lnTo>
                <a:lnTo>
                  <a:pt x="5150662" y="233171"/>
                </a:lnTo>
                <a:lnTo>
                  <a:pt x="5156695" y="215401"/>
                </a:lnTo>
                <a:lnTo>
                  <a:pt x="5162600" y="204850"/>
                </a:lnTo>
                <a:lnTo>
                  <a:pt x="5172522" y="193998"/>
                </a:lnTo>
                <a:lnTo>
                  <a:pt x="5183174" y="187070"/>
                </a:lnTo>
                <a:lnTo>
                  <a:pt x="5198923" y="182079"/>
                </a:lnTo>
                <a:lnTo>
                  <a:pt x="5212384" y="180974"/>
                </a:lnTo>
                <a:lnTo>
                  <a:pt x="5219705" y="181257"/>
                </a:lnTo>
                <a:lnTo>
                  <a:pt x="5232607" y="183455"/>
                </a:lnTo>
                <a:lnTo>
                  <a:pt x="5243499" y="187832"/>
                </a:lnTo>
                <a:lnTo>
                  <a:pt x="5255388" y="196754"/>
                </a:lnTo>
                <a:lnTo>
                  <a:pt x="5263311" y="206882"/>
                </a:lnTo>
                <a:lnTo>
                  <a:pt x="5270487" y="222596"/>
                </a:lnTo>
                <a:lnTo>
                  <a:pt x="5273852" y="235584"/>
                </a:lnTo>
                <a:lnTo>
                  <a:pt x="5275410" y="245804"/>
                </a:lnTo>
                <a:lnTo>
                  <a:pt x="5276528" y="258375"/>
                </a:lnTo>
                <a:lnTo>
                  <a:pt x="5276900" y="271779"/>
                </a:lnTo>
                <a:lnTo>
                  <a:pt x="5276491" y="285118"/>
                </a:lnTo>
                <a:lnTo>
                  <a:pt x="5275221" y="297747"/>
                </a:lnTo>
                <a:lnTo>
                  <a:pt x="5273090" y="309371"/>
                </a:lnTo>
                <a:lnTo>
                  <a:pt x="5267116" y="327073"/>
                </a:lnTo>
                <a:lnTo>
                  <a:pt x="5261152" y="337565"/>
                </a:lnTo>
                <a:lnTo>
                  <a:pt x="5251409" y="348250"/>
                </a:lnTo>
                <a:lnTo>
                  <a:pt x="5240705" y="355218"/>
                </a:lnTo>
                <a:lnTo>
                  <a:pt x="5224672" y="360237"/>
                </a:lnTo>
                <a:lnTo>
                  <a:pt x="5211114" y="361314"/>
                </a:lnTo>
                <a:lnTo>
                  <a:pt x="5204158" y="361052"/>
                </a:lnTo>
                <a:lnTo>
                  <a:pt x="5191233" y="358890"/>
                </a:lnTo>
                <a:lnTo>
                  <a:pt x="5180253" y="354583"/>
                </a:lnTo>
                <a:lnTo>
                  <a:pt x="5181148" y="419497"/>
                </a:lnTo>
                <a:lnTo>
                  <a:pt x="5194409" y="420722"/>
                </a:lnTo>
                <a:lnTo>
                  <a:pt x="5208447" y="421131"/>
                </a:lnTo>
                <a:lnTo>
                  <a:pt x="5210089" y="421126"/>
                </a:lnTo>
                <a:lnTo>
                  <a:pt x="5224019" y="420607"/>
                </a:lnTo>
                <a:lnTo>
                  <a:pt x="5237220" y="419243"/>
                </a:lnTo>
                <a:lnTo>
                  <a:pt x="5249694" y="417034"/>
                </a:lnTo>
                <a:lnTo>
                  <a:pt x="5261439" y="413981"/>
                </a:lnTo>
                <a:lnTo>
                  <a:pt x="5272455" y="410082"/>
                </a:lnTo>
                <a:lnTo>
                  <a:pt x="5288613" y="402417"/>
                </a:lnTo>
                <a:lnTo>
                  <a:pt x="5299415" y="395564"/>
                </a:lnTo>
                <a:lnTo>
                  <a:pt x="5309230" y="387705"/>
                </a:lnTo>
                <a:lnTo>
                  <a:pt x="5318048" y="378840"/>
                </a:lnTo>
                <a:lnTo>
                  <a:pt x="5328389" y="365587"/>
                </a:lnTo>
                <a:lnTo>
                  <a:pt x="5334926" y="354792"/>
                </a:lnTo>
                <a:lnTo>
                  <a:pt x="5340497" y="343168"/>
                </a:lnTo>
                <a:lnTo>
                  <a:pt x="5345099" y="330707"/>
                </a:lnTo>
                <a:lnTo>
                  <a:pt x="5348153" y="319927"/>
                </a:lnTo>
                <a:lnTo>
                  <a:pt x="5350716" y="307856"/>
                </a:lnTo>
                <a:lnTo>
                  <a:pt x="5352539" y="295295"/>
                </a:lnTo>
                <a:lnTo>
                  <a:pt x="5353628" y="282252"/>
                </a:lnTo>
                <a:lnTo>
                  <a:pt x="5353989" y="268731"/>
                </a:lnTo>
                <a:lnTo>
                  <a:pt x="5353676" y="255069"/>
                </a:lnTo>
                <a:lnTo>
                  <a:pt x="5352707" y="241809"/>
                </a:lnTo>
                <a:lnTo>
                  <a:pt x="5351068" y="229205"/>
                </a:lnTo>
                <a:lnTo>
                  <a:pt x="5348748" y="217265"/>
                </a:lnTo>
                <a:lnTo>
                  <a:pt x="5345734" y="205993"/>
                </a:lnTo>
                <a:lnTo>
                  <a:pt x="5340386" y="191390"/>
                </a:lnTo>
                <a:lnTo>
                  <a:pt x="5334673" y="179861"/>
                </a:lnTo>
                <a:lnTo>
                  <a:pt x="5327947" y="169323"/>
                </a:lnTo>
                <a:lnTo>
                  <a:pt x="5320207" y="159765"/>
                </a:lnTo>
                <a:lnTo>
                  <a:pt x="5310605" y="150533"/>
                </a:lnTo>
                <a:lnTo>
                  <a:pt x="5300491" y="143060"/>
                </a:lnTo>
                <a:lnTo>
                  <a:pt x="5289252" y="136690"/>
                </a:lnTo>
                <a:lnTo>
                  <a:pt x="5276900" y="131444"/>
                </a:lnTo>
                <a:lnTo>
                  <a:pt x="5266698" y="128118"/>
                </a:lnTo>
                <a:lnTo>
                  <a:pt x="5254960" y="125304"/>
                </a:lnTo>
                <a:lnTo>
                  <a:pt x="5242430" y="123287"/>
                </a:lnTo>
                <a:lnTo>
                  <a:pt x="5229123" y="122072"/>
                </a:lnTo>
                <a:lnTo>
                  <a:pt x="5215051" y="121665"/>
                </a:lnTo>
                <a:lnTo>
                  <a:pt x="5213555" y="121670"/>
                </a:lnTo>
                <a:lnTo>
                  <a:pt x="5199650" y="122183"/>
                </a:lnTo>
                <a:lnTo>
                  <a:pt x="5186454" y="123544"/>
                </a:lnTo>
                <a:lnTo>
                  <a:pt x="5173971" y="125753"/>
                </a:lnTo>
                <a:lnTo>
                  <a:pt x="5162208" y="128810"/>
                </a:lnTo>
                <a:lnTo>
                  <a:pt x="5151170" y="132714"/>
                </a:lnTo>
                <a:lnTo>
                  <a:pt x="5135299" y="140360"/>
                </a:lnTo>
                <a:lnTo>
                  <a:pt x="5124501" y="147233"/>
                </a:lnTo>
                <a:lnTo>
                  <a:pt x="5114679" y="155059"/>
                </a:lnTo>
                <a:lnTo>
                  <a:pt x="5105831" y="163829"/>
                </a:lnTo>
                <a:lnTo>
                  <a:pt x="5095312" y="177163"/>
                </a:lnTo>
                <a:lnTo>
                  <a:pt x="5088767" y="187950"/>
                </a:lnTo>
                <a:lnTo>
                  <a:pt x="5083178" y="199596"/>
                </a:lnTo>
                <a:lnTo>
                  <a:pt x="5078526" y="212089"/>
                </a:lnTo>
                <a:lnTo>
                  <a:pt x="5075458" y="222884"/>
                </a:lnTo>
                <a:lnTo>
                  <a:pt x="5072865" y="234952"/>
                </a:lnTo>
                <a:lnTo>
                  <a:pt x="5071005" y="247509"/>
                </a:lnTo>
                <a:lnTo>
                  <a:pt x="5069884" y="260549"/>
                </a:lnTo>
                <a:lnTo>
                  <a:pt x="5069509" y="274065"/>
                </a:lnTo>
                <a:close/>
              </a:path>
              <a:path w="5980353" h="522985">
                <a:moveTo>
                  <a:pt x="5413806" y="9016"/>
                </a:moveTo>
                <a:lnTo>
                  <a:pt x="5413171" y="12826"/>
                </a:lnTo>
                <a:lnTo>
                  <a:pt x="5413171" y="406145"/>
                </a:lnTo>
                <a:lnTo>
                  <a:pt x="5414949" y="409447"/>
                </a:lnTo>
                <a:lnTo>
                  <a:pt x="5418251" y="412114"/>
                </a:lnTo>
                <a:lnTo>
                  <a:pt x="5421172" y="413130"/>
                </a:lnTo>
                <a:lnTo>
                  <a:pt x="5423966" y="414146"/>
                </a:lnTo>
                <a:lnTo>
                  <a:pt x="5427776" y="414908"/>
                </a:lnTo>
                <a:lnTo>
                  <a:pt x="5432602" y="415289"/>
                </a:lnTo>
                <a:lnTo>
                  <a:pt x="5437301" y="415797"/>
                </a:lnTo>
                <a:lnTo>
                  <a:pt x="5443397" y="416051"/>
                </a:lnTo>
                <a:lnTo>
                  <a:pt x="5458129" y="416051"/>
                </a:lnTo>
                <a:lnTo>
                  <a:pt x="5464098" y="415797"/>
                </a:lnTo>
                <a:lnTo>
                  <a:pt x="5468924" y="415289"/>
                </a:lnTo>
                <a:lnTo>
                  <a:pt x="5473623" y="414908"/>
                </a:lnTo>
                <a:lnTo>
                  <a:pt x="5487593" y="407923"/>
                </a:lnTo>
                <a:lnTo>
                  <a:pt x="5488228" y="404240"/>
                </a:lnTo>
                <a:lnTo>
                  <a:pt x="5488228" y="10795"/>
                </a:lnTo>
                <a:lnTo>
                  <a:pt x="5486450" y="7365"/>
                </a:lnTo>
                <a:lnTo>
                  <a:pt x="5483275" y="4445"/>
                </a:lnTo>
                <a:lnTo>
                  <a:pt x="5480354" y="3428"/>
                </a:lnTo>
                <a:lnTo>
                  <a:pt x="5477433" y="2285"/>
                </a:lnTo>
                <a:lnTo>
                  <a:pt x="5473623" y="1397"/>
                </a:lnTo>
                <a:lnTo>
                  <a:pt x="5468924" y="888"/>
                </a:lnTo>
                <a:lnTo>
                  <a:pt x="5464098" y="253"/>
                </a:lnTo>
                <a:lnTo>
                  <a:pt x="5458129" y="0"/>
                </a:lnTo>
                <a:lnTo>
                  <a:pt x="5443397" y="0"/>
                </a:lnTo>
                <a:lnTo>
                  <a:pt x="5437301" y="253"/>
                </a:lnTo>
                <a:lnTo>
                  <a:pt x="5432602" y="888"/>
                </a:lnTo>
                <a:lnTo>
                  <a:pt x="5427776" y="1397"/>
                </a:lnTo>
                <a:lnTo>
                  <a:pt x="5423966" y="2285"/>
                </a:lnTo>
                <a:lnTo>
                  <a:pt x="5421172" y="3428"/>
                </a:lnTo>
                <a:lnTo>
                  <a:pt x="5418251" y="4445"/>
                </a:lnTo>
                <a:lnTo>
                  <a:pt x="5416219" y="5841"/>
                </a:lnTo>
                <a:lnTo>
                  <a:pt x="5413806" y="9016"/>
                </a:lnTo>
                <a:close/>
              </a:path>
              <a:path w="5980353" h="522985">
                <a:moveTo>
                  <a:pt x="5563158" y="9016"/>
                </a:moveTo>
                <a:lnTo>
                  <a:pt x="5562523" y="12826"/>
                </a:lnTo>
                <a:lnTo>
                  <a:pt x="5562523" y="406145"/>
                </a:lnTo>
                <a:lnTo>
                  <a:pt x="5564301" y="409447"/>
                </a:lnTo>
                <a:lnTo>
                  <a:pt x="5567603" y="412114"/>
                </a:lnTo>
                <a:lnTo>
                  <a:pt x="5570524" y="413130"/>
                </a:lnTo>
                <a:lnTo>
                  <a:pt x="5573318" y="414146"/>
                </a:lnTo>
                <a:lnTo>
                  <a:pt x="5577128" y="414908"/>
                </a:lnTo>
                <a:lnTo>
                  <a:pt x="5581954" y="415289"/>
                </a:lnTo>
                <a:lnTo>
                  <a:pt x="5586653" y="415797"/>
                </a:lnTo>
                <a:lnTo>
                  <a:pt x="5592749" y="416051"/>
                </a:lnTo>
                <a:lnTo>
                  <a:pt x="5607481" y="416051"/>
                </a:lnTo>
                <a:lnTo>
                  <a:pt x="5613450" y="415797"/>
                </a:lnTo>
                <a:lnTo>
                  <a:pt x="5618276" y="415289"/>
                </a:lnTo>
                <a:lnTo>
                  <a:pt x="5622975" y="414908"/>
                </a:lnTo>
                <a:lnTo>
                  <a:pt x="5636945" y="407923"/>
                </a:lnTo>
                <a:lnTo>
                  <a:pt x="5637580" y="404240"/>
                </a:lnTo>
                <a:lnTo>
                  <a:pt x="5637580" y="10795"/>
                </a:lnTo>
                <a:lnTo>
                  <a:pt x="5635802" y="7365"/>
                </a:lnTo>
                <a:lnTo>
                  <a:pt x="5632627" y="4445"/>
                </a:lnTo>
                <a:lnTo>
                  <a:pt x="5629706" y="3428"/>
                </a:lnTo>
                <a:lnTo>
                  <a:pt x="5626785" y="2285"/>
                </a:lnTo>
                <a:lnTo>
                  <a:pt x="5622975" y="1397"/>
                </a:lnTo>
                <a:lnTo>
                  <a:pt x="5618276" y="888"/>
                </a:lnTo>
                <a:lnTo>
                  <a:pt x="5613450" y="253"/>
                </a:lnTo>
                <a:lnTo>
                  <a:pt x="5607481" y="0"/>
                </a:lnTo>
                <a:lnTo>
                  <a:pt x="5592749" y="0"/>
                </a:lnTo>
                <a:lnTo>
                  <a:pt x="5586653" y="253"/>
                </a:lnTo>
                <a:lnTo>
                  <a:pt x="5581954" y="888"/>
                </a:lnTo>
                <a:lnTo>
                  <a:pt x="5577128" y="1397"/>
                </a:lnTo>
                <a:lnTo>
                  <a:pt x="5573318" y="2285"/>
                </a:lnTo>
                <a:lnTo>
                  <a:pt x="5570524" y="3428"/>
                </a:lnTo>
                <a:lnTo>
                  <a:pt x="5567603" y="4445"/>
                </a:lnTo>
                <a:lnTo>
                  <a:pt x="5565571" y="5841"/>
                </a:lnTo>
                <a:lnTo>
                  <a:pt x="5563158" y="9016"/>
                </a:lnTo>
                <a:close/>
              </a:path>
              <a:path w="5980353" h="522985">
                <a:moveTo>
                  <a:pt x="5804813" y="353583"/>
                </a:moveTo>
                <a:lnTo>
                  <a:pt x="5794663" y="345856"/>
                </a:lnTo>
                <a:lnTo>
                  <a:pt x="5786805" y="335660"/>
                </a:lnTo>
                <a:lnTo>
                  <a:pt x="5784464" y="331412"/>
                </a:lnTo>
                <a:lnTo>
                  <a:pt x="5779668" y="319947"/>
                </a:lnTo>
                <a:lnTo>
                  <a:pt x="5776264" y="306958"/>
                </a:lnTo>
                <a:lnTo>
                  <a:pt x="5783270" y="414628"/>
                </a:lnTo>
                <a:lnTo>
                  <a:pt x="5795016" y="417463"/>
                </a:lnTo>
                <a:lnTo>
                  <a:pt x="5807512" y="419497"/>
                </a:lnTo>
                <a:lnTo>
                  <a:pt x="5806617" y="354583"/>
                </a:lnTo>
                <a:lnTo>
                  <a:pt x="5804813" y="353583"/>
                </a:lnTo>
                <a:close/>
              </a:path>
              <a:path w="5980353" h="522985">
                <a:moveTo>
                  <a:pt x="5695873" y="274065"/>
                </a:moveTo>
                <a:lnTo>
                  <a:pt x="5696193" y="287547"/>
                </a:lnTo>
                <a:lnTo>
                  <a:pt x="5697184" y="300776"/>
                </a:lnTo>
                <a:lnTo>
                  <a:pt x="5698842" y="313369"/>
                </a:lnTo>
                <a:lnTo>
                  <a:pt x="5701158" y="325334"/>
                </a:lnTo>
                <a:lnTo>
                  <a:pt x="5704128" y="336676"/>
                </a:lnTo>
                <a:lnTo>
                  <a:pt x="5709465" y="351167"/>
                </a:lnTo>
                <a:lnTo>
                  <a:pt x="5715196" y="362675"/>
                </a:lnTo>
                <a:lnTo>
                  <a:pt x="5721964" y="373212"/>
                </a:lnTo>
                <a:lnTo>
                  <a:pt x="5729782" y="382777"/>
                </a:lnTo>
                <a:lnTo>
                  <a:pt x="5739671" y="392128"/>
                </a:lnTo>
                <a:lnTo>
                  <a:pt x="5749807" y="399582"/>
                </a:lnTo>
                <a:lnTo>
                  <a:pt x="5760989" y="405990"/>
                </a:lnTo>
                <a:lnTo>
                  <a:pt x="5773216" y="411352"/>
                </a:lnTo>
                <a:lnTo>
                  <a:pt x="5783270" y="414628"/>
                </a:lnTo>
                <a:lnTo>
                  <a:pt x="5776264" y="306958"/>
                </a:lnTo>
                <a:lnTo>
                  <a:pt x="5774549" y="296868"/>
                </a:lnTo>
                <a:lnTo>
                  <a:pt x="5773348" y="284271"/>
                </a:lnTo>
                <a:lnTo>
                  <a:pt x="5772962" y="270890"/>
                </a:lnTo>
                <a:lnTo>
                  <a:pt x="5773388" y="257414"/>
                </a:lnTo>
                <a:lnTo>
                  <a:pt x="5774723" y="244780"/>
                </a:lnTo>
                <a:lnTo>
                  <a:pt x="5777026" y="233171"/>
                </a:lnTo>
                <a:lnTo>
                  <a:pt x="5783059" y="215401"/>
                </a:lnTo>
                <a:lnTo>
                  <a:pt x="5788964" y="204850"/>
                </a:lnTo>
                <a:lnTo>
                  <a:pt x="5798886" y="193998"/>
                </a:lnTo>
                <a:lnTo>
                  <a:pt x="5809538" y="187070"/>
                </a:lnTo>
                <a:lnTo>
                  <a:pt x="5825287" y="182079"/>
                </a:lnTo>
                <a:lnTo>
                  <a:pt x="5838748" y="180974"/>
                </a:lnTo>
                <a:lnTo>
                  <a:pt x="5846069" y="181257"/>
                </a:lnTo>
                <a:lnTo>
                  <a:pt x="5858971" y="183455"/>
                </a:lnTo>
                <a:lnTo>
                  <a:pt x="5869863" y="187832"/>
                </a:lnTo>
                <a:lnTo>
                  <a:pt x="5881752" y="196754"/>
                </a:lnTo>
                <a:lnTo>
                  <a:pt x="5889675" y="206882"/>
                </a:lnTo>
                <a:lnTo>
                  <a:pt x="5896851" y="222596"/>
                </a:lnTo>
                <a:lnTo>
                  <a:pt x="5900216" y="235584"/>
                </a:lnTo>
                <a:lnTo>
                  <a:pt x="5901774" y="245804"/>
                </a:lnTo>
                <a:lnTo>
                  <a:pt x="5902892" y="258375"/>
                </a:lnTo>
                <a:lnTo>
                  <a:pt x="5903264" y="271779"/>
                </a:lnTo>
                <a:lnTo>
                  <a:pt x="5902855" y="285118"/>
                </a:lnTo>
                <a:lnTo>
                  <a:pt x="5901585" y="297747"/>
                </a:lnTo>
                <a:lnTo>
                  <a:pt x="5899454" y="309371"/>
                </a:lnTo>
                <a:lnTo>
                  <a:pt x="5893480" y="327073"/>
                </a:lnTo>
                <a:lnTo>
                  <a:pt x="5887516" y="337565"/>
                </a:lnTo>
                <a:lnTo>
                  <a:pt x="5877773" y="348250"/>
                </a:lnTo>
                <a:lnTo>
                  <a:pt x="5867069" y="355218"/>
                </a:lnTo>
                <a:lnTo>
                  <a:pt x="5851036" y="360237"/>
                </a:lnTo>
                <a:lnTo>
                  <a:pt x="5837478" y="361314"/>
                </a:lnTo>
                <a:lnTo>
                  <a:pt x="5830522" y="361052"/>
                </a:lnTo>
                <a:lnTo>
                  <a:pt x="5817597" y="358890"/>
                </a:lnTo>
                <a:lnTo>
                  <a:pt x="5806617" y="354583"/>
                </a:lnTo>
                <a:lnTo>
                  <a:pt x="5807512" y="419497"/>
                </a:lnTo>
                <a:lnTo>
                  <a:pt x="5820773" y="420722"/>
                </a:lnTo>
                <a:lnTo>
                  <a:pt x="5834811" y="421131"/>
                </a:lnTo>
                <a:lnTo>
                  <a:pt x="5836453" y="421126"/>
                </a:lnTo>
                <a:lnTo>
                  <a:pt x="5850383" y="420607"/>
                </a:lnTo>
                <a:lnTo>
                  <a:pt x="5863584" y="419243"/>
                </a:lnTo>
                <a:lnTo>
                  <a:pt x="5876058" y="417034"/>
                </a:lnTo>
                <a:lnTo>
                  <a:pt x="5887803" y="413981"/>
                </a:lnTo>
                <a:lnTo>
                  <a:pt x="5898819" y="410082"/>
                </a:lnTo>
                <a:lnTo>
                  <a:pt x="5914977" y="402417"/>
                </a:lnTo>
                <a:lnTo>
                  <a:pt x="5925779" y="395564"/>
                </a:lnTo>
                <a:lnTo>
                  <a:pt x="5935594" y="387705"/>
                </a:lnTo>
                <a:lnTo>
                  <a:pt x="5944412" y="378840"/>
                </a:lnTo>
                <a:lnTo>
                  <a:pt x="5954753" y="365587"/>
                </a:lnTo>
                <a:lnTo>
                  <a:pt x="5961290" y="354792"/>
                </a:lnTo>
                <a:lnTo>
                  <a:pt x="5966861" y="343168"/>
                </a:lnTo>
                <a:lnTo>
                  <a:pt x="5971463" y="330707"/>
                </a:lnTo>
                <a:lnTo>
                  <a:pt x="5974517" y="319927"/>
                </a:lnTo>
                <a:lnTo>
                  <a:pt x="5977080" y="307856"/>
                </a:lnTo>
                <a:lnTo>
                  <a:pt x="5978903" y="295295"/>
                </a:lnTo>
                <a:lnTo>
                  <a:pt x="5979992" y="282252"/>
                </a:lnTo>
                <a:lnTo>
                  <a:pt x="5980353" y="268731"/>
                </a:lnTo>
                <a:lnTo>
                  <a:pt x="5980040" y="255069"/>
                </a:lnTo>
                <a:lnTo>
                  <a:pt x="5979071" y="241809"/>
                </a:lnTo>
                <a:lnTo>
                  <a:pt x="5977432" y="229205"/>
                </a:lnTo>
                <a:lnTo>
                  <a:pt x="5975112" y="217265"/>
                </a:lnTo>
                <a:lnTo>
                  <a:pt x="5972098" y="205993"/>
                </a:lnTo>
                <a:lnTo>
                  <a:pt x="5966750" y="191390"/>
                </a:lnTo>
                <a:lnTo>
                  <a:pt x="5961037" y="179861"/>
                </a:lnTo>
                <a:lnTo>
                  <a:pt x="5954311" y="169323"/>
                </a:lnTo>
                <a:lnTo>
                  <a:pt x="5946571" y="159765"/>
                </a:lnTo>
                <a:lnTo>
                  <a:pt x="5936969" y="150533"/>
                </a:lnTo>
                <a:lnTo>
                  <a:pt x="5926855" y="143060"/>
                </a:lnTo>
                <a:lnTo>
                  <a:pt x="5915616" y="136690"/>
                </a:lnTo>
                <a:lnTo>
                  <a:pt x="5903264" y="131444"/>
                </a:lnTo>
                <a:lnTo>
                  <a:pt x="5893062" y="128118"/>
                </a:lnTo>
                <a:lnTo>
                  <a:pt x="5881324" y="125304"/>
                </a:lnTo>
                <a:lnTo>
                  <a:pt x="5868794" y="123287"/>
                </a:lnTo>
                <a:lnTo>
                  <a:pt x="5855487" y="122072"/>
                </a:lnTo>
                <a:lnTo>
                  <a:pt x="5841415" y="121665"/>
                </a:lnTo>
                <a:lnTo>
                  <a:pt x="5839919" y="121670"/>
                </a:lnTo>
                <a:lnTo>
                  <a:pt x="5826014" y="122183"/>
                </a:lnTo>
                <a:lnTo>
                  <a:pt x="5812818" y="123544"/>
                </a:lnTo>
                <a:lnTo>
                  <a:pt x="5800335" y="125753"/>
                </a:lnTo>
                <a:lnTo>
                  <a:pt x="5788572" y="128810"/>
                </a:lnTo>
                <a:lnTo>
                  <a:pt x="5777534" y="132714"/>
                </a:lnTo>
                <a:lnTo>
                  <a:pt x="5761663" y="140360"/>
                </a:lnTo>
                <a:lnTo>
                  <a:pt x="5750865" y="147233"/>
                </a:lnTo>
                <a:lnTo>
                  <a:pt x="5741043" y="155059"/>
                </a:lnTo>
                <a:lnTo>
                  <a:pt x="5732195" y="163829"/>
                </a:lnTo>
                <a:lnTo>
                  <a:pt x="5721676" y="177163"/>
                </a:lnTo>
                <a:lnTo>
                  <a:pt x="5715131" y="187950"/>
                </a:lnTo>
                <a:lnTo>
                  <a:pt x="5709542" y="199596"/>
                </a:lnTo>
                <a:lnTo>
                  <a:pt x="5704890" y="212089"/>
                </a:lnTo>
                <a:lnTo>
                  <a:pt x="5701822" y="222884"/>
                </a:lnTo>
                <a:lnTo>
                  <a:pt x="5699229" y="234952"/>
                </a:lnTo>
                <a:lnTo>
                  <a:pt x="5697369" y="247509"/>
                </a:lnTo>
                <a:lnTo>
                  <a:pt x="5696248" y="260549"/>
                </a:lnTo>
                <a:lnTo>
                  <a:pt x="5695873" y="274065"/>
                </a:lnTo>
                <a:close/>
              </a:path>
              <a:path w="5980353" h="522985">
                <a:moveTo>
                  <a:pt x="4940731" y="136651"/>
                </a:moveTo>
                <a:lnTo>
                  <a:pt x="4932095" y="128777"/>
                </a:lnTo>
                <a:lnTo>
                  <a:pt x="4920538" y="126999"/>
                </a:lnTo>
                <a:lnTo>
                  <a:pt x="4915331" y="126745"/>
                </a:lnTo>
                <a:lnTo>
                  <a:pt x="4902758" y="126745"/>
                </a:lnTo>
                <a:lnTo>
                  <a:pt x="4889550" y="128015"/>
                </a:lnTo>
                <a:lnTo>
                  <a:pt x="4879263" y="131952"/>
                </a:lnTo>
                <a:lnTo>
                  <a:pt x="4876723" y="138683"/>
                </a:lnTo>
                <a:lnTo>
                  <a:pt x="4876723" y="406145"/>
                </a:lnTo>
                <a:lnTo>
                  <a:pt x="4878501" y="409447"/>
                </a:lnTo>
                <a:lnTo>
                  <a:pt x="4881803" y="412114"/>
                </a:lnTo>
                <a:lnTo>
                  <a:pt x="4884724" y="413130"/>
                </a:lnTo>
                <a:lnTo>
                  <a:pt x="4887518" y="414146"/>
                </a:lnTo>
                <a:lnTo>
                  <a:pt x="4891328" y="414908"/>
                </a:lnTo>
                <a:lnTo>
                  <a:pt x="4896154" y="415289"/>
                </a:lnTo>
                <a:lnTo>
                  <a:pt x="4900853" y="415797"/>
                </a:lnTo>
                <a:lnTo>
                  <a:pt x="4906949" y="416051"/>
                </a:lnTo>
                <a:lnTo>
                  <a:pt x="4921681" y="416051"/>
                </a:lnTo>
                <a:lnTo>
                  <a:pt x="4927650" y="415797"/>
                </a:lnTo>
                <a:lnTo>
                  <a:pt x="4932476" y="415289"/>
                </a:lnTo>
                <a:lnTo>
                  <a:pt x="4937175" y="414908"/>
                </a:lnTo>
                <a:lnTo>
                  <a:pt x="4943906" y="413130"/>
                </a:lnTo>
                <a:lnTo>
                  <a:pt x="4951145" y="407923"/>
                </a:lnTo>
                <a:lnTo>
                  <a:pt x="4951780" y="404240"/>
                </a:lnTo>
                <a:lnTo>
                  <a:pt x="4951780" y="238632"/>
                </a:lnTo>
                <a:lnTo>
                  <a:pt x="4952745" y="237148"/>
                </a:lnTo>
                <a:lnTo>
                  <a:pt x="4960327" y="226014"/>
                </a:lnTo>
                <a:lnTo>
                  <a:pt x="4967401" y="216661"/>
                </a:lnTo>
                <a:lnTo>
                  <a:pt x="4972227" y="210692"/>
                </a:lnTo>
                <a:lnTo>
                  <a:pt x="4976926" y="205993"/>
                </a:lnTo>
                <a:lnTo>
                  <a:pt x="4981371" y="202310"/>
                </a:lnTo>
                <a:lnTo>
                  <a:pt x="4985816" y="198754"/>
                </a:lnTo>
                <a:lnTo>
                  <a:pt x="4990134" y="196214"/>
                </a:lnTo>
                <a:lnTo>
                  <a:pt x="4994325" y="194436"/>
                </a:lnTo>
                <a:lnTo>
                  <a:pt x="4998516" y="192785"/>
                </a:lnTo>
                <a:lnTo>
                  <a:pt x="5002707" y="191896"/>
                </a:lnTo>
                <a:lnTo>
                  <a:pt x="5010454" y="191896"/>
                </a:lnTo>
                <a:lnTo>
                  <a:pt x="5013756" y="192277"/>
                </a:lnTo>
                <a:lnTo>
                  <a:pt x="5016677" y="193039"/>
                </a:lnTo>
                <a:lnTo>
                  <a:pt x="5019598" y="193674"/>
                </a:lnTo>
                <a:lnTo>
                  <a:pt x="5022392" y="194436"/>
                </a:lnTo>
                <a:lnTo>
                  <a:pt x="5027345" y="195960"/>
                </a:lnTo>
                <a:lnTo>
                  <a:pt x="5031536" y="197484"/>
                </a:lnTo>
                <a:lnTo>
                  <a:pt x="5035346" y="198500"/>
                </a:lnTo>
                <a:lnTo>
                  <a:pt x="5038902" y="198500"/>
                </a:lnTo>
                <a:lnTo>
                  <a:pt x="5041823" y="196976"/>
                </a:lnTo>
                <a:lnTo>
                  <a:pt x="5044109" y="194182"/>
                </a:lnTo>
                <a:lnTo>
                  <a:pt x="5045760" y="189102"/>
                </a:lnTo>
                <a:lnTo>
                  <a:pt x="5046395" y="185546"/>
                </a:lnTo>
                <a:lnTo>
                  <a:pt x="5046776" y="180974"/>
                </a:lnTo>
                <a:lnTo>
                  <a:pt x="5047157" y="176402"/>
                </a:lnTo>
                <a:lnTo>
                  <a:pt x="5047284" y="150621"/>
                </a:lnTo>
                <a:lnTo>
                  <a:pt x="5047030" y="146430"/>
                </a:lnTo>
                <a:lnTo>
                  <a:pt x="5046776" y="142239"/>
                </a:lnTo>
                <a:lnTo>
                  <a:pt x="5046522" y="139064"/>
                </a:lnTo>
                <a:lnTo>
                  <a:pt x="5045760" y="135000"/>
                </a:lnTo>
                <a:lnTo>
                  <a:pt x="5044744" y="132079"/>
                </a:lnTo>
                <a:lnTo>
                  <a:pt x="5042458" y="128904"/>
                </a:lnTo>
                <a:lnTo>
                  <a:pt x="5039537" y="126872"/>
                </a:lnTo>
                <a:lnTo>
                  <a:pt x="5034838" y="125094"/>
                </a:lnTo>
                <a:lnTo>
                  <a:pt x="5032044" y="124332"/>
                </a:lnTo>
                <a:lnTo>
                  <a:pt x="5028869" y="123697"/>
                </a:lnTo>
                <a:lnTo>
                  <a:pt x="5025694" y="122935"/>
                </a:lnTo>
                <a:lnTo>
                  <a:pt x="5022646" y="122427"/>
                </a:lnTo>
                <a:lnTo>
                  <a:pt x="5019598" y="122173"/>
                </a:lnTo>
                <a:lnTo>
                  <a:pt x="5016677" y="121919"/>
                </a:lnTo>
                <a:lnTo>
                  <a:pt x="5013883" y="121665"/>
                </a:lnTo>
                <a:lnTo>
                  <a:pt x="5005755" y="121665"/>
                </a:lnTo>
                <a:lnTo>
                  <a:pt x="5000167" y="122427"/>
                </a:lnTo>
                <a:lnTo>
                  <a:pt x="4994706" y="123951"/>
                </a:lnTo>
                <a:lnTo>
                  <a:pt x="4989118" y="125475"/>
                </a:lnTo>
                <a:lnTo>
                  <a:pt x="4983530" y="128015"/>
                </a:lnTo>
                <a:lnTo>
                  <a:pt x="4977942" y="131825"/>
                </a:lnTo>
                <a:lnTo>
                  <a:pt x="4972481" y="135635"/>
                </a:lnTo>
                <a:lnTo>
                  <a:pt x="4966512" y="140715"/>
                </a:lnTo>
                <a:lnTo>
                  <a:pt x="4960416" y="147192"/>
                </a:lnTo>
                <a:lnTo>
                  <a:pt x="4956849" y="151108"/>
                </a:lnTo>
                <a:lnTo>
                  <a:pt x="4949002" y="160560"/>
                </a:lnTo>
                <a:lnTo>
                  <a:pt x="4940731" y="171703"/>
                </a:lnTo>
                <a:lnTo>
                  <a:pt x="4940731" y="136651"/>
                </a:lnTo>
                <a:close/>
              </a:path>
              <a:path w="5980353" h="522985">
                <a:moveTo>
                  <a:pt x="4724323" y="136651"/>
                </a:moveTo>
                <a:lnTo>
                  <a:pt x="4722926" y="133476"/>
                </a:lnTo>
                <a:lnTo>
                  <a:pt x="4720259" y="130682"/>
                </a:lnTo>
                <a:lnTo>
                  <a:pt x="4715687" y="128777"/>
                </a:lnTo>
                <a:lnTo>
                  <a:pt x="4712512" y="128015"/>
                </a:lnTo>
                <a:lnTo>
                  <a:pt x="4708321" y="127507"/>
                </a:lnTo>
                <a:lnTo>
                  <a:pt x="4704130" y="126999"/>
                </a:lnTo>
                <a:lnTo>
                  <a:pt x="4698923" y="126745"/>
                </a:lnTo>
                <a:lnTo>
                  <a:pt x="4686350" y="126745"/>
                </a:lnTo>
                <a:lnTo>
                  <a:pt x="4681270" y="126999"/>
                </a:lnTo>
                <a:lnTo>
                  <a:pt x="4677206" y="127507"/>
                </a:lnTo>
                <a:lnTo>
                  <a:pt x="4673142" y="128015"/>
                </a:lnTo>
                <a:lnTo>
                  <a:pt x="4662855" y="131952"/>
                </a:lnTo>
                <a:lnTo>
                  <a:pt x="4660315" y="138683"/>
                </a:lnTo>
                <a:lnTo>
                  <a:pt x="4660315" y="406145"/>
                </a:lnTo>
                <a:lnTo>
                  <a:pt x="4662093" y="409447"/>
                </a:lnTo>
                <a:lnTo>
                  <a:pt x="4665395" y="412114"/>
                </a:lnTo>
                <a:lnTo>
                  <a:pt x="4668316" y="413130"/>
                </a:lnTo>
                <a:lnTo>
                  <a:pt x="4671110" y="414146"/>
                </a:lnTo>
                <a:lnTo>
                  <a:pt x="4674920" y="414908"/>
                </a:lnTo>
                <a:lnTo>
                  <a:pt x="4679746" y="415289"/>
                </a:lnTo>
                <a:lnTo>
                  <a:pt x="4684445" y="415797"/>
                </a:lnTo>
                <a:lnTo>
                  <a:pt x="4690541" y="416051"/>
                </a:lnTo>
                <a:lnTo>
                  <a:pt x="4705273" y="416051"/>
                </a:lnTo>
                <a:lnTo>
                  <a:pt x="4711242" y="415797"/>
                </a:lnTo>
                <a:lnTo>
                  <a:pt x="4716068" y="415289"/>
                </a:lnTo>
                <a:lnTo>
                  <a:pt x="4720767" y="414908"/>
                </a:lnTo>
                <a:lnTo>
                  <a:pt x="4724577" y="414146"/>
                </a:lnTo>
                <a:lnTo>
                  <a:pt x="4727498" y="413130"/>
                </a:lnTo>
                <a:lnTo>
                  <a:pt x="4730419" y="412114"/>
                </a:lnTo>
                <a:lnTo>
                  <a:pt x="4732451" y="410844"/>
                </a:lnTo>
                <a:lnTo>
                  <a:pt x="4734737" y="407923"/>
                </a:lnTo>
                <a:lnTo>
                  <a:pt x="4735372" y="404240"/>
                </a:lnTo>
                <a:lnTo>
                  <a:pt x="4735372" y="238632"/>
                </a:lnTo>
                <a:lnTo>
                  <a:pt x="4736337" y="237148"/>
                </a:lnTo>
                <a:lnTo>
                  <a:pt x="4743919" y="226014"/>
                </a:lnTo>
                <a:lnTo>
                  <a:pt x="4750993" y="216661"/>
                </a:lnTo>
                <a:lnTo>
                  <a:pt x="4755819" y="210692"/>
                </a:lnTo>
                <a:lnTo>
                  <a:pt x="4760518" y="205993"/>
                </a:lnTo>
                <a:lnTo>
                  <a:pt x="4764963" y="202310"/>
                </a:lnTo>
                <a:lnTo>
                  <a:pt x="4769408" y="198754"/>
                </a:lnTo>
                <a:lnTo>
                  <a:pt x="4773726" y="196214"/>
                </a:lnTo>
                <a:lnTo>
                  <a:pt x="4777917" y="194436"/>
                </a:lnTo>
                <a:lnTo>
                  <a:pt x="4782108" y="192785"/>
                </a:lnTo>
                <a:lnTo>
                  <a:pt x="4786299" y="191896"/>
                </a:lnTo>
                <a:lnTo>
                  <a:pt x="4794046" y="191896"/>
                </a:lnTo>
                <a:lnTo>
                  <a:pt x="4797348" y="192277"/>
                </a:lnTo>
                <a:lnTo>
                  <a:pt x="4800269" y="193039"/>
                </a:lnTo>
                <a:lnTo>
                  <a:pt x="4803190" y="193674"/>
                </a:lnTo>
                <a:lnTo>
                  <a:pt x="4805984" y="194436"/>
                </a:lnTo>
                <a:lnTo>
                  <a:pt x="4810937" y="195960"/>
                </a:lnTo>
                <a:lnTo>
                  <a:pt x="4815128" y="197484"/>
                </a:lnTo>
                <a:lnTo>
                  <a:pt x="4818938" y="198500"/>
                </a:lnTo>
                <a:lnTo>
                  <a:pt x="4822494" y="198500"/>
                </a:lnTo>
                <a:lnTo>
                  <a:pt x="4825415" y="196976"/>
                </a:lnTo>
                <a:lnTo>
                  <a:pt x="4827701" y="194182"/>
                </a:lnTo>
                <a:lnTo>
                  <a:pt x="4829352" y="189102"/>
                </a:lnTo>
                <a:lnTo>
                  <a:pt x="4829987" y="185546"/>
                </a:lnTo>
                <a:lnTo>
                  <a:pt x="4830368" y="180974"/>
                </a:lnTo>
                <a:lnTo>
                  <a:pt x="4830749" y="176402"/>
                </a:lnTo>
                <a:lnTo>
                  <a:pt x="4830876" y="150621"/>
                </a:lnTo>
                <a:lnTo>
                  <a:pt x="4830622" y="146430"/>
                </a:lnTo>
                <a:lnTo>
                  <a:pt x="4830368" y="142239"/>
                </a:lnTo>
                <a:lnTo>
                  <a:pt x="4830114" y="139064"/>
                </a:lnTo>
                <a:lnTo>
                  <a:pt x="4829352" y="135000"/>
                </a:lnTo>
                <a:lnTo>
                  <a:pt x="4828336" y="132079"/>
                </a:lnTo>
                <a:lnTo>
                  <a:pt x="4826050" y="128904"/>
                </a:lnTo>
                <a:lnTo>
                  <a:pt x="4823129" y="126872"/>
                </a:lnTo>
                <a:lnTo>
                  <a:pt x="4818430" y="125094"/>
                </a:lnTo>
                <a:lnTo>
                  <a:pt x="4815636" y="124332"/>
                </a:lnTo>
                <a:lnTo>
                  <a:pt x="4812461" y="123697"/>
                </a:lnTo>
                <a:lnTo>
                  <a:pt x="4809286" y="122935"/>
                </a:lnTo>
                <a:lnTo>
                  <a:pt x="4806238" y="122427"/>
                </a:lnTo>
                <a:lnTo>
                  <a:pt x="4803190" y="122173"/>
                </a:lnTo>
                <a:lnTo>
                  <a:pt x="4800269" y="121919"/>
                </a:lnTo>
                <a:lnTo>
                  <a:pt x="4797475" y="121665"/>
                </a:lnTo>
                <a:lnTo>
                  <a:pt x="4789347" y="121665"/>
                </a:lnTo>
                <a:lnTo>
                  <a:pt x="4783759" y="122427"/>
                </a:lnTo>
                <a:lnTo>
                  <a:pt x="4778298" y="123951"/>
                </a:lnTo>
                <a:lnTo>
                  <a:pt x="4772710" y="125475"/>
                </a:lnTo>
                <a:lnTo>
                  <a:pt x="4767122" y="128015"/>
                </a:lnTo>
                <a:lnTo>
                  <a:pt x="4761534" y="131825"/>
                </a:lnTo>
                <a:lnTo>
                  <a:pt x="4756073" y="135635"/>
                </a:lnTo>
                <a:lnTo>
                  <a:pt x="4750104" y="140715"/>
                </a:lnTo>
                <a:lnTo>
                  <a:pt x="4744008" y="147192"/>
                </a:lnTo>
                <a:lnTo>
                  <a:pt x="4740441" y="151108"/>
                </a:lnTo>
                <a:lnTo>
                  <a:pt x="4732594" y="160560"/>
                </a:lnTo>
                <a:lnTo>
                  <a:pt x="4724323" y="171703"/>
                </a:lnTo>
                <a:lnTo>
                  <a:pt x="4724323" y="136651"/>
                </a:lnTo>
                <a:close/>
              </a:path>
              <a:path w="5980353" h="522985">
                <a:moveTo>
                  <a:pt x="4343831" y="334950"/>
                </a:moveTo>
                <a:lnTo>
                  <a:pt x="4344616" y="348606"/>
                </a:lnTo>
                <a:lnTo>
                  <a:pt x="4346968" y="361058"/>
                </a:lnTo>
                <a:lnTo>
                  <a:pt x="4350943" y="372363"/>
                </a:lnTo>
                <a:lnTo>
                  <a:pt x="4354737" y="379863"/>
                </a:lnTo>
                <a:lnTo>
                  <a:pt x="4362035" y="390318"/>
                </a:lnTo>
                <a:lnTo>
                  <a:pt x="4371009" y="399287"/>
                </a:lnTo>
                <a:lnTo>
                  <a:pt x="4378293" y="404731"/>
                </a:lnTo>
                <a:lnTo>
                  <a:pt x="4389311" y="410915"/>
                </a:lnTo>
                <a:lnTo>
                  <a:pt x="4401616" y="415670"/>
                </a:lnTo>
                <a:lnTo>
                  <a:pt x="4414543" y="418863"/>
                </a:lnTo>
                <a:lnTo>
                  <a:pt x="4427151" y="420569"/>
                </a:lnTo>
                <a:lnTo>
                  <a:pt x="4440478" y="421131"/>
                </a:lnTo>
                <a:lnTo>
                  <a:pt x="4437666" y="364876"/>
                </a:lnTo>
                <a:lnTo>
                  <a:pt x="4427524" y="358647"/>
                </a:lnTo>
                <a:lnTo>
                  <a:pt x="4425542" y="356681"/>
                </a:lnTo>
                <a:lnTo>
                  <a:pt x="4419135" y="346008"/>
                </a:lnTo>
                <a:lnTo>
                  <a:pt x="4416983" y="332485"/>
                </a:lnTo>
                <a:lnTo>
                  <a:pt x="4416983" y="325881"/>
                </a:lnTo>
                <a:lnTo>
                  <a:pt x="4418253" y="320039"/>
                </a:lnTo>
                <a:lnTo>
                  <a:pt x="4420666" y="315086"/>
                </a:lnTo>
                <a:lnTo>
                  <a:pt x="4423206" y="310006"/>
                </a:lnTo>
                <a:lnTo>
                  <a:pt x="4427143" y="305688"/>
                </a:lnTo>
                <a:lnTo>
                  <a:pt x="4432477" y="302132"/>
                </a:lnTo>
                <a:lnTo>
                  <a:pt x="4437811" y="298576"/>
                </a:lnTo>
                <a:lnTo>
                  <a:pt x="4444796" y="295782"/>
                </a:lnTo>
                <a:lnTo>
                  <a:pt x="4453305" y="294004"/>
                </a:lnTo>
                <a:lnTo>
                  <a:pt x="4458166" y="293116"/>
                </a:lnTo>
                <a:lnTo>
                  <a:pt x="4470303" y="291782"/>
                </a:lnTo>
                <a:lnTo>
                  <a:pt x="4484293" y="291337"/>
                </a:lnTo>
                <a:lnTo>
                  <a:pt x="4512868" y="291337"/>
                </a:lnTo>
                <a:lnTo>
                  <a:pt x="4512868" y="336676"/>
                </a:lnTo>
                <a:lnTo>
                  <a:pt x="4504970" y="344970"/>
                </a:lnTo>
                <a:lnTo>
                  <a:pt x="4505088" y="400847"/>
                </a:lnTo>
                <a:lnTo>
                  <a:pt x="4515100" y="392956"/>
                </a:lnTo>
                <a:lnTo>
                  <a:pt x="4524425" y="383920"/>
                </a:lnTo>
                <a:lnTo>
                  <a:pt x="4524425" y="407796"/>
                </a:lnTo>
                <a:lnTo>
                  <a:pt x="4525314" y="410082"/>
                </a:lnTo>
                <a:lnTo>
                  <a:pt x="4528616" y="413257"/>
                </a:lnTo>
                <a:lnTo>
                  <a:pt x="4531537" y="414400"/>
                </a:lnTo>
                <a:lnTo>
                  <a:pt x="4535601" y="415035"/>
                </a:lnTo>
                <a:lnTo>
                  <a:pt x="4539665" y="415797"/>
                </a:lnTo>
                <a:lnTo>
                  <a:pt x="4546142" y="416051"/>
                </a:lnTo>
                <a:lnTo>
                  <a:pt x="4563414" y="416051"/>
                </a:lnTo>
                <a:lnTo>
                  <a:pt x="4569764" y="415797"/>
                </a:lnTo>
                <a:lnTo>
                  <a:pt x="4573955" y="415035"/>
                </a:lnTo>
                <a:lnTo>
                  <a:pt x="4578273" y="414400"/>
                </a:lnTo>
                <a:lnTo>
                  <a:pt x="4581448" y="413257"/>
                </a:lnTo>
                <a:lnTo>
                  <a:pt x="4583353" y="411606"/>
                </a:lnTo>
                <a:lnTo>
                  <a:pt x="4586401" y="407796"/>
                </a:lnTo>
                <a:lnTo>
                  <a:pt x="4586401" y="226440"/>
                </a:lnTo>
                <a:lnTo>
                  <a:pt x="4586125" y="215753"/>
                </a:lnTo>
                <a:lnTo>
                  <a:pt x="4584928" y="202505"/>
                </a:lnTo>
                <a:lnTo>
                  <a:pt x="4582809" y="190305"/>
                </a:lnTo>
                <a:lnTo>
                  <a:pt x="4579797" y="179196"/>
                </a:lnTo>
                <a:lnTo>
                  <a:pt x="4574400" y="166297"/>
                </a:lnTo>
                <a:lnTo>
                  <a:pt x="4567518" y="155621"/>
                </a:lnTo>
                <a:lnTo>
                  <a:pt x="4558969" y="146557"/>
                </a:lnTo>
                <a:lnTo>
                  <a:pt x="4546940" y="137883"/>
                </a:lnTo>
                <a:lnTo>
                  <a:pt x="4535472" y="132187"/>
                </a:lnTo>
                <a:lnTo>
                  <a:pt x="4522520" y="127761"/>
                </a:lnTo>
                <a:lnTo>
                  <a:pt x="4508809" y="124721"/>
                </a:lnTo>
                <a:lnTo>
                  <a:pt x="4496567" y="123024"/>
                </a:lnTo>
                <a:lnTo>
                  <a:pt x="4483308" y="122005"/>
                </a:lnTo>
                <a:lnTo>
                  <a:pt x="4469053" y="121665"/>
                </a:lnTo>
                <a:lnTo>
                  <a:pt x="4460137" y="121864"/>
                </a:lnTo>
                <a:lnTo>
                  <a:pt x="4447452" y="122837"/>
                </a:lnTo>
                <a:lnTo>
                  <a:pt x="4435017" y="124586"/>
                </a:lnTo>
                <a:lnTo>
                  <a:pt x="4416251" y="128486"/>
                </a:lnTo>
                <a:lnTo>
                  <a:pt x="4404537" y="131825"/>
                </a:lnTo>
                <a:lnTo>
                  <a:pt x="4390940" y="136635"/>
                </a:lnTo>
                <a:lnTo>
                  <a:pt x="4380026" y="141477"/>
                </a:lnTo>
                <a:lnTo>
                  <a:pt x="4368215" y="148208"/>
                </a:lnTo>
                <a:lnTo>
                  <a:pt x="4365548" y="151002"/>
                </a:lnTo>
                <a:lnTo>
                  <a:pt x="4362754" y="153923"/>
                </a:lnTo>
                <a:lnTo>
                  <a:pt x="4360849" y="157098"/>
                </a:lnTo>
                <a:lnTo>
                  <a:pt x="4359833" y="160654"/>
                </a:lnTo>
                <a:lnTo>
                  <a:pt x="4358817" y="164210"/>
                </a:lnTo>
                <a:lnTo>
                  <a:pt x="4358309" y="169163"/>
                </a:lnTo>
                <a:lnTo>
                  <a:pt x="4358309" y="179831"/>
                </a:lnTo>
                <a:lnTo>
                  <a:pt x="4358690" y="184022"/>
                </a:lnTo>
                <a:lnTo>
                  <a:pt x="4359198" y="187832"/>
                </a:lnTo>
                <a:lnTo>
                  <a:pt x="4359833" y="191515"/>
                </a:lnTo>
                <a:lnTo>
                  <a:pt x="4360722" y="194690"/>
                </a:lnTo>
                <a:lnTo>
                  <a:pt x="4361738" y="197357"/>
                </a:lnTo>
                <a:lnTo>
                  <a:pt x="4364278" y="201929"/>
                </a:lnTo>
                <a:lnTo>
                  <a:pt x="4367580" y="204596"/>
                </a:lnTo>
                <a:lnTo>
                  <a:pt x="4371771" y="205358"/>
                </a:lnTo>
                <a:lnTo>
                  <a:pt x="4374946" y="205358"/>
                </a:lnTo>
                <a:lnTo>
                  <a:pt x="4379010" y="203961"/>
                </a:lnTo>
                <a:lnTo>
                  <a:pt x="4384090" y="201167"/>
                </a:lnTo>
                <a:lnTo>
                  <a:pt x="4389170" y="198373"/>
                </a:lnTo>
                <a:lnTo>
                  <a:pt x="4395520" y="195325"/>
                </a:lnTo>
                <a:lnTo>
                  <a:pt x="4403013" y="191896"/>
                </a:lnTo>
                <a:lnTo>
                  <a:pt x="4416217" y="186772"/>
                </a:lnTo>
                <a:lnTo>
                  <a:pt x="4429048" y="182752"/>
                </a:lnTo>
                <a:lnTo>
                  <a:pt x="4436590" y="180930"/>
                </a:lnTo>
                <a:lnTo>
                  <a:pt x="4448991" y="179154"/>
                </a:lnTo>
                <a:lnTo>
                  <a:pt x="4462576" y="178561"/>
                </a:lnTo>
                <a:lnTo>
                  <a:pt x="4472101" y="178561"/>
                </a:lnTo>
                <a:lnTo>
                  <a:pt x="4480102" y="179577"/>
                </a:lnTo>
                <a:lnTo>
                  <a:pt x="4486452" y="181482"/>
                </a:lnTo>
                <a:lnTo>
                  <a:pt x="4492929" y="183514"/>
                </a:lnTo>
                <a:lnTo>
                  <a:pt x="4498136" y="186562"/>
                </a:lnTo>
                <a:lnTo>
                  <a:pt x="4501946" y="190753"/>
                </a:lnTo>
                <a:lnTo>
                  <a:pt x="4505883" y="194944"/>
                </a:lnTo>
                <a:lnTo>
                  <a:pt x="4508677" y="200151"/>
                </a:lnTo>
                <a:lnTo>
                  <a:pt x="4510328" y="206374"/>
                </a:lnTo>
                <a:lnTo>
                  <a:pt x="4511979" y="212597"/>
                </a:lnTo>
                <a:lnTo>
                  <a:pt x="4512868" y="219963"/>
                </a:lnTo>
                <a:lnTo>
                  <a:pt x="4512868" y="244347"/>
                </a:lnTo>
                <a:lnTo>
                  <a:pt x="4486960" y="244347"/>
                </a:lnTo>
                <a:lnTo>
                  <a:pt x="4474037" y="244533"/>
                </a:lnTo>
                <a:lnTo>
                  <a:pt x="4460648" y="245159"/>
                </a:lnTo>
                <a:lnTo>
                  <a:pt x="4447972" y="246225"/>
                </a:lnTo>
                <a:lnTo>
                  <a:pt x="4436001" y="247733"/>
                </a:lnTo>
                <a:lnTo>
                  <a:pt x="4424730" y="249681"/>
                </a:lnTo>
                <a:lnTo>
                  <a:pt x="4414225" y="252090"/>
                </a:lnTo>
                <a:lnTo>
                  <a:pt x="4401550" y="255989"/>
                </a:lnTo>
                <a:lnTo>
                  <a:pt x="4390118" y="260699"/>
                </a:lnTo>
                <a:lnTo>
                  <a:pt x="4379899" y="266191"/>
                </a:lnTo>
                <a:lnTo>
                  <a:pt x="4368395" y="274803"/>
                </a:lnTo>
                <a:lnTo>
                  <a:pt x="4359700" y="284030"/>
                </a:lnTo>
                <a:lnTo>
                  <a:pt x="4352848" y="294512"/>
                </a:lnTo>
                <a:lnTo>
                  <a:pt x="4347212" y="308585"/>
                </a:lnTo>
                <a:lnTo>
                  <a:pt x="4344669" y="321125"/>
                </a:lnTo>
                <a:lnTo>
                  <a:pt x="4343831" y="334771"/>
                </a:lnTo>
                <a:lnTo>
                  <a:pt x="4343831" y="334950"/>
                </a:lnTo>
                <a:close/>
              </a:path>
              <a:path w="5980353" h="522985">
                <a:moveTo>
                  <a:pt x="4172508" y="199008"/>
                </a:moveTo>
                <a:lnTo>
                  <a:pt x="4173397" y="195325"/>
                </a:lnTo>
                <a:lnTo>
                  <a:pt x="4174921" y="191769"/>
                </a:lnTo>
                <a:lnTo>
                  <a:pt x="4176572" y="188340"/>
                </a:lnTo>
                <a:lnTo>
                  <a:pt x="4178858" y="185292"/>
                </a:lnTo>
                <a:lnTo>
                  <a:pt x="4182033" y="182752"/>
                </a:lnTo>
                <a:lnTo>
                  <a:pt x="4185208" y="180085"/>
                </a:lnTo>
                <a:lnTo>
                  <a:pt x="4189272" y="178180"/>
                </a:lnTo>
                <a:lnTo>
                  <a:pt x="4194225" y="176783"/>
                </a:lnTo>
                <a:lnTo>
                  <a:pt x="4199305" y="175386"/>
                </a:lnTo>
                <a:lnTo>
                  <a:pt x="4205147" y="174751"/>
                </a:lnTo>
                <a:lnTo>
                  <a:pt x="4212082" y="174752"/>
                </a:lnTo>
                <a:lnTo>
                  <a:pt x="4225478" y="175524"/>
                </a:lnTo>
                <a:lnTo>
                  <a:pt x="4237278" y="177799"/>
                </a:lnTo>
                <a:lnTo>
                  <a:pt x="4244771" y="179958"/>
                </a:lnTo>
                <a:lnTo>
                  <a:pt x="4251248" y="182117"/>
                </a:lnTo>
                <a:lnTo>
                  <a:pt x="4256963" y="184530"/>
                </a:lnTo>
                <a:lnTo>
                  <a:pt x="4262551" y="186943"/>
                </a:lnTo>
                <a:lnTo>
                  <a:pt x="4267250" y="189102"/>
                </a:lnTo>
                <a:lnTo>
                  <a:pt x="4271060" y="191261"/>
                </a:lnTo>
                <a:lnTo>
                  <a:pt x="4274870" y="193293"/>
                </a:lnTo>
                <a:lnTo>
                  <a:pt x="4277664" y="194309"/>
                </a:lnTo>
                <a:lnTo>
                  <a:pt x="4279442" y="194309"/>
                </a:lnTo>
                <a:lnTo>
                  <a:pt x="4282363" y="193928"/>
                </a:lnTo>
                <a:lnTo>
                  <a:pt x="4285665" y="191261"/>
                </a:lnTo>
                <a:lnTo>
                  <a:pt x="4287062" y="187324"/>
                </a:lnTo>
                <a:lnTo>
                  <a:pt x="4287570" y="184657"/>
                </a:lnTo>
                <a:lnTo>
                  <a:pt x="4287951" y="181228"/>
                </a:lnTo>
                <a:lnTo>
                  <a:pt x="4288205" y="177926"/>
                </a:lnTo>
                <a:lnTo>
                  <a:pt x="4288205" y="159765"/>
                </a:lnTo>
                <a:lnTo>
                  <a:pt x="4287951" y="156717"/>
                </a:lnTo>
                <a:lnTo>
                  <a:pt x="4287570" y="153669"/>
                </a:lnTo>
                <a:lnTo>
                  <a:pt x="4287316" y="151002"/>
                </a:lnTo>
                <a:lnTo>
                  <a:pt x="4286427" y="146811"/>
                </a:lnTo>
                <a:lnTo>
                  <a:pt x="4285030" y="143636"/>
                </a:lnTo>
                <a:lnTo>
                  <a:pt x="4282998" y="140588"/>
                </a:lnTo>
                <a:lnTo>
                  <a:pt x="4279188" y="137667"/>
                </a:lnTo>
                <a:lnTo>
                  <a:pt x="4276013" y="135889"/>
                </a:lnTo>
                <a:lnTo>
                  <a:pt x="4271695" y="133730"/>
                </a:lnTo>
                <a:lnTo>
                  <a:pt x="4267250" y="131698"/>
                </a:lnTo>
                <a:lnTo>
                  <a:pt x="4261916" y="129793"/>
                </a:lnTo>
                <a:lnTo>
                  <a:pt x="4255566" y="128015"/>
                </a:lnTo>
                <a:lnTo>
                  <a:pt x="4249216" y="126110"/>
                </a:lnTo>
                <a:lnTo>
                  <a:pt x="4242104" y="124713"/>
                </a:lnTo>
                <a:lnTo>
                  <a:pt x="4234357" y="123443"/>
                </a:lnTo>
                <a:lnTo>
                  <a:pt x="4226483" y="122300"/>
                </a:lnTo>
                <a:lnTo>
                  <a:pt x="4218355" y="121665"/>
                </a:lnTo>
                <a:lnTo>
                  <a:pt x="4210100" y="121665"/>
                </a:lnTo>
                <a:lnTo>
                  <a:pt x="4202035" y="121837"/>
                </a:lnTo>
                <a:lnTo>
                  <a:pt x="4188897" y="122921"/>
                </a:lnTo>
                <a:lnTo>
                  <a:pt x="4176562" y="124985"/>
                </a:lnTo>
                <a:lnTo>
                  <a:pt x="4165015" y="128015"/>
                </a:lnTo>
                <a:lnTo>
                  <a:pt x="4152078" y="132753"/>
                </a:lnTo>
                <a:lnTo>
                  <a:pt x="4140812" y="138564"/>
                </a:lnTo>
                <a:lnTo>
                  <a:pt x="4130852" y="145541"/>
                </a:lnTo>
                <a:lnTo>
                  <a:pt x="4123940" y="151839"/>
                </a:lnTo>
                <a:lnTo>
                  <a:pt x="4115853" y="161675"/>
                </a:lnTo>
                <a:lnTo>
                  <a:pt x="4109516" y="172719"/>
                </a:lnTo>
                <a:lnTo>
                  <a:pt x="4105749" y="182303"/>
                </a:lnTo>
                <a:lnTo>
                  <a:pt x="4102943" y="194655"/>
                </a:lnTo>
                <a:lnTo>
                  <a:pt x="4102023" y="207771"/>
                </a:lnTo>
                <a:lnTo>
                  <a:pt x="4102284" y="215752"/>
                </a:lnTo>
                <a:lnTo>
                  <a:pt x="4104039" y="228602"/>
                </a:lnTo>
                <a:lnTo>
                  <a:pt x="4107484" y="239902"/>
                </a:lnTo>
                <a:lnTo>
                  <a:pt x="4114350" y="253009"/>
                </a:lnTo>
                <a:lnTo>
                  <a:pt x="4122089" y="262762"/>
                </a:lnTo>
                <a:lnTo>
                  <a:pt x="4132097" y="271769"/>
                </a:lnTo>
                <a:lnTo>
                  <a:pt x="4142663" y="278891"/>
                </a:lnTo>
                <a:lnTo>
                  <a:pt x="4154620" y="285225"/>
                </a:lnTo>
                <a:lnTo>
                  <a:pt x="4166158" y="290448"/>
                </a:lnTo>
                <a:lnTo>
                  <a:pt x="4174159" y="293877"/>
                </a:lnTo>
                <a:lnTo>
                  <a:pt x="4182033" y="296925"/>
                </a:lnTo>
                <a:lnTo>
                  <a:pt x="4182033" y="222630"/>
                </a:lnTo>
                <a:lnTo>
                  <a:pt x="4178223" y="218439"/>
                </a:lnTo>
                <a:lnTo>
                  <a:pt x="4174413" y="214248"/>
                </a:lnTo>
                <a:lnTo>
                  <a:pt x="4172508" y="209168"/>
                </a:lnTo>
                <a:lnTo>
                  <a:pt x="4172508" y="199008"/>
                </a:lnTo>
                <a:close/>
              </a:path>
              <a:path w="5980353" h="522985">
                <a:moveTo>
                  <a:pt x="133350" y="347217"/>
                </a:moveTo>
                <a:lnTo>
                  <a:pt x="130839" y="345931"/>
                </a:lnTo>
                <a:lnTo>
                  <a:pt x="120058" y="338919"/>
                </a:lnTo>
                <a:lnTo>
                  <a:pt x="110776" y="330238"/>
                </a:lnTo>
                <a:lnTo>
                  <a:pt x="102997" y="319912"/>
                </a:lnTo>
                <a:lnTo>
                  <a:pt x="99363" y="313714"/>
                </a:lnTo>
                <a:lnTo>
                  <a:pt x="100457" y="409447"/>
                </a:lnTo>
                <a:lnTo>
                  <a:pt x="114257" y="413623"/>
                </a:lnTo>
                <a:lnTo>
                  <a:pt x="138350" y="418419"/>
                </a:lnTo>
                <a:lnTo>
                  <a:pt x="164791" y="420829"/>
                </a:lnTo>
                <a:lnTo>
                  <a:pt x="178892" y="421131"/>
                </a:lnTo>
                <a:lnTo>
                  <a:pt x="184679" y="421075"/>
                </a:lnTo>
                <a:lnTo>
                  <a:pt x="198407" y="420466"/>
                </a:lnTo>
                <a:lnTo>
                  <a:pt x="224276" y="417230"/>
                </a:lnTo>
                <a:lnTo>
                  <a:pt x="248031" y="411285"/>
                </a:lnTo>
                <a:lnTo>
                  <a:pt x="266053" y="404365"/>
                </a:lnTo>
                <a:lnTo>
                  <a:pt x="288714" y="391914"/>
                </a:lnTo>
                <a:lnTo>
                  <a:pt x="308496" y="376208"/>
                </a:lnTo>
                <a:lnTo>
                  <a:pt x="323370" y="359901"/>
                </a:lnTo>
                <a:lnTo>
                  <a:pt x="337206" y="339178"/>
                </a:lnTo>
                <a:lnTo>
                  <a:pt x="348253" y="315755"/>
                </a:lnTo>
                <a:lnTo>
                  <a:pt x="352729" y="303021"/>
                </a:lnTo>
                <a:lnTo>
                  <a:pt x="358225" y="282129"/>
                </a:lnTo>
                <a:lnTo>
                  <a:pt x="362324" y="257476"/>
                </a:lnTo>
                <a:lnTo>
                  <a:pt x="364373" y="231116"/>
                </a:lnTo>
                <a:lnTo>
                  <a:pt x="364629" y="217296"/>
                </a:lnTo>
                <a:lnTo>
                  <a:pt x="364434" y="204463"/>
                </a:lnTo>
                <a:lnTo>
                  <a:pt x="363760" y="190723"/>
                </a:lnTo>
                <a:lnTo>
                  <a:pt x="360968" y="164924"/>
                </a:lnTo>
                <a:lnTo>
                  <a:pt x="356253" y="141367"/>
                </a:lnTo>
                <a:lnTo>
                  <a:pt x="351060" y="124057"/>
                </a:lnTo>
                <a:lnTo>
                  <a:pt x="346160" y="111521"/>
                </a:lnTo>
                <a:lnTo>
                  <a:pt x="334165" y="88905"/>
                </a:lnTo>
                <a:lnTo>
                  <a:pt x="319239" y="69595"/>
                </a:lnTo>
                <a:lnTo>
                  <a:pt x="308088" y="59007"/>
                </a:lnTo>
                <a:lnTo>
                  <a:pt x="287295" y="44638"/>
                </a:lnTo>
                <a:lnTo>
                  <a:pt x="263283" y="33908"/>
                </a:lnTo>
                <a:lnTo>
                  <a:pt x="250402" y="29976"/>
                </a:lnTo>
                <a:lnTo>
                  <a:pt x="226283" y="25086"/>
                </a:lnTo>
                <a:lnTo>
                  <a:pt x="199996" y="22654"/>
                </a:lnTo>
                <a:lnTo>
                  <a:pt x="186042" y="22351"/>
                </a:lnTo>
                <a:lnTo>
                  <a:pt x="179897" y="22414"/>
                </a:lnTo>
                <a:lnTo>
                  <a:pt x="166151" y="23036"/>
                </a:lnTo>
                <a:lnTo>
                  <a:pt x="140280" y="26298"/>
                </a:lnTo>
                <a:lnTo>
                  <a:pt x="116570" y="32289"/>
                </a:lnTo>
                <a:lnTo>
                  <a:pt x="98584" y="39280"/>
                </a:lnTo>
                <a:lnTo>
                  <a:pt x="75918" y="51791"/>
                </a:lnTo>
                <a:lnTo>
                  <a:pt x="56140" y="67458"/>
                </a:lnTo>
                <a:lnTo>
                  <a:pt x="41559" y="83286"/>
                </a:lnTo>
                <a:lnTo>
                  <a:pt x="27574" y="103925"/>
                </a:lnTo>
                <a:lnTo>
                  <a:pt x="16425" y="127258"/>
                </a:lnTo>
                <a:lnTo>
                  <a:pt x="11912" y="139953"/>
                </a:lnTo>
                <a:lnTo>
                  <a:pt x="6644" y="159533"/>
                </a:lnTo>
                <a:lnTo>
                  <a:pt x="2392" y="184117"/>
                </a:lnTo>
                <a:lnTo>
                  <a:pt x="265" y="210377"/>
                </a:lnTo>
                <a:lnTo>
                  <a:pt x="0" y="224154"/>
                </a:lnTo>
                <a:lnTo>
                  <a:pt x="222" y="238233"/>
                </a:lnTo>
                <a:lnTo>
                  <a:pt x="901" y="251961"/>
                </a:lnTo>
                <a:lnTo>
                  <a:pt x="3633" y="277729"/>
                </a:lnTo>
                <a:lnTo>
                  <a:pt x="8195" y="301249"/>
                </a:lnTo>
                <a:lnTo>
                  <a:pt x="13297" y="318879"/>
                </a:lnTo>
                <a:lnTo>
                  <a:pt x="18093" y="331566"/>
                </a:lnTo>
                <a:lnTo>
                  <a:pt x="29898" y="354298"/>
                </a:lnTo>
                <a:lnTo>
                  <a:pt x="44653" y="373506"/>
                </a:lnTo>
                <a:lnTo>
                  <a:pt x="55746" y="384171"/>
                </a:lnTo>
                <a:lnTo>
                  <a:pt x="76470" y="398616"/>
                </a:lnTo>
                <a:lnTo>
                  <a:pt x="85943" y="271465"/>
                </a:lnTo>
                <a:lnTo>
                  <a:pt x="84286" y="259619"/>
                </a:lnTo>
                <a:lnTo>
                  <a:pt x="83103" y="247129"/>
                </a:lnTo>
                <a:lnTo>
                  <a:pt x="82392" y="233995"/>
                </a:lnTo>
                <a:lnTo>
                  <a:pt x="82156" y="220217"/>
                </a:lnTo>
                <a:lnTo>
                  <a:pt x="82157" y="219438"/>
                </a:lnTo>
                <a:lnTo>
                  <a:pt x="82490" y="206291"/>
                </a:lnTo>
                <a:lnTo>
                  <a:pt x="83420" y="193479"/>
                </a:lnTo>
                <a:lnTo>
                  <a:pt x="84947" y="181015"/>
                </a:lnTo>
                <a:lnTo>
                  <a:pt x="87071" y="168909"/>
                </a:lnTo>
                <a:lnTo>
                  <a:pt x="92795" y="148551"/>
                </a:lnTo>
                <a:lnTo>
                  <a:pt x="97798" y="137041"/>
                </a:lnTo>
                <a:lnTo>
                  <a:pt x="103886" y="126491"/>
                </a:lnTo>
                <a:lnTo>
                  <a:pt x="114751" y="112973"/>
                </a:lnTo>
                <a:lnTo>
                  <a:pt x="124286" y="104536"/>
                </a:lnTo>
                <a:lnTo>
                  <a:pt x="135140" y="97408"/>
                </a:lnTo>
                <a:lnTo>
                  <a:pt x="144497" y="93013"/>
                </a:lnTo>
                <a:lnTo>
                  <a:pt x="156191" y="89449"/>
                </a:lnTo>
                <a:lnTo>
                  <a:pt x="169147" y="87320"/>
                </a:lnTo>
                <a:lnTo>
                  <a:pt x="183362" y="86613"/>
                </a:lnTo>
                <a:lnTo>
                  <a:pt x="195259" y="87059"/>
                </a:lnTo>
                <a:lnTo>
                  <a:pt x="208470" y="88797"/>
                </a:lnTo>
                <a:lnTo>
                  <a:pt x="220379" y="91862"/>
                </a:lnTo>
                <a:lnTo>
                  <a:pt x="230987" y="96265"/>
                </a:lnTo>
                <a:lnTo>
                  <a:pt x="244394" y="104827"/>
                </a:lnTo>
                <a:lnTo>
                  <a:pt x="253669" y="113495"/>
                </a:lnTo>
                <a:lnTo>
                  <a:pt x="261492" y="123697"/>
                </a:lnTo>
                <a:lnTo>
                  <a:pt x="270317" y="140727"/>
                </a:lnTo>
                <a:lnTo>
                  <a:pt x="274534" y="152908"/>
                </a:lnTo>
                <a:lnTo>
                  <a:pt x="277710" y="166242"/>
                </a:lnTo>
                <a:lnTo>
                  <a:pt x="280214" y="182212"/>
                </a:lnTo>
                <a:lnTo>
                  <a:pt x="281469" y="194684"/>
                </a:lnTo>
                <a:lnTo>
                  <a:pt x="282222" y="207737"/>
                </a:lnTo>
                <a:lnTo>
                  <a:pt x="282473" y="221360"/>
                </a:lnTo>
                <a:lnTo>
                  <a:pt x="282467" y="223212"/>
                </a:lnTo>
                <a:lnTo>
                  <a:pt x="282101" y="236402"/>
                </a:lnTo>
                <a:lnTo>
                  <a:pt x="281163" y="249203"/>
                </a:lnTo>
                <a:lnTo>
                  <a:pt x="279652" y="261627"/>
                </a:lnTo>
                <a:lnTo>
                  <a:pt x="277571" y="273684"/>
                </a:lnTo>
                <a:lnTo>
                  <a:pt x="271743" y="294516"/>
                </a:lnTo>
                <a:lnTo>
                  <a:pt x="266773" y="306047"/>
                </a:lnTo>
                <a:lnTo>
                  <a:pt x="260743" y="316610"/>
                </a:lnTo>
                <a:lnTo>
                  <a:pt x="249842" y="330358"/>
                </a:lnTo>
                <a:lnTo>
                  <a:pt x="240322" y="338785"/>
                </a:lnTo>
                <a:lnTo>
                  <a:pt x="229489" y="345820"/>
                </a:lnTo>
                <a:lnTo>
                  <a:pt x="220140" y="350160"/>
                </a:lnTo>
                <a:lnTo>
                  <a:pt x="208445" y="353729"/>
                </a:lnTo>
                <a:lnTo>
                  <a:pt x="195490" y="355890"/>
                </a:lnTo>
                <a:lnTo>
                  <a:pt x="181279" y="356615"/>
                </a:lnTo>
                <a:lnTo>
                  <a:pt x="169051" y="356156"/>
                </a:lnTo>
                <a:lnTo>
                  <a:pt x="155821" y="354435"/>
                </a:lnTo>
                <a:lnTo>
                  <a:pt x="143921" y="351451"/>
                </a:lnTo>
                <a:lnTo>
                  <a:pt x="133350" y="347217"/>
                </a:lnTo>
                <a:close/>
              </a:path>
              <a:path w="5980353" h="522985">
                <a:moveTo>
                  <a:pt x="99363" y="313714"/>
                </a:moveTo>
                <a:lnTo>
                  <a:pt x="94208" y="302610"/>
                </a:lnTo>
                <a:lnTo>
                  <a:pt x="90060" y="290362"/>
                </a:lnTo>
                <a:lnTo>
                  <a:pt x="86918" y="276986"/>
                </a:lnTo>
                <a:lnTo>
                  <a:pt x="85943" y="271465"/>
                </a:lnTo>
                <a:lnTo>
                  <a:pt x="88056" y="404481"/>
                </a:lnTo>
                <a:lnTo>
                  <a:pt x="100457" y="409447"/>
                </a:lnTo>
                <a:lnTo>
                  <a:pt x="99363" y="313714"/>
                </a:lnTo>
                <a:close/>
              </a:path>
              <a:path w="5980353" h="522985">
                <a:moveTo>
                  <a:pt x="511733" y="396112"/>
                </a:moveTo>
                <a:lnTo>
                  <a:pt x="518464" y="401954"/>
                </a:lnTo>
                <a:lnTo>
                  <a:pt x="525449" y="406653"/>
                </a:lnTo>
                <a:lnTo>
                  <a:pt x="532561" y="410463"/>
                </a:lnTo>
                <a:lnTo>
                  <a:pt x="531926" y="346836"/>
                </a:lnTo>
                <a:lnTo>
                  <a:pt x="528548" y="344269"/>
                </a:lnTo>
                <a:lnTo>
                  <a:pt x="519831" y="336566"/>
                </a:lnTo>
                <a:lnTo>
                  <a:pt x="511733" y="396112"/>
                </a:lnTo>
                <a:close/>
              </a:path>
              <a:path w="5980353" h="522985">
                <a:moveTo>
                  <a:pt x="428180" y="409701"/>
                </a:moveTo>
                <a:lnTo>
                  <a:pt x="430911" y="412368"/>
                </a:lnTo>
                <a:lnTo>
                  <a:pt x="435876" y="414400"/>
                </a:lnTo>
                <a:lnTo>
                  <a:pt x="439153" y="415035"/>
                </a:lnTo>
                <a:lnTo>
                  <a:pt x="443217" y="415543"/>
                </a:lnTo>
                <a:lnTo>
                  <a:pt x="447281" y="415924"/>
                </a:lnTo>
                <a:lnTo>
                  <a:pt x="452399" y="416051"/>
                </a:lnTo>
                <a:lnTo>
                  <a:pt x="464502" y="416051"/>
                </a:lnTo>
                <a:lnTo>
                  <a:pt x="469557" y="415924"/>
                </a:lnTo>
                <a:lnTo>
                  <a:pt x="473722" y="415543"/>
                </a:lnTo>
                <a:lnTo>
                  <a:pt x="477901" y="415035"/>
                </a:lnTo>
                <a:lnTo>
                  <a:pt x="481215" y="414400"/>
                </a:lnTo>
                <a:lnTo>
                  <a:pt x="483666" y="413384"/>
                </a:lnTo>
                <a:lnTo>
                  <a:pt x="486206" y="412368"/>
                </a:lnTo>
                <a:lnTo>
                  <a:pt x="487984" y="411225"/>
                </a:lnTo>
                <a:lnTo>
                  <a:pt x="490143" y="408177"/>
                </a:lnTo>
                <a:lnTo>
                  <a:pt x="490651" y="404240"/>
                </a:lnTo>
                <a:lnTo>
                  <a:pt x="490651" y="375284"/>
                </a:lnTo>
                <a:lnTo>
                  <a:pt x="493740" y="378699"/>
                </a:lnTo>
                <a:lnTo>
                  <a:pt x="502837" y="388075"/>
                </a:lnTo>
                <a:lnTo>
                  <a:pt x="511733" y="396112"/>
                </a:lnTo>
                <a:lnTo>
                  <a:pt x="519831" y="336566"/>
                </a:lnTo>
                <a:lnTo>
                  <a:pt x="510888" y="327171"/>
                </a:lnTo>
                <a:lnTo>
                  <a:pt x="501700" y="316102"/>
                </a:lnTo>
                <a:lnTo>
                  <a:pt x="501700" y="227964"/>
                </a:lnTo>
                <a:lnTo>
                  <a:pt x="502255" y="227234"/>
                </a:lnTo>
                <a:lnTo>
                  <a:pt x="510663" y="216733"/>
                </a:lnTo>
                <a:lnTo>
                  <a:pt x="518718" y="208025"/>
                </a:lnTo>
                <a:lnTo>
                  <a:pt x="524052" y="202691"/>
                </a:lnTo>
                <a:lnTo>
                  <a:pt x="529259" y="198246"/>
                </a:lnTo>
                <a:lnTo>
                  <a:pt x="534339" y="194944"/>
                </a:lnTo>
                <a:lnTo>
                  <a:pt x="539419" y="191515"/>
                </a:lnTo>
                <a:lnTo>
                  <a:pt x="544245" y="189229"/>
                </a:lnTo>
                <a:lnTo>
                  <a:pt x="549071" y="187832"/>
                </a:lnTo>
                <a:lnTo>
                  <a:pt x="553770" y="186435"/>
                </a:lnTo>
                <a:lnTo>
                  <a:pt x="558596" y="185673"/>
                </a:lnTo>
                <a:lnTo>
                  <a:pt x="564594" y="185680"/>
                </a:lnTo>
                <a:lnTo>
                  <a:pt x="577872" y="187613"/>
                </a:lnTo>
                <a:lnTo>
                  <a:pt x="588822" y="193039"/>
                </a:lnTo>
                <a:lnTo>
                  <a:pt x="595426" y="197865"/>
                </a:lnTo>
                <a:lnTo>
                  <a:pt x="600887" y="204342"/>
                </a:lnTo>
                <a:lnTo>
                  <a:pt x="604951" y="212470"/>
                </a:lnTo>
                <a:lnTo>
                  <a:pt x="610849" y="227454"/>
                </a:lnTo>
                <a:lnTo>
                  <a:pt x="613714" y="240410"/>
                </a:lnTo>
                <a:lnTo>
                  <a:pt x="614772" y="247652"/>
                </a:lnTo>
                <a:lnTo>
                  <a:pt x="615898" y="260243"/>
                </a:lnTo>
                <a:lnTo>
                  <a:pt x="616254" y="273176"/>
                </a:lnTo>
                <a:lnTo>
                  <a:pt x="616179" y="278267"/>
                </a:lnTo>
                <a:lnTo>
                  <a:pt x="615296" y="290937"/>
                </a:lnTo>
                <a:lnTo>
                  <a:pt x="613333" y="303529"/>
                </a:lnTo>
                <a:lnTo>
                  <a:pt x="608825" y="319536"/>
                </a:lnTo>
                <a:lnTo>
                  <a:pt x="603681" y="330707"/>
                </a:lnTo>
                <a:lnTo>
                  <a:pt x="596010" y="341549"/>
                </a:lnTo>
                <a:lnTo>
                  <a:pt x="586790" y="350011"/>
                </a:lnTo>
                <a:lnTo>
                  <a:pt x="575398" y="355666"/>
                </a:lnTo>
                <a:lnTo>
                  <a:pt x="562152" y="357504"/>
                </a:lnTo>
                <a:lnTo>
                  <a:pt x="555653" y="357045"/>
                </a:lnTo>
                <a:lnTo>
                  <a:pt x="543586" y="353615"/>
                </a:lnTo>
                <a:lnTo>
                  <a:pt x="531926" y="346836"/>
                </a:lnTo>
                <a:lnTo>
                  <a:pt x="532561" y="410463"/>
                </a:lnTo>
                <a:lnTo>
                  <a:pt x="539546" y="414146"/>
                </a:lnTo>
                <a:lnTo>
                  <a:pt x="546912" y="416940"/>
                </a:lnTo>
                <a:lnTo>
                  <a:pt x="554659" y="418591"/>
                </a:lnTo>
                <a:lnTo>
                  <a:pt x="562406" y="420242"/>
                </a:lnTo>
                <a:lnTo>
                  <a:pt x="570788" y="421131"/>
                </a:lnTo>
                <a:lnTo>
                  <a:pt x="579678" y="421131"/>
                </a:lnTo>
                <a:lnTo>
                  <a:pt x="591874" y="420562"/>
                </a:lnTo>
                <a:lnTo>
                  <a:pt x="604689" y="418597"/>
                </a:lnTo>
                <a:lnTo>
                  <a:pt x="616753" y="415231"/>
                </a:lnTo>
                <a:lnTo>
                  <a:pt x="628065" y="410463"/>
                </a:lnTo>
                <a:lnTo>
                  <a:pt x="646308" y="398592"/>
                </a:lnTo>
                <a:lnTo>
                  <a:pt x="655590" y="389830"/>
                </a:lnTo>
                <a:lnTo>
                  <a:pt x="663879" y="379729"/>
                </a:lnTo>
                <a:lnTo>
                  <a:pt x="671606" y="367861"/>
                </a:lnTo>
                <a:lnTo>
                  <a:pt x="677293" y="356724"/>
                </a:lnTo>
                <a:lnTo>
                  <a:pt x="682171" y="344629"/>
                </a:lnTo>
                <a:lnTo>
                  <a:pt x="686231" y="331596"/>
                </a:lnTo>
                <a:lnTo>
                  <a:pt x="689148" y="319431"/>
                </a:lnTo>
                <a:lnTo>
                  <a:pt x="691270" y="307362"/>
                </a:lnTo>
                <a:lnTo>
                  <a:pt x="692779" y="294745"/>
                </a:lnTo>
                <a:lnTo>
                  <a:pt x="693679" y="281574"/>
                </a:lnTo>
                <a:lnTo>
                  <a:pt x="693978" y="267842"/>
                </a:lnTo>
                <a:lnTo>
                  <a:pt x="693917" y="261962"/>
                </a:lnTo>
                <a:lnTo>
                  <a:pt x="693338" y="248963"/>
                </a:lnTo>
                <a:lnTo>
                  <a:pt x="692155" y="236260"/>
                </a:lnTo>
                <a:lnTo>
                  <a:pt x="690376" y="223845"/>
                </a:lnTo>
                <a:lnTo>
                  <a:pt x="688009" y="211708"/>
                </a:lnTo>
                <a:lnTo>
                  <a:pt x="684747" y="199261"/>
                </a:lnTo>
                <a:lnTo>
                  <a:pt x="680426" y="187037"/>
                </a:lnTo>
                <a:lnTo>
                  <a:pt x="675201" y="175693"/>
                </a:lnTo>
                <a:lnTo>
                  <a:pt x="669086" y="165226"/>
                </a:lnTo>
                <a:lnTo>
                  <a:pt x="655977" y="148948"/>
                </a:lnTo>
                <a:lnTo>
                  <a:pt x="646423" y="140597"/>
                </a:lnTo>
                <a:lnTo>
                  <a:pt x="635685" y="133476"/>
                </a:lnTo>
                <a:lnTo>
                  <a:pt x="624441" y="128152"/>
                </a:lnTo>
                <a:lnTo>
                  <a:pt x="612606" y="124548"/>
                </a:lnTo>
                <a:lnTo>
                  <a:pt x="599679" y="122386"/>
                </a:lnTo>
                <a:lnTo>
                  <a:pt x="585647" y="121665"/>
                </a:lnTo>
                <a:lnTo>
                  <a:pt x="577646" y="121665"/>
                </a:lnTo>
                <a:lnTo>
                  <a:pt x="563041" y="123824"/>
                </a:lnTo>
                <a:lnTo>
                  <a:pt x="548944" y="127380"/>
                </a:lnTo>
                <a:lnTo>
                  <a:pt x="535482" y="133603"/>
                </a:lnTo>
                <a:lnTo>
                  <a:pt x="521893" y="142239"/>
                </a:lnTo>
                <a:lnTo>
                  <a:pt x="511351" y="150543"/>
                </a:lnTo>
                <a:lnTo>
                  <a:pt x="501700" y="159511"/>
                </a:lnTo>
                <a:lnTo>
                  <a:pt x="501700" y="10795"/>
                </a:lnTo>
                <a:lnTo>
                  <a:pt x="499922" y="7365"/>
                </a:lnTo>
                <a:lnTo>
                  <a:pt x="496747" y="4445"/>
                </a:lnTo>
                <a:lnTo>
                  <a:pt x="493826" y="3428"/>
                </a:lnTo>
                <a:lnTo>
                  <a:pt x="490905" y="2285"/>
                </a:lnTo>
                <a:lnTo>
                  <a:pt x="487095" y="1397"/>
                </a:lnTo>
                <a:lnTo>
                  <a:pt x="482358" y="888"/>
                </a:lnTo>
                <a:lnTo>
                  <a:pt x="477596" y="253"/>
                </a:lnTo>
                <a:lnTo>
                  <a:pt x="471551" y="0"/>
                </a:lnTo>
                <a:lnTo>
                  <a:pt x="456857" y="0"/>
                </a:lnTo>
                <a:lnTo>
                  <a:pt x="450811" y="253"/>
                </a:lnTo>
                <a:lnTo>
                  <a:pt x="446049" y="888"/>
                </a:lnTo>
                <a:lnTo>
                  <a:pt x="441286" y="1397"/>
                </a:lnTo>
                <a:lnTo>
                  <a:pt x="437464" y="2285"/>
                </a:lnTo>
                <a:lnTo>
                  <a:pt x="434581" y="3428"/>
                </a:lnTo>
                <a:lnTo>
                  <a:pt x="431711" y="4445"/>
                </a:lnTo>
                <a:lnTo>
                  <a:pt x="429679" y="5841"/>
                </a:lnTo>
                <a:lnTo>
                  <a:pt x="427291" y="9016"/>
                </a:lnTo>
                <a:lnTo>
                  <a:pt x="426694" y="12826"/>
                </a:lnTo>
                <a:lnTo>
                  <a:pt x="426694" y="406399"/>
                </a:lnTo>
                <a:lnTo>
                  <a:pt x="428180" y="409701"/>
                </a:lnTo>
                <a:close/>
              </a:path>
              <a:path w="5980353" h="522985">
                <a:moveTo>
                  <a:pt x="705916" y="496696"/>
                </a:moveTo>
                <a:lnTo>
                  <a:pt x="706170" y="499617"/>
                </a:lnTo>
                <a:lnTo>
                  <a:pt x="706297" y="502411"/>
                </a:lnTo>
                <a:lnTo>
                  <a:pt x="706678" y="505078"/>
                </a:lnTo>
                <a:lnTo>
                  <a:pt x="714425" y="517905"/>
                </a:lnTo>
                <a:lnTo>
                  <a:pt x="732713" y="522350"/>
                </a:lnTo>
                <a:lnTo>
                  <a:pt x="739698" y="522985"/>
                </a:lnTo>
                <a:lnTo>
                  <a:pt x="748769" y="522982"/>
                </a:lnTo>
                <a:lnTo>
                  <a:pt x="762411" y="522162"/>
                </a:lnTo>
                <a:lnTo>
                  <a:pt x="786180" y="516254"/>
                </a:lnTo>
                <a:lnTo>
                  <a:pt x="804528" y="505317"/>
                </a:lnTo>
                <a:lnTo>
                  <a:pt x="819532" y="487723"/>
                </a:lnTo>
                <a:lnTo>
                  <a:pt x="829614" y="463676"/>
                </a:lnTo>
                <a:lnTo>
                  <a:pt x="833728" y="441384"/>
                </a:lnTo>
                <a:lnTo>
                  <a:pt x="834740" y="428000"/>
                </a:lnTo>
                <a:lnTo>
                  <a:pt x="835075" y="413130"/>
                </a:lnTo>
                <a:lnTo>
                  <a:pt x="835075" y="137286"/>
                </a:lnTo>
                <a:lnTo>
                  <a:pt x="824280" y="129158"/>
                </a:lnTo>
                <a:lnTo>
                  <a:pt x="810945" y="127126"/>
                </a:lnTo>
                <a:lnTo>
                  <a:pt x="804849" y="126745"/>
                </a:lnTo>
                <a:lnTo>
                  <a:pt x="790117" y="126745"/>
                </a:lnTo>
                <a:lnTo>
                  <a:pt x="774623" y="128269"/>
                </a:lnTo>
                <a:lnTo>
                  <a:pt x="760907" y="135508"/>
                </a:lnTo>
                <a:lnTo>
                  <a:pt x="760271" y="412554"/>
                </a:lnTo>
                <a:lnTo>
                  <a:pt x="759836" y="427398"/>
                </a:lnTo>
                <a:lnTo>
                  <a:pt x="758494" y="437641"/>
                </a:lnTo>
                <a:lnTo>
                  <a:pt x="757351" y="443102"/>
                </a:lnTo>
                <a:lnTo>
                  <a:pt x="755573" y="447547"/>
                </a:lnTo>
                <a:lnTo>
                  <a:pt x="753160" y="451103"/>
                </a:lnTo>
                <a:lnTo>
                  <a:pt x="750747" y="454532"/>
                </a:lnTo>
                <a:lnTo>
                  <a:pt x="747699" y="457072"/>
                </a:lnTo>
                <a:lnTo>
                  <a:pt x="743889" y="458596"/>
                </a:lnTo>
                <a:lnTo>
                  <a:pt x="740206" y="460247"/>
                </a:lnTo>
                <a:lnTo>
                  <a:pt x="735761" y="461009"/>
                </a:lnTo>
                <a:lnTo>
                  <a:pt x="726998" y="461009"/>
                </a:lnTo>
                <a:lnTo>
                  <a:pt x="723696" y="460755"/>
                </a:lnTo>
                <a:lnTo>
                  <a:pt x="720521" y="460247"/>
                </a:lnTo>
                <a:lnTo>
                  <a:pt x="717473" y="459739"/>
                </a:lnTo>
                <a:lnTo>
                  <a:pt x="714425" y="459485"/>
                </a:lnTo>
                <a:lnTo>
                  <a:pt x="710615" y="461009"/>
                </a:lnTo>
                <a:lnTo>
                  <a:pt x="708710" y="463676"/>
                </a:lnTo>
                <a:lnTo>
                  <a:pt x="707186" y="467994"/>
                </a:lnTo>
                <a:lnTo>
                  <a:pt x="706551" y="470915"/>
                </a:lnTo>
                <a:lnTo>
                  <a:pt x="706297" y="474598"/>
                </a:lnTo>
                <a:lnTo>
                  <a:pt x="706043" y="478281"/>
                </a:lnTo>
                <a:lnTo>
                  <a:pt x="705789" y="482853"/>
                </a:lnTo>
                <a:lnTo>
                  <a:pt x="705916" y="496696"/>
                </a:lnTo>
                <a:close/>
              </a:path>
              <a:path w="5980353" h="522985">
                <a:moveTo>
                  <a:pt x="754303" y="50291"/>
                </a:moveTo>
                <a:lnTo>
                  <a:pt x="754638" y="58124"/>
                </a:lnTo>
                <a:lnTo>
                  <a:pt x="757522" y="71436"/>
                </a:lnTo>
                <a:lnTo>
                  <a:pt x="763320" y="80390"/>
                </a:lnTo>
                <a:lnTo>
                  <a:pt x="769380" y="84254"/>
                </a:lnTo>
                <a:lnTo>
                  <a:pt x="781186" y="87542"/>
                </a:lnTo>
                <a:lnTo>
                  <a:pt x="797229" y="88645"/>
                </a:lnTo>
                <a:lnTo>
                  <a:pt x="810310" y="87963"/>
                </a:lnTo>
                <a:lnTo>
                  <a:pt x="823045" y="85123"/>
                </a:lnTo>
                <a:lnTo>
                  <a:pt x="831646" y="80009"/>
                </a:lnTo>
                <a:lnTo>
                  <a:pt x="835145" y="75582"/>
                </a:lnTo>
                <a:lnTo>
                  <a:pt x="839276" y="64325"/>
                </a:lnTo>
                <a:lnTo>
                  <a:pt x="840663" y="48767"/>
                </a:lnTo>
                <a:lnTo>
                  <a:pt x="840337" y="40884"/>
                </a:lnTo>
                <a:lnTo>
                  <a:pt x="837546" y="27578"/>
                </a:lnTo>
                <a:lnTo>
                  <a:pt x="831900" y="18541"/>
                </a:lnTo>
                <a:lnTo>
                  <a:pt x="825791" y="14529"/>
                </a:lnTo>
                <a:lnTo>
                  <a:pt x="813961" y="11169"/>
                </a:lnTo>
                <a:lnTo>
                  <a:pt x="797864" y="10032"/>
                </a:lnTo>
                <a:lnTo>
                  <a:pt x="784937" y="10737"/>
                </a:lnTo>
                <a:lnTo>
                  <a:pt x="772244" y="13672"/>
                </a:lnTo>
                <a:lnTo>
                  <a:pt x="763574" y="18923"/>
                </a:lnTo>
                <a:lnTo>
                  <a:pt x="759928" y="23526"/>
                </a:lnTo>
                <a:lnTo>
                  <a:pt x="755724" y="34806"/>
                </a:lnTo>
                <a:lnTo>
                  <a:pt x="754303" y="50291"/>
                </a:lnTo>
                <a:close/>
              </a:path>
              <a:path w="5980353" h="522985">
                <a:moveTo>
                  <a:pt x="970584" y="242315"/>
                </a:moveTo>
                <a:lnTo>
                  <a:pt x="970651" y="240881"/>
                </a:lnTo>
                <a:lnTo>
                  <a:pt x="972045" y="228006"/>
                </a:lnTo>
                <a:lnTo>
                  <a:pt x="974902" y="215899"/>
                </a:lnTo>
                <a:lnTo>
                  <a:pt x="977315" y="207644"/>
                </a:lnTo>
                <a:lnTo>
                  <a:pt x="984428" y="128035"/>
                </a:lnTo>
                <a:lnTo>
                  <a:pt x="972997" y="132079"/>
                </a:lnTo>
                <a:lnTo>
                  <a:pt x="971568" y="132685"/>
                </a:lnTo>
                <a:lnTo>
                  <a:pt x="970584" y="242315"/>
                </a:lnTo>
                <a:close/>
              </a:path>
              <a:path w="5980353" h="522985">
                <a:moveTo>
                  <a:pt x="974521" y="321309"/>
                </a:moveTo>
                <a:lnTo>
                  <a:pt x="973193" y="316101"/>
                </a:lnTo>
                <a:lnTo>
                  <a:pt x="971228" y="303783"/>
                </a:lnTo>
                <a:lnTo>
                  <a:pt x="970584" y="290448"/>
                </a:lnTo>
                <a:lnTo>
                  <a:pt x="1139240" y="290448"/>
                </a:lnTo>
                <a:lnTo>
                  <a:pt x="1144955" y="288289"/>
                </a:lnTo>
                <a:lnTo>
                  <a:pt x="1149019" y="283971"/>
                </a:lnTo>
                <a:lnTo>
                  <a:pt x="1153083" y="279526"/>
                </a:lnTo>
                <a:lnTo>
                  <a:pt x="1155115" y="272795"/>
                </a:lnTo>
                <a:lnTo>
                  <a:pt x="1155109" y="250218"/>
                </a:lnTo>
                <a:lnTo>
                  <a:pt x="1154581" y="236929"/>
                </a:lnTo>
                <a:lnTo>
                  <a:pt x="1153199" y="224133"/>
                </a:lnTo>
                <a:lnTo>
                  <a:pt x="1150964" y="211832"/>
                </a:lnTo>
                <a:lnTo>
                  <a:pt x="1147876" y="200024"/>
                </a:lnTo>
                <a:lnTo>
                  <a:pt x="1144944" y="191333"/>
                </a:lnTo>
                <a:lnTo>
                  <a:pt x="1139682" y="179552"/>
                </a:lnTo>
                <a:lnTo>
                  <a:pt x="1133241" y="168696"/>
                </a:lnTo>
                <a:lnTo>
                  <a:pt x="1125651" y="158749"/>
                </a:lnTo>
                <a:lnTo>
                  <a:pt x="1119335" y="152215"/>
                </a:lnTo>
                <a:lnTo>
                  <a:pt x="1109689" y="144235"/>
                </a:lnTo>
                <a:lnTo>
                  <a:pt x="1098840" y="137344"/>
                </a:lnTo>
                <a:lnTo>
                  <a:pt x="1086789" y="131571"/>
                </a:lnTo>
                <a:lnTo>
                  <a:pt x="1080865" y="129297"/>
                </a:lnTo>
                <a:lnTo>
                  <a:pt x="1069494" y="125958"/>
                </a:lnTo>
                <a:lnTo>
                  <a:pt x="1057182" y="123573"/>
                </a:lnTo>
                <a:lnTo>
                  <a:pt x="1043937" y="122142"/>
                </a:lnTo>
                <a:lnTo>
                  <a:pt x="1029766" y="121665"/>
                </a:lnTo>
                <a:lnTo>
                  <a:pt x="1022285" y="121818"/>
                </a:lnTo>
                <a:lnTo>
                  <a:pt x="1009048" y="122888"/>
                </a:lnTo>
                <a:lnTo>
                  <a:pt x="996437" y="124965"/>
                </a:lnTo>
                <a:lnTo>
                  <a:pt x="984428" y="128035"/>
                </a:lnTo>
                <a:lnTo>
                  <a:pt x="977315" y="207644"/>
                </a:lnTo>
                <a:lnTo>
                  <a:pt x="980871" y="200532"/>
                </a:lnTo>
                <a:lnTo>
                  <a:pt x="985570" y="194436"/>
                </a:lnTo>
                <a:lnTo>
                  <a:pt x="990269" y="188467"/>
                </a:lnTo>
                <a:lnTo>
                  <a:pt x="996111" y="183641"/>
                </a:lnTo>
                <a:lnTo>
                  <a:pt x="1003096" y="180085"/>
                </a:lnTo>
                <a:lnTo>
                  <a:pt x="1014665" y="176079"/>
                </a:lnTo>
                <a:lnTo>
                  <a:pt x="1027988" y="174751"/>
                </a:lnTo>
                <a:lnTo>
                  <a:pt x="1036736" y="175221"/>
                </a:lnTo>
                <a:lnTo>
                  <a:pt x="1050040" y="178238"/>
                </a:lnTo>
                <a:lnTo>
                  <a:pt x="1061057" y="184051"/>
                </a:lnTo>
                <a:lnTo>
                  <a:pt x="1069771" y="192658"/>
                </a:lnTo>
                <a:lnTo>
                  <a:pt x="1075836" y="202991"/>
                </a:lnTo>
                <a:lnTo>
                  <a:pt x="1079781" y="214451"/>
                </a:lnTo>
                <a:lnTo>
                  <a:pt x="1081988" y="227556"/>
                </a:lnTo>
                <a:lnTo>
                  <a:pt x="1082471" y="242315"/>
                </a:lnTo>
                <a:lnTo>
                  <a:pt x="970584" y="242315"/>
                </a:lnTo>
                <a:lnTo>
                  <a:pt x="971568" y="132685"/>
                </a:lnTo>
                <a:lnTo>
                  <a:pt x="959909" y="138443"/>
                </a:lnTo>
                <a:lnTo>
                  <a:pt x="949149" y="145292"/>
                </a:lnTo>
                <a:lnTo>
                  <a:pt x="939288" y="153242"/>
                </a:lnTo>
                <a:lnTo>
                  <a:pt x="930325" y="162305"/>
                </a:lnTo>
                <a:lnTo>
                  <a:pt x="920267" y="175418"/>
                </a:lnTo>
                <a:lnTo>
                  <a:pt x="913825" y="186231"/>
                </a:lnTo>
                <a:lnTo>
                  <a:pt x="908249" y="197950"/>
                </a:lnTo>
                <a:lnTo>
                  <a:pt x="903528" y="210565"/>
                </a:lnTo>
                <a:lnTo>
                  <a:pt x="900051" y="222972"/>
                </a:lnTo>
                <a:lnTo>
                  <a:pt x="897572" y="235024"/>
                </a:lnTo>
                <a:lnTo>
                  <a:pt x="895801" y="247624"/>
                </a:lnTo>
                <a:lnTo>
                  <a:pt x="894738" y="260767"/>
                </a:lnTo>
                <a:lnTo>
                  <a:pt x="894384" y="274446"/>
                </a:lnTo>
                <a:lnTo>
                  <a:pt x="894392" y="276691"/>
                </a:lnTo>
                <a:lnTo>
                  <a:pt x="894825" y="290630"/>
                </a:lnTo>
                <a:lnTo>
                  <a:pt x="895917" y="303860"/>
                </a:lnTo>
                <a:lnTo>
                  <a:pt x="897668" y="316385"/>
                </a:lnTo>
                <a:lnTo>
                  <a:pt x="900078" y="328211"/>
                </a:lnTo>
                <a:lnTo>
                  <a:pt x="903147" y="339343"/>
                </a:lnTo>
                <a:lnTo>
                  <a:pt x="908787" y="354109"/>
                </a:lnTo>
                <a:lnTo>
                  <a:pt x="914730" y="365538"/>
                </a:lnTo>
                <a:lnTo>
                  <a:pt x="921701" y="375895"/>
                </a:lnTo>
                <a:lnTo>
                  <a:pt x="929690" y="385190"/>
                </a:lnTo>
                <a:lnTo>
                  <a:pt x="939971" y="394275"/>
                </a:lnTo>
                <a:lnTo>
                  <a:pt x="950363" y="401349"/>
                </a:lnTo>
                <a:lnTo>
                  <a:pt x="961796" y="407338"/>
                </a:lnTo>
                <a:lnTo>
                  <a:pt x="974267" y="412241"/>
                </a:lnTo>
                <a:lnTo>
                  <a:pt x="984733" y="415318"/>
                </a:lnTo>
                <a:lnTo>
                  <a:pt x="996565" y="417871"/>
                </a:lnTo>
                <a:lnTo>
                  <a:pt x="1009115" y="419687"/>
                </a:lnTo>
                <a:lnTo>
                  <a:pt x="1022384" y="420771"/>
                </a:lnTo>
                <a:lnTo>
                  <a:pt x="1036370" y="421131"/>
                </a:lnTo>
                <a:lnTo>
                  <a:pt x="1048387" y="420876"/>
                </a:lnTo>
                <a:lnTo>
                  <a:pt x="1061094" y="420020"/>
                </a:lnTo>
                <a:lnTo>
                  <a:pt x="1073200" y="418591"/>
                </a:lnTo>
                <a:lnTo>
                  <a:pt x="1092380" y="415271"/>
                </a:lnTo>
                <a:lnTo>
                  <a:pt x="1103934" y="412622"/>
                </a:lnTo>
                <a:lnTo>
                  <a:pt x="1120190" y="408050"/>
                </a:lnTo>
                <a:lnTo>
                  <a:pt x="1125905" y="405637"/>
                </a:lnTo>
                <a:lnTo>
                  <a:pt x="1131620" y="403351"/>
                </a:lnTo>
                <a:lnTo>
                  <a:pt x="1135176" y="401446"/>
                </a:lnTo>
                <a:lnTo>
                  <a:pt x="1138859" y="397128"/>
                </a:lnTo>
                <a:lnTo>
                  <a:pt x="1140383" y="394207"/>
                </a:lnTo>
                <a:lnTo>
                  <a:pt x="1141399" y="390143"/>
                </a:lnTo>
                <a:lnTo>
                  <a:pt x="1142034" y="385444"/>
                </a:lnTo>
                <a:lnTo>
                  <a:pt x="1142288" y="382269"/>
                </a:lnTo>
                <a:lnTo>
                  <a:pt x="1142542" y="375538"/>
                </a:lnTo>
                <a:lnTo>
                  <a:pt x="1142415" y="362076"/>
                </a:lnTo>
                <a:lnTo>
                  <a:pt x="1142161" y="358774"/>
                </a:lnTo>
                <a:lnTo>
                  <a:pt x="1141780" y="355472"/>
                </a:lnTo>
                <a:lnTo>
                  <a:pt x="1141272" y="352932"/>
                </a:lnTo>
                <a:lnTo>
                  <a:pt x="1139748" y="349376"/>
                </a:lnTo>
                <a:lnTo>
                  <a:pt x="1136319" y="346836"/>
                </a:lnTo>
                <a:lnTo>
                  <a:pt x="1133017" y="346455"/>
                </a:lnTo>
                <a:lnTo>
                  <a:pt x="1130096" y="346455"/>
                </a:lnTo>
                <a:lnTo>
                  <a:pt x="1126159" y="347344"/>
                </a:lnTo>
                <a:lnTo>
                  <a:pt x="1121460" y="349249"/>
                </a:lnTo>
                <a:lnTo>
                  <a:pt x="1116634" y="351154"/>
                </a:lnTo>
                <a:lnTo>
                  <a:pt x="1110665" y="353186"/>
                </a:lnTo>
                <a:lnTo>
                  <a:pt x="1103426" y="355472"/>
                </a:lnTo>
                <a:lnTo>
                  <a:pt x="1090974" y="358928"/>
                </a:lnTo>
                <a:lnTo>
                  <a:pt x="1077645" y="361822"/>
                </a:lnTo>
                <a:lnTo>
                  <a:pt x="1069377" y="363079"/>
                </a:lnTo>
                <a:lnTo>
                  <a:pt x="1056918" y="364220"/>
                </a:lnTo>
                <a:lnTo>
                  <a:pt x="1043101" y="364616"/>
                </a:lnTo>
                <a:lnTo>
                  <a:pt x="1034081" y="364323"/>
                </a:lnTo>
                <a:lnTo>
                  <a:pt x="1021253" y="362674"/>
                </a:lnTo>
                <a:lnTo>
                  <a:pt x="1009954" y="359536"/>
                </a:lnTo>
                <a:lnTo>
                  <a:pt x="996708" y="352879"/>
                </a:lnTo>
                <a:lnTo>
                  <a:pt x="987348" y="344804"/>
                </a:lnTo>
                <a:lnTo>
                  <a:pt x="979419" y="333453"/>
                </a:lnTo>
                <a:lnTo>
                  <a:pt x="974521" y="321309"/>
                </a:lnTo>
                <a:close/>
              </a:path>
              <a:path w="5980353" h="522985">
                <a:moveTo>
                  <a:pt x="1368729" y="169798"/>
                </a:moveTo>
                <a:lnTo>
                  <a:pt x="1368729" y="153161"/>
                </a:lnTo>
                <a:lnTo>
                  <a:pt x="1368475" y="148335"/>
                </a:lnTo>
                <a:lnTo>
                  <a:pt x="1367967" y="144271"/>
                </a:lnTo>
                <a:lnTo>
                  <a:pt x="1367459" y="140334"/>
                </a:lnTo>
                <a:lnTo>
                  <a:pt x="1366697" y="137286"/>
                </a:lnTo>
                <a:lnTo>
                  <a:pt x="1365681" y="135000"/>
                </a:lnTo>
                <a:lnTo>
                  <a:pt x="1363522" y="131063"/>
                </a:lnTo>
                <a:lnTo>
                  <a:pt x="1360474" y="129031"/>
                </a:lnTo>
                <a:lnTo>
                  <a:pt x="1356791" y="128523"/>
                </a:lnTo>
                <a:lnTo>
                  <a:pt x="1299006" y="128523"/>
                </a:lnTo>
                <a:lnTo>
                  <a:pt x="1299006" y="67309"/>
                </a:lnTo>
                <a:lnTo>
                  <a:pt x="1297228" y="64007"/>
                </a:lnTo>
                <a:lnTo>
                  <a:pt x="1294053" y="61086"/>
                </a:lnTo>
                <a:lnTo>
                  <a:pt x="1291386" y="59943"/>
                </a:lnTo>
                <a:lnTo>
                  <a:pt x="1288592" y="58800"/>
                </a:lnTo>
                <a:lnTo>
                  <a:pt x="1284782" y="58038"/>
                </a:lnTo>
                <a:lnTo>
                  <a:pt x="1279829" y="57530"/>
                </a:lnTo>
                <a:lnTo>
                  <a:pt x="1275003" y="57023"/>
                </a:lnTo>
                <a:lnTo>
                  <a:pt x="1268907" y="56768"/>
                </a:lnTo>
                <a:lnTo>
                  <a:pt x="1254429" y="56768"/>
                </a:lnTo>
                <a:lnTo>
                  <a:pt x="1248460" y="57023"/>
                </a:lnTo>
                <a:lnTo>
                  <a:pt x="1243507" y="57530"/>
                </a:lnTo>
                <a:lnTo>
                  <a:pt x="1238681" y="58038"/>
                </a:lnTo>
                <a:lnTo>
                  <a:pt x="1234871" y="58800"/>
                </a:lnTo>
                <a:lnTo>
                  <a:pt x="1231950" y="59943"/>
                </a:lnTo>
                <a:lnTo>
                  <a:pt x="1229029" y="61086"/>
                </a:lnTo>
                <a:lnTo>
                  <a:pt x="1227124" y="62356"/>
                </a:lnTo>
                <a:lnTo>
                  <a:pt x="1224965" y="65531"/>
                </a:lnTo>
                <a:lnTo>
                  <a:pt x="1224330" y="69341"/>
                </a:lnTo>
                <a:lnTo>
                  <a:pt x="1224330" y="128523"/>
                </a:lnTo>
                <a:lnTo>
                  <a:pt x="1190802" y="128523"/>
                </a:lnTo>
                <a:lnTo>
                  <a:pt x="1187627" y="130047"/>
                </a:lnTo>
                <a:lnTo>
                  <a:pt x="1184833" y="132714"/>
                </a:lnTo>
                <a:lnTo>
                  <a:pt x="1182928" y="137286"/>
                </a:lnTo>
                <a:lnTo>
                  <a:pt x="1182166" y="140334"/>
                </a:lnTo>
                <a:lnTo>
                  <a:pt x="1181658" y="144271"/>
                </a:lnTo>
                <a:lnTo>
                  <a:pt x="1181150" y="148335"/>
                </a:lnTo>
                <a:lnTo>
                  <a:pt x="1180896" y="153161"/>
                </a:lnTo>
                <a:lnTo>
                  <a:pt x="1180896" y="169798"/>
                </a:lnTo>
                <a:lnTo>
                  <a:pt x="1181912" y="177672"/>
                </a:lnTo>
                <a:lnTo>
                  <a:pt x="1183817" y="182244"/>
                </a:lnTo>
                <a:lnTo>
                  <a:pt x="1185849" y="186943"/>
                </a:lnTo>
                <a:lnTo>
                  <a:pt x="1188770" y="189229"/>
                </a:lnTo>
                <a:lnTo>
                  <a:pt x="1224330" y="189229"/>
                </a:lnTo>
                <a:lnTo>
                  <a:pt x="1224386" y="330357"/>
                </a:lnTo>
                <a:lnTo>
                  <a:pt x="1225146" y="343970"/>
                </a:lnTo>
                <a:lnTo>
                  <a:pt x="1226814" y="356363"/>
                </a:lnTo>
                <a:lnTo>
                  <a:pt x="1229410" y="367537"/>
                </a:lnTo>
                <a:lnTo>
                  <a:pt x="1232217" y="375854"/>
                </a:lnTo>
                <a:lnTo>
                  <a:pt x="1237888" y="387400"/>
                </a:lnTo>
                <a:lnTo>
                  <a:pt x="1245158" y="397128"/>
                </a:lnTo>
                <a:lnTo>
                  <a:pt x="1250065" y="401916"/>
                </a:lnTo>
                <a:lnTo>
                  <a:pt x="1260342" y="409226"/>
                </a:lnTo>
                <a:lnTo>
                  <a:pt x="1272336" y="414654"/>
                </a:lnTo>
                <a:lnTo>
                  <a:pt x="1284413" y="417855"/>
                </a:lnTo>
                <a:lnTo>
                  <a:pt x="1297047" y="419641"/>
                </a:lnTo>
                <a:lnTo>
                  <a:pt x="1310944" y="420242"/>
                </a:lnTo>
                <a:lnTo>
                  <a:pt x="1316532" y="420242"/>
                </a:lnTo>
                <a:lnTo>
                  <a:pt x="1321993" y="419988"/>
                </a:lnTo>
                <a:lnTo>
                  <a:pt x="1327454" y="419353"/>
                </a:lnTo>
                <a:lnTo>
                  <a:pt x="1332915" y="418718"/>
                </a:lnTo>
                <a:lnTo>
                  <a:pt x="1337995" y="417956"/>
                </a:lnTo>
                <a:lnTo>
                  <a:pt x="1342694" y="416813"/>
                </a:lnTo>
                <a:lnTo>
                  <a:pt x="1347393" y="415797"/>
                </a:lnTo>
                <a:lnTo>
                  <a:pt x="1351457" y="414400"/>
                </a:lnTo>
                <a:lnTo>
                  <a:pt x="1354886" y="413003"/>
                </a:lnTo>
                <a:lnTo>
                  <a:pt x="1358315" y="411479"/>
                </a:lnTo>
                <a:lnTo>
                  <a:pt x="1360982" y="409828"/>
                </a:lnTo>
                <a:lnTo>
                  <a:pt x="1364538" y="406018"/>
                </a:lnTo>
                <a:lnTo>
                  <a:pt x="1365935" y="402716"/>
                </a:lnTo>
                <a:lnTo>
                  <a:pt x="1367078" y="398144"/>
                </a:lnTo>
                <a:lnTo>
                  <a:pt x="1368221" y="393445"/>
                </a:lnTo>
                <a:lnTo>
                  <a:pt x="1368729" y="386714"/>
                </a:lnTo>
                <a:lnTo>
                  <a:pt x="1368729" y="372490"/>
                </a:lnTo>
                <a:lnTo>
                  <a:pt x="1368475" y="367918"/>
                </a:lnTo>
                <a:lnTo>
                  <a:pt x="1367967" y="364235"/>
                </a:lnTo>
                <a:lnTo>
                  <a:pt x="1367459" y="360679"/>
                </a:lnTo>
                <a:lnTo>
                  <a:pt x="1366951" y="357885"/>
                </a:lnTo>
                <a:lnTo>
                  <a:pt x="1364919" y="352297"/>
                </a:lnTo>
                <a:lnTo>
                  <a:pt x="1361617" y="350646"/>
                </a:lnTo>
                <a:lnTo>
                  <a:pt x="1358950" y="350646"/>
                </a:lnTo>
                <a:lnTo>
                  <a:pt x="1355775" y="351662"/>
                </a:lnTo>
                <a:lnTo>
                  <a:pt x="1351965" y="353186"/>
                </a:lnTo>
                <a:lnTo>
                  <a:pt x="1347012" y="354964"/>
                </a:lnTo>
                <a:lnTo>
                  <a:pt x="1344218" y="355726"/>
                </a:lnTo>
                <a:lnTo>
                  <a:pt x="1341043" y="356361"/>
                </a:lnTo>
                <a:lnTo>
                  <a:pt x="1337868" y="357123"/>
                </a:lnTo>
                <a:lnTo>
                  <a:pt x="1334312" y="357504"/>
                </a:lnTo>
                <a:lnTo>
                  <a:pt x="1328513" y="357473"/>
                </a:lnTo>
                <a:lnTo>
                  <a:pt x="1314759" y="354458"/>
                </a:lnTo>
                <a:lnTo>
                  <a:pt x="1305864" y="346582"/>
                </a:lnTo>
                <a:lnTo>
                  <a:pt x="1302984" y="340778"/>
                </a:lnTo>
                <a:lnTo>
                  <a:pt x="1300001" y="328929"/>
                </a:lnTo>
                <a:lnTo>
                  <a:pt x="1299006" y="313943"/>
                </a:lnTo>
                <a:lnTo>
                  <a:pt x="1299006" y="189229"/>
                </a:lnTo>
                <a:lnTo>
                  <a:pt x="1360855" y="189229"/>
                </a:lnTo>
                <a:lnTo>
                  <a:pt x="1363776" y="186943"/>
                </a:lnTo>
                <a:lnTo>
                  <a:pt x="1365681" y="182244"/>
                </a:lnTo>
                <a:lnTo>
                  <a:pt x="1367713" y="177672"/>
                </a:lnTo>
                <a:lnTo>
                  <a:pt x="1368729" y="169798"/>
                </a:lnTo>
                <a:close/>
              </a:path>
              <a:path w="5980353" h="522985">
                <a:moveTo>
                  <a:pt x="1423974" y="135508"/>
                </a:moveTo>
                <a:lnTo>
                  <a:pt x="1423339" y="139318"/>
                </a:lnTo>
                <a:lnTo>
                  <a:pt x="1423339" y="406145"/>
                </a:lnTo>
                <a:lnTo>
                  <a:pt x="1425117" y="409447"/>
                </a:lnTo>
                <a:lnTo>
                  <a:pt x="1428419" y="412114"/>
                </a:lnTo>
                <a:lnTo>
                  <a:pt x="1431340" y="413130"/>
                </a:lnTo>
                <a:lnTo>
                  <a:pt x="1434134" y="414146"/>
                </a:lnTo>
                <a:lnTo>
                  <a:pt x="1437944" y="414908"/>
                </a:lnTo>
                <a:lnTo>
                  <a:pt x="1442770" y="415289"/>
                </a:lnTo>
                <a:lnTo>
                  <a:pt x="1447469" y="415797"/>
                </a:lnTo>
                <a:lnTo>
                  <a:pt x="1453565" y="416051"/>
                </a:lnTo>
                <a:lnTo>
                  <a:pt x="1468297" y="416051"/>
                </a:lnTo>
                <a:lnTo>
                  <a:pt x="1474266" y="415797"/>
                </a:lnTo>
                <a:lnTo>
                  <a:pt x="1479092" y="415289"/>
                </a:lnTo>
                <a:lnTo>
                  <a:pt x="1483791" y="414908"/>
                </a:lnTo>
                <a:lnTo>
                  <a:pt x="1487601" y="414146"/>
                </a:lnTo>
                <a:lnTo>
                  <a:pt x="1490522" y="413130"/>
                </a:lnTo>
                <a:lnTo>
                  <a:pt x="1493443" y="412114"/>
                </a:lnTo>
                <a:lnTo>
                  <a:pt x="1495475" y="410844"/>
                </a:lnTo>
                <a:lnTo>
                  <a:pt x="1497761" y="407923"/>
                </a:lnTo>
                <a:lnTo>
                  <a:pt x="1498396" y="404240"/>
                </a:lnTo>
                <a:lnTo>
                  <a:pt x="1498396" y="137286"/>
                </a:lnTo>
                <a:lnTo>
                  <a:pt x="1490522" y="130174"/>
                </a:lnTo>
                <a:lnTo>
                  <a:pt x="1479092" y="127634"/>
                </a:lnTo>
                <a:lnTo>
                  <a:pt x="1468297" y="126745"/>
                </a:lnTo>
                <a:lnTo>
                  <a:pt x="1453565" y="126745"/>
                </a:lnTo>
                <a:lnTo>
                  <a:pt x="1442770" y="127634"/>
                </a:lnTo>
                <a:lnTo>
                  <a:pt x="1431340" y="130174"/>
                </a:lnTo>
                <a:lnTo>
                  <a:pt x="1426387" y="132587"/>
                </a:lnTo>
                <a:lnTo>
                  <a:pt x="1423974" y="135508"/>
                </a:lnTo>
                <a:close/>
              </a:path>
              <a:path w="5980353" h="522985">
                <a:moveTo>
                  <a:pt x="1417751" y="50291"/>
                </a:moveTo>
                <a:lnTo>
                  <a:pt x="1418067" y="58053"/>
                </a:lnTo>
                <a:lnTo>
                  <a:pt x="1420852" y="71410"/>
                </a:lnTo>
                <a:lnTo>
                  <a:pt x="1426514" y="80390"/>
                </a:lnTo>
                <a:lnTo>
                  <a:pt x="1432590" y="84285"/>
                </a:lnTo>
                <a:lnTo>
                  <a:pt x="1444430" y="87549"/>
                </a:lnTo>
                <a:lnTo>
                  <a:pt x="1460550" y="88645"/>
                </a:lnTo>
                <a:lnTo>
                  <a:pt x="1473426" y="87975"/>
                </a:lnTo>
                <a:lnTo>
                  <a:pt x="1486152" y="85136"/>
                </a:lnTo>
                <a:lnTo>
                  <a:pt x="1494840" y="80009"/>
                </a:lnTo>
                <a:lnTo>
                  <a:pt x="1498445" y="75542"/>
                </a:lnTo>
                <a:lnTo>
                  <a:pt x="1502680" y="64296"/>
                </a:lnTo>
                <a:lnTo>
                  <a:pt x="1504111" y="48767"/>
                </a:lnTo>
                <a:lnTo>
                  <a:pt x="1503765" y="40814"/>
                </a:lnTo>
                <a:lnTo>
                  <a:pt x="1500875" y="27553"/>
                </a:lnTo>
                <a:lnTo>
                  <a:pt x="1495094" y="18541"/>
                </a:lnTo>
                <a:lnTo>
                  <a:pt x="1489001" y="14561"/>
                </a:lnTo>
                <a:lnTo>
                  <a:pt x="1477205" y="11177"/>
                </a:lnTo>
                <a:lnTo>
                  <a:pt x="1461185" y="10032"/>
                </a:lnTo>
                <a:lnTo>
                  <a:pt x="1448053" y="10749"/>
                </a:lnTo>
                <a:lnTo>
                  <a:pt x="1435351" y="13686"/>
                </a:lnTo>
                <a:lnTo>
                  <a:pt x="1426768" y="18923"/>
                </a:lnTo>
                <a:lnTo>
                  <a:pt x="1423229" y="23486"/>
                </a:lnTo>
                <a:lnTo>
                  <a:pt x="1419128" y="34777"/>
                </a:lnTo>
                <a:lnTo>
                  <a:pt x="1417751" y="50291"/>
                </a:lnTo>
                <a:close/>
              </a:path>
              <a:path w="5980353" h="522985">
                <a:moveTo>
                  <a:pt x="1541957" y="142239"/>
                </a:moveTo>
                <a:lnTo>
                  <a:pt x="1543862" y="152272"/>
                </a:lnTo>
                <a:lnTo>
                  <a:pt x="1625777" y="400049"/>
                </a:lnTo>
                <a:lnTo>
                  <a:pt x="1626666" y="403224"/>
                </a:lnTo>
                <a:lnTo>
                  <a:pt x="1628063" y="405764"/>
                </a:lnTo>
                <a:lnTo>
                  <a:pt x="1631492" y="409955"/>
                </a:lnTo>
                <a:lnTo>
                  <a:pt x="1634159" y="411606"/>
                </a:lnTo>
                <a:lnTo>
                  <a:pt x="1637969" y="412876"/>
                </a:lnTo>
                <a:lnTo>
                  <a:pt x="1641652" y="414019"/>
                </a:lnTo>
                <a:lnTo>
                  <a:pt x="1646859" y="414908"/>
                </a:lnTo>
                <a:lnTo>
                  <a:pt x="1653590" y="415289"/>
                </a:lnTo>
                <a:lnTo>
                  <a:pt x="1653796" y="415305"/>
                </a:lnTo>
                <a:lnTo>
                  <a:pt x="1665122" y="415865"/>
                </a:lnTo>
                <a:lnTo>
                  <a:pt x="1679244" y="416051"/>
                </a:lnTo>
                <a:lnTo>
                  <a:pt x="1694230" y="415933"/>
                </a:lnTo>
                <a:lnTo>
                  <a:pt x="1705406" y="415543"/>
                </a:lnTo>
                <a:lnTo>
                  <a:pt x="1712010" y="415035"/>
                </a:lnTo>
                <a:lnTo>
                  <a:pt x="1717217" y="414273"/>
                </a:lnTo>
                <a:lnTo>
                  <a:pt x="1721154" y="413130"/>
                </a:lnTo>
                <a:lnTo>
                  <a:pt x="1724964" y="411860"/>
                </a:lnTo>
                <a:lnTo>
                  <a:pt x="1727758" y="410336"/>
                </a:lnTo>
                <a:lnTo>
                  <a:pt x="1731187" y="406145"/>
                </a:lnTo>
                <a:lnTo>
                  <a:pt x="1732457" y="403351"/>
                </a:lnTo>
                <a:lnTo>
                  <a:pt x="1733473" y="400049"/>
                </a:lnTo>
                <a:lnTo>
                  <a:pt x="1813229" y="159765"/>
                </a:lnTo>
                <a:lnTo>
                  <a:pt x="1813991" y="156971"/>
                </a:lnTo>
                <a:lnTo>
                  <a:pt x="1815134" y="152399"/>
                </a:lnTo>
                <a:lnTo>
                  <a:pt x="1816023" y="148208"/>
                </a:lnTo>
                <a:lnTo>
                  <a:pt x="1816658" y="144906"/>
                </a:lnTo>
                <a:lnTo>
                  <a:pt x="1816912" y="141985"/>
                </a:lnTo>
                <a:lnTo>
                  <a:pt x="1817166" y="138429"/>
                </a:lnTo>
                <a:lnTo>
                  <a:pt x="1816658" y="134619"/>
                </a:lnTo>
                <a:lnTo>
                  <a:pt x="1814626" y="131698"/>
                </a:lnTo>
                <a:lnTo>
                  <a:pt x="1810308" y="129412"/>
                </a:lnTo>
                <a:lnTo>
                  <a:pt x="1807641" y="128396"/>
                </a:lnTo>
                <a:lnTo>
                  <a:pt x="1804085" y="127761"/>
                </a:lnTo>
                <a:lnTo>
                  <a:pt x="1799386" y="127380"/>
                </a:lnTo>
                <a:lnTo>
                  <a:pt x="1794687" y="126999"/>
                </a:lnTo>
                <a:lnTo>
                  <a:pt x="1788718" y="126745"/>
                </a:lnTo>
                <a:lnTo>
                  <a:pt x="1773859" y="126745"/>
                </a:lnTo>
                <a:lnTo>
                  <a:pt x="1767763" y="126999"/>
                </a:lnTo>
                <a:lnTo>
                  <a:pt x="1763064" y="127507"/>
                </a:lnTo>
                <a:lnTo>
                  <a:pt x="1758492" y="128015"/>
                </a:lnTo>
                <a:lnTo>
                  <a:pt x="1754682" y="128650"/>
                </a:lnTo>
                <a:lnTo>
                  <a:pt x="1751888" y="129539"/>
                </a:lnTo>
                <a:lnTo>
                  <a:pt x="1749094" y="130428"/>
                </a:lnTo>
                <a:lnTo>
                  <a:pt x="1742998" y="139572"/>
                </a:lnTo>
                <a:lnTo>
                  <a:pt x="1683435" y="334517"/>
                </a:lnTo>
                <a:lnTo>
                  <a:pt x="1681657" y="342010"/>
                </a:lnTo>
                <a:lnTo>
                  <a:pt x="1679879" y="334517"/>
                </a:lnTo>
                <a:lnTo>
                  <a:pt x="1619427" y="139572"/>
                </a:lnTo>
                <a:lnTo>
                  <a:pt x="1613331" y="130428"/>
                </a:lnTo>
                <a:lnTo>
                  <a:pt x="1610410" y="129539"/>
                </a:lnTo>
                <a:lnTo>
                  <a:pt x="1607489" y="128650"/>
                </a:lnTo>
                <a:lnTo>
                  <a:pt x="1603552" y="128015"/>
                </a:lnTo>
                <a:lnTo>
                  <a:pt x="1598599" y="127507"/>
                </a:lnTo>
                <a:lnTo>
                  <a:pt x="1593646" y="126999"/>
                </a:lnTo>
                <a:lnTo>
                  <a:pt x="1587169" y="126745"/>
                </a:lnTo>
                <a:lnTo>
                  <a:pt x="1571675" y="126745"/>
                </a:lnTo>
                <a:lnTo>
                  <a:pt x="1565579" y="126999"/>
                </a:lnTo>
                <a:lnTo>
                  <a:pt x="1560753" y="127380"/>
                </a:lnTo>
                <a:lnTo>
                  <a:pt x="1555800" y="127761"/>
                </a:lnTo>
                <a:lnTo>
                  <a:pt x="1551990" y="128396"/>
                </a:lnTo>
                <a:lnTo>
                  <a:pt x="1549196" y="129412"/>
                </a:lnTo>
                <a:lnTo>
                  <a:pt x="1546402" y="130428"/>
                </a:lnTo>
                <a:lnTo>
                  <a:pt x="1543481" y="133222"/>
                </a:lnTo>
                <a:lnTo>
                  <a:pt x="1541830" y="136397"/>
                </a:lnTo>
                <a:lnTo>
                  <a:pt x="1541830" y="139572"/>
                </a:lnTo>
                <a:lnTo>
                  <a:pt x="1541957" y="142239"/>
                </a:lnTo>
                <a:close/>
              </a:path>
              <a:path w="5980353" h="522985">
                <a:moveTo>
                  <a:pt x="1947569" y="353583"/>
                </a:moveTo>
                <a:lnTo>
                  <a:pt x="1937419" y="345856"/>
                </a:lnTo>
                <a:lnTo>
                  <a:pt x="1929561" y="335660"/>
                </a:lnTo>
                <a:lnTo>
                  <a:pt x="1927220" y="331412"/>
                </a:lnTo>
                <a:lnTo>
                  <a:pt x="1922424" y="319947"/>
                </a:lnTo>
                <a:lnTo>
                  <a:pt x="1919020" y="306958"/>
                </a:lnTo>
                <a:lnTo>
                  <a:pt x="1926026" y="414628"/>
                </a:lnTo>
                <a:lnTo>
                  <a:pt x="1937772" y="417463"/>
                </a:lnTo>
                <a:lnTo>
                  <a:pt x="1950268" y="419497"/>
                </a:lnTo>
                <a:lnTo>
                  <a:pt x="1949373" y="354583"/>
                </a:lnTo>
                <a:lnTo>
                  <a:pt x="1947569" y="353583"/>
                </a:lnTo>
                <a:close/>
              </a:path>
              <a:path w="5980353" h="522985">
                <a:moveTo>
                  <a:pt x="1838629" y="274065"/>
                </a:moveTo>
                <a:lnTo>
                  <a:pt x="1838949" y="287547"/>
                </a:lnTo>
                <a:lnTo>
                  <a:pt x="1839940" y="300776"/>
                </a:lnTo>
                <a:lnTo>
                  <a:pt x="1841598" y="313369"/>
                </a:lnTo>
                <a:lnTo>
                  <a:pt x="1843914" y="325334"/>
                </a:lnTo>
                <a:lnTo>
                  <a:pt x="1846884" y="336676"/>
                </a:lnTo>
                <a:lnTo>
                  <a:pt x="1852221" y="351167"/>
                </a:lnTo>
                <a:lnTo>
                  <a:pt x="1857952" y="362675"/>
                </a:lnTo>
                <a:lnTo>
                  <a:pt x="1864720" y="373212"/>
                </a:lnTo>
                <a:lnTo>
                  <a:pt x="1872538" y="382777"/>
                </a:lnTo>
                <a:lnTo>
                  <a:pt x="1882427" y="392128"/>
                </a:lnTo>
                <a:lnTo>
                  <a:pt x="1892563" y="399582"/>
                </a:lnTo>
                <a:lnTo>
                  <a:pt x="1903745" y="405990"/>
                </a:lnTo>
                <a:lnTo>
                  <a:pt x="1915972" y="411352"/>
                </a:lnTo>
                <a:lnTo>
                  <a:pt x="1926026" y="414628"/>
                </a:lnTo>
                <a:lnTo>
                  <a:pt x="1919020" y="306958"/>
                </a:lnTo>
                <a:lnTo>
                  <a:pt x="1917305" y="296868"/>
                </a:lnTo>
                <a:lnTo>
                  <a:pt x="1916104" y="284271"/>
                </a:lnTo>
                <a:lnTo>
                  <a:pt x="1915718" y="270890"/>
                </a:lnTo>
                <a:lnTo>
                  <a:pt x="1916144" y="257414"/>
                </a:lnTo>
                <a:lnTo>
                  <a:pt x="1917479" y="244780"/>
                </a:lnTo>
                <a:lnTo>
                  <a:pt x="1919782" y="233171"/>
                </a:lnTo>
                <a:lnTo>
                  <a:pt x="1925815" y="215401"/>
                </a:lnTo>
                <a:lnTo>
                  <a:pt x="1931720" y="204850"/>
                </a:lnTo>
                <a:lnTo>
                  <a:pt x="1941642" y="193998"/>
                </a:lnTo>
                <a:lnTo>
                  <a:pt x="1952294" y="187070"/>
                </a:lnTo>
                <a:lnTo>
                  <a:pt x="1968043" y="182079"/>
                </a:lnTo>
                <a:lnTo>
                  <a:pt x="1981504" y="180974"/>
                </a:lnTo>
                <a:lnTo>
                  <a:pt x="1988825" y="181257"/>
                </a:lnTo>
                <a:lnTo>
                  <a:pt x="2001727" y="183455"/>
                </a:lnTo>
                <a:lnTo>
                  <a:pt x="2012619" y="187832"/>
                </a:lnTo>
                <a:lnTo>
                  <a:pt x="2024508" y="196754"/>
                </a:lnTo>
                <a:lnTo>
                  <a:pt x="2032431" y="206882"/>
                </a:lnTo>
                <a:lnTo>
                  <a:pt x="2039607" y="222596"/>
                </a:lnTo>
                <a:lnTo>
                  <a:pt x="2042972" y="235584"/>
                </a:lnTo>
                <a:lnTo>
                  <a:pt x="2044530" y="245804"/>
                </a:lnTo>
                <a:lnTo>
                  <a:pt x="2045648" y="258375"/>
                </a:lnTo>
                <a:lnTo>
                  <a:pt x="2046020" y="271779"/>
                </a:lnTo>
                <a:lnTo>
                  <a:pt x="2045611" y="285118"/>
                </a:lnTo>
                <a:lnTo>
                  <a:pt x="2044341" y="297747"/>
                </a:lnTo>
                <a:lnTo>
                  <a:pt x="2042210" y="309371"/>
                </a:lnTo>
                <a:lnTo>
                  <a:pt x="2036236" y="327073"/>
                </a:lnTo>
                <a:lnTo>
                  <a:pt x="2030272" y="337565"/>
                </a:lnTo>
                <a:lnTo>
                  <a:pt x="2020529" y="348250"/>
                </a:lnTo>
                <a:lnTo>
                  <a:pt x="2009825" y="355218"/>
                </a:lnTo>
                <a:lnTo>
                  <a:pt x="1993792" y="360237"/>
                </a:lnTo>
                <a:lnTo>
                  <a:pt x="1980234" y="361314"/>
                </a:lnTo>
                <a:lnTo>
                  <a:pt x="1973278" y="361052"/>
                </a:lnTo>
                <a:lnTo>
                  <a:pt x="1960353" y="358890"/>
                </a:lnTo>
                <a:lnTo>
                  <a:pt x="1949373" y="354583"/>
                </a:lnTo>
                <a:lnTo>
                  <a:pt x="1950268" y="419497"/>
                </a:lnTo>
                <a:lnTo>
                  <a:pt x="1963529" y="420722"/>
                </a:lnTo>
                <a:lnTo>
                  <a:pt x="1977567" y="421131"/>
                </a:lnTo>
                <a:lnTo>
                  <a:pt x="1979209" y="421126"/>
                </a:lnTo>
                <a:lnTo>
                  <a:pt x="1993139" y="420607"/>
                </a:lnTo>
                <a:lnTo>
                  <a:pt x="2006340" y="419243"/>
                </a:lnTo>
                <a:lnTo>
                  <a:pt x="2018814" y="417034"/>
                </a:lnTo>
                <a:lnTo>
                  <a:pt x="2030559" y="413981"/>
                </a:lnTo>
                <a:lnTo>
                  <a:pt x="2041575" y="410082"/>
                </a:lnTo>
                <a:lnTo>
                  <a:pt x="2057733" y="402417"/>
                </a:lnTo>
                <a:lnTo>
                  <a:pt x="2068535" y="395564"/>
                </a:lnTo>
                <a:lnTo>
                  <a:pt x="2078350" y="387705"/>
                </a:lnTo>
                <a:lnTo>
                  <a:pt x="2087168" y="378840"/>
                </a:lnTo>
                <a:lnTo>
                  <a:pt x="2097509" y="365587"/>
                </a:lnTo>
                <a:lnTo>
                  <a:pt x="2104046" y="354792"/>
                </a:lnTo>
                <a:lnTo>
                  <a:pt x="2109617" y="343168"/>
                </a:lnTo>
                <a:lnTo>
                  <a:pt x="2114219" y="330707"/>
                </a:lnTo>
                <a:lnTo>
                  <a:pt x="2117273" y="319927"/>
                </a:lnTo>
                <a:lnTo>
                  <a:pt x="2119836" y="307856"/>
                </a:lnTo>
                <a:lnTo>
                  <a:pt x="2121659" y="295295"/>
                </a:lnTo>
                <a:lnTo>
                  <a:pt x="2122748" y="282252"/>
                </a:lnTo>
                <a:lnTo>
                  <a:pt x="2123109" y="268731"/>
                </a:lnTo>
                <a:lnTo>
                  <a:pt x="2122796" y="255069"/>
                </a:lnTo>
                <a:lnTo>
                  <a:pt x="2121827" y="241809"/>
                </a:lnTo>
                <a:lnTo>
                  <a:pt x="2120188" y="229205"/>
                </a:lnTo>
                <a:lnTo>
                  <a:pt x="2117868" y="217265"/>
                </a:lnTo>
                <a:lnTo>
                  <a:pt x="2114854" y="205993"/>
                </a:lnTo>
                <a:lnTo>
                  <a:pt x="2109506" y="191390"/>
                </a:lnTo>
                <a:lnTo>
                  <a:pt x="2103793" y="179861"/>
                </a:lnTo>
                <a:lnTo>
                  <a:pt x="2097067" y="169323"/>
                </a:lnTo>
                <a:lnTo>
                  <a:pt x="2089327" y="159765"/>
                </a:lnTo>
                <a:lnTo>
                  <a:pt x="2079725" y="150533"/>
                </a:lnTo>
                <a:lnTo>
                  <a:pt x="2069611" y="143060"/>
                </a:lnTo>
                <a:lnTo>
                  <a:pt x="2058372" y="136690"/>
                </a:lnTo>
                <a:lnTo>
                  <a:pt x="2046020" y="131444"/>
                </a:lnTo>
                <a:lnTo>
                  <a:pt x="2035818" y="128118"/>
                </a:lnTo>
                <a:lnTo>
                  <a:pt x="2024080" y="125304"/>
                </a:lnTo>
                <a:lnTo>
                  <a:pt x="2011550" y="123287"/>
                </a:lnTo>
                <a:lnTo>
                  <a:pt x="1998243" y="122072"/>
                </a:lnTo>
                <a:lnTo>
                  <a:pt x="1984171" y="121665"/>
                </a:lnTo>
                <a:lnTo>
                  <a:pt x="1982675" y="121670"/>
                </a:lnTo>
                <a:lnTo>
                  <a:pt x="1968770" y="122183"/>
                </a:lnTo>
                <a:lnTo>
                  <a:pt x="1955574" y="123544"/>
                </a:lnTo>
                <a:lnTo>
                  <a:pt x="1943091" y="125753"/>
                </a:lnTo>
                <a:lnTo>
                  <a:pt x="1931328" y="128810"/>
                </a:lnTo>
                <a:lnTo>
                  <a:pt x="1920290" y="132714"/>
                </a:lnTo>
                <a:lnTo>
                  <a:pt x="1904419" y="140360"/>
                </a:lnTo>
                <a:lnTo>
                  <a:pt x="1893621" y="147233"/>
                </a:lnTo>
                <a:lnTo>
                  <a:pt x="1883799" y="155059"/>
                </a:lnTo>
                <a:lnTo>
                  <a:pt x="1874951" y="163829"/>
                </a:lnTo>
                <a:lnTo>
                  <a:pt x="1864432" y="177163"/>
                </a:lnTo>
                <a:lnTo>
                  <a:pt x="1857887" y="187950"/>
                </a:lnTo>
                <a:lnTo>
                  <a:pt x="1852298" y="199596"/>
                </a:lnTo>
                <a:lnTo>
                  <a:pt x="1847646" y="212089"/>
                </a:lnTo>
                <a:lnTo>
                  <a:pt x="1844578" y="222884"/>
                </a:lnTo>
                <a:lnTo>
                  <a:pt x="1841985" y="234952"/>
                </a:lnTo>
                <a:lnTo>
                  <a:pt x="1840125" y="247509"/>
                </a:lnTo>
                <a:lnTo>
                  <a:pt x="1839004" y="260549"/>
                </a:lnTo>
                <a:lnTo>
                  <a:pt x="1838629" y="274065"/>
                </a:lnTo>
                <a:close/>
              </a:path>
              <a:path w="5980353" h="522985">
                <a:moveTo>
                  <a:pt x="2168321" y="389762"/>
                </a:moveTo>
                <a:lnTo>
                  <a:pt x="2169591" y="394207"/>
                </a:lnTo>
                <a:lnTo>
                  <a:pt x="2171242" y="397509"/>
                </a:lnTo>
                <a:lnTo>
                  <a:pt x="2175560" y="401700"/>
                </a:lnTo>
                <a:lnTo>
                  <a:pt x="2179116" y="403859"/>
                </a:lnTo>
                <a:lnTo>
                  <a:pt x="2183815" y="406272"/>
                </a:lnTo>
                <a:lnTo>
                  <a:pt x="2188641" y="408685"/>
                </a:lnTo>
                <a:lnTo>
                  <a:pt x="2194610" y="410971"/>
                </a:lnTo>
                <a:lnTo>
                  <a:pt x="2201722" y="413257"/>
                </a:lnTo>
                <a:lnTo>
                  <a:pt x="2208834" y="415543"/>
                </a:lnTo>
                <a:lnTo>
                  <a:pt x="2216962" y="417448"/>
                </a:lnTo>
                <a:lnTo>
                  <a:pt x="2225979" y="418972"/>
                </a:lnTo>
                <a:lnTo>
                  <a:pt x="2241384" y="420690"/>
                </a:lnTo>
                <a:lnTo>
                  <a:pt x="2254427" y="421131"/>
                </a:lnTo>
                <a:lnTo>
                  <a:pt x="2262964" y="420955"/>
                </a:lnTo>
                <a:lnTo>
                  <a:pt x="2275924" y="419960"/>
                </a:lnTo>
                <a:lnTo>
                  <a:pt x="2288371" y="418077"/>
                </a:lnTo>
                <a:lnTo>
                  <a:pt x="2300274" y="415289"/>
                </a:lnTo>
                <a:lnTo>
                  <a:pt x="2315194" y="410186"/>
                </a:lnTo>
                <a:lnTo>
                  <a:pt x="2326586" y="404612"/>
                </a:lnTo>
                <a:lnTo>
                  <a:pt x="2336850" y="397890"/>
                </a:lnTo>
                <a:lnTo>
                  <a:pt x="2346100" y="389821"/>
                </a:lnTo>
                <a:lnTo>
                  <a:pt x="2354263" y="380110"/>
                </a:lnTo>
                <a:lnTo>
                  <a:pt x="2360853" y="369061"/>
                </a:lnTo>
                <a:lnTo>
                  <a:pt x="2365979" y="355285"/>
                </a:lnTo>
                <a:lnTo>
                  <a:pt x="2368421" y="342766"/>
                </a:lnTo>
                <a:lnTo>
                  <a:pt x="2369235" y="329183"/>
                </a:lnTo>
                <a:lnTo>
                  <a:pt x="2369001" y="322032"/>
                </a:lnTo>
                <a:lnTo>
                  <a:pt x="2367196" y="309124"/>
                </a:lnTo>
                <a:lnTo>
                  <a:pt x="2363647" y="297814"/>
                </a:lnTo>
                <a:lnTo>
                  <a:pt x="2356563" y="284655"/>
                </a:lnTo>
                <a:lnTo>
                  <a:pt x="2348788" y="274954"/>
                </a:lnTo>
                <a:lnTo>
                  <a:pt x="2338441" y="265870"/>
                </a:lnTo>
                <a:lnTo>
                  <a:pt x="2327706" y="258952"/>
                </a:lnTo>
                <a:lnTo>
                  <a:pt x="2315495" y="252554"/>
                </a:lnTo>
                <a:lnTo>
                  <a:pt x="2303957" y="247522"/>
                </a:lnTo>
                <a:lnTo>
                  <a:pt x="2291894" y="242730"/>
                </a:lnTo>
                <a:lnTo>
                  <a:pt x="2280081" y="238378"/>
                </a:lnTo>
                <a:lnTo>
                  <a:pt x="2272334" y="235584"/>
                </a:lnTo>
                <a:lnTo>
                  <a:pt x="2265349" y="232663"/>
                </a:lnTo>
                <a:lnTo>
                  <a:pt x="2259126" y="229488"/>
                </a:lnTo>
                <a:lnTo>
                  <a:pt x="2253030" y="226313"/>
                </a:lnTo>
                <a:lnTo>
                  <a:pt x="2248077" y="222630"/>
                </a:lnTo>
                <a:lnTo>
                  <a:pt x="2244267" y="218439"/>
                </a:lnTo>
                <a:lnTo>
                  <a:pt x="2240457" y="214248"/>
                </a:lnTo>
                <a:lnTo>
                  <a:pt x="2238552" y="209168"/>
                </a:lnTo>
                <a:lnTo>
                  <a:pt x="2238552" y="199008"/>
                </a:lnTo>
                <a:lnTo>
                  <a:pt x="2239441" y="195325"/>
                </a:lnTo>
                <a:lnTo>
                  <a:pt x="2240965" y="191769"/>
                </a:lnTo>
                <a:lnTo>
                  <a:pt x="2242616" y="188340"/>
                </a:lnTo>
                <a:lnTo>
                  <a:pt x="2244902" y="185292"/>
                </a:lnTo>
                <a:lnTo>
                  <a:pt x="2248077" y="182752"/>
                </a:lnTo>
                <a:lnTo>
                  <a:pt x="2251252" y="180085"/>
                </a:lnTo>
                <a:lnTo>
                  <a:pt x="2255316" y="178180"/>
                </a:lnTo>
                <a:lnTo>
                  <a:pt x="2260269" y="176783"/>
                </a:lnTo>
                <a:lnTo>
                  <a:pt x="2265349" y="175386"/>
                </a:lnTo>
                <a:lnTo>
                  <a:pt x="2271191" y="174751"/>
                </a:lnTo>
                <a:lnTo>
                  <a:pt x="2278126" y="174752"/>
                </a:lnTo>
                <a:lnTo>
                  <a:pt x="2291522" y="175524"/>
                </a:lnTo>
                <a:lnTo>
                  <a:pt x="2303322" y="177799"/>
                </a:lnTo>
                <a:lnTo>
                  <a:pt x="2310815" y="179958"/>
                </a:lnTo>
                <a:lnTo>
                  <a:pt x="2317292" y="182117"/>
                </a:lnTo>
                <a:lnTo>
                  <a:pt x="2323007" y="184530"/>
                </a:lnTo>
                <a:lnTo>
                  <a:pt x="2328595" y="186943"/>
                </a:lnTo>
                <a:lnTo>
                  <a:pt x="2333294" y="189102"/>
                </a:lnTo>
                <a:lnTo>
                  <a:pt x="2337104" y="191261"/>
                </a:lnTo>
                <a:lnTo>
                  <a:pt x="2340914" y="193293"/>
                </a:lnTo>
                <a:lnTo>
                  <a:pt x="2343708" y="194309"/>
                </a:lnTo>
                <a:lnTo>
                  <a:pt x="2345486" y="194309"/>
                </a:lnTo>
                <a:lnTo>
                  <a:pt x="2348407" y="193928"/>
                </a:lnTo>
                <a:lnTo>
                  <a:pt x="2351709" y="191261"/>
                </a:lnTo>
                <a:lnTo>
                  <a:pt x="2353106" y="187324"/>
                </a:lnTo>
                <a:lnTo>
                  <a:pt x="2353614" y="184657"/>
                </a:lnTo>
                <a:lnTo>
                  <a:pt x="2353995" y="181228"/>
                </a:lnTo>
                <a:lnTo>
                  <a:pt x="2354249" y="177926"/>
                </a:lnTo>
                <a:lnTo>
                  <a:pt x="2354376" y="173481"/>
                </a:lnTo>
                <a:lnTo>
                  <a:pt x="2354376" y="163575"/>
                </a:lnTo>
                <a:lnTo>
                  <a:pt x="2354249" y="159765"/>
                </a:lnTo>
                <a:lnTo>
                  <a:pt x="2353995" y="156717"/>
                </a:lnTo>
                <a:lnTo>
                  <a:pt x="2353614" y="153669"/>
                </a:lnTo>
                <a:lnTo>
                  <a:pt x="2353360" y="151002"/>
                </a:lnTo>
                <a:lnTo>
                  <a:pt x="2352471" y="146811"/>
                </a:lnTo>
                <a:lnTo>
                  <a:pt x="2351074" y="143636"/>
                </a:lnTo>
                <a:lnTo>
                  <a:pt x="2349042" y="140588"/>
                </a:lnTo>
                <a:lnTo>
                  <a:pt x="2345232" y="137667"/>
                </a:lnTo>
                <a:lnTo>
                  <a:pt x="2342057" y="135889"/>
                </a:lnTo>
                <a:lnTo>
                  <a:pt x="2337739" y="133730"/>
                </a:lnTo>
                <a:lnTo>
                  <a:pt x="2333294" y="131698"/>
                </a:lnTo>
                <a:lnTo>
                  <a:pt x="2327960" y="129793"/>
                </a:lnTo>
                <a:lnTo>
                  <a:pt x="2321610" y="128015"/>
                </a:lnTo>
                <a:lnTo>
                  <a:pt x="2315260" y="126110"/>
                </a:lnTo>
                <a:lnTo>
                  <a:pt x="2308148" y="124713"/>
                </a:lnTo>
                <a:lnTo>
                  <a:pt x="2300401" y="123443"/>
                </a:lnTo>
                <a:lnTo>
                  <a:pt x="2292527" y="122300"/>
                </a:lnTo>
                <a:lnTo>
                  <a:pt x="2284399" y="121665"/>
                </a:lnTo>
                <a:lnTo>
                  <a:pt x="2276144" y="121665"/>
                </a:lnTo>
                <a:lnTo>
                  <a:pt x="2268079" y="121837"/>
                </a:lnTo>
                <a:lnTo>
                  <a:pt x="2254941" y="122921"/>
                </a:lnTo>
                <a:lnTo>
                  <a:pt x="2242606" y="124985"/>
                </a:lnTo>
                <a:lnTo>
                  <a:pt x="2231059" y="128015"/>
                </a:lnTo>
                <a:lnTo>
                  <a:pt x="2218122" y="132753"/>
                </a:lnTo>
                <a:lnTo>
                  <a:pt x="2206856" y="138564"/>
                </a:lnTo>
                <a:lnTo>
                  <a:pt x="2196896" y="145541"/>
                </a:lnTo>
                <a:lnTo>
                  <a:pt x="2189984" y="151839"/>
                </a:lnTo>
                <a:lnTo>
                  <a:pt x="2181897" y="161675"/>
                </a:lnTo>
                <a:lnTo>
                  <a:pt x="2175560" y="172719"/>
                </a:lnTo>
                <a:lnTo>
                  <a:pt x="2171793" y="182303"/>
                </a:lnTo>
                <a:lnTo>
                  <a:pt x="2168987" y="194655"/>
                </a:lnTo>
                <a:lnTo>
                  <a:pt x="2168067" y="207771"/>
                </a:lnTo>
                <a:lnTo>
                  <a:pt x="2168328" y="215752"/>
                </a:lnTo>
                <a:lnTo>
                  <a:pt x="2170083" y="228602"/>
                </a:lnTo>
                <a:lnTo>
                  <a:pt x="2173528" y="239902"/>
                </a:lnTo>
                <a:lnTo>
                  <a:pt x="2180394" y="253009"/>
                </a:lnTo>
                <a:lnTo>
                  <a:pt x="2188133" y="262762"/>
                </a:lnTo>
                <a:lnTo>
                  <a:pt x="2198141" y="271769"/>
                </a:lnTo>
                <a:lnTo>
                  <a:pt x="2208707" y="278891"/>
                </a:lnTo>
                <a:lnTo>
                  <a:pt x="2220664" y="285225"/>
                </a:lnTo>
                <a:lnTo>
                  <a:pt x="2232202" y="290448"/>
                </a:lnTo>
                <a:lnTo>
                  <a:pt x="2240203" y="293877"/>
                </a:lnTo>
                <a:lnTo>
                  <a:pt x="2248077" y="296925"/>
                </a:lnTo>
                <a:lnTo>
                  <a:pt x="2255697" y="299719"/>
                </a:lnTo>
                <a:lnTo>
                  <a:pt x="2263317" y="302513"/>
                </a:lnTo>
                <a:lnTo>
                  <a:pt x="2270175" y="305434"/>
                </a:lnTo>
                <a:lnTo>
                  <a:pt x="2276271" y="308609"/>
                </a:lnTo>
                <a:lnTo>
                  <a:pt x="2282367" y="311784"/>
                </a:lnTo>
                <a:lnTo>
                  <a:pt x="2287193" y="315467"/>
                </a:lnTo>
                <a:lnTo>
                  <a:pt x="2290876" y="319785"/>
                </a:lnTo>
                <a:lnTo>
                  <a:pt x="2294559" y="324103"/>
                </a:lnTo>
                <a:lnTo>
                  <a:pt x="2296337" y="329183"/>
                </a:lnTo>
                <a:lnTo>
                  <a:pt x="2296337" y="340232"/>
                </a:lnTo>
                <a:lnTo>
                  <a:pt x="2295321" y="344804"/>
                </a:lnTo>
                <a:lnTo>
                  <a:pt x="2293416" y="348868"/>
                </a:lnTo>
                <a:lnTo>
                  <a:pt x="2291384" y="352805"/>
                </a:lnTo>
                <a:lnTo>
                  <a:pt x="2288463" y="356107"/>
                </a:lnTo>
                <a:lnTo>
                  <a:pt x="2284653" y="358647"/>
                </a:lnTo>
                <a:lnTo>
                  <a:pt x="2280716" y="361187"/>
                </a:lnTo>
                <a:lnTo>
                  <a:pt x="2276144" y="363219"/>
                </a:lnTo>
                <a:lnTo>
                  <a:pt x="2270937" y="364616"/>
                </a:lnTo>
                <a:lnTo>
                  <a:pt x="2265603" y="366013"/>
                </a:lnTo>
                <a:lnTo>
                  <a:pt x="2259634" y="366648"/>
                </a:lnTo>
                <a:lnTo>
                  <a:pt x="2249022" y="366591"/>
                </a:lnTo>
                <a:lnTo>
                  <a:pt x="2235943" y="365448"/>
                </a:lnTo>
                <a:lnTo>
                  <a:pt x="2224201" y="362838"/>
                </a:lnTo>
                <a:lnTo>
                  <a:pt x="2215692" y="360171"/>
                </a:lnTo>
                <a:lnTo>
                  <a:pt x="2208326" y="357504"/>
                </a:lnTo>
                <a:lnTo>
                  <a:pt x="2201976" y="354456"/>
                </a:lnTo>
                <a:lnTo>
                  <a:pt x="2195626" y="351535"/>
                </a:lnTo>
                <a:lnTo>
                  <a:pt x="2190292" y="348741"/>
                </a:lnTo>
                <a:lnTo>
                  <a:pt x="2186101" y="346328"/>
                </a:lnTo>
                <a:lnTo>
                  <a:pt x="2181783" y="343788"/>
                </a:lnTo>
                <a:lnTo>
                  <a:pt x="2178608" y="342518"/>
                </a:lnTo>
                <a:lnTo>
                  <a:pt x="2176449" y="342518"/>
                </a:lnTo>
                <a:lnTo>
                  <a:pt x="2173147" y="342899"/>
                </a:lnTo>
                <a:lnTo>
                  <a:pt x="2169718" y="345693"/>
                </a:lnTo>
                <a:lnTo>
                  <a:pt x="2168194" y="349884"/>
                </a:lnTo>
                <a:lnTo>
                  <a:pt x="2167559" y="352678"/>
                </a:lnTo>
                <a:lnTo>
                  <a:pt x="2167178" y="356107"/>
                </a:lnTo>
                <a:lnTo>
                  <a:pt x="2166797" y="359536"/>
                </a:lnTo>
                <a:lnTo>
                  <a:pt x="2166543" y="364235"/>
                </a:lnTo>
                <a:lnTo>
                  <a:pt x="2166543" y="378713"/>
                </a:lnTo>
                <a:lnTo>
                  <a:pt x="2167178" y="385317"/>
                </a:lnTo>
                <a:lnTo>
                  <a:pt x="2168321" y="3897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35607" y="1149603"/>
            <a:ext cx="242569" cy="299466"/>
          </a:xfrm>
          <a:custGeom>
            <a:avLst/>
            <a:gdLst/>
            <a:ahLst/>
            <a:cxnLst/>
            <a:rect l="l" t="t" r="r" b="b"/>
            <a:pathLst>
              <a:path w="242569" h="299466">
                <a:moveTo>
                  <a:pt x="0" y="213284"/>
                </a:moveTo>
                <a:lnTo>
                  <a:pt x="784" y="226940"/>
                </a:lnTo>
                <a:lnTo>
                  <a:pt x="3136" y="239392"/>
                </a:lnTo>
                <a:lnTo>
                  <a:pt x="7112" y="250698"/>
                </a:lnTo>
                <a:lnTo>
                  <a:pt x="10905" y="258197"/>
                </a:lnTo>
                <a:lnTo>
                  <a:pt x="18203" y="268652"/>
                </a:lnTo>
                <a:lnTo>
                  <a:pt x="27178" y="277622"/>
                </a:lnTo>
                <a:lnTo>
                  <a:pt x="34461" y="283065"/>
                </a:lnTo>
                <a:lnTo>
                  <a:pt x="45479" y="289249"/>
                </a:lnTo>
                <a:lnTo>
                  <a:pt x="57785" y="294005"/>
                </a:lnTo>
                <a:lnTo>
                  <a:pt x="70711" y="297197"/>
                </a:lnTo>
                <a:lnTo>
                  <a:pt x="83319" y="298903"/>
                </a:lnTo>
                <a:lnTo>
                  <a:pt x="96647" y="299466"/>
                </a:lnTo>
                <a:lnTo>
                  <a:pt x="93834" y="243210"/>
                </a:lnTo>
                <a:lnTo>
                  <a:pt x="83693" y="236982"/>
                </a:lnTo>
                <a:lnTo>
                  <a:pt x="81710" y="235015"/>
                </a:lnTo>
                <a:lnTo>
                  <a:pt x="75303" y="224342"/>
                </a:lnTo>
                <a:lnTo>
                  <a:pt x="73151" y="210820"/>
                </a:lnTo>
                <a:lnTo>
                  <a:pt x="73151" y="204216"/>
                </a:lnTo>
                <a:lnTo>
                  <a:pt x="74422" y="198374"/>
                </a:lnTo>
                <a:lnTo>
                  <a:pt x="76835" y="193421"/>
                </a:lnTo>
                <a:lnTo>
                  <a:pt x="79375" y="188341"/>
                </a:lnTo>
                <a:lnTo>
                  <a:pt x="83312" y="184023"/>
                </a:lnTo>
                <a:lnTo>
                  <a:pt x="88645" y="180467"/>
                </a:lnTo>
                <a:lnTo>
                  <a:pt x="93980" y="176911"/>
                </a:lnTo>
                <a:lnTo>
                  <a:pt x="100965" y="174117"/>
                </a:lnTo>
                <a:lnTo>
                  <a:pt x="109474" y="172338"/>
                </a:lnTo>
                <a:lnTo>
                  <a:pt x="114334" y="171450"/>
                </a:lnTo>
                <a:lnTo>
                  <a:pt x="126471" y="170116"/>
                </a:lnTo>
                <a:lnTo>
                  <a:pt x="140462" y="169672"/>
                </a:lnTo>
                <a:lnTo>
                  <a:pt x="169037" y="169672"/>
                </a:lnTo>
                <a:lnTo>
                  <a:pt x="169037" y="215011"/>
                </a:lnTo>
                <a:lnTo>
                  <a:pt x="161138" y="223304"/>
                </a:lnTo>
                <a:lnTo>
                  <a:pt x="161256" y="279181"/>
                </a:lnTo>
                <a:lnTo>
                  <a:pt x="171269" y="271290"/>
                </a:lnTo>
                <a:lnTo>
                  <a:pt x="180594" y="262255"/>
                </a:lnTo>
                <a:lnTo>
                  <a:pt x="180594" y="286131"/>
                </a:lnTo>
                <a:lnTo>
                  <a:pt x="181482" y="288417"/>
                </a:lnTo>
                <a:lnTo>
                  <a:pt x="184785" y="291592"/>
                </a:lnTo>
                <a:lnTo>
                  <a:pt x="187706" y="292735"/>
                </a:lnTo>
                <a:lnTo>
                  <a:pt x="191769" y="293370"/>
                </a:lnTo>
                <a:lnTo>
                  <a:pt x="195834" y="294132"/>
                </a:lnTo>
                <a:lnTo>
                  <a:pt x="202311" y="294386"/>
                </a:lnTo>
                <a:lnTo>
                  <a:pt x="219582" y="294386"/>
                </a:lnTo>
                <a:lnTo>
                  <a:pt x="225932" y="294132"/>
                </a:lnTo>
                <a:lnTo>
                  <a:pt x="230124" y="293370"/>
                </a:lnTo>
                <a:lnTo>
                  <a:pt x="234442" y="292735"/>
                </a:lnTo>
                <a:lnTo>
                  <a:pt x="237617" y="291592"/>
                </a:lnTo>
                <a:lnTo>
                  <a:pt x="239522" y="289941"/>
                </a:lnTo>
                <a:lnTo>
                  <a:pt x="242569" y="286131"/>
                </a:lnTo>
                <a:lnTo>
                  <a:pt x="242569" y="104775"/>
                </a:lnTo>
                <a:lnTo>
                  <a:pt x="242294" y="94087"/>
                </a:lnTo>
                <a:lnTo>
                  <a:pt x="241096" y="80839"/>
                </a:lnTo>
                <a:lnTo>
                  <a:pt x="238977" y="68639"/>
                </a:lnTo>
                <a:lnTo>
                  <a:pt x="235966" y="57531"/>
                </a:lnTo>
                <a:lnTo>
                  <a:pt x="230568" y="44631"/>
                </a:lnTo>
                <a:lnTo>
                  <a:pt x="223686" y="33955"/>
                </a:lnTo>
                <a:lnTo>
                  <a:pt x="215137" y="24892"/>
                </a:lnTo>
                <a:lnTo>
                  <a:pt x="203109" y="16217"/>
                </a:lnTo>
                <a:lnTo>
                  <a:pt x="191641" y="10521"/>
                </a:lnTo>
                <a:lnTo>
                  <a:pt x="178688" y="6096"/>
                </a:lnTo>
                <a:lnTo>
                  <a:pt x="164978" y="3055"/>
                </a:lnTo>
                <a:lnTo>
                  <a:pt x="152735" y="1358"/>
                </a:lnTo>
                <a:lnTo>
                  <a:pt x="139476" y="339"/>
                </a:lnTo>
                <a:lnTo>
                  <a:pt x="125222" y="0"/>
                </a:lnTo>
                <a:lnTo>
                  <a:pt x="116305" y="198"/>
                </a:lnTo>
                <a:lnTo>
                  <a:pt x="103620" y="1171"/>
                </a:lnTo>
                <a:lnTo>
                  <a:pt x="91186" y="2921"/>
                </a:lnTo>
                <a:lnTo>
                  <a:pt x="72419" y="6820"/>
                </a:lnTo>
                <a:lnTo>
                  <a:pt x="60706" y="10160"/>
                </a:lnTo>
                <a:lnTo>
                  <a:pt x="47108" y="14969"/>
                </a:lnTo>
                <a:lnTo>
                  <a:pt x="36194" y="19812"/>
                </a:lnTo>
                <a:lnTo>
                  <a:pt x="24384" y="26543"/>
                </a:lnTo>
                <a:lnTo>
                  <a:pt x="21717" y="29337"/>
                </a:lnTo>
                <a:lnTo>
                  <a:pt x="18923" y="32258"/>
                </a:lnTo>
                <a:lnTo>
                  <a:pt x="17018" y="35433"/>
                </a:lnTo>
                <a:lnTo>
                  <a:pt x="16001" y="38988"/>
                </a:lnTo>
                <a:lnTo>
                  <a:pt x="14986" y="42545"/>
                </a:lnTo>
                <a:lnTo>
                  <a:pt x="14478" y="47498"/>
                </a:lnTo>
                <a:lnTo>
                  <a:pt x="14478" y="58166"/>
                </a:lnTo>
                <a:lnTo>
                  <a:pt x="14859" y="62357"/>
                </a:lnTo>
                <a:lnTo>
                  <a:pt x="15367" y="66167"/>
                </a:lnTo>
                <a:lnTo>
                  <a:pt x="16001" y="69850"/>
                </a:lnTo>
                <a:lnTo>
                  <a:pt x="16891" y="73025"/>
                </a:lnTo>
                <a:lnTo>
                  <a:pt x="17906" y="75692"/>
                </a:lnTo>
                <a:lnTo>
                  <a:pt x="20447" y="80263"/>
                </a:lnTo>
                <a:lnTo>
                  <a:pt x="23749" y="82931"/>
                </a:lnTo>
                <a:lnTo>
                  <a:pt x="27940" y="83693"/>
                </a:lnTo>
                <a:lnTo>
                  <a:pt x="31115" y="83693"/>
                </a:lnTo>
                <a:lnTo>
                  <a:pt x="35179" y="82296"/>
                </a:lnTo>
                <a:lnTo>
                  <a:pt x="40259" y="79501"/>
                </a:lnTo>
                <a:lnTo>
                  <a:pt x="45338" y="76708"/>
                </a:lnTo>
                <a:lnTo>
                  <a:pt x="51688" y="73660"/>
                </a:lnTo>
                <a:lnTo>
                  <a:pt x="59181" y="70231"/>
                </a:lnTo>
                <a:lnTo>
                  <a:pt x="72385" y="65106"/>
                </a:lnTo>
                <a:lnTo>
                  <a:pt x="85217" y="61087"/>
                </a:lnTo>
                <a:lnTo>
                  <a:pt x="92758" y="59264"/>
                </a:lnTo>
                <a:lnTo>
                  <a:pt x="105159" y="57488"/>
                </a:lnTo>
                <a:lnTo>
                  <a:pt x="118744" y="56896"/>
                </a:lnTo>
                <a:lnTo>
                  <a:pt x="128269" y="56896"/>
                </a:lnTo>
                <a:lnTo>
                  <a:pt x="136270" y="57912"/>
                </a:lnTo>
                <a:lnTo>
                  <a:pt x="142620" y="59817"/>
                </a:lnTo>
                <a:lnTo>
                  <a:pt x="149098" y="61849"/>
                </a:lnTo>
                <a:lnTo>
                  <a:pt x="154305" y="64897"/>
                </a:lnTo>
                <a:lnTo>
                  <a:pt x="158115" y="69087"/>
                </a:lnTo>
                <a:lnTo>
                  <a:pt x="162051" y="73279"/>
                </a:lnTo>
                <a:lnTo>
                  <a:pt x="164845" y="78486"/>
                </a:lnTo>
                <a:lnTo>
                  <a:pt x="166497" y="84709"/>
                </a:lnTo>
                <a:lnTo>
                  <a:pt x="168148" y="90932"/>
                </a:lnTo>
                <a:lnTo>
                  <a:pt x="169037" y="98298"/>
                </a:lnTo>
                <a:lnTo>
                  <a:pt x="169037" y="122682"/>
                </a:lnTo>
                <a:lnTo>
                  <a:pt x="143129" y="122682"/>
                </a:lnTo>
                <a:lnTo>
                  <a:pt x="130205" y="122867"/>
                </a:lnTo>
                <a:lnTo>
                  <a:pt x="116817" y="123493"/>
                </a:lnTo>
                <a:lnTo>
                  <a:pt x="104140" y="124559"/>
                </a:lnTo>
                <a:lnTo>
                  <a:pt x="92170" y="126067"/>
                </a:lnTo>
                <a:lnTo>
                  <a:pt x="80899" y="128016"/>
                </a:lnTo>
                <a:lnTo>
                  <a:pt x="70393" y="130424"/>
                </a:lnTo>
                <a:lnTo>
                  <a:pt x="57719" y="134323"/>
                </a:lnTo>
                <a:lnTo>
                  <a:pt x="46286" y="139033"/>
                </a:lnTo>
                <a:lnTo>
                  <a:pt x="36068" y="144525"/>
                </a:lnTo>
                <a:lnTo>
                  <a:pt x="24563" y="153137"/>
                </a:lnTo>
                <a:lnTo>
                  <a:pt x="15868" y="162364"/>
                </a:lnTo>
                <a:lnTo>
                  <a:pt x="9017" y="172847"/>
                </a:lnTo>
                <a:lnTo>
                  <a:pt x="3380" y="186919"/>
                </a:lnTo>
                <a:lnTo>
                  <a:pt x="837" y="199459"/>
                </a:lnTo>
                <a:lnTo>
                  <a:pt x="0" y="213106"/>
                </a:lnTo>
                <a:lnTo>
                  <a:pt x="0" y="2132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1293" y="1027938"/>
            <a:ext cx="253606" cy="416051"/>
          </a:xfrm>
          <a:custGeom>
            <a:avLst/>
            <a:gdLst/>
            <a:ahLst/>
            <a:cxnLst/>
            <a:rect l="l" t="t" r="r" b="b"/>
            <a:pathLst>
              <a:path w="253606" h="416051">
                <a:moveTo>
                  <a:pt x="178892" y="404240"/>
                </a:moveTo>
                <a:lnTo>
                  <a:pt x="178892" y="406146"/>
                </a:lnTo>
                <a:lnTo>
                  <a:pt x="180682" y="409448"/>
                </a:lnTo>
                <a:lnTo>
                  <a:pt x="183857" y="412114"/>
                </a:lnTo>
                <a:lnTo>
                  <a:pt x="186639" y="413131"/>
                </a:lnTo>
                <a:lnTo>
                  <a:pt x="189407" y="414147"/>
                </a:lnTo>
                <a:lnTo>
                  <a:pt x="193230" y="414909"/>
                </a:lnTo>
                <a:lnTo>
                  <a:pt x="198094" y="415289"/>
                </a:lnTo>
                <a:lnTo>
                  <a:pt x="202958" y="415798"/>
                </a:lnTo>
                <a:lnTo>
                  <a:pt x="209054" y="416051"/>
                </a:lnTo>
                <a:lnTo>
                  <a:pt x="223545" y="416051"/>
                </a:lnTo>
                <a:lnTo>
                  <a:pt x="229552" y="415798"/>
                </a:lnTo>
                <a:lnTo>
                  <a:pt x="234403" y="415289"/>
                </a:lnTo>
                <a:lnTo>
                  <a:pt x="239267" y="414909"/>
                </a:lnTo>
                <a:lnTo>
                  <a:pt x="248640" y="412114"/>
                </a:lnTo>
                <a:lnTo>
                  <a:pt x="253606" y="404240"/>
                </a:lnTo>
                <a:lnTo>
                  <a:pt x="253606" y="241426"/>
                </a:lnTo>
                <a:lnTo>
                  <a:pt x="253303" y="227522"/>
                </a:lnTo>
                <a:lnTo>
                  <a:pt x="252360" y="214295"/>
                </a:lnTo>
                <a:lnTo>
                  <a:pt x="250775" y="202204"/>
                </a:lnTo>
                <a:lnTo>
                  <a:pt x="248551" y="191262"/>
                </a:lnTo>
                <a:lnTo>
                  <a:pt x="244050" y="176941"/>
                </a:lnTo>
                <a:lnTo>
                  <a:pt x="238689" y="165461"/>
                </a:lnTo>
                <a:lnTo>
                  <a:pt x="232029" y="155066"/>
                </a:lnTo>
                <a:lnTo>
                  <a:pt x="223301" y="145222"/>
                </a:lnTo>
                <a:lnTo>
                  <a:pt x="213401" y="137255"/>
                </a:lnTo>
                <a:lnTo>
                  <a:pt x="201968" y="130683"/>
                </a:lnTo>
                <a:lnTo>
                  <a:pt x="183294" y="124364"/>
                </a:lnTo>
                <a:lnTo>
                  <a:pt x="170415" y="122343"/>
                </a:lnTo>
                <a:lnTo>
                  <a:pt x="156273" y="121665"/>
                </a:lnTo>
                <a:lnTo>
                  <a:pt x="151462" y="121783"/>
                </a:lnTo>
                <a:lnTo>
                  <a:pt x="138838" y="123238"/>
                </a:lnTo>
                <a:lnTo>
                  <a:pt x="126502" y="126338"/>
                </a:lnTo>
                <a:lnTo>
                  <a:pt x="114452" y="131063"/>
                </a:lnTo>
                <a:lnTo>
                  <a:pt x="95427" y="142226"/>
                </a:lnTo>
                <a:lnTo>
                  <a:pt x="85171" y="150212"/>
                </a:lnTo>
                <a:lnTo>
                  <a:pt x="75018" y="159512"/>
                </a:lnTo>
                <a:lnTo>
                  <a:pt x="75018" y="10795"/>
                </a:lnTo>
                <a:lnTo>
                  <a:pt x="73228" y="7365"/>
                </a:lnTo>
                <a:lnTo>
                  <a:pt x="70002" y="4445"/>
                </a:lnTo>
                <a:lnTo>
                  <a:pt x="67119" y="3428"/>
                </a:lnTo>
                <a:lnTo>
                  <a:pt x="64249" y="2286"/>
                </a:lnTo>
                <a:lnTo>
                  <a:pt x="60426" y="1397"/>
                </a:lnTo>
                <a:lnTo>
                  <a:pt x="55664" y="888"/>
                </a:lnTo>
                <a:lnTo>
                  <a:pt x="50901" y="253"/>
                </a:lnTo>
                <a:lnTo>
                  <a:pt x="44856" y="0"/>
                </a:lnTo>
                <a:lnTo>
                  <a:pt x="30162" y="0"/>
                </a:lnTo>
                <a:lnTo>
                  <a:pt x="24117" y="253"/>
                </a:lnTo>
                <a:lnTo>
                  <a:pt x="19354" y="888"/>
                </a:lnTo>
                <a:lnTo>
                  <a:pt x="14592" y="1397"/>
                </a:lnTo>
                <a:lnTo>
                  <a:pt x="10769" y="2286"/>
                </a:lnTo>
                <a:lnTo>
                  <a:pt x="7886" y="3428"/>
                </a:lnTo>
                <a:lnTo>
                  <a:pt x="5016" y="4445"/>
                </a:lnTo>
                <a:lnTo>
                  <a:pt x="2984" y="5841"/>
                </a:lnTo>
                <a:lnTo>
                  <a:pt x="596" y="9016"/>
                </a:lnTo>
                <a:lnTo>
                  <a:pt x="0" y="12826"/>
                </a:lnTo>
                <a:lnTo>
                  <a:pt x="0" y="406146"/>
                </a:lnTo>
                <a:lnTo>
                  <a:pt x="14592" y="414909"/>
                </a:lnTo>
                <a:lnTo>
                  <a:pt x="19354" y="415289"/>
                </a:lnTo>
                <a:lnTo>
                  <a:pt x="24117" y="415798"/>
                </a:lnTo>
                <a:lnTo>
                  <a:pt x="30162" y="416051"/>
                </a:lnTo>
                <a:lnTo>
                  <a:pt x="44856" y="416051"/>
                </a:lnTo>
                <a:lnTo>
                  <a:pt x="50901" y="415798"/>
                </a:lnTo>
                <a:lnTo>
                  <a:pt x="55664" y="415289"/>
                </a:lnTo>
                <a:lnTo>
                  <a:pt x="60426" y="414909"/>
                </a:lnTo>
                <a:lnTo>
                  <a:pt x="64249" y="414147"/>
                </a:lnTo>
                <a:lnTo>
                  <a:pt x="67119" y="413131"/>
                </a:lnTo>
                <a:lnTo>
                  <a:pt x="70002" y="412114"/>
                </a:lnTo>
                <a:lnTo>
                  <a:pt x="72034" y="410845"/>
                </a:lnTo>
                <a:lnTo>
                  <a:pt x="74421" y="407924"/>
                </a:lnTo>
                <a:lnTo>
                  <a:pt x="75018" y="404240"/>
                </a:lnTo>
                <a:lnTo>
                  <a:pt x="75018" y="227711"/>
                </a:lnTo>
                <a:lnTo>
                  <a:pt x="78550" y="223334"/>
                </a:lnTo>
                <a:lnTo>
                  <a:pt x="87701" y="212974"/>
                </a:lnTo>
                <a:lnTo>
                  <a:pt x="96642" y="204308"/>
                </a:lnTo>
                <a:lnTo>
                  <a:pt x="105371" y="197358"/>
                </a:lnTo>
                <a:lnTo>
                  <a:pt x="110401" y="194057"/>
                </a:lnTo>
                <a:lnTo>
                  <a:pt x="122378" y="188713"/>
                </a:lnTo>
                <a:lnTo>
                  <a:pt x="134251" y="186944"/>
                </a:lnTo>
                <a:lnTo>
                  <a:pt x="141782" y="186944"/>
                </a:lnTo>
                <a:lnTo>
                  <a:pt x="148386" y="188340"/>
                </a:lnTo>
                <a:lnTo>
                  <a:pt x="154038" y="191262"/>
                </a:lnTo>
                <a:lnTo>
                  <a:pt x="159702" y="194056"/>
                </a:lnTo>
                <a:lnTo>
                  <a:pt x="164312" y="198120"/>
                </a:lnTo>
                <a:lnTo>
                  <a:pt x="167881" y="203453"/>
                </a:lnTo>
                <a:lnTo>
                  <a:pt x="171449" y="208661"/>
                </a:lnTo>
                <a:lnTo>
                  <a:pt x="174180" y="215011"/>
                </a:lnTo>
                <a:lnTo>
                  <a:pt x="176072" y="222376"/>
                </a:lnTo>
                <a:lnTo>
                  <a:pt x="176934" y="226241"/>
                </a:lnTo>
                <a:lnTo>
                  <a:pt x="178402" y="238003"/>
                </a:lnTo>
                <a:lnTo>
                  <a:pt x="178892" y="252729"/>
                </a:lnTo>
                <a:lnTo>
                  <a:pt x="178892" y="4042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27467" y="1154684"/>
            <a:ext cx="253276" cy="294386"/>
          </a:xfrm>
          <a:custGeom>
            <a:avLst/>
            <a:gdLst/>
            <a:ahLst/>
            <a:cxnLst/>
            <a:rect l="l" t="t" r="r" b="b"/>
            <a:pathLst>
              <a:path w="253276" h="294386">
                <a:moveTo>
                  <a:pt x="209588" y="289051"/>
                </a:moveTo>
                <a:lnTo>
                  <a:pt x="214922" y="289305"/>
                </a:lnTo>
                <a:lnTo>
                  <a:pt x="227622" y="289305"/>
                </a:lnTo>
                <a:lnTo>
                  <a:pt x="232702" y="289051"/>
                </a:lnTo>
                <a:lnTo>
                  <a:pt x="236766" y="288543"/>
                </a:lnTo>
                <a:lnTo>
                  <a:pt x="240830" y="288163"/>
                </a:lnTo>
                <a:lnTo>
                  <a:pt x="250863" y="284099"/>
                </a:lnTo>
                <a:lnTo>
                  <a:pt x="253276" y="277494"/>
                </a:lnTo>
                <a:lnTo>
                  <a:pt x="253276" y="9905"/>
                </a:lnTo>
                <a:lnTo>
                  <a:pt x="251498" y="6730"/>
                </a:lnTo>
                <a:lnTo>
                  <a:pt x="248323" y="3937"/>
                </a:lnTo>
                <a:lnTo>
                  <a:pt x="245529" y="3048"/>
                </a:lnTo>
                <a:lnTo>
                  <a:pt x="242735" y="2031"/>
                </a:lnTo>
                <a:lnTo>
                  <a:pt x="239052" y="1269"/>
                </a:lnTo>
                <a:lnTo>
                  <a:pt x="234226" y="762"/>
                </a:lnTo>
                <a:lnTo>
                  <a:pt x="229527" y="253"/>
                </a:lnTo>
                <a:lnTo>
                  <a:pt x="223431" y="0"/>
                </a:lnTo>
                <a:lnTo>
                  <a:pt x="208699" y="0"/>
                </a:lnTo>
                <a:lnTo>
                  <a:pt x="202730" y="253"/>
                </a:lnTo>
                <a:lnTo>
                  <a:pt x="197904" y="762"/>
                </a:lnTo>
                <a:lnTo>
                  <a:pt x="193205" y="1269"/>
                </a:lnTo>
                <a:lnTo>
                  <a:pt x="189395" y="2031"/>
                </a:lnTo>
                <a:lnTo>
                  <a:pt x="186474" y="3048"/>
                </a:lnTo>
                <a:lnTo>
                  <a:pt x="183553" y="3937"/>
                </a:lnTo>
                <a:lnTo>
                  <a:pt x="181648" y="5206"/>
                </a:lnTo>
                <a:lnTo>
                  <a:pt x="179489" y="8254"/>
                </a:lnTo>
                <a:lnTo>
                  <a:pt x="178854" y="11937"/>
                </a:lnTo>
                <a:lnTo>
                  <a:pt x="178854" y="188467"/>
                </a:lnTo>
                <a:lnTo>
                  <a:pt x="175020" y="193015"/>
                </a:lnTo>
                <a:lnTo>
                  <a:pt x="165725" y="203231"/>
                </a:lnTo>
                <a:lnTo>
                  <a:pt x="156771" y="211839"/>
                </a:lnTo>
                <a:lnTo>
                  <a:pt x="148120" y="218820"/>
                </a:lnTo>
                <a:lnTo>
                  <a:pt x="143216" y="222065"/>
                </a:lnTo>
                <a:lnTo>
                  <a:pt x="131258" y="227451"/>
                </a:lnTo>
                <a:lnTo>
                  <a:pt x="119367" y="229235"/>
                </a:lnTo>
                <a:lnTo>
                  <a:pt x="111823" y="229235"/>
                </a:lnTo>
                <a:lnTo>
                  <a:pt x="105219" y="227837"/>
                </a:lnTo>
                <a:lnTo>
                  <a:pt x="99568" y="224916"/>
                </a:lnTo>
                <a:lnTo>
                  <a:pt x="93916" y="221995"/>
                </a:lnTo>
                <a:lnTo>
                  <a:pt x="85572" y="212725"/>
                </a:lnTo>
                <a:lnTo>
                  <a:pt x="79171" y="201167"/>
                </a:lnTo>
                <a:lnTo>
                  <a:pt x="77393" y="193801"/>
                </a:lnTo>
                <a:lnTo>
                  <a:pt x="75135" y="176958"/>
                </a:lnTo>
                <a:lnTo>
                  <a:pt x="74714" y="161925"/>
                </a:lnTo>
                <a:lnTo>
                  <a:pt x="74714" y="9905"/>
                </a:lnTo>
                <a:lnTo>
                  <a:pt x="72923" y="6730"/>
                </a:lnTo>
                <a:lnTo>
                  <a:pt x="69697" y="3937"/>
                </a:lnTo>
                <a:lnTo>
                  <a:pt x="66827" y="3048"/>
                </a:lnTo>
                <a:lnTo>
                  <a:pt x="63944" y="2031"/>
                </a:lnTo>
                <a:lnTo>
                  <a:pt x="60121" y="1269"/>
                </a:lnTo>
                <a:lnTo>
                  <a:pt x="55359" y="762"/>
                </a:lnTo>
                <a:lnTo>
                  <a:pt x="50596" y="253"/>
                </a:lnTo>
                <a:lnTo>
                  <a:pt x="44551" y="0"/>
                </a:lnTo>
                <a:lnTo>
                  <a:pt x="30060" y="0"/>
                </a:lnTo>
                <a:lnTo>
                  <a:pt x="24066" y="253"/>
                </a:lnTo>
                <a:lnTo>
                  <a:pt x="19202" y="762"/>
                </a:lnTo>
                <a:lnTo>
                  <a:pt x="14338" y="1269"/>
                </a:lnTo>
                <a:lnTo>
                  <a:pt x="10464" y="2031"/>
                </a:lnTo>
                <a:lnTo>
                  <a:pt x="7594" y="3048"/>
                </a:lnTo>
                <a:lnTo>
                  <a:pt x="4711" y="3937"/>
                </a:lnTo>
                <a:lnTo>
                  <a:pt x="2730" y="5206"/>
                </a:lnTo>
                <a:lnTo>
                  <a:pt x="546" y="8254"/>
                </a:lnTo>
                <a:lnTo>
                  <a:pt x="0" y="11937"/>
                </a:lnTo>
                <a:lnTo>
                  <a:pt x="0" y="174629"/>
                </a:lnTo>
                <a:lnTo>
                  <a:pt x="311" y="189114"/>
                </a:lnTo>
                <a:lnTo>
                  <a:pt x="1234" y="202366"/>
                </a:lnTo>
                <a:lnTo>
                  <a:pt x="2768" y="214384"/>
                </a:lnTo>
                <a:lnTo>
                  <a:pt x="4914" y="225170"/>
                </a:lnTo>
                <a:lnTo>
                  <a:pt x="9253" y="239094"/>
                </a:lnTo>
                <a:lnTo>
                  <a:pt x="14590" y="250588"/>
                </a:lnTo>
                <a:lnTo>
                  <a:pt x="21285" y="261112"/>
                </a:lnTo>
                <a:lnTo>
                  <a:pt x="30006" y="270956"/>
                </a:lnTo>
                <a:lnTo>
                  <a:pt x="39909" y="278923"/>
                </a:lnTo>
                <a:lnTo>
                  <a:pt x="51346" y="285495"/>
                </a:lnTo>
                <a:lnTo>
                  <a:pt x="70219" y="291788"/>
                </a:lnTo>
                <a:lnTo>
                  <a:pt x="83131" y="293739"/>
                </a:lnTo>
                <a:lnTo>
                  <a:pt x="97332" y="294386"/>
                </a:lnTo>
                <a:lnTo>
                  <a:pt x="107893" y="293823"/>
                </a:lnTo>
                <a:lnTo>
                  <a:pt x="120328" y="291666"/>
                </a:lnTo>
                <a:lnTo>
                  <a:pt x="132551" y="287879"/>
                </a:lnTo>
                <a:lnTo>
                  <a:pt x="144564" y="282448"/>
                </a:lnTo>
                <a:lnTo>
                  <a:pt x="159652" y="273205"/>
                </a:lnTo>
                <a:lnTo>
                  <a:pt x="169609" y="265568"/>
                </a:lnTo>
                <a:lnTo>
                  <a:pt x="179486" y="256751"/>
                </a:lnTo>
                <a:lnTo>
                  <a:pt x="189268" y="246761"/>
                </a:lnTo>
                <a:lnTo>
                  <a:pt x="189268" y="279400"/>
                </a:lnTo>
                <a:lnTo>
                  <a:pt x="190792" y="282701"/>
                </a:lnTo>
                <a:lnTo>
                  <a:pt x="193459" y="285368"/>
                </a:lnTo>
                <a:lnTo>
                  <a:pt x="198285" y="287400"/>
                </a:lnTo>
                <a:lnTo>
                  <a:pt x="201460" y="288163"/>
                </a:lnTo>
                <a:lnTo>
                  <a:pt x="205524" y="288543"/>
                </a:lnTo>
                <a:lnTo>
                  <a:pt x="209588" y="2890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56563" y="1149603"/>
            <a:ext cx="422401" cy="294386"/>
          </a:xfrm>
          <a:custGeom>
            <a:avLst/>
            <a:gdLst/>
            <a:ahLst/>
            <a:cxnLst/>
            <a:rect l="l" t="t" r="r" b="b"/>
            <a:pathLst>
              <a:path w="422401" h="294386">
                <a:moveTo>
                  <a:pt x="349376" y="287782"/>
                </a:moveTo>
                <a:lnTo>
                  <a:pt x="352425" y="290449"/>
                </a:lnTo>
                <a:lnTo>
                  <a:pt x="355345" y="291465"/>
                </a:lnTo>
                <a:lnTo>
                  <a:pt x="358139" y="292481"/>
                </a:lnTo>
                <a:lnTo>
                  <a:pt x="361950" y="293243"/>
                </a:lnTo>
                <a:lnTo>
                  <a:pt x="366775" y="293624"/>
                </a:lnTo>
                <a:lnTo>
                  <a:pt x="371475" y="294132"/>
                </a:lnTo>
                <a:lnTo>
                  <a:pt x="377698" y="294386"/>
                </a:lnTo>
                <a:lnTo>
                  <a:pt x="392556" y="294386"/>
                </a:lnTo>
                <a:lnTo>
                  <a:pt x="398653" y="294132"/>
                </a:lnTo>
                <a:lnTo>
                  <a:pt x="403351" y="293624"/>
                </a:lnTo>
                <a:lnTo>
                  <a:pt x="408178" y="293243"/>
                </a:lnTo>
                <a:lnTo>
                  <a:pt x="419481" y="289179"/>
                </a:lnTo>
                <a:lnTo>
                  <a:pt x="422401" y="282575"/>
                </a:lnTo>
                <a:lnTo>
                  <a:pt x="422326" y="106711"/>
                </a:lnTo>
                <a:lnTo>
                  <a:pt x="421591" y="93784"/>
                </a:lnTo>
                <a:lnTo>
                  <a:pt x="420056" y="81242"/>
                </a:lnTo>
                <a:lnTo>
                  <a:pt x="417703" y="69087"/>
                </a:lnTo>
                <a:lnTo>
                  <a:pt x="413540" y="55247"/>
                </a:lnTo>
                <a:lnTo>
                  <a:pt x="408299" y="43701"/>
                </a:lnTo>
                <a:lnTo>
                  <a:pt x="401700" y="33274"/>
                </a:lnTo>
                <a:lnTo>
                  <a:pt x="393546" y="23755"/>
                </a:lnTo>
                <a:lnTo>
                  <a:pt x="383760" y="15679"/>
                </a:lnTo>
                <a:lnTo>
                  <a:pt x="372363" y="9017"/>
                </a:lnTo>
                <a:lnTo>
                  <a:pt x="354749" y="2829"/>
                </a:lnTo>
                <a:lnTo>
                  <a:pt x="341921" y="710"/>
                </a:lnTo>
                <a:lnTo>
                  <a:pt x="327787" y="0"/>
                </a:lnTo>
                <a:lnTo>
                  <a:pt x="320039" y="0"/>
                </a:lnTo>
                <a:lnTo>
                  <a:pt x="312419" y="1016"/>
                </a:lnTo>
                <a:lnTo>
                  <a:pt x="305054" y="2921"/>
                </a:lnTo>
                <a:lnTo>
                  <a:pt x="297561" y="4699"/>
                </a:lnTo>
                <a:lnTo>
                  <a:pt x="290068" y="7620"/>
                </a:lnTo>
                <a:lnTo>
                  <a:pt x="282701" y="11557"/>
                </a:lnTo>
                <a:lnTo>
                  <a:pt x="281274" y="12296"/>
                </a:lnTo>
                <a:lnTo>
                  <a:pt x="270729" y="18623"/>
                </a:lnTo>
                <a:lnTo>
                  <a:pt x="260095" y="26543"/>
                </a:lnTo>
                <a:lnTo>
                  <a:pt x="255308" y="30512"/>
                </a:lnTo>
                <a:lnTo>
                  <a:pt x="246065" y="38952"/>
                </a:lnTo>
                <a:lnTo>
                  <a:pt x="236728" y="48513"/>
                </a:lnTo>
                <a:lnTo>
                  <a:pt x="233299" y="41275"/>
                </a:lnTo>
                <a:lnTo>
                  <a:pt x="229107" y="34544"/>
                </a:lnTo>
                <a:lnTo>
                  <a:pt x="224155" y="28575"/>
                </a:lnTo>
                <a:lnTo>
                  <a:pt x="219201" y="22606"/>
                </a:lnTo>
                <a:lnTo>
                  <a:pt x="213360" y="17525"/>
                </a:lnTo>
                <a:lnTo>
                  <a:pt x="206501" y="13335"/>
                </a:lnTo>
                <a:lnTo>
                  <a:pt x="199644" y="9017"/>
                </a:lnTo>
                <a:lnTo>
                  <a:pt x="191897" y="5715"/>
                </a:lnTo>
                <a:lnTo>
                  <a:pt x="183134" y="3429"/>
                </a:lnTo>
                <a:lnTo>
                  <a:pt x="167079" y="628"/>
                </a:lnTo>
                <a:lnTo>
                  <a:pt x="153670" y="0"/>
                </a:lnTo>
                <a:lnTo>
                  <a:pt x="144516" y="455"/>
                </a:lnTo>
                <a:lnTo>
                  <a:pt x="132052" y="2582"/>
                </a:lnTo>
                <a:lnTo>
                  <a:pt x="119863" y="6419"/>
                </a:lnTo>
                <a:lnTo>
                  <a:pt x="107950" y="11937"/>
                </a:lnTo>
                <a:lnTo>
                  <a:pt x="103454" y="14521"/>
                </a:lnTo>
                <a:lnTo>
                  <a:pt x="93620" y="21016"/>
                </a:lnTo>
                <a:lnTo>
                  <a:pt x="83773" y="28687"/>
                </a:lnTo>
                <a:lnTo>
                  <a:pt x="73905" y="37551"/>
                </a:lnTo>
                <a:lnTo>
                  <a:pt x="64008" y="47625"/>
                </a:lnTo>
                <a:lnTo>
                  <a:pt x="64008" y="14986"/>
                </a:lnTo>
                <a:lnTo>
                  <a:pt x="62611" y="11811"/>
                </a:lnTo>
                <a:lnTo>
                  <a:pt x="59943" y="9017"/>
                </a:lnTo>
                <a:lnTo>
                  <a:pt x="55371" y="7112"/>
                </a:lnTo>
                <a:lnTo>
                  <a:pt x="52196" y="6350"/>
                </a:lnTo>
                <a:lnTo>
                  <a:pt x="48006" y="5842"/>
                </a:lnTo>
                <a:lnTo>
                  <a:pt x="43815" y="5334"/>
                </a:lnTo>
                <a:lnTo>
                  <a:pt x="38608" y="5080"/>
                </a:lnTo>
                <a:lnTo>
                  <a:pt x="26034" y="5080"/>
                </a:lnTo>
                <a:lnTo>
                  <a:pt x="20955" y="5334"/>
                </a:lnTo>
                <a:lnTo>
                  <a:pt x="16890" y="5842"/>
                </a:lnTo>
                <a:lnTo>
                  <a:pt x="12827" y="6350"/>
                </a:lnTo>
                <a:lnTo>
                  <a:pt x="9525" y="7112"/>
                </a:lnTo>
                <a:lnTo>
                  <a:pt x="6858" y="8128"/>
                </a:lnTo>
                <a:lnTo>
                  <a:pt x="4318" y="9017"/>
                </a:lnTo>
                <a:lnTo>
                  <a:pt x="2540" y="10287"/>
                </a:lnTo>
                <a:lnTo>
                  <a:pt x="508" y="13335"/>
                </a:lnTo>
                <a:lnTo>
                  <a:pt x="0" y="17018"/>
                </a:lnTo>
                <a:lnTo>
                  <a:pt x="0" y="284480"/>
                </a:lnTo>
                <a:lnTo>
                  <a:pt x="1778" y="287782"/>
                </a:lnTo>
                <a:lnTo>
                  <a:pt x="5080" y="290449"/>
                </a:lnTo>
                <a:lnTo>
                  <a:pt x="8000" y="291465"/>
                </a:lnTo>
                <a:lnTo>
                  <a:pt x="10795" y="292481"/>
                </a:lnTo>
                <a:lnTo>
                  <a:pt x="14605" y="293243"/>
                </a:lnTo>
                <a:lnTo>
                  <a:pt x="19431" y="293624"/>
                </a:lnTo>
                <a:lnTo>
                  <a:pt x="24130" y="294132"/>
                </a:lnTo>
                <a:lnTo>
                  <a:pt x="30225" y="294386"/>
                </a:lnTo>
                <a:lnTo>
                  <a:pt x="44958" y="294386"/>
                </a:lnTo>
                <a:lnTo>
                  <a:pt x="50927" y="294132"/>
                </a:lnTo>
                <a:lnTo>
                  <a:pt x="55753" y="293624"/>
                </a:lnTo>
                <a:lnTo>
                  <a:pt x="60452" y="293243"/>
                </a:lnTo>
                <a:lnTo>
                  <a:pt x="67183" y="291465"/>
                </a:lnTo>
                <a:lnTo>
                  <a:pt x="74422" y="286258"/>
                </a:lnTo>
                <a:lnTo>
                  <a:pt x="75056" y="282575"/>
                </a:lnTo>
                <a:lnTo>
                  <a:pt x="75056" y="106045"/>
                </a:lnTo>
                <a:lnTo>
                  <a:pt x="78175" y="102165"/>
                </a:lnTo>
                <a:lnTo>
                  <a:pt x="87335" y="91589"/>
                </a:lnTo>
                <a:lnTo>
                  <a:pt x="96110" y="82758"/>
                </a:lnTo>
                <a:lnTo>
                  <a:pt x="104521" y="75692"/>
                </a:lnTo>
                <a:lnTo>
                  <a:pt x="108206" y="73068"/>
                </a:lnTo>
                <a:lnTo>
                  <a:pt x="120079" y="67215"/>
                </a:lnTo>
                <a:lnTo>
                  <a:pt x="131953" y="65278"/>
                </a:lnTo>
                <a:lnTo>
                  <a:pt x="139065" y="65278"/>
                </a:lnTo>
                <a:lnTo>
                  <a:pt x="145287" y="66675"/>
                </a:lnTo>
                <a:lnTo>
                  <a:pt x="150622" y="69596"/>
                </a:lnTo>
                <a:lnTo>
                  <a:pt x="156083" y="72390"/>
                </a:lnTo>
                <a:lnTo>
                  <a:pt x="160400" y="76454"/>
                </a:lnTo>
                <a:lnTo>
                  <a:pt x="163703" y="81787"/>
                </a:lnTo>
                <a:lnTo>
                  <a:pt x="167131" y="86995"/>
                </a:lnTo>
                <a:lnTo>
                  <a:pt x="169672" y="93345"/>
                </a:lnTo>
                <a:lnTo>
                  <a:pt x="171323" y="100711"/>
                </a:lnTo>
                <a:lnTo>
                  <a:pt x="173100" y="107950"/>
                </a:lnTo>
                <a:lnTo>
                  <a:pt x="173862" y="116078"/>
                </a:lnTo>
                <a:lnTo>
                  <a:pt x="173862" y="284480"/>
                </a:lnTo>
                <a:lnTo>
                  <a:pt x="175641" y="287782"/>
                </a:lnTo>
                <a:lnTo>
                  <a:pt x="178943" y="290449"/>
                </a:lnTo>
                <a:lnTo>
                  <a:pt x="181737" y="291465"/>
                </a:lnTo>
                <a:lnTo>
                  <a:pt x="184657" y="292481"/>
                </a:lnTo>
                <a:lnTo>
                  <a:pt x="188468" y="293243"/>
                </a:lnTo>
                <a:lnTo>
                  <a:pt x="193294" y="293624"/>
                </a:lnTo>
                <a:lnTo>
                  <a:pt x="197993" y="294132"/>
                </a:lnTo>
                <a:lnTo>
                  <a:pt x="204088" y="294386"/>
                </a:lnTo>
                <a:lnTo>
                  <a:pt x="218567" y="294386"/>
                </a:lnTo>
                <a:lnTo>
                  <a:pt x="224536" y="294132"/>
                </a:lnTo>
                <a:lnTo>
                  <a:pt x="229235" y="293624"/>
                </a:lnTo>
                <a:lnTo>
                  <a:pt x="234061" y="293243"/>
                </a:lnTo>
                <a:lnTo>
                  <a:pt x="237870" y="292481"/>
                </a:lnTo>
                <a:lnTo>
                  <a:pt x="240664" y="291465"/>
                </a:lnTo>
                <a:lnTo>
                  <a:pt x="243586" y="290449"/>
                </a:lnTo>
                <a:lnTo>
                  <a:pt x="245618" y="289179"/>
                </a:lnTo>
                <a:lnTo>
                  <a:pt x="248031" y="286258"/>
                </a:lnTo>
                <a:lnTo>
                  <a:pt x="248538" y="282575"/>
                </a:lnTo>
                <a:lnTo>
                  <a:pt x="248538" y="106045"/>
                </a:lnTo>
                <a:lnTo>
                  <a:pt x="251908" y="101951"/>
                </a:lnTo>
                <a:lnTo>
                  <a:pt x="261174" y="91468"/>
                </a:lnTo>
                <a:lnTo>
                  <a:pt x="269992" y="82708"/>
                </a:lnTo>
                <a:lnTo>
                  <a:pt x="278384" y="75692"/>
                </a:lnTo>
                <a:lnTo>
                  <a:pt x="281772" y="73262"/>
                </a:lnTo>
                <a:lnTo>
                  <a:pt x="293676" y="67263"/>
                </a:lnTo>
                <a:lnTo>
                  <a:pt x="305435" y="65278"/>
                </a:lnTo>
                <a:lnTo>
                  <a:pt x="312800" y="65278"/>
                </a:lnTo>
                <a:lnTo>
                  <a:pt x="319150" y="66675"/>
                </a:lnTo>
                <a:lnTo>
                  <a:pt x="324357" y="69596"/>
                </a:lnTo>
                <a:lnTo>
                  <a:pt x="329564" y="72390"/>
                </a:lnTo>
                <a:lnTo>
                  <a:pt x="334010" y="76454"/>
                </a:lnTo>
                <a:lnTo>
                  <a:pt x="337438" y="81787"/>
                </a:lnTo>
                <a:lnTo>
                  <a:pt x="340868" y="86995"/>
                </a:lnTo>
                <a:lnTo>
                  <a:pt x="343535" y="93345"/>
                </a:lnTo>
                <a:lnTo>
                  <a:pt x="345186" y="100711"/>
                </a:lnTo>
                <a:lnTo>
                  <a:pt x="346837" y="107950"/>
                </a:lnTo>
                <a:lnTo>
                  <a:pt x="347725" y="116078"/>
                </a:lnTo>
                <a:lnTo>
                  <a:pt x="347725" y="284480"/>
                </a:lnTo>
                <a:lnTo>
                  <a:pt x="349376" y="2877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29441" y="1372908"/>
            <a:ext cx="67422" cy="76161"/>
          </a:xfrm>
          <a:custGeom>
            <a:avLst/>
            <a:gdLst/>
            <a:ahLst/>
            <a:cxnLst/>
            <a:rect l="l" t="t" r="r" b="b"/>
            <a:pathLst>
              <a:path w="67422" h="76161">
                <a:moveTo>
                  <a:pt x="57712" y="8501"/>
                </a:moveTo>
                <a:lnTo>
                  <a:pt x="48278" y="15201"/>
                </a:lnTo>
                <a:lnTo>
                  <a:pt x="44009" y="17528"/>
                </a:lnTo>
                <a:lnTo>
                  <a:pt x="32046" y="21784"/>
                </a:lnTo>
                <a:lnTo>
                  <a:pt x="19195" y="23202"/>
                </a:lnTo>
                <a:lnTo>
                  <a:pt x="12854" y="22905"/>
                </a:lnTo>
                <a:lnTo>
                  <a:pt x="0" y="19906"/>
                </a:lnTo>
                <a:lnTo>
                  <a:pt x="2812" y="76161"/>
                </a:lnTo>
                <a:lnTo>
                  <a:pt x="12901" y="75766"/>
                </a:lnTo>
                <a:lnTo>
                  <a:pt x="25749" y="74017"/>
                </a:lnTo>
                <a:lnTo>
                  <a:pt x="37917" y="70884"/>
                </a:lnTo>
                <a:lnTo>
                  <a:pt x="49421" y="66382"/>
                </a:lnTo>
                <a:lnTo>
                  <a:pt x="56723" y="62621"/>
                </a:lnTo>
                <a:lnTo>
                  <a:pt x="67422" y="55876"/>
                </a:lnTo>
                <a:lnTo>
                  <a:pt x="67304" y="0"/>
                </a:lnTo>
                <a:lnTo>
                  <a:pt x="57712" y="8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52091" y="1149603"/>
            <a:ext cx="253619" cy="294386"/>
          </a:xfrm>
          <a:custGeom>
            <a:avLst/>
            <a:gdLst/>
            <a:ahLst/>
            <a:cxnLst/>
            <a:rect l="l" t="t" r="r" b="b"/>
            <a:pathLst>
              <a:path w="253619" h="294386">
                <a:moveTo>
                  <a:pt x="178942" y="282575"/>
                </a:moveTo>
                <a:lnTo>
                  <a:pt x="178942" y="284480"/>
                </a:lnTo>
                <a:lnTo>
                  <a:pt x="180720" y="287782"/>
                </a:lnTo>
                <a:lnTo>
                  <a:pt x="183895" y="290449"/>
                </a:lnTo>
                <a:lnTo>
                  <a:pt x="186689" y="291465"/>
                </a:lnTo>
                <a:lnTo>
                  <a:pt x="189483" y="292481"/>
                </a:lnTo>
                <a:lnTo>
                  <a:pt x="193294" y="293243"/>
                </a:lnTo>
                <a:lnTo>
                  <a:pt x="198119" y="293624"/>
                </a:lnTo>
                <a:lnTo>
                  <a:pt x="202945" y="294132"/>
                </a:lnTo>
                <a:lnTo>
                  <a:pt x="209169" y="294386"/>
                </a:lnTo>
                <a:lnTo>
                  <a:pt x="223646" y="294386"/>
                </a:lnTo>
                <a:lnTo>
                  <a:pt x="229615" y="294132"/>
                </a:lnTo>
                <a:lnTo>
                  <a:pt x="234441" y="293624"/>
                </a:lnTo>
                <a:lnTo>
                  <a:pt x="239267" y="293243"/>
                </a:lnTo>
                <a:lnTo>
                  <a:pt x="248665" y="290449"/>
                </a:lnTo>
                <a:lnTo>
                  <a:pt x="253619" y="282575"/>
                </a:lnTo>
                <a:lnTo>
                  <a:pt x="253619" y="118491"/>
                </a:lnTo>
                <a:lnTo>
                  <a:pt x="253348" y="105531"/>
                </a:lnTo>
                <a:lnTo>
                  <a:pt x="252421" y="92308"/>
                </a:lnTo>
                <a:lnTo>
                  <a:pt x="250822" y="80156"/>
                </a:lnTo>
                <a:lnTo>
                  <a:pt x="248538" y="69087"/>
                </a:lnTo>
                <a:lnTo>
                  <a:pt x="244186" y="55118"/>
                </a:lnTo>
                <a:lnTo>
                  <a:pt x="238806" y="43642"/>
                </a:lnTo>
                <a:lnTo>
                  <a:pt x="232028" y="33274"/>
                </a:lnTo>
                <a:lnTo>
                  <a:pt x="223389" y="23531"/>
                </a:lnTo>
                <a:lnTo>
                  <a:pt x="213481" y="15585"/>
                </a:lnTo>
                <a:lnTo>
                  <a:pt x="202056" y="9017"/>
                </a:lnTo>
                <a:lnTo>
                  <a:pt x="183335" y="2695"/>
                </a:lnTo>
                <a:lnTo>
                  <a:pt x="170458" y="676"/>
                </a:lnTo>
                <a:lnTo>
                  <a:pt x="156336" y="0"/>
                </a:lnTo>
                <a:lnTo>
                  <a:pt x="145448" y="598"/>
                </a:lnTo>
                <a:lnTo>
                  <a:pt x="132996" y="2796"/>
                </a:lnTo>
                <a:lnTo>
                  <a:pt x="120801" y="6585"/>
                </a:lnTo>
                <a:lnTo>
                  <a:pt x="108838" y="11937"/>
                </a:lnTo>
                <a:lnTo>
                  <a:pt x="93694" y="21274"/>
                </a:lnTo>
                <a:lnTo>
                  <a:pt x="83737" y="28887"/>
                </a:lnTo>
                <a:lnTo>
                  <a:pt x="73839" y="37665"/>
                </a:lnTo>
                <a:lnTo>
                  <a:pt x="64007" y="47625"/>
                </a:lnTo>
                <a:lnTo>
                  <a:pt x="64007" y="14986"/>
                </a:lnTo>
                <a:lnTo>
                  <a:pt x="62610" y="11811"/>
                </a:lnTo>
                <a:lnTo>
                  <a:pt x="59943" y="9017"/>
                </a:lnTo>
                <a:lnTo>
                  <a:pt x="55371" y="7112"/>
                </a:lnTo>
                <a:lnTo>
                  <a:pt x="52196" y="6350"/>
                </a:lnTo>
                <a:lnTo>
                  <a:pt x="48006" y="5842"/>
                </a:lnTo>
                <a:lnTo>
                  <a:pt x="43814" y="5334"/>
                </a:lnTo>
                <a:lnTo>
                  <a:pt x="38607" y="5080"/>
                </a:lnTo>
                <a:lnTo>
                  <a:pt x="26034" y="5080"/>
                </a:lnTo>
                <a:lnTo>
                  <a:pt x="20954" y="5334"/>
                </a:lnTo>
                <a:lnTo>
                  <a:pt x="16890" y="5842"/>
                </a:lnTo>
                <a:lnTo>
                  <a:pt x="12826" y="6350"/>
                </a:lnTo>
                <a:lnTo>
                  <a:pt x="9525" y="7112"/>
                </a:lnTo>
                <a:lnTo>
                  <a:pt x="6857" y="8128"/>
                </a:lnTo>
                <a:lnTo>
                  <a:pt x="4317" y="9017"/>
                </a:lnTo>
                <a:lnTo>
                  <a:pt x="2539" y="10287"/>
                </a:lnTo>
                <a:lnTo>
                  <a:pt x="507" y="13335"/>
                </a:lnTo>
                <a:lnTo>
                  <a:pt x="0" y="17018"/>
                </a:lnTo>
                <a:lnTo>
                  <a:pt x="0" y="284480"/>
                </a:lnTo>
                <a:lnTo>
                  <a:pt x="1777" y="287782"/>
                </a:lnTo>
                <a:lnTo>
                  <a:pt x="5079" y="290449"/>
                </a:lnTo>
                <a:lnTo>
                  <a:pt x="8000" y="291465"/>
                </a:lnTo>
                <a:lnTo>
                  <a:pt x="10794" y="292481"/>
                </a:lnTo>
                <a:lnTo>
                  <a:pt x="14604" y="293243"/>
                </a:lnTo>
                <a:lnTo>
                  <a:pt x="19431" y="293624"/>
                </a:lnTo>
                <a:lnTo>
                  <a:pt x="24129" y="294132"/>
                </a:lnTo>
                <a:lnTo>
                  <a:pt x="30225" y="294386"/>
                </a:lnTo>
                <a:lnTo>
                  <a:pt x="44957" y="294386"/>
                </a:lnTo>
                <a:lnTo>
                  <a:pt x="50926" y="294132"/>
                </a:lnTo>
                <a:lnTo>
                  <a:pt x="55752" y="293624"/>
                </a:lnTo>
                <a:lnTo>
                  <a:pt x="60451" y="293243"/>
                </a:lnTo>
                <a:lnTo>
                  <a:pt x="67182" y="291465"/>
                </a:lnTo>
                <a:lnTo>
                  <a:pt x="74421" y="286258"/>
                </a:lnTo>
                <a:lnTo>
                  <a:pt x="75056" y="282575"/>
                </a:lnTo>
                <a:lnTo>
                  <a:pt x="75056" y="106045"/>
                </a:lnTo>
                <a:lnTo>
                  <a:pt x="78597" y="101668"/>
                </a:lnTo>
                <a:lnTo>
                  <a:pt x="87768" y="91308"/>
                </a:lnTo>
                <a:lnTo>
                  <a:pt x="96712" y="82642"/>
                </a:lnTo>
                <a:lnTo>
                  <a:pt x="105409" y="75692"/>
                </a:lnTo>
                <a:lnTo>
                  <a:pt x="110415" y="72413"/>
                </a:lnTo>
                <a:lnTo>
                  <a:pt x="122381" y="67052"/>
                </a:lnTo>
                <a:lnTo>
                  <a:pt x="134238" y="65278"/>
                </a:lnTo>
                <a:lnTo>
                  <a:pt x="141858" y="65278"/>
                </a:lnTo>
                <a:lnTo>
                  <a:pt x="148462" y="66675"/>
                </a:lnTo>
                <a:lnTo>
                  <a:pt x="154050" y="69596"/>
                </a:lnTo>
                <a:lnTo>
                  <a:pt x="159765" y="72390"/>
                </a:lnTo>
                <a:lnTo>
                  <a:pt x="164337" y="76454"/>
                </a:lnTo>
                <a:lnTo>
                  <a:pt x="167894" y="81787"/>
                </a:lnTo>
                <a:lnTo>
                  <a:pt x="171450" y="86995"/>
                </a:lnTo>
                <a:lnTo>
                  <a:pt x="174244" y="93345"/>
                </a:lnTo>
                <a:lnTo>
                  <a:pt x="176148" y="100711"/>
                </a:lnTo>
                <a:lnTo>
                  <a:pt x="177017" y="104574"/>
                </a:lnTo>
                <a:lnTo>
                  <a:pt x="178470" y="116336"/>
                </a:lnTo>
                <a:lnTo>
                  <a:pt x="178942" y="131063"/>
                </a:lnTo>
                <a:lnTo>
                  <a:pt x="178942" y="282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44140" y="1334897"/>
            <a:ext cx="31248" cy="112538"/>
          </a:xfrm>
          <a:custGeom>
            <a:avLst/>
            <a:gdLst/>
            <a:ahLst/>
            <a:cxnLst/>
            <a:rect l="l" t="t" r="r" b="b"/>
            <a:pathLst>
              <a:path w="31248" h="112538">
                <a:moveTo>
                  <a:pt x="28548" y="46624"/>
                </a:moveTo>
                <a:lnTo>
                  <a:pt x="18398" y="38897"/>
                </a:lnTo>
                <a:lnTo>
                  <a:pt x="10541" y="28701"/>
                </a:lnTo>
                <a:lnTo>
                  <a:pt x="8199" y="24453"/>
                </a:lnTo>
                <a:lnTo>
                  <a:pt x="3404" y="12988"/>
                </a:lnTo>
                <a:lnTo>
                  <a:pt x="0" y="0"/>
                </a:lnTo>
                <a:lnTo>
                  <a:pt x="7006" y="107669"/>
                </a:lnTo>
                <a:lnTo>
                  <a:pt x="18751" y="110504"/>
                </a:lnTo>
                <a:lnTo>
                  <a:pt x="31248" y="112538"/>
                </a:lnTo>
                <a:lnTo>
                  <a:pt x="30353" y="47625"/>
                </a:lnTo>
                <a:lnTo>
                  <a:pt x="28548" y="46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63749" y="1149603"/>
            <a:ext cx="284480" cy="299466"/>
          </a:xfrm>
          <a:custGeom>
            <a:avLst/>
            <a:gdLst/>
            <a:ahLst/>
            <a:cxnLst/>
            <a:rect l="l" t="t" r="r" b="b"/>
            <a:pathLst>
              <a:path w="284480" h="299466">
                <a:moveTo>
                  <a:pt x="0" y="152400"/>
                </a:moveTo>
                <a:lnTo>
                  <a:pt x="319" y="165881"/>
                </a:lnTo>
                <a:lnTo>
                  <a:pt x="1311" y="179110"/>
                </a:lnTo>
                <a:lnTo>
                  <a:pt x="2968" y="191703"/>
                </a:lnTo>
                <a:lnTo>
                  <a:pt x="5284" y="203668"/>
                </a:lnTo>
                <a:lnTo>
                  <a:pt x="8255" y="215011"/>
                </a:lnTo>
                <a:lnTo>
                  <a:pt x="13591" y="229501"/>
                </a:lnTo>
                <a:lnTo>
                  <a:pt x="19322" y="241009"/>
                </a:lnTo>
                <a:lnTo>
                  <a:pt x="26091" y="251546"/>
                </a:lnTo>
                <a:lnTo>
                  <a:pt x="33908" y="261112"/>
                </a:lnTo>
                <a:lnTo>
                  <a:pt x="43797" y="270462"/>
                </a:lnTo>
                <a:lnTo>
                  <a:pt x="53933" y="277916"/>
                </a:lnTo>
                <a:lnTo>
                  <a:pt x="65115" y="284324"/>
                </a:lnTo>
                <a:lnTo>
                  <a:pt x="77343" y="289687"/>
                </a:lnTo>
                <a:lnTo>
                  <a:pt x="87397" y="292962"/>
                </a:lnTo>
                <a:lnTo>
                  <a:pt x="80390" y="185293"/>
                </a:lnTo>
                <a:lnTo>
                  <a:pt x="78675" y="175202"/>
                </a:lnTo>
                <a:lnTo>
                  <a:pt x="77474" y="162605"/>
                </a:lnTo>
                <a:lnTo>
                  <a:pt x="77088" y="149225"/>
                </a:lnTo>
                <a:lnTo>
                  <a:pt x="77514" y="135748"/>
                </a:lnTo>
                <a:lnTo>
                  <a:pt x="78849" y="123114"/>
                </a:lnTo>
                <a:lnTo>
                  <a:pt x="81152" y="111506"/>
                </a:lnTo>
                <a:lnTo>
                  <a:pt x="87185" y="93735"/>
                </a:lnTo>
                <a:lnTo>
                  <a:pt x="93090" y="83185"/>
                </a:lnTo>
                <a:lnTo>
                  <a:pt x="103012" y="72332"/>
                </a:lnTo>
                <a:lnTo>
                  <a:pt x="113664" y="65405"/>
                </a:lnTo>
                <a:lnTo>
                  <a:pt x="129413" y="60413"/>
                </a:lnTo>
                <a:lnTo>
                  <a:pt x="142875" y="59309"/>
                </a:lnTo>
                <a:lnTo>
                  <a:pt x="150195" y="59591"/>
                </a:lnTo>
                <a:lnTo>
                  <a:pt x="163097" y="61789"/>
                </a:lnTo>
                <a:lnTo>
                  <a:pt x="173989" y="66167"/>
                </a:lnTo>
                <a:lnTo>
                  <a:pt x="185878" y="75088"/>
                </a:lnTo>
                <a:lnTo>
                  <a:pt x="193801" y="85217"/>
                </a:lnTo>
                <a:lnTo>
                  <a:pt x="200977" y="100930"/>
                </a:lnTo>
                <a:lnTo>
                  <a:pt x="204343" y="113919"/>
                </a:lnTo>
                <a:lnTo>
                  <a:pt x="205900" y="124138"/>
                </a:lnTo>
                <a:lnTo>
                  <a:pt x="207018" y="136709"/>
                </a:lnTo>
                <a:lnTo>
                  <a:pt x="207390" y="150113"/>
                </a:lnTo>
                <a:lnTo>
                  <a:pt x="206981" y="163452"/>
                </a:lnTo>
                <a:lnTo>
                  <a:pt x="205711" y="176081"/>
                </a:lnTo>
                <a:lnTo>
                  <a:pt x="203581" y="187706"/>
                </a:lnTo>
                <a:lnTo>
                  <a:pt x="197606" y="205407"/>
                </a:lnTo>
                <a:lnTo>
                  <a:pt x="191643" y="215900"/>
                </a:lnTo>
                <a:lnTo>
                  <a:pt x="181899" y="226584"/>
                </a:lnTo>
                <a:lnTo>
                  <a:pt x="171195" y="233553"/>
                </a:lnTo>
                <a:lnTo>
                  <a:pt x="155162" y="238571"/>
                </a:lnTo>
                <a:lnTo>
                  <a:pt x="141605" y="239649"/>
                </a:lnTo>
                <a:lnTo>
                  <a:pt x="134648" y="239386"/>
                </a:lnTo>
                <a:lnTo>
                  <a:pt x="121723" y="237224"/>
                </a:lnTo>
                <a:lnTo>
                  <a:pt x="110743" y="232918"/>
                </a:lnTo>
                <a:lnTo>
                  <a:pt x="111639" y="297831"/>
                </a:lnTo>
                <a:lnTo>
                  <a:pt x="124900" y="299056"/>
                </a:lnTo>
                <a:lnTo>
                  <a:pt x="138937" y="299466"/>
                </a:lnTo>
                <a:lnTo>
                  <a:pt x="140579" y="299460"/>
                </a:lnTo>
                <a:lnTo>
                  <a:pt x="154509" y="298941"/>
                </a:lnTo>
                <a:lnTo>
                  <a:pt x="167711" y="297577"/>
                </a:lnTo>
                <a:lnTo>
                  <a:pt x="180184" y="295368"/>
                </a:lnTo>
                <a:lnTo>
                  <a:pt x="191929" y="292315"/>
                </a:lnTo>
                <a:lnTo>
                  <a:pt x="202945" y="288417"/>
                </a:lnTo>
                <a:lnTo>
                  <a:pt x="219103" y="280751"/>
                </a:lnTo>
                <a:lnTo>
                  <a:pt x="229905" y="273898"/>
                </a:lnTo>
                <a:lnTo>
                  <a:pt x="239720" y="266039"/>
                </a:lnTo>
                <a:lnTo>
                  <a:pt x="248538" y="257175"/>
                </a:lnTo>
                <a:lnTo>
                  <a:pt x="258879" y="243921"/>
                </a:lnTo>
                <a:lnTo>
                  <a:pt x="265417" y="233126"/>
                </a:lnTo>
                <a:lnTo>
                  <a:pt x="270987" y="221502"/>
                </a:lnTo>
                <a:lnTo>
                  <a:pt x="275589" y="209042"/>
                </a:lnTo>
                <a:lnTo>
                  <a:pt x="278643" y="198261"/>
                </a:lnTo>
                <a:lnTo>
                  <a:pt x="281206" y="186190"/>
                </a:lnTo>
                <a:lnTo>
                  <a:pt x="283029" y="173629"/>
                </a:lnTo>
                <a:lnTo>
                  <a:pt x="284118" y="160586"/>
                </a:lnTo>
                <a:lnTo>
                  <a:pt x="284480" y="147066"/>
                </a:lnTo>
                <a:lnTo>
                  <a:pt x="284166" y="133403"/>
                </a:lnTo>
                <a:lnTo>
                  <a:pt x="283197" y="120143"/>
                </a:lnTo>
                <a:lnTo>
                  <a:pt x="281558" y="107539"/>
                </a:lnTo>
                <a:lnTo>
                  <a:pt x="279238" y="95599"/>
                </a:lnTo>
                <a:lnTo>
                  <a:pt x="276225" y="84328"/>
                </a:lnTo>
                <a:lnTo>
                  <a:pt x="270876" y="69724"/>
                </a:lnTo>
                <a:lnTo>
                  <a:pt x="265163" y="58195"/>
                </a:lnTo>
                <a:lnTo>
                  <a:pt x="258437" y="47657"/>
                </a:lnTo>
                <a:lnTo>
                  <a:pt x="250698" y="38100"/>
                </a:lnTo>
                <a:lnTo>
                  <a:pt x="241057" y="28833"/>
                </a:lnTo>
                <a:lnTo>
                  <a:pt x="230952" y="21359"/>
                </a:lnTo>
                <a:lnTo>
                  <a:pt x="219726" y="14962"/>
                </a:lnTo>
                <a:lnTo>
                  <a:pt x="207390" y="9651"/>
                </a:lnTo>
                <a:lnTo>
                  <a:pt x="197203" y="6388"/>
                </a:lnTo>
                <a:lnTo>
                  <a:pt x="185461" y="3612"/>
                </a:lnTo>
                <a:lnTo>
                  <a:pt x="172929" y="1614"/>
                </a:lnTo>
                <a:lnTo>
                  <a:pt x="159618" y="405"/>
                </a:lnTo>
                <a:lnTo>
                  <a:pt x="145542" y="0"/>
                </a:lnTo>
                <a:lnTo>
                  <a:pt x="144045" y="4"/>
                </a:lnTo>
                <a:lnTo>
                  <a:pt x="130140" y="517"/>
                </a:lnTo>
                <a:lnTo>
                  <a:pt x="116944" y="1878"/>
                </a:lnTo>
                <a:lnTo>
                  <a:pt x="104461" y="4087"/>
                </a:lnTo>
                <a:lnTo>
                  <a:pt x="92698" y="7144"/>
                </a:lnTo>
                <a:lnTo>
                  <a:pt x="81661" y="11049"/>
                </a:lnTo>
                <a:lnTo>
                  <a:pt x="65790" y="18669"/>
                </a:lnTo>
                <a:lnTo>
                  <a:pt x="54991" y="25516"/>
                </a:lnTo>
                <a:lnTo>
                  <a:pt x="45169" y="33341"/>
                </a:lnTo>
                <a:lnTo>
                  <a:pt x="36321" y="42163"/>
                </a:lnTo>
                <a:lnTo>
                  <a:pt x="25802" y="55497"/>
                </a:lnTo>
                <a:lnTo>
                  <a:pt x="19257" y="66284"/>
                </a:lnTo>
                <a:lnTo>
                  <a:pt x="13668" y="77930"/>
                </a:lnTo>
                <a:lnTo>
                  <a:pt x="9017" y="90424"/>
                </a:lnTo>
                <a:lnTo>
                  <a:pt x="5948" y="101218"/>
                </a:lnTo>
                <a:lnTo>
                  <a:pt x="3355" y="113286"/>
                </a:lnTo>
                <a:lnTo>
                  <a:pt x="1495" y="125843"/>
                </a:lnTo>
                <a:lnTo>
                  <a:pt x="374" y="138883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27299" y="1149603"/>
            <a:ext cx="202692" cy="299466"/>
          </a:xfrm>
          <a:custGeom>
            <a:avLst/>
            <a:gdLst/>
            <a:ahLst/>
            <a:cxnLst/>
            <a:rect l="l" t="t" r="r" b="b"/>
            <a:pathLst>
              <a:path w="202692" h="299466">
                <a:moveTo>
                  <a:pt x="1777" y="268097"/>
                </a:moveTo>
                <a:lnTo>
                  <a:pt x="4699" y="275844"/>
                </a:lnTo>
                <a:lnTo>
                  <a:pt x="12573" y="282194"/>
                </a:lnTo>
                <a:lnTo>
                  <a:pt x="22098" y="287020"/>
                </a:lnTo>
                <a:lnTo>
                  <a:pt x="35178" y="291592"/>
                </a:lnTo>
                <a:lnTo>
                  <a:pt x="42290" y="293878"/>
                </a:lnTo>
                <a:lnTo>
                  <a:pt x="50418" y="295783"/>
                </a:lnTo>
                <a:lnTo>
                  <a:pt x="59436" y="297307"/>
                </a:lnTo>
                <a:lnTo>
                  <a:pt x="74840" y="299024"/>
                </a:lnTo>
                <a:lnTo>
                  <a:pt x="87883" y="299466"/>
                </a:lnTo>
                <a:lnTo>
                  <a:pt x="96421" y="299289"/>
                </a:lnTo>
                <a:lnTo>
                  <a:pt x="109380" y="298294"/>
                </a:lnTo>
                <a:lnTo>
                  <a:pt x="121827" y="296411"/>
                </a:lnTo>
                <a:lnTo>
                  <a:pt x="133731" y="293624"/>
                </a:lnTo>
                <a:lnTo>
                  <a:pt x="148650" y="288520"/>
                </a:lnTo>
                <a:lnTo>
                  <a:pt x="160042" y="282946"/>
                </a:lnTo>
                <a:lnTo>
                  <a:pt x="170306" y="276225"/>
                </a:lnTo>
                <a:lnTo>
                  <a:pt x="179557" y="268155"/>
                </a:lnTo>
                <a:lnTo>
                  <a:pt x="187719" y="258444"/>
                </a:lnTo>
                <a:lnTo>
                  <a:pt x="194309" y="247396"/>
                </a:lnTo>
                <a:lnTo>
                  <a:pt x="199435" y="233619"/>
                </a:lnTo>
                <a:lnTo>
                  <a:pt x="201877" y="221100"/>
                </a:lnTo>
                <a:lnTo>
                  <a:pt x="202692" y="207518"/>
                </a:lnTo>
                <a:lnTo>
                  <a:pt x="202457" y="200366"/>
                </a:lnTo>
                <a:lnTo>
                  <a:pt x="200652" y="187458"/>
                </a:lnTo>
                <a:lnTo>
                  <a:pt x="197103" y="176149"/>
                </a:lnTo>
                <a:lnTo>
                  <a:pt x="190019" y="162989"/>
                </a:lnTo>
                <a:lnTo>
                  <a:pt x="182244" y="153288"/>
                </a:lnTo>
                <a:lnTo>
                  <a:pt x="171897" y="144204"/>
                </a:lnTo>
                <a:lnTo>
                  <a:pt x="161162" y="137287"/>
                </a:lnTo>
                <a:lnTo>
                  <a:pt x="148951" y="130888"/>
                </a:lnTo>
                <a:lnTo>
                  <a:pt x="137413" y="125857"/>
                </a:lnTo>
                <a:lnTo>
                  <a:pt x="125350" y="121064"/>
                </a:lnTo>
                <a:lnTo>
                  <a:pt x="113537" y="116712"/>
                </a:lnTo>
                <a:lnTo>
                  <a:pt x="105790" y="113919"/>
                </a:lnTo>
                <a:lnTo>
                  <a:pt x="98806" y="110998"/>
                </a:lnTo>
                <a:lnTo>
                  <a:pt x="92582" y="107823"/>
                </a:lnTo>
                <a:lnTo>
                  <a:pt x="86487" y="104648"/>
                </a:lnTo>
                <a:lnTo>
                  <a:pt x="81533" y="100965"/>
                </a:lnTo>
                <a:lnTo>
                  <a:pt x="77724" y="96774"/>
                </a:lnTo>
                <a:lnTo>
                  <a:pt x="73913" y="92583"/>
                </a:lnTo>
                <a:lnTo>
                  <a:pt x="72008" y="87503"/>
                </a:lnTo>
                <a:lnTo>
                  <a:pt x="72008" y="77343"/>
                </a:lnTo>
                <a:lnTo>
                  <a:pt x="72898" y="73660"/>
                </a:lnTo>
                <a:lnTo>
                  <a:pt x="74421" y="70104"/>
                </a:lnTo>
                <a:lnTo>
                  <a:pt x="76073" y="66675"/>
                </a:lnTo>
                <a:lnTo>
                  <a:pt x="78358" y="63626"/>
                </a:lnTo>
                <a:lnTo>
                  <a:pt x="81533" y="61087"/>
                </a:lnTo>
                <a:lnTo>
                  <a:pt x="84708" y="58420"/>
                </a:lnTo>
                <a:lnTo>
                  <a:pt x="88773" y="56515"/>
                </a:lnTo>
                <a:lnTo>
                  <a:pt x="93725" y="55118"/>
                </a:lnTo>
                <a:lnTo>
                  <a:pt x="98806" y="53721"/>
                </a:lnTo>
                <a:lnTo>
                  <a:pt x="104648" y="53086"/>
                </a:lnTo>
                <a:lnTo>
                  <a:pt x="111582" y="53086"/>
                </a:lnTo>
                <a:lnTo>
                  <a:pt x="124979" y="53858"/>
                </a:lnTo>
                <a:lnTo>
                  <a:pt x="136778" y="56134"/>
                </a:lnTo>
                <a:lnTo>
                  <a:pt x="144271" y="58293"/>
                </a:lnTo>
                <a:lnTo>
                  <a:pt x="150749" y="60451"/>
                </a:lnTo>
                <a:lnTo>
                  <a:pt x="156463" y="62865"/>
                </a:lnTo>
                <a:lnTo>
                  <a:pt x="162051" y="65278"/>
                </a:lnTo>
                <a:lnTo>
                  <a:pt x="166750" y="67437"/>
                </a:lnTo>
                <a:lnTo>
                  <a:pt x="170561" y="69596"/>
                </a:lnTo>
                <a:lnTo>
                  <a:pt x="174370" y="71628"/>
                </a:lnTo>
                <a:lnTo>
                  <a:pt x="177164" y="72644"/>
                </a:lnTo>
                <a:lnTo>
                  <a:pt x="178943" y="72644"/>
                </a:lnTo>
                <a:lnTo>
                  <a:pt x="181863" y="72262"/>
                </a:lnTo>
                <a:lnTo>
                  <a:pt x="185165" y="69596"/>
                </a:lnTo>
                <a:lnTo>
                  <a:pt x="186562" y="65659"/>
                </a:lnTo>
                <a:lnTo>
                  <a:pt x="187070" y="62992"/>
                </a:lnTo>
                <a:lnTo>
                  <a:pt x="187451" y="59562"/>
                </a:lnTo>
                <a:lnTo>
                  <a:pt x="187706" y="56261"/>
                </a:lnTo>
                <a:lnTo>
                  <a:pt x="187706" y="38100"/>
                </a:lnTo>
                <a:lnTo>
                  <a:pt x="187451" y="35051"/>
                </a:lnTo>
                <a:lnTo>
                  <a:pt x="187070" y="31876"/>
                </a:lnTo>
                <a:lnTo>
                  <a:pt x="186817" y="29337"/>
                </a:lnTo>
                <a:lnTo>
                  <a:pt x="185927" y="25146"/>
                </a:lnTo>
                <a:lnTo>
                  <a:pt x="184531" y="21971"/>
                </a:lnTo>
                <a:lnTo>
                  <a:pt x="182499" y="18923"/>
                </a:lnTo>
                <a:lnTo>
                  <a:pt x="178688" y="16001"/>
                </a:lnTo>
                <a:lnTo>
                  <a:pt x="175513" y="14224"/>
                </a:lnTo>
                <a:lnTo>
                  <a:pt x="171195" y="12065"/>
                </a:lnTo>
                <a:lnTo>
                  <a:pt x="166750" y="10033"/>
                </a:lnTo>
                <a:lnTo>
                  <a:pt x="161417" y="8128"/>
                </a:lnTo>
                <a:lnTo>
                  <a:pt x="155067" y="6350"/>
                </a:lnTo>
                <a:lnTo>
                  <a:pt x="148717" y="4445"/>
                </a:lnTo>
                <a:lnTo>
                  <a:pt x="141605" y="3048"/>
                </a:lnTo>
                <a:lnTo>
                  <a:pt x="133857" y="1778"/>
                </a:lnTo>
                <a:lnTo>
                  <a:pt x="125983" y="635"/>
                </a:lnTo>
                <a:lnTo>
                  <a:pt x="117856" y="0"/>
                </a:lnTo>
                <a:lnTo>
                  <a:pt x="109600" y="0"/>
                </a:lnTo>
                <a:lnTo>
                  <a:pt x="101535" y="171"/>
                </a:lnTo>
                <a:lnTo>
                  <a:pt x="88397" y="1255"/>
                </a:lnTo>
                <a:lnTo>
                  <a:pt x="76063" y="3319"/>
                </a:lnTo>
                <a:lnTo>
                  <a:pt x="64515" y="6350"/>
                </a:lnTo>
                <a:lnTo>
                  <a:pt x="51578" y="11087"/>
                </a:lnTo>
                <a:lnTo>
                  <a:pt x="40312" y="16898"/>
                </a:lnTo>
                <a:lnTo>
                  <a:pt x="30352" y="23875"/>
                </a:lnTo>
                <a:lnTo>
                  <a:pt x="23440" y="30173"/>
                </a:lnTo>
                <a:lnTo>
                  <a:pt x="15353" y="40009"/>
                </a:lnTo>
                <a:lnTo>
                  <a:pt x="9017" y="51054"/>
                </a:lnTo>
                <a:lnTo>
                  <a:pt x="5249" y="60637"/>
                </a:lnTo>
                <a:lnTo>
                  <a:pt x="2444" y="72989"/>
                </a:lnTo>
                <a:lnTo>
                  <a:pt x="1524" y="86106"/>
                </a:lnTo>
                <a:lnTo>
                  <a:pt x="1785" y="94086"/>
                </a:lnTo>
                <a:lnTo>
                  <a:pt x="3539" y="106936"/>
                </a:lnTo>
                <a:lnTo>
                  <a:pt x="6984" y="118237"/>
                </a:lnTo>
                <a:lnTo>
                  <a:pt x="13850" y="131343"/>
                </a:lnTo>
                <a:lnTo>
                  <a:pt x="21589" y="141097"/>
                </a:lnTo>
                <a:lnTo>
                  <a:pt x="31598" y="150103"/>
                </a:lnTo>
                <a:lnTo>
                  <a:pt x="42163" y="157225"/>
                </a:lnTo>
                <a:lnTo>
                  <a:pt x="54120" y="163559"/>
                </a:lnTo>
                <a:lnTo>
                  <a:pt x="65658" y="168783"/>
                </a:lnTo>
                <a:lnTo>
                  <a:pt x="73659" y="172212"/>
                </a:lnTo>
                <a:lnTo>
                  <a:pt x="81533" y="175260"/>
                </a:lnTo>
                <a:lnTo>
                  <a:pt x="89153" y="178054"/>
                </a:lnTo>
                <a:lnTo>
                  <a:pt x="96774" y="180848"/>
                </a:lnTo>
                <a:lnTo>
                  <a:pt x="103631" y="183769"/>
                </a:lnTo>
                <a:lnTo>
                  <a:pt x="109727" y="186944"/>
                </a:lnTo>
                <a:lnTo>
                  <a:pt x="115824" y="190119"/>
                </a:lnTo>
                <a:lnTo>
                  <a:pt x="120650" y="193801"/>
                </a:lnTo>
                <a:lnTo>
                  <a:pt x="124332" y="198120"/>
                </a:lnTo>
                <a:lnTo>
                  <a:pt x="128015" y="202437"/>
                </a:lnTo>
                <a:lnTo>
                  <a:pt x="129793" y="207518"/>
                </a:lnTo>
                <a:lnTo>
                  <a:pt x="129793" y="218567"/>
                </a:lnTo>
                <a:lnTo>
                  <a:pt x="128777" y="223138"/>
                </a:lnTo>
                <a:lnTo>
                  <a:pt x="126873" y="227203"/>
                </a:lnTo>
                <a:lnTo>
                  <a:pt x="124840" y="231140"/>
                </a:lnTo>
                <a:lnTo>
                  <a:pt x="121919" y="234442"/>
                </a:lnTo>
                <a:lnTo>
                  <a:pt x="118109" y="236982"/>
                </a:lnTo>
                <a:lnTo>
                  <a:pt x="114173" y="239522"/>
                </a:lnTo>
                <a:lnTo>
                  <a:pt x="109600" y="241554"/>
                </a:lnTo>
                <a:lnTo>
                  <a:pt x="104393" y="242950"/>
                </a:lnTo>
                <a:lnTo>
                  <a:pt x="99059" y="244348"/>
                </a:lnTo>
                <a:lnTo>
                  <a:pt x="93090" y="244983"/>
                </a:lnTo>
                <a:lnTo>
                  <a:pt x="82478" y="244925"/>
                </a:lnTo>
                <a:lnTo>
                  <a:pt x="69399" y="243782"/>
                </a:lnTo>
                <a:lnTo>
                  <a:pt x="57657" y="241173"/>
                </a:lnTo>
                <a:lnTo>
                  <a:pt x="49149" y="238506"/>
                </a:lnTo>
                <a:lnTo>
                  <a:pt x="41782" y="235838"/>
                </a:lnTo>
                <a:lnTo>
                  <a:pt x="35432" y="232791"/>
                </a:lnTo>
                <a:lnTo>
                  <a:pt x="29082" y="229870"/>
                </a:lnTo>
                <a:lnTo>
                  <a:pt x="23749" y="227075"/>
                </a:lnTo>
                <a:lnTo>
                  <a:pt x="19557" y="224662"/>
                </a:lnTo>
                <a:lnTo>
                  <a:pt x="15239" y="222123"/>
                </a:lnTo>
                <a:lnTo>
                  <a:pt x="12064" y="220853"/>
                </a:lnTo>
                <a:lnTo>
                  <a:pt x="9906" y="220853"/>
                </a:lnTo>
                <a:lnTo>
                  <a:pt x="6603" y="221234"/>
                </a:lnTo>
                <a:lnTo>
                  <a:pt x="3175" y="224028"/>
                </a:lnTo>
                <a:lnTo>
                  <a:pt x="1650" y="228219"/>
                </a:lnTo>
                <a:lnTo>
                  <a:pt x="1015" y="231012"/>
                </a:lnTo>
                <a:lnTo>
                  <a:pt x="634" y="234442"/>
                </a:lnTo>
                <a:lnTo>
                  <a:pt x="253" y="237871"/>
                </a:lnTo>
                <a:lnTo>
                  <a:pt x="0" y="242570"/>
                </a:lnTo>
                <a:lnTo>
                  <a:pt x="0" y="257048"/>
                </a:lnTo>
                <a:lnTo>
                  <a:pt x="634" y="263651"/>
                </a:lnTo>
                <a:lnTo>
                  <a:pt x="1777" y="2680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51276" y="1334897"/>
            <a:ext cx="31248" cy="112538"/>
          </a:xfrm>
          <a:custGeom>
            <a:avLst/>
            <a:gdLst/>
            <a:ahLst/>
            <a:cxnLst/>
            <a:rect l="l" t="t" r="r" b="b"/>
            <a:pathLst>
              <a:path w="31248" h="112538">
                <a:moveTo>
                  <a:pt x="28548" y="46624"/>
                </a:moveTo>
                <a:lnTo>
                  <a:pt x="18398" y="38897"/>
                </a:lnTo>
                <a:lnTo>
                  <a:pt x="10540" y="28701"/>
                </a:lnTo>
                <a:lnTo>
                  <a:pt x="8199" y="24453"/>
                </a:lnTo>
                <a:lnTo>
                  <a:pt x="3404" y="12988"/>
                </a:lnTo>
                <a:lnTo>
                  <a:pt x="0" y="0"/>
                </a:lnTo>
                <a:lnTo>
                  <a:pt x="7006" y="107669"/>
                </a:lnTo>
                <a:lnTo>
                  <a:pt x="18751" y="110504"/>
                </a:lnTo>
                <a:lnTo>
                  <a:pt x="31248" y="112538"/>
                </a:lnTo>
                <a:lnTo>
                  <a:pt x="30352" y="47625"/>
                </a:lnTo>
                <a:lnTo>
                  <a:pt x="28548" y="46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70885" y="1149603"/>
            <a:ext cx="284479" cy="299466"/>
          </a:xfrm>
          <a:custGeom>
            <a:avLst/>
            <a:gdLst/>
            <a:ahLst/>
            <a:cxnLst/>
            <a:rect l="l" t="t" r="r" b="b"/>
            <a:pathLst>
              <a:path w="284479" h="299466">
                <a:moveTo>
                  <a:pt x="0" y="152400"/>
                </a:moveTo>
                <a:lnTo>
                  <a:pt x="319" y="165881"/>
                </a:lnTo>
                <a:lnTo>
                  <a:pt x="1311" y="179110"/>
                </a:lnTo>
                <a:lnTo>
                  <a:pt x="2968" y="191703"/>
                </a:lnTo>
                <a:lnTo>
                  <a:pt x="5284" y="203668"/>
                </a:lnTo>
                <a:lnTo>
                  <a:pt x="8254" y="215011"/>
                </a:lnTo>
                <a:lnTo>
                  <a:pt x="13591" y="229501"/>
                </a:lnTo>
                <a:lnTo>
                  <a:pt x="19322" y="241009"/>
                </a:lnTo>
                <a:lnTo>
                  <a:pt x="26091" y="251546"/>
                </a:lnTo>
                <a:lnTo>
                  <a:pt x="33909" y="261112"/>
                </a:lnTo>
                <a:lnTo>
                  <a:pt x="43797" y="270462"/>
                </a:lnTo>
                <a:lnTo>
                  <a:pt x="53933" y="277916"/>
                </a:lnTo>
                <a:lnTo>
                  <a:pt x="65115" y="284324"/>
                </a:lnTo>
                <a:lnTo>
                  <a:pt x="77342" y="289687"/>
                </a:lnTo>
                <a:lnTo>
                  <a:pt x="87397" y="292962"/>
                </a:lnTo>
                <a:lnTo>
                  <a:pt x="80390" y="185293"/>
                </a:lnTo>
                <a:lnTo>
                  <a:pt x="78675" y="175202"/>
                </a:lnTo>
                <a:lnTo>
                  <a:pt x="77474" y="162605"/>
                </a:lnTo>
                <a:lnTo>
                  <a:pt x="77088" y="149225"/>
                </a:lnTo>
                <a:lnTo>
                  <a:pt x="77514" y="135748"/>
                </a:lnTo>
                <a:lnTo>
                  <a:pt x="78849" y="123114"/>
                </a:lnTo>
                <a:lnTo>
                  <a:pt x="81152" y="111506"/>
                </a:lnTo>
                <a:lnTo>
                  <a:pt x="87185" y="93735"/>
                </a:lnTo>
                <a:lnTo>
                  <a:pt x="93090" y="83185"/>
                </a:lnTo>
                <a:lnTo>
                  <a:pt x="103012" y="72332"/>
                </a:lnTo>
                <a:lnTo>
                  <a:pt x="113664" y="65405"/>
                </a:lnTo>
                <a:lnTo>
                  <a:pt x="129413" y="60413"/>
                </a:lnTo>
                <a:lnTo>
                  <a:pt x="142875" y="59309"/>
                </a:lnTo>
                <a:lnTo>
                  <a:pt x="150195" y="59591"/>
                </a:lnTo>
                <a:lnTo>
                  <a:pt x="163097" y="61789"/>
                </a:lnTo>
                <a:lnTo>
                  <a:pt x="173989" y="66167"/>
                </a:lnTo>
                <a:lnTo>
                  <a:pt x="185878" y="75088"/>
                </a:lnTo>
                <a:lnTo>
                  <a:pt x="193801" y="85217"/>
                </a:lnTo>
                <a:lnTo>
                  <a:pt x="200977" y="100930"/>
                </a:lnTo>
                <a:lnTo>
                  <a:pt x="204342" y="113919"/>
                </a:lnTo>
                <a:lnTo>
                  <a:pt x="205900" y="124138"/>
                </a:lnTo>
                <a:lnTo>
                  <a:pt x="207018" y="136709"/>
                </a:lnTo>
                <a:lnTo>
                  <a:pt x="207390" y="150113"/>
                </a:lnTo>
                <a:lnTo>
                  <a:pt x="206981" y="163452"/>
                </a:lnTo>
                <a:lnTo>
                  <a:pt x="205711" y="176081"/>
                </a:lnTo>
                <a:lnTo>
                  <a:pt x="203580" y="187706"/>
                </a:lnTo>
                <a:lnTo>
                  <a:pt x="197606" y="205407"/>
                </a:lnTo>
                <a:lnTo>
                  <a:pt x="191642" y="215900"/>
                </a:lnTo>
                <a:lnTo>
                  <a:pt x="181899" y="226584"/>
                </a:lnTo>
                <a:lnTo>
                  <a:pt x="171195" y="233553"/>
                </a:lnTo>
                <a:lnTo>
                  <a:pt x="155162" y="238571"/>
                </a:lnTo>
                <a:lnTo>
                  <a:pt x="141604" y="239649"/>
                </a:lnTo>
                <a:lnTo>
                  <a:pt x="134648" y="239386"/>
                </a:lnTo>
                <a:lnTo>
                  <a:pt x="121723" y="237224"/>
                </a:lnTo>
                <a:lnTo>
                  <a:pt x="110743" y="232918"/>
                </a:lnTo>
                <a:lnTo>
                  <a:pt x="111639" y="297831"/>
                </a:lnTo>
                <a:lnTo>
                  <a:pt x="124900" y="299056"/>
                </a:lnTo>
                <a:lnTo>
                  <a:pt x="138937" y="299466"/>
                </a:lnTo>
                <a:lnTo>
                  <a:pt x="140579" y="299460"/>
                </a:lnTo>
                <a:lnTo>
                  <a:pt x="154509" y="298941"/>
                </a:lnTo>
                <a:lnTo>
                  <a:pt x="167711" y="297577"/>
                </a:lnTo>
                <a:lnTo>
                  <a:pt x="180184" y="295368"/>
                </a:lnTo>
                <a:lnTo>
                  <a:pt x="191929" y="292315"/>
                </a:lnTo>
                <a:lnTo>
                  <a:pt x="202945" y="288417"/>
                </a:lnTo>
                <a:lnTo>
                  <a:pt x="219103" y="280751"/>
                </a:lnTo>
                <a:lnTo>
                  <a:pt x="229905" y="273898"/>
                </a:lnTo>
                <a:lnTo>
                  <a:pt x="239720" y="266039"/>
                </a:lnTo>
                <a:lnTo>
                  <a:pt x="248538" y="257175"/>
                </a:lnTo>
                <a:lnTo>
                  <a:pt x="258879" y="243921"/>
                </a:lnTo>
                <a:lnTo>
                  <a:pt x="265417" y="233126"/>
                </a:lnTo>
                <a:lnTo>
                  <a:pt x="270987" y="221502"/>
                </a:lnTo>
                <a:lnTo>
                  <a:pt x="275589" y="209042"/>
                </a:lnTo>
                <a:lnTo>
                  <a:pt x="278643" y="198261"/>
                </a:lnTo>
                <a:lnTo>
                  <a:pt x="281206" y="186190"/>
                </a:lnTo>
                <a:lnTo>
                  <a:pt x="283029" y="173629"/>
                </a:lnTo>
                <a:lnTo>
                  <a:pt x="284118" y="160586"/>
                </a:lnTo>
                <a:lnTo>
                  <a:pt x="284479" y="147066"/>
                </a:lnTo>
                <a:lnTo>
                  <a:pt x="284166" y="133403"/>
                </a:lnTo>
                <a:lnTo>
                  <a:pt x="283197" y="120143"/>
                </a:lnTo>
                <a:lnTo>
                  <a:pt x="281558" y="107539"/>
                </a:lnTo>
                <a:lnTo>
                  <a:pt x="279238" y="95599"/>
                </a:lnTo>
                <a:lnTo>
                  <a:pt x="276225" y="84328"/>
                </a:lnTo>
                <a:lnTo>
                  <a:pt x="270876" y="69724"/>
                </a:lnTo>
                <a:lnTo>
                  <a:pt x="265163" y="58195"/>
                </a:lnTo>
                <a:lnTo>
                  <a:pt x="258437" y="47657"/>
                </a:lnTo>
                <a:lnTo>
                  <a:pt x="250698" y="38100"/>
                </a:lnTo>
                <a:lnTo>
                  <a:pt x="241057" y="28833"/>
                </a:lnTo>
                <a:lnTo>
                  <a:pt x="230952" y="21359"/>
                </a:lnTo>
                <a:lnTo>
                  <a:pt x="219726" y="14962"/>
                </a:lnTo>
                <a:lnTo>
                  <a:pt x="207390" y="9651"/>
                </a:lnTo>
                <a:lnTo>
                  <a:pt x="197203" y="6388"/>
                </a:lnTo>
                <a:lnTo>
                  <a:pt x="185461" y="3612"/>
                </a:lnTo>
                <a:lnTo>
                  <a:pt x="172929" y="1614"/>
                </a:lnTo>
                <a:lnTo>
                  <a:pt x="159618" y="405"/>
                </a:lnTo>
                <a:lnTo>
                  <a:pt x="145541" y="0"/>
                </a:lnTo>
                <a:lnTo>
                  <a:pt x="144045" y="4"/>
                </a:lnTo>
                <a:lnTo>
                  <a:pt x="130140" y="517"/>
                </a:lnTo>
                <a:lnTo>
                  <a:pt x="116944" y="1878"/>
                </a:lnTo>
                <a:lnTo>
                  <a:pt x="104461" y="4087"/>
                </a:lnTo>
                <a:lnTo>
                  <a:pt x="92698" y="7144"/>
                </a:lnTo>
                <a:lnTo>
                  <a:pt x="81661" y="11049"/>
                </a:lnTo>
                <a:lnTo>
                  <a:pt x="65790" y="18669"/>
                </a:lnTo>
                <a:lnTo>
                  <a:pt x="54991" y="25516"/>
                </a:lnTo>
                <a:lnTo>
                  <a:pt x="45169" y="33341"/>
                </a:lnTo>
                <a:lnTo>
                  <a:pt x="36322" y="42163"/>
                </a:lnTo>
                <a:lnTo>
                  <a:pt x="25802" y="55497"/>
                </a:lnTo>
                <a:lnTo>
                  <a:pt x="19257" y="66284"/>
                </a:lnTo>
                <a:lnTo>
                  <a:pt x="13668" y="77930"/>
                </a:lnTo>
                <a:lnTo>
                  <a:pt x="9016" y="90424"/>
                </a:lnTo>
                <a:lnTo>
                  <a:pt x="5948" y="101218"/>
                </a:lnTo>
                <a:lnTo>
                  <a:pt x="3355" y="113286"/>
                </a:lnTo>
                <a:lnTo>
                  <a:pt x="1495" y="125843"/>
                </a:lnTo>
                <a:lnTo>
                  <a:pt x="374" y="138883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98799" y="1149603"/>
            <a:ext cx="202691" cy="299466"/>
          </a:xfrm>
          <a:custGeom>
            <a:avLst/>
            <a:gdLst/>
            <a:ahLst/>
            <a:cxnLst/>
            <a:rect l="l" t="t" r="r" b="b"/>
            <a:pathLst>
              <a:path w="202691" h="299466">
                <a:moveTo>
                  <a:pt x="1777" y="268097"/>
                </a:moveTo>
                <a:lnTo>
                  <a:pt x="3048" y="272542"/>
                </a:lnTo>
                <a:lnTo>
                  <a:pt x="4699" y="275844"/>
                </a:lnTo>
                <a:lnTo>
                  <a:pt x="9016" y="280035"/>
                </a:lnTo>
                <a:lnTo>
                  <a:pt x="12573" y="282194"/>
                </a:lnTo>
                <a:lnTo>
                  <a:pt x="17272" y="284607"/>
                </a:lnTo>
                <a:lnTo>
                  <a:pt x="22098" y="287020"/>
                </a:lnTo>
                <a:lnTo>
                  <a:pt x="28066" y="289306"/>
                </a:lnTo>
                <a:lnTo>
                  <a:pt x="35178" y="291592"/>
                </a:lnTo>
                <a:lnTo>
                  <a:pt x="42290" y="293878"/>
                </a:lnTo>
                <a:lnTo>
                  <a:pt x="50418" y="295783"/>
                </a:lnTo>
                <a:lnTo>
                  <a:pt x="59436" y="297307"/>
                </a:lnTo>
                <a:lnTo>
                  <a:pt x="74840" y="299024"/>
                </a:lnTo>
                <a:lnTo>
                  <a:pt x="87884" y="299466"/>
                </a:lnTo>
                <a:lnTo>
                  <a:pt x="96421" y="299289"/>
                </a:lnTo>
                <a:lnTo>
                  <a:pt x="109380" y="298294"/>
                </a:lnTo>
                <a:lnTo>
                  <a:pt x="121827" y="296411"/>
                </a:lnTo>
                <a:lnTo>
                  <a:pt x="133730" y="293624"/>
                </a:lnTo>
                <a:lnTo>
                  <a:pt x="148650" y="288520"/>
                </a:lnTo>
                <a:lnTo>
                  <a:pt x="160042" y="282946"/>
                </a:lnTo>
                <a:lnTo>
                  <a:pt x="170306" y="276225"/>
                </a:lnTo>
                <a:lnTo>
                  <a:pt x="179557" y="268155"/>
                </a:lnTo>
                <a:lnTo>
                  <a:pt x="187719" y="258444"/>
                </a:lnTo>
                <a:lnTo>
                  <a:pt x="194310" y="247396"/>
                </a:lnTo>
                <a:lnTo>
                  <a:pt x="199435" y="233619"/>
                </a:lnTo>
                <a:lnTo>
                  <a:pt x="201877" y="221100"/>
                </a:lnTo>
                <a:lnTo>
                  <a:pt x="202691" y="207518"/>
                </a:lnTo>
                <a:lnTo>
                  <a:pt x="202457" y="200366"/>
                </a:lnTo>
                <a:lnTo>
                  <a:pt x="200652" y="187458"/>
                </a:lnTo>
                <a:lnTo>
                  <a:pt x="197103" y="176149"/>
                </a:lnTo>
                <a:lnTo>
                  <a:pt x="190019" y="162989"/>
                </a:lnTo>
                <a:lnTo>
                  <a:pt x="182245" y="153288"/>
                </a:lnTo>
                <a:lnTo>
                  <a:pt x="171897" y="144204"/>
                </a:lnTo>
                <a:lnTo>
                  <a:pt x="161162" y="137287"/>
                </a:lnTo>
                <a:lnTo>
                  <a:pt x="148951" y="130888"/>
                </a:lnTo>
                <a:lnTo>
                  <a:pt x="137413" y="125857"/>
                </a:lnTo>
                <a:lnTo>
                  <a:pt x="125350" y="121064"/>
                </a:lnTo>
                <a:lnTo>
                  <a:pt x="113537" y="116712"/>
                </a:lnTo>
                <a:lnTo>
                  <a:pt x="105790" y="113919"/>
                </a:lnTo>
                <a:lnTo>
                  <a:pt x="98805" y="110998"/>
                </a:lnTo>
                <a:lnTo>
                  <a:pt x="92583" y="107823"/>
                </a:lnTo>
                <a:lnTo>
                  <a:pt x="86487" y="104648"/>
                </a:lnTo>
                <a:lnTo>
                  <a:pt x="81534" y="100965"/>
                </a:lnTo>
                <a:lnTo>
                  <a:pt x="77724" y="96774"/>
                </a:lnTo>
                <a:lnTo>
                  <a:pt x="73913" y="92583"/>
                </a:lnTo>
                <a:lnTo>
                  <a:pt x="72009" y="87503"/>
                </a:lnTo>
                <a:lnTo>
                  <a:pt x="72009" y="77343"/>
                </a:lnTo>
                <a:lnTo>
                  <a:pt x="72898" y="73660"/>
                </a:lnTo>
                <a:lnTo>
                  <a:pt x="74422" y="70104"/>
                </a:lnTo>
                <a:lnTo>
                  <a:pt x="76073" y="66675"/>
                </a:lnTo>
                <a:lnTo>
                  <a:pt x="78359" y="63626"/>
                </a:lnTo>
                <a:lnTo>
                  <a:pt x="81534" y="61087"/>
                </a:lnTo>
                <a:lnTo>
                  <a:pt x="84709" y="58420"/>
                </a:lnTo>
                <a:lnTo>
                  <a:pt x="88773" y="56515"/>
                </a:lnTo>
                <a:lnTo>
                  <a:pt x="93725" y="55118"/>
                </a:lnTo>
                <a:lnTo>
                  <a:pt x="98805" y="53721"/>
                </a:lnTo>
                <a:lnTo>
                  <a:pt x="104648" y="53086"/>
                </a:lnTo>
                <a:lnTo>
                  <a:pt x="111582" y="53086"/>
                </a:lnTo>
                <a:lnTo>
                  <a:pt x="124979" y="53858"/>
                </a:lnTo>
                <a:lnTo>
                  <a:pt x="136778" y="56134"/>
                </a:lnTo>
                <a:lnTo>
                  <a:pt x="144272" y="58293"/>
                </a:lnTo>
                <a:lnTo>
                  <a:pt x="150749" y="60451"/>
                </a:lnTo>
                <a:lnTo>
                  <a:pt x="156463" y="62865"/>
                </a:lnTo>
                <a:lnTo>
                  <a:pt x="162051" y="65278"/>
                </a:lnTo>
                <a:lnTo>
                  <a:pt x="166750" y="67437"/>
                </a:lnTo>
                <a:lnTo>
                  <a:pt x="170561" y="69596"/>
                </a:lnTo>
                <a:lnTo>
                  <a:pt x="174371" y="71628"/>
                </a:lnTo>
                <a:lnTo>
                  <a:pt x="177164" y="72644"/>
                </a:lnTo>
                <a:lnTo>
                  <a:pt x="178942" y="72644"/>
                </a:lnTo>
                <a:lnTo>
                  <a:pt x="181863" y="72262"/>
                </a:lnTo>
                <a:lnTo>
                  <a:pt x="185165" y="69596"/>
                </a:lnTo>
                <a:lnTo>
                  <a:pt x="186562" y="65659"/>
                </a:lnTo>
                <a:lnTo>
                  <a:pt x="187071" y="62992"/>
                </a:lnTo>
                <a:lnTo>
                  <a:pt x="187451" y="59562"/>
                </a:lnTo>
                <a:lnTo>
                  <a:pt x="187705" y="56261"/>
                </a:lnTo>
                <a:lnTo>
                  <a:pt x="187833" y="51816"/>
                </a:lnTo>
                <a:lnTo>
                  <a:pt x="187833" y="41910"/>
                </a:lnTo>
                <a:lnTo>
                  <a:pt x="187705" y="38100"/>
                </a:lnTo>
                <a:lnTo>
                  <a:pt x="187451" y="35051"/>
                </a:lnTo>
                <a:lnTo>
                  <a:pt x="187071" y="31876"/>
                </a:lnTo>
                <a:lnTo>
                  <a:pt x="186816" y="29337"/>
                </a:lnTo>
                <a:lnTo>
                  <a:pt x="185927" y="25146"/>
                </a:lnTo>
                <a:lnTo>
                  <a:pt x="184530" y="21971"/>
                </a:lnTo>
                <a:lnTo>
                  <a:pt x="182499" y="18923"/>
                </a:lnTo>
                <a:lnTo>
                  <a:pt x="178688" y="16001"/>
                </a:lnTo>
                <a:lnTo>
                  <a:pt x="175513" y="14224"/>
                </a:lnTo>
                <a:lnTo>
                  <a:pt x="171196" y="12065"/>
                </a:lnTo>
                <a:lnTo>
                  <a:pt x="166750" y="10033"/>
                </a:lnTo>
                <a:lnTo>
                  <a:pt x="161416" y="8128"/>
                </a:lnTo>
                <a:lnTo>
                  <a:pt x="155066" y="6350"/>
                </a:lnTo>
                <a:lnTo>
                  <a:pt x="148716" y="4445"/>
                </a:lnTo>
                <a:lnTo>
                  <a:pt x="141604" y="3048"/>
                </a:lnTo>
                <a:lnTo>
                  <a:pt x="133858" y="1778"/>
                </a:lnTo>
                <a:lnTo>
                  <a:pt x="125984" y="635"/>
                </a:lnTo>
                <a:lnTo>
                  <a:pt x="117855" y="0"/>
                </a:lnTo>
                <a:lnTo>
                  <a:pt x="109600" y="0"/>
                </a:lnTo>
                <a:lnTo>
                  <a:pt x="101535" y="171"/>
                </a:lnTo>
                <a:lnTo>
                  <a:pt x="88397" y="1255"/>
                </a:lnTo>
                <a:lnTo>
                  <a:pt x="76063" y="3319"/>
                </a:lnTo>
                <a:lnTo>
                  <a:pt x="64515" y="6350"/>
                </a:lnTo>
                <a:lnTo>
                  <a:pt x="51578" y="11087"/>
                </a:lnTo>
                <a:lnTo>
                  <a:pt x="40312" y="16898"/>
                </a:lnTo>
                <a:lnTo>
                  <a:pt x="30352" y="23875"/>
                </a:lnTo>
                <a:lnTo>
                  <a:pt x="23440" y="30173"/>
                </a:lnTo>
                <a:lnTo>
                  <a:pt x="15353" y="40009"/>
                </a:lnTo>
                <a:lnTo>
                  <a:pt x="9016" y="51054"/>
                </a:lnTo>
                <a:lnTo>
                  <a:pt x="5249" y="60637"/>
                </a:lnTo>
                <a:lnTo>
                  <a:pt x="2444" y="72989"/>
                </a:lnTo>
                <a:lnTo>
                  <a:pt x="1524" y="86106"/>
                </a:lnTo>
                <a:lnTo>
                  <a:pt x="1785" y="94086"/>
                </a:lnTo>
                <a:lnTo>
                  <a:pt x="3539" y="106936"/>
                </a:lnTo>
                <a:lnTo>
                  <a:pt x="6985" y="118237"/>
                </a:lnTo>
                <a:lnTo>
                  <a:pt x="13850" y="131343"/>
                </a:lnTo>
                <a:lnTo>
                  <a:pt x="21589" y="141097"/>
                </a:lnTo>
                <a:lnTo>
                  <a:pt x="31598" y="150103"/>
                </a:lnTo>
                <a:lnTo>
                  <a:pt x="42163" y="157225"/>
                </a:lnTo>
                <a:lnTo>
                  <a:pt x="54120" y="163559"/>
                </a:lnTo>
                <a:lnTo>
                  <a:pt x="65659" y="168783"/>
                </a:lnTo>
                <a:lnTo>
                  <a:pt x="73660" y="172212"/>
                </a:lnTo>
                <a:lnTo>
                  <a:pt x="81534" y="175260"/>
                </a:lnTo>
                <a:lnTo>
                  <a:pt x="89153" y="178054"/>
                </a:lnTo>
                <a:lnTo>
                  <a:pt x="96774" y="180848"/>
                </a:lnTo>
                <a:lnTo>
                  <a:pt x="103631" y="183769"/>
                </a:lnTo>
                <a:lnTo>
                  <a:pt x="109727" y="186944"/>
                </a:lnTo>
                <a:lnTo>
                  <a:pt x="115824" y="190119"/>
                </a:lnTo>
                <a:lnTo>
                  <a:pt x="120650" y="193801"/>
                </a:lnTo>
                <a:lnTo>
                  <a:pt x="124333" y="198120"/>
                </a:lnTo>
                <a:lnTo>
                  <a:pt x="128015" y="202437"/>
                </a:lnTo>
                <a:lnTo>
                  <a:pt x="129793" y="207518"/>
                </a:lnTo>
                <a:lnTo>
                  <a:pt x="129793" y="218567"/>
                </a:lnTo>
                <a:lnTo>
                  <a:pt x="128777" y="223138"/>
                </a:lnTo>
                <a:lnTo>
                  <a:pt x="126873" y="227203"/>
                </a:lnTo>
                <a:lnTo>
                  <a:pt x="124840" y="231140"/>
                </a:lnTo>
                <a:lnTo>
                  <a:pt x="121920" y="234442"/>
                </a:lnTo>
                <a:lnTo>
                  <a:pt x="118110" y="236982"/>
                </a:lnTo>
                <a:lnTo>
                  <a:pt x="114173" y="239522"/>
                </a:lnTo>
                <a:lnTo>
                  <a:pt x="109600" y="241554"/>
                </a:lnTo>
                <a:lnTo>
                  <a:pt x="104393" y="242950"/>
                </a:lnTo>
                <a:lnTo>
                  <a:pt x="99060" y="244348"/>
                </a:lnTo>
                <a:lnTo>
                  <a:pt x="93090" y="244983"/>
                </a:lnTo>
                <a:lnTo>
                  <a:pt x="82478" y="244925"/>
                </a:lnTo>
                <a:lnTo>
                  <a:pt x="69399" y="243782"/>
                </a:lnTo>
                <a:lnTo>
                  <a:pt x="57658" y="241173"/>
                </a:lnTo>
                <a:lnTo>
                  <a:pt x="49149" y="238506"/>
                </a:lnTo>
                <a:lnTo>
                  <a:pt x="41783" y="235838"/>
                </a:lnTo>
                <a:lnTo>
                  <a:pt x="35433" y="232791"/>
                </a:lnTo>
                <a:lnTo>
                  <a:pt x="29083" y="229870"/>
                </a:lnTo>
                <a:lnTo>
                  <a:pt x="23749" y="227075"/>
                </a:lnTo>
                <a:lnTo>
                  <a:pt x="19558" y="224662"/>
                </a:lnTo>
                <a:lnTo>
                  <a:pt x="15239" y="222123"/>
                </a:lnTo>
                <a:lnTo>
                  <a:pt x="12064" y="220853"/>
                </a:lnTo>
                <a:lnTo>
                  <a:pt x="9905" y="220853"/>
                </a:lnTo>
                <a:lnTo>
                  <a:pt x="6603" y="221234"/>
                </a:lnTo>
                <a:lnTo>
                  <a:pt x="3175" y="224028"/>
                </a:lnTo>
                <a:lnTo>
                  <a:pt x="1650" y="228219"/>
                </a:lnTo>
                <a:lnTo>
                  <a:pt x="1015" y="231012"/>
                </a:lnTo>
                <a:lnTo>
                  <a:pt x="635" y="234442"/>
                </a:lnTo>
                <a:lnTo>
                  <a:pt x="253" y="237871"/>
                </a:lnTo>
                <a:lnTo>
                  <a:pt x="0" y="242570"/>
                </a:lnTo>
                <a:lnTo>
                  <a:pt x="0" y="257048"/>
                </a:lnTo>
                <a:lnTo>
                  <a:pt x="635" y="263651"/>
                </a:lnTo>
                <a:lnTo>
                  <a:pt x="1777" y="2680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21684" y="1084707"/>
            <a:ext cx="187832" cy="363473"/>
          </a:xfrm>
          <a:custGeom>
            <a:avLst/>
            <a:gdLst/>
            <a:ahLst/>
            <a:cxnLst/>
            <a:rect l="l" t="t" r="r" b="b"/>
            <a:pathLst>
              <a:path w="187832" h="363473">
                <a:moveTo>
                  <a:pt x="187832" y="113029"/>
                </a:moveTo>
                <a:lnTo>
                  <a:pt x="187832" y="96392"/>
                </a:lnTo>
                <a:lnTo>
                  <a:pt x="187578" y="91566"/>
                </a:lnTo>
                <a:lnTo>
                  <a:pt x="187070" y="87502"/>
                </a:lnTo>
                <a:lnTo>
                  <a:pt x="186562" y="83565"/>
                </a:lnTo>
                <a:lnTo>
                  <a:pt x="185800" y="80517"/>
                </a:lnTo>
                <a:lnTo>
                  <a:pt x="184785" y="78231"/>
                </a:lnTo>
                <a:lnTo>
                  <a:pt x="182625" y="74294"/>
                </a:lnTo>
                <a:lnTo>
                  <a:pt x="179577" y="72262"/>
                </a:lnTo>
                <a:lnTo>
                  <a:pt x="175894" y="71754"/>
                </a:lnTo>
                <a:lnTo>
                  <a:pt x="118110" y="71754"/>
                </a:lnTo>
                <a:lnTo>
                  <a:pt x="118110" y="10540"/>
                </a:lnTo>
                <a:lnTo>
                  <a:pt x="116331" y="7238"/>
                </a:lnTo>
                <a:lnTo>
                  <a:pt x="113156" y="4317"/>
                </a:lnTo>
                <a:lnTo>
                  <a:pt x="110489" y="3175"/>
                </a:lnTo>
                <a:lnTo>
                  <a:pt x="107695" y="2031"/>
                </a:lnTo>
                <a:lnTo>
                  <a:pt x="103886" y="1269"/>
                </a:lnTo>
                <a:lnTo>
                  <a:pt x="98932" y="762"/>
                </a:lnTo>
                <a:lnTo>
                  <a:pt x="94106" y="253"/>
                </a:lnTo>
                <a:lnTo>
                  <a:pt x="88011" y="0"/>
                </a:lnTo>
                <a:lnTo>
                  <a:pt x="73532" y="0"/>
                </a:lnTo>
                <a:lnTo>
                  <a:pt x="67563" y="253"/>
                </a:lnTo>
                <a:lnTo>
                  <a:pt x="62611" y="762"/>
                </a:lnTo>
                <a:lnTo>
                  <a:pt x="57785" y="1269"/>
                </a:lnTo>
                <a:lnTo>
                  <a:pt x="53975" y="2031"/>
                </a:lnTo>
                <a:lnTo>
                  <a:pt x="51053" y="3175"/>
                </a:lnTo>
                <a:lnTo>
                  <a:pt x="48132" y="4317"/>
                </a:lnTo>
                <a:lnTo>
                  <a:pt x="46227" y="5587"/>
                </a:lnTo>
                <a:lnTo>
                  <a:pt x="44068" y="8762"/>
                </a:lnTo>
                <a:lnTo>
                  <a:pt x="43433" y="12572"/>
                </a:lnTo>
                <a:lnTo>
                  <a:pt x="43433" y="71754"/>
                </a:lnTo>
                <a:lnTo>
                  <a:pt x="9905" y="71754"/>
                </a:lnTo>
                <a:lnTo>
                  <a:pt x="6730" y="73278"/>
                </a:lnTo>
                <a:lnTo>
                  <a:pt x="3937" y="75945"/>
                </a:lnTo>
                <a:lnTo>
                  <a:pt x="2031" y="80517"/>
                </a:lnTo>
                <a:lnTo>
                  <a:pt x="1269" y="83565"/>
                </a:lnTo>
                <a:lnTo>
                  <a:pt x="762" y="87502"/>
                </a:lnTo>
                <a:lnTo>
                  <a:pt x="253" y="91566"/>
                </a:lnTo>
                <a:lnTo>
                  <a:pt x="0" y="96392"/>
                </a:lnTo>
                <a:lnTo>
                  <a:pt x="0" y="113029"/>
                </a:lnTo>
                <a:lnTo>
                  <a:pt x="1015" y="120903"/>
                </a:lnTo>
                <a:lnTo>
                  <a:pt x="2920" y="125475"/>
                </a:lnTo>
                <a:lnTo>
                  <a:pt x="4952" y="130175"/>
                </a:lnTo>
                <a:lnTo>
                  <a:pt x="7874" y="132460"/>
                </a:lnTo>
                <a:lnTo>
                  <a:pt x="43433" y="132460"/>
                </a:lnTo>
                <a:lnTo>
                  <a:pt x="43489" y="273588"/>
                </a:lnTo>
                <a:lnTo>
                  <a:pt x="44249" y="287201"/>
                </a:lnTo>
                <a:lnTo>
                  <a:pt x="45917" y="299594"/>
                </a:lnTo>
                <a:lnTo>
                  <a:pt x="48513" y="310768"/>
                </a:lnTo>
                <a:lnTo>
                  <a:pt x="51320" y="319085"/>
                </a:lnTo>
                <a:lnTo>
                  <a:pt x="56991" y="330631"/>
                </a:lnTo>
                <a:lnTo>
                  <a:pt x="64262" y="340359"/>
                </a:lnTo>
                <a:lnTo>
                  <a:pt x="69168" y="345147"/>
                </a:lnTo>
                <a:lnTo>
                  <a:pt x="79445" y="352457"/>
                </a:lnTo>
                <a:lnTo>
                  <a:pt x="91439" y="357885"/>
                </a:lnTo>
                <a:lnTo>
                  <a:pt x="103516" y="361086"/>
                </a:lnTo>
                <a:lnTo>
                  <a:pt x="116150" y="362872"/>
                </a:lnTo>
                <a:lnTo>
                  <a:pt x="130048" y="363473"/>
                </a:lnTo>
                <a:lnTo>
                  <a:pt x="135636" y="363473"/>
                </a:lnTo>
                <a:lnTo>
                  <a:pt x="141096" y="363219"/>
                </a:lnTo>
                <a:lnTo>
                  <a:pt x="146557" y="362584"/>
                </a:lnTo>
                <a:lnTo>
                  <a:pt x="152018" y="361950"/>
                </a:lnTo>
                <a:lnTo>
                  <a:pt x="157099" y="361188"/>
                </a:lnTo>
                <a:lnTo>
                  <a:pt x="161798" y="360044"/>
                </a:lnTo>
                <a:lnTo>
                  <a:pt x="166496" y="359028"/>
                </a:lnTo>
                <a:lnTo>
                  <a:pt x="170561" y="357631"/>
                </a:lnTo>
                <a:lnTo>
                  <a:pt x="173989" y="356234"/>
                </a:lnTo>
                <a:lnTo>
                  <a:pt x="177418" y="354710"/>
                </a:lnTo>
                <a:lnTo>
                  <a:pt x="180086" y="353059"/>
                </a:lnTo>
                <a:lnTo>
                  <a:pt x="183641" y="349250"/>
                </a:lnTo>
                <a:lnTo>
                  <a:pt x="185038" y="345947"/>
                </a:lnTo>
                <a:lnTo>
                  <a:pt x="186181" y="341248"/>
                </a:lnTo>
                <a:lnTo>
                  <a:pt x="187325" y="336676"/>
                </a:lnTo>
                <a:lnTo>
                  <a:pt x="187832" y="329945"/>
                </a:lnTo>
                <a:lnTo>
                  <a:pt x="187832" y="315721"/>
                </a:lnTo>
                <a:lnTo>
                  <a:pt x="187578" y="311150"/>
                </a:lnTo>
                <a:lnTo>
                  <a:pt x="187070" y="307466"/>
                </a:lnTo>
                <a:lnTo>
                  <a:pt x="186562" y="303910"/>
                </a:lnTo>
                <a:lnTo>
                  <a:pt x="186054" y="301116"/>
                </a:lnTo>
                <a:lnTo>
                  <a:pt x="185419" y="299084"/>
                </a:lnTo>
                <a:lnTo>
                  <a:pt x="184023" y="295528"/>
                </a:lnTo>
                <a:lnTo>
                  <a:pt x="180720" y="293877"/>
                </a:lnTo>
                <a:lnTo>
                  <a:pt x="178053" y="293877"/>
                </a:lnTo>
                <a:lnTo>
                  <a:pt x="174878" y="294893"/>
                </a:lnTo>
                <a:lnTo>
                  <a:pt x="171068" y="296417"/>
                </a:lnTo>
                <a:lnTo>
                  <a:pt x="166115" y="298195"/>
                </a:lnTo>
                <a:lnTo>
                  <a:pt x="163321" y="298957"/>
                </a:lnTo>
                <a:lnTo>
                  <a:pt x="160146" y="299592"/>
                </a:lnTo>
                <a:lnTo>
                  <a:pt x="156971" y="300354"/>
                </a:lnTo>
                <a:lnTo>
                  <a:pt x="153415" y="300735"/>
                </a:lnTo>
                <a:lnTo>
                  <a:pt x="147616" y="300704"/>
                </a:lnTo>
                <a:lnTo>
                  <a:pt x="133862" y="297689"/>
                </a:lnTo>
                <a:lnTo>
                  <a:pt x="124967" y="289813"/>
                </a:lnTo>
                <a:lnTo>
                  <a:pt x="122087" y="284009"/>
                </a:lnTo>
                <a:lnTo>
                  <a:pt x="119104" y="272160"/>
                </a:lnTo>
                <a:lnTo>
                  <a:pt x="118110" y="257175"/>
                </a:lnTo>
                <a:lnTo>
                  <a:pt x="118110" y="132460"/>
                </a:lnTo>
                <a:lnTo>
                  <a:pt x="179958" y="132460"/>
                </a:lnTo>
                <a:lnTo>
                  <a:pt x="182879" y="130175"/>
                </a:lnTo>
                <a:lnTo>
                  <a:pt x="184785" y="125475"/>
                </a:lnTo>
                <a:lnTo>
                  <a:pt x="186816" y="120903"/>
                </a:lnTo>
                <a:lnTo>
                  <a:pt x="187832" y="113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17340" y="1155973"/>
            <a:ext cx="13843" cy="114280"/>
          </a:xfrm>
          <a:custGeom>
            <a:avLst/>
            <a:gdLst/>
            <a:ahLst/>
            <a:cxnLst/>
            <a:rect l="l" t="t" r="r" b="b"/>
            <a:pathLst>
              <a:path w="13843" h="114280">
                <a:moveTo>
                  <a:pt x="0" y="114280"/>
                </a:moveTo>
                <a:lnTo>
                  <a:pt x="66" y="112846"/>
                </a:lnTo>
                <a:lnTo>
                  <a:pt x="1460" y="99971"/>
                </a:lnTo>
                <a:lnTo>
                  <a:pt x="4318" y="87864"/>
                </a:lnTo>
                <a:lnTo>
                  <a:pt x="6731" y="79609"/>
                </a:lnTo>
                <a:lnTo>
                  <a:pt x="13843" y="0"/>
                </a:lnTo>
                <a:lnTo>
                  <a:pt x="2412" y="4044"/>
                </a:lnTo>
                <a:lnTo>
                  <a:pt x="983" y="4650"/>
                </a:lnTo>
                <a:lnTo>
                  <a:pt x="0" y="114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41140" y="1149603"/>
            <a:ext cx="260731" cy="299466"/>
          </a:xfrm>
          <a:custGeom>
            <a:avLst/>
            <a:gdLst/>
            <a:ahLst/>
            <a:cxnLst/>
            <a:rect l="l" t="t" r="r" b="b"/>
            <a:pathLst>
              <a:path w="260731" h="299466">
                <a:moveTo>
                  <a:pt x="80137" y="199644"/>
                </a:moveTo>
                <a:lnTo>
                  <a:pt x="78808" y="194435"/>
                </a:lnTo>
                <a:lnTo>
                  <a:pt x="76843" y="182117"/>
                </a:lnTo>
                <a:lnTo>
                  <a:pt x="76200" y="168783"/>
                </a:lnTo>
                <a:lnTo>
                  <a:pt x="244856" y="168783"/>
                </a:lnTo>
                <a:lnTo>
                  <a:pt x="250571" y="166624"/>
                </a:lnTo>
                <a:lnTo>
                  <a:pt x="254635" y="162306"/>
                </a:lnTo>
                <a:lnTo>
                  <a:pt x="258699" y="157861"/>
                </a:lnTo>
                <a:lnTo>
                  <a:pt x="260731" y="151130"/>
                </a:lnTo>
                <a:lnTo>
                  <a:pt x="260724" y="128552"/>
                </a:lnTo>
                <a:lnTo>
                  <a:pt x="260196" y="115263"/>
                </a:lnTo>
                <a:lnTo>
                  <a:pt x="258814" y="102467"/>
                </a:lnTo>
                <a:lnTo>
                  <a:pt x="256579" y="90166"/>
                </a:lnTo>
                <a:lnTo>
                  <a:pt x="253492" y="78359"/>
                </a:lnTo>
                <a:lnTo>
                  <a:pt x="250559" y="69667"/>
                </a:lnTo>
                <a:lnTo>
                  <a:pt x="245298" y="57886"/>
                </a:lnTo>
                <a:lnTo>
                  <a:pt x="238856" y="47030"/>
                </a:lnTo>
                <a:lnTo>
                  <a:pt x="231267" y="37084"/>
                </a:lnTo>
                <a:lnTo>
                  <a:pt x="224951" y="30549"/>
                </a:lnTo>
                <a:lnTo>
                  <a:pt x="215304" y="22569"/>
                </a:lnTo>
                <a:lnTo>
                  <a:pt x="204456" y="15678"/>
                </a:lnTo>
                <a:lnTo>
                  <a:pt x="192405" y="9906"/>
                </a:lnTo>
                <a:lnTo>
                  <a:pt x="186480" y="7631"/>
                </a:lnTo>
                <a:lnTo>
                  <a:pt x="175109" y="4292"/>
                </a:lnTo>
                <a:lnTo>
                  <a:pt x="162797" y="1907"/>
                </a:lnTo>
                <a:lnTo>
                  <a:pt x="149552" y="476"/>
                </a:lnTo>
                <a:lnTo>
                  <a:pt x="135382" y="0"/>
                </a:lnTo>
                <a:lnTo>
                  <a:pt x="127900" y="152"/>
                </a:lnTo>
                <a:lnTo>
                  <a:pt x="114663" y="1222"/>
                </a:lnTo>
                <a:lnTo>
                  <a:pt x="102052" y="3299"/>
                </a:lnTo>
                <a:lnTo>
                  <a:pt x="90043" y="6369"/>
                </a:lnTo>
                <a:lnTo>
                  <a:pt x="82931" y="85979"/>
                </a:lnTo>
                <a:lnTo>
                  <a:pt x="86487" y="78867"/>
                </a:lnTo>
                <a:lnTo>
                  <a:pt x="91186" y="72771"/>
                </a:lnTo>
                <a:lnTo>
                  <a:pt x="95885" y="66801"/>
                </a:lnTo>
                <a:lnTo>
                  <a:pt x="101726" y="61975"/>
                </a:lnTo>
                <a:lnTo>
                  <a:pt x="108712" y="58420"/>
                </a:lnTo>
                <a:lnTo>
                  <a:pt x="120281" y="54413"/>
                </a:lnTo>
                <a:lnTo>
                  <a:pt x="133604" y="53086"/>
                </a:lnTo>
                <a:lnTo>
                  <a:pt x="142351" y="53555"/>
                </a:lnTo>
                <a:lnTo>
                  <a:pt x="155655" y="56572"/>
                </a:lnTo>
                <a:lnTo>
                  <a:pt x="166672" y="62385"/>
                </a:lnTo>
                <a:lnTo>
                  <a:pt x="175387" y="70993"/>
                </a:lnTo>
                <a:lnTo>
                  <a:pt x="181452" y="81325"/>
                </a:lnTo>
                <a:lnTo>
                  <a:pt x="185396" y="92785"/>
                </a:lnTo>
                <a:lnTo>
                  <a:pt x="187604" y="105890"/>
                </a:lnTo>
                <a:lnTo>
                  <a:pt x="188087" y="120650"/>
                </a:lnTo>
                <a:lnTo>
                  <a:pt x="76200" y="120650"/>
                </a:lnTo>
                <a:lnTo>
                  <a:pt x="77183" y="11019"/>
                </a:lnTo>
                <a:lnTo>
                  <a:pt x="65524" y="16777"/>
                </a:lnTo>
                <a:lnTo>
                  <a:pt x="54764" y="23626"/>
                </a:lnTo>
                <a:lnTo>
                  <a:pt x="44903" y="31576"/>
                </a:lnTo>
                <a:lnTo>
                  <a:pt x="35940" y="40640"/>
                </a:lnTo>
                <a:lnTo>
                  <a:pt x="25882" y="53752"/>
                </a:lnTo>
                <a:lnTo>
                  <a:pt x="19440" y="64565"/>
                </a:lnTo>
                <a:lnTo>
                  <a:pt x="13864" y="76284"/>
                </a:lnTo>
                <a:lnTo>
                  <a:pt x="9144" y="88900"/>
                </a:lnTo>
                <a:lnTo>
                  <a:pt x="5666" y="101306"/>
                </a:lnTo>
                <a:lnTo>
                  <a:pt x="3187" y="113358"/>
                </a:lnTo>
                <a:lnTo>
                  <a:pt x="1416" y="125958"/>
                </a:lnTo>
                <a:lnTo>
                  <a:pt x="354" y="139101"/>
                </a:lnTo>
                <a:lnTo>
                  <a:pt x="0" y="152781"/>
                </a:lnTo>
                <a:lnTo>
                  <a:pt x="8" y="155025"/>
                </a:lnTo>
                <a:lnTo>
                  <a:pt x="440" y="168964"/>
                </a:lnTo>
                <a:lnTo>
                  <a:pt x="1532" y="182194"/>
                </a:lnTo>
                <a:lnTo>
                  <a:pt x="3283" y="194719"/>
                </a:lnTo>
                <a:lnTo>
                  <a:pt x="5693" y="206545"/>
                </a:lnTo>
                <a:lnTo>
                  <a:pt x="8762" y="217678"/>
                </a:lnTo>
                <a:lnTo>
                  <a:pt x="14402" y="232443"/>
                </a:lnTo>
                <a:lnTo>
                  <a:pt x="20345" y="243872"/>
                </a:lnTo>
                <a:lnTo>
                  <a:pt x="27317" y="254229"/>
                </a:lnTo>
                <a:lnTo>
                  <a:pt x="35306" y="263525"/>
                </a:lnTo>
                <a:lnTo>
                  <a:pt x="45586" y="272609"/>
                </a:lnTo>
                <a:lnTo>
                  <a:pt x="55979" y="279683"/>
                </a:lnTo>
                <a:lnTo>
                  <a:pt x="67411" y="285672"/>
                </a:lnTo>
                <a:lnTo>
                  <a:pt x="79883" y="290575"/>
                </a:lnTo>
                <a:lnTo>
                  <a:pt x="90348" y="293652"/>
                </a:lnTo>
                <a:lnTo>
                  <a:pt x="102180" y="296205"/>
                </a:lnTo>
                <a:lnTo>
                  <a:pt x="114730" y="298021"/>
                </a:lnTo>
                <a:lnTo>
                  <a:pt x="127999" y="299105"/>
                </a:lnTo>
                <a:lnTo>
                  <a:pt x="141986" y="299466"/>
                </a:lnTo>
                <a:lnTo>
                  <a:pt x="154002" y="299210"/>
                </a:lnTo>
                <a:lnTo>
                  <a:pt x="166709" y="298354"/>
                </a:lnTo>
                <a:lnTo>
                  <a:pt x="178815" y="296925"/>
                </a:lnTo>
                <a:lnTo>
                  <a:pt x="197995" y="293605"/>
                </a:lnTo>
                <a:lnTo>
                  <a:pt x="209550" y="290957"/>
                </a:lnTo>
                <a:lnTo>
                  <a:pt x="225806" y="286385"/>
                </a:lnTo>
                <a:lnTo>
                  <a:pt x="231521" y="283972"/>
                </a:lnTo>
                <a:lnTo>
                  <a:pt x="237236" y="281686"/>
                </a:lnTo>
                <a:lnTo>
                  <a:pt x="240792" y="279781"/>
                </a:lnTo>
                <a:lnTo>
                  <a:pt x="244475" y="275463"/>
                </a:lnTo>
                <a:lnTo>
                  <a:pt x="245999" y="272542"/>
                </a:lnTo>
                <a:lnTo>
                  <a:pt x="247014" y="268478"/>
                </a:lnTo>
                <a:lnTo>
                  <a:pt x="247650" y="263779"/>
                </a:lnTo>
                <a:lnTo>
                  <a:pt x="247904" y="260604"/>
                </a:lnTo>
                <a:lnTo>
                  <a:pt x="248158" y="253873"/>
                </a:lnTo>
                <a:lnTo>
                  <a:pt x="248031" y="240411"/>
                </a:lnTo>
                <a:lnTo>
                  <a:pt x="247776" y="237109"/>
                </a:lnTo>
                <a:lnTo>
                  <a:pt x="247396" y="233807"/>
                </a:lnTo>
                <a:lnTo>
                  <a:pt x="246887" y="231267"/>
                </a:lnTo>
                <a:lnTo>
                  <a:pt x="245363" y="227711"/>
                </a:lnTo>
                <a:lnTo>
                  <a:pt x="241935" y="225171"/>
                </a:lnTo>
                <a:lnTo>
                  <a:pt x="238633" y="224790"/>
                </a:lnTo>
                <a:lnTo>
                  <a:pt x="235712" y="224790"/>
                </a:lnTo>
                <a:lnTo>
                  <a:pt x="231775" y="225679"/>
                </a:lnTo>
                <a:lnTo>
                  <a:pt x="227075" y="227584"/>
                </a:lnTo>
                <a:lnTo>
                  <a:pt x="222250" y="229488"/>
                </a:lnTo>
                <a:lnTo>
                  <a:pt x="216281" y="231521"/>
                </a:lnTo>
                <a:lnTo>
                  <a:pt x="209042" y="233807"/>
                </a:lnTo>
                <a:lnTo>
                  <a:pt x="196590" y="237262"/>
                </a:lnTo>
                <a:lnTo>
                  <a:pt x="183261" y="240157"/>
                </a:lnTo>
                <a:lnTo>
                  <a:pt x="174992" y="241413"/>
                </a:lnTo>
                <a:lnTo>
                  <a:pt x="162533" y="242554"/>
                </a:lnTo>
                <a:lnTo>
                  <a:pt x="148717" y="242950"/>
                </a:lnTo>
                <a:lnTo>
                  <a:pt x="139696" y="242657"/>
                </a:lnTo>
                <a:lnTo>
                  <a:pt x="126868" y="241008"/>
                </a:lnTo>
                <a:lnTo>
                  <a:pt x="115570" y="237871"/>
                </a:lnTo>
                <a:lnTo>
                  <a:pt x="102323" y="231213"/>
                </a:lnTo>
                <a:lnTo>
                  <a:pt x="92963" y="223138"/>
                </a:lnTo>
                <a:lnTo>
                  <a:pt x="85034" y="211787"/>
                </a:lnTo>
                <a:lnTo>
                  <a:pt x="80137" y="1996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62831" y="1149603"/>
            <a:ext cx="253619" cy="294386"/>
          </a:xfrm>
          <a:custGeom>
            <a:avLst/>
            <a:gdLst/>
            <a:ahLst/>
            <a:cxnLst/>
            <a:rect l="l" t="t" r="r" b="b"/>
            <a:pathLst>
              <a:path w="253619" h="294386">
                <a:moveTo>
                  <a:pt x="178943" y="282575"/>
                </a:moveTo>
                <a:lnTo>
                  <a:pt x="178943" y="284480"/>
                </a:lnTo>
                <a:lnTo>
                  <a:pt x="180721" y="287782"/>
                </a:lnTo>
                <a:lnTo>
                  <a:pt x="183896" y="290449"/>
                </a:lnTo>
                <a:lnTo>
                  <a:pt x="186690" y="291465"/>
                </a:lnTo>
                <a:lnTo>
                  <a:pt x="189484" y="292481"/>
                </a:lnTo>
                <a:lnTo>
                  <a:pt x="193294" y="293243"/>
                </a:lnTo>
                <a:lnTo>
                  <a:pt x="198120" y="293624"/>
                </a:lnTo>
                <a:lnTo>
                  <a:pt x="202946" y="294132"/>
                </a:lnTo>
                <a:lnTo>
                  <a:pt x="209169" y="294386"/>
                </a:lnTo>
                <a:lnTo>
                  <a:pt x="223647" y="294386"/>
                </a:lnTo>
                <a:lnTo>
                  <a:pt x="229616" y="294132"/>
                </a:lnTo>
                <a:lnTo>
                  <a:pt x="234442" y="293624"/>
                </a:lnTo>
                <a:lnTo>
                  <a:pt x="239268" y="293243"/>
                </a:lnTo>
                <a:lnTo>
                  <a:pt x="248666" y="290449"/>
                </a:lnTo>
                <a:lnTo>
                  <a:pt x="253619" y="282575"/>
                </a:lnTo>
                <a:lnTo>
                  <a:pt x="253619" y="118491"/>
                </a:lnTo>
                <a:lnTo>
                  <a:pt x="253348" y="105531"/>
                </a:lnTo>
                <a:lnTo>
                  <a:pt x="252421" y="92308"/>
                </a:lnTo>
                <a:lnTo>
                  <a:pt x="250822" y="80156"/>
                </a:lnTo>
                <a:lnTo>
                  <a:pt x="248539" y="69087"/>
                </a:lnTo>
                <a:lnTo>
                  <a:pt x="244186" y="55118"/>
                </a:lnTo>
                <a:lnTo>
                  <a:pt x="238806" y="43642"/>
                </a:lnTo>
                <a:lnTo>
                  <a:pt x="232029" y="33274"/>
                </a:lnTo>
                <a:lnTo>
                  <a:pt x="223389" y="23531"/>
                </a:lnTo>
                <a:lnTo>
                  <a:pt x="213481" y="15585"/>
                </a:lnTo>
                <a:lnTo>
                  <a:pt x="202057" y="9017"/>
                </a:lnTo>
                <a:lnTo>
                  <a:pt x="183335" y="2695"/>
                </a:lnTo>
                <a:lnTo>
                  <a:pt x="170458" y="676"/>
                </a:lnTo>
                <a:lnTo>
                  <a:pt x="156337" y="0"/>
                </a:lnTo>
                <a:lnTo>
                  <a:pt x="145448" y="598"/>
                </a:lnTo>
                <a:lnTo>
                  <a:pt x="132996" y="2796"/>
                </a:lnTo>
                <a:lnTo>
                  <a:pt x="120801" y="6585"/>
                </a:lnTo>
                <a:lnTo>
                  <a:pt x="108839" y="11937"/>
                </a:lnTo>
                <a:lnTo>
                  <a:pt x="93694" y="21274"/>
                </a:lnTo>
                <a:lnTo>
                  <a:pt x="83737" y="28887"/>
                </a:lnTo>
                <a:lnTo>
                  <a:pt x="73839" y="37665"/>
                </a:lnTo>
                <a:lnTo>
                  <a:pt x="64008" y="47625"/>
                </a:lnTo>
                <a:lnTo>
                  <a:pt x="64008" y="14986"/>
                </a:lnTo>
                <a:lnTo>
                  <a:pt x="62611" y="11811"/>
                </a:lnTo>
                <a:lnTo>
                  <a:pt x="59944" y="9017"/>
                </a:lnTo>
                <a:lnTo>
                  <a:pt x="55372" y="7112"/>
                </a:lnTo>
                <a:lnTo>
                  <a:pt x="52197" y="6350"/>
                </a:lnTo>
                <a:lnTo>
                  <a:pt x="48006" y="5842"/>
                </a:lnTo>
                <a:lnTo>
                  <a:pt x="43815" y="5334"/>
                </a:lnTo>
                <a:lnTo>
                  <a:pt x="38608" y="5080"/>
                </a:lnTo>
                <a:lnTo>
                  <a:pt x="26035" y="5080"/>
                </a:lnTo>
                <a:lnTo>
                  <a:pt x="20955" y="5334"/>
                </a:lnTo>
                <a:lnTo>
                  <a:pt x="16891" y="5842"/>
                </a:lnTo>
                <a:lnTo>
                  <a:pt x="12827" y="6350"/>
                </a:lnTo>
                <a:lnTo>
                  <a:pt x="2540" y="10287"/>
                </a:lnTo>
                <a:lnTo>
                  <a:pt x="0" y="17018"/>
                </a:lnTo>
                <a:lnTo>
                  <a:pt x="0" y="284480"/>
                </a:lnTo>
                <a:lnTo>
                  <a:pt x="1778" y="287782"/>
                </a:lnTo>
                <a:lnTo>
                  <a:pt x="5080" y="290449"/>
                </a:lnTo>
                <a:lnTo>
                  <a:pt x="8001" y="291465"/>
                </a:lnTo>
                <a:lnTo>
                  <a:pt x="10795" y="292481"/>
                </a:lnTo>
                <a:lnTo>
                  <a:pt x="14605" y="293243"/>
                </a:lnTo>
                <a:lnTo>
                  <a:pt x="19431" y="293624"/>
                </a:lnTo>
                <a:lnTo>
                  <a:pt x="24130" y="294132"/>
                </a:lnTo>
                <a:lnTo>
                  <a:pt x="30226" y="294386"/>
                </a:lnTo>
                <a:lnTo>
                  <a:pt x="44958" y="294386"/>
                </a:lnTo>
                <a:lnTo>
                  <a:pt x="50927" y="294132"/>
                </a:lnTo>
                <a:lnTo>
                  <a:pt x="55753" y="293624"/>
                </a:lnTo>
                <a:lnTo>
                  <a:pt x="60452" y="293243"/>
                </a:lnTo>
                <a:lnTo>
                  <a:pt x="67183" y="291465"/>
                </a:lnTo>
                <a:lnTo>
                  <a:pt x="74422" y="286258"/>
                </a:lnTo>
                <a:lnTo>
                  <a:pt x="75057" y="282575"/>
                </a:lnTo>
                <a:lnTo>
                  <a:pt x="75057" y="106045"/>
                </a:lnTo>
                <a:lnTo>
                  <a:pt x="78597" y="101668"/>
                </a:lnTo>
                <a:lnTo>
                  <a:pt x="87768" y="91308"/>
                </a:lnTo>
                <a:lnTo>
                  <a:pt x="96712" y="82642"/>
                </a:lnTo>
                <a:lnTo>
                  <a:pt x="105410" y="75692"/>
                </a:lnTo>
                <a:lnTo>
                  <a:pt x="110415" y="72413"/>
                </a:lnTo>
                <a:lnTo>
                  <a:pt x="122381" y="67052"/>
                </a:lnTo>
                <a:lnTo>
                  <a:pt x="134239" y="65278"/>
                </a:lnTo>
                <a:lnTo>
                  <a:pt x="141859" y="65278"/>
                </a:lnTo>
                <a:lnTo>
                  <a:pt x="148463" y="66675"/>
                </a:lnTo>
                <a:lnTo>
                  <a:pt x="154051" y="69596"/>
                </a:lnTo>
                <a:lnTo>
                  <a:pt x="159766" y="72390"/>
                </a:lnTo>
                <a:lnTo>
                  <a:pt x="164338" y="76454"/>
                </a:lnTo>
                <a:lnTo>
                  <a:pt x="167894" y="81787"/>
                </a:lnTo>
                <a:lnTo>
                  <a:pt x="171450" y="86995"/>
                </a:lnTo>
                <a:lnTo>
                  <a:pt x="174244" y="93345"/>
                </a:lnTo>
                <a:lnTo>
                  <a:pt x="176149" y="100711"/>
                </a:lnTo>
                <a:lnTo>
                  <a:pt x="177017" y="104574"/>
                </a:lnTo>
                <a:lnTo>
                  <a:pt x="178470" y="116336"/>
                </a:lnTo>
                <a:lnTo>
                  <a:pt x="178943" y="131063"/>
                </a:lnTo>
                <a:lnTo>
                  <a:pt x="178943" y="282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90491" y="1154684"/>
            <a:ext cx="75057" cy="289305"/>
          </a:xfrm>
          <a:custGeom>
            <a:avLst/>
            <a:gdLst/>
            <a:ahLst/>
            <a:cxnLst/>
            <a:rect l="l" t="t" r="r" b="b"/>
            <a:pathLst>
              <a:path w="75057" h="289305">
                <a:moveTo>
                  <a:pt x="635" y="8762"/>
                </a:moveTo>
                <a:lnTo>
                  <a:pt x="0" y="12573"/>
                </a:lnTo>
                <a:lnTo>
                  <a:pt x="0" y="279400"/>
                </a:lnTo>
                <a:lnTo>
                  <a:pt x="1778" y="282701"/>
                </a:lnTo>
                <a:lnTo>
                  <a:pt x="5080" y="285368"/>
                </a:lnTo>
                <a:lnTo>
                  <a:pt x="8000" y="286385"/>
                </a:lnTo>
                <a:lnTo>
                  <a:pt x="10795" y="287400"/>
                </a:lnTo>
                <a:lnTo>
                  <a:pt x="14605" y="288163"/>
                </a:lnTo>
                <a:lnTo>
                  <a:pt x="19431" y="288543"/>
                </a:lnTo>
                <a:lnTo>
                  <a:pt x="24130" y="289051"/>
                </a:lnTo>
                <a:lnTo>
                  <a:pt x="30225" y="289305"/>
                </a:lnTo>
                <a:lnTo>
                  <a:pt x="44958" y="289305"/>
                </a:lnTo>
                <a:lnTo>
                  <a:pt x="50926" y="289051"/>
                </a:lnTo>
                <a:lnTo>
                  <a:pt x="55753" y="288543"/>
                </a:lnTo>
                <a:lnTo>
                  <a:pt x="60451" y="288163"/>
                </a:lnTo>
                <a:lnTo>
                  <a:pt x="70104" y="285368"/>
                </a:lnTo>
                <a:lnTo>
                  <a:pt x="75057" y="277494"/>
                </a:lnTo>
                <a:lnTo>
                  <a:pt x="75057" y="10540"/>
                </a:lnTo>
                <a:lnTo>
                  <a:pt x="67183" y="3428"/>
                </a:lnTo>
                <a:lnTo>
                  <a:pt x="55753" y="888"/>
                </a:lnTo>
                <a:lnTo>
                  <a:pt x="44958" y="0"/>
                </a:lnTo>
                <a:lnTo>
                  <a:pt x="30225" y="0"/>
                </a:lnTo>
                <a:lnTo>
                  <a:pt x="19431" y="888"/>
                </a:lnTo>
                <a:lnTo>
                  <a:pt x="8000" y="3428"/>
                </a:lnTo>
                <a:lnTo>
                  <a:pt x="3048" y="5841"/>
                </a:lnTo>
                <a:lnTo>
                  <a:pt x="635" y="87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84903" y="1037971"/>
            <a:ext cx="86360" cy="78612"/>
          </a:xfrm>
          <a:custGeom>
            <a:avLst/>
            <a:gdLst/>
            <a:ahLst/>
            <a:cxnLst/>
            <a:rect l="l" t="t" r="r" b="b"/>
            <a:pathLst>
              <a:path w="86360" h="78612">
                <a:moveTo>
                  <a:pt x="0" y="40258"/>
                </a:moveTo>
                <a:lnTo>
                  <a:pt x="315" y="48020"/>
                </a:lnTo>
                <a:lnTo>
                  <a:pt x="3101" y="61377"/>
                </a:lnTo>
                <a:lnTo>
                  <a:pt x="8762" y="70357"/>
                </a:lnTo>
                <a:lnTo>
                  <a:pt x="14838" y="74252"/>
                </a:lnTo>
                <a:lnTo>
                  <a:pt x="26678" y="77516"/>
                </a:lnTo>
                <a:lnTo>
                  <a:pt x="42799" y="78612"/>
                </a:lnTo>
                <a:lnTo>
                  <a:pt x="55674" y="77942"/>
                </a:lnTo>
                <a:lnTo>
                  <a:pt x="68400" y="75103"/>
                </a:lnTo>
                <a:lnTo>
                  <a:pt x="77088" y="69976"/>
                </a:lnTo>
                <a:lnTo>
                  <a:pt x="80693" y="65509"/>
                </a:lnTo>
                <a:lnTo>
                  <a:pt x="84928" y="54263"/>
                </a:lnTo>
                <a:lnTo>
                  <a:pt x="86360" y="38734"/>
                </a:lnTo>
                <a:lnTo>
                  <a:pt x="86014" y="30781"/>
                </a:lnTo>
                <a:lnTo>
                  <a:pt x="83124" y="17520"/>
                </a:lnTo>
                <a:lnTo>
                  <a:pt x="77343" y="8508"/>
                </a:lnTo>
                <a:lnTo>
                  <a:pt x="71249" y="4528"/>
                </a:lnTo>
                <a:lnTo>
                  <a:pt x="59453" y="1144"/>
                </a:lnTo>
                <a:lnTo>
                  <a:pt x="43434" y="0"/>
                </a:lnTo>
                <a:lnTo>
                  <a:pt x="30301" y="716"/>
                </a:lnTo>
                <a:lnTo>
                  <a:pt x="17599" y="3653"/>
                </a:lnTo>
                <a:lnTo>
                  <a:pt x="9017" y="8889"/>
                </a:lnTo>
                <a:lnTo>
                  <a:pt x="5477" y="13453"/>
                </a:lnTo>
                <a:lnTo>
                  <a:pt x="1376" y="24744"/>
                </a:lnTo>
                <a:lnTo>
                  <a:pt x="0" y="402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24933" y="1364504"/>
            <a:ext cx="20827" cy="73897"/>
          </a:xfrm>
          <a:custGeom>
            <a:avLst/>
            <a:gdLst/>
            <a:ahLst/>
            <a:cxnLst/>
            <a:rect l="l" t="t" r="r" b="b"/>
            <a:pathLst>
              <a:path w="20827" h="73897">
                <a:moveTo>
                  <a:pt x="0" y="59546"/>
                </a:moveTo>
                <a:lnTo>
                  <a:pt x="6730" y="65388"/>
                </a:lnTo>
                <a:lnTo>
                  <a:pt x="13715" y="70087"/>
                </a:lnTo>
                <a:lnTo>
                  <a:pt x="20827" y="73897"/>
                </a:lnTo>
                <a:lnTo>
                  <a:pt x="20192" y="10270"/>
                </a:lnTo>
                <a:lnTo>
                  <a:pt x="16814" y="7702"/>
                </a:lnTo>
                <a:lnTo>
                  <a:pt x="8097" y="0"/>
                </a:lnTo>
                <a:lnTo>
                  <a:pt x="0" y="59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39843" y="1027938"/>
            <a:ext cx="267335" cy="421132"/>
          </a:xfrm>
          <a:custGeom>
            <a:avLst/>
            <a:gdLst/>
            <a:ahLst/>
            <a:cxnLst/>
            <a:rect l="l" t="t" r="r" b="b"/>
            <a:pathLst>
              <a:path w="267335" h="421132">
                <a:moveTo>
                  <a:pt x="635" y="9016"/>
                </a:moveTo>
                <a:lnTo>
                  <a:pt x="0" y="12826"/>
                </a:lnTo>
                <a:lnTo>
                  <a:pt x="0" y="406400"/>
                </a:lnTo>
                <a:lnTo>
                  <a:pt x="12446" y="415036"/>
                </a:lnTo>
                <a:lnTo>
                  <a:pt x="20701" y="415925"/>
                </a:lnTo>
                <a:lnTo>
                  <a:pt x="42926" y="415925"/>
                </a:lnTo>
                <a:lnTo>
                  <a:pt x="57023" y="413385"/>
                </a:lnTo>
                <a:lnTo>
                  <a:pt x="64008" y="404240"/>
                </a:lnTo>
                <a:lnTo>
                  <a:pt x="64008" y="375285"/>
                </a:lnTo>
                <a:lnTo>
                  <a:pt x="67096" y="378699"/>
                </a:lnTo>
                <a:lnTo>
                  <a:pt x="76193" y="388075"/>
                </a:lnTo>
                <a:lnTo>
                  <a:pt x="85090" y="396113"/>
                </a:lnTo>
                <a:lnTo>
                  <a:pt x="93187" y="336566"/>
                </a:lnTo>
                <a:lnTo>
                  <a:pt x="84244" y="327171"/>
                </a:lnTo>
                <a:lnTo>
                  <a:pt x="75057" y="316102"/>
                </a:lnTo>
                <a:lnTo>
                  <a:pt x="75057" y="227964"/>
                </a:lnTo>
                <a:lnTo>
                  <a:pt x="75611" y="227234"/>
                </a:lnTo>
                <a:lnTo>
                  <a:pt x="84019" y="216733"/>
                </a:lnTo>
                <a:lnTo>
                  <a:pt x="92075" y="208025"/>
                </a:lnTo>
                <a:lnTo>
                  <a:pt x="97409" y="202691"/>
                </a:lnTo>
                <a:lnTo>
                  <a:pt x="102616" y="198247"/>
                </a:lnTo>
                <a:lnTo>
                  <a:pt x="107696" y="194945"/>
                </a:lnTo>
                <a:lnTo>
                  <a:pt x="112776" y="191515"/>
                </a:lnTo>
                <a:lnTo>
                  <a:pt x="117602" y="189229"/>
                </a:lnTo>
                <a:lnTo>
                  <a:pt x="122428" y="187833"/>
                </a:lnTo>
                <a:lnTo>
                  <a:pt x="127127" y="186436"/>
                </a:lnTo>
                <a:lnTo>
                  <a:pt x="131953" y="185674"/>
                </a:lnTo>
                <a:lnTo>
                  <a:pt x="137950" y="185680"/>
                </a:lnTo>
                <a:lnTo>
                  <a:pt x="151228" y="187613"/>
                </a:lnTo>
                <a:lnTo>
                  <a:pt x="162179" y="193039"/>
                </a:lnTo>
                <a:lnTo>
                  <a:pt x="168783" y="197865"/>
                </a:lnTo>
                <a:lnTo>
                  <a:pt x="174244" y="204342"/>
                </a:lnTo>
                <a:lnTo>
                  <a:pt x="178308" y="212471"/>
                </a:lnTo>
                <a:lnTo>
                  <a:pt x="184206" y="227454"/>
                </a:lnTo>
                <a:lnTo>
                  <a:pt x="187071" y="240411"/>
                </a:lnTo>
                <a:lnTo>
                  <a:pt x="188128" y="247652"/>
                </a:lnTo>
                <a:lnTo>
                  <a:pt x="189254" y="260243"/>
                </a:lnTo>
                <a:lnTo>
                  <a:pt x="189611" y="273176"/>
                </a:lnTo>
                <a:lnTo>
                  <a:pt x="189535" y="278267"/>
                </a:lnTo>
                <a:lnTo>
                  <a:pt x="188652" y="290937"/>
                </a:lnTo>
                <a:lnTo>
                  <a:pt x="186690" y="303529"/>
                </a:lnTo>
                <a:lnTo>
                  <a:pt x="182182" y="319536"/>
                </a:lnTo>
                <a:lnTo>
                  <a:pt x="177037" y="330708"/>
                </a:lnTo>
                <a:lnTo>
                  <a:pt x="169366" y="341549"/>
                </a:lnTo>
                <a:lnTo>
                  <a:pt x="160147" y="350012"/>
                </a:lnTo>
                <a:lnTo>
                  <a:pt x="148754" y="355666"/>
                </a:lnTo>
                <a:lnTo>
                  <a:pt x="135509" y="357504"/>
                </a:lnTo>
                <a:lnTo>
                  <a:pt x="129009" y="357045"/>
                </a:lnTo>
                <a:lnTo>
                  <a:pt x="116943" y="353615"/>
                </a:lnTo>
                <a:lnTo>
                  <a:pt x="105283" y="346837"/>
                </a:lnTo>
                <a:lnTo>
                  <a:pt x="105918" y="410463"/>
                </a:lnTo>
                <a:lnTo>
                  <a:pt x="112903" y="414147"/>
                </a:lnTo>
                <a:lnTo>
                  <a:pt x="120269" y="416940"/>
                </a:lnTo>
                <a:lnTo>
                  <a:pt x="128016" y="418591"/>
                </a:lnTo>
                <a:lnTo>
                  <a:pt x="135762" y="420242"/>
                </a:lnTo>
                <a:lnTo>
                  <a:pt x="144145" y="421132"/>
                </a:lnTo>
                <a:lnTo>
                  <a:pt x="153035" y="421132"/>
                </a:lnTo>
                <a:lnTo>
                  <a:pt x="165230" y="420562"/>
                </a:lnTo>
                <a:lnTo>
                  <a:pt x="178045" y="418597"/>
                </a:lnTo>
                <a:lnTo>
                  <a:pt x="190109" y="415231"/>
                </a:lnTo>
                <a:lnTo>
                  <a:pt x="201422" y="410463"/>
                </a:lnTo>
                <a:lnTo>
                  <a:pt x="219665" y="398592"/>
                </a:lnTo>
                <a:lnTo>
                  <a:pt x="228947" y="389830"/>
                </a:lnTo>
                <a:lnTo>
                  <a:pt x="237236" y="379729"/>
                </a:lnTo>
                <a:lnTo>
                  <a:pt x="244962" y="367861"/>
                </a:lnTo>
                <a:lnTo>
                  <a:pt x="250649" y="356724"/>
                </a:lnTo>
                <a:lnTo>
                  <a:pt x="255528" y="344629"/>
                </a:lnTo>
                <a:lnTo>
                  <a:pt x="259587" y="331597"/>
                </a:lnTo>
                <a:lnTo>
                  <a:pt x="262504" y="319431"/>
                </a:lnTo>
                <a:lnTo>
                  <a:pt x="264626" y="307362"/>
                </a:lnTo>
                <a:lnTo>
                  <a:pt x="266135" y="294745"/>
                </a:lnTo>
                <a:lnTo>
                  <a:pt x="267036" y="281574"/>
                </a:lnTo>
                <a:lnTo>
                  <a:pt x="267335" y="267842"/>
                </a:lnTo>
                <a:lnTo>
                  <a:pt x="267274" y="261962"/>
                </a:lnTo>
                <a:lnTo>
                  <a:pt x="266695" y="248963"/>
                </a:lnTo>
                <a:lnTo>
                  <a:pt x="265511" y="236260"/>
                </a:lnTo>
                <a:lnTo>
                  <a:pt x="263732" y="223845"/>
                </a:lnTo>
                <a:lnTo>
                  <a:pt x="261366" y="211709"/>
                </a:lnTo>
                <a:lnTo>
                  <a:pt x="258103" y="199261"/>
                </a:lnTo>
                <a:lnTo>
                  <a:pt x="253782" y="187037"/>
                </a:lnTo>
                <a:lnTo>
                  <a:pt x="248557" y="175693"/>
                </a:lnTo>
                <a:lnTo>
                  <a:pt x="242443" y="165226"/>
                </a:lnTo>
                <a:lnTo>
                  <a:pt x="229333" y="148948"/>
                </a:lnTo>
                <a:lnTo>
                  <a:pt x="219779" y="140597"/>
                </a:lnTo>
                <a:lnTo>
                  <a:pt x="209042" y="133476"/>
                </a:lnTo>
                <a:lnTo>
                  <a:pt x="197797" y="128152"/>
                </a:lnTo>
                <a:lnTo>
                  <a:pt x="185962" y="124548"/>
                </a:lnTo>
                <a:lnTo>
                  <a:pt x="173035" y="122386"/>
                </a:lnTo>
                <a:lnTo>
                  <a:pt x="159004" y="121665"/>
                </a:lnTo>
                <a:lnTo>
                  <a:pt x="151003" y="121665"/>
                </a:lnTo>
                <a:lnTo>
                  <a:pt x="143510" y="122427"/>
                </a:lnTo>
                <a:lnTo>
                  <a:pt x="136398" y="123825"/>
                </a:lnTo>
                <a:lnTo>
                  <a:pt x="129286" y="125222"/>
                </a:lnTo>
                <a:lnTo>
                  <a:pt x="122301" y="127381"/>
                </a:lnTo>
                <a:lnTo>
                  <a:pt x="115570" y="130428"/>
                </a:lnTo>
                <a:lnTo>
                  <a:pt x="108839" y="133603"/>
                </a:lnTo>
                <a:lnTo>
                  <a:pt x="102108" y="137540"/>
                </a:lnTo>
                <a:lnTo>
                  <a:pt x="95250" y="142239"/>
                </a:lnTo>
                <a:lnTo>
                  <a:pt x="84708" y="150543"/>
                </a:lnTo>
                <a:lnTo>
                  <a:pt x="75057" y="159512"/>
                </a:lnTo>
                <a:lnTo>
                  <a:pt x="75057" y="10795"/>
                </a:lnTo>
                <a:lnTo>
                  <a:pt x="73279" y="7365"/>
                </a:lnTo>
                <a:lnTo>
                  <a:pt x="70104" y="4445"/>
                </a:lnTo>
                <a:lnTo>
                  <a:pt x="67183" y="3428"/>
                </a:lnTo>
                <a:lnTo>
                  <a:pt x="64262" y="2286"/>
                </a:lnTo>
                <a:lnTo>
                  <a:pt x="60452" y="1397"/>
                </a:lnTo>
                <a:lnTo>
                  <a:pt x="55753" y="888"/>
                </a:lnTo>
                <a:lnTo>
                  <a:pt x="50927" y="253"/>
                </a:lnTo>
                <a:lnTo>
                  <a:pt x="44958" y="0"/>
                </a:lnTo>
                <a:lnTo>
                  <a:pt x="30226" y="0"/>
                </a:lnTo>
                <a:lnTo>
                  <a:pt x="24130" y="253"/>
                </a:lnTo>
                <a:lnTo>
                  <a:pt x="19431" y="888"/>
                </a:lnTo>
                <a:lnTo>
                  <a:pt x="14605" y="1397"/>
                </a:lnTo>
                <a:lnTo>
                  <a:pt x="10795" y="2286"/>
                </a:lnTo>
                <a:lnTo>
                  <a:pt x="8001" y="3428"/>
                </a:lnTo>
                <a:lnTo>
                  <a:pt x="5080" y="4445"/>
                </a:lnTo>
                <a:lnTo>
                  <a:pt x="3048" y="5841"/>
                </a:lnTo>
                <a:lnTo>
                  <a:pt x="635" y="9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67503" y="1027938"/>
            <a:ext cx="75057" cy="416051"/>
          </a:xfrm>
          <a:custGeom>
            <a:avLst/>
            <a:gdLst/>
            <a:ahLst/>
            <a:cxnLst/>
            <a:rect l="l" t="t" r="r" b="b"/>
            <a:pathLst>
              <a:path w="75057" h="416051">
                <a:moveTo>
                  <a:pt x="635" y="9016"/>
                </a:moveTo>
                <a:lnTo>
                  <a:pt x="0" y="12826"/>
                </a:lnTo>
                <a:lnTo>
                  <a:pt x="0" y="406146"/>
                </a:lnTo>
                <a:lnTo>
                  <a:pt x="1777" y="409448"/>
                </a:lnTo>
                <a:lnTo>
                  <a:pt x="5080" y="412114"/>
                </a:lnTo>
                <a:lnTo>
                  <a:pt x="8000" y="413131"/>
                </a:lnTo>
                <a:lnTo>
                  <a:pt x="10795" y="414147"/>
                </a:lnTo>
                <a:lnTo>
                  <a:pt x="14605" y="414909"/>
                </a:lnTo>
                <a:lnTo>
                  <a:pt x="19431" y="415289"/>
                </a:lnTo>
                <a:lnTo>
                  <a:pt x="24130" y="415798"/>
                </a:lnTo>
                <a:lnTo>
                  <a:pt x="30225" y="416051"/>
                </a:lnTo>
                <a:lnTo>
                  <a:pt x="44958" y="416051"/>
                </a:lnTo>
                <a:lnTo>
                  <a:pt x="50926" y="415798"/>
                </a:lnTo>
                <a:lnTo>
                  <a:pt x="55752" y="415289"/>
                </a:lnTo>
                <a:lnTo>
                  <a:pt x="60451" y="414909"/>
                </a:lnTo>
                <a:lnTo>
                  <a:pt x="74422" y="407924"/>
                </a:lnTo>
                <a:lnTo>
                  <a:pt x="75057" y="404240"/>
                </a:lnTo>
                <a:lnTo>
                  <a:pt x="75057" y="10795"/>
                </a:lnTo>
                <a:lnTo>
                  <a:pt x="73279" y="7365"/>
                </a:lnTo>
                <a:lnTo>
                  <a:pt x="70104" y="4445"/>
                </a:lnTo>
                <a:lnTo>
                  <a:pt x="67183" y="3428"/>
                </a:lnTo>
                <a:lnTo>
                  <a:pt x="64262" y="2286"/>
                </a:lnTo>
                <a:lnTo>
                  <a:pt x="60451" y="1397"/>
                </a:lnTo>
                <a:lnTo>
                  <a:pt x="55752" y="888"/>
                </a:lnTo>
                <a:lnTo>
                  <a:pt x="50926" y="253"/>
                </a:lnTo>
                <a:lnTo>
                  <a:pt x="44958" y="0"/>
                </a:lnTo>
                <a:lnTo>
                  <a:pt x="30225" y="0"/>
                </a:lnTo>
                <a:lnTo>
                  <a:pt x="24130" y="253"/>
                </a:lnTo>
                <a:lnTo>
                  <a:pt x="19431" y="888"/>
                </a:lnTo>
                <a:lnTo>
                  <a:pt x="14605" y="1397"/>
                </a:lnTo>
                <a:lnTo>
                  <a:pt x="10795" y="2286"/>
                </a:lnTo>
                <a:lnTo>
                  <a:pt x="8000" y="3428"/>
                </a:lnTo>
                <a:lnTo>
                  <a:pt x="5080" y="4445"/>
                </a:lnTo>
                <a:lnTo>
                  <a:pt x="3048" y="5841"/>
                </a:lnTo>
                <a:lnTo>
                  <a:pt x="635" y="9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77688" y="1155973"/>
            <a:ext cx="13843" cy="114280"/>
          </a:xfrm>
          <a:custGeom>
            <a:avLst/>
            <a:gdLst/>
            <a:ahLst/>
            <a:cxnLst/>
            <a:rect l="l" t="t" r="r" b="b"/>
            <a:pathLst>
              <a:path w="13843" h="114280">
                <a:moveTo>
                  <a:pt x="0" y="114280"/>
                </a:moveTo>
                <a:lnTo>
                  <a:pt x="66" y="112846"/>
                </a:lnTo>
                <a:lnTo>
                  <a:pt x="1460" y="99971"/>
                </a:lnTo>
                <a:lnTo>
                  <a:pt x="4317" y="87864"/>
                </a:lnTo>
                <a:lnTo>
                  <a:pt x="6731" y="79609"/>
                </a:lnTo>
                <a:lnTo>
                  <a:pt x="13843" y="0"/>
                </a:lnTo>
                <a:lnTo>
                  <a:pt x="2412" y="4044"/>
                </a:lnTo>
                <a:lnTo>
                  <a:pt x="983" y="4650"/>
                </a:lnTo>
                <a:lnTo>
                  <a:pt x="0" y="114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01488" y="1149603"/>
            <a:ext cx="260731" cy="299466"/>
          </a:xfrm>
          <a:custGeom>
            <a:avLst/>
            <a:gdLst/>
            <a:ahLst/>
            <a:cxnLst/>
            <a:rect l="l" t="t" r="r" b="b"/>
            <a:pathLst>
              <a:path w="260731" h="299466">
                <a:moveTo>
                  <a:pt x="80137" y="199644"/>
                </a:moveTo>
                <a:lnTo>
                  <a:pt x="78808" y="194435"/>
                </a:lnTo>
                <a:lnTo>
                  <a:pt x="76843" y="182117"/>
                </a:lnTo>
                <a:lnTo>
                  <a:pt x="76200" y="168783"/>
                </a:lnTo>
                <a:lnTo>
                  <a:pt x="244856" y="168783"/>
                </a:lnTo>
                <a:lnTo>
                  <a:pt x="250571" y="166624"/>
                </a:lnTo>
                <a:lnTo>
                  <a:pt x="254635" y="162306"/>
                </a:lnTo>
                <a:lnTo>
                  <a:pt x="258699" y="157861"/>
                </a:lnTo>
                <a:lnTo>
                  <a:pt x="260731" y="151130"/>
                </a:lnTo>
                <a:lnTo>
                  <a:pt x="260724" y="128552"/>
                </a:lnTo>
                <a:lnTo>
                  <a:pt x="260196" y="115263"/>
                </a:lnTo>
                <a:lnTo>
                  <a:pt x="258814" y="102467"/>
                </a:lnTo>
                <a:lnTo>
                  <a:pt x="256579" y="90166"/>
                </a:lnTo>
                <a:lnTo>
                  <a:pt x="253491" y="78359"/>
                </a:lnTo>
                <a:lnTo>
                  <a:pt x="250559" y="69667"/>
                </a:lnTo>
                <a:lnTo>
                  <a:pt x="245298" y="57886"/>
                </a:lnTo>
                <a:lnTo>
                  <a:pt x="238856" y="47030"/>
                </a:lnTo>
                <a:lnTo>
                  <a:pt x="231266" y="37084"/>
                </a:lnTo>
                <a:lnTo>
                  <a:pt x="224951" y="30549"/>
                </a:lnTo>
                <a:lnTo>
                  <a:pt x="215304" y="22569"/>
                </a:lnTo>
                <a:lnTo>
                  <a:pt x="204456" y="15678"/>
                </a:lnTo>
                <a:lnTo>
                  <a:pt x="192404" y="9906"/>
                </a:lnTo>
                <a:lnTo>
                  <a:pt x="186480" y="7631"/>
                </a:lnTo>
                <a:lnTo>
                  <a:pt x="175109" y="4292"/>
                </a:lnTo>
                <a:lnTo>
                  <a:pt x="162797" y="1907"/>
                </a:lnTo>
                <a:lnTo>
                  <a:pt x="149552" y="476"/>
                </a:lnTo>
                <a:lnTo>
                  <a:pt x="135382" y="0"/>
                </a:lnTo>
                <a:lnTo>
                  <a:pt x="127900" y="152"/>
                </a:lnTo>
                <a:lnTo>
                  <a:pt x="114663" y="1222"/>
                </a:lnTo>
                <a:lnTo>
                  <a:pt x="102052" y="3299"/>
                </a:lnTo>
                <a:lnTo>
                  <a:pt x="90043" y="6369"/>
                </a:lnTo>
                <a:lnTo>
                  <a:pt x="82931" y="85979"/>
                </a:lnTo>
                <a:lnTo>
                  <a:pt x="86487" y="78867"/>
                </a:lnTo>
                <a:lnTo>
                  <a:pt x="91186" y="72771"/>
                </a:lnTo>
                <a:lnTo>
                  <a:pt x="95885" y="66801"/>
                </a:lnTo>
                <a:lnTo>
                  <a:pt x="101726" y="61975"/>
                </a:lnTo>
                <a:lnTo>
                  <a:pt x="108712" y="58420"/>
                </a:lnTo>
                <a:lnTo>
                  <a:pt x="120281" y="54413"/>
                </a:lnTo>
                <a:lnTo>
                  <a:pt x="133603" y="53086"/>
                </a:lnTo>
                <a:lnTo>
                  <a:pt x="142351" y="53555"/>
                </a:lnTo>
                <a:lnTo>
                  <a:pt x="155655" y="56572"/>
                </a:lnTo>
                <a:lnTo>
                  <a:pt x="166672" y="62385"/>
                </a:lnTo>
                <a:lnTo>
                  <a:pt x="175387" y="70993"/>
                </a:lnTo>
                <a:lnTo>
                  <a:pt x="181452" y="81325"/>
                </a:lnTo>
                <a:lnTo>
                  <a:pt x="185396" y="92785"/>
                </a:lnTo>
                <a:lnTo>
                  <a:pt x="187604" y="105890"/>
                </a:lnTo>
                <a:lnTo>
                  <a:pt x="188087" y="120650"/>
                </a:lnTo>
                <a:lnTo>
                  <a:pt x="76200" y="120650"/>
                </a:lnTo>
                <a:lnTo>
                  <a:pt x="77183" y="11019"/>
                </a:lnTo>
                <a:lnTo>
                  <a:pt x="65524" y="16777"/>
                </a:lnTo>
                <a:lnTo>
                  <a:pt x="54764" y="23626"/>
                </a:lnTo>
                <a:lnTo>
                  <a:pt x="44903" y="31576"/>
                </a:lnTo>
                <a:lnTo>
                  <a:pt x="35940" y="40640"/>
                </a:lnTo>
                <a:lnTo>
                  <a:pt x="25882" y="53752"/>
                </a:lnTo>
                <a:lnTo>
                  <a:pt x="19440" y="64565"/>
                </a:lnTo>
                <a:lnTo>
                  <a:pt x="13864" y="76284"/>
                </a:lnTo>
                <a:lnTo>
                  <a:pt x="9144" y="88900"/>
                </a:lnTo>
                <a:lnTo>
                  <a:pt x="5666" y="101306"/>
                </a:lnTo>
                <a:lnTo>
                  <a:pt x="3187" y="113358"/>
                </a:lnTo>
                <a:lnTo>
                  <a:pt x="1416" y="125958"/>
                </a:lnTo>
                <a:lnTo>
                  <a:pt x="354" y="139101"/>
                </a:lnTo>
                <a:lnTo>
                  <a:pt x="0" y="152781"/>
                </a:lnTo>
                <a:lnTo>
                  <a:pt x="8" y="155025"/>
                </a:lnTo>
                <a:lnTo>
                  <a:pt x="440" y="168964"/>
                </a:lnTo>
                <a:lnTo>
                  <a:pt x="1532" y="182194"/>
                </a:lnTo>
                <a:lnTo>
                  <a:pt x="3283" y="194719"/>
                </a:lnTo>
                <a:lnTo>
                  <a:pt x="5693" y="206545"/>
                </a:lnTo>
                <a:lnTo>
                  <a:pt x="8762" y="217678"/>
                </a:lnTo>
                <a:lnTo>
                  <a:pt x="14402" y="232443"/>
                </a:lnTo>
                <a:lnTo>
                  <a:pt x="20345" y="243872"/>
                </a:lnTo>
                <a:lnTo>
                  <a:pt x="27317" y="254229"/>
                </a:lnTo>
                <a:lnTo>
                  <a:pt x="35306" y="263525"/>
                </a:lnTo>
                <a:lnTo>
                  <a:pt x="45586" y="272609"/>
                </a:lnTo>
                <a:lnTo>
                  <a:pt x="55979" y="279683"/>
                </a:lnTo>
                <a:lnTo>
                  <a:pt x="67411" y="285672"/>
                </a:lnTo>
                <a:lnTo>
                  <a:pt x="79883" y="290575"/>
                </a:lnTo>
                <a:lnTo>
                  <a:pt x="90348" y="293652"/>
                </a:lnTo>
                <a:lnTo>
                  <a:pt x="102180" y="296205"/>
                </a:lnTo>
                <a:lnTo>
                  <a:pt x="114730" y="298021"/>
                </a:lnTo>
                <a:lnTo>
                  <a:pt x="127999" y="299105"/>
                </a:lnTo>
                <a:lnTo>
                  <a:pt x="141986" y="299466"/>
                </a:lnTo>
                <a:lnTo>
                  <a:pt x="154002" y="299210"/>
                </a:lnTo>
                <a:lnTo>
                  <a:pt x="166709" y="298354"/>
                </a:lnTo>
                <a:lnTo>
                  <a:pt x="178815" y="296925"/>
                </a:lnTo>
                <a:lnTo>
                  <a:pt x="197995" y="293605"/>
                </a:lnTo>
                <a:lnTo>
                  <a:pt x="209550" y="290957"/>
                </a:lnTo>
                <a:lnTo>
                  <a:pt x="225806" y="286385"/>
                </a:lnTo>
                <a:lnTo>
                  <a:pt x="231521" y="283972"/>
                </a:lnTo>
                <a:lnTo>
                  <a:pt x="237236" y="281686"/>
                </a:lnTo>
                <a:lnTo>
                  <a:pt x="240791" y="279781"/>
                </a:lnTo>
                <a:lnTo>
                  <a:pt x="244475" y="275463"/>
                </a:lnTo>
                <a:lnTo>
                  <a:pt x="245999" y="272542"/>
                </a:lnTo>
                <a:lnTo>
                  <a:pt x="247014" y="268478"/>
                </a:lnTo>
                <a:lnTo>
                  <a:pt x="247650" y="263779"/>
                </a:lnTo>
                <a:lnTo>
                  <a:pt x="247903" y="260604"/>
                </a:lnTo>
                <a:lnTo>
                  <a:pt x="248031" y="257556"/>
                </a:lnTo>
                <a:lnTo>
                  <a:pt x="248031" y="240411"/>
                </a:lnTo>
                <a:lnTo>
                  <a:pt x="247776" y="237109"/>
                </a:lnTo>
                <a:lnTo>
                  <a:pt x="247396" y="233807"/>
                </a:lnTo>
                <a:lnTo>
                  <a:pt x="246887" y="231267"/>
                </a:lnTo>
                <a:lnTo>
                  <a:pt x="245363" y="227711"/>
                </a:lnTo>
                <a:lnTo>
                  <a:pt x="241935" y="225171"/>
                </a:lnTo>
                <a:lnTo>
                  <a:pt x="238633" y="224790"/>
                </a:lnTo>
                <a:lnTo>
                  <a:pt x="235712" y="224790"/>
                </a:lnTo>
                <a:lnTo>
                  <a:pt x="231775" y="225679"/>
                </a:lnTo>
                <a:lnTo>
                  <a:pt x="227075" y="227584"/>
                </a:lnTo>
                <a:lnTo>
                  <a:pt x="222250" y="229488"/>
                </a:lnTo>
                <a:lnTo>
                  <a:pt x="216281" y="231521"/>
                </a:lnTo>
                <a:lnTo>
                  <a:pt x="209041" y="233807"/>
                </a:lnTo>
                <a:lnTo>
                  <a:pt x="196590" y="237262"/>
                </a:lnTo>
                <a:lnTo>
                  <a:pt x="183261" y="240157"/>
                </a:lnTo>
                <a:lnTo>
                  <a:pt x="174992" y="241413"/>
                </a:lnTo>
                <a:lnTo>
                  <a:pt x="162533" y="242554"/>
                </a:lnTo>
                <a:lnTo>
                  <a:pt x="148716" y="242950"/>
                </a:lnTo>
                <a:lnTo>
                  <a:pt x="139696" y="242657"/>
                </a:lnTo>
                <a:lnTo>
                  <a:pt x="126868" y="241008"/>
                </a:lnTo>
                <a:lnTo>
                  <a:pt x="115570" y="237871"/>
                </a:lnTo>
                <a:lnTo>
                  <a:pt x="102323" y="231213"/>
                </a:lnTo>
                <a:lnTo>
                  <a:pt x="92963" y="223138"/>
                </a:lnTo>
                <a:lnTo>
                  <a:pt x="85034" y="211787"/>
                </a:lnTo>
                <a:lnTo>
                  <a:pt x="80137" y="1996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6240" y="0"/>
            <a:ext cx="6760464" cy="873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96240" y="685800"/>
            <a:ext cx="5556504" cy="9189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31544" y="2126987"/>
            <a:ext cx="6164513" cy="5868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60"/>
              </a:lnSpc>
              <a:spcBef>
                <a:spcPts val="108"/>
              </a:spcBef>
            </a:pPr>
            <a:r>
              <a:rPr sz="20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r>
              <a:rPr sz="2000" spc="4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Para</a:t>
            </a:r>
            <a:r>
              <a:rPr sz="2000" spc="10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log</a:t>
            </a:r>
            <a:r>
              <a:rPr sz="20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</a:t>
            </a:r>
            <a:r>
              <a:rPr sz="2000" spc="-10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3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sar</a:t>
            </a:r>
            <a:r>
              <a:rPr sz="20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ollo</a:t>
            </a:r>
            <a:r>
              <a:rPr sz="2000" spc="-16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huma</a:t>
            </a:r>
            <a:r>
              <a:rPr sz="20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2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sost</a:t>
            </a:r>
            <a:r>
              <a:rPr sz="20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ble</a:t>
            </a:r>
            <a:r>
              <a:rPr sz="2000" spc="-5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  <a:p>
            <a:pPr marL="355549" marR="38509">
              <a:lnSpc>
                <a:spcPct val="95825"/>
              </a:lnSpc>
            </a:pPr>
            <a:r>
              <a:rPr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imp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88694" y="2962034"/>
            <a:ext cx="6573788" cy="5300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45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r>
              <a:rPr sz="1800" spc="2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Fom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ntar</a:t>
            </a:r>
            <a:r>
              <a:rPr sz="1800" spc="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800" spc="2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sp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to,</a:t>
            </a:r>
            <a:r>
              <a:rPr sz="1800" spc="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rsonal</a:t>
            </a:r>
            <a:r>
              <a:rPr sz="1800" spc="4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800" spc="20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col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ctivo,</a:t>
            </a:r>
            <a:r>
              <a:rPr sz="180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por </a:t>
            </a:r>
            <a:r>
              <a:rPr sz="1800" spc="16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800" spc="4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vida </a:t>
            </a:r>
            <a:r>
              <a:rPr sz="1800" spc="20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1800">
              <a:latin typeface="Times New Roman"/>
              <a:cs typeface="Times New Roman"/>
            </a:endParaRPr>
          </a:p>
          <a:p>
            <a:pPr marL="299212" marR="34548">
              <a:lnSpc>
                <a:spcPct val="95825"/>
              </a:lnSpc>
            </a:pP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todas</a:t>
            </a:r>
            <a:r>
              <a:rPr sz="1800" spc="-16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sus</a:t>
            </a:r>
            <a:r>
              <a:rPr sz="1800" spc="8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manif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stacion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88694" y="3739528"/>
            <a:ext cx="6166592" cy="10786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30">
              <a:lnSpc>
                <a:spcPts val="1945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r>
              <a:rPr sz="1800" spc="2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Promov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800" spc="4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800" spc="2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jorami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nto</a:t>
            </a:r>
            <a:r>
              <a:rPr sz="1800" spc="4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8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800" spc="4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calidad</a:t>
            </a:r>
            <a:r>
              <a:rPr sz="18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8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800" spc="4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vida</a:t>
            </a:r>
            <a:endParaRPr sz="1800">
              <a:latin typeface="Times New Roman"/>
              <a:cs typeface="Times New Roman"/>
            </a:endParaRPr>
          </a:p>
          <a:p>
            <a:pPr marL="299212">
              <a:lnSpc>
                <a:spcPct val="100041"/>
              </a:lnSpc>
            </a:pP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humana;</a:t>
            </a:r>
            <a:r>
              <a:rPr sz="18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fin</a:t>
            </a:r>
            <a:r>
              <a:rPr sz="1800" spc="4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primordial</a:t>
            </a:r>
            <a:r>
              <a:rPr sz="18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 </a:t>
            </a:r>
            <a:r>
              <a:rPr sz="1800" spc="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sarrollo</a:t>
            </a:r>
            <a:r>
              <a:rPr sz="1800" spc="7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humano sost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nibl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r>
              <a:rPr sz="1800" spc="-25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para</a:t>
            </a:r>
            <a:r>
              <a:rPr sz="1800" spc="14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llo</a:t>
            </a:r>
            <a:r>
              <a:rPr sz="1800" spc="4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sario</a:t>
            </a:r>
            <a:r>
              <a:rPr sz="1800" spc="-13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brindar</a:t>
            </a:r>
            <a:r>
              <a:rPr sz="1800" spc="1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guridad, fom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ntar</a:t>
            </a:r>
            <a:r>
              <a:rPr sz="180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800" spc="4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participación</a:t>
            </a:r>
            <a:r>
              <a:rPr sz="1800" spc="1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social</a:t>
            </a:r>
            <a:r>
              <a:rPr sz="1800" spc="-5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800" spc="8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800" spc="4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mocracia </a:t>
            </a:r>
            <a:r>
              <a:rPr sz="1800" spc="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75206" y="4838529"/>
            <a:ext cx="5193140" cy="8030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garantizar</a:t>
            </a:r>
            <a:r>
              <a:rPr sz="1800" spc="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800" spc="2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acc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</a:t>
            </a:r>
            <a:r>
              <a:rPr sz="1800" spc="-2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spc="5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800" spc="4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ducación,</a:t>
            </a:r>
            <a:r>
              <a:rPr sz="1800" spc="4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800" spc="4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salud</a:t>
            </a:r>
            <a:r>
              <a:rPr sz="1800" spc="43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  <a:p>
            <a:pPr marL="12700" marR="4223">
              <a:lnSpc>
                <a:spcPct val="95825"/>
              </a:lnSpc>
            </a:pP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hon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sto</a:t>
            </a:r>
            <a:r>
              <a:rPr sz="1800" spc="5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800" spc="19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justam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nte</a:t>
            </a:r>
            <a:r>
              <a:rPr sz="1800" spc="27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mun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rado;</a:t>
            </a:r>
            <a:r>
              <a:rPr sz="1800" spc="7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800" spc="3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cir,</a:t>
            </a:r>
            <a:r>
              <a:rPr sz="1800" spc="-9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12700" marR="34290">
              <a:lnSpc>
                <a:spcPct val="95825"/>
              </a:lnSpc>
              <a:spcBef>
                <a:spcPts val="90"/>
              </a:spcBef>
            </a:pP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digna.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73798" y="4838529"/>
            <a:ext cx="260831" cy="528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700" marR="4361">
              <a:lnSpc>
                <a:spcPts val="1935"/>
              </a:lnSpc>
              <a:spcBef>
                <a:spcPts val="96"/>
              </a:spcBef>
            </a:pP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42174" y="4838529"/>
            <a:ext cx="853402" cy="528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mpl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endParaRPr sz="1800">
              <a:latin typeface="Times New Roman"/>
              <a:cs typeface="Times New Roman"/>
            </a:endParaRPr>
          </a:p>
          <a:p>
            <a:pPr marL="18643" marR="34290">
              <a:lnSpc>
                <a:spcPct val="95825"/>
              </a:lnSpc>
            </a:pP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vida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509986"/>
            <a:ext cx="2334525" cy="333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arr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um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Sost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1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1100" dirty="0">
              <a:latin typeface="Times New Roman"/>
              <a:cs typeface="Times New Roman"/>
            </a:endParaRPr>
          </a:p>
          <a:p>
            <a:pPr marL="126644" marR="135556" algn="ctr">
              <a:lnSpc>
                <a:spcPct val="95825"/>
              </a:lnSpc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1544" y="6593806"/>
            <a:ext cx="955281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13/01/2017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01178" y="6593806"/>
            <a:ext cx="232403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11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88C5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6" y="224"/>
            <a:ext cx="9143238" cy="6857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7603" y="296418"/>
            <a:ext cx="5980353" cy="522985"/>
          </a:xfrm>
          <a:custGeom>
            <a:avLst/>
            <a:gdLst/>
            <a:ahLst/>
            <a:cxnLst/>
            <a:rect l="l" t="t" r="r" b="b"/>
            <a:pathLst>
              <a:path w="5980353" h="522985">
                <a:moveTo>
                  <a:pt x="2750235" y="374776"/>
                </a:moveTo>
                <a:lnTo>
                  <a:pt x="2750235" y="406399"/>
                </a:lnTo>
                <a:lnTo>
                  <a:pt x="2751886" y="409701"/>
                </a:lnTo>
                <a:lnTo>
                  <a:pt x="2766872" y="415543"/>
                </a:lnTo>
                <a:lnTo>
                  <a:pt x="2776016" y="416051"/>
                </a:lnTo>
                <a:lnTo>
                  <a:pt x="2788335" y="416051"/>
                </a:lnTo>
                <a:lnTo>
                  <a:pt x="2804718" y="414400"/>
                </a:lnTo>
                <a:lnTo>
                  <a:pt x="2813608" y="404240"/>
                </a:lnTo>
                <a:lnTo>
                  <a:pt x="2813608" y="11683"/>
                </a:lnTo>
                <a:lnTo>
                  <a:pt x="2811830" y="8254"/>
                </a:lnTo>
                <a:lnTo>
                  <a:pt x="2808655" y="5333"/>
                </a:lnTo>
                <a:lnTo>
                  <a:pt x="2805861" y="4317"/>
                </a:lnTo>
                <a:lnTo>
                  <a:pt x="2803067" y="3175"/>
                </a:lnTo>
                <a:lnTo>
                  <a:pt x="2799384" y="2285"/>
                </a:lnTo>
                <a:lnTo>
                  <a:pt x="2794558" y="1777"/>
                </a:lnTo>
                <a:lnTo>
                  <a:pt x="2789859" y="1142"/>
                </a:lnTo>
                <a:lnTo>
                  <a:pt x="2783763" y="888"/>
                </a:lnTo>
                <a:lnTo>
                  <a:pt x="2769031" y="888"/>
                </a:lnTo>
                <a:lnTo>
                  <a:pt x="2763062" y="1142"/>
                </a:lnTo>
                <a:lnTo>
                  <a:pt x="2758236" y="1777"/>
                </a:lnTo>
                <a:lnTo>
                  <a:pt x="2753537" y="2285"/>
                </a:lnTo>
                <a:lnTo>
                  <a:pt x="2749727" y="3175"/>
                </a:lnTo>
                <a:lnTo>
                  <a:pt x="2746806" y="4317"/>
                </a:lnTo>
                <a:lnTo>
                  <a:pt x="2743885" y="5333"/>
                </a:lnTo>
                <a:lnTo>
                  <a:pt x="2741980" y="6730"/>
                </a:lnTo>
                <a:lnTo>
                  <a:pt x="2740625" y="384391"/>
                </a:lnTo>
                <a:lnTo>
                  <a:pt x="2750235" y="374776"/>
                </a:lnTo>
                <a:close/>
              </a:path>
              <a:path w="5980353" h="522985">
                <a:moveTo>
                  <a:pt x="2696006" y="354075"/>
                </a:moveTo>
                <a:lnTo>
                  <a:pt x="2691180" y="355472"/>
                </a:lnTo>
                <a:lnTo>
                  <a:pt x="2686354" y="356996"/>
                </a:lnTo>
                <a:lnTo>
                  <a:pt x="2681274" y="357758"/>
                </a:lnTo>
                <a:lnTo>
                  <a:pt x="2674682" y="357743"/>
                </a:lnTo>
                <a:lnTo>
                  <a:pt x="2661395" y="355695"/>
                </a:lnTo>
                <a:lnTo>
                  <a:pt x="2657398" y="421131"/>
                </a:lnTo>
                <a:lnTo>
                  <a:pt x="2683749" y="418029"/>
                </a:lnTo>
                <a:lnTo>
                  <a:pt x="2707182" y="408939"/>
                </a:lnTo>
                <a:lnTo>
                  <a:pt x="2720795" y="400530"/>
                </a:lnTo>
                <a:lnTo>
                  <a:pt x="2740625" y="384391"/>
                </a:lnTo>
                <a:lnTo>
                  <a:pt x="2741980" y="6730"/>
                </a:lnTo>
                <a:lnTo>
                  <a:pt x="2739821" y="9905"/>
                </a:lnTo>
                <a:lnTo>
                  <a:pt x="2739186" y="13715"/>
                </a:lnTo>
                <a:lnTo>
                  <a:pt x="2739186" y="157479"/>
                </a:lnTo>
                <a:lnTo>
                  <a:pt x="2733901" y="152404"/>
                </a:lnTo>
                <a:lnTo>
                  <a:pt x="2723741" y="143795"/>
                </a:lnTo>
                <a:lnTo>
                  <a:pt x="2713510" y="136596"/>
                </a:lnTo>
                <a:lnTo>
                  <a:pt x="2703245" y="130809"/>
                </a:lnTo>
                <a:lnTo>
                  <a:pt x="2688456" y="125086"/>
                </a:lnTo>
                <a:lnTo>
                  <a:pt x="2675975" y="122521"/>
                </a:lnTo>
                <a:lnTo>
                  <a:pt x="2662732" y="121665"/>
                </a:lnTo>
                <a:lnTo>
                  <a:pt x="2662304" y="121666"/>
                </a:lnTo>
                <a:lnTo>
                  <a:pt x="2648717" y="122365"/>
                </a:lnTo>
                <a:lnTo>
                  <a:pt x="2635904" y="124389"/>
                </a:lnTo>
                <a:lnTo>
                  <a:pt x="2623888" y="127751"/>
                </a:lnTo>
                <a:lnTo>
                  <a:pt x="2612694" y="132460"/>
                </a:lnTo>
                <a:lnTo>
                  <a:pt x="2594041" y="144379"/>
                </a:lnTo>
                <a:lnTo>
                  <a:pt x="2584709" y="153050"/>
                </a:lnTo>
                <a:lnTo>
                  <a:pt x="2576372" y="163067"/>
                </a:lnTo>
                <a:lnTo>
                  <a:pt x="2568747" y="175000"/>
                </a:lnTo>
                <a:lnTo>
                  <a:pt x="2563138" y="186140"/>
                </a:lnTo>
                <a:lnTo>
                  <a:pt x="2558313" y="198243"/>
                </a:lnTo>
                <a:lnTo>
                  <a:pt x="2554274" y="211327"/>
                </a:lnTo>
                <a:lnTo>
                  <a:pt x="2551443" y="223326"/>
                </a:lnTo>
                <a:lnTo>
                  <a:pt x="2549348" y="235380"/>
                </a:lnTo>
                <a:lnTo>
                  <a:pt x="2547851" y="248003"/>
                </a:lnTo>
                <a:lnTo>
                  <a:pt x="2546954" y="261194"/>
                </a:lnTo>
                <a:lnTo>
                  <a:pt x="2546654" y="274954"/>
                </a:lnTo>
                <a:lnTo>
                  <a:pt x="2546715" y="280835"/>
                </a:lnTo>
                <a:lnTo>
                  <a:pt x="2547294" y="293834"/>
                </a:lnTo>
                <a:lnTo>
                  <a:pt x="2548478" y="306537"/>
                </a:lnTo>
                <a:lnTo>
                  <a:pt x="2550257" y="318952"/>
                </a:lnTo>
                <a:lnTo>
                  <a:pt x="2552623" y="331088"/>
                </a:lnTo>
                <a:lnTo>
                  <a:pt x="2555939" y="343699"/>
                </a:lnTo>
                <a:lnTo>
                  <a:pt x="2560279" y="355875"/>
                </a:lnTo>
                <a:lnTo>
                  <a:pt x="2565562" y="367204"/>
                </a:lnTo>
                <a:lnTo>
                  <a:pt x="2571800" y="377697"/>
                </a:lnTo>
                <a:lnTo>
                  <a:pt x="2585419" y="394189"/>
                </a:lnTo>
                <a:lnTo>
                  <a:pt x="2595119" y="402419"/>
                </a:lnTo>
                <a:lnTo>
                  <a:pt x="2605963" y="409447"/>
                </a:lnTo>
                <a:lnTo>
                  <a:pt x="2618390" y="415017"/>
                </a:lnTo>
                <a:lnTo>
                  <a:pt x="2630297" y="418407"/>
                </a:lnTo>
                <a:lnTo>
                  <a:pt x="2628465" y="315395"/>
                </a:lnTo>
                <a:lnTo>
                  <a:pt x="2625521" y="302386"/>
                </a:lnTo>
                <a:lnTo>
                  <a:pt x="2624484" y="295446"/>
                </a:lnTo>
                <a:lnTo>
                  <a:pt x="2623262" y="282840"/>
                </a:lnTo>
                <a:lnTo>
                  <a:pt x="2622854" y="270001"/>
                </a:lnTo>
                <a:lnTo>
                  <a:pt x="2622955" y="264294"/>
                </a:lnTo>
                <a:lnTo>
                  <a:pt x="2623944" y="251590"/>
                </a:lnTo>
                <a:lnTo>
                  <a:pt x="2626029" y="239140"/>
                </a:lnTo>
                <a:lnTo>
                  <a:pt x="2630527" y="223174"/>
                </a:lnTo>
                <a:lnTo>
                  <a:pt x="2635554" y="211835"/>
                </a:lnTo>
                <a:lnTo>
                  <a:pt x="2643066" y="200751"/>
                </a:lnTo>
                <a:lnTo>
                  <a:pt x="2652445" y="192404"/>
                </a:lnTo>
                <a:lnTo>
                  <a:pt x="2664435" y="186871"/>
                </a:lnTo>
                <a:lnTo>
                  <a:pt x="2677591" y="185165"/>
                </a:lnTo>
                <a:lnTo>
                  <a:pt x="2684695" y="185692"/>
                </a:lnTo>
                <a:lnTo>
                  <a:pt x="2696756" y="189149"/>
                </a:lnTo>
                <a:lnTo>
                  <a:pt x="2708452" y="195833"/>
                </a:lnTo>
                <a:lnTo>
                  <a:pt x="2720973" y="206426"/>
                </a:lnTo>
                <a:lnTo>
                  <a:pt x="2729973" y="215794"/>
                </a:lnTo>
                <a:lnTo>
                  <a:pt x="2739186" y="226821"/>
                </a:lnTo>
                <a:lnTo>
                  <a:pt x="2739186" y="314832"/>
                </a:lnTo>
                <a:lnTo>
                  <a:pt x="2729605" y="326384"/>
                </a:lnTo>
                <a:lnTo>
                  <a:pt x="2721660" y="335025"/>
                </a:lnTo>
                <a:lnTo>
                  <a:pt x="2716326" y="340486"/>
                </a:lnTo>
                <a:lnTo>
                  <a:pt x="2711119" y="344804"/>
                </a:lnTo>
                <a:lnTo>
                  <a:pt x="2706039" y="348233"/>
                </a:lnTo>
                <a:lnTo>
                  <a:pt x="2700959" y="351535"/>
                </a:lnTo>
                <a:lnTo>
                  <a:pt x="2696006" y="354075"/>
                </a:lnTo>
                <a:close/>
              </a:path>
              <a:path w="5980353" h="522985">
                <a:moveTo>
                  <a:pt x="2661395" y="355695"/>
                </a:moveTo>
                <a:lnTo>
                  <a:pt x="2650540" y="350265"/>
                </a:lnTo>
                <a:lnTo>
                  <a:pt x="2641340" y="341510"/>
                </a:lnTo>
                <a:lnTo>
                  <a:pt x="2634284" y="330453"/>
                </a:lnTo>
                <a:lnTo>
                  <a:pt x="2632688" y="327063"/>
                </a:lnTo>
                <a:lnTo>
                  <a:pt x="2628465" y="315395"/>
                </a:lnTo>
                <a:lnTo>
                  <a:pt x="2630297" y="418407"/>
                </a:lnTo>
                <a:lnTo>
                  <a:pt x="2643289" y="420449"/>
                </a:lnTo>
                <a:lnTo>
                  <a:pt x="2657398" y="421131"/>
                </a:lnTo>
                <a:lnTo>
                  <a:pt x="2661395" y="355695"/>
                </a:lnTo>
                <a:close/>
              </a:path>
              <a:path w="5980353" h="522985">
                <a:moveTo>
                  <a:pt x="2950260" y="242315"/>
                </a:moveTo>
                <a:lnTo>
                  <a:pt x="2950327" y="240881"/>
                </a:lnTo>
                <a:lnTo>
                  <a:pt x="2951721" y="228006"/>
                </a:lnTo>
                <a:lnTo>
                  <a:pt x="2954578" y="215899"/>
                </a:lnTo>
                <a:lnTo>
                  <a:pt x="2956991" y="207644"/>
                </a:lnTo>
                <a:lnTo>
                  <a:pt x="2964104" y="128035"/>
                </a:lnTo>
                <a:lnTo>
                  <a:pt x="2952673" y="132079"/>
                </a:lnTo>
                <a:lnTo>
                  <a:pt x="2951244" y="132685"/>
                </a:lnTo>
                <a:lnTo>
                  <a:pt x="2950260" y="242315"/>
                </a:lnTo>
                <a:close/>
              </a:path>
              <a:path w="5980353" h="522985">
                <a:moveTo>
                  <a:pt x="2954197" y="321309"/>
                </a:moveTo>
                <a:lnTo>
                  <a:pt x="2952869" y="316101"/>
                </a:lnTo>
                <a:lnTo>
                  <a:pt x="2950904" y="303783"/>
                </a:lnTo>
                <a:lnTo>
                  <a:pt x="2950260" y="290448"/>
                </a:lnTo>
                <a:lnTo>
                  <a:pt x="3118916" y="290448"/>
                </a:lnTo>
                <a:lnTo>
                  <a:pt x="3124631" y="288289"/>
                </a:lnTo>
                <a:lnTo>
                  <a:pt x="3128695" y="283971"/>
                </a:lnTo>
                <a:lnTo>
                  <a:pt x="3132759" y="279526"/>
                </a:lnTo>
                <a:lnTo>
                  <a:pt x="3134791" y="272795"/>
                </a:lnTo>
                <a:lnTo>
                  <a:pt x="3134785" y="250218"/>
                </a:lnTo>
                <a:lnTo>
                  <a:pt x="3134257" y="236929"/>
                </a:lnTo>
                <a:lnTo>
                  <a:pt x="3132875" y="224133"/>
                </a:lnTo>
                <a:lnTo>
                  <a:pt x="3130640" y="211832"/>
                </a:lnTo>
                <a:lnTo>
                  <a:pt x="3127552" y="200024"/>
                </a:lnTo>
                <a:lnTo>
                  <a:pt x="3124620" y="191333"/>
                </a:lnTo>
                <a:lnTo>
                  <a:pt x="3119358" y="179552"/>
                </a:lnTo>
                <a:lnTo>
                  <a:pt x="3112917" y="168696"/>
                </a:lnTo>
                <a:lnTo>
                  <a:pt x="3105327" y="158749"/>
                </a:lnTo>
                <a:lnTo>
                  <a:pt x="3099011" y="152215"/>
                </a:lnTo>
                <a:lnTo>
                  <a:pt x="3089365" y="144235"/>
                </a:lnTo>
                <a:lnTo>
                  <a:pt x="3078516" y="137344"/>
                </a:lnTo>
                <a:lnTo>
                  <a:pt x="3066465" y="131571"/>
                </a:lnTo>
                <a:lnTo>
                  <a:pt x="3060541" y="129297"/>
                </a:lnTo>
                <a:lnTo>
                  <a:pt x="3049170" y="125958"/>
                </a:lnTo>
                <a:lnTo>
                  <a:pt x="3036858" y="123573"/>
                </a:lnTo>
                <a:lnTo>
                  <a:pt x="3023613" y="122142"/>
                </a:lnTo>
                <a:lnTo>
                  <a:pt x="3009442" y="121665"/>
                </a:lnTo>
                <a:lnTo>
                  <a:pt x="3001961" y="121818"/>
                </a:lnTo>
                <a:lnTo>
                  <a:pt x="2988724" y="122888"/>
                </a:lnTo>
                <a:lnTo>
                  <a:pt x="2976113" y="124965"/>
                </a:lnTo>
                <a:lnTo>
                  <a:pt x="2964104" y="128035"/>
                </a:lnTo>
                <a:lnTo>
                  <a:pt x="2956991" y="207644"/>
                </a:lnTo>
                <a:lnTo>
                  <a:pt x="2960547" y="200532"/>
                </a:lnTo>
                <a:lnTo>
                  <a:pt x="2965246" y="194436"/>
                </a:lnTo>
                <a:lnTo>
                  <a:pt x="2969945" y="188467"/>
                </a:lnTo>
                <a:lnTo>
                  <a:pt x="2975787" y="183641"/>
                </a:lnTo>
                <a:lnTo>
                  <a:pt x="2982772" y="180085"/>
                </a:lnTo>
                <a:lnTo>
                  <a:pt x="2994341" y="176079"/>
                </a:lnTo>
                <a:lnTo>
                  <a:pt x="3007664" y="174751"/>
                </a:lnTo>
                <a:lnTo>
                  <a:pt x="3016412" y="175221"/>
                </a:lnTo>
                <a:lnTo>
                  <a:pt x="3029716" y="178238"/>
                </a:lnTo>
                <a:lnTo>
                  <a:pt x="3040733" y="184051"/>
                </a:lnTo>
                <a:lnTo>
                  <a:pt x="3049447" y="192658"/>
                </a:lnTo>
                <a:lnTo>
                  <a:pt x="3055512" y="202991"/>
                </a:lnTo>
                <a:lnTo>
                  <a:pt x="3059457" y="214451"/>
                </a:lnTo>
                <a:lnTo>
                  <a:pt x="3061664" y="227556"/>
                </a:lnTo>
                <a:lnTo>
                  <a:pt x="3062147" y="242315"/>
                </a:lnTo>
                <a:lnTo>
                  <a:pt x="2950260" y="242315"/>
                </a:lnTo>
                <a:lnTo>
                  <a:pt x="2951244" y="132685"/>
                </a:lnTo>
                <a:lnTo>
                  <a:pt x="2939585" y="138443"/>
                </a:lnTo>
                <a:lnTo>
                  <a:pt x="2928825" y="145292"/>
                </a:lnTo>
                <a:lnTo>
                  <a:pt x="2918964" y="153242"/>
                </a:lnTo>
                <a:lnTo>
                  <a:pt x="2910001" y="162305"/>
                </a:lnTo>
                <a:lnTo>
                  <a:pt x="2899943" y="175418"/>
                </a:lnTo>
                <a:lnTo>
                  <a:pt x="2893501" y="186231"/>
                </a:lnTo>
                <a:lnTo>
                  <a:pt x="2887925" y="197950"/>
                </a:lnTo>
                <a:lnTo>
                  <a:pt x="2883204" y="210565"/>
                </a:lnTo>
                <a:lnTo>
                  <a:pt x="2879727" y="222972"/>
                </a:lnTo>
                <a:lnTo>
                  <a:pt x="2877248" y="235024"/>
                </a:lnTo>
                <a:lnTo>
                  <a:pt x="2875477" y="247624"/>
                </a:lnTo>
                <a:lnTo>
                  <a:pt x="2874414" y="260767"/>
                </a:lnTo>
                <a:lnTo>
                  <a:pt x="2874060" y="274446"/>
                </a:lnTo>
                <a:lnTo>
                  <a:pt x="2874068" y="276691"/>
                </a:lnTo>
                <a:lnTo>
                  <a:pt x="2874501" y="290630"/>
                </a:lnTo>
                <a:lnTo>
                  <a:pt x="2875593" y="303860"/>
                </a:lnTo>
                <a:lnTo>
                  <a:pt x="2877344" y="316385"/>
                </a:lnTo>
                <a:lnTo>
                  <a:pt x="2879754" y="328211"/>
                </a:lnTo>
                <a:lnTo>
                  <a:pt x="2882823" y="339343"/>
                </a:lnTo>
                <a:lnTo>
                  <a:pt x="2888463" y="354109"/>
                </a:lnTo>
                <a:lnTo>
                  <a:pt x="2894406" y="365538"/>
                </a:lnTo>
                <a:lnTo>
                  <a:pt x="2901377" y="375895"/>
                </a:lnTo>
                <a:lnTo>
                  <a:pt x="2909366" y="385190"/>
                </a:lnTo>
                <a:lnTo>
                  <a:pt x="2919647" y="394275"/>
                </a:lnTo>
                <a:lnTo>
                  <a:pt x="2930039" y="401349"/>
                </a:lnTo>
                <a:lnTo>
                  <a:pt x="2941472" y="407338"/>
                </a:lnTo>
                <a:lnTo>
                  <a:pt x="2953943" y="412241"/>
                </a:lnTo>
                <a:lnTo>
                  <a:pt x="2964409" y="415318"/>
                </a:lnTo>
                <a:lnTo>
                  <a:pt x="2976241" y="417871"/>
                </a:lnTo>
                <a:lnTo>
                  <a:pt x="2988791" y="419687"/>
                </a:lnTo>
                <a:lnTo>
                  <a:pt x="3002060" y="420771"/>
                </a:lnTo>
                <a:lnTo>
                  <a:pt x="3016046" y="421131"/>
                </a:lnTo>
                <a:lnTo>
                  <a:pt x="3028063" y="420876"/>
                </a:lnTo>
                <a:lnTo>
                  <a:pt x="3040770" y="420020"/>
                </a:lnTo>
                <a:lnTo>
                  <a:pt x="3052876" y="418591"/>
                </a:lnTo>
                <a:lnTo>
                  <a:pt x="3072056" y="415271"/>
                </a:lnTo>
                <a:lnTo>
                  <a:pt x="3083610" y="412622"/>
                </a:lnTo>
                <a:lnTo>
                  <a:pt x="3099866" y="408050"/>
                </a:lnTo>
                <a:lnTo>
                  <a:pt x="3105581" y="405637"/>
                </a:lnTo>
                <a:lnTo>
                  <a:pt x="3111296" y="403351"/>
                </a:lnTo>
                <a:lnTo>
                  <a:pt x="3114852" y="401446"/>
                </a:lnTo>
                <a:lnTo>
                  <a:pt x="3118535" y="397128"/>
                </a:lnTo>
                <a:lnTo>
                  <a:pt x="3120059" y="394207"/>
                </a:lnTo>
                <a:lnTo>
                  <a:pt x="3121075" y="390143"/>
                </a:lnTo>
                <a:lnTo>
                  <a:pt x="3121710" y="385444"/>
                </a:lnTo>
                <a:lnTo>
                  <a:pt x="3121964" y="382269"/>
                </a:lnTo>
                <a:lnTo>
                  <a:pt x="3122091" y="379221"/>
                </a:lnTo>
                <a:lnTo>
                  <a:pt x="3122091" y="362076"/>
                </a:lnTo>
                <a:lnTo>
                  <a:pt x="3121837" y="358774"/>
                </a:lnTo>
                <a:lnTo>
                  <a:pt x="3121456" y="355472"/>
                </a:lnTo>
                <a:lnTo>
                  <a:pt x="3120948" y="352932"/>
                </a:lnTo>
                <a:lnTo>
                  <a:pt x="3119424" y="349376"/>
                </a:lnTo>
                <a:lnTo>
                  <a:pt x="3115995" y="346836"/>
                </a:lnTo>
                <a:lnTo>
                  <a:pt x="3112693" y="346455"/>
                </a:lnTo>
                <a:lnTo>
                  <a:pt x="3109772" y="346455"/>
                </a:lnTo>
                <a:lnTo>
                  <a:pt x="3105835" y="347344"/>
                </a:lnTo>
                <a:lnTo>
                  <a:pt x="3101136" y="349249"/>
                </a:lnTo>
                <a:lnTo>
                  <a:pt x="3096310" y="351154"/>
                </a:lnTo>
                <a:lnTo>
                  <a:pt x="3090341" y="353186"/>
                </a:lnTo>
                <a:lnTo>
                  <a:pt x="3083102" y="355472"/>
                </a:lnTo>
                <a:lnTo>
                  <a:pt x="3070650" y="358928"/>
                </a:lnTo>
                <a:lnTo>
                  <a:pt x="3057321" y="361822"/>
                </a:lnTo>
                <a:lnTo>
                  <a:pt x="3049053" y="363079"/>
                </a:lnTo>
                <a:lnTo>
                  <a:pt x="3036594" y="364220"/>
                </a:lnTo>
                <a:lnTo>
                  <a:pt x="3022777" y="364616"/>
                </a:lnTo>
                <a:lnTo>
                  <a:pt x="3013757" y="364323"/>
                </a:lnTo>
                <a:lnTo>
                  <a:pt x="3000929" y="362674"/>
                </a:lnTo>
                <a:lnTo>
                  <a:pt x="2989630" y="359536"/>
                </a:lnTo>
                <a:lnTo>
                  <a:pt x="2976384" y="352879"/>
                </a:lnTo>
                <a:lnTo>
                  <a:pt x="2967024" y="344804"/>
                </a:lnTo>
                <a:lnTo>
                  <a:pt x="2959095" y="333453"/>
                </a:lnTo>
                <a:lnTo>
                  <a:pt x="2954197" y="321309"/>
                </a:lnTo>
                <a:close/>
              </a:path>
              <a:path w="5980353" h="522985">
                <a:moveTo>
                  <a:pt x="3196386" y="9016"/>
                </a:moveTo>
                <a:lnTo>
                  <a:pt x="3195751" y="12826"/>
                </a:lnTo>
                <a:lnTo>
                  <a:pt x="3195751" y="406145"/>
                </a:lnTo>
                <a:lnTo>
                  <a:pt x="3197529" y="409447"/>
                </a:lnTo>
                <a:lnTo>
                  <a:pt x="3200831" y="412114"/>
                </a:lnTo>
                <a:lnTo>
                  <a:pt x="3203752" y="413130"/>
                </a:lnTo>
                <a:lnTo>
                  <a:pt x="3206546" y="414146"/>
                </a:lnTo>
                <a:lnTo>
                  <a:pt x="3210356" y="414908"/>
                </a:lnTo>
                <a:lnTo>
                  <a:pt x="3215182" y="415289"/>
                </a:lnTo>
                <a:lnTo>
                  <a:pt x="3219881" y="415797"/>
                </a:lnTo>
                <a:lnTo>
                  <a:pt x="3225977" y="416051"/>
                </a:lnTo>
                <a:lnTo>
                  <a:pt x="3240709" y="416051"/>
                </a:lnTo>
                <a:lnTo>
                  <a:pt x="3246678" y="415797"/>
                </a:lnTo>
                <a:lnTo>
                  <a:pt x="3251504" y="415289"/>
                </a:lnTo>
                <a:lnTo>
                  <a:pt x="3256203" y="414908"/>
                </a:lnTo>
                <a:lnTo>
                  <a:pt x="3260013" y="414146"/>
                </a:lnTo>
                <a:lnTo>
                  <a:pt x="3262934" y="413130"/>
                </a:lnTo>
                <a:lnTo>
                  <a:pt x="3265855" y="412114"/>
                </a:lnTo>
                <a:lnTo>
                  <a:pt x="3267887" y="410844"/>
                </a:lnTo>
                <a:lnTo>
                  <a:pt x="3270173" y="407923"/>
                </a:lnTo>
                <a:lnTo>
                  <a:pt x="3270808" y="404240"/>
                </a:lnTo>
                <a:lnTo>
                  <a:pt x="3270808" y="10795"/>
                </a:lnTo>
                <a:lnTo>
                  <a:pt x="3269030" y="7365"/>
                </a:lnTo>
                <a:lnTo>
                  <a:pt x="3265855" y="4445"/>
                </a:lnTo>
                <a:lnTo>
                  <a:pt x="3262934" y="3428"/>
                </a:lnTo>
                <a:lnTo>
                  <a:pt x="3260013" y="2285"/>
                </a:lnTo>
                <a:lnTo>
                  <a:pt x="3256203" y="1397"/>
                </a:lnTo>
                <a:lnTo>
                  <a:pt x="3251504" y="888"/>
                </a:lnTo>
                <a:lnTo>
                  <a:pt x="3246678" y="253"/>
                </a:lnTo>
                <a:lnTo>
                  <a:pt x="3240709" y="0"/>
                </a:lnTo>
                <a:lnTo>
                  <a:pt x="3225977" y="0"/>
                </a:lnTo>
                <a:lnTo>
                  <a:pt x="3219881" y="253"/>
                </a:lnTo>
                <a:lnTo>
                  <a:pt x="3215182" y="888"/>
                </a:lnTo>
                <a:lnTo>
                  <a:pt x="3210356" y="1397"/>
                </a:lnTo>
                <a:lnTo>
                  <a:pt x="3206546" y="2285"/>
                </a:lnTo>
                <a:lnTo>
                  <a:pt x="3203752" y="3428"/>
                </a:lnTo>
                <a:lnTo>
                  <a:pt x="3200831" y="4445"/>
                </a:lnTo>
                <a:lnTo>
                  <a:pt x="3198799" y="5841"/>
                </a:lnTo>
                <a:lnTo>
                  <a:pt x="3196386" y="9016"/>
                </a:lnTo>
                <a:close/>
              </a:path>
              <a:path w="5980353" h="522985">
                <a:moveTo>
                  <a:pt x="3670731" y="374776"/>
                </a:moveTo>
                <a:lnTo>
                  <a:pt x="3670731" y="406399"/>
                </a:lnTo>
                <a:lnTo>
                  <a:pt x="3672382" y="409701"/>
                </a:lnTo>
                <a:lnTo>
                  <a:pt x="3687368" y="415543"/>
                </a:lnTo>
                <a:lnTo>
                  <a:pt x="3696512" y="416051"/>
                </a:lnTo>
                <a:lnTo>
                  <a:pt x="3708831" y="416051"/>
                </a:lnTo>
                <a:lnTo>
                  <a:pt x="3725214" y="414400"/>
                </a:lnTo>
                <a:lnTo>
                  <a:pt x="3734104" y="404240"/>
                </a:lnTo>
                <a:lnTo>
                  <a:pt x="3734104" y="11683"/>
                </a:lnTo>
                <a:lnTo>
                  <a:pt x="3732326" y="8254"/>
                </a:lnTo>
                <a:lnTo>
                  <a:pt x="3729151" y="5333"/>
                </a:lnTo>
                <a:lnTo>
                  <a:pt x="3726357" y="4317"/>
                </a:lnTo>
                <a:lnTo>
                  <a:pt x="3723563" y="3175"/>
                </a:lnTo>
                <a:lnTo>
                  <a:pt x="3719880" y="2285"/>
                </a:lnTo>
                <a:lnTo>
                  <a:pt x="3715054" y="1777"/>
                </a:lnTo>
                <a:lnTo>
                  <a:pt x="3710355" y="1142"/>
                </a:lnTo>
                <a:lnTo>
                  <a:pt x="3704259" y="888"/>
                </a:lnTo>
                <a:lnTo>
                  <a:pt x="3689527" y="888"/>
                </a:lnTo>
                <a:lnTo>
                  <a:pt x="3683558" y="1142"/>
                </a:lnTo>
                <a:lnTo>
                  <a:pt x="3678732" y="1777"/>
                </a:lnTo>
                <a:lnTo>
                  <a:pt x="3674033" y="2285"/>
                </a:lnTo>
                <a:lnTo>
                  <a:pt x="3670223" y="3175"/>
                </a:lnTo>
                <a:lnTo>
                  <a:pt x="3667302" y="4317"/>
                </a:lnTo>
                <a:lnTo>
                  <a:pt x="3664381" y="5333"/>
                </a:lnTo>
                <a:lnTo>
                  <a:pt x="3662476" y="6730"/>
                </a:lnTo>
                <a:lnTo>
                  <a:pt x="3661121" y="384391"/>
                </a:lnTo>
                <a:lnTo>
                  <a:pt x="3670731" y="374776"/>
                </a:lnTo>
                <a:close/>
              </a:path>
              <a:path w="5980353" h="522985">
                <a:moveTo>
                  <a:pt x="3616502" y="354075"/>
                </a:moveTo>
                <a:lnTo>
                  <a:pt x="3611676" y="355472"/>
                </a:lnTo>
                <a:lnTo>
                  <a:pt x="3606850" y="356996"/>
                </a:lnTo>
                <a:lnTo>
                  <a:pt x="3601770" y="357758"/>
                </a:lnTo>
                <a:lnTo>
                  <a:pt x="3595178" y="357743"/>
                </a:lnTo>
                <a:lnTo>
                  <a:pt x="3581891" y="355695"/>
                </a:lnTo>
                <a:lnTo>
                  <a:pt x="3577894" y="421131"/>
                </a:lnTo>
                <a:lnTo>
                  <a:pt x="3604245" y="418029"/>
                </a:lnTo>
                <a:lnTo>
                  <a:pt x="3627678" y="408939"/>
                </a:lnTo>
                <a:lnTo>
                  <a:pt x="3641291" y="400530"/>
                </a:lnTo>
                <a:lnTo>
                  <a:pt x="3661121" y="384391"/>
                </a:lnTo>
                <a:lnTo>
                  <a:pt x="3662476" y="6730"/>
                </a:lnTo>
                <a:lnTo>
                  <a:pt x="3660317" y="9905"/>
                </a:lnTo>
                <a:lnTo>
                  <a:pt x="3659682" y="13715"/>
                </a:lnTo>
                <a:lnTo>
                  <a:pt x="3659682" y="157479"/>
                </a:lnTo>
                <a:lnTo>
                  <a:pt x="3654397" y="152404"/>
                </a:lnTo>
                <a:lnTo>
                  <a:pt x="3644237" y="143795"/>
                </a:lnTo>
                <a:lnTo>
                  <a:pt x="3634006" y="136596"/>
                </a:lnTo>
                <a:lnTo>
                  <a:pt x="3623741" y="130809"/>
                </a:lnTo>
                <a:lnTo>
                  <a:pt x="3608952" y="125086"/>
                </a:lnTo>
                <a:lnTo>
                  <a:pt x="3596471" y="122521"/>
                </a:lnTo>
                <a:lnTo>
                  <a:pt x="3583228" y="121665"/>
                </a:lnTo>
                <a:lnTo>
                  <a:pt x="3582800" y="121666"/>
                </a:lnTo>
                <a:lnTo>
                  <a:pt x="3569213" y="122365"/>
                </a:lnTo>
                <a:lnTo>
                  <a:pt x="3556400" y="124389"/>
                </a:lnTo>
                <a:lnTo>
                  <a:pt x="3544384" y="127751"/>
                </a:lnTo>
                <a:lnTo>
                  <a:pt x="3533190" y="132460"/>
                </a:lnTo>
                <a:lnTo>
                  <a:pt x="3514537" y="144379"/>
                </a:lnTo>
                <a:lnTo>
                  <a:pt x="3505205" y="153050"/>
                </a:lnTo>
                <a:lnTo>
                  <a:pt x="3496868" y="163067"/>
                </a:lnTo>
                <a:lnTo>
                  <a:pt x="3489243" y="175000"/>
                </a:lnTo>
                <a:lnTo>
                  <a:pt x="3483634" y="186140"/>
                </a:lnTo>
                <a:lnTo>
                  <a:pt x="3478809" y="198243"/>
                </a:lnTo>
                <a:lnTo>
                  <a:pt x="3474770" y="211327"/>
                </a:lnTo>
                <a:lnTo>
                  <a:pt x="3471939" y="223326"/>
                </a:lnTo>
                <a:lnTo>
                  <a:pt x="3469844" y="235380"/>
                </a:lnTo>
                <a:lnTo>
                  <a:pt x="3468347" y="248003"/>
                </a:lnTo>
                <a:lnTo>
                  <a:pt x="3467450" y="261194"/>
                </a:lnTo>
                <a:lnTo>
                  <a:pt x="3467150" y="274954"/>
                </a:lnTo>
                <a:lnTo>
                  <a:pt x="3467211" y="280835"/>
                </a:lnTo>
                <a:lnTo>
                  <a:pt x="3467790" y="293834"/>
                </a:lnTo>
                <a:lnTo>
                  <a:pt x="3468974" y="306537"/>
                </a:lnTo>
                <a:lnTo>
                  <a:pt x="3470753" y="318952"/>
                </a:lnTo>
                <a:lnTo>
                  <a:pt x="3473119" y="331088"/>
                </a:lnTo>
                <a:lnTo>
                  <a:pt x="3476435" y="343699"/>
                </a:lnTo>
                <a:lnTo>
                  <a:pt x="3480775" y="355875"/>
                </a:lnTo>
                <a:lnTo>
                  <a:pt x="3486058" y="367204"/>
                </a:lnTo>
                <a:lnTo>
                  <a:pt x="3492296" y="377697"/>
                </a:lnTo>
                <a:lnTo>
                  <a:pt x="3505915" y="394189"/>
                </a:lnTo>
                <a:lnTo>
                  <a:pt x="3515615" y="402419"/>
                </a:lnTo>
                <a:lnTo>
                  <a:pt x="3526459" y="409447"/>
                </a:lnTo>
                <a:lnTo>
                  <a:pt x="3538886" y="415017"/>
                </a:lnTo>
                <a:lnTo>
                  <a:pt x="3550793" y="418407"/>
                </a:lnTo>
                <a:lnTo>
                  <a:pt x="3548961" y="315395"/>
                </a:lnTo>
                <a:lnTo>
                  <a:pt x="3546017" y="302386"/>
                </a:lnTo>
                <a:lnTo>
                  <a:pt x="3544980" y="295446"/>
                </a:lnTo>
                <a:lnTo>
                  <a:pt x="3543758" y="282840"/>
                </a:lnTo>
                <a:lnTo>
                  <a:pt x="3543350" y="270001"/>
                </a:lnTo>
                <a:lnTo>
                  <a:pt x="3543451" y="264294"/>
                </a:lnTo>
                <a:lnTo>
                  <a:pt x="3544440" y="251590"/>
                </a:lnTo>
                <a:lnTo>
                  <a:pt x="3546525" y="239140"/>
                </a:lnTo>
                <a:lnTo>
                  <a:pt x="3551023" y="223174"/>
                </a:lnTo>
                <a:lnTo>
                  <a:pt x="3556050" y="211835"/>
                </a:lnTo>
                <a:lnTo>
                  <a:pt x="3563562" y="200751"/>
                </a:lnTo>
                <a:lnTo>
                  <a:pt x="3572941" y="192404"/>
                </a:lnTo>
                <a:lnTo>
                  <a:pt x="3584931" y="186871"/>
                </a:lnTo>
                <a:lnTo>
                  <a:pt x="3598087" y="185165"/>
                </a:lnTo>
                <a:lnTo>
                  <a:pt x="3605191" y="185692"/>
                </a:lnTo>
                <a:lnTo>
                  <a:pt x="3617252" y="189149"/>
                </a:lnTo>
                <a:lnTo>
                  <a:pt x="3628948" y="195833"/>
                </a:lnTo>
                <a:lnTo>
                  <a:pt x="3641469" y="206426"/>
                </a:lnTo>
                <a:lnTo>
                  <a:pt x="3650469" y="215794"/>
                </a:lnTo>
                <a:lnTo>
                  <a:pt x="3659682" y="226821"/>
                </a:lnTo>
                <a:lnTo>
                  <a:pt x="3659682" y="314832"/>
                </a:lnTo>
                <a:lnTo>
                  <a:pt x="3650101" y="326384"/>
                </a:lnTo>
                <a:lnTo>
                  <a:pt x="3642156" y="335025"/>
                </a:lnTo>
                <a:lnTo>
                  <a:pt x="3636822" y="340486"/>
                </a:lnTo>
                <a:lnTo>
                  <a:pt x="3631615" y="344804"/>
                </a:lnTo>
                <a:lnTo>
                  <a:pt x="3626535" y="348233"/>
                </a:lnTo>
                <a:lnTo>
                  <a:pt x="3621455" y="351535"/>
                </a:lnTo>
                <a:lnTo>
                  <a:pt x="3616502" y="354075"/>
                </a:lnTo>
                <a:close/>
              </a:path>
              <a:path w="5980353" h="522985">
                <a:moveTo>
                  <a:pt x="3581891" y="355695"/>
                </a:moveTo>
                <a:lnTo>
                  <a:pt x="3571036" y="350265"/>
                </a:lnTo>
                <a:lnTo>
                  <a:pt x="3561836" y="341510"/>
                </a:lnTo>
                <a:lnTo>
                  <a:pt x="3554780" y="330453"/>
                </a:lnTo>
                <a:lnTo>
                  <a:pt x="3553184" y="327063"/>
                </a:lnTo>
                <a:lnTo>
                  <a:pt x="3548961" y="315395"/>
                </a:lnTo>
                <a:lnTo>
                  <a:pt x="3550793" y="418407"/>
                </a:lnTo>
                <a:lnTo>
                  <a:pt x="3563785" y="420449"/>
                </a:lnTo>
                <a:lnTo>
                  <a:pt x="3577894" y="421131"/>
                </a:lnTo>
                <a:lnTo>
                  <a:pt x="3581891" y="355695"/>
                </a:lnTo>
                <a:close/>
              </a:path>
              <a:path w="5980353" h="522985">
                <a:moveTo>
                  <a:pt x="3870756" y="242315"/>
                </a:moveTo>
                <a:lnTo>
                  <a:pt x="3870823" y="240881"/>
                </a:lnTo>
                <a:lnTo>
                  <a:pt x="3872217" y="228006"/>
                </a:lnTo>
                <a:lnTo>
                  <a:pt x="3875074" y="215899"/>
                </a:lnTo>
                <a:lnTo>
                  <a:pt x="3877487" y="207644"/>
                </a:lnTo>
                <a:lnTo>
                  <a:pt x="3884600" y="128035"/>
                </a:lnTo>
                <a:lnTo>
                  <a:pt x="3873169" y="132079"/>
                </a:lnTo>
                <a:lnTo>
                  <a:pt x="3871740" y="132685"/>
                </a:lnTo>
                <a:lnTo>
                  <a:pt x="3870756" y="242315"/>
                </a:lnTo>
                <a:close/>
              </a:path>
              <a:path w="5980353" h="522985">
                <a:moveTo>
                  <a:pt x="3874693" y="321309"/>
                </a:moveTo>
                <a:lnTo>
                  <a:pt x="3873365" y="316101"/>
                </a:lnTo>
                <a:lnTo>
                  <a:pt x="3871400" y="303783"/>
                </a:lnTo>
                <a:lnTo>
                  <a:pt x="3870756" y="290448"/>
                </a:lnTo>
                <a:lnTo>
                  <a:pt x="4039412" y="290448"/>
                </a:lnTo>
                <a:lnTo>
                  <a:pt x="4045127" y="288289"/>
                </a:lnTo>
                <a:lnTo>
                  <a:pt x="4049191" y="283971"/>
                </a:lnTo>
                <a:lnTo>
                  <a:pt x="4053255" y="279526"/>
                </a:lnTo>
                <a:lnTo>
                  <a:pt x="4055287" y="272795"/>
                </a:lnTo>
                <a:lnTo>
                  <a:pt x="4055281" y="250218"/>
                </a:lnTo>
                <a:lnTo>
                  <a:pt x="4054753" y="236929"/>
                </a:lnTo>
                <a:lnTo>
                  <a:pt x="4053371" y="224133"/>
                </a:lnTo>
                <a:lnTo>
                  <a:pt x="4051136" y="211832"/>
                </a:lnTo>
                <a:lnTo>
                  <a:pt x="4048048" y="200024"/>
                </a:lnTo>
                <a:lnTo>
                  <a:pt x="4045116" y="191333"/>
                </a:lnTo>
                <a:lnTo>
                  <a:pt x="4039854" y="179552"/>
                </a:lnTo>
                <a:lnTo>
                  <a:pt x="4033413" y="168696"/>
                </a:lnTo>
                <a:lnTo>
                  <a:pt x="4025823" y="158749"/>
                </a:lnTo>
                <a:lnTo>
                  <a:pt x="4019507" y="152215"/>
                </a:lnTo>
                <a:lnTo>
                  <a:pt x="4009861" y="144235"/>
                </a:lnTo>
                <a:lnTo>
                  <a:pt x="3999012" y="137344"/>
                </a:lnTo>
                <a:lnTo>
                  <a:pt x="3986961" y="131571"/>
                </a:lnTo>
                <a:lnTo>
                  <a:pt x="3981037" y="129297"/>
                </a:lnTo>
                <a:lnTo>
                  <a:pt x="3969666" y="125958"/>
                </a:lnTo>
                <a:lnTo>
                  <a:pt x="3957354" y="123573"/>
                </a:lnTo>
                <a:lnTo>
                  <a:pt x="3944109" y="122142"/>
                </a:lnTo>
                <a:lnTo>
                  <a:pt x="3929938" y="121665"/>
                </a:lnTo>
                <a:lnTo>
                  <a:pt x="3922457" y="121818"/>
                </a:lnTo>
                <a:lnTo>
                  <a:pt x="3909220" y="122888"/>
                </a:lnTo>
                <a:lnTo>
                  <a:pt x="3896609" y="124965"/>
                </a:lnTo>
                <a:lnTo>
                  <a:pt x="3884600" y="128035"/>
                </a:lnTo>
                <a:lnTo>
                  <a:pt x="3877487" y="207644"/>
                </a:lnTo>
                <a:lnTo>
                  <a:pt x="3881043" y="200532"/>
                </a:lnTo>
                <a:lnTo>
                  <a:pt x="3885742" y="194436"/>
                </a:lnTo>
                <a:lnTo>
                  <a:pt x="3890441" y="188467"/>
                </a:lnTo>
                <a:lnTo>
                  <a:pt x="3896283" y="183641"/>
                </a:lnTo>
                <a:lnTo>
                  <a:pt x="3903268" y="180085"/>
                </a:lnTo>
                <a:lnTo>
                  <a:pt x="3914837" y="176079"/>
                </a:lnTo>
                <a:lnTo>
                  <a:pt x="3928160" y="174751"/>
                </a:lnTo>
                <a:lnTo>
                  <a:pt x="3936908" y="175221"/>
                </a:lnTo>
                <a:lnTo>
                  <a:pt x="3950212" y="178238"/>
                </a:lnTo>
                <a:lnTo>
                  <a:pt x="3961229" y="184051"/>
                </a:lnTo>
                <a:lnTo>
                  <a:pt x="3969943" y="192658"/>
                </a:lnTo>
                <a:lnTo>
                  <a:pt x="3976008" y="202991"/>
                </a:lnTo>
                <a:lnTo>
                  <a:pt x="3979953" y="214451"/>
                </a:lnTo>
                <a:lnTo>
                  <a:pt x="3982160" y="227556"/>
                </a:lnTo>
                <a:lnTo>
                  <a:pt x="3982643" y="242315"/>
                </a:lnTo>
                <a:lnTo>
                  <a:pt x="3870756" y="242315"/>
                </a:lnTo>
                <a:lnTo>
                  <a:pt x="3871740" y="132685"/>
                </a:lnTo>
                <a:lnTo>
                  <a:pt x="3860081" y="138443"/>
                </a:lnTo>
                <a:lnTo>
                  <a:pt x="3849321" y="145292"/>
                </a:lnTo>
                <a:lnTo>
                  <a:pt x="3839460" y="153242"/>
                </a:lnTo>
                <a:lnTo>
                  <a:pt x="3830497" y="162305"/>
                </a:lnTo>
                <a:lnTo>
                  <a:pt x="3820439" y="175418"/>
                </a:lnTo>
                <a:lnTo>
                  <a:pt x="3813997" y="186231"/>
                </a:lnTo>
                <a:lnTo>
                  <a:pt x="3808421" y="197950"/>
                </a:lnTo>
                <a:lnTo>
                  <a:pt x="3803700" y="210565"/>
                </a:lnTo>
                <a:lnTo>
                  <a:pt x="3800223" y="222972"/>
                </a:lnTo>
                <a:lnTo>
                  <a:pt x="3797744" y="235024"/>
                </a:lnTo>
                <a:lnTo>
                  <a:pt x="3795973" y="247624"/>
                </a:lnTo>
                <a:lnTo>
                  <a:pt x="3794910" y="260767"/>
                </a:lnTo>
                <a:lnTo>
                  <a:pt x="3794556" y="274446"/>
                </a:lnTo>
                <a:lnTo>
                  <a:pt x="3794564" y="276691"/>
                </a:lnTo>
                <a:lnTo>
                  <a:pt x="3794997" y="290630"/>
                </a:lnTo>
                <a:lnTo>
                  <a:pt x="3796089" y="303860"/>
                </a:lnTo>
                <a:lnTo>
                  <a:pt x="3797840" y="316385"/>
                </a:lnTo>
                <a:lnTo>
                  <a:pt x="3800250" y="328211"/>
                </a:lnTo>
                <a:lnTo>
                  <a:pt x="3803319" y="339343"/>
                </a:lnTo>
                <a:lnTo>
                  <a:pt x="3808959" y="354109"/>
                </a:lnTo>
                <a:lnTo>
                  <a:pt x="3814902" y="365538"/>
                </a:lnTo>
                <a:lnTo>
                  <a:pt x="3821873" y="375895"/>
                </a:lnTo>
                <a:lnTo>
                  <a:pt x="3829862" y="385190"/>
                </a:lnTo>
                <a:lnTo>
                  <a:pt x="3840143" y="394275"/>
                </a:lnTo>
                <a:lnTo>
                  <a:pt x="3850535" y="401349"/>
                </a:lnTo>
                <a:lnTo>
                  <a:pt x="3861968" y="407338"/>
                </a:lnTo>
                <a:lnTo>
                  <a:pt x="3874439" y="412241"/>
                </a:lnTo>
                <a:lnTo>
                  <a:pt x="3884905" y="415318"/>
                </a:lnTo>
                <a:lnTo>
                  <a:pt x="3896737" y="417871"/>
                </a:lnTo>
                <a:lnTo>
                  <a:pt x="3909287" y="419687"/>
                </a:lnTo>
                <a:lnTo>
                  <a:pt x="3922556" y="420771"/>
                </a:lnTo>
                <a:lnTo>
                  <a:pt x="3936542" y="421131"/>
                </a:lnTo>
                <a:lnTo>
                  <a:pt x="3948559" y="420876"/>
                </a:lnTo>
                <a:lnTo>
                  <a:pt x="3961266" y="420020"/>
                </a:lnTo>
                <a:lnTo>
                  <a:pt x="3973372" y="418591"/>
                </a:lnTo>
                <a:lnTo>
                  <a:pt x="3992552" y="415271"/>
                </a:lnTo>
                <a:lnTo>
                  <a:pt x="4004106" y="412622"/>
                </a:lnTo>
                <a:lnTo>
                  <a:pt x="4020362" y="408050"/>
                </a:lnTo>
                <a:lnTo>
                  <a:pt x="4026077" y="405637"/>
                </a:lnTo>
                <a:lnTo>
                  <a:pt x="4031792" y="403351"/>
                </a:lnTo>
                <a:lnTo>
                  <a:pt x="4035348" y="401446"/>
                </a:lnTo>
                <a:lnTo>
                  <a:pt x="4039031" y="397128"/>
                </a:lnTo>
                <a:lnTo>
                  <a:pt x="4040555" y="394207"/>
                </a:lnTo>
                <a:lnTo>
                  <a:pt x="4041571" y="390143"/>
                </a:lnTo>
                <a:lnTo>
                  <a:pt x="4042206" y="385444"/>
                </a:lnTo>
                <a:lnTo>
                  <a:pt x="4042460" y="382269"/>
                </a:lnTo>
                <a:lnTo>
                  <a:pt x="4042714" y="375538"/>
                </a:lnTo>
                <a:lnTo>
                  <a:pt x="4042587" y="362076"/>
                </a:lnTo>
                <a:lnTo>
                  <a:pt x="4042333" y="358774"/>
                </a:lnTo>
                <a:lnTo>
                  <a:pt x="4041952" y="355472"/>
                </a:lnTo>
                <a:lnTo>
                  <a:pt x="4041444" y="352932"/>
                </a:lnTo>
                <a:lnTo>
                  <a:pt x="4039920" y="349376"/>
                </a:lnTo>
                <a:lnTo>
                  <a:pt x="4036491" y="346836"/>
                </a:lnTo>
                <a:lnTo>
                  <a:pt x="4033189" y="346455"/>
                </a:lnTo>
                <a:lnTo>
                  <a:pt x="4030268" y="346455"/>
                </a:lnTo>
                <a:lnTo>
                  <a:pt x="4026331" y="347344"/>
                </a:lnTo>
                <a:lnTo>
                  <a:pt x="4021632" y="349249"/>
                </a:lnTo>
                <a:lnTo>
                  <a:pt x="4016806" y="351154"/>
                </a:lnTo>
                <a:lnTo>
                  <a:pt x="4010837" y="353186"/>
                </a:lnTo>
                <a:lnTo>
                  <a:pt x="4003598" y="355472"/>
                </a:lnTo>
                <a:lnTo>
                  <a:pt x="3991146" y="358928"/>
                </a:lnTo>
                <a:lnTo>
                  <a:pt x="3977817" y="361822"/>
                </a:lnTo>
                <a:lnTo>
                  <a:pt x="3969549" y="363079"/>
                </a:lnTo>
                <a:lnTo>
                  <a:pt x="3957090" y="364220"/>
                </a:lnTo>
                <a:lnTo>
                  <a:pt x="3943273" y="364616"/>
                </a:lnTo>
                <a:lnTo>
                  <a:pt x="3934253" y="364323"/>
                </a:lnTo>
                <a:lnTo>
                  <a:pt x="3921425" y="362674"/>
                </a:lnTo>
                <a:lnTo>
                  <a:pt x="3910126" y="359536"/>
                </a:lnTo>
                <a:lnTo>
                  <a:pt x="3896880" y="352879"/>
                </a:lnTo>
                <a:lnTo>
                  <a:pt x="3887520" y="344804"/>
                </a:lnTo>
                <a:lnTo>
                  <a:pt x="3879591" y="333453"/>
                </a:lnTo>
                <a:lnTo>
                  <a:pt x="3874693" y="321309"/>
                </a:lnTo>
                <a:close/>
              </a:path>
              <a:path w="5980353" h="522985">
                <a:moveTo>
                  <a:pt x="4102277" y="389762"/>
                </a:moveTo>
                <a:lnTo>
                  <a:pt x="4103547" y="394207"/>
                </a:lnTo>
                <a:lnTo>
                  <a:pt x="4105198" y="397509"/>
                </a:lnTo>
                <a:lnTo>
                  <a:pt x="4109516" y="401700"/>
                </a:lnTo>
                <a:lnTo>
                  <a:pt x="4113072" y="403859"/>
                </a:lnTo>
                <a:lnTo>
                  <a:pt x="4117771" y="406272"/>
                </a:lnTo>
                <a:lnTo>
                  <a:pt x="4122597" y="408685"/>
                </a:lnTo>
                <a:lnTo>
                  <a:pt x="4128566" y="410971"/>
                </a:lnTo>
                <a:lnTo>
                  <a:pt x="4135678" y="413257"/>
                </a:lnTo>
                <a:lnTo>
                  <a:pt x="4142790" y="415543"/>
                </a:lnTo>
                <a:lnTo>
                  <a:pt x="4150918" y="417448"/>
                </a:lnTo>
                <a:lnTo>
                  <a:pt x="4159935" y="418972"/>
                </a:lnTo>
                <a:lnTo>
                  <a:pt x="4175340" y="420690"/>
                </a:lnTo>
                <a:lnTo>
                  <a:pt x="4188383" y="421131"/>
                </a:lnTo>
                <a:lnTo>
                  <a:pt x="4196920" y="420955"/>
                </a:lnTo>
                <a:lnTo>
                  <a:pt x="4209880" y="419960"/>
                </a:lnTo>
                <a:lnTo>
                  <a:pt x="4222327" y="418077"/>
                </a:lnTo>
                <a:lnTo>
                  <a:pt x="4234230" y="415289"/>
                </a:lnTo>
                <a:lnTo>
                  <a:pt x="4249150" y="410186"/>
                </a:lnTo>
                <a:lnTo>
                  <a:pt x="4260542" y="404612"/>
                </a:lnTo>
                <a:lnTo>
                  <a:pt x="4270806" y="397890"/>
                </a:lnTo>
                <a:lnTo>
                  <a:pt x="4280056" y="389821"/>
                </a:lnTo>
                <a:lnTo>
                  <a:pt x="4288219" y="380110"/>
                </a:lnTo>
                <a:lnTo>
                  <a:pt x="4294809" y="369061"/>
                </a:lnTo>
                <a:lnTo>
                  <a:pt x="4299935" y="355285"/>
                </a:lnTo>
                <a:lnTo>
                  <a:pt x="4302377" y="342766"/>
                </a:lnTo>
                <a:lnTo>
                  <a:pt x="4303191" y="329183"/>
                </a:lnTo>
                <a:lnTo>
                  <a:pt x="4302957" y="322032"/>
                </a:lnTo>
                <a:lnTo>
                  <a:pt x="4301152" y="309124"/>
                </a:lnTo>
                <a:lnTo>
                  <a:pt x="4297603" y="297814"/>
                </a:lnTo>
                <a:lnTo>
                  <a:pt x="4290519" y="284655"/>
                </a:lnTo>
                <a:lnTo>
                  <a:pt x="4282744" y="274954"/>
                </a:lnTo>
                <a:lnTo>
                  <a:pt x="4272397" y="265870"/>
                </a:lnTo>
                <a:lnTo>
                  <a:pt x="4261662" y="258952"/>
                </a:lnTo>
                <a:lnTo>
                  <a:pt x="4249451" y="252554"/>
                </a:lnTo>
                <a:lnTo>
                  <a:pt x="4237913" y="247522"/>
                </a:lnTo>
                <a:lnTo>
                  <a:pt x="4225850" y="242730"/>
                </a:lnTo>
                <a:lnTo>
                  <a:pt x="4214037" y="238378"/>
                </a:lnTo>
                <a:lnTo>
                  <a:pt x="4206290" y="235584"/>
                </a:lnTo>
                <a:lnTo>
                  <a:pt x="4199305" y="232663"/>
                </a:lnTo>
                <a:lnTo>
                  <a:pt x="4193082" y="229488"/>
                </a:lnTo>
                <a:lnTo>
                  <a:pt x="4186986" y="226313"/>
                </a:lnTo>
                <a:lnTo>
                  <a:pt x="4182033" y="222630"/>
                </a:lnTo>
                <a:lnTo>
                  <a:pt x="4182033" y="296925"/>
                </a:lnTo>
                <a:lnTo>
                  <a:pt x="4189653" y="299719"/>
                </a:lnTo>
                <a:lnTo>
                  <a:pt x="4197273" y="302513"/>
                </a:lnTo>
                <a:lnTo>
                  <a:pt x="4204131" y="305434"/>
                </a:lnTo>
                <a:lnTo>
                  <a:pt x="4210227" y="308609"/>
                </a:lnTo>
                <a:lnTo>
                  <a:pt x="4216323" y="311784"/>
                </a:lnTo>
                <a:lnTo>
                  <a:pt x="4221149" y="315467"/>
                </a:lnTo>
                <a:lnTo>
                  <a:pt x="4224832" y="319785"/>
                </a:lnTo>
                <a:lnTo>
                  <a:pt x="4228515" y="324103"/>
                </a:lnTo>
                <a:lnTo>
                  <a:pt x="4230293" y="329183"/>
                </a:lnTo>
                <a:lnTo>
                  <a:pt x="4230293" y="340232"/>
                </a:lnTo>
                <a:lnTo>
                  <a:pt x="4229277" y="344804"/>
                </a:lnTo>
                <a:lnTo>
                  <a:pt x="4227372" y="348868"/>
                </a:lnTo>
                <a:lnTo>
                  <a:pt x="4225340" y="352805"/>
                </a:lnTo>
                <a:lnTo>
                  <a:pt x="4222419" y="356107"/>
                </a:lnTo>
                <a:lnTo>
                  <a:pt x="4218609" y="358647"/>
                </a:lnTo>
                <a:lnTo>
                  <a:pt x="4214672" y="361187"/>
                </a:lnTo>
                <a:lnTo>
                  <a:pt x="4210100" y="363219"/>
                </a:lnTo>
                <a:lnTo>
                  <a:pt x="4204893" y="364616"/>
                </a:lnTo>
                <a:lnTo>
                  <a:pt x="4199559" y="366013"/>
                </a:lnTo>
                <a:lnTo>
                  <a:pt x="4193590" y="366648"/>
                </a:lnTo>
                <a:lnTo>
                  <a:pt x="4182978" y="366591"/>
                </a:lnTo>
                <a:lnTo>
                  <a:pt x="4169899" y="365448"/>
                </a:lnTo>
                <a:lnTo>
                  <a:pt x="4158157" y="362838"/>
                </a:lnTo>
                <a:lnTo>
                  <a:pt x="4149648" y="360171"/>
                </a:lnTo>
                <a:lnTo>
                  <a:pt x="4142282" y="357504"/>
                </a:lnTo>
                <a:lnTo>
                  <a:pt x="4135932" y="354456"/>
                </a:lnTo>
                <a:lnTo>
                  <a:pt x="4129582" y="351535"/>
                </a:lnTo>
                <a:lnTo>
                  <a:pt x="4124248" y="348741"/>
                </a:lnTo>
                <a:lnTo>
                  <a:pt x="4120057" y="346328"/>
                </a:lnTo>
                <a:lnTo>
                  <a:pt x="4115739" y="343788"/>
                </a:lnTo>
                <a:lnTo>
                  <a:pt x="4112564" y="342518"/>
                </a:lnTo>
                <a:lnTo>
                  <a:pt x="4110405" y="342518"/>
                </a:lnTo>
                <a:lnTo>
                  <a:pt x="4107103" y="342899"/>
                </a:lnTo>
                <a:lnTo>
                  <a:pt x="4103674" y="345693"/>
                </a:lnTo>
                <a:lnTo>
                  <a:pt x="4102150" y="349884"/>
                </a:lnTo>
                <a:lnTo>
                  <a:pt x="4101515" y="352678"/>
                </a:lnTo>
                <a:lnTo>
                  <a:pt x="4101134" y="356107"/>
                </a:lnTo>
                <a:lnTo>
                  <a:pt x="4100753" y="359536"/>
                </a:lnTo>
                <a:lnTo>
                  <a:pt x="4100499" y="364235"/>
                </a:lnTo>
                <a:lnTo>
                  <a:pt x="4100499" y="378713"/>
                </a:lnTo>
                <a:lnTo>
                  <a:pt x="4101134" y="385317"/>
                </a:lnTo>
                <a:lnTo>
                  <a:pt x="4102277" y="389762"/>
                </a:lnTo>
                <a:close/>
              </a:path>
              <a:path w="5980353" h="522985">
                <a:moveTo>
                  <a:pt x="4495378" y="353471"/>
                </a:moveTo>
                <a:lnTo>
                  <a:pt x="4485944" y="360171"/>
                </a:lnTo>
                <a:lnTo>
                  <a:pt x="4481675" y="362499"/>
                </a:lnTo>
                <a:lnTo>
                  <a:pt x="4469712" y="366754"/>
                </a:lnTo>
                <a:lnTo>
                  <a:pt x="4456861" y="368172"/>
                </a:lnTo>
                <a:lnTo>
                  <a:pt x="4450520" y="367876"/>
                </a:lnTo>
                <a:lnTo>
                  <a:pt x="4437666" y="364876"/>
                </a:lnTo>
                <a:lnTo>
                  <a:pt x="4440478" y="421131"/>
                </a:lnTo>
                <a:lnTo>
                  <a:pt x="4450567" y="420736"/>
                </a:lnTo>
                <a:lnTo>
                  <a:pt x="4463415" y="418987"/>
                </a:lnTo>
                <a:lnTo>
                  <a:pt x="4475583" y="415854"/>
                </a:lnTo>
                <a:lnTo>
                  <a:pt x="4487087" y="411352"/>
                </a:lnTo>
                <a:lnTo>
                  <a:pt x="4494389" y="407592"/>
                </a:lnTo>
                <a:lnTo>
                  <a:pt x="4505088" y="400847"/>
                </a:lnTo>
                <a:lnTo>
                  <a:pt x="4504970" y="344970"/>
                </a:lnTo>
                <a:lnTo>
                  <a:pt x="4495378" y="353471"/>
                </a:lnTo>
                <a:close/>
              </a:path>
              <a:path w="5980353" h="522985">
                <a:moveTo>
                  <a:pt x="5178449" y="353583"/>
                </a:moveTo>
                <a:lnTo>
                  <a:pt x="5168299" y="345856"/>
                </a:lnTo>
                <a:lnTo>
                  <a:pt x="5160441" y="335660"/>
                </a:lnTo>
                <a:lnTo>
                  <a:pt x="5158100" y="331412"/>
                </a:lnTo>
                <a:lnTo>
                  <a:pt x="5153304" y="319947"/>
                </a:lnTo>
                <a:lnTo>
                  <a:pt x="5149900" y="306958"/>
                </a:lnTo>
                <a:lnTo>
                  <a:pt x="5156906" y="414628"/>
                </a:lnTo>
                <a:lnTo>
                  <a:pt x="5168652" y="417463"/>
                </a:lnTo>
                <a:lnTo>
                  <a:pt x="5181148" y="419497"/>
                </a:lnTo>
                <a:lnTo>
                  <a:pt x="5180253" y="354583"/>
                </a:lnTo>
                <a:lnTo>
                  <a:pt x="5178449" y="353583"/>
                </a:lnTo>
                <a:close/>
              </a:path>
              <a:path w="5980353" h="522985">
                <a:moveTo>
                  <a:pt x="5069509" y="274065"/>
                </a:moveTo>
                <a:lnTo>
                  <a:pt x="5069829" y="287547"/>
                </a:lnTo>
                <a:lnTo>
                  <a:pt x="5070820" y="300776"/>
                </a:lnTo>
                <a:lnTo>
                  <a:pt x="5072478" y="313369"/>
                </a:lnTo>
                <a:lnTo>
                  <a:pt x="5074794" y="325334"/>
                </a:lnTo>
                <a:lnTo>
                  <a:pt x="5077764" y="336676"/>
                </a:lnTo>
                <a:lnTo>
                  <a:pt x="5083101" y="351167"/>
                </a:lnTo>
                <a:lnTo>
                  <a:pt x="5088832" y="362675"/>
                </a:lnTo>
                <a:lnTo>
                  <a:pt x="5095600" y="373212"/>
                </a:lnTo>
                <a:lnTo>
                  <a:pt x="5103418" y="382777"/>
                </a:lnTo>
                <a:lnTo>
                  <a:pt x="5113307" y="392128"/>
                </a:lnTo>
                <a:lnTo>
                  <a:pt x="5123443" y="399582"/>
                </a:lnTo>
                <a:lnTo>
                  <a:pt x="5134625" y="405990"/>
                </a:lnTo>
                <a:lnTo>
                  <a:pt x="5146852" y="411352"/>
                </a:lnTo>
                <a:lnTo>
                  <a:pt x="5156906" y="414628"/>
                </a:lnTo>
                <a:lnTo>
                  <a:pt x="5149900" y="306958"/>
                </a:lnTo>
                <a:lnTo>
                  <a:pt x="5148185" y="296868"/>
                </a:lnTo>
                <a:lnTo>
                  <a:pt x="5146984" y="284271"/>
                </a:lnTo>
                <a:lnTo>
                  <a:pt x="5146598" y="270890"/>
                </a:lnTo>
                <a:lnTo>
                  <a:pt x="5147024" y="257414"/>
                </a:lnTo>
                <a:lnTo>
                  <a:pt x="5148359" y="244780"/>
                </a:lnTo>
                <a:lnTo>
                  <a:pt x="5150662" y="233171"/>
                </a:lnTo>
                <a:lnTo>
                  <a:pt x="5156695" y="215401"/>
                </a:lnTo>
                <a:lnTo>
                  <a:pt x="5162600" y="204850"/>
                </a:lnTo>
                <a:lnTo>
                  <a:pt x="5172522" y="193998"/>
                </a:lnTo>
                <a:lnTo>
                  <a:pt x="5183174" y="187070"/>
                </a:lnTo>
                <a:lnTo>
                  <a:pt x="5198923" y="182079"/>
                </a:lnTo>
                <a:lnTo>
                  <a:pt x="5212384" y="180974"/>
                </a:lnTo>
                <a:lnTo>
                  <a:pt x="5219705" y="181257"/>
                </a:lnTo>
                <a:lnTo>
                  <a:pt x="5232607" y="183455"/>
                </a:lnTo>
                <a:lnTo>
                  <a:pt x="5243499" y="187832"/>
                </a:lnTo>
                <a:lnTo>
                  <a:pt x="5255388" y="196754"/>
                </a:lnTo>
                <a:lnTo>
                  <a:pt x="5263311" y="206882"/>
                </a:lnTo>
                <a:lnTo>
                  <a:pt x="5270487" y="222596"/>
                </a:lnTo>
                <a:lnTo>
                  <a:pt x="5273852" y="235584"/>
                </a:lnTo>
                <a:lnTo>
                  <a:pt x="5275410" y="245804"/>
                </a:lnTo>
                <a:lnTo>
                  <a:pt x="5276528" y="258375"/>
                </a:lnTo>
                <a:lnTo>
                  <a:pt x="5276900" y="271779"/>
                </a:lnTo>
                <a:lnTo>
                  <a:pt x="5276491" y="285118"/>
                </a:lnTo>
                <a:lnTo>
                  <a:pt x="5275221" y="297747"/>
                </a:lnTo>
                <a:lnTo>
                  <a:pt x="5273090" y="309371"/>
                </a:lnTo>
                <a:lnTo>
                  <a:pt x="5267116" y="327073"/>
                </a:lnTo>
                <a:lnTo>
                  <a:pt x="5261152" y="337565"/>
                </a:lnTo>
                <a:lnTo>
                  <a:pt x="5251409" y="348250"/>
                </a:lnTo>
                <a:lnTo>
                  <a:pt x="5240705" y="355218"/>
                </a:lnTo>
                <a:lnTo>
                  <a:pt x="5224672" y="360237"/>
                </a:lnTo>
                <a:lnTo>
                  <a:pt x="5211114" y="361314"/>
                </a:lnTo>
                <a:lnTo>
                  <a:pt x="5204158" y="361052"/>
                </a:lnTo>
                <a:lnTo>
                  <a:pt x="5191233" y="358890"/>
                </a:lnTo>
                <a:lnTo>
                  <a:pt x="5180253" y="354583"/>
                </a:lnTo>
                <a:lnTo>
                  <a:pt x="5181148" y="419497"/>
                </a:lnTo>
                <a:lnTo>
                  <a:pt x="5194409" y="420722"/>
                </a:lnTo>
                <a:lnTo>
                  <a:pt x="5208447" y="421131"/>
                </a:lnTo>
                <a:lnTo>
                  <a:pt x="5210089" y="421126"/>
                </a:lnTo>
                <a:lnTo>
                  <a:pt x="5224019" y="420607"/>
                </a:lnTo>
                <a:lnTo>
                  <a:pt x="5237220" y="419243"/>
                </a:lnTo>
                <a:lnTo>
                  <a:pt x="5249694" y="417034"/>
                </a:lnTo>
                <a:lnTo>
                  <a:pt x="5261439" y="413981"/>
                </a:lnTo>
                <a:lnTo>
                  <a:pt x="5272455" y="410082"/>
                </a:lnTo>
                <a:lnTo>
                  <a:pt x="5288613" y="402417"/>
                </a:lnTo>
                <a:lnTo>
                  <a:pt x="5299415" y="395564"/>
                </a:lnTo>
                <a:lnTo>
                  <a:pt x="5309230" y="387705"/>
                </a:lnTo>
                <a:lnTo>
                  <a:pt x="5318048" y="378840"/>
                </a:lnTo>
                <a:lnTo>
                  <a:pt x="5328389" y="365587"/>
                </a:lnTo>
                <a:lnTo>
                  <a:pt x="5334926" y="354792"/>
                </a:lnTo>
                <a:lnTo>
                  <a:pt x="5340497" y="343168"/>
                </a:lnTo>
                <a:lnTo>
                  <a:pt x="5345099" y="330707"/>
                </a:lnTo>
                <a:lnTo>
                  <a:pt x="5348153" y="319927"/>
                </a:lnTo>
                <a:lnTo>
                  <a:pt x="5350716" y="307856"/>
                </a:lnTo>
                <a:lnTo>
                  <a:pt x="5352539" y="295295"/>
                </a:lnTo>
                <a:lnTo>
                  <a:pt x="5353628" y="282252"/>
                </a:lnTo>
                <a:lnTo>
                  <a:pt x="5353989" y="268731"/>
                </a:lnTo>
                <a:lnTo>
                  <a:pt x="5353676" y="255069"/>
                </a:lnTo>
                <a:lnTo>
                  <a:pt x="5352707" y="241809"/>
                </a:lnTo>
                <a:lnTo>
                  <a:pt x="5351068" y="229205"/>
                </a:lnTo>
                <a:lnTo>
                  <a:pt x="5348748" y="217265"/>
                </a:lnTo>
                <a:lnTo>
                  <a:pt x="5345734" y="205993"/>
                </a:lnTo>
                <a:lnTo>
                  <a:pt x="5340386" y="191390"/>
                </a:lnTo>
                <a:lnTo>
                  <a:pt x="5334673" y="179861"/>
                </a:lnTo>
                <a:lnTo>
                  <a:pt x="5327947" y="169323"/>
                </a:lnTo>
                <a:lnTo>
                  <a:pt x="5320207" y="159765"/>
                </a:lnTo>
                <a:lnTo>
                  <a:pt x="5310605" y="150533"/>
                </a:lnTo>
                <a:lnTo>
                  <a:pt x="5300491" y="143060"/>
                </a:lnTo>
                <a:lnTo>
                  <a:pt x="5289252" y="136690"/>
                </a:lnTo>
                <a:lnTo>
                  <a:pt x="5276900" y="131444"/>
                </a:lnTo>
                <a:lnTo>
                  <a:pt x="5266698" y="128118"/>
                </a:lnTo>
                <a:lnTo>
                  <a:pt x="5254960" y="125304"/>
                </a:lnTo>
                <a:lnTo>
                  <a:pt x="5242430" y="123287"/>
                </a:lnTo>
                <a:lnTo>
                  <a:pt x="5229123" y="122072"/>
                </a:lnTo>
                <a:lnTo>
                  <a:pt x="5215051" y="121665"/>
                </a:lnTo>
                <a:lnTo>
                  <a:pt x="5213555" y="121670"/>
                </a:lnTo>
                <a:lnTo>
                  <a:pt x="5199650" y="122183"/>
                </a:lnTo>
                <a:lnTo>
                  <a:pt x="5186454" y="123544"/>
                </a:lnTo>
                <a:lnTo>
                  <a:pt x="5173971" y="125753"/>
                </a:lnTo>
                <a:lnTo>
                  <a:pt x="5162208" y="128810"/>
                </a:lnTo>
                <a:lnTo>
                  <a:pt x="5151170" y="132714"/>
                </a:lnTo>
                <a:lnTo>
                  <a:pt x="5135299" y="140360"/>
                </a:lnTo>
                <a:lnTo>
                  <a:pt x="5124501" y="147233"/>
                </a:lnTo>
                <a:lnTo>
                  <a:pt x="5114679" y="155059"/>
                </a:lnTo>
                <a:lnTo>
                  <a:pt x="5105831" y="163829"/>
                </a:lnTo>
                <a:lnTo>
                  <a:pt x="5095312" y="177163"/>
                </a:lnTo>
                <a:lnTo>
                  <a:pt x="5088767" y="187950"/>
                </a:lnTo>
                <a:lnTo>
                  <a:pt x="5083178" y="199596"/>
                </a:lnTo>
                <a:lnTo>
                  <a:pt x="5078526" y="212089"/>
                </a:lnTo>
                <a:lnTo>
                  <a:pt x="5075458" y="222884"/>
                </a:lnTo>
                <a:lnTo>
                  <a:pt x="5072865" y="234952"/>
                </a:lnTo>
                <a:lnTo>
                  <a:pt x="5071005" y="247509"/>
                </a:lnTo>
                <a:lnTo>
                  <a:pt x="5069884" y="260549"/>
                </a:lnTo>
                <a:lnTo>
                  <a:pt x="5069509" y="274065"/>
                </a:lnTo>
                <a:close/>
              </a:path>
              <a:path w="5980353" h="522985">
                <a:moveTo>
                  <a:pt x="5413806" y="9016"/>
                </a:moveTo>
                <a:lnTo>
                  <a:pt x="5413171" y="12826"/>
                </a:lnTo>
                <a:lnTo>
                  <a:pt x="5413171" y="406145"/>
                </a:lnTo>
                <a:lnTo>
                  <a:pt x="5414949" y="409447"/>
                </a:lnTo>
                <a:lnTo>
                  <a:pt x="5418251" y="412114"/>
                </a:lnTo>
                <a:lnTo>
                  <a:pt x="5421172" y="413130"/>
                </a:lnTo>
                <a:lnTo>
                  <a:pt x="5423966" y="414146"/>
                </a:lnTo>
                <a:lnTo>
                  <a:pt x="5427776" y="414908"/>
                </a:lnTo>
                <a:lnTo>
                  <a:pt x="5432602" y="415289"/>
                </a:lnTo>
                <a:lnTo>
                  <a:pt x="5437301" y="415797"/>
                </a:lnTo>
                <a:lnTo>
                  <a:pt x="5443397" y="416051"/>
                </a:lnTo>
                <a:lnTo>
                  <a:pt x="5458129" y="416051"/>
                </a:lnTo>
                <a:lnTo>
                  <a:pt x="5464098" y="415797"/>
                </a:lnTo>
                <a:lnTo>
                  <a:pt x="5468924" y="415289"/>
                </a:lnTo>
                <a:lnTo>
                  <a:pt x="5473623" y="414908"/>
                </a:lnTo>
                <a:lnTo>
                  <a:pt x="5487593" y="407923"/>
                </a:lnTo>
                <a:lnTo>
                  <a:pt x="5488228" y="404240"/>
                </a:lnTo>
                <a:lnTo>
                  <a:pt x="5488228" y="10795"/>
                </a:lnTo>
                <a:lnTo>
                  <a:pt x="5486450" y="7365"/>
                </a:lnTo>
                <a:lnTo>
                  <a:pt x="5483275" y="4445"/>
                </a:lnTo>
                <a:lnTo>
                  <a:pt x="5480354" y="3428"/>
                </a:lnTo>
                <a:lnTo>
                  <a:pt x="5477433" y="2285"/>
                </a:lnTo>
                <a:lnTo>
                  <a:pt x="5473623" y="1397"/>
                </a:lnTo>
                <a:lnTo>
                  <a:pt x="5468924" y="888"/>
                </a:lnTo>
                <a:lnTo>
                  <a:pt x="5464098" y="253"/>
                </a:lnTo>
                <a:lnTo>
                  <a:pt x="5458129" y="0"/>
                </a:lnTo>
                <a:lnTo>
                  <a:pt x="5443397" y="0"/>
                </a:lnTo>
                <a:lnTo>
                  <a:pt x="5437301" y="253"/>
                </a:lnTo>
                <a:lnTo>
                  <a:pt x="5432602" y="888"/>
                </a:lnTo>
                <a:lnTo>
                  <a:pt x="5427776" y="1397"/>
                </a:lnTo>
                <a:lnTo>
                  <a:pt x="5423966" y="2285"/>
                </a:lnTo>
                <a:lnTo>
                  <a:pt x="5421172" y="3428"/>
                </a:lnTo>
                <a:lnTo>
                  <a:pt x="5418251" y="4445"/>
                </a:lnTo>
                <a:lnTo>
                  <a:pt x="5416219" y="5841"/>
                </a:lnTo>
                <a:lnTo>
                  <a:pt x="5413806" y="9016"/>
                </a:lnTo>
                <a:close/>
              </a:path>
              <a:path w="5980353" h="522985">
                <a:moveTo>
                  <a:pt x="5563158" y="9016"/>
                </a:moveTo>
                <a:lnTo>
                  <a:pt x="5562523" y="12826"/>
                </a:lnTo>
                <a:lnTo>
                  <a:pt x="5562523" y="406145"/>
                </a:lnTo>
                <a:lnTo>
                  <a:pt x="5564301" y="409447"/>
                </a:lnTo>
                <a:lnTo>
                  <a:pt x="5567603" y="412114"/>
                </a:lnTo>
                <a:lnTo>
                  <a:pt x="5570524" y="413130"/>
                </a:lnTo>
                <a:lnTo>
                  <a:pt x="5573318" y="414146"/>
                </a:lnTo>
                <a:lnTo>
                  <a:pt x="5577128" y="414908"/>
                </a:lnTo>
                <a:lnTo>
                  <a:pt x="5581954" y="415289"/>
                </a:lnTo>
                <a:lnTo>
                  <a:pt x="5586653" y="415797"/>
                </a:lnTo>
                <a:lnTo>
                  <a:pt x="5592749" y="416051"/>
                </a:lnTo>
                <a:lnTo>
                  <a:pt x="5607481" y="416051"/>
                </a:lnTo>
                <a:lnTo>
                  <a:pt x="5613450" y="415797"/>
                </a:lnTo>
                <a:lnTo>
                  <a:pt x="5618276" y="415289"/>
                </a:lnTo>
                <a:lnTo>
                  <a:pt x="5622975" y="414908"/>
                </a:lnTo>
                <a:lnTo>
                  <a:pt x="5636945" y="407923"/>
                </a:lnTo>
                <a:lnTo>
                  <a:pt x="5637580" y="404240"/>
                </a:lnTo>
                <a:lnTo>
                  <a:pt x="5637580" y="10795"/>
                </a:lnTo>
                <a:lnTo>
                  <a:pt x="5635802" y="7365"/>
                </a:lnTo>
                <a:lnTo>
                  <a:pt x="5632627" y="4445"/>
                </a:lnTo>
                <a:lnTo>
                  <a:pt x="5629706" y="3428"/>
                </a:lnTo>
                <a:lnTo>
                  <a:pt x="5626785" y="2285"/>
                </a:lnTo>
                <a:lnTo>
                  <a:pt x="5622975" y="1397"/>
                </a:lnTo>
                <a:lnTo>
                  <a:pt x="5618276" y="888"/>
                </a:lnTo>
                <a:lnTo>
                  <a:pt x="5613450" y="253"/>
                </a:lnTo>
                <a:lnTo>
                  <a:pt x="5607481" y="0"/>
                </a:lnTo>
                <a:lnTo>
                  <a:pt x="5592749" y="0"/>
                </a:lnTo>
                <a:lnTo>
                  <a:pt x="5586653" y="253"/>
                </a:lnTo>
                <a:lnTo>
                  <a:pt x="5581954" y="888"/>
                </a:lnTo>
                <a:lnTo>
                  <a:pt x="5577128" y="1397"/>
                </a:lnTo>
                <a:lnTo>
                  <a:pt x="5573318" y="2285"/>
                </a:lnTo>
                <a:lnTo>
                  <a:pt x="5570524" y="3428"/>
                </a:lnTo>
                <a:lnTo>
                  <a:pt x="5567603" y="4445"/>
                </a:lnTo>
                <a:lnTo>
                  <a:pt x="5565571" y="5841"/>
                </a:lnTo>
                <a:lnTo>
                  <a:pt x="5563158" y="9016"/>
                </a:lnTo>
                <a:close/>
              </a:path>
              <a:path w="5980353" h="522985">
                <a:moveTo>
                  <a:pt x="5804813" y="353583"/>
                </a:moveTo>
                <a:lnTo>
                  <a:pt x="5794663" y="345856"/>
                </a:lnTo>
                <a:lnTo>
                  <a:pt x="5786805" y="335660"/>
                </a:lnTo>
                <a:lnTo>
                  <a:pt x="5784464" y="331412"/>
                </a:lnTo>
                <a:lnTo>
                  <a:pt x="5779668" y="319947"/>
                </a:lnTo>
                <a:lnTo>
                  <a:pt x="5776264" y="306958"/>
                </a:lnTo>
                <a:lnTo>
                  <a:pt x="5783270" y="414628"/>
                </a:lnTo>
                <a:lnTo>
                  <a:pt x="5795016" y="417463"/>
                </a:lnTo>
                <a:lnTo>
                  <a:pt x="5807512" y="419497"/>
                </a:lnTo>
                <a:lnTo>
                  <a:pt x="5806617" y="354583"/>
                </a:lnTo>
                <a:lnTo>
                  <a:pt x="5804813" y="353583"/>
                </a:lnTo>
                <a:close/>
              </a:path>
              <a:path w="5980353" h="522985">
                <a:moveTo>
                  <a:pt x="5695873" y="274065"/>
                </a:moveTo>
                <a:lnTo>
                  <a:pt x="5696193" y="287547"/>
                </a:lnTo>
                <a:lnTo>
                  <a:pt x="5697184" y="300776"/>
                </a:lnTo>
                <a:lnTo>
                  <a:pt x="5698842" y="313369"/>
                </a:lnTo>
                <a:lnTo>
                  <a:pt x="5701158" y="325334"/>
                </a:lnTo>
                <a:lnTo>
                  <a:pt x="5704128" y="336676"/>
                </a:lnTo>
                <a:lnTo>
                  <a:pt x="5709465" y="351167"/>
                </a:lnTo>
                <a:lnTo>
                  <a:pt x="5715196" y="362675"/>
                </a:lnTo>
                <a:lnTo>
                  <a:pt x="5721964" y="373212"/>
                </a:lnTo>
                <a:lnTo>
                  <a:pt x="5729782" y="382777"/>
                </a:lnTo>
                <a:lnTo>
                  <a:pt x="5739671" y="392128"/>
                </a:lnTo>
                <a:lnTo>
                  <a:pt x="5749807" y="399582"/>
                </a:lnTo>
                <a:lnTo>
                  <a:pt x="5760989" y="405990"/>
                </a:lnTo>
                <a:lnTo>
                  <a:pt x="5773216" y="411352"/>
                </a:lnTo>
                <a:lnTo>
                  <a:pt x="5783270" y="414628"/>
                </a:lnTo>
                <a:lnTo>
                  <a:pt x="5776264" y="306958"/>
                </a:lnTo>
                <a:lnTo>
                  <a:pt x="5774549" y="296868"/>
                </a:lnTo>
                <a:lnTo>
                  <a:pt x="5773348" y="284271"/>
                </a:lnTo>
                <a:lnTo>
                  <a:pt x="5772962" y="270890"/>
                </a:lnTo>
                <a:lnTo>
                  <a:pt x="5773388" y="257414"/>
                </a:lnTo>
                <a:lnTo>
                  <a:pt x="5774723" y="244780"/>
                </a:lnTo>
                <a:lnTo>
                  <a:pt x="5777026" y="233171"/>
                </a:lnTo>
                <a:lnTo>
                  <a:pt x="5783059" y="215401"/>
                </a:lnTo>
                <a:lnTo>
                  <a:pt x="5788964" y="204850"/>
                </a:lnTo>
                <a:lnTo>
                  <a:pt x="5798886" y="193998"/>
                </a:lnTo>
                <a:lnTo>
                  <a:pt x="5809538" y="187070"/>
                </a:lnTo>
                <a:lnTo>
                  <a:pt x="5825287" y="182079"/>
                </a:lnTo>
                <a:lnTo>
                  <a:pt x="5838748" y="180974"/>
                </a:lnTo>
                <a:lnTo>
                  <a:pt x="5846069" y="181257"/>
                </a:lnTo>
                <a:lnTo>
                  <a:pt x="5858971" y="183455"/>
                </a:lnTo>
                <a:lnTo>
                  <a:pt x="5869863" y="187832"/>
                </a:lnTo>
                <a:lnTo>
                  <a:pt x="5881752" y="196754"/>
                </a:lnTo>
                <a:lnTo>
                  <a:pt x="5889675" y="206882"/>
                </a:lnTo>
                <a:lnTo>
                  <a:pt x="5896851" y="222596"/>
                </a:lnTo>
                <a:lnTo>
                  <a:pt x="5900216" y="235584"/>
                </a:lnTo>
                <a:lnTo>
                  <a:pt x="5901774" y="245804"/>
                </a:lnTo>
                <a:lnTo>
                  <a:pt x="5902892" y="258375"/>
                </a:lnTo>
                <a:lnTo>
                  <a:pt x="5903264" y="271779"/>
                </a:lnTo>
                <a:lnTo>
                  <a:pt x="5902855" y="285118"/>
                </a:lnTo>
                <a:lnTo>
                  <a:pt x="5901585" y="297747"/>
                </a:lnTo>
                <a:lnTo>
                  <a:pt x="5899454" y="309371"/>
                </a:lnTo>
                <a:lnTo>
                  <a:pt x="5893480" y="327073"/>
                </a:lnTo>
                <a:lnTo>
                  <a:pt x="5887516" y="337565"/>
                </a:lnTo>
                <a:lnTo>
                  <a:pt x="5877773" y="348250"/>
                </a:lnTo>
                <a:lnTo>
                  <a:pt x="5867069" y="355218"/>
                </a:lnTo>
                <a:lnTo>
                  <a:pt x="5851036" y="360237"/>
                </a:lnTo>
                <a:lnTo>
                  <a:pt x="5837478" y="361314"/>
                </a:lnTo>
                <a:lnTo>
                  <a:pt x="5830522" y="361052"/>
                </a:lnTo>
                <a:lnTo>
                  <a:pt x="5817597" y="358890"/>
                </a:lnTo>
                <a:lnTo>
                  <a:pt x="5806617" y="354583"/>
                </a:lnTo>
                <a:lnTo>
                  <a:pt x="5807512" y="419497"/>
                </a:lnTo>
                <a:lnTo>
                  <a:pt x="5820773" y="420722"/>
                </a:lnTo>
                <a:lnTo>
                  <a:pt x="5834811" y="421131"/>
                </a:lnTo>
                <a:lnTo>
                  <a:pt x="5836453" y="421126"/>
                </a:lnTo>
                <a:lnTo>
                  <a:pt x="5850383" y="420607"/>
                </a:lnTo>
                <a:lnTo>
                  <a:pt x="5863584" y="419243"/>
                </a:lnTo>
                <a:lnTo>
                  <a:pt x="5876058" y="417034"/>
                </a:lnTo>
                <a:lnTo>
                  <a:pt x="5887803" y="413981"/>
                </a:lnTo>
                <a:lnTo>
                  <a:pt x="5898819" y="410082"/>
                </a:lnTo>
                <a:lnTo>
                  <a:pt x="5914977" y="402417"/>
                </a:lnTo>
                <a:lnTo>
                  <a:pt x="5925779" y="395564"/>
                </a:lnTo>
                <a:lnTo>
                  <a:pt x="5935594" y="387705"/>
                </a:lnTo>
                <a:lnTo>
                  <a:pt x="5944412" y="378840"/>
                </a:lnTo>
                <a:lnTo>
                  <a:pt x="5954753" y="365587"/>
                </a:lnTo>
                <a:lnTo>
                  <a:pt x="5961290" y="354792"/>
                </a:lnTo>
                <a:lnTo>
                  <a:pt x="5966861" y="343168"/>
                </a:lnTo>
                <a:lnTo>
                  <a:pt x="5971463" y="330707"/>
                </a:lnTo>
                <a:lnTo>
                  <a:pt x="5974517" y="319927"/>
                </a:lnTo>
                <a:lnTo>
                  <a:pt x="5977080" y="307856"/>
                </a:lnTo>
                <a:lnTo>
                  <a:pt x="5978903" y="295295"/>
                </a:lnTo>
                <a:lnTo>
                  <a:pt x="5979992" y="282252"/>
                </a:lnTo>
                <a:lnTo>
                  <a:pt x="5980353" y="268731"/>
                </a:lnTo>
                <a:lnTo>
                  <a:pt x="5980040" y="255069"/>
                </a:lnTo>
                <a:lnTo>
                  <a:pt x="5979071" y="241809"/>
                </a:lnTo>
                <a:lnTo>
                  <a:pt x="5977432" y="229205"/>
                </a:lnTo>
                <a:lnTo>
                  <a:pt x="5975112" y="217265"/>
                </a:lnTo>
                <a:lnTo>
                  <a:pt x="5972098" y="205993"/>
                </a:lnTo>
                <a:lnTo>
                  <a:pt x="5966750" y="191390"/>
                </a:lnTo>
                <a:lnTo>
                  <a:pt x="5961037" y="179861"/>
                </a:lnTo>
                <a:lnTo>
                  <a:pt x="5954311" y="169323"/>
                </a:lnTo>
                <a:lnTo>
                  <a:pt x="5946571" y="159765"/>
                </a:lnTo>
                <a:lnTo>
                  <a:pt x="5936969" y="150533"/>
                </a:lnTo>
                <a:lnTo>
                  <a:pt x="5926855" y="143060"/>
                </a:lnTo>
                <a:lnTo>
                  <a:pt x="5915616" y="136690"/>
                </a:lnTo>
                <a:lnTo>
                  <a:pt x="5903264" y="131444"/>
                </a:lnTo>
                <a:lnTo>
                  <a:pt x="5893062" y="128118"/>
                </a:lnTo>
                <a:lnTo>
                  <a:pt x="5881324" y="125304"/>
                </a:lnTo>
                <a:lnTo>
                  <a:pt x="5868794" y="123287"/>
                </a:lnTo>
                <a:lnTo>
                  <a:pt x="5855487" y="122072"/>
                </a:lnTo>
                <a:lnTo>
                  <a:pt x="5841415" y="121665"/>
                </a:lnTo>
                <a:lnTo>
                  <a:pt x="5839919" y="121670"/>
                </a:lnTo>
                <a:lnTo>
                  <a:pt x="5826014" y="122183"/>
                </a:lnTo>
                <a:lnTo>
                  <a:pt x="5812818" y="123544"/>
                </a:lnTo>
                <a:lnTo>
                  <a:pt x="5800335" y="125753"/>
                </a:lnTo>
                <a:lnTo>
                  <a:pt x="5788572" y="128810"/>
                </a:lnTo>
                <a:lnTo>
                  <a:pt x="5777534" y="132714"/>
                </a:lnTo>
                <a:lnTo>
                  <a:pt x="5761663" y="140360"/>
                </a:lnTo>
                <a:lnTo>
                  <a:pt x="5750865" y="147233"/>
                </a:lnTo>
                <a:lnTo>
                  <a:pt x="5741043" y="155059"/>
                </a:lnTo>
                <a:lnTo>
                  <a:pt x="5732195" y="163829"/>
                </a:lnTo>
                <a:lnTo>
                  <a:pt x="5721676" y="177163"/>
                </a:lnTo>
                <a:lnTo>
                  <a:pt x="5715131" y="187950"/>
                </a:lnTo>
                <a:lnTo>
                  <a:pt x="5709542" y="199596"/>
                </a:lnTo>
                <a:lnTo>
                  <a:pt x="5704890" y="212089"/>
                </a:lnTo>
                <a:lnTo>
                  <a:pt x="5701822" y="222884"/>
                </a:lnTo>
                <a:lnTo>
                  <a:pt x="5699229" y="234952"/>
                </a:lnTo>
                <a:lnTo>
                  <a:pt x="5697369" y="247509"/>
                </a:lnTo>
                <a:lnTo>
                  <a:pt x="5696248" y="260549"/>
                </a:lnTo>
                <a:lnTo>
                  <a:pt x="5695873" y="274065"/>
                </a:lnTo>
                <a:close/>
              </a:path>
              <a:path w="5980353" h="522985">
                <a:moveTo>
                  <a:pt x="4940731" y="136651"/>
                </a:moveTo>
                <a:lnTo>
                  <a:pt x="4932095" y="128777"/>
                </a:lnTo>
                <a:lnTo>
                  <a:pt x="4920538" y="126999"/>
                </a:lnTo>
                <a:lnTo>
                  <a:pt x="4915331" y="126745"/>
                </a:lnTo>
                <a:lnTo>
                  <a:pt x="4902758" y="126745"/>
                </a:lnTo>
                <a:lnTo>
                  <a:pt x="4889550" y="128015"/>
                </a:lnTo>
                <a:lnTo>
                  <a:pt x="4879263" y="131952"/>
                </a:lnTo>
                <a:lnTo>
                  <a:pt x="4876723" y="138683"/>
                </a:lnTo>
                <a:lnTo>
                  <a:pt x="4876723" y="406145"/>
                </a:lnTo>
                <a:lnTo>
                  <a:pt x="4878501" y="409447"/>
                </a:lnTo>
                <a:lnTo>
                  <a:pt x="4881803" y="412114"/>
                </a:lnTo>
                <a:lnTo>
                  <a:pt x="4884724" y="413130"/>
                </a:lnTo>
                <a:lnTo>
                  <a:pt x="4887518" y="414146"/>
                </a:lnTo>
                <a:lnTo>
                  <a:pt x="4891328" y="414908"/>
                </a:lnTo>
                <a:lnTo>
                  <a:pt x="4896154" y="415289"/>
                </a:lnTo>
                <a:lnTo>
                  <a:pt x="4900853" y="415797"/>
                </a:lnTo>
                <a:lnTo>
                  <a:pt x="4906949" y="416051"/>
                </a:lnTo>
                <a:lnTo>
                  <a:pt x="4921681" y="416051"/>
                </a:lnTo>
                <a:lnTo>
                  <a:pt x="4927650" y="415797"/>
                </a:lnTo>
                <a:lnTo>
                  <a:pt x="4932476" y="415289"/>
                </a:lnTo>
                <a:lnTo>
                  <a:pt x="4937175" y="414908"/>
                </a:lnTo>
                <a:lnTo>
                  <a:pt x="4943906" y="413130"/>
                </a:lnTo>
                <a:lnTo>
                  <a:pt x="4951145" y="407923"/>
                </a:lnTo>
                <a:lnTo>
                  <a:pt x="4951780" y="404240"/>
                </a:lnTo>
                <a:lnTo>
                  <a:pt x="4951780" y="238632"/>
                </a:lnTo>
                <a:lnTo>
                  <a:pt x="4952745" y="237148"/>
                </a:lnTo>
                <a:lnTo>
                  <a:pt x="4960327" y="226014"/>
                </a:lnTo>
                <a:lnTo>
                  <a:pt x="4967401" y="216661"/>
                </a:lnTo>
                <a:lnTo>
                  <a:pt x="4972227" y="210692"/>
                </a:lnTo>
                <a:lnTo>
                  <a:pt x="4976926" y="205993"/>
                </a:lnTo>
                <a:lnTo>
                  <a:pt x="4981371" y="202310"/>
                </a:lnTo>
                <a:lnTo>
                  <a:pt x="4985816" y="198754"/>
                </a:lnTo>
                <a:lnTo>
                  <a:pt x="4990134" y="196214"/>
                </a:lnTo>
                <a:lnTo>
                  <a:pt x="4994325" y="194436"/>
                </a:lnTo>
                <a:lnTo>
                  <a:pt x="4998516" y="192785"/>
                </a:lnTo>
                <a:lnTo>
                  <a:pt x="5002707" y="191896"/>
                </a:lnTo>
                <a:lnTo>
                  <a:pt x="5010454" y="191896"/>
                </a:lnTo>
                <a:lnTo>
                  <a:pt x="5013756" y="192277"/>
                </a:lnTo>
                <a:lnTo>
                  <a:pt x="5016677" y="193039"/>
                </a:lnTo>
                <a:lnTo>
                  <a:pt x="5019598" y="193674"/>
                </a:lnTo>
                <a:lnTo>
                  <a:pt x="5022392" y="194436"/>
                </a:lnTo>
                <a:lnTo>
                  <a:pt x="5027345" y="195960"/>
                </a:lnTo>
                <a:lnTo>
                  <a:pt x="5031536" y="197484"/>
                </a:lnTo>
                <a:lnTo>
                  <a:pt x="5035346" y="198500"/>
                </a:lnTo>
                <a:lnTo>
                  <a:pt x="5038902" y="198500"/>
                </a:lnTo>
                <a:lnTo>
                  <a:pt x="5041823" y="196976"/>
                </a:lnTo>
                <a:lnTo>
                  <a:pt x="5044109" y="194182"/>
                </a:lnTo>
                <a:lnTo>
                  <a:pt x="5045760" y="189102"/>
                </a:lnTo>
                <a:lnTo>
                  <a:pt x="5046395" y="185546"/>
                </a:lnTo>
                <a:lnTo>
                  <a:pt x="5046776" y="180974"/>
                </a:lnTo>
                <a:lnTo>
                  <a:pt x="5047157" y="176402"/>
                </a:lnTo>
                <a:lnTo>
                  <a:pt x="5047284" y="150621"/>
                </a:lnTo>
                <a:lnTo>
                  <a:pt x="5047030" y="146430"/>
                </a:lnTo>
                <a:lnTo>
                  <a:pt x="5046776" y="142239"/>
                </a:lnTo>
                <a:lnTo>
                  <a:pt x="5046522" y="139064"/>
                </a:lnTo>
                <a:lnTo>
                  <a:pt x="5045760" y="135000"/>
                </a:lnTo>
                <a:lnTo>
                  <a:pt x="5044744" y="132079"/>
                </a:lnTo>
                <a:lnTo>
                  <a:pt x="5042458" y="128904"/>
                </a:lnTo>
                <a:lnTo>
                  <a:pt x="5039537" y="126872"/>
                </a:lnTo>
                <a:lnTo>
                  <a:pt x="5034838" y="125094"/>
                </a:lnTo>
                <a:lnTo>
                  <a:pt x="5032044" y="124332"/>
                </a:lnTo>
                <a:lnTo>
                  <a:pt x="5028869" y="123697"/>
                </a:lnTo>
                <a:lnTo>
                  <a:pt x="5025694" y="122935"/>
                </a:lnTo>
                <a:lnTo>
                  <a:pt x="5022646" y="122427"/>
                </a:lnTo>
                <a:lnTo>
                  <a:pt x="5019598" y="122173"/>
                </a:lnTo>
                <a:lnTo>
                  <a:pt x="5016677" y="121919"/>
                </a:lnTo>
                <a:lnTo>
                  <a:pt x="5013883" y="121665"/>
                </a:lnTo>
                <a:lnTo>
                  <a:pt x="5005755" y="121665"/>
                </a:lnTo>
                <a:lnTo>
                  <a:pt x="5000167" y="122427"/>
                </a:lnTo>
                <a:lnTo>
                  <a:pt x="4994706" y="123951"/>
                </a:lnTo>
                <a:lnTo>
                  <a:pt x="4989118" y="125475"/>
                </a:lnTo>
                <a:lnTo>
                  <a:pt x="4983530" y="128015"/>
                </a:lnTo>
                <a:lnTo>
                  <a:pt x="4977942" y="131825"/>
                </a:lnTo>
                <a:lnTo>
                  <a:pt x="4972481" y="135635"/>
                </a:lnTo>
                <a:lnTo>
                  <a:pt x="4966512" y="140715"/>
                </a:lnTo>
                <a:lnTo>
                  <a:pt x="4960416" y="147192"/>
                </a:lnTo>
                <a:lnTo>
                  <a:pt x="4956849" y="151108"/>
                </a:lnTo>
                <a:lnTo>
                  <a:pt x="4949002" y="160560"/>
                </a:lnTo>
                <a:lnTo>
                  <a:pt x="4940731" y="171703"/>
                </a:lnTo>
                <a:lnTo>
                  <a:pt x="4940731" y="136651"/>
                </a:lnTo>
                <a:close/>
              </a:path>
              <a:path w="5980353" h="522985">
                <a:moveTo>
                  <a:pt x="4724323" y="136651"/>
                </a:moveTo>
                <a:lnTo>
                  <a:pt x="4722926" y="133476"/>
                </a:lnTo>
                <a:lnTo>
                  <a:pt x="4720259" y="130682"/>
                </a:lnTo>
                <a:lnTo>
                  <a:pt x="4715687" y="128777"/>
                </a:lnTo>
                <a:lnTo>
                  <a:pt x="4712512" y="128015"/>
                </a:lnTo>
                <a:lnTo>
                  <a:pt x="4708321" y="127507"/>
                </a:lnTo>
                <a:lnTo>
                  <a:pt x="4704130" y="126999"/>
                </a:lnTo>
                <a:lnTo>
                  <a:pt x="4698923" y="126745"/>
                </a:lnTo>
                <a:lnTo>
                  <a:pt x="4686350" y="126745"/>
                </a:lnTo>
                <a:lnTo>
                  <a:pt x="4681270" y="126999"/>
                </a:lnTo>
                <a:lnTo>
                  <a:pt x="4677206" y="127507"/>
                </a:lnTo>
                <a:lnTo>
                  <a:pt x="4673142" y="128015"/>
                </a:lnTo>
                <a:lnTo>
                  <a:pt x="4662855" y="131952"/>
                </a:lnTo>
                <a:lnTo>
                  <a:pt x="4660315" y="138683"/>
                </a:lnTo>
                <a:lnTo>
                  <a:pt x="4660315" y="406145"/>
                </a:lnTo>
                <a:lnTo>
                  <a:pt x="4662093" y="409447"/>
                </a:lnTo>
                <a:lnTo>
                  <a:pt x="4665395" y="412114"/>
                </a:lnTo>
                <a:lnTo>
                  <a:pt x="4668316" y="413130"/>
                </a:lnTo>
                <a:lnTo>
                  <a:pt x="4671110" y="414146"/>
                </a:lnTo>
                <a:lnTo>
                  <a:pt x="4674920" y="414908"/>
                </a:lnTo>
                <a:lnTo>
                  <a:pt x="4679746" y="415289"/>
                </a:lnTo>
                <a:lnTo>
                  <a:pt x="4684445" y="415797"/>
                </a:lnTo>
                <a:lnTo>
                  <a:pt x="4690541" y="416051"/>
                </a:lnTo>
                <a:lnTo>
                  <a:pt x="4705273" y="416051"/>
                </a:lnTo>
                <a:lnTo>
                  <a:pt x="4711242" y="415797"/>
                </a:lnTo>
                <a:lnTo>
                  <a:pt x="4716068" y="415289"/>
                </a:lnTo>
                <a:lnTo>
                  <a:pt x="4720767" y="414908"/>
                </a:lnTo>
                <a:lnTo>
                  <a:pt x="4724577" y="414146"/>
                </a:lnTo>
                <a:lnTo>
                  <a:pt x="4727498" y="413130"/>
                </a:lnTo>
                <a:lnTo>
                  <a:pt x="4730419" y="412114"/>
                </a:lnTo>
                <a:lnTo>
                  <a:pt x="4732451" y="410844"/>
                </a:lnTo>
                <a:lnTo>
                  <a:pt x="4734737" y="407923"/>
                </a:lnTo>
                <a:lnTo>
                  <a:pt x="4735372" y="404240"/>
                </a:lnTo>
                <a:lnTo>
                  <a:pt x="4735372" y="238632"/>
                </a:lnTo>
                <a:lnTo>
                  <a:pt x="4736337" y="237148"/>
                </a:lnTo>
                <a:lnTo>
                  <a:pt x="4743919" y="226014"/>
                </a:lnTo>
                <a:lnTo>
                  <a:pt x="4750993" y="216661"/>
                </a:lnTo>
                <a:lnTo>
                  <a:pt x="4755819" y="210692"/>
                </a:lnTo>
                <a:lnTo>
                  <a:pt x="4760518" y="205993"/>
                </a:lnTo>
                <a:lnTo>
                  <a:pt x="4764963" y="202310"/>
                </a:lnTo>
                <a:lnTo>
                  <a:pt x="4769408" y="198754"/>
                </a:lnTo>
                <a:lnTo>
                  <a:pt x="4773726" y="196214"/>
                </a:lnTo>
                <a:lnTo>
                  <a:pt x="4777917" y="194436"/>
                </a:lnTo>
                <a:lnTo>
                  <a:pt x="4782108" y="192785"/>
                </a:lnTo>
                <a:lnTo>
                  <a:pt x="4786299" y="191896"/>
                </a:lnTo>
                <a:lnTo>
                  <a:pt x="4794046" y="191896"/>
                </a:lnTo>
                <a:lnTo>
                  <a:pt x="4797348" y="192277"/>
                </a:lnTo>
                <a:lnTo>
                  <a:pt x="4800269" y="193039"/>
                </a:lnTo>
                <a:lnTo>
                  <a:pt x="4803190" y="193674"/>
                </a:lnTo>
                <a:lnTo>
                  <a:pt x="4805984" y="194436"/>
                </a:lnTo>
                <a:lnTo>
                  <a:pt x="4810937" y="195960"/>
                </a:lnTo>
                <a:lnTo>
                  <a:pt x="4815128" y="197484"/>
                </a:lnTo>
                <a:lnTo>
                  <a:pt x="4818938" y="198500"/>
                </a:lnTo>
                <a:lnTo>
                  <a:pt x="4822494" y="198500"/>
                </a:lnTo>
                <a:lnTo>
                  <a:pt x="4825415" y="196976"/>
                </a:lnTo>
                <a:lnTo>
                  <a:pt x="4827701" y="194182"/>
                </a:lnTo>
                <a:lnTo>
                  <a:pt x="4829352" y="189102"/>
                </a:lnTo>
                <a:lnTo>
                  <a:pt x="4829987" y="185546"/>
                </a:lnTo>
                <a:lnTo>
                  <a:pt x="4830368" y="180974"/>
                </a:lnTo>
                <a:lnTo>
                  <a:pt x="4830749" y="176402"/>
                </a:lnTo>
                <a:lnTo>
                  <a:pt x="4830876" y="150621"/>
                </a:lnTo>
                <a:lnTo>
                  <a:pt x="4830622" y="146430"/>
                </a:lnTo>
                <a:lnTo>
                  <a:pt x="4830368" y="142239"/>
                </a:lnTo>
                <a:lnTo>
                  <a:pt x="4830114" y="139064"/>
                </a:lnTo>
                <a:lnTo>
                  <a:pt x="4829352" y="135000"/>
                </a:lnTo>
                <a:lnTo>
                  <a:pt x="4828336" y="132079"/>
                </a:lnTo>
                <a:lnTo>
                  <a:pt x="4826050" y="128904"/>
                </a:lnTo>
                <a:lnTo>
                  <a:pt x="4823129" y="126872"/>
                </a:lnTo>
                <a:lnTo>
                  <a:pt x="4818430" y="125094"/>
                </a:lnTo>
                <a:lnTo>
                  <a:pt x="4815636" y="124332"/>
                </a:lnTo>
                <a:lnTo>
                  <a:pt x="4812461" y="123697"/>
                </a:lnTo>
                <a:lnTo>
                  <a:pt x="4809286" y="122935"/>
                </a:lnTo>
                <a:lnTo>
                  <a:pt x="4806238" y="122427"/>
                </a:lnTo>
                <a:lnTo>
                  <a:pt x="4803190" y="122173"/>
                </a:lnTo>
                <a:lnTo>
                  <a:pt x="4800269" y="121919"/>
                </a:lnTo>
                <a:lnTo>
                  <a:pt x="4797475" y="121665"/>
                </a:lnTo>
                <a:lnTo>
                  <a:pt x="4789347" y="121665"/>
                </a:lnTo>
                <a:lnTo>
                  <a:pt x="4783759" y="122427"/>
                </a:lnTo>
                <a:lnTo>
                  <a:pt x="4778298" y="123951"/>
                </a:lnTo>
                <a:lnTo>
                  <a:pt x="4772710" y="125475"/>
                </a:lnTo>
                <a:lnTo>
                  <a:pt x="4767122" y="128015"/>
                </a:lnTo>
                <a:lnTo>
                  <a:pt x="4761534" y="131825"/>
                </a:lnTo>
                <a:lnTo>
                  <a:pt x="4756073" y="135635"/>
                </a:lnTo>
                <a:lnTo>
                  <a:pt x="4750104" y="140715"/>
                </a:lnTo>
                <a:lnTo>
                  <a:pt x="4744008" y="147192"/>
                </a:lnTo>
                <a:lnTo>
                  <a:pt x="4740441" y="151108"/>
                </a:lnTo>
                <a:lnTo>
                  <a:pt x="4732594" y="160560"/>
                </a:lnTo>
                <a:lnTo>
                  <a:pt x="4724323" y="171703"/>
                </a:lnTo>
                <a:lnTo>
                  <a:pt x="4724323" y="136651"/>
                </a:lnTo>
                <a:close/>
              </a:path>
              <a:path w="5980353" h="522985">
                <a:moveTo>
                  <a:pt x="4343831" y="334950"/>
                </a:moveTo>
                <a:lnTo>
                  <a:pt x="4344616" y="348606"/>
                </a:lnTo>
                <a:lnTo>
                  <a:pt x="4346968" y="361058"/>
                </a:lnTo>
                <a:lnTo>
                  <a:pt x="4350943" y="372363"/>
                </a:lnTo>
                <a:lnTo>
                  <a:pt x="4354737" y="379863"/>
                </a:lnTo>
                <a:lnTo>
                  <a:pt x="4362035" y="390318"/>
                </a:lnTo>
                <a:lnTo>
                  <a:pt x="4371009" y="399287"/>
                </a:lnTo>
                <a:lnTo>
                  <a:pt x="4378293" y="404731"/>
                </a:lnTo>
                <a:lnTo>
                  <a:pt x="4389311" y="410915"/>
                </a:lnTo>
                <a:lnTo>
                  <a:pt x="4401616" y="415670"/>
                </a:lnTo>
                <a:lnTo>
                  <a:pt x="4414543" y="418863"/>
                </a:lnTo>
                <a:lnTo>
                  <a:pt x="4427151" y="420569"/>
                </a:lnTo>
                <a:lnTo>
                  <a:pt x="4440478" y="421131"/>
                </a:lnTo>
                <a:lnTo>
                  <a:pt x="4437666" y="364876"/>
                </a:lnTo>
                <a:lnTo>
                  <a:pt x="4427524" y="358647"/>
                </a:lnTo>
                <a:lnTo>
                  <a:pt x="4425542" y="356681"/>
                </a:lnTo>
                <a:lnTo>
                  <a:pt x="4419135" y="346008"/>
                </a:lnTo>
                <a:lnTo>
                  <a:pt x="4416983" y="332485"/>
                </a:lnTo>
                <a:lnTo>
                  <a:pt x="4416983" y="325881"/>
                </a:lnTo>
                <a:lnTo>
                  <a:pt x="4418253" y="320039"/>
                </a:lnTo>
                <a:lnTo>
                  <a:pt x="4420666" y="315086"/>
                </a:lnTo>
                <a:lnTo>
                  <a:pt x="4423206" y="310006"/>
                </a:lnTo>
                <a:lnTo>
                  <a:pt x="4427143" y="305688"/>
                </a:lnTo>
                <a:lnTo>
                  <a:pt x="4432477" y="302132"/>
                </a:lnTo>
                <a:lnTo>
                  <a:pt x="4437811" y="298576"/>
                </a:lnTo>
                <a:lnTo>
                  <a:pt x="4444796" y="295782"/>
                </a:lnTo>
                <a:lnTo>
                  <a:pt x="4453305" y="294004"/>
                </a:lnTo>
                <a:lnTo>
                  <a:pt x="4458166" y="293116"/>
                </a:lnTo>
                <a:lnTo>
                  <a:pt x="4470303" y="291782"/>
                </a:lnTo>
                <a:lnTo>
                  <a:pt x="4484293" y="291337"/>
                </a:lnTo>
                <a:lnTo>
                  <a:pt x="4512868" y="291337"/>
                </a:lnTo>
                <a:lnTo>
                  <a:pt x="4512868" y="336676"/>
                </a:lnTo>
                <a:lnTo>
                  <a:pt x="4504970" y="344970"/>
                </a:lnTo>
                <a:lnTo>
                  <a:pt x="4505088" y="400847"/>
                </a:lnTo>
                <a:lnTo>
                  <a:pt x="4515100" y="392956"/>
                </a:lnTo>
                <a:lnTo>
                  <a:pt x="4524425" y="383920"/>
                </a:lnTo>
                <a:lnTo>
                  <a:pt x="4524425" y="407796"/>
                </a:lnTo>
                <a:lnTo>
                  <a:pt x="4525314" y="410082"/>
                </a:lnTo>
                <a:lnTo>
                  <a:pt x="4528616" y="413257"/>
                </a:lnTo>
                <a:lnTo>
                  <a:pt x="4531537" y="414400"/>
                </a:lnTo>
                <a:lnTo>
                  <a:pt x="4535601" y="415035"/>
                </a:lnTo>
                <a:lnTo>
                  <a:pt x="4539665" y="415797"/>
                </a:lnTo>
                <a:lnTo>
                  <a:pt x="4546142" y="416051"/>
                </a:lnTo>
                <a:lnTo>
                  <a:pt x="4563414" y="416051"/>
                </a:lnTo>
                <a:lnTo>
                  <a:pt x="4569764" y="415797"/>
                </a:lnTo>
                <a:lnTo>
                  <a:pt x="4573955" y="415035"/>
                </a:lnTo>
                <a:lnTo>
                  <a:pt x="4578273" y="414400"/>
                </a:lnTo>
                <a:lnTo>
                  <a:pt x="4581448" y="413257"/>
                </a:lnTo>
                <a:lnTo>
                  <a:pt x="4583353" y="411606"/>
                </a:lnTo>
                <a:lnTo>
                  <a:pt x="4586401" y="407796"/>
                </a:lnTo>
                <a:lnTo>
                  <a:pt x="4586401" y="226440"/>
                </a:lnTo>
                <a:lnTo>
                  <a:pt x="4586125" y="215753"/>
                </a:lnTo>
                <a:lnTo>
                  <a:pt x="4584928" y="202505"/>
                </a:lnTo>
                <a:lnTo>
                  <a:pt x="4582809" y="190305"/>
                </a:lnTo>
                <a:lnTo>
                  <a:pt x="4579797" y="179196"/>
                </a:lnTo>
                <a:lnTo>
                  <a:pt x="4574400" y="166297"/>
                </a:lnTo>
                <a:lnTo>
                  <a:pt x="4567518" y="155621"/>
                </a:lnTo>
                <a:lnTo>
                  <a:pt x="4558969" y="146557"/>
                </a:lnTo>
                <a:lnTo>
                  <a:pt x="4546940" y="137883"/>
                </a:lnTo>
                <a:lnTo>
                  <a:pt x="4535472" y="132187"/>
                </a:lnTo>
                <a:lnTo>
                  <a:pt x="4522520" y="127761"/>
                </a:lnTo>
                <a:lnTo>
                  <a:pt x="4508809" y="124721"/>
                </a:lnTo>
                <a:lnTo>
                  <a:pt x="4496567" y="123024"/>
                </a:lnTo>
                <a:lnTo>
                  <a:pt x="4483308" y="122005"/>
                </a:lnTo>
                <a:lnTo>
                  <a:pt x="4469053" y="121665"/>
                </a:lnTo>
                <a:lnTo>
                  <a:pt x="4460137" y="121864"/>
                </a:lnTo>
                <a:lnTo>
                  <a:pt x="4447452" y="122837"/>
                </a:lnTo>
                <a:lnTo>
                  <a:pt x="4435017" y="124586"/>
                </a:lnTo>
                <a:lnTo>
                  <a:pt x="4416251" y="128486"/>
                </a:lnTo>
                <a:lnTo>
                  <a:pt x="4404537" y="131825"/>
                </a:lnTo>
                <a:lnTo>
                  <a:pt x="4390940" y="136635"/>
                </a:lnTo>
                <a:lnTo>
                  <a:pt x="4380026" y="141477"/>
                </a:lnTo>
                <a:lnTo>
                  <a:pt x="4368215" y="148208"/>
                </a:lnTo>
                <a:lnTo>
                  <a:pt x="4365548" y="151002"/>
                </a:lnTo>
                <a:lnTo>
                  <a:pt x="4362754" y="153923"/>
                </a:lnTo>
                <a:lnTo>
                  <a:pt x="4360849" y="157098"/>
                </a:lnTo>
                <a:lnTo>
                  <a:pt x="4359833" y="160654"/>
                </a:lnTo>
                <a:lnTo>
                  <a:pt x="4358817" y="164210"/>
                </a:lnTo>
                <a:lnTo>
                  <a:pt x="4358309" y="169163"/>
                </a:lnTo>
                <a:lnTo>
                  <a:pt x="4358309" y="179831"/>
                </a:lnTo>
                <a:lnTo>
                  <a:pt x="4358690" y="184022"/>
                </a:lnTo>
                <a:lnTo>
                  <a:pt x="4359198" y="187832"/>
                </a:lnTo>
                <a:lnTo>
                  <a:pt x="4359833" y="191515"/>
                </a:lnTo>
                <a:lnTo>
                  <a:pt x="4360722" y="194690"/>
                </a:lnTo>
                <a:lnTo>
                  <a:pt x="4361738" y="197357"/>
                </a:lnTo>
                <a:lnTo>
                  <a:pt x="4364278" y="201929"/>
                </a:lnTo>
                <a:lnTo>
                  <a:pt x="4367580" y="204596"/>
                </a:lnTo>
                <a:lnTo>
                  <a:pt x="4371771" y="205358"/>
                </a:lnTo>
                <a:lnTo>
                  <a:pt x="4374946" y="205358"/>
                </a:lnTo>
                <a:lnTo>
                  <a:pt x="4379010" y="203961"/>
                </a:lnTo>
                <a:lnTo>
                  <a:pt x="4384090" y="201167"/>
                </a:lnTo>
                <a:lnTo>
                  <a:pt x="4389170" y="198373"/>
                </a:lnTo>
                <a:lnTo>
                  <a:pt x="4395520" y="195325"/>
                </a:lnTo>
                <a:lnTo>
                  <a:pt x="4403013" y="191896"/>
                </a:lnTo>
                <a:lnTo>
                  <a:pt x="4416217" y="186772"/>
                </a:lnTo>
                <a:lnTo>
                  <a:pt x="4429048" y="182752"/>
                </a:lnTo>
                <a:lnTo>
                  <a:pt x="4436590" y="180930"/>
                </a:lnTo>
                <a:lnTo>
                  <a:pt x="4448991" y="179154"/>
                </a:lnTo>
                <a:lnTo>
                  <a:pt x="4462576" y="178561"/>
                </a:lnTo>
                <a:lnTo>
                  <a:pt x="4472101" y="178561"/>
                </a:lnTo>
                <a:lnTo>
                  <a:pt x="4480102" y="179577"/>
                </a:lnTo>
                <a:lnTo>
                  <a:pt x="4486452" y="181482"/>
                </a:lnTo>
                <a:lnTo>
                  <a:pt x="4492929" y="183514"/>
                </a:lnTo>
                <a:lnTo>
                  <a:pt x="4498136" y="186562"/>
                </a:lnTo>
                <a:lnTo>
                  <a:pt x="4501946" y="190753"/>
                </a:lnTo>
                <a:lnTo>
                  <a:pt x="4505883" y="194944"/>
                </a:lnTo>
                <a:lnTo>
                  <a:pt x="4508677" y="200151"/>
                </a:lnTo>
                <a:lnTo>
                  <a:pt x="4510328" y="206374"/>
                </a:lnTo>
                <a:lnTo>
                  <a:pt x="4511979" y="212597"/>
                </a:lnTo>
                <a:lnTo>
                  <a:pt x="4512868" y="219963"/>
                </a:lnTo>
                <a:lnTo>
                  <a:pt x="4512868" y="244347"/>
                </a:lnTo>
                <a:lnTo>
                  <a:pt x="4486960" y="244347"/>
                </a:lnTo>
                <a:lnTo>
                  <a:pt x="4474037" y="244533"/>
                </a:lnTo>
                <a:lnTo>
                  <a:pt x="4460648" y="245159"/>
                </a:lnTo>
                <a:lnTo>
                  <a:pt x="4447972" y="246225"/>
                </a:lnTo>
                <a:lnTo>
                  <a:pt x="4436001" y="247733"/>
                </a:lnTo>
                <a:lnTo>
                  <a:pt x="4424730" y="249681"/>
                </a:lnTo>
                <a:lnTo>
                  <a:pt x="4414225" y="252090"/>
                </a:lnTo>
                <a:lnTo>
                  <a:pt x="4401550" y="255989"/>
                </a:lnTo>
                <a:lnTo>
                  <a:pt x="4390118" y="260699"/>
                </a:lnTo>
                <a:lnTo>
                  <a:pt x="4379899" y="266191"/>
                </a:lnTo>
                <a:lnTo>
                  <a:pt x="4368395" y="274803"/>
                </a:lnTo>
                <a:lnTo>
                  <a:pt x="4359700" y="284030"/>
                </a:lnTo>
                <a:lnTo>
                  <a:pt x="4352848" y="294512"/>
                </a:lnTo>
                <a:lnTo>
                  <a:pt x="4347212" y="308585"/>
                </a:lnTo>
                <a:lnTo>
                  <a:pt x="4344669" y="321125"/>
                </a:lnTo>
                <a:lnTo>
                  <a:pt x="4343831" y="334771"/>
                </a:lnTo>
                <a:lnTo>
                  <a:pt x="4343831" y="334950"/>
                </a:lnTo>
                <a:close/>
              </a:path>
              <a:path w="5980353" h="522985">
                <a:moveTo>
                  <a:pt x="4172508" y="199008"/>
                </a:moveTo>
                <a:lnTo>
                  <a:pt x="4173397" y="195325"/>
                </a:lnTo>
                <a:lnTo>
                  <a:pt x="4174921" y="191769"/>
                </a:lnTo>
                <a:lnTo>
                  <a:pt x="4176572" y="188340"/>
                </a:lnTo>
                <a:lnTo>
                  <a:pt x="4178858" y="185292"/>
                </a:lnTo>
                <a:lnTo>
                  <a:pt x="4182033" y="182752"/>
                </a:lnTo>
                <a:lnTo>
                  <a:pt x="4185208" y="180085"/>
                </a:lnTo>
                <a:lnTo>
                  <a:pt x="4189272" y="178180"/>
                </a:lnTo>
                <a:lnTo>
                  <a:pt x="4194225" y="176783"/>
                </a:lnTo>
                <a:lnTo>
                  <a:pt x="4199305" y="175386"/>
                </a:lnTo>
                <a:lnTo>
                  <a:pt x="4205147" y="174751"/>
                </a:lnTo>
                <a:lnTo>
                  <a:pt x="4212082" y="174752"/>
                </a:lnTo>
                <a:lnTo>
                  <a:pt x="4225478" y="175524"/>
                </a:lnTo>
                <a:lnTo>
                  <a:pt x="4237278" y="177799"/>
                </a:lnTo>
                <a:lnTo>
                  <a:pt x="4244771" y="179958"/>
                </a:lnTo>
                <a:lnTo>
                  <a:pt x="4251248" y="182117"/>
                </a:lnTo>
                <a:lnTo>
                  <a:pt x="4256963" y="184530"/>
                </a:lnTo>
                <a:lnTo>
                  <a:pt x="4262551" y="186943"/>
                </a:lnTo>
                <a:lnTo>
                  <a:pt x="4267250" y="189102"/>
                </a:lnTo>
                <a:lnTo>
                  <a:pt x="4271060" y="191261"/>
                </a:lnTo>
                <a:lnTo>
                  <a:pt x="4274870" y="193293"/>
                </a:lnTo>
                <a:lnTo>
                  <a:pt x="4277664" y="194309"/>
                </a:lnTo>
                <a:lnTo>
                  <a:pt x="4279442" y="194309"/>
                </a:lnTo>
                <a:lnTo>
                  <a:pt x="4282363" y="193928"/>
                </a:lnTo>
                <a:lnTo>
                  <a:pt x="4285665" y="191261"/>
                </a:lnTo>
                <a:lnTo>
                  <a:pt x="4287062" y="187324"/>
                </a:lnTo>
                <a:lnTo>
                  <a:pt x="4287570" y="184657"/>
                </a:lnTo>
                <a:lnTo>
                  <a:pt x="4287951" y="181228"/>
                </a:lnTo>
                <a:lnTo>
                  <a:pt x="4288205" y="177926"/>
                </a:lnTo>
                <a:lnTo>
                  <a:pt x="4288205" y="159765"/>
                </a:lnTo>
                <a:lnTo>
                  <a:pt x="4287951" y="156717"/>
                </a:lnTo>
                <a:lnTo>
                  <a:pt x="4287570" y="153669"/>
                </a:lnTo>
                <a:lnTo>
                  <a:pt x="4287316" y="151002"/>
                </a:lnTo>
                <a:lnTo>
                  <a:pt x="4286427" y="146811"/>
                </a:lnTo>
                <a:lnTo>
                  <a:pt x="4285030" y="143636"/>
                </a:lnTo>
                <a:lnTo>
                  <a:pt x="4282998" y="140588"/>
                </a:lnTo>
                <a:lnTo>
                  <a:pt x="4279188" y="137667"/>
                </a:lnTo>
                <a:lnTo>
                  <a:pt x="4276013" y="135889"/>
                </a:lnTo>
                <a:lnTo>
                  <a:pt x="4271695" y="133730"/>
                </a:lnTo>
                <a:lnTo>
                  <a:pt x="4267250" y="131698"/>
                </a:lnTo>
                <a:lnTo>
                  <a:pt x="4261916" y="129793"/>
                </a:lnTo>
                <a:lnTo>
                  <a:pt x="4255566" y="128015"/>
                </a:lnTo>
                <a:lnTo>
                  <a:pt x="4249216" y="126110"/>
                </a:lnTo>
                <a:lnTo>
                  <a:pt x="4242104" y="124713"/>
                </a:lnTo>
                <a:lnTo>
                  <a:pt x="4234357" y="123443"/>
                </a:lnTo>
                <a:lnTo>
                  <a:pt x="4226483" y="122300"/>
                </a:lnTo>
                <a:lnTo>
                  <a:pt x="4218355" y="121665"/>
                </a:lnTo>
                <a:lnTo>
                  <a:pt x="4210100" y="121665"/>
                </a:lnTo>
                <a:lnTo>
                  <a:pt x="4202035" y="121837"/>
                </a:lnTo>
                <a:lnTo>
                  <a:pt x="4188897" y="122921"/>
                </a:lnTo>
                <a:lnTo>
                  <a:pt x="4176562" y="124985"/>
                </a:lnTo>
                <a:lnTo>
                  <a:pt x="4165015" y="128015"/>
                </a:lnTo>
                <a:lnTo>
                  <a:pt x="4152078" y="132753"/>
                </a:lnTo>
                <a:lnTo>
                  <a:pt x="4140812" y="138564"/>
                </a:lnTo>
                <a:lnTo>
                  <a:pt x="4130852" y="145541"/>
                </a:lnTo>
                <a:lnTo>
                  <a:pt x="4123940" y="151839"/>
                </a:lnTo>
                <a:lnTo>
                  <a:pt x="4115853" y="161675"/>
                </a:lnTo>
                <a:lnTo>
                  <a:pt x="4109516" y="172719"/>
                </a:lnTo>
                <a:lnTo>
                  <a:pt x="4105749" y="182303"/>
                </a:lnTo>
                <a:lnTo>
                  <a:pt x="4102943" y="194655"/>
                </a:lnTo>
                <a:lnTo>
                  <a:pt x="4102023" y="207771"/>
                </a:lnTo>
                <a:lnTo>
                  <a:pt x="4102284" y="215752"/>
                </a:lnTo>
                <a:lnTo>
                  <a:pt x="4104039" y="228602"/>
                </a:lnTo>
                <a:lnTo>
                  <a:pt x="4107484" y="239902"/>
                </a:lnTo>
                <a:lnTo>
                  <a:pt x="4114350" y="253009"/>
                </a:lnTo>
                <a:lnTo>
                  <a:pt x="4122089" y="262762"/>
                </a:lnTo>
                <a:lnTo>
                  <a:pt x="4132097" y="271769"/>
                </a:lnTo>
                <a:lnTo>
                  <a:pt x="4142663" y="278891"/>
                </a:lnTo>
                <a:lnTo>
                  <a:pt x="4154620" y="285225"/>
                </a:lnTo>
                <a:lnTo>
                  <a:pt x="4166158" y="290448"/>
                </a:lnTo>
                <a:lnTo>
                  <a:pt x="4174159" y="293877"/>
                </a:lnTo>
                <a:lnTo>
                  <a:pt x="4182033" y="296925"/>
                </a:lnTo>
                <a:lnTo>
                  <a:pt x="4182033" y="222630"/>
                </a:lnTo>
                <a:lnTo>
                  <a:pt x="4178223" y="218439"/>
                </a:lnTo>
                <a:lnTo>
                  <a:pt x="4174413" y="214248"/>
                </a:lnTo>
                <a:lnTo>
                  <a:pt x="4172508" y="209168"/>
                </a:lnTo>
                <a:lnTo>
                  <a:pt x="4172508" y="199008"/>
                </a:lnTo>
                <a:close/>
              </a:path>
              <a:path w="5980353" h="522985">
                <a:moveTo>
                  <a:pt x="133350" y="347217"/>
                </a:moveTo>
                <a:lnTo>
                  <a:pt x="130839" y="345931"/>
                </a:lnTo>
                <a:lnTo>
                  <a:pt x="120058" y="338919"/>
                </a:lnTo>
                <a:lnTo>
                  <a:pt x="110776" y="330238"/>
                </a:lnTo>
                <a:lnTo>
                  <a:pt x="102997" y="319912"/>
                </a:lnTo>
                <a:lnTo>
                  <a:pt x="99363" y="313714"/>
                </a:lnTo>
                <a:lnTo>
                  <a:pt x="100457" y="409447"/>
                </a:lnTo>
                <a:lnTo>
                  <a:pt x="114257" y="413623"/>
                </a:lnTo>
                <a:lnTo>
                  <a:pt x="138350" y="418419"/>
                </a:lnTo>
                <a:lnTo>
                  <a:pt x="164791" y="420829"/>
                </a:lnTo>
                <a:lnTo>
                  <a:pt x="178892" y="421131"/>
                </a:lnTo>
                <a:lnTo>
                  <a:pt x="184679" y="421075"/>
                </a:lnTo>
                <a:lnTo>
                  <a:pt x="198407" y="420466"/>
                </a:lnTo>
                <a:lnTo>
                  <a:pt x="224276" y="417230"/>
                </a:lnTo>
                <a:lnTo>
                  <a:pt x="248031" y="411285"/>
                </a:lnTo>
                <a:lnTo>
                  <a:pt x="266053" y="404365"/>
                </a:lnTo>
                <a:lnTo>
                  <a:pt x="288714" y="391914"/>
                </a:lnTo>
                <a:lnTo>
                  <a:pt x="308496" y="376208"/>
                </a:lnTo>
                <a:lnTo>
                  <a:pt x="323370" y="359901"/>
                </a:lnTo>
                <a:lnTo>
                  <a:pt x="337206" y="339178"/>
                </a:lnTo>
                <a:lnTo>
                  <a:pt x="348253" y="315755"/>
                </a:lnTo>
                <a:lnTo>
                  <a:pt x="352729" y="303021"/>
                </a:lnTo>
                <a:lnTo>
                  <a:pt x="358225" y="282129"/>
                </a:lnTo>
                <a:lnTo>
                  <a:pt x="362324" y="257476"/>
                </a:lnTo>
                <a:lnTo>
                  <a:pt x="364373" y="231116"/>
                </a:lnTo>
                <a:lnTo>
                  <a:pt x="364629" y="217296"/>
                </a:lnTo>
                <a:lnTo>
                  <a:pt x="364434" y="204463"/>
                </a:lnTo>
                <a:lnTo>
                  <a:pt x="363760" y="190723"/>
                </a:lnTo>
                <a:lnTo>
                  <a:pt x="360968" y="164924"/>
                </a:lnTo>
                <a:lnTo>
                  <a:pt x="356253" y="141367"/>
                </a:lnTo>
                <a:lnTo>
                  <a:pt x="351060" y="124057"/>
                </a:lnTo>
                <a:lnTo>
                  <a:pt x="346160" y="111521"/>
                </a:lnTo>
                <a:lnTo>
                  <a:pt x="334165" y="88905"/>
                </a:lnTo>
                <a:lnTo>
                  <a:pt x="319239" y="69595"/>
                </a:lnTo>
                <a:lnTo>
                  <a:pt x="308088" y="59007"/>
                </a:lnTo>
                <a:lnTo>
                  <a:pt x="287295" y="44638"/>
                </a:lnTo>
                <a:lnTo>
                  <a:pt x="263283" y="33908"/>
                </a:lnTo>
                <a:lnTo>
                  <a:pt x="250402" y="29976"/>
                </a:lnTo>
                <a:lnTo>
                  <a:pt x="226283" y="25086"/>
                </a:lnTo>
                <a:lnTo>
                  <a:pt x="199996" y="22654"/>
                </a:lnTo>
                <a:lnTo>
                  <a:pt x="186042" y="22351"/>
                </a:lnTo>
                <a:lnTo>
                  <a:pt x="179897" y="22414"/>
                </a:lnTo>
                <a:lnTo>
                  <a:pt x="166151" y="23036"/>
                </a:lnTo>
                <a:lnTo>
                  <a:pt x="140280" y="26298"/>
                </a:lnTo>
                <a:lnTo>
                  <a:pt x="116570" y="32289"/>
                </a:lnTo>
                <a:lnTo>
                  <a:pt x="98584" y="39280"/>
                </a:lnTo>
                <a:lnTo>
                  <a:pt x="75918" y="51791"/>
                </a:lnTo>
                <a:lnTo>
                  <a:pt x="56140" y="67458"/>
                </a:lnTo>
                <a:lnTo>
                  <a:pt x="41559" y="83286"/>
                </a:lnTo>
                <a:lnTo>
                  <a:pt x="27574" y="103925"/>
                </a:lnTo>
                <a:lnTo>
                  <a:pt x="16425" y="127258"/>
                </a:lnTo>
                <a:lnTo>
                  <a:pt x="11912" y="139953"/>
                </a:lnTo>
                <a:lnTo>
                  <a:pt x="6644" y="159533"/>
                </a:lnTo>
                <a:lnTo>
                  <a:pt x="2392" y="184117"/>
                </a:lnTo>
                <a:lnTo>
                  <a:pt x="265" y="210377"/>
                </a:lnTo>
                <a:lnTo>
                  <a:pt x="0" y="224154"/>
                </a:lnTo>
                <a:lnTo>
                  <a:pt x="222" y="238233"/>
                </a:lnTo>
                <a:lnTo>
                  <a:pt x="901" y="251961"/>
                </a:lnTo>
                <a:lnTo>
                  <a:pt x="3633" y="277729"/>
                </a:lnTo>
                <a:lnTo>
                  <a:pt x="8195" y="301249"/>
                </a:lnTo>
                <a:lnTo>
                  <a:pt x="13297" y="318879"/>
                </a:lnTo>
                <a:lnTo>
                  <a:pt x="18093" y="331566"/>
                </a:lnTo>
                <a:lnTo>
                  <a:pt x="29898" y="354298"/>
                </a:lnTo>
                <a:lnTo>
                  <a:pt x="44653" y="373506"/>
                </a:lnTo>
                <a:lnTo>
                  <a:pt x="55746" y="384171"/>
                </a:lnTo>
                <a:lnTo>
                  <a:pt x="76470" y="398616"/>
                </a:lnTo>
                <a:lnTo>
                  <a:pt x="85943" y="271465"/>
                </a:lnTo>
                <a:lnTo>
                  <a:pt x="84286" y="259619"/>
                </a:lnTo>
                <a:lnTo>
                  <a:pt x="83103" y="247129"/>
                </a:lnTo>
                <a:lnTo>
                  <a:pt x="82392" y="233995"/>
                </a:lnTo>
                <a:lnTo>
                  <a:pt x="82156" y="220217"/>
                </a:lnTo>
                <a:lnTo>
                  <a:pt x="82157" y="219438"/>
                </a:lnTo>
                <a:lnTo>
                  <a:pt x="82490" y="206291"/>
                </a:lnTo>
                <a:lnTo>
                  <a:pt x="83420" y="193479"/>
                </a:lnTo>
                <a:lnTo>
                  <a:pt x="84947" y="181015"/>
                </a:lnTo>
                <a:lnTo>
                  <a:pt x="87071" y="168909"/>
                </a:lnTo>
                <a:lnTo>
                  <a:pt x="92795" y="148551"/>
                </a:lnTo>
                <a:lnTo>
                  <a:pt x="97798" y="137041"/>
                </a:lnTo>
                <a:lnTo>
                  <a:pt x="103886" y="126491"/>
                </a:lnTo>
                <a:lnTo>
                  <a:pt x="114751" y="112973"/>
                </a:lnTo>
                <a:lnTo>
                  <a:pt x="124286" y="104536"/>
                </a:lnTo>
                <a:lnTo>
                  <a:pt x="135140" y="97408"/>
                </a:lnTo>
                <a:lnTo>
                  <a:pt x="144497" y="93013"/>
                </a:lnTo>
                <a:lnTo>
                  <a:pt x="156191" y="89449"/>
                </a:lnTo>
                <a:lnTo>
                  <a:pt x="169147" y="87320"/>
                </a:lnTo>
                <a:lnTo>
                  <a:pt x="183362" y="86613"/>
                </a:lnTo>
                <a:lnTo>
                  <a:pt x="195259" y="87059"/>
                </a:lnTo>
                <a:lnTo>
                  <a:pt x="208470" y="88797"/>
                </a:lnTo>
                <a:lnTo>
                  <a:pt x="220379" y="91862"/>
                </a:lnTo>
                <a:lnTo>
                  <a:pt x="230987" y="96265"/>
                </a:lnTo>
                <a:lnTo>
                  <a:pt x="244394" y="104827"/>
                </a:lnTo>
                <a:lnTo>
                  <a:pt x="253669" y="113495"/>
                </a:lnTo>
                <a:lnTo>
                  <a:pt x="261492" y="123697"/>
                </a:lnTo>
                <a:lnTo>
                  <a:pt x="270317" y="140727"/>
                </a:lnTo>
                <a:lnTo>
                  <a:pt x="274534" y="152908"/>
                </a:lnTo>
                <a:lnTo>
                  <a:pt x="277710" y="166242"/>
                </a:lnTo>
                <a:lnTo>
                  <a:pt x="280214" y="182212"/>
                </a:lnTo>
                <a:lnTo>
                  <a:pt x="281469" y="194684"/>
                </a:lnTo>
                <a:lnTo>
                  <a:pt x="282222" y="207737"/>
                </a:lnTo>
                <a:lnTo>
                  <a:pt x="282473" y="221360"/>
                </a:lnTo>
                <a:lnTo>
                  <a:pt x="282467" y="223212"/>
                </a:lnTo>
                <a:lnTo>
                  <a:pt x="282101" y="236402"/>
                </a:lnTo>
                <a:lnTo>
                  <a:pt x="281163" y="249203"/>
                </a:lnTo>
                <a:lnTo>
                  <a:pt x="279652" y="261627"/>
                </a:lnTo>
                <a:lnTo>
                  <a:pt x="277571" y="273684"/>
                </a:lnTo>
                <a:lnTo>
                  <a:pt x="271743" y="294516"/>
                </a:lnTo>
                <a:lnTo>
                  <a:pt x="266773" y="306047"/>
                </a:lnTo>
                <a:lnTo>
                  <a:pt x="260743" y="316610"/>
                </a:lnTo>
                <a:lnTo>
                  <a:pt x="249842" y="330358"/>
                </a:lnTo>
                <a:lnTo>
                  <a:pt x="240322" y="338785"/>
                </a:lnTo>
                <a:lnTo>
                  <a:pt x="229489" y="345820"/>
                </a:lnTo>
                <a:lnTo>
                  <a:pt x="220140" y="350160"/>
                </a:lnTo>
                <a:lnTo>
                  <a:pt x="208445" y="353729"/>
                </a:lnTo>
                <a:lnTo>
                  <a:pt x="195490" y="355890"/>
                </a:lnTo>
                <a:lnTo>
                  <a:pt x="181279" y="356615"/>
                </a:lnTo>
                <a:lnTo>
                  <a:pt x="169051" y="356156"/>
                </a:lnTo>
                <a:lnTo>
                  <a:pt x="155821" y="354435"/>
                </a:lnTo>
                <a:lnTo>
                  <a:pt x="143921" y="351451"/>
                </a:lnTo>
                <a:lnTo>
                  <a:pt x="133350" y="347217"/>
                </a:lnTo>
                <a:close/>
              </a:path>
              <a:path w="5980353" h="522985">
                <a:moveTo>
                  <a:pt x="99363" y="313714"/>
                </a:moveTo>
                <a:lnTo>
                  <a:pt x="94208" y="302610"/>
                </a:lnTo>
                <a:lnTo>
                  <a:pt x="90060" y="290362"/>
                </a:lnTo>
                <a:lnTo>
                  <a:pt x="86918" y="276986"/>
                </a:lnTo>
                <a:lnTo>
                  <a:pt x="85943" y="271465"/>
                </a:lnTo>
                <a:lnTo>
                  <a:pt x="88056" y="404481"/>
                </a:lnTo>
                <a:lnTo>
                  <a:pt x="100457" y="409447"/>
                </a:lnTo>
                <a:lnTo>
                  <a:pt x="99363" y="313714"/>
                </a:lnTo>
                <a:close/>
              </a:path>
              <a:path w="5980353" h="522985">
                <a:moveTo>
                  <a:pt x="511733" y="396112"/>
                </a:moveTo>
                <a:lnTo>
                  <a:pt x="518464" y="401954"/>
                </a:lnTo>
                <a:lnTo>
                  <a:pt x="525449" y="406653"/>
                </a:lnTo>
                <a:lnTo>
                  <a:pt x="532561" y="410463"/>
                </a:lnTo>
                <a:lnTo>
                  <a:pt x="531926" y="346836"/>
                </a:lnTo>
                <a:lnTo>
                  <a:pt x="528548" y="344269"/>
                </a:lnTo>
                <a:lnTo>
                  <a:pt x="519831" y="336566"/>
                </a:lnTo>
                <a:lnTo>
                  <a:pt x="511733" y="396112"/>
                </a:lnTo>
                <a:close/>
              </a:path>
              <a:path w="5980353" h="522985">
                <a:moveTo>
                  <a:pt x="428180" y="409701"/>
                </a:moveTo>
                <a:lnTo>
                  <a:pt x="430911" y="412368"/>
                </a:lnTo>
                <a:lnTo>
                  <a:pt x="435876" y="414400"/>
                </a:lnTo>
                <a:lnTo>
                  <a:pt x="439153" y="415035"/>
                </a:lnTo>
                <a:lnTo>
                  <a:pt x="443217" y="415543"/>
                </a:lnTo>
                <a:lnTo>
                  <a:pt x="447281" y="415924"/>
                </a:lnTo>
                <a:lnTo>
                  <a:pt x="452399" y="416051"/>
                </a:lnTo>
                <a:lnTo>
                  <a:pt x="464502" y="416051"/>
                </a:lnTo>
                <a:lnTo>
                  <a:pt x="469557" y="415924"/>
                </a:lnTo>
                <a:lnTo>
                  <a:pt x="473722" y="415543"/>
                </a:lnTo>
                <a:lnTo>
                  <a:pt x="477901" y="415035"/>
                </a:lnTo>
                <a:lnTo>
                  <a:pt x="481215" y="414400"/>
                </a:lnTo>
                <a:lnTo>
                  <a:pt x="483666" y="413384"/>
                </a:lnTo>
                <a:lnTo>
                  <a:pt x="486206" y="412368"/>
                </a:lnTo>
                <a:lnTo>
                  <a:pt x="487984" y="411225"/>
                </a:lnTo>
                <a:lnTo>
                  <a:pt x="490143" y="408177"/>
                </a:lnTo>
                <a:lnTo>
                  <a:pt x="490651" y="404240"/>
                </a:lnTo>
                <a:lnTo>
                  <a:pt x="490651" y="375284"/>
                </a:lnTo>
                <a:lnTo>
                  <a:pt x="493740" y="378699"/>
                </a:lnTo>
                <a:lnTo>
                  <a:pt x="502837" y="388075"/>
                </a:lnTo>
                <a:lnTo>
                  <a:pt x="511733" y="396112"/>
                </a:lnTo>
                <a:lnTo>
                  <a:pt x="519831" y="336566"/>
                </a:lnTo>
                <a:lnTo>
                  <a:pt x="510888" y="327171"/>
                </a:lnTo>
                <a:lnTo>
                  <a:pt x="501700" y="316102"/>
                </a:lnTo>
                <a:lnTo>
                  <a:pt x="501700" y="227964"/>
                </a:lnTo>
                <a:lnTo>
                  <a:pt x="502255" y="227234"/>
                </a:lnTo>
                <a:lnTo>
                  <a:pt x="510663" y="216733"/>
                </a:lnTo>
                <a:lnTo>
                  <a:pt x="518718" y="208025"/>
                </a:lnTo>
                <a:lnTo>
                  <a:pt x="524052" y="202691"/>
                </a:lnTo>
                <a:lnTo>
                  <a:pt x="529259" y="198246"/>
                </a:lnTo>
                <a:lnTo>
                  <a:pt x="534339" y="194944"/>
                </a:lnTo>
                <a:lnTo>
                  <a:pt x="539419" y="191515"/>
                </a:lnTo>
                <a:lnTo>
                  <a:pt x="544245" y="189229"/>
                </a:lnTo>
                <a:lnTo>
                  <a:pt x="549071" y="187832"/>
                </a:lnTo>
                <a:lnTo>
                  <a:pt x="553770" y="186435"/>
                </a:lnTo>
                <a:lnTo>
                  <a:pt x="558596" y="185673"/>
                </a:lnTo>
                <a:lnTo>
                  <a:pt x="564594" y="185680"/>
                </a:lnTo>
                <a:lnTo>
                  <a:pt x="577872" y="187613"/>
                </a:lnTo>
                <a:lnTo>
                  <a:pt x="588822" y="193039"/>
                </a:lnTo>
                <a:lnTo>
                  <a:pt x="595426" y="197865"/>
                </a:lnTo>
                <a:lnTo>
                  <a:pt x="600887" y="204342"/>
                </a:lnTo>
                <a:lnTo>
                  <a:pt x="604951" y="212470"/>
                </a:lnTo>
                <a:lnTo>
                  <a:pt x="610849" y="227454"/>
                </a:lnTo>
                <a:lnTo>
                  <a:pt x="613714" y="240410"/>
                </a:lnTo>
                <a:lnTo>
                  <a:pt x="614772" y="247652"/>
                </a:lnTo>
                <a:lnTo>
                  <a:pt x="615898" y="260243"/>
                </a:lnTo>
                <a:lnTo>
                  <a:pt x="616254" y="273176"/>
                </a:lnTo>
                <a:lnTo>
                  <a:pt x="616179" y="278267"/>
                </a:lnTo>
                <a:lnTo>
                  <a:pt x="615296" y="290937"/>
                </a:lnTo>
                <a:lnTo>
                  <a:pt x="613333" y="303529"/>
                </a:lnTo>
                <a:lnTo>
                  <a:pt x="608825" y="319536"/>
                </a:lnTo>
                <a:lnTo>
                  <a:pt x="603681" y="330707"/>
                </a:lnTo>
                <a:lnTo>
                  <a:pt x="596010" y="341549"/>
                </a:lnTo>
                <a:lnTo>
                  <a:pt x="586790" y="350011"/>
                </a:lnTo>
                <a:lnTo>
                  <a:pt x="575398" y="355666"/>
                </a:lnTo>
                <a:lnTo>
                  <a:pt x="562152" y="357504"/>
                </a:lnTo>
                <a:lnTo>
                  <a:pt x="555653" y="357045"/>
                </a:lnTo>
                <a:lnTo>
                  <a:pt x="543586" y="353615"/>
                </a:lnTo>
                <a:lnTo>
                  <a:pt x="531926" y="346836"/>
                </a:lnTo>
                <a:lnTo>
                  <a:pt x="532561" y="410463"/>
                </a:lnTo>
                <a:lnTo>
                  <a:pt x="539546" y="414146"/>
                </a:lnTo>
                <a:lnTo>
                  <a:pt x="546912" y="416940"/>
                </a:lnTo>
                <a:lnTo>
                  <a:pt x="554659" y="418591"/>
                </a:lnTo>
                <a:lnTo>
                  <a:pt x="562406" y="420242"/>
                </a:lnTo>
                <a:lnTo>
                  <a:pt x="570788" y="421131"/>
                </a:lnTo>
                <a:lnTo>
                  <a:pt x="579678" y="421131"/>
                </a:lnTo>
                <a:lnTo>
                  <a:pt x="591874" y="420562"/>
                </a:lnTo>
                <a:lnTo>
                  <a:pt x="604689" y="418597"/>
                </a:lnTo>
                <a:lnTo>
                  <a:pt x="616753" y="415231"/>
                </a:lnTo>
                <a:lnTo>
                  <a:pt x="628065" y="410463"/>
                </a:lnTo>
                <a:lnTo>
                  <a:pt x="646308" y="398592"/>
                </a:lnTo>
                <a:lnTo>
                  <a:pt x="655590" y="389830"/>
                </a:lnTo>
                <a:lnTo>
                  <a:pt x="663879" y="379729"/>
                </a:lnTo>
                <a:lnTo>
                  <a:pt x="671606" y="367861"/>
                </a:lnTo>
                <a:lnTo>
                  <a:pt x="677293" y="356724"/>
                </a:lnTo>
                <a:lnTo>
                  <a:pt x="682171" y="344629"/>
                </a:lnTo>
                <a:lnTo>
                  <a:pt x="686231" y="331596"/>
                </a:lnTo>
                <a:lnTo>
                  <a:pt x="689148" y="319431"/>
                </a:lnTo>
                <a:lnTo>
                  <a:pt x="691270" y="307362"/>
                </a:lnTo>
                <a:lnTo>
                  <a:pt x="692779" y="294745"/>
                </a:lnTo>
                <a:lnTo>
                  <a:pt x="693679" y="281574"/>
                </a:lnTo>
                <a:lnTo>
                  <a:pt x="693978" y="267842"/>
                </a:lnTo>
                <a:lnTo>
                  <a:pt x="693917" y="261962"/>
                </a:lnTo>
                <a:lnTo>
                  <a:pt x="693338" y="248963"/>
                </a:lnTo>
                <a:lnTo>
                  <a:pt x="692155" y="236260"/>
                </a:lnTo>
                <a:lnTo>
                  <a:pt x="690376" y="223845"/>
                </a:lnTo>
                <a:lnTo>
                  <a:pt x="688009" y="211708"/>
                </a:lnTo>
                <a:lnTo>
                  <a:pt x="684747" y="199261"/>
                </a:lnTo>
                <a:lnTo>
                  <a:pt x="680426" y="187037"/>
                </a:lnTo>
                <a:lnTo>
                  <a:pt x="675201" y="175693"/>
                </a:lnTo>
                <a:lnTo>
                  <a:pt x="669086" y="165226"/>
                </a:lnTo>
                <a:lnTo>
                  <a:pt x="655977" y="148948"/>
                </a:lnTo>
                <a:lnTo>
                  <a:pt x="646423" y="140597"/>
                </a:lnTo>
                <a:lnTo>
                  <a:pt x="635685" y="133476"/>
                </a:lnTo>
                <a:lnTo>
                  <a:pt x="624441" y="128152"/>
                </a:lnTo>
                <a:lnTo>
                  <a:pt x="612606" y="124548"/>
                </a:lnTo>
                <a:lnTo>
                  <a:pt x="599679" y="122386"/>
                </a:lnTo>
                <a:lnTo>
                  <a:pt x="585647" y="121665"/>
                </a:lnTo>
                <a:lnTo>
                  <a:pt x="577646" y="121665"/>
                </a:lnTo>
                <a:lnTo>
                  <a:pt x="563041" y="123824"/>
                </a:lnTo>
                <a:lnTo>
                  <a:pt x="548944" y="127380"/>
                </a:lnTo>
                <a:lnTo>
                  <a:pt x="535482" y="133603"/>
                </a:lnTo>
                <a:lnTo>
                  <a:pt x="521893" y="142239"/>
                </a:lnTo>
                <a:lnTo>
                  <a:pt x="511351" y="150543"/>
                </a:lnTo>
                <a:lnTo>
                  <a:pt x="501700" y="159511"/>
                </a:lnTo>
                <a:lnTo>
                  <a:pt x="501700" y="10795"/>
                </a:lnTo>
                <a:lnTo>
                  <a:pt x="499922" y="7365"/>
                </a:lnTo>
                <a:lnTo>
                  <a:pt x="496747" y="4445"/>
                </a:lnTo>
                <a:lnTo>
                  <a:pt x="493826" y="3428"/>
                </a:lnTo>
                <a:lnTo>
                  <a:pt x="490905" y="2285"/>
                </a:lnTo>
                <a:lnTo>
                  <a:pt x="487095" y="1397"/>
                </a:lnTo>
                <a:lnTo>
                  <a:pt x="482358" y="888"/>
                </a:lnTo>
                <a:lnTo>
                  <a:pt x="477596" y="253"/>
                </a:lnTo>
                <a:lnTo>
                  <a:pt x="471551" y="0"/>
                </a:lnTo>
                <a:lnTo>
                  <a:pt x="456857" y="0"/>
                </a:lnTo>
                <a:lnTo>
                  <a:pt x="450811" y="253"/>
                </a:lnTo>
                <a:lnTo>
                  <a:pt x="446049" y="888"/>
                </a:lnTo>
                <a:lnTo>
                  <a:pt x="441286" y="1397"/>
                </a:lnTo>
                <a:lnTo>
                  <a:pt x="437464" y="2285"/>
                </a:lnTo>
                <a:lnTo>
                  <a:pt x="434581" y="3428"/>
                </a:lnTo>
                <a:lnTo>
                  <a:pt x="431711" y="4445"/>
                </a:lnTo>
                <a:lnTo>
                  <a:pt x="429679" y="5841"/>
                </a:lnTo>
                <a:lnTo>
                  <a:pt x="427291" y="9016"/>
                </a:lnTo>
                <a:lnTo>
                  <a:pt x="426694" y="12826"/>
                </a:lnTo>
                <a:lnTo>
                  <a:pt x="426694" y="406399"/>
                </a:lnTo>
                <a:lnTo>
                  <a:pt x="428180" y="409701"/>
                </a:lnTo>
                <a:close/>
              </a:path>
              <a:path w="5980353" h="522985">
                <a:moveTo>
                  <a:pt x="705916" y="496696"/>
                </a:moveTo>
                <a:lnTo>
                  <a:pt x="706170" y="499617"/>
                </a:lnTo>
                <a:lnTo>
                  <a:pt x="706297" y="502411"/>
                </a:lnTo>
                <a:lnTo>
                  <a:pt x="706678" y="505078"/>
                </a:lnTo>
                <a:lnTo>
                  <a:pt x="714425" y="517905"/>
                </a:lnTo>
                <a:lnTo>
                  <a:pt x="732713" y="522350"/>
                </a:lnTo>
                <a:lnTo>
                  <a:pt x="739698" y="522985"/>
                </a:lnTo>
                <a:lnTo>
                  <a:pt x="748769" y="522982"/>
                </a:lnTo>
                <a:lnTo>
                  <a:pt x="762411" y="522162"/>
                </a:lnTo>
                <a:lnTo>
                  <a:pt x="786180" y="516254"/>
                </a:lnTo>
                <a:lnTo>
                  <a:pt x="804528" y="505317"/>
                </a:lnTo>
                <a:lnTo>
                  <a:pt x="819532" y="487723"/>
                </a:lnTo>
                <a:lnTo>
                  <a:pt x="829614" y="463676"/>
                </a:lnTo>
                <a:lnTo>
                  <a:pt x="833728" y="441384"/>
                </a:lnTo>
                <a:lnTo>
                  <a:pt x="834740" y="428000"/>
                </a:lnTo>
                <a:lnTo>
                  <a:pt x="835075" y="413130"/>
                </a:lnTo>
                <a:lnTo>
                  <a:pt x="835075" y="137286"/>
                </a:lnTo>
                <a:lnTo>
                  <a:pt x="824280" y="129158"/>
                </a:lnTo>
                <a:lnTo>
                  <a:pt x="810945" y="127126"/>
                </a:lnTo>
                <a:lnTo>
                  <a:pt x="804849" y="126745"/>
                </a:lnTo>
                <a:lnTo>
                  <a:pt x="790117" y="126745"/>
                </a:lnTo>
                <a:lnTo>
                  <a:pt x="774623" y="128269"/>
                </a:lnTo>
                <a:lnTo>
                  <a:pt x="760907" y="135508"/>
                </a:lnTo>
                <a:lnTo>
                  <a:pt x="760271" y="412554"/>
                </a:lnTo>
                <a:lnTo>
                  <a:pt x="759836" y="427398"/>
                </a:lnTo>
                <a:lnTo>
                  <a:pt x="758494" y="437641"/>
                </a:lnTo>
                <a:lnTo>
                  <a:pt x="757351" y="443102"/>
                </a:lnTo>
                <a:lnTo>
                  <a:pt x="755573" y="447547"/>
                </a:lnTo>
                <a:lnTo>
                  <a:pt x="753160" y="451103"/>
                </a:lnTo>
                <a:lnTo>
                  <a:pt x="750747" y="454532"/>
                </a:lnTo>
                <a:lnTo>
                  <a:pt x="747699" y="457072"/>
                </a:lnTo>
                <a:lnTo>
                  <a:pt x="743889" y="458596"/>
                </a:lnTo>
                <a:lnTo>
                  <a:pt x="740206" y="460247"/>
                </a:lnTo>
                <a:lnTo>
                  <a:pt x="735761" y="461009"/>
                </a:lnTo>
                <a:lnTo>
                  <a:pt x="726998" y="461009"/>
                </a:lnTo>
                <a:lnTo>
                  <a:pt x="723696" y="460755"/>
                </a:lnTo>
                <a:lnTo>
                  <a:pt x="720521" y="460247"/>
                </a:lnTo>
                <a:lnTo>
                  <a:pt x="717473" y="459739"/>
                </a:lnTo>
                <a:lnTo>
                  <a:pt x="714425" y="459485"/>
                </a:lnTo>
                <a:lnTo>
                  <a:pt x="710615" y="461009"/>
                </a:lnTo>
                <a:lnTo>
                  <a:pt x="708710" y="463676"/>
                </a:lnTo>
                <a:lnTo>
                  <a:pt x="707186" y="467994"/>
                </a:lnTo>
                <a:lnTo>
                  <a:pt x="706551" y="470915"/>
                </a:lnTo>
                <a:lnTo>
                  <a:pt x="706297" y="474598"/>
                </a:lnTo>
                <a:lnTo>
                  <a:pt x="706043" y="478281"/>
                </a:lnTo>
                <a:lnTo>
                  <a:pt x="705789" y="482853"/>
                </a:lnTo>
                <a:lnTo>
                  <a:pt x="705916" y="496696"/>
                </a:lnTo>
                <a:close/>
              </a:path>
              <a:path w="5980353" h="522985">
                <a:moveTo>
                  <a:pt x="754303" y="50291"/>
                </a:moveTo>
                <a:lnTo>
                  <a:pt x="754638" y="58124"/>
                </a:lnTo>
                <a:lnTo>
                  <a:pt x="757522" y="71436"/>
                </a:lnTo>
                <a:lnTo>
                  <a:pt x="763320" y="80390"/>
                </a:lnTo>
                <a:lnTo>
                  <a:pt x="769380" y="84254"/>
                </a:lnTo>
                <a:lnTo>
                  <a:pt x="781186" y="87542"/>
                </a:lnTo>
                <a:lnTo>
                  <a:pt x="797229" y="88645"/>
                </a:lnTo>
                <a:lnTo>
                  <a:pt x="810310" y="87963"/>
                </a:lnTo>
                <a:lnTo>
                  <a:pt x="823045" y="85123"/>
                </a:lnTo>
                <a:lnTo>
                  <a:pt x="831646" y="80009"/>
                </a:lnTo>
                <a:lnTo>
                  <a:pt x="835145" y="75582"/>
                </a:lnTo>
                <a:lnTo>
                  <a:pt x="839276" y="64325"/>
                </a:lnTo>
                <a:lnTo>
                  <a:pt x="840663" y="48767"/>
                </a:lnTo>
                <a:lnTo>
                  <a:pt x="840337" y="40884"/>
                </a:lnTo>
                <a:lnTo>
                  <a:pt x="837546" y="27578"/>
                </a:lnTo>
                <a:lnTo>
                  <a:pt x="831900" y="18541"/>
                </a:lnTo>
                <a:lnTo>
                  <a:pt x="825791" y="14529"/>
                </a:lnTo>
                <a:lnTo>
                  <a:pt x="813961" y="11169"/>
                </a:lnTo>
                <a:lnTo>
                  <a:pt x="797864" y="10032"/>
                </a:lnTo>
                <a:lnTo>
                  <a:pt x="784937" y="10737"/>
                </a:lnTo>
                <a:lnTo>
                  <a:pt x="772244" y="13672"/>
                </a:lnTo>
                <a:lnTo>
                  <a:pt x="763574" y="18923"/>
                </a:lnTo>
                <a:lnTo>
                  <a:pt x="759928" y="23526"/>
                </a:lnTo>
                <a:lnTo>
                  <a:pt x="755724" y="34806"/>
                </a:lnTo>
                <a:lnTo>
                  <a:pt x="754303" y="50291"/>
                </a:lnTo>
                <a:close/>
              </a:path>
              <a:path w="5980353" h="522985">
                <a:moveTo>
                  <a:pt x="970584" y="242315"/>
                </a:moveTo>
                <a:lnTo>
                  <a:pt x="970651" y="240881"/>
                </a:lnTo>
                <a:lnTo>
                  <a:pt x="972045" y="228006"/>
                </a:lnTo>
                <a:lnTo>
                  <a:pt x="974902" y="215899"/>
                </a:lnTo>
                <a:lnTo>
                  <a:pt x="977315" y="207644"/>
                </a:lnTo>
                <a:lnTo>
                  <a:pt x="984428" y="128035"/>
                </a:lnTo>
                <a:lnTo>
                  <a:pt x="972997" y="132079"/>
                </a:lnTo>
                <a:lnTo>
                  <a:pt x="971568" y="132685"/>
                </a:lnTo>
                <a:lnTo>
                  <a:pt x="970584" y="242315"/>
                </a:lnTo>
                <a:close/>
              </a:path>
              <a:path w="5980353" h="522985">
                <a:moveTo>
                  <a:pt x="974521" y="321309"/>
                </a:moveTo>
                <a:lnTo>
                  <a:pt x="973193" y="316101"/>
                </a:lnTo>
                <a:lnTo>
                  <a:pt x="971228" y="303783"/>
                </a:lnTo>
                <a:lnTo>
                  <a:pt x="970584" y="290448"/>
                </a:lnTo>
                <a:lnTo>
                  <a:pt x="1139240" y="290448"/>
                </a:lnTo>
                <a:lnTo>
                  <a:pt x="1144955" y="288289"/>
                </a:lnTo>
                <a:lnTo>
                  <a:pt x="1149019" y="283971"/>
                </a:lnTo>
                <a:lnTo>
                  <a:pt x="1153083" y="279526"/>
                </a:lnTo>
                <a:lnTo>
                  <a:pt x="1155115" y="272795"/>
                </a:lnTo>
                <a:lnTo>
                  <a:pt x="1155109" y="250218"/>
                </a:lnTo>
                <a:lnTo>
                  <a:pt x="1154581" y="236929"/>
                </a:lnTo>
                <a:lnTo>
                  <a:pt x="1153199" y="224133"/>
                </a:lnTo>
                <a:lnTo>
                  <a:pt x="1150964" y="211832"/>
                </a:lnTo>
                <a:lnTo>
                  <a:pt x="1147876" y="200024"/>
                </a:lnTo>
                <a:lnTo>
                  <a:pt x="1144944" y="191333"/>
                </a:lnTo>
                <a:lnTo>
                  <a:pt x="1139682" y="179552"/>
                </a:lnTo>
                <a:lnTo>
                  <a:pt x="1133241" y="168696"/>
                </a:lnTo>
                <a:lnTo>
                  <a:pt x="1125651" y="158749"/>
                </a:lnTo>
                <a:lnTo>
                  <a:pt x="1119335" y="152215"/>
                </a:lnTo>
                <a:lnTo>
                  <a:pt x="1109689" y="144235"/>
                </a:lnTo>
                <a:lnTo>
                  <a:pt x="1098840" y="137344"/>
                </a:lnTo>
                <a:lnTo>
                  <a:pt x="1086789" y="131571"/>
                </a:lnTo>
                <a:lnTo>
                  <a:pt x="1080865" y="129297"/>
                </a:lnTo>
                <a:lnTo>
                  <a:pt x="1069494" y="125958"/>
                </a:lnTo>
                <a:lnTo>
                  <a:pt x="1057182" y="123573"/>
                </a:lnTo>
                <a:lnTo>
                  <a:pt x="1043937" y="122142"/>
                </a:lnTo>
                <a:lnTo>
                  <a:pt x="1029766" y="121665"/>
                </a:lnTo>
                <a:lnTo>
                  <a:pt x="1022285" y="121818"/>
                </a:lnTo>
                <a:lnTo>
                  <a:pt x="1009048" y="122888"/>
                </a:lnTo>
                <a:lnTo>
                  <a:pt x="996437" y="124965"/>
                </a:lnTo>
                <a:lnTo>
                  <a:pt x="984428" y="128035"/>
                </a:lnTo>
                <a:lnTo>
                  <a:pt x="977315" y="207644"/>
                </a:lnTo>
                <a:lnTo>
                  <a:pt x="980871" y="200532"/>
                </a:lnTo>
                <a:lnTo>
                  <a:pt x="985570" y="194436"/>
                </a:lnTo>
                <a:lnTo>
                  <a:pt x="990269" y="188467"/>
                </a:lnTo>
                <a:lnTo>
                  <a:pt x="996111" y="183641"/>
                </a:lnTo>
                <a:lnTo>
                  <a:pt x="1003096" y="180085"/>
                </a:lnTo>
                <a:lnTo>
                  <a:pt x="1014665" y="176079"/>
                </a:lnTo>
                <a:lnTo>
                  <a:pt x="1027988" y="174751"/>
                </a:lnTo>
                <a:lnTo>
                  <a:pt x="1036736" y="175221"/>
                </a:lnTo>
                <a:lnTo>
                  <a:pt x="1050040" y="178238"/>
                </a:lnTo>
                <a:lnTo>
                  <a:pt x="1061057" y="184051"/>
                </a:lnTo>
                <a:lnTo>
                  <a:pt x="1069771" y="192658"/>
                </a:lnTo>
                <a:lnTo>
                  <a:pt x="1075836" y="202991"/>
                </a:lnTo>
                <a:lnTo>
                  <a:pt x="1079781" y="214451"/>
                </a:lnTo>
                <a:lnTo>
                  <a:pt x="1081988" y="227556"/>
                </a:lnTo>
                <a:lnTo>
                  <a:pt x="1082471" y="242315"/>
                </a:lnTo>
                <a:lnTo>
                  <a:pt x="970584" y="242315"/>
                </a:lnTo>
                <a:lnTo>
                  <a:pt x="971568" y="132685"/>
                </a:lnTo>
                <a:lnTo>
                  <a:pt x="959909" y="138443"/>
                </a:lnTo>
                <a:lnTo>
                  <a:pt x="949149" y="145292"/>
                </a:lnTo>
                <a:lnTo>
                  <a:pt x="939288" y="153242"/>
                </a:lnTo>
                <a:lnTo>
                  <a:pt x="930325" y="162305"/>
                </a:lnTo>
                <a:lnTo>
                  <a:pt x="920267" y="175418"/>
                </a:lnTo>
                <a:lnTo>
                  <a:pt x="913825" y="186231"/>
                </a:lnTo>
                <a:lnTo>
                  <a:pt x="908249" y="197950"/>
                </a:lnTo>
                <a:lnTo>
                  <a:pt x="903528" y="210565"/>
                </a:lnTo>
                <a:lnTo>
                  <a:pt x="900051" y="222972"/>
                </a:lnTo>
                <a:lnTo>
                  <a:pt x="897572" y="235024"/>
                </a:lnTo>
                <a:lnTo>
                  <a:pt x="895801" y="247624"/>
                </a:lnTo>
                <a:lnTo>
                  <a:pt x="894738" y="260767"/>
                </a:lnTo>
                <a:lnTo>
                  <a:pt x="894384" y="274446"/>
                </a:lnTo>
                <a:lnTo>
                  <a:pt x="894392" y="276691"/>
                </a:lnTo>
                <a:lnTo>
                  <a:pt x="894825" y="290630"/>
                </a:lnTo>
                <a:lnTo>
                  <a:pt x="895917" y="303860"/>
                </a:lnTo>
                <a:lnTo>
                  <a:pt x="897668" y="316385"/>
                </a:lnTo>
                <a:lnTo>
                  <a:pt x="900078" y="328211"/>
                </a:lnTo>
                <a:lnTo>
                  <a:pt x="903147" y="339343"/>
                </a:lnTo>
                <a:lnTo>
                  <a:pt x="908787" y="354109"/>
                </a:lnTo>
                <a:lnTo>
                  <a:pt x="914730" y="365538"/>
                </a:lnTo>
                <a:lnTo>
                  <a:pt x="921701" y="375895"/>
                </a:lnTo>
                <a:lnTo>
                  <a:pt x="929690" y="385190"/>
                </a:lnTo>
                <a:lnTo>
                  <a:pt x="939971" y="394275"/>
                </a:lnTo>
                <a:lnTo>
                  <a:pt x="950363" y="401349"/>
                </a:lnTo>
                <a:lnTo>
                  <a:pt x="961796" y="407338"/>
                </a:lnTo>
                <a:lnTo>
                  <a:pt x="974267" y="412241"/>
                </a:lnTo>
                <a:lnTo>
                  <a:pt x="984733" y="415318"/>
                </a:lnTo>
                <a:lnTo>
                  <a:pt x="996565" y="417871"/>
                </a:lnTo>
                <a:lnTo>
                  <a:pt x="1009115" y="419687"/>
                </a:lnTo>
                <a:lnTo>
                  <a:pt x="1022384" y="420771"/>
                </a:lnTo>
                <a:lnTo>
                  <a:pt x="1036370" y="421131"/>
                </a:lnTo>
                <a:lnTo>
                  <a:pt x="1048387" y="420876"/>
                </a:lnTo>
                <a:lnTo>
                  <a:pt x="1061094" y="420020"/>
                </a:lnTo>
                <a:lnTo>
                  <a:pt x="1073200" y="418591"/>
                </a:lnTo>
                <a:lnTo>
                  <a:pt x="1092380" y="415271"/>
                </a:lnTo>
                <a:lnTo>
                  <a:pt x="1103934" y="412622"/>
                </a:lnTo>
                <a:lnTo>
                  <a:pt x="1120190" y="408050"/>
                </a:lnTo>
                <a:lnTo>
                  <a:pt x="1125905" y="405637"/>
                </a:lnTo>
                <a:lnTo>
                  <a:pt x="1131620" y="403351"/>
                </a:lnTo>
                <a:lnTo>
                  <a:pt x="1135176" y="401446"/>
                </a:lnTo>
                <a:lnTo>
                  <a:pt x="1138859" y="397128"/>
                </a:lnTo>
                <a:lnTo>
                  <a:pt x="1140383" y="394207"/>
                </a:lnTo>
                <a:lnTo>
                  <a:pt x="1141399" y="390143"/>
                </a:lnTo>
                <a:lnTo>
                  <a:pt x="1142034" y="385444"/>
                </a:lnTo>
                <a:lnTo>
                  <a:pt x="1142288" y="382269"/>
                </a:lnTo>
                <a:lnTo>
                  <a:pt x="1142542" y="375538"/>
                </a:lnTo>
                <a:lnTo>
                  <a:pt x="1142415" y="362076"/>
                </a:lnTo>
                <a:lnTo>
                  <a:pt x="1142161" y="358774"/>
                </a:lnTo>
                <a:lnTo>
                  <a:pt x="1141780" y="355472"/>
                </a:lnTo>
                <a:lnTo>
                  <a:pt x="1141272" y="352932"/>
                </a:lnTo>
                <a:lnTo>
                  <a:pt x="1139748" y="349376"/>
                </a:lnTo>
                <a:lnTo>
                  <a:pt x="1136319" y="346836"/>
                </a:lnTo>
                <a:lnTo>
                  <a:pt x="1133017" y="346455"/>
                </a:lnTo>
                <a:lnTo>
                  <a:pt x="1130096" y="346455"/>
                </a:lnTo>
                <a:lnTo>
                  <a:pt x="1126159" y="347344"/>
                </a:lnTo>
                <a:lnTo>
                  <a:pt x="1121460" y="349249"/>
                </a:lnTo>
                <a:lnTo>
                  <a:pt x="1116634" y="351154"/>
                </a:lnTo>
                <a:lnTo>
                  <a:pt x="1110665" y="353186"/>
                </a:lnTo>
                <a:lnTo>
                  <a:pt x="1103426" y="355472"/>
                </a:lnTo>
                <a:lnTo>
                  <a:pt x="1090974" y="358928"/>
                </a:lnTo>
                <a:lnTo>
                  <a:pt x="1077645" y="361822"/>
                </a:lnTo>
                <a:lnTo>
                  <a:pt x="1069377" y="363079"/>
                </a:lnTo>
                <a:lnTo>
                  <a:pt x="1056918" y="364220"/>
                </a:lnTo>
                <a:lnTo>
                  <a:pt x="1043101" y="364616"/>
                </a:lnTo>
                <a:lnTo>
                  <a:pt x="1034081" y="364323"/>
                </a:lnTo>
                <a:lnTo>
                  <a:pt x="1021253" y="362674"/>
                </a:lnTo>
                <a:lnTo>
                  <a:pt x="1009954" y="359536"/>
                </a:lnTo>
                <a:lnTo>
                  <a:pt x="996708" y="352879"/>
                </a:lnTo>
                <a:lnTo>
                  <a:pt x="987348" y="344804"/>
                </a:lnTo>
                <a:lnTo>
                  <a:pt x="979419" y="333453"/>
                </a:lnTo>
                <a:lnTo>
                  <a:pt x="974521" y="321309"/>
                </a:lnTo>
                <a:close/>
              </a:path>
              <a:path w="5980353" h="522985">
                <a:moveTo>
                  <a:pt x="1368729" y="169798"/>
                </a:moveTo>
                <a:lnTo>
                  <a:pt x="1368729" y="153161"/>
                </a:lnTo>
                <a:lnTo>
                  <a:pt x="1368475" y="148335"/>
                </a:lnTo>
                <a:lnTo>
                  <a:pt x="1367967" y="144271"/>
                </a:lnTo>
                <a:lnTo>
                  <a:pt x="1367459" y="140334"/>
                </a:lnTo>
                <a:lnTo>
                  <a:pt x="1366697" y="137286"/>
                </a:lnTo>
                <a:lnTo>
                  <a:pt x="1365681" y="135000"/>
                </a:lnTo>
                <a:lnTo>
                  <a:pt x="1363522" y="131063"/>
                </a:lnTo>
                <a:lnTo>
                  <a:pt x="1360474" y="129031"/>
                </a:lnTo>
                <a:lnTo>
                  <a:pt x="1356791" y="128523"/>
                </a:lnTo>
                <a:lnTo>
                  <a:pt x="1299006" y="128523"/>
                </a:lnTo>
                <a:lnTo>
                  <a:pt x="1299006" y="67309"/>
                </a:lnTo>
                <a:lnTo>
                  <a:pt x="1297228" y="64007"/>
                </a:lnTo>
                <a:lnTo>
                  <a:pt x="1294053" y="61086"/>
                </a:lnTo>
                <a:lnTo>
                  <a:pt x="1291386" y="59943"/>
                </a:lnTo>
                <a:lnTo>
                  <a:pt x="1288592" y="58800"/>
                </a:lnTo>
                <a:lnTo>
                  <a:pt x="1284782" y="58038"/>
                </a:lnTo>
                <a:lnTo>
                  <a:pt x="1279829" y="57530"/>
                </a:lnTo>
                <a:lnTo>
                  <a:pt x="1275003" y="57023"/>
                </a:lnTo>
                <a:lnTo>
                  <a:pt x="1268907" y="56768"/>
                </a:lnTo>
                <a:lnTo>
                  <a:pt x="1254429" y="56768"/>
                </a:lnTo>
                <a:lnTo>
                  <a:pt x="1248460" y="57023"/>
                </a:lnTo>
                <a:lnTo>
                  <a:pt x="1243507" y="57530"/>
                </a:lnTo>
                <a:lnTo>
                  <a:pt x="1238681" y="58038"/>
                </a:lnTo>
                <a:lnTo>
                  <a:pt x="1234871" y="58800"/>
                </a:lnTo>
                <a:lnTo>
                  <a:pt x="1231950" y="59943"/>
                </a:lnTo>
                <a:lnTo>
                  <a:pt x="1229029" y="61086"/>
                </a:lnTo>
                <a:lnTo>
                  <a:pt x="1227124" y="62356"/>
                </a:lnTo>
                <a:lnTo>
                  <a:pt x="1224965" y="65531"/>
                </a:lnTo>
                <a:lnTo>
                  <a:pt x="1224330" y="69341"/>
                </a:lnTo>
                <a:lnTo>
                  <a:pt x="1224330" y="128523"/>
                </a:lnTo>
                <a:lnTo>
                  <a:pt x="1190802" y="128523"/>
                </a:lnTo>
                <a:lnTo>
                  <a:pt x="1187627" y="130047"/>
                </a:lnTo>
                <a:lnTo>
                  <a:pt x="1184833" y="132714"/>
                </a:lnTo>
                <a:lnTo>
                  <a:pt x="1182928" y="137286"/>
                </a:lnTo>
                <a:lnTo>
                  <a:pt x="1182166" y="140334"/>
                </a:lnTo>
                <a:lnTo>
                  <a:pt x="1181658" y="144271"/>
                </a:lnTo>
                <a:lnTo>
                  <a:pt x="1181150" y="148335"/>
                </a:lnTo>
                <a:lnTo>
                  <a:pt x="1180896" y="153161"/>
                </a:lnTo>
                <a:lnTo>
                  <a:pt x="1180896" y="169798"/>
                </a:lnTo>
                <a:lnTo>
                  <a:pt x="1181912" y="177672"/>
                </a:lnTo>
                <a:lnTo>
                  <a:pt x="1183817" y="182244"/>
                </a:lnTo>
                <a:lnTo>
                  <a:pt x="1185849" y="186943"/>
                </a:lnTo>
                <a:lnTo>
                  <a:pt x="1188770" y="189229"/>
                </a:lnTo>
                <a:lnTo>
                  <a:pt x="1224330" y="189229"/>
                </a:lnTo>
                <a:lnTo>
                  <a:pt x="1224386" y="330357"/>
                </a:lnTo>
                <a:lnTo>
                  <a:pt x="1225146" y="343970"/>
                </a:lnTo>
                <a:lnTo>
                  <a:pt x="1226814" y="356363"/>
                </a:lnTo>
                <a:lnTo>
                  <a:pt x="1229410" y="367537"/>
                </a:lnTo>
                <a:lnTo>
                  <a:pt x="1232217" y="375854"/>
                </a:lnTo>
                <a:lnTo>
                  <a:pt x="1237888" y="387400"/>
                </a:lnTo>
                <a:lnTo>
                  <a:pt x="1245158" y="397128"/>
                </a:lnTo>
                <a:lnTo>
                  <a:pt x="1250065" y="401916"/>
                </a:lnTo>
                <a:lnTo>
                  <a:pt x="1260342" y="409226"/>
                </a:lnTo>
                <a:lnTo>
                  <a:pt x="1272336" y="414654"/>
                </a:lnTo>
                <a:lnTo>
                  <a:pt x="1284413" y="417855"/>
                </a:lnTo>
                <a:lnTo>
                  <a:pt x="1297047" y="419641"/>
                </a:lnTo>
                <a:lnTo>
                  <a:pt x="1310944" y="420242"/>
                </a:lnTo>
                <a:lnTo>
                  <a:pt x="1316532" y="420242"/>
                </a:lnTo>
                <a:lnTo>
                  <a:pt x="1321993" y="419988"/>
                </a:lnTo>
                <a:lnTo>
                  <a:pt x="1327454" y="419353"/>
                </a:lnTo>
                <a:lnTo>
                  <a:pt x="1332915" y="418718"/>
                </a:lnTo>
                <a:lnTo>
                  <a:pt x="1337995" y="417956"/>
                </a:lnTo>
                <a:lnTo>
                  <a:pt x="1342694" y="416813"/>
                </a:lnTo>
                <a:lnTo>
                  <a:pt x="1347393" y="415797"/>
                </a:lnTo>
                <a:lnTo>
                  <a:pt x="1351457" y="414400"/>
                </a:lnTo>
                <a:lnTo>
                  <a:pt x="1354886" y="413003"/>
                </a:lnTo>
                <a:lnTo>
                  <a:pt x="1358315" y="411479"/>
                </a:lnTo>
                <a:lnTo>
                  <a:pt x="1360982" y="409828"/>
                </a:lnTo>
                <a:lnTo>
                  <a:pt x="1364538" y="406018"/>
                </a:lnTo>
                <a:lnTo>
                  <a:pt x="1365935" y="402716"/>
                </a:lnTo>
                <a:lnTo>
                  <a:pt x="1367078" y="398144"/>
                </a:lnTo>
                <a:lnTo>
                  <a:pt x="1368221" y="393445"/>
                </a:lnTo>
                <a:lnTo>
                  <a:pt x="1368729" y="386714"/>
                </a:lnTo>
                <a:lnTo>
                  <a:pt x="1368729" y="372490"/>
                </a:lnTo>
                <a:lnTo>
                  <a:pt x="1368475" y="367918"/>
                </a:lnTo>
                <a:lnTo>
                  <a:pt x="1367967" y="364235"/>
                </a:lnTo>
                <a:lnTo>
                  <a:pt x="1367459" y="360679"/>
                </a:lnTo>
                <a:lnTo>
                  <a:pt x="1366951" y="357885"/>
                </a:lnTo>
                <a:lnTo>
                  <a:pt x="1364919" y="352297"/>
                </a:lnTo>
                <a:lnTo>
                  <a:pt x="1361617" y="350646"/>
                </a:lnTo>
                <a:lnTo>
                  <a:pt x="1358950" y="350646"/>
                </a:lnTo>
                <a:lnTo>
                  <a:pt x="1355775" y="351662"/>
                </a:lnTo>
                <a:lnTo>
                  <a:pt x="1351965" y="353186"/>
                </a:lnTo>
                <a:lnTo>
                  <a:pt x="1347012" y="354964"/>
                </a:lnTo>
                <a:lnTo>
                  <a:pt x="1344218" y="355726"/>
                </a:lnTo>
                <a:lnTo>
                  <a:pt x="1341043" y="356361"/>
                </a:lnTo>
                <a:lnTo>
                  <a:pt x="1337868" y="357123"/>
                </a:lnTo>
                <a:lnTo>
                  <a:pt x="1334312" y="357504"/>
                </a:lnTo>
                <a:lnTo>
                  <a:pt x="1328513" y="357473"/>
                </a:lnTo>
                <a:lnTo>
                  <a:pt x="1314759" y="354458"/>
                </a:lnTo>
                <a:lnTo>
                  <a:pt x="1305864" y="346582"/>
                </a:lnTo>
                <a:lnTo>
                  <a:pt x="1302984" y="340778"/>
                </a:lnTo>
                <a:lnTo>
                  <a:pt x="1300001" y="328929"/>
                </a:lnTo>
                <a:lnTo>
                  <a:pt x="1299006" y="313943"/>
                </a:lnTo>
                <a:lnTo>
                  <a:pt x="1299006" y="189229"/>
                </a:lnTo>
                <a:lnTo>
                  <a:pt x="1360855" y="189229"/>
                </a:lnTo>
                <a:lnTo>
                  <a:pt x="1363776" y="186943"/>
                </a:lnTo>
                <a:lnTo>
                  <a:pt x="1365681" y="182244"/>
                </a:lnTo>
                <a:lnTo>
                  <a:pt x="1367713" y="177672"/>
                </a:lnTo>
                <a:lnTo>
                  <a:pt x="1368729" y="169798"/>
                </a:lnTo>
                <a:close/>
              </a:path>
              <a:path w="5980353" h="522985">
                <a:moveTo>
                  <a:pt x="1423974" y="135508"/>
                </a:moveTo>
                <a:lnTo>
                  <a:pt x="1423339" y="139318"/>
                </a:lnTo>
                <a:lnTo>
                  <a:pt x="1423339" y="406145"/>
                </a:lnTo>
                <a:lnTo>
                  <a:pt x="1425117" y="409447"/>
                </a:lnTo>
                <a:lnTo>
                  <a:pt x="1428419" y="412114"/>
                </a:lnTo>
                <a:lnTo>
                  <a:pt x="1431340" y="413130"/>
                </a:lnTo>
                <a:lnTo>
                  <a:pt x="1434134" y="414146"/>
                </a:lnTo>
                <a:lnTo>
                  <a:pt x="1437944" y="414908"/>
                </a:lnTo>
                <a:lnTo>
                  <a:pt x="1442770" y="415289"/>
                </a:lnTo>
                <a:lnTo>
                  <a:pt x="1447469" y="415797"/>
                </a:lnTo>
                <a:lnTo>
                  <a:pt x="1453565" y="416051"/>
                </a:lnTo>
                <a:lnTo>
                  <a:pt x="1468297" y="416051"/>
                </a:lnTo>
                <a:lnTo>
                  <a:pt x="1474266" y="415797"/>
                </a:lnTo>
                <a:lnTo>
                  <a:pt x="1479092" y="415289"/>
                </a:lnTo>
                <a:lnTo>
                  <a:pt x="1483791" y="414908"/>
                </a:lnTo>
                <a:lnTo>
                  <a:pt x="1487601" y="414146"/>
                </a:lnTo>
                <a:lnTo>
                  <a:pt x="1490522" y="413130"/>
                </a:lnTo>
                <a:lnTo>
                  <a:pt x="1493443" y="412114"/>
                </a:lnTo>
                <a:lnTo>
                  <a:pt x="1495475" y="410844"/>
                </a:lnTo>
                <a:lnTo>
                  <a:pt x="1497761" y="407923"/>
                </a:lnTo>
                <a:lnTo>
                  <a:pt x="1498396" y="404240"/>
                </a:lnTo>
                <a:lnTo>
                  <a:pt x="1498396" y="137286"/>
                </a:lnTo>
                <a:lnTo>
                  <a:pt x="1490522" y="130174"/>
                </a:lnTo>
                <a:lnTo>
                  <a:pt x="1479092" y="127634"/>
                </a:lnTo>
                <a:lnTo>
                  <a:pt x="1468297" y="126745"/>
                </a:lnTo>
                <a:lnTo>
                  <a:pt x="1453565" y="126745"/>
                </a:lnTo>
                <a:lnTo>
                  <a:pt x="1442770" y="127634"/>
                </a:lnTo>
                <a:lnTo>
                  <a:pt x="1431340" y="130174"/>
                </a:lnTo>
                <a:lnTo>
                  <a:pt x="1426387" y="132587"/>
                </a:lnTo>
                <a:lnTo>
                  <a:pt x="1423974" y="135508"/>
                </a:lnTo>
                <a:close/>
              </a:path>
              <a:path w="5980353" h="522985">
                <a:moveTo>
                  <a:pt x="1417751" y="50291"/>
                </a:moveTo>
                <a:lnTo>
                  <a:pt x="1418067" y="58053"/>
                </a:lnTo>
                <a:lnTo>
                  <a:pt x="1420852" y="71410"/>
                </a:lnTo>
                <a:lnTo>
                  <a:pt x="1426514" y="80390"/>
                </a:lnTo>
                <a:lnTo>
                  <a:pt x="1432590" y="84285"/>
                </a:lnTo>
                <a:lnTo>
                  <a:pt x="1444430" y="87549"/>
                </a:lnTo>
                <a:lnTo>
                  <a:pt x="1460550" y="88645"/>
                </a:lnTo>
                <a:lnTo>
                  <a:pt x="1473426" y="87975"/>
                </a:lnTo>
                <a:lnTo>
                  <a:pt x="1486152" y="85136"/>
                </a:lnTo>
                <a:lnTo>
                  <a:pt x="1494840" y="80009"/>
                </a:lnTo>
                <a:lnTo>
                  <a:pt x="1498445" y="75542"/>
                </a:lnTo>
                <a:lnTo>
                  <a:pt x="1502680" y="64296"/>
                </a:lnTo>
                <a:lnTo>
                  <a:pt x="1504111" y="48767"/>
                </a:lnTo>
                <a:lnTo>
                  <a:pt x="1503765" y="40814"/>
                </a:lnTo>
                <a:lnTo>
                  <a:pt x="1500875" y="27553"/>
                </a:lnTo>
                <a:lnTo>
                  <a:pt x="1495094" y="18541"/>
                </a:lnTo>
                <a:lnTo>
                  <a:pt x="1489001" y="14561"/>
                </a:lnTo>
                <a:lnTo>
                  <a:pt x="1477205" y="11177"/>
                </a:lnTo>
                <a:lnTo>
                  <a:pt x="1461185" y="10032"/>
                </a:lnTo>
                <a:lnTo>
                  <a:pt x="1448053" y="10749"/>
                </a:lnTo>
                <a:lnTo>
                  <a:pt x="1435351" y="13686"/>
                </a:lnTo>
                <a:lnTo>
                  <a:pt x="1426768" y="18923"/>
                </a:lnTo>
                <a:lnTo>
                  <a:pt x="1423229" y="23486"/>
                </a:lnTo>
                <a:lnTo>
                  <a:pt x="1419128" y="34777"/>
                </a:lnTo>
                <a:lnTo>
                  <a:pt x="1417751" y="50291"/>
                </a:lnTo>
                <a:close/>
              </a:path>
              <a:path w="5980353" h="522985">
                <a:moveTo>
                  <a:pt x="1541957" y="142239"/>
                </a:moveTo>
                <a:lnTo>
                  <a:pt x="1543862" y="152272"/>
                </a:lnTo>
                <a:lnTo>
                  <a:pt x="1625777" y="400049"/>
                </a:lnTo>
                <a:lnTo>
                  <a:pt x="1626666" y="403224"/>
                </a:lnTo>
                <a:lnTo>
                  <a:pt x="1628063" y="405764"/>
                </a:lnTo>
                <a:lnTo>
                  <a:pt x="1631492" y="409955"/>
                </a:lnTo>
                <a:lnTo>
                  <a:pt x="1634159" y="411606"/>
                </a:lnTo>
                <a:lnTo>
                  <a:pt x="1637969" y="412876"/>
                </a:lnTo>
                <a:lnTo>
                  <a:pt x="1641652" y="414019"/>
                </a:lnTo>
                <a:lnTo>
                  <a:pt x="1646859" y="414908"/>
                </a:lnTo>
                <a:lnTo>
                  <a:pt x="1653590" y="415289"/>
                </a:lnTo>
                <a:lnTo>
                  <a:pt x="1653796" y="415305"/>
                </a:lnTo>
                <a:lnTo>
                  <a:pt x="1665122" y="415865"/>
                </a:lnTo>
                <a:lnTo>
                  <a:pt x="1679244" y="416051"/>
                </a:lnTo>
                <a:lnTo>
                  <a:pt x="1694230" y="415933"/>
                </a:lnTo>
                <a:lnTo>
                  <a:pt x="1705406" y="415543"/>
                </a:lnTo>
                <a:lnTo>
                  <a:pt x="1712010" y="415035"/>
                </a:lnTo>
                <a:lnTo>
                  <a:pt x="1717217" y="414273"/>
                </a:lnTo>
                <a:lnTo>
                  <a:pt x="1721154" y="413130"/>
                </a:lnTo>
                <a:lnTo>
                  <a:pt x="1724964" y="411860"/>
                </a:lnTo>
                <a:lnTo>
                  <a:pt x="1727758" y="410336"/>
                </a:lnTo>
                <a:lnTo>
                  <a:pt x="1731187" y="406145"/>
                </a:lnTo>
                <a:lnTo>
                  <a:pt x="1732457" y="403351"/>
                </a:lnTo>
                <a:lnTo>
                  <a:pt x="1733473" y="400049"/>
                </a:lnTo>
                <a:lnTo>
                  <a:pt x="1813229" y="159765"/>
                </a:lnTo>
                <a:lnTo>
                  <a:pt x="1813991" y="156971"/>
                </a:lnTo>
                <a:lnTo>
                  <a:pt x="1815134" y="152399"/>
                </a:lnTo>
                <a:lnTo>
                  <a:pt x="1816023" y="148208"/>
                </a:lnTo>
                <a:lnTo>
                  <a:pt x="1816658" y="144906"/>
                </a:lnTo>
                <a:lnTo>
                  <a:pt x="1816912" y="141985"/>
                </a:lnTo>
                <a:lnTo>
                  <a:pt x="1817166" y="138429"/>
                </a:lnTo>
                <a:lnTo>
                  <a:pt x="1816658" y="134619"/>
                </a:lnTo>
                <a:lnTo>
                  <a:pt x="1814626" y="131698"/>
                </a:lnTo>
                <a:lnTo>
                  <a:pt x="1810308" y="129412"/>
                </a:lnTo>
                <a:lnTo>
                  <a:pt x="1807641" y="128396"/>
                </a:lnTo>
                <a:lnTo>
                  <a:pt x="1804085" y="127761"/>
                </a:lnTo>
                <a:lnTo>
                  <a:pt x="1799386" y="127380"/>
                </a:lnTo>
                <a:lnTo>
                  <a:pt x="1794687" y="126999"/>
                </a:lnTo>
                <a:lnTo>
                  <a:pt x="1788718" y="126745"/>
                </a:lnTo>
                <a:lnTo>
                  <a:pt x="1773859" y="126745"/>
                </a:lnTo>
                <a:lnTo>
                  <a:pt x="1767763" y="126999"/>
                </a:lnTo>
                <a:lnTo>
                  <a:pt x="1763064" y="127507"/>
                </a:lnTo>
                <a:lnTo>
                  <a:pt x="1758492" y="128015"/>
                </a:lnTo>
                <a:lnTo>
                  <a:pt x="1754682" y="128650"/>
                </a:lnTo>
                <a:lnTo>
                  <a:pt x="1751888" y="129539"/>
                </a:lnTo>
                <a:lnTo>
                  <a:pt x="1749094" y="130428"/>
                </a:lnTo>
                <a:lnTo>
                  <a:pt x="1742998" y="139572"/>
                </a:lnTo>
                <a:lnTo>
                  <a:pt x="1683435" y="334517"/>
                </a:lnTo>
                <a:lnTo>
                  <a:pt x="1681657" y="342010"/>
                </a:lnTo>
                <a:lnTo>
                  <a:pt x="1679879" y="334517"/>
                </a:lnTo>
                <a:lnTo>
                  <a:pt x="1619427" y="139572"/>
                </a:lnTo>
                <a:lnTo>
                  <a:pt x="1613331" y="130428"/>
                </a:lnTo>
                <a:lnTo>
                  <a:pt x="1610410" y="129539"/>
                </a:lnTo>
                <a:lnTo>
                  <a:pt x="1607489" y="128650"/>
                </a:lnTo>
                <a:lnTo>
                  <a:pt x="1603552" y="128015"/>
                </a:lnTo>
                <a:lnTo>
                  <a:pt x="1598599" y="127507"/>
                </a:lnTo>
                <a:lnTo>
                  <a:pt x="1593646" y="126999"/>
                </a:lnTo>
                <a:lnTo>
                  <a:pt x="1587169" y="126745"/>
                </a:lnTo>
                <a:lnTo>
                  <a:pt x="1571675" y="126745"/>
                </a:lnTo>
                <a:lnTo>
                  <a:pt x="1565579" y="126999"/>
                </a:lnTo>
                <a:lnTo>
                  <a:pt x="1560753" y="127380"/>
                </a:lnTo>
                <a:lnTo>
                  <a:pt x="1555800" y="127761"/>
                </a:lnTo>
                <a:lnTo>
                  <a:pt x="1551990" y="128396"/>
                </a:lnTo>
                <a:lnTo>
                  <a:pt x="1549196" y="129412"/>
                </a:lnTo>
                <a:lnTo>
                  <a:pt x="1546402" y="130428"/>
                </a:lnTo>
                <a:lnTo>
                  <a:pt x="1543481" y="133222"/>
                </a:lnTo>
                <a:lnTo>
                  <a:pt x="1541830" y="136397"/>
                </a:lnTo>
                <a:lnTo>
                  <a:pt x="1541830" y="139572"/>
                </a:lnTo>
                <a:lnTo>
                  <a:pt x="1541957" y="142239"/>
                </a:lnTo>
                <a:close/>
              </a:path>
              <a:path w="5980353" h="522985">
                <a:moveTo>
                  <a:pt x="1947569" y="353583"/>
                </a:moveTo>
                <a:lnTo>
                  <a:pt x="1937419" y="345856"/>
                </a:lnTo>
                <a:lnTo>
                  <a:pt x="1929561" y="335660"/>
                </a:lnTo>
                <a:lnTo>
                  <a:pt x="1927220" y="331412"/>
                </a:lnTo>
                <a:lnTo>
                  <a:pt x="1922424" y="319947"/>
                </a:lnTo>
                <a:lnTo>
                  <a:pt x="1919020" y="306958"/>
                </a:lnTo>
                <a:lnTo>
                  <a:pt x="1926026" y="414628"/>
                </a:lnTo>
                <a:lnTo>
                  <a:pt x="1937772" y="417463"/>
                </a:lnTo>
                <a:lnTo>
                  <a:pt x="1950268" y="419497"/>
                </a:lnTo>
                <a:lnTo>
                  <a:pt x="1949373" y="354583"/>
                </a:lnTo>
                <a:lnTo>
                  <a:pt x="1947569" y="353583"/>
                </a:lnTo>
                <a:close/>
              </a:path>
              <a:path w="5980353" h="522985">
                <a:moveTo>
                  <a:pt x="1838629" y="274065"/>
                </a:moveTo>
                <a:lnTo>
                  <a:pt x="1838949" y="287547"/>
                </a:lnTo>
                <a:lnTo>
                  <a:pt x="1839940" y="300776"/>
                </a:lnTo>
                <a:lnTo>
                  <a:pt x="1841598" y="313369"/>
                </a:lnTo>
                <a:lnTo>
                  <a:pt x="1843914" y="325334"/>
                </a:lnTo>
                <a:lnTo>
                  <a:pt x="1846884" y="336676"/>
                </a:lnTo>
                <a:lnTo>
                  <a:pt x="1852221" y="351167"/>
                </a:lnTo>
                <a:lnTo>
                  <a:pt x="1857952" y="362675"/>
                </a:lnTo>
                <a:lnTo>
                  <a:pt x="1864720" y="373212"/>
                </a:lnTo>
                <a:lnTo>
                  <a:pt x="1872538" y="382777"/>
                </a:lnTo>
                <a:lnTo>
                  <a:pt x="1882427" y="392128"/>
                </a:lnTo>
                <a:lnTo>
                  <a:pt x="1892563" y="399582"/>
                </a:lnTo>
                <a:lnTo>
                  <a:pt x="1903745" y="405990"/>
                </a:lnTo>
                <a:lnTo>
                  <a:pt x="1915972" y="411352"/>
                </a:lnTo>
                <a:lnTo>
                  <a:pt x="1926026" y="414628"/>
                </a:lnTo>
                <a:lnTo>
                  <a:pt x="1919020" y="306958"/>
                </a:lnTo>
                <a:lnTo>
                  <a:pt x="1917305" y="296868"/>
                </a:lnTo>
                <a:lnTo>
                  <a:pt x="1916104" y="284271"/>
                </a:lnTo>
                <a:lnTo>
                  <a:pt x="1915718" y="270890"/>
                </a:lnTo>
                <a:lnTo>
                  <a:pt x="1916144" y="257414"/>
                </a:lnTo>
                <a:lnTo>
                  <a:pt x="1917479" y="244780"/>
                </a:lnTo>
                <a:lnTo>
                  <a:pt x="1919782" y="233171"/>
                </a:lnTo>
                <a:lnTo>
                  <a:pt x="1925815" y="215401"/>
                </a:lnTo>
                <a:lnTo>
                  <a:pt x="1931720" y="204850"/>
                </a:lnTo>
                <a:lnTo>
                  <a:pt x="1941642" y="193998"/>
                </a:lnTo>
                <a:lnTo>
                  <a:pt x="1952294" y="187070"/>
                </a:lnTo>
                <a:lnTo>
                  <a:pt x="1968043" y="182079"/>
                </a:lnTo>
                <a:lnTo>
                  <a:pt x="1981504" y="180974"/>
                </a:lnTo>
                <a:lnTo>
                  <a:pt x="1988825" y="181257"/>
                </a:lnTo>
                <a:lnTo>
                  <a:pt x="2001727" y="183455"/>
                </a:lnTo>
                <a:lnTo>
                  <a:pt x="2012619" y="187832"/>
                </a:lnTo>
                <a:lnTo>
                  <a:pt x="2024508" y="196754"/>
                </a:lnTo>
                <a:lnTo>
                  <a:pt x="2032431" y="206882"/>
                </a:lnTo>
                <a:lnTo>
                  <a:pt x="2039607" y="222596"/>
                </a:lnTo>
                <a:lnTo>
                  <a:pt x="2042972" y="235584"/>
                </a:lnTo>
                <a:lnTo>
                  <a:pt x="2044530" y="245804"/>
                </a:lnTo>
                <a:lnTo>
                  <a:pt x="2045648" y="258375"/>
                </a:lnTo>
                <a:lnTo>
                  <a:pt x="2046020" y="271779"/>
                </a:lnTo>
                <a:lnTo>
                  <a:pt x="2045611" y="285118"/>
                </a:lnTo>
                <a:lnTo>
                  <a:pt x="2044341" y="297747"/>
                </a:lnTo>
                <a:lnTo>
                  <a:pt x="2042210" y="309371"/>
                </a:lnTo>
                <a:lnTo>
                  <a:pt x="2036236" y="327073"/>
                </a:lnTo>
                <a:lnTo>
                  <a:pt x="2030272" y="337565"/>
                </a:lnTo>
                <a:lnTo>
                  <a:pt x="2020529" y="348250"/>
                </a:lnTo>
                <a:lnTo>
                  <a:pt x="2009825" y="355218"/>
                </a:lnTo>
                <a:lnTo>
                  <a:pt x="1993792" y="360237"/>
                </a:lnTo>
                <a:lnTo>
                  <a:pt x="1980234" y="361314"/>
                </a:lnTo>
                <a:lnTo>
                  <a:pt x="1973278" y="361052"/>
                </a:lnTo>
                <a:lnTo>
                  <a:pt x="1960353" y="358890"/>
                </a:lnTo>
                <a:lnTo>
                  <a:pt x="1949373" y="354583"/>
                </a:lnTo>
                <a:lnTo>
                  <a:pt x="1950268" y="419497"/>
                </a:lnTo>
                <a:lnTo>
                  <a:pt x="1963529" y="420722"/>
                </a:lnTo>
                <a:lnTo>
                  <a:pt x="1977567" y="421131"/>
                </a:lnTo>
                <a:lnTo>
                  <a:pt x="1979209" y="421126"/>
                </a:lnTo>
                <a:lnTo>
                  <a:pt x="1993139" y="420607"/>
                </a:lnTo>
                <a:lnTo>
                  <a:pt x="2006340" y="419243"/>
                </a:lnTo>
                <a:lnTo>
                  <a:pt x="2018814" y="417034"/>
                </a:lnTo>
                <a:lnTo>
                  <a:pt x="2030559" y="413981"/>
                </a:lnTo>
                <a:lnTo>
                  <a:pt x="2041575" y="410082"/>
                </a:lnTo>
                <a:lnTo>
                  <a:pt x="2057733" y="402417"/>
                </a:lnTo>
                <a:lnTo>
                  <a:pt x="2068535" y="395564"/>
                </a:lnTo>
                <a:lnTo>
                  <a:pt x="2078350" y="387705"/>
                </a:lnTo>
                <a:lnTo>
                  <a:pt x="2087168" y="378840"/>
                </a:lnTo>
                <a:lnTo>
                  <a:pt x="2097509" y="365587"/>
                </a:lnTo>
                <a:lnTo>
                  <a:pt x="2104046" y="354792"/>
                </a:lnTo>
                <a:lnTo>
                  <a:pt x="2109617" y="343168"/>
                </a:lnTo>
                <a:lnTo>
                  <a:pt x="2114219" y="330707"/>
                </a:lnTo>
                <a:lnTo>
                  <a:pt x="2117273" y="319927"/>
                </a:lnTo>
                <a:lnTo>
                  <a:pt x="2119836" y="307856"/>
                </a:lnTo>
                <a:lnTo>
                  <a:pt x="2121659" y="295295"/>
                </a:lnTo>
                <a:lnTo>
                  <a:pt x="2122748" y="282252"/>
                </a:lnTo>
                <a:lnTo>
                  <a:pt x="2123109" y="268731"/>
                </a:lnTo>
                <a:lnTo>
                  <a:pt x="2122796" y="255069"/>
                </a:lnTo>
                <a:lnTo>
                  <a:pt x="2121827" y="241809"/>
                </a:lnTo>
                <a:lnTo>
                  <a:pt x="2120188" y="229205"/>
                </a:lnTo>
                <a:lnTo>
                  <a:pt x="2117868" y="217265"/>
                </a:lnTo>
                <a:lnTo>
                  <a:pt x="2114854" y="205993"/>
                </a:lnTo>
                <a:lnTo>
                  <a:pt x="2109506" y="191390"/>
                </a:lnTo>
                <a:lnTo>
                  <a:pt x="2103793" y="179861"/>
                </a:lnTo>
                <a:lnTo>
                  <a:pt x="2097067" y="169323"/>
                </a:lnTo>
                <a:lnTo>
                  <a:pt x="2089327" y="159765"/>
                </a:lnTo>
                <a:lnTo>
                  <a:pt x="2079725" y="150533"/>
                </a:lnTo>
                <a:lnTo>
                  <a:pt x="2069611" y="143060"/>
                </a:lnTo>
                <a:lnTo>
                  <a:pt x="2058372" y="136690"/>
                </a:lnTo>
                <a:lnTo>
                  <a:pt x="2046020" y="131444"/>
                </a:lnTo>
                <a:lnTo>
                  <a:pt x="2035818" y="128118"/>
                </a:lnTo>
                <a:lnTo>
                  <a:pt x="2024080" y="125304"/>
                </a:lnTo>
                <a:lnTo>
                  <a:pt x="2011550" y="123287"/>
                </a:lnTo>
                <a:lnTo>
                  <a:pt x="1998243" y="122072"/>
                </a:lnTo>
                <a:lnTo>
                  <a:pt x="1984171" y="121665"/>
                </a:lnTo>
                <a:lnTo>
                  <a:pt x="1982675" y="121670"/>
                </a:lnTo>
                <a:lnTo>
                  <a:pt x="1968770" y="122183"/>
                </a:lnTo>
                <a:lnTo>
                  <a:pt x="1955574" y="123544"/>
                </a:lnTo>
                <a:lnTo>
                  <a:pt x="1943091" y="125753"/>
                </a:lnTo>
                <a:lnTo>
                  <a:pt x="1931328" y="128810"/>
                </a:lnTo>
                <a:lnTo>
                  <a:pt x="1920290" y="132714"/>
                </a:lnTo>
                <a:lnTo>
                  <a:pt x="1904419" y="140360"/>
                </a:lnTo>
                <a:lnTo>
                  <a:pt x="1893621" y="147233"/>
                </a:lnTo>
                <a:lnTo>
                  <a:pt x="1883799" y="155059"/>
                </a:lnTo>
                <a:lnTo>
                  <a:pt x="1874951" y="163829"/>
                </a:lnTo>
                <a:lnTo>
                  <a:pt x="1864432" y="177163"/>
                </a:lnTo>
                <a:lnTo>
                  <a:pt x="1857887" y="187950"/>
                </a:lnTo>
                <a:lnTo>
                  <a:pt x="1852298" y="199596"/>
                </a:lnTo>
                <a:lnTo>
                  <a:pt x="1847646" y="212089"/>
                </a:lnTo>
                <a:lnTo>
                  <a:pt x="1844578" y="222884"/>
                </a:lnTo>
                <a:lnTo>
                  <a:pt x="1841985" y="234952"/>
                </a:lnTo>
                <a:lnTo>
                  <a:pt x="1840125" y="247509"/>
                </a:lnTo>
                <a:lnTo>
                  <a:pt x="1839004" y="260549"/>
                </a:lnTo>
                <a:lnTo>
                  <a:pt x="1838629" y="274065"/>
                </a:lnTo>
                <a:close/>
              </a:path>
              <a:path w="5980353" h="522985">
                <a:moveTo>
                  <a:pt x="2168321" y="389762"/>
                </a:moveTo>
                <a:lnTo>
                  <a:pt x="2169591" y="394207"/>
                </a:lnTo>
                <a:lnTo>
                  <a:pt x="2171242" y="397509"/>
                </a:lnTo>
                <a:lnTo>
                  <a:pt x="2175560" y="401700"/>
                </a:lnTo>
                <a:lnTo>
                  <a:pt x="2179116" y="403859"/>
                </a:lnTo>
                <a:lnTo>
                  <a:pt x="2183815" y="406272"/>
                </a:lnTo>
                <a:lnTo>
                  <a:pt x="2188641" y="408685"/>
                </a:lnTo>
                <a:lnTo>
                  <a:pt x="2194610" y="410971"/>
                </a:lnTo>
                <a:lnTo>
                  <a:pt x="2201722" y="413257"/>
                </a:lnTo>
                <a:lnTo>
                  <a:pt x="2208834" y="415543"/>
                </a:lnTo>
                <a:lnTo>
                  <a:pt x="2216962" y="417448"/>
                </a:lnTo>
                <a:lnTo>
                  <a:pt x="2225979" y="418972"/>
                </a:lnTo>
                <a:lnTo>
                  <a:pt x="2241384" y="420690"/>
                </a:lnTo>
                <a:lnTo>
                  <a:pt x="2254427" y="421131"/>
                </a:lnTo>
                <a:lnTo>
                  <a:pt x="2262964" y="420955"/>
                </a:lnTo>
                <a:lnTo>
                  <a:pt x="2275924" y="419960"/>
                </a:lnTo>
                <a:lnTo>
                  <a:pt x="2288371" y="418077"/>
                </a:lnTo>
                <a:lnTo>
                  <a:pt x="2300274" y="415289"/>
                </a:lnTo>
                <a:lnTo>
                  <a:pt x="2315194" y="410186"/>
                </a:lnTo>
                <a:lnTo>
                  <a:pt x="2326586" y="404612"/>
                </a:lnTo>
                <a:lnTo>
                  <a:pt x="2336850" y="397890"/>
                </a:lnTo>
                <a:lnTo>
                  <a:pt x="2346100" y="389821"/>
                </a:lnTo>
                <a:lnTo>
                  <a:pt x="2354263" y="380110"/>
                </a:lnTo>
                <a:lnTo>
                  <a:pt x="2360853" y="369061"/>
                </a:lnTo>
                <a:lnTo>
                  <a:pt x="2365979" y="355285"/>
                </a:lnTo>
                <a:lnTo>
                  <a:pt x="2368421" y="342766"/>
                </a:lnTo>
                <a:lnTo>
                  <a:pt x="2369235" y="329183"/>
                </a:lnTo>
                <a:lnTo>
                  <a:pt x="2369001" y="322032"/>
                </a:lnTo>
                <a:lnTo>
                  <a:pt x="2367196" y="309124"/>
                </a:lnTo>
                <a:lnTo>
                  <a:pt x="2363647" y="297814"/>
                </a:lnTo>
                <a:lnTo>
                  <a:pt x="2356563" y="284655"/>
                </a:lnTo>
                <a:lnTo>
                  <a:pt x="2348788" y="274954"/>
                </a:lnTo>
                <a:lnTo>
                  <a:pt x="2338441" y="265870"/>
                </a:lnTo>
                <a:lnTo>
                  <a:pt x="2327706" y="258952"/>
                </a:lnTo>
                <a:lnTo>
                  <a:pt x="2315495" y="252554"/>
                </a:lnTo>
                <a:lnTo>
                  <a:pt x="2303957" y="247522"/>
                </a:lnTo>
                <a:lnTo>
                  <a:pt x="2291894" y="242730"/>
                </a:lnTo>
                <a:lnTo>
                  <a:pt x="2280081" y="238378"/>
                </a:lnTo>
                <a:lnTo>
                  <a:pt x="2272334" y="235584"/>
                </a:lnTo>
                <a:lnTo>
                  <a:pt x="2265349" y="232663"/>
                </a:lnTo>
                <a:lnTo>
                  <a:pt x="2259126" y="229488"/>
                </a:lnTo>
                <a:lnTo>
                  <a:pt x="2253030" y="226313"/>
                </a:lnTo>
                <a:lnTo>
                  <a:pt x="2248077" y="222630"/>
                </a:lnTo>
                <a:lnTo>
                  <a:pt x="2244267" y="218439"/>
                </a:lnTo>
                <a:lnTo>
                  <a:pt x="2240457" y="214248"/>
                </a:lnTo>
                <a:lnTo>
                  <a:pt x="2238552" y="209168"/>
                </a:lnTo>
                <a:lnTo>
                  <a:pt x="2238552" y="199008"/>
                </a:lnTo>
                <a:lnTo>
                  <a:pt x="2239441" y="195325"/>
                </a:lnTo>
                <a:lnTo>
                  <a:pt x="2240965" y="191769"/>
                </a:lnTo>
                <a:lnTo>
                  <a:pt x="2242616" y="188340"/>
                </a:lnTo>
                <a:lnTo>
                  <a:pt x="2244902" y="185292"/>
                </a:lnTo>
                <a:lnTo>
                  <a:pt x="2248077" y="182752"/>
                </a:lnTo>
                <a:lnTo>
                  <a:pt x="2251252" y="180085"/>
                </a:lnTo>
                <a:lnTo>
                  <a:pt x="2255316" y="178180"/>
                </a:lnTo>
                <a:lnTo>
                  <a:pt x="2260269" y="176783"/>
                </a:lnTo>
                <a:lnTo>
                  <a:pt x="2265349" y="175386"/>
                </a:lnTo>
                <a:lnTo>
                  <a:pt x="2271191" y="174751"/>
                </a:lnTo>
                <a:lnTo>
                  <a:pt x="2278126" y="174752"/>
                </a:lnTo>
                <a:lnTo>
                  <a:pt x="2291522" y="175524"/>
                </a:lnTo>
                <a:lnTo>
                  <a:pt x="2303322" y="177799"/>
                </a:lnTo>
                <a:lnTo>
                  <a:pt x="2310815" y="179958"/>
                </a:lnTo>
                <a:lnTo>
                  <a:pt x="2317292" y="182117"/>
                </a:lnTo>
                <a:lnTo>
                  <a:pt x="2323007" y="184530"/>
                </a:lnTo>
                <a:lnTo>
                  <a:pt x="2328595" y="186943"/>
                </a:lnTo>
                <a:lnTo>
                  <a:pt x="2333294" y="189102"/>
                </a:lnTo>
                <a:lnTo>
                  <a:pt x="2337104" y="191261"/>
                </a:lnTo>
                <a:lnTo>
                  <a:pt x="2340914" y="193293"/>
                </a:lnTo>
                <a:lnTo>
                  <a:pt x="2343708" y="194309"/>
                </a:lnTo>
                <a:lnTo>
                  <a:pt x="2345486" y="194309"/>
                </a:lnTo>
                <a:lnTo>
                  <a:pt x="2348407" y="193928"/>
                </a:lnTo>
                <a:lnTo>
                  <a:pt x="2351709" y="191261"/>
                </a:lnTo>
                <a:lnTo>
                  <a:pt x="2353106" y="187324"/>
                </a:lnTo>
                <a:lnTo>
                  <a:pt x="2353614" y="184657"/>
                </a:lnTo>
                <a:lnTo>
                  <a:pt x="2353995" y="181228"/>
                </a:lnTo>
                <a:lnTo>
                  <a:pt x="2354249" y="177926"/>
                </a:lnTo>
                <a:lnTo>
                  <a:pt x="2354376" y="173481"/>
                </a:lnTo>
                <a:lnTo>
                  <a:pt x="2354376" y="163575"/>
                </a:lnTo>
                <a:lnTo>
                  <a:pt x="2354249" y="159765"/>
                </a:lnTo>
                <a:lnTo>
                  <a:pt x="2353995" y="156717"/>
                </a:lnTo>
                <a:lnTo>
                  <a:pt x="2353614" y="153669"/>
                </a:lnTo>
                <a:lnTo>
                  <a:pt x="2353360" y="151002"/>
                </a:lnTo>
                <a:lnTo>
                  <a:pt x="2352471" y="146811"/>
                </a:lnTo>
                <a:lnTo>
                  <a:pt x="2351074" y="143636"/>
                </a:lnTo>
                <a:lnTo>
                  <a:pt x="2349042" y="140588"/>
                </a:lnTo>
                <a:lnTo>
                  <a:pt x="2345232" y="137667"/>
                </a:lnTo>
                <a:lnTo>
                  <a:pt x="2342057" y="135889"/>
                </a:lnTo>
                <a:lnTo>
                  <a:pt x="2337739" y="133730"/>
                </a:lnTo>
                <a:lnTo>
                  <a:pt x="2333294" y="131698"/>
                </a:lnTo>
                <a:lnTo>
                  <a:pt x="2327960" y="129793"/>
                </a:lnTo>
                <a:lnTo>
                  <a:pt x="2321610" y="128015"/>
                </a:lnTo>
                <a:lnTo>
                  <a:pt x="2315260" y="126110"/>
                </a:lnTo>
                <a:lnTo>
                  <a:pt x="2308148" y="124713"/>
                </a:lnTo>
                <a:lnTo>
                  <a:pt x="2300401" y="123443"/>
                </a:lnTo>
                <a:lnTo>
                  <a:pt x="2292527" y="122300"/>
                </a:lnTo>
                <a:lnTo>
                  <a:pt x="2284399" y="121665"/>
                </a:lnTo>
                <a:lnTo>
                  <a:pt x="2276144" y="121665"/>
                </a:lnTo>
                <a:lnTo>
                  <a:pt x="2268079" y="121837"/>
                </a:lnTo>
                <a:lnTo>
                  <a:pt x="2254941" y="122921"/>
                </a:lnTo>
                <a:lnTo>
                  <a:pt x="2242606" y="124985"/>
                </a:lnTo>
                <a:lnTo>
                  <a:pt x="2231059" y="128015"/>
                </a:lnTo>
                <a:lnTo>
                  <a:pt x="2218122" y="132753"/>
                </a:lnTo>
                <a:lnTo>
                  <a:pt x="2206856" y="138564"/>
                </a:lnTo>
                <a:lnTo>
                  <a:pt x="2196896" y="145541"/>
                </a:lnTo>
                <a:lnTo>
                  <a:pt x="2189984" y="151839"/>
                </a:lnTo>
                <a:lnTo>
                  <a:pt x="2181897" y="161675"/>
                </a:lnTo>
                <a:lnTo>
                  <a:pt x="2175560" y="172719"/>
                </a:lnTo>
                <a:lnTo>
                  <a:pt x="2171793" y="182303"/>
                </a:lnTo>
                <a:lnTo>
                  <a:pt x="2168987" y="194655"/>
                </a:lnTo>
                <a:lnTo>
                  <a:pt x="2168067" y="207771"/>
                </a:lnTo>
                <a:lnTo>
                  <a:pt x="2168328" y="215752"/>
                </a:lnTo>
                <a:lnTo>
                  <a:pt x="2170083" y="228602"/>
                </a:lnTo>
                <a:lnTo>
                  <a:pt x="2173528" y="239902"/>
                </a:lnTo>
                <a:lnTo>
                  <a:pt x="2180394" y="253009"/>
                </a:lnTo>
                <a:lnTo>
                  <a:pt x="2188133" y="262762"/>
                </a:lnTo>
                <a:lnTo>
                  <a:pt x="2198141" y="271769"/>
                </a:lnTo>
                <a:lnTo>
                  <a:pt x="2208707" y="278891"/>
                </a:lnTo>
                <a:lnTo>
                  <a:pt x="2220664" y="285225"/>
                </a:lnTo>
                <a:lnTo>
                  <a:pt x="2232202" y="290448"/>
                </a:lnTo>
                <a:lnTo>
                  <a:pt x="2240203" y="293877"/>
                </a:lnTo>
                <a:lnTo>
                  <a:pt x="2248077" y="296925"/>
                </a:lnTo>
                <a:lnTo>
                  <a:pt x="2255697" y="299719"/>
                </a:lnTo>
                <a:lnTo>
                  <a:pt x="2263317" y="302513"/>
                </a:lnTo>
                <a:lnTo>
                  <a:pt x="2270175" y="305434"/>
                </a:lnTo>
                <a:lnTo>
                  <a:pt x="2276271" y="308609"/>
                </a:lnTo>
                <a:lnTo>
                  <a:pt x="2282367" y="311784"/>
                </a:lnTo>
                <a:lnTo>
                  <a:pt x="2287193" y="315467"/>
                </a:lnTo>
                <a:lnTo>
                  <a:pt x="2290876" y="319785"/>
                </a:lnTo>
                <a:lnTo>
                  <a:pt x="2294559" y="324103"/>
                </a:lnTo>
                <a:lnTo>
                  <a:pt x="2296337" y="329183"/>
                </a:lnTo>
                <a:lnTo>
                  <a:pt x="2296337" y="340232"/>
                </a:lnTo>
                <a:lnTo>
                  <a:pt x="2295321" y="344804"/>
                </a:lnTo>
                <a:lnTo>
                  <a:pt x="2293416" y="348868"/>
                </a:lnTo>
                <a:lnTo>
                  <a:pt x="2291384" y="352805"/>
                </a:lnTo>
                <a:lnTo>
                  <a:pt x="2288463" y="356107"/>
                </a:lnTo>
                <a:lnTo>
                  <a:pt x="2284653" y="358647"/>
                </a:lnTo>
                <a:lnTo>
                  <a:pt x="2280716" y="361187"/>
                </a:lnTo>
                <a:lnTo>
                  <a:pt x="2276144" y="363219"/>
                </a:lnTo>
                <a:lnTo>
                  <a:pt x="2270937" y="364616"/>
                </a:lnTo>
                <a:lnTo>
                  <a:pt x="2265603" y="366013"/>
                </a:lnTo>
                <a:lnTo>
                  <a:pt x="2259634" y="366648"/>
                </a:lnTo>
                <a:lnTo>
                  <a:pt x="2249022" y="366591"/>
                </a:lnTo>
                <a:lnTo>
                  <a:pt x="2235943" y="365448"/>
                </a:lnTo>
                <a:lnTo>
                  <a:pt x="2224201" y="362838"/>
                </a:lnTo>
                <a:lnTo>
                  <a:pt x="2215692" y="360171"/>
                </a:lnTo>
                <a:lnTo>
                  <a:pt x="2208326" y="357504"/>
                </a:lnTo>
                <a:lnTo>
                  <a:pt x="2201976" y="354456"/>
                </a:lnTo>
                <a:lnTo>
                  <a:pt x="2195626" y="351535"/>
                </a:lnTo>
                <a:lnTo>
                  <a:pt x="2190292" y="348741"/>
                </a:lnTo>
                <a:lnTo>
                  <a:pt x="2186101" y="346328"/>
                </a:lnTo>
                <a:lnTo>
                  <a:pt x="2181783" y="343788"/>
                </a:lnTo>
                <a:lnTo>
                  <a:pt x="2178608" y="342518"/>
                </a:lnTo>
                <a:lnTo>
                  <a:pt x="2176449" y="342518"/>
                </a:lnTo>
                <a:lnTo>
                  <a:pt x="2173147" y="342899"/>
                </a:lnTo>
                <a:lnTo>
                  <a:pt x="2169718" y="345693"/>
                </a:lnTo>
                <a:lnTo>
                  <a:pt x="2168194" y="349884"/>
                </a:lnTo>
                <a:lnTo>
                  <a:pt x="2167559" y="352678"/>
                </a:lnTo>
                <a:lnTo>
                  <a:pt x="2167178" y="356107"/>
                </a:lnTo>
                <a:lnTo>
                  <a:pt x="2166797" y="359536"/>
                </a:lnTo>
                <a:lnTo>
                  <a:pt x="2166543" y="364235"/>
                </a:lnTo>
                <a:lnTo>
                  <a:pt x="2166543" y="378713"/>
                </a:lnTo>
                <a:lnTo>
                  <a:pt x="2167178" y="385317"/>
                </a:lnTo>
                <a:lnTo>
                  <a:pt x="2168321" y="3897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35607" y="1149603"/>
            <a:ext cx="242569" cy="299466"/>
          </a:xfrm>
          <a:custGeom>
            <a:avLst/>
            <a:gdLst/>
            <a:ahLst/>
            <a:cxnLst/>
            <a:rect l="l" t="t" r="r" b="b"/>
            <a:pathLst>
              <a:path w="242569" h="299466">
                <a:moveTo>
                  <a:pt x="0" y="213284"/>
                </a:moveTo>
                <a:lnTo>
                  <a:pt x="784" y="226940"/>
                </a:lnTo>
                <a:lnTo>
                  <a:pt x="3136" y="239392"/>
                </a:lnTo>
                <a:lnTo>
                  <a:pt x="7112" y="250698"/>
                </a:lnTo>
                <a:lnTo>
                  <a:pt x="10905" y="258197"/>
                </a:lnTo>
                <a:lnTo>
                  <a:pt x="18203" y="268652"/>
                </a:lnTo>
                <a:lnTo>
                  <a:pt x="27178" y="277622"/>
                </a:lnTo>
                <a:lnTo>
                  <a:pt x="34461" y="283065"/>
                </a:lnTo>
                <a:lnTo>
                  <a:pt x="45479" y="289249"/>
                </a:lnTo>
                <a:lnTo>
                  <a:pt x="57785" y="294005"/>
                </a:lnTo>
                <a:lnTo>
                  <a:pt x="70711" y="297197"/>
                </a:lnTo>
                <a:lnTo>
                  <a:pt x="83319" y="298903"/>
                </a:lnTo>
                <a:lnTo>
                  <a:pt x="96647" y="299466"/>
                </a:lnTo>
                <a:lnTo>
                  <a:pt x="93834" y="243210"/>
                </a:lnTo>
                <a:lnTo>
                  <a:pt x="83693" y="236982"/>
                </a:lnTo>
                <a:lnTo>
                  <a:pt x="81710" y="235015"/>
                </a:lnTo>
                <a:lnTo>
                  <a:pt x="75303" y="224342"/>
                </a:lnTo>
                <a:lnTo>
                  <a:pt x="73151" y="210820"/>
                </a:lnTo>
                <a:lnTo>
                  <a:pt x="73151" y="204216"/>
                </a:lnTo>
                <a:lnTo>
                  <a:pt x="74422" y="198374"/>
                </a:lnTo>
                <a:lnTo>
                  <a:pt x="76835" y="193421"/>
                </a:lnTo>
                <a:lnTo>
                  <a:pt x="79375" y="188341"/>
                </a:lnTo>
                <a:lnTo>
                  <a:pt x="83312" y="184023"/>
                </a:lnTo>
                <a:lnTo>
                  <a:pt x="88645" y="180467"/>
                </a:lnTo>
                <a:lnTo>
                  <a:pt x="93980" y="176911"/>
                </a:lnTo>
                <a:lnTo>
                  <a:pt x="100965" y="174117"/>
                </a:lnTo>
                <a:lnTo>
                  <a:pt x="109474" y="172338"/>
                </a:lnTo>
                <a:lnTo>
                  <a:pt x="114334" y="171450"/>
                </a:lnTo>
                <a:lnTo>
                  <a:pt x="126471" y="170116"/>
                </a:lnTo>
                <a:lnTo>
                  <a:pt x="140462" y="169672"/>
                </a:lnTo>
                <a:lnTo>
                  <a:pt x="169037" y="169672"/>
                </a:lnTo>
                <a:lnTo>
                  <a:pt x="169037" y="215011"/>
                </a:lnTo>
                <a:lnTo>
                  <a:pt x="161138" y="223304"/>
                </a:lnTo>
                <a:lnTo>
                  <a:pt x="161256" y="279181"/>
                </a:lnTo>
                <a:lnTo>
                  <a:pt x="171269" y="271290"/>
                </a:lnTo>
                <a:lnTo>
                  <a:pt x="180594" y="262255"/>
                </a:lnTo>
                <a:lnTo>
                  <a:pt x="180594" y="286131"/>
                </a:lnTo>
                <a:lnTo>
                  <a:pt x="181482" y="288417"/>
                </a:lnTo>
                <a:lnTo>
                  <a:pt x="184785" y="291592"/>
                </a:lnTo>
                <a:lnTo>
                  <a:pt x="187706" y="292735"/>
                </a:lnTo>
                <a:lnTo>
                  <a:pt x="191769" y="293370"/>
                </a:lnTo>
                <a:lnTo>
                  <a:pt x="195834" y="294132"/>
                </a:lnTo>
                <a:lnTo>
                  <a:pt x="202311" y="294386"/>
                </a:lnTo>
                <a:lnTo>
                  <a:pt x="219582" y="294386"/>
                </a:lnTo>
                <a:lnTo>
                  <a:pt x="225932" y="294132"/>
                </a:lnTo>
                <a:lnTo>
                  <a:pt x="230124" y="293370"/>
                </a:lnTo>
                <a:lnTo>
                  <a:pt x="234442" y="292735"/>
                </a:lnTo>
                <a:lnTo>
                  <a:pt x="237617" y="291592"/>
                </a:lnTo>
                <a:lnTo>
                  <a:pt x="239522" y="289941"/>
                </a:lnTo>
                <a:lnTo>
                  <a:pt x="242569" y="286131"/>
                </a:lnTo>
                <a:lnTo>
                  <a:pt x="242569" y="104775"/>
                </a:lnTo>
                <a:lnTo>
                  <a:pt x="242294" y="94087"/>
                </a:lnTo>
                <a:lnTo>
                  <a:pt x="241096" y="80839"/>
                </a:lnTo>
                <a:lnTo>
                  <a:pt x="238977" y="68639"/>
                </a:lnTo>
                <a:lnTo>
                  <a:pt x="235966" y="57531"/>
                </a:lnTo>
                <a:lnTo>
                  <a:pt x="230568" y="44631"/>
                </a:lnTo>
                <a:lnTo>
                  <a:pt x="223686" y="33955"/>
                </a:lnTo>
                <a:lnTo>
                  <a:pt x="215137" y="24892"/>
                </a:lnTo>
                <a:lnTo>
                  <a:pt x="203109" y="16217"/>
                </a:lnTo>
                <a:lnTo>
                  <a:pt x="191641" y="10521"/>
                </a:lnTo>
                <a:lnTo>
                  <a:pt x="178688" y="6096"/>
                </a:lnTo>
                <a:lnTo>
                  <a:pt x="164978" y="3055"/>
                </a:lnTo>
                <a:lnTo>
                  <a:pt x="152735" y="1358"/>
                </a:lnTo>
                <a:lnTo>
                  <a:pt x="139476" y="339"/>
                </a:lnTo>
                <a:lnTo>
                  <a:pt x="125222" y="0"/>
                </a:lnTo>
                <a:lnTo>
                  <a:pt x="116305" y="198"/>
                </a:lnTo>
                <a:lnTo>
                  <a:pt x="103620" y="1171"/>
                </a:lnTo>
                <a:lnTo>
                  <a:pt x="91186" y="2921"/>
                </a:lnTo>
                <a:lnTo>
                  <a:pt x="72419" y="6820"/>
                </a:lnTo>
                <a:lnTo>
                  <a:pt x="60706" y="10160"/>
                </a:lnTo>
                <a:lnTo>
                  <a:pt x="47108" y="14969"/>
                </a:lnTo>
                <a:lnTo>
                  <a:pt x="36194" y="19812"/>
                </a:lnTo>
                <a:lnTo>
                  <a:pt x="24384" y="26543"/>
                </a:lnTo>
                <a:lnTo>
                  <a:pt x="21717" y="29337"/>
                </a:lnTo>
                <a:lnTo>
                  <a:pt x="18923" y="32258"/>
                </a:lnTo>
                <a:lnTo>
                  <a:pt x="17018" y="35433"/>
                </a:lnTo>
                <a:lnTo>
                  <a:pt x="16001" y="38988"/>
                </a:lnTo>
                <a:lnTo>
                  <a:pt x="14986" y="42545"/>
                </a:lnTo>
                <a:lnTo>
                  <a:pt x="14478" y="47498"/>
                </a:lnTo>
                <a:lnTo>
                  <a:pt x="14478" y="58166"/>
                </a:lnTo>
                <a:lnTo>
                  <a:pt x="14859" y="62357"/>
                </a:lnTo>
                <a:lnTo>
                  <a:pt x="15367" y="66167"/>
                </a:lnTo>
                <a:lnTo>
                  <a:pt x="16001" y="69850"/>
                </a:lnTo>
                <a:lnTo>
                  <a:pt x="16891" y="73025"/>
                </a:lnTo>
                <a:lnTo>
                  <a:pt x="17906" y="75692"/>
                </a:lnTo>
                <a:lnTo>
                  <a:pt x="20447" y="80263"/>
                </a:lnTo>
                <a:lnTo>
                  <a:pt x="23749" y="82931"/>
                </a:lnTo>
                <a:lnTo>
                  <a:pt x="27940" y="83693"/>
                </a:lnTo>
                <a:lnTo>
                  <a:pt x="31115" y="83693"/>
                </a:lnTo>
                <a:lnTo>
                  <a:pt x="35179" y="82296"/>
                </a:lnTo>
                <a:lnTo>
                  <a:pt x="40259" y="79501"/>
                </a:lnTo>
                <a:lnTo>
                  <a:pt x="45338" y="76708"/>
                </a:lnTo>
                <a:lnTo>
                  <a:pt x="51688" y="73660"/>
                </a:lnTo>
                <a:lnTo>
                  <a:pt x="59181" y="70231"/>
                </a:lnTo>
                <a:lnTo>
                  <a:pt x="72385" y="65106"/>
                </a:lnTo>
                <a:lnTo>
                  <a:pt x="85217" y="61087"/>
                </a:lnTo>
                <a:lnTo>
                  <a:pt x="92758" y="59264"/>
                </a:lnTo>
                <a:lnTo>
                  <a:pt x="105159" y="57488"/>
                </a:lnTo>
                <a:lnTo>
                  <a:pt x="118744" y="56896"/>
                </a:lnTo>
                <a:lnTo>
                  <a:pt x="128269" y="56896"/>
                </a:lnTo>
                <a:lnTo>
                  <a:pt x="136270" y="57912"/>
                </a:lnTo>
                <a:lnTo>
                  <a:pt x="142620" y="59817"/>
                </a:lnTo>
                <a:lnTo>
                  <a:pt x="149098" y="61849"/>
                </a:lnTo>
                <a:lnTo>
                  <a:pt x="154305" y="64897"/>
                </a:lnTo>
                <a:lnTo>
                  <a:pt x="158115" y="69087"/>
                </a:lnTo>
                <a:lnTo>
                  <a:pt x="162051" y="73279"/>
                </a:lnTo>
                <a:lnTo>
                  <a:pt x="164845" y="78486"/>
                </a:lnTo>
                <a:lnTo>
                  <a:pt x="166497" y="84709"/>
                </a:lnTo>
                <a:lnTo>
                  <a:pt x="168148" y="90932"/>
                </a:lnTo>
                <a:lnTo>
                  <a:pt x="169037" y="98298"/>
                </a:lnTo>
                <a:lnTo>
                  <a:pt x="169037" y="122682"/>
                </a:lnTo>
                <a:lnTo>
                  <a:pt x="143129" y="122682"/>
                </a:lnTo>
                <a:lnTo>
                  <a:pt x="130205" y="122867"/>
                </a:lnTo>
                <a:lnTo>
                  <a:pt x="116817" y="123493"/>
                </a:lnTo>
                <a:lnTo>
                  <a:pt x="104140" y="124559"/>
                </a:lnTo>
                <a:lnTo>
                  <a:pt x="92170" y="126067"/>
                </a:lnTo>
                <a:lnTo>
                  <a:pt x="80899" y="128016"/>
                </a:lnTo>
                <a:lnTo>
                  <a:pt x="70393" y="130424"/>
                </a:lnTo>
                <a:lnTo>
                  <a:pt x="57719" y="134323"/>
                </a:lnTo>
                <a:lnTo>
                  <a:pt x="46286" y="139033"/>
                </a:lnTo>
                <a:lnTo>
                  <a:pt x="36068" y="144525"/>
                </a:lnTo>
                <a:lnTo>
                  <a:pt x="24563" y="153137"/>
                </a:lnTo>
                <a:lnTo>
                  <a:pt x="15868" y="162364"/>
                </a:lnTo>
                <a:lnTo>
                  <a:pt x="9017" y="172847"/>
                </a:lnTo>
                <a:lnTo>
                  <a:pt x="3380" y="186919"/>
                </a:lnTo>
                <a:lnTo>
                  <a:pt x="837" y="199459"/>
                </a:lnTo>
                <a:lnTo>
                  <a:pt x="0" y="213106"/>
                </a:lnTo>
                <a:lnTo>
                  <a:pt x="0" y="2132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1293" y="1027938"/>
            <a:ext cx="253606" cy="416051"/>
          </a:xfrm>
          <a:custGeom>
            <a:avLst/>
            <a:gdLst/>
            <a:ahLst/>
            <a:cxnLst/>
            <a:rect l="l" t="t" r="r" b="b"/>
            <a:pathLst>
              <a:path w="253606" h="416051">
                <a:moveTo>
                  <a:pt x="178892" y="404240"/>
                </a:moveTo>
                <a:lnTo>
                  <a:pt x="178892" y="406146"/>
                </a:lnTo>
                <a:lnTo>
                  <a:pt x="180682" y="409448"/>
                </a:lnTo>
                <a:lnTo>
                  <a:pt x="183857" y="412114"/>
                </a:lnTo>
                <a:lnTo>
                  <a:pt x="186639" y="413131"/>
                </a:lnTo>
                <a:lnTo>
                  <a:pt x="189407" y="414147"/>
                </a:lnTo>
                <a:lnTo>
                  <a:pt x="193230" y="414909"/>
                </a:lnTo>
                <a:lnTo>
                  <a:pt x="198094" y="415289"/>
                </a:lnTo>
                <a:lnTo>
                  <a:pt x="202958" y="415798"/>
                </a:lnTo>
                <a:lnTo>
                  <a:pt x="209054" y="416051"/>
                </a:lnTo>
                <a:lnTo>
                  <a:pt x="223545" y="416051"/>
                </a:lnTo>
                <a:lnTo>
                  <a:pt x="229552" y="415798"/>
                </a:lnTo>
                <a:lnTo>
                  <a:pt x="234403" y="415289"/>
                </a:lnTo>
                <a:lnTo>
                  <a:pt x="239267" y="414909"/>
                </a:lnTo>
                <a:lnTo>
                  <a:pt x="248640" y="412114"/>
                </a:lnTo>
                <a:lnTo>
                  <a:pt x="253606" y="404240"/>
                </a:lnTo>
                <a:lnTo>
                  <a:pt x="253606" y="241426"/>
                </a:lnTo>
                <a:lnTo>
                  <a:pt x="253303" y="227522"/>
                </a:lnTo>
                <a:lnTo>
                  <a:pt x="252360" y="214295"/>
                </a:lnTo>
                <a:lnTo>
                  <a:pt x="250775" y="202204"/>
                </a:lnTo>
                <a:lnTo>
                  <a:pt x="248551" y="191262"/>
                </a:lnTo>
                <a:lnTo>
                  <a:pt x="244050" y="176941"/>
                </a:lnTo>
                <a:lnTo>
                  <a:pt x="238689" y="165461"/>
                </a:lnTo>
                <a:lnTo>
                  <a:pt x="232029" y="155066"/>
                </a:lnTo>
                <a:lnTo>
                  <a:pt x="223301" y="145222"/>
                </a:lnTo>
                <a:lnTo>
                  <a:pt x="213401" y="137255"/>
                </a:lnTo>
                <a:lnTo>
                  <a:pt x="201968" y="130683"/>
                </a:lnTo>
                <a:lnTo>
                  <a:pt x="183294" y="124364"/>
                </a:lnTo>
                <a:lnTo>
                  <a:pt x="170415" y="122343"/>
                </a:lnTo>
                <a:lnTo>
                  <a:pt x="156273" y="121665"/>
                </a:lnTo>
                <a:lnTo>
                  <a:pt x="151462" y="121783"/>
                </a:lnTo>
                <a:lnTo>
                  <a:pt x="138838" y="123238"/>
                </a:lnTo>
                <a:lnTo>
                  <a:pt x="126502" y="126338"/>
                </a:lnTo>
                <a:lnTo>
                  <a:pt x="114452" y="131063"/>
                </a:lnTo>
                <a:lnTo>
                  <a:pt x="95427" y="142226"/>
                </a:lnTo>
                <a:lnTo>
                  <a:pt x="85171" y="150212"/>
                </a:lnTo>
                <a:lnTo>
                  <a:pt x="75018" y="159512"/>
                </a:lnTo>
                <a:lnTo>
                  <a:pt x="75018" y="10795"/>
                </a:lnTo>
                <a:lnTo>
                  <a:pt x="73228" y="7365"/>
                </a:lnTo>
                <a:lnTo>
                  <a:pt x="70002" y="4445"/>
                </a:lnTo>
                <a:lnTo>
                  <a:pt x="67119" y="3428"/>
                </a:lnTo>
                <a:lnTo>
                  <a:pt x="64249" y="2286"/>
                </a:lnTo>
                <a:lnTo>
                  <a:pt x="60426" y="1397"/>
                </a:lnTo>
                <a:lnTo>
                  <a:pt x="55664" y="888"/>
                </a:lnTo>
                <a:lnTo>
                  <a:pt x="50901" y="253"/>
                </a:lnTo>
                <a:lnTo>
                  <a:pt x="44856" y="0"/>
                </a:lnTo>
                <a:lnTo>
                  <a:pt x="30162" y="0"/>
                </a:lnTo>
                <a:lnTo>
                  <a:pt x="24117" y="253"/>
                </a:lnTo>
                <a:lnTo>
                  <a:pt x="19354" y="888"/>
                </a:lnTo>
                <a:lnTo>
                  <a:pt x="14592" y="1397"/>
                </a:lnTo>
                <a:lnTo>
                  <a:pt x="10769" y="2286"/>
                </a:lnTo>
                <a:lnTo>
                  <a:pt x="7886" y="3428"/>
                </a:lnTo>
                <a:lnTo>
                  <a:pt x="5016" y="4445"/>
                </a:lnTo>
                <a:lnTo>
                  <a:pt x="2984" y="5841"/>
                </a:lnTo>
                <a:lnTo>
                  <a:pt x="596" y="9016"/>
                </a:lnTo>
                <a:lnTo>
                  <a:pt x="0" y="12826"/>
                </a:lnTo>
                <a:lnTo>
                  <a:pt x="0" y="406146"/>
                </a:lnTo>
                <a:lnTo>
                  <a:pt x="14592" y="414909"/>
                </a:lnTo>
                <a:lnTo>
                  <a:pt x="19354" y="415289"/>
                </a:lnTo>
                <a:lnTo>
                  <a:pt x="24117" y="415798"/>
                </a:lnTo>
                <a:lnTo>
                  <a:pt x="30162" y="416051"/>
                </a:lnTo>
                <a:lnTo>
                  <a:pt x="44856" y="416051"/>
                </a:lnTo>
                <a:lnTo>
                  <a:pt x="50901" y="415798"/>
                </a:lnTo>
                <a:lnTo>
                  <a:pt x="55664" y="415289"/>
                </a:lnTo>
                <a:lnTo>
                  <a:pt x="60426" y="414909"/>
                </a:lnTo>
                <a:lnTo>
                  <a:pt x="64249" y="414147"/>
                </a:lnTo>
                <a:lnTo>
                  <a:pt x="67119" y="413131"/>
                </a:lnTo>
                <a:lnTo>
                  <a:pt x="70002" y="412114"/>
                </a:lnTo>
                <a:lnTo>
                  <a:pt x="72034" y="410845"/>
                </a:lnTo>
                <a:lnTo>
                  <a:pt x="74421" y="407924"/>
                </a:lnTo>
                <a:lnTo>
                  <a:pt x="75018" y="404240"/>
                </a:lnTo>
                <a:lnTo>
                  <a:pt x="75018" y="227711"/>
                </a:lnTo>
                <a:lnTo>
                  <a:pt x="78550" y="223334"/>
                </a:lnTo>
                <a:lnTo>
                  <a:pt x="87701" y="212974"/>
                </a:lnTo>
                <a:lnTo>
                  <a:pt x="96642" y="204308"/>
                </a:lnTo>
                <a:lnTo>
                  <a:pt x="105371" y="197358"/>
                </a:lnTo>
                <a:lnTo>
                  <a:pt x="110401" y="194057"/>
                </a:lnTo>
                <a:lnTo>
                  <a:pt x="122378" y="188713"/>
                </a:lnTo>
                <a:lnTo>
                  <a:pt x="134251" y="186944"/>
                </a:lnTo>
                <a:lnTo>
                  <a:pt x="141782" y="186944"/>
                </a:lnTo>
                <a:lnTo>
                  <a:pt x="148386" y="188340"/>
                </a:lnTo>
                <a:lnTo>
                  <a:pt x="154038" y="191262"/>
                </a:lnTo>
                <a:lnTo>
                  <a:pt x="159702" y="194056"/>
                </a:lnTo>
                <a:lnTo>
                  <a:pt x="164312" y="198120"/>
                </a:lnTo>
                <a:lnTo>
                  <a:pt x="167881" y="203453"/>
                </a:lnTo>
                <a:lnTo>
                  <a:pt x="171449" y="208661"/>
                </a:lnTo>
                <a:lnTo>
                  <a:pt x="174180" y="215011"/>
                </a:lnTo>
                <a:lnTo>
                  <a:pt x="176072" y="222376"/>
                </a:lnTo>
                <a:lnTo>
                  <a:pt x="176934" y="226241"/>
                </a:lnTo>
                <a:lnTo>
                  <a:pt x="178402" y="238003"/>
                </a:lnTo>
                <a:lnTo>
                  <a:pt x="178892" y="252729"/>
                </a:lnTo>
                <a:lnTo>
                  <a:pt x="178892" y="4042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27467" y="1154684"/>
            <a:ext cx="253276" cy="294386"/>
          </a:xfrm>
          <a:custGeom>
            <a:avLst/>
            <a:gdLst/>
            <a:ahLst/>
            <a:cxnLst/>
            <a:rect l="l" t="t" r="r" b="b"/>
            <a:pathLst>
              <a:path w="253276" h="294386">
                <a:moveTo>
                  <a:pt x="209588" y="289051"/>
                </a:moveTo>
                <a:lnTo>
                  <a:pt x="214922" y="289305"/>
                </a:lnTo>
                <a:lnTo>
                  <a:pt x="227622" y="289305"/>
                </a:lnTo>
                <a:lnTo>
                  <a:pt x="232702" y="289051"/>
                </a:lnTo>
                <a:lnTo>
                  <a:pt x="236766" y="288543"/>
                </a:lnTo>
                <a:lnTo>
                  <a:pt x="240830" y="288163"/>
                </a:lnTo>
                <a:lnTo>
                  <a:pt x="250863" y="284099"/>
                </a:lnTo>
                <a:lnTo>
                  <a:pt x="253276" y="277494"/>
                </a:lnTo>
                <a:lnTo>
                  <a:pt x="253276" y="9905"/>
                </a:lnTo>
                <a:lnTo>
                  <a:pt x="251498" y="6730"/>
                </a:lnTo>
                <a:lnTo>
                  <a:pt x="248323" y="3937"/>
                </a:lnTo>
                <a:lnTo>
                  <a:pt x="245529" y="3048"/>
                </a:lnTo>
                <a:lnTo>
                  <a:pt x="242735" y="2031"/>
                </a:lnTo>
                <a:lnTo>
                  <a:pt x="239052" y="1269"/>
                </a:lnTo>
                <a:lnTo>
                  <a:pt x="234226" y="762"/>
                </a:lnTo>
                <a:lnTo>
                  <a:pt x="229527" y="253"/>
                </a:lnTo>
                <a:lnTo>
                  <a:pt x="223431" y="0"/>
                </a:lnTo>
                <a:lnTo>
                  <a:pt x="208699" y="0"/>
                </a:lnTo>
                <a:lnTo>
                  <a:pt x="202730" y="253"/>
                </a:lnTo>
                <a:lnTo>
                  <a:pt x="197904" y="762"/>
                </a:lnTo>
                <a:lnTo>
                  <a:pt x="193205" y="1269"/>
                </a:lnTo>
                <a:lnTo>
                  <a:pt x="189395" y="2031"/>
                </a:lnTo>
                <a:lnTo>
                  <a:pt x="186474" y="3048"/>
                </a:lnTo>
                <a:lnTo>
                  <a:pt x="183553" y="3937"/>
                </a:lnTo>
                <a:lnTo>
                  <a:pt x="181648" y="5206"/>
                </a:lnTo>
                <a:lnTo>
                  <a:pt x="179489" y="8254"/>
                </a:lnTo>
                <a:lnTo>
                  <a:pt x="178854" y="11937"/>
                </a:lnTo>
                <a:lnTo>
                  <a:pt x="178854" y="188467"/>
                </a:lnTo>
                <a:lnTo>
                  <a:pt x="175020" y="193015"/>
                </a:lnTo>
                <a:lnTo>
                  <a:pt x="165725" y="203231"/>
                </a:lnTo>
                <a:lnTo>
                  <a:pt x="156771" y="211839"/>
                </a:lnTo>
                <a:lnTo>
                  <a:pt x="148120" y="218820"/>
                </a:lnTo>
                <a:lnTo>
                  <a:pt x="143216" y="222065"/>
                </a:lnTo>
                <a:lnTo>
                  <a:pt x="131258" y="227451"/>
                </a:lnTo>
                <a:lnTo>
                  <a:pt x="119367" y="229235"/>
                </a:lnTo>
                <a:lnTo>
                  <a:pt x="111823" y="229235"/>
                </a:lnTo>
                <a:lnTo>
                  <a:pt x="105219" y="227837"/>
                </a:lnTo>
                <a:lnTo>
                  <a:pt x="99568" y="224916"/>
                </a:lnTo>
                <a:lnTo>
                  <a:pt x="93916" y="221995"/>
                </a:lnTo>
                <a:lnTo>
                  <a:pt x="85572" y="212725"/>
                </a:lnTo>
                <a:lnTo>
                  <a:pt x="79171" y="201167"/>
                </a:lnTo>
                <a:lnTo>
                  <a:pt x="77393" y="193801"/>
                </a:lnTo>
                <a:lnTo>
                  <a:pt x="75135" y="176958"/>
                </a:lnTo>
                <a:lnTo>
                  <a:pt x="74714" y="161925"/>
                </a:lnTo>
                <a:lnTo>
                  <a:pt x="74714" y="9905"/>
                </a:lnTo>
                <a:lnTo>
                  <a:pt x="72923" y="6730"/>
                </a:lnTo>
                <a:lnTo>
                  <a:pt x="69697" y="3937"/>
                </a:lnTo>
                <a:lnTo>
                  <a:pt x="66827" y="3048"/>
                </a:lnTo>
                <a:lnTo>
                  <a:pt x="63944" y="2031"/>
                </a:lnTo>
                <a:lnTo>
                  <a:pt x="60121" y="1269"/>
                </a:lnTo>
                <a:lnTo>
                  <a:pt x="55359" y="762"/>
                </a:lnTo>
                <a:lnTo>
                  <a:pt x="50596" y="253"/>
                </a:lnTo>
                <a:lnTo>
                  <a:pt x="44551" y="0"/>
                </a:lnTo>
                <a:lnTo>
                  <a:pt x="30060" y="0"/>
                </a:lnTo>
                <a:lnTo>
                  <a:pt x="24066" y="253"/>
                </a:lnTo>
                <a:lnTo>
                  <a:pt x="19202" y="762"/>
                </a:lnTo>
                <a:lnTo>
                  <a:pt x="14338" y="1269"/>
                </a:lnTo>
                <a:lnTo>
                  <a:pt x="10464" y="2031"/>
                </a:lnTo>
                <a:lnTo>
                  <a:pt x="7594" y="3048"/>
                </a:lnTo>
                <a:lnTo>
                  <a:pt x="4711" y="3937"/>
                </a:lnTo>
                <a:lnTo>
                  <a:pt x="2730" y="5206"/>
                </a:lnTo>
                <a:lnTo>
                  <a:pt x="546" y="8254"/>
                </a:lnTo>
                <a:lnTo>
                  <a:pt x="0" y="11937"/>
                </a:lnTo>
                <a:lnTo>
                  <a:pt x="0" y="174629"/>
                </a:lnTo>
                <a:lnTo>
                  <a:pt x="311" y="189114"/>
                </a:lnTo>
                <a:lnTo>
                  <a:pt x="1234" y="202366"/>
                </a:lnTo>
                <a:lnTo>
                  <a:pt x="2768" y="214384"/>
                </a:lnTo>
                <a:lnTo>
                  <a:pt x="4914" y="225170"/>
                </a:lnTo>
                <a:lnTo>
                  <a:pt x="9253" y="239094"/>
                </a:lnTo>
                <a:lnTo>
                  <a:pt x="14590" y="250588"/>
                </a:lnTo>
                <a:lnTo>
                  <a:pt x="21285" y="261112"/>
                </a:lnTo>
                <a:lnTo>
                  <a:pt x="30006" y="270956"/>
                </a:lnTo>
                <a:lnTo>
                  <a:pt x="39909" y="278923"/>
                </a:lnTo>
                <a:lnTo>
                  <a:pt x="51346" y="285495"/>
                </a:lnTo>
                <a:lnTo>
                  <a:pt x="70219" y="291788"/>
                </a:lnTo>
                <a:lnTo>
                  <a:pt x="83131" y="293739"/>
                </a:lnTo>
                <a:lnTo>
                  <a:pt x="97332" y="294386"/>
                </a:lnTo>
                <a:lnTo>
                  <a:pt x="107893" y="293823"/>
                </a:lnTo>
                <a:lnTo>
                  <a:pt x="120328" y="291666"/>
                </a:lnTo>
                <a:lnTo>
                  <a:pt x="132551" y="287879"/>
                </a:lnTo>
                <a:lnTo>
                  <a:pt x="144564" y="282448"/>
                </a:lnTo>
                <a:lnTo>
                  <a:pt x="159652" y="273205"/>
                </a:lnTo>
                <a:lnTo>
                  <a:pt x="169609" y="265568"/>
                </a:lnTo>
                <a:lnTo>
                  <a:pt x="179486" y="256751"/>
                </a:lnTo>
                <a:lnTo>
                  <a:pt x="189268" y="246761"/>
                </a:lnTo>
                <a:lnTo>
                  <a:pt x="189268" y="279400"/>
                </a:lnTo>
                <a:lnTo>
                  <a:pt x="190792" y="282701"/>
                </a:lnTo>
                <a:lnTo>
                  <a:pt x="193459" y="285368"/>
                </a:lnTo>
                <a:lnTo>
                  <a:pt x="198285" y="287400"/>
                </a:lnTo>
                <a:lnTo>
                  <a:pt x="201460" y="288163"/>
                </a:lnTo>
                <a:lnTo>
                  <a:pt x="205524" y="288543"/>
                </a:lnTo>
                <a:lnTo>
                  <a:pt x="209588" y="2890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56563" y="1149603"/>
            <a:ext cx="422401" cy="294386"/>
          </a:xfrm>
          <a:custGeom>
            <a:avLst/>
            <a:gdLst/>
            <a:ahLst/>
            <a:cxnLst/>
            <a:rect l="l" t="t" r="r" b="b"/>
            <a:pathLst>
              <a:path w="422401" h="294386">
                <a:moveTo>
                  <a:pt x="349376" y="287782"/>
                </a:moveTo>
                <a:lnTo>
                  <a:pt x="352425" y="290449"/>
                </a:lnTo>
                <a:lnTo>
                  <a:pt x="355345" y="291465"/>
                </a:lnTo>
                <a:lnTo>
                  <a:pt x="358139" y="292481"/>
                </a:lnTo>
                <a:lnTo>
                  <a:pt x="361950" y="293243"/>
                </a:lnTo>
                <a:lnTo>
                  <a:pt x="366775" y="293624"/>
                </a:lnTo>
                <a:lnTo>
                  <a:pt x="371475" y="294132"/>
                </a:lnTo>
                <a:lnTo>
                  <a:pt x="377698" y="294386"/>
                </a:lnTo>
                <a:lnTo>
                  <a:pt x="392556" y="294386"/>
                </a:lnTo>
                <a:lnTo>
                  <a:pt x="398653" y="294132"/>
                </a:lnTo>
                <a:lnTo>
                  <a:pt x="403351" y="293624"/>
                </a:lnTo>
                <a:lnTo>
                  <a:pt x="408178" y="293243"/>
                </a:lnTo>
                <a:lnTo>
                  <a:pt x="419481" y="289179"/>
                </a:lnTo>
                <a:lnTo>
                  <a:pt x="422401" y="282575"/>
                </a:lnTo>
                <a:lnTo>
                  <a:pt x="422326" y="106711"/>
                </a:lnTo>
                <a:lnTo>
                  <a:pt x="421591" y="93784"/>
                </a:lnTo>
                <a:lnTo>
                  <a:pt x="420056" y="81242"/>
                </a:lnTo>
                <a:lnTo>
                  <a:pt x="417703" y="69087"/>
                </a:lnTo>
                <a:lnTo>
                  <a:pt x="413540" y="55247"/>
                </a:lnTo>
                <a:lnTo>
                  <a:pt x="408299" y="43701"/>
                </a:lnTo>
                <a:lnTo>
                  <a:pt x="401700" y="33274"/>
                </a:lnTo>
                <a:lnTo>
                  <a:pt x="393546" y="23755"/>
                </a:lnTo>
                <a:lnTo>
                  <a:pt x="383760" y="15679"/>
                </a:lnTo>
                <a:lnTo>
                  <a:pt x="372363" y="9017"/>
                </a:lnTo>
                <a:lnTo>
                  <a:pt x="354749" y="2829"/>
                </a:lnTo>
                <a:lnTo>
                  <a:pt x="341921" y="710"/>
                </a:lnTo>
                <a:lnTo>
                  <a:pt x="327787" y="0"/>
                </a:lnTo>
                <a:lnTo>
                  <a:pt x="320039" y="0"/>
                </a:lnTo>
                <a:lnTo>
                  <a:pt x="312419" y="1016"/>
                </a:lnTo>
                <a:lnTo>
                  <a:pt x="305054" y="2921"/>
                </a:lnTo>
                <a:lnTo>
                  <a:pt x="297561" y="4699"/>
                </a:lnTo>
                <a:lnTo>
                  <a:pt x="290068" y="7620"/>
                </a:lnTo>
                <a:lnTo>
                  <a:pt x="282701" y="11557"/>
                </a:lnTo>
                <a:lnTo>
                  <a:pt x="281274" y="12296"/>
                </a:lnTo>
                <a:lnTo>
                  <a:pt x="270729" y="18623"/>
                </a:lnTo>
                <a:lnTo>
                  <a:pt x="260095" y="26543"/>
                </a:lnTo>
                <a:lnTo>
                  <a:pt x="255308" y="30512"/>
                </a:lnTo>
                <a:lnTo>
                  <a:pt x="246065" y="38952"/>
                </a:lnTo>
                <a:lnTo>
                  <a:pt x="236728" y="48513"/>
                </a:lnTo>
                <a:lnTo>
                  <a:pt x="233299" y="41275"/>
                </a:lnTo>
                <a:lnTo>
                  <a:pt x="229107" y="34544"/>
                </a:lnTo>
                <a:lnTo>
                  <a:pt x="224155" y="28575"/>
                </a:lnTo>
                <a:lnTo>
                  <a:pt x="219201" y="22606"/>
                </a:lnTo>
                <a:lnTo>
                  <a:pt x="213360" y="17525"/>
                </a:lnTo>
                <a:lnTo>
                  <a:pt x="206501" y="13335"/>
                </a:lnTo>
                <a:lnTo>
                  <a:pt x="199644" y="9017"/>
                </a:lnTo>
                <a:lnTo>
                  <a:pt x="191897" y="5715"/>
                </a:lnTo>
                <a:lnTo>
                  <a:pt x="183134" y="3429"/>
                </a:lnTo>
                <a:lnTo>
                  <a:pt x="167079" y="628"/>
                </a:lnTo>
                <a:lnTo>
                  <a:pt x="153670" y="0"/>
                </a:lnTo>
                <a:lnTo>
                  <a:pt x="144516" y="455"/>
                </a:lnTo>
                <a:lnTo>
                  <a:pt x="132052" y="2582"/>
                </a:lnTo>
                <a:lnTo>
                  <a:pt x="119863" y="6419"/>
                </a:lnTo>
                <a:lnTo>
                  <a:pt x="107950" y="11937"/>
                </a:lnTo>
                <a:lnTo>
                  <a:pt x="103454" y="14521"/>
                </a:lnTo>
                <a:lnTo>
                  <a:pt x="93620" y="21016"/>
                </a:lnTo>
                <a:lnTo>
                  <a:pt x="83773" y="28687"/>
                </a:lnTo>
                <a:lnTo>
                  <a:pt x="73905" y="37551"/>
                </a:lnTo>
                <a:lnTo>
                  <a:pt x="64008" y="47625"/>
                </a:lnTo>
                <a:lnTo>
                  <a:pt x="64008" y="14986"/>
                </a:lnTo>
                <a:lnTo>
                  <a:pt x="62611" y="11811"/>
                </a:lnTo>
                <a:lnTo>
                  <a:pt x="59943" y="9017"/>
                </a:lnTo>
                <a:lnTo>
                  <a:pt x="55371" y="7112"/>
                </a:lnTo>
                <a:lnTo>
                  <a:pt x="52196" y="6350"/>
                </a:lnTo>
                <a:lnTo>
                  <a:pt x="48006" y="5842"/>
                </a:lnTo>
                <a:lnTo>
                  <a:pt x="43815" y="5334"/>
                </a:lnTo>
                <a:lnTo>
                  <a:pt x="38608" y="5080"/>
                </a:lnTo>
                <a:lnTo>
                  <a:pt x="26034" y="5080"/>
                </a:lnTo>
                <a:lnTo>
                  <a:pt x="20955" y="5334"/>
                </a:lnTo>
                <a:lnTo>
                  <a:pt x="16890" y="5842"/>
                </a:lnTo>
                <a:lnTo>
                  <a:pt x="12827" y="6350"/>
                </a:lnTo>
                <a:lnTo>
                  <a:pt x="9525" y="7112"/>
                </a:lnTo>
                <a:lnTo>
                  <a:pt x="6858" y="8128"/>
                </a:lnTo>
                <a:lnTo>
                  <a:pt x="4318" y="9017"/>
                </a:lnTo>
                <a:lnTo>
                  <a:pt x="2540" y="10287"/>
                </a:lnTo>
                <a:lnTo>
                  <a:pt x="508" y="13335"/>
                </a:lnTo>
                <a:lnTo>
                  <a:pt x="0" y="17018"/>
                </a:lnTo>
                <a:lnTo>
                  <a:pt x="0" y="284480"/>
                </a:lnTo>
                <a:lnTo>
                  <a:pt x="1778" y="287782"/>
                </a:lnTo>
                <a:lnTo>
                  <a:pt x="5080" y="290449"/>
                </a:lnTo>
                <a:lnTo>
                  <a:pt x="8000" y="291465"/>
                </a:lnTo>
                <a:lnTo>
                  <a:pt x="10795" y="292481"/>
                </a:lnTo>
                <a:lnTo>
                  <a:pt x="14605" y="293243"/>
                </a:lnTo>
                <a:lnTo>
                  <a:pt x="19431" y="293624"/>
                </a:lnTo>
                <a:lnTo>
                  <a:pt x="24130" y="294132"/>
                </a:lnTo>
                <a:lnTo>
                  <a:pt x="30225" y="294386"/>
                </a:lnTo>
                <a:lnTo>
                  <a:pt x="44958" y="294386"/>
                </a:lnTo>
                <a:lnTo>
                  <a:pt x="50927" y="294132"/>
                </a:lnTo>
                <a:lnTo>
                  <a:pt x="55753" y="293624"/>
                </a:lnTo>
                <a:lnTo>
                  <a:pt x="60452" y="293243"/>
                </a:lnTo>
                <a:lnTo>
                  <a:pt x="67183" y="291465"/>
                </a:lnTo>
                <a:lnTo>
                  <a:pt x="74422" y="286258"/>
                </a:lnTo>
                <a:lnTo>
                  <a:pt x="75056" y="282575"/>
                </a:lnTo>
                <a:lnTo>
                  <a:pt x="75056" y="106045"/>
                </a:lnTo>
                <a:lnTo>
                  <a:pt x="78175" y="102165"/>
                </a:lnTo>
                <a:lnTo>
                  <a:pt x="87335" y="91589"/>
                </a:lnTo>
                <a:lnTo>
                  <a:pt x="96110" y="82758"/>
                </a:lnTo>
                <a:lnTo>
                  <a:pt x="104521" y="75692"/>
                </a:lnTo>
                <a:lnTo>
                  <a:pt x="108206" y="73068"/>
                </a:lnTo>
                <a:lnTo>
                  <a:pt x="120079" y="67215"/>
                </a:lnTo>
                <a:lnTo>
                  <a:pt x="131953" y="65278"/>
                </a:lnTo>
                <a:lnTo>
                  <a:pt x="139065" y="65278"/>
                </a:lnTo>
                <a:lnTo>
                  <a:pt x="145287" y="66675"/>
                </a:lnTo>
                <a:lnTo>
                  <a:pt x="150622" y="69596"/>
                </a:lnTo>
                <a:lnTo>
                  <a:pt x="156083" y="72390"/>
                </a:lnTo>
                <a:lnTo>
                  <a:pt x="160400" y="76454"/>
                </a:lnTo>
                <a:lnTo>
                  <a:pt x="163703" y="81787"/>
                </a:lnTo>
                <a:lnTo>
                  <a:pt x="167131" y="86995"/>
                </a:lnTo>
                <a:lnTo>
                  <a:pt x="169672" y="93345"/>
                </a:lnTo>
                <a:lnTo>
                  <a:pt x="171323" y="100711"/>
                </a:lnTo>
                <a:lnTo>
                  <a:pt x="173100" y="107950"/>
                </a:lnTo>
                <a:lnTo>
                  <a:pt x="173862" y="116078"/>
                </a:lnTo>
                <a:lnTo>
                  <a:pt x="173862" y="284480"/>
                </a:lnTo>
                <a:lnTo>
                  <a:pt x="175641" y="287782"/>
                </a:lnTo>
                <a:lnTo>
                  <a:pt x="178943" y="290449"/>
                </a:lnTo>
                <a:lnTo>
                  <a:pt x="181737" y="291465"/>
                </a:lnTo>
                <a:lnTo>
                  <a:pt x="184657" y="292481"/>
                </a:lnTo>
                <a:lnTo>
                  <a:pt x="188468" y="293243"/>
                </a:lnTo>
                <a:lnTo>
                  <a:pt x="193294" y="293624"/>
                </a:lnTo>
                <a:lnTo>
                  <a:pt x="197993" y="294132"/>
                </a:lnTo>
                <a:lnTo>
                  <a:pt x="204088" y="294386"/>
                </a:lnTo>
                <a:lnTo>
                  <a:pt x="218567" y="294386"/>
                </a:lnTo>
                <a:lnTo>
                  <a:pt x="224536" y="294132"/>
                </a:lnTo>
                <a:lnTo>
                  <a:pt x="229235" y="293624"/>
                </a:lnTo>
                <a:lnTo>
                  <a:pt x="234061" y="293243"/>
                </a:lnTo>
                <a:lnTo>
                  <a:pt x="237870" y="292481"/>
                </a:lnTo>
                <a:lnTo>
                  <a:pt x="240664" y="291465"/>
                </a:lnTo>
                <a:lnTo>
                  <a:pt x="243586" y="290449"/>
                </a:lnTo>
                <a:lnTo>
                  <a:pt x="245618" y="289179"/>
                </a:lnTo>
                <a:lnTo>
                  <a:pt x="248031" y="286258"/>
                </a:lnTo>
                <a:lnTo>
                  <a:pt x="248538" y="282575"/>
                </a:lnTo>
                <a:lnTo>
                  <a:pt x="248538" y="106045"/>
                </a:lnTo>
                <a:lnTo>
                  <a:pt x="251908" y="101951"/>
                </a:lnTo>
                <a:lnTo>
                  <a:pt x="261174" y="91468"/>
                </a:lnTo>
                <a:lnTo>
                  <a:pt x="269992" y="82708"/>
                </a:lnTo>
                <a:lnTo>
                  <a:pt x="278384" y="75692"/>
                </a:lnTo>
                <a:lnTo>
                  <a:pt x="281772" y="73262"/>
                </a:lnTo>
                <a:lnTo>
                  <a:pt x="293676" y="67263"/>
                </a:lnTo>
                <a:lnTo>
                  <a:pt x="305435" y="65278"/>
                </a:lnTo>
                <a:lnTo>
                  <a:pt x="312800" y="65278"/>
                </a:lnTo>
                <a:lnTo>
                  <a:pt x="319150" y="66675"/>
                </a:lnTo>
                <a:lnTo>
                  <a:pt x="324357" y="69596"/>
                </a:lnTo>
                <a:lnTo>
                  <a:pt x="329564" y="72390"/>
                </a:lnTo>
                <a:lnTo>
                  <a:pt x="334010" y="76454"/>
                </a:lnTo>
                <a:lnTo>
                  <a:pt x="337438" y="81787"/>
                </a:lnTo>
                <a:lnTo>
                  <a:pt x="340868" y="86995"/>
                </a:lnTo>
                <a:lnTo>
                  <a:pt x="343535" y="93345"/>
                </a:lnTo>
                <a:lnTo>
                  <a:pt x="345186" y="100711"/>
                </a:lnTo>
                <a:lnTo>
                  <a:pt x="346837" y="107950"/>
                </a:lnTo>
                <a:lnTo>
                  <a:pt x="347725" y="116078"/>
                </a:lnTo>
                <a:lnTo>
                  <a:pt x="347725" y="284480"/>
                </a:lnTo>
                <a:lnTo>
                  <a:pt x="349376" y="2877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29441" y="1372908"/>
            <a:ext cx="67422" cy="76161"/>
          </a:xfrm>
          <a:custGeom>
            <a:avLst/>
            <a:gdLst/>
            <a:ahLst/>
            <a:cxnLst/>
            <a:rect l="l" t="t" r="r" b="b"/>
            <a:pathLst>
              <a:path w="67422" h="76161">
                <a:moveTo>
                  <a:pt x="57712" y="8501"/>
                </a:moveTo>
                <a:lnTo>
                  <a:pt x="48278" y="15201"/>
                </a:lnTo>
                <a:lnTo>
                  <a:pt x="44009" y="17528"/>
                </a:lnTo>
                <a:lnTo>
                  <a:pt x="32046" y="21784"/>
                </a:lnTo>
                <a:lnTo>
                  <a:pt x="19195" y="23202"/>
                </a:lnTo>
                <a:lnTo>
                  <a:pt x="12854" y="22905"/>
                </a:lnTo>
                <a:lnTo>
                  <a:pt x="0" y="19906"/>
                </a:lnTo>
                <a:lnTo>
                  <a:pt x="2812" y="76161"/>
                </a:lnTo>
                <a:lnTo>
                  <a:pt x="12901" y="75766"/>
                </a:lnTo>
                <a:lnTo>
                  <a:pt x="25749" y="74017"/>
                </a:lnTo>
                <a:lnTo>
                  <a:pt x="37917" y="70884"/>
                </a:lnTo>
                <a:lnTo>
                  <a:pt x="49421" y="66382"/>
                </a:lnTo>
                <a:lnTo>
                  <a:pt x="56723" y="62621"/>
                </a:lnTo>
                <a:lnTo>
                  <a:pt x="67422" y="55876"/>
                </a:lnTo>
                <a:lnTo>
                  <a:pt x="67304" y="0"/>
                </a:lnTo>
                <a:lnTo>
                  <a:pt x="57712" y="8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52091" y="1149603"/>
            <a:ext cx="253619" cy="294386"/>
          </a:xfrm>
          <a:custGeom>
            <a:avLst/>
            <a:gdLst/>
            <a:ahLst/>
            <a:cxnLst/>
            <a:rect l="l" t="t" r="r" b="b"/>
            <a:pathLst>
              <a:path w="253619" h="294386">
                <a:moveTo>
                  <a:pt x="178942" y="282575"/>
                </a:moveTo>
                <a:lnTo>
                  <a:pt x="178942" y="284480"/>
                </a:lnTo>
                <a:lnTo>
                  <a:pt x="180720" y="287782"/>
                </a:lnTo>
                <a:lnTo>
                  <a:pt x="183895" y="290449"/>
                </a:lnTo>
                <a:lnTo>
                  <a:pt x="186689" y="291465"/>
                </a:lnTo>
                <a:lnTo>
                  <a:pt x="189483" y="292481"/>
                </a:lnTo>
                <a:lnTo>
                  <a:pt x="193294" y="293243"/>
                </a:lnTo>
                <a:lnTo>
                  <a:pt x="198119" y="293624"/>
                </a:lnTo>
                <a:lnTo>
                  <a:pt x="202945" y="294132"/>
                </a:lnTo>
                <a:lnTo>
                  <a:pt x="209169" y="294386"/>
                </a:lnTo>
                <a:lnTo>
                  <a:pt x="223646" y="294386"/>
                </a:lnTo>
                <a:lnTo>
                  <a:pt x="229615" y="294132"/>
                </a:lnTo>
                <a:lnTo>
                  <a:pt x="234441" y="293624"/>
                </a:lnTo>
                <a:lnTo>
                  <a:pt x="239267" y="293243"/>
                </a:lnTo>
                <a:lnTo>
                  <a:pt x="248665" y="290449"/>
                </a:lnTo>
                <a:lnTo>
                  <a:pt x="253619" y="282575"/>
                </a:lnTo>
                <a:lnTo>
                  <a:pt x="253619" y="118491"/>
                </a:lnTo>
                <a:lnTo>
                  <a:pt x="253348" y="105531"/>
                </a:lnTo>
                <a:lnTo>
                  <a:pt x="252421" y="92308"/>
                </a:lnTo>
                <a:lnTo>
                  <a:pt x="250822" y="80156"/>
                </a:lnTo>
                <a:lnTo>
                  <a:pt x="248538" y="69087"/>
                </a:lnTo>
                <a:lnTo>
                  <a:pt x="244186" y="55118"/>
                </a:lnTo>
                <a:lnTo>
                  <a:pt x="238806" y="43642"/>
                </a:lnTo>
                <a:lnTo>
                  <a:pt x="232028" y="33274"/>
                </a:lnTo>
                <a:lnTo>
                  <a:pt x="223389" y="23531"/>
                </a:lnTo>
                <a:lnTo>
                  <a:pt x="213481" y="15585"/>
                </a:lnTo>
                <a:lnTo>
                  <a:pt x="202056" y="9017"/>
                </a:lnTo>
                <a:lnTo>
                  <a:pt x="183335" y="2695"/>
                </a:lnTo>
                <a:lnTo>
                  <a:pt x="170458" y="676"/>
                </a:lnTo>
                <a:lnTo>
                  <a:pt x="156336" y="0"/>
                </a:lnTo>
                <a:lnTo>
                  <a:pt x="145448" y="598"/>
                </a:lnTo>
                <a:lnTo>
                  <a:pt x="132996" y="2796"/>
                </a:lnTo>
                <a:lnTo>
                  <a:pt x="120801" y="6585"/>
                </a:lnTo>
                <a:lnTo>
                  <a:pt x="108838" y="11937"/>
                </a:lnTo>
                <a:lnTo>
                  <a:pt x="93694" y="21274"/>
                </a:lnTo>
                <a:lnTo>
                  <a:pt x="83737" y="28887"/>
                </a:lnTo>
                <a:lnTo>
                  <a:pt x="73839" y="37665"/>
                </a:lnTo>
                <a:lnTo>
                  <a:pt x="64007" y="47625"/>
                </a:lnTo>
                <a:lnTo>
                  <a:pt x="64007" y="14986"/>
                </a:lnTo>
                <a:lnTo>
                  <a:pt x="62610" y="11811"/>
                </a:lnTo>
                <a:lnTo>
                  <a:pt x="59943" y="9017"/>
                </a:lnTo>
                <a:lnTo>
                  <a:pt x="55371" y="7112"/>
                </a:lnTo>
                <a:lnTo>
                  <a:pt x="52196" y="6350"/>
                </a:lnTo>
                <a:lnTo>
                  <a:pt x="48006" y="5842"/>
                </a:lnTo>
                <a:lnTo>
                  <a:pt x="43814" y="5334"/>
                </a:lnTo>
                <a:lnTo>
                  <a:pt x="38607" y="5080"/>
                </a:lnTo>
                <a:lnTo>
                  <a:pt x="26034" y="5080"/>
                </a:lnTo>
                <a:lnTo>
                  <a:pt x="20954" y="5334"/>
                </a:lnTo>
                <a:lnTo>
                  <a:pt x="16890" y="5842"/>
                </a:lnTo>
                <a:lnTo>
                  <a:pt x="12826" y="6350"/>
                </a:lnTo>
                <a:lnTo>
                  <a:pt x="9525" y="7112"/>
                </a:lnTo>
                <a:lnTo>
                  <a:pt x="6857" y="8128"/>
                </a:lnTo>
                <a:lnTo>
                  <a:pt x="4317" y="9017"/>
                </a:lnTo>
                <a:lnTo>
                  <a:pt x="2539" y="10287"/>
                </a:lnTo>
                <a:lnTo>
                  <a:pt x="507" y="13335"/>
                </a:lnTo>
                <a:lnTo>
                  <a:pt x="0" y="17018"/>
                </a:lnTo>
                <a:lnTo>
                  <a:pt x="0" y="284480"/>
                </a:lnTo>
                <a:lnTo>
                  <a:pt x="1777" y="287782"/>
                </a:lnTo>
                <a:lnTo>
                  <a:pt x="5079" y="290449"/>
                </a:lnTo>
                <a:lnTo>
                  <a:pt x="8000" y="291465"/>
                </a:lnTo>
                <a:lnTo>
                  <a:pt x="10794" y="292481"/>
                </a:lnTo>
                <a:lnTo>
                  <a:pt x="14604" y="293243"/>
                </a:lnTo>
                <a:lnTo>
                  <a:pt x="19431" y="293624"/>
                </a:lnTo>
                <a:lnTo>
                  <a:pt x="24129" y="294132"/>
                </a:lnTo>
                <a:lnTo>
                  <a:pt x="30225" y="294386"/>
                </a:lnTo>
                <a:lnTo>
                  <a:pt x="44957" y="294386"/>
                </a:lnTo>
                <a:lnTo>
                  <a:pt x="50926" y="294132"/>
                </a:lnTo>
                <a:lnTo>
                  <a:pt x="55752" y="293624"/>
                </a:lnTo>
                <a:lnTo>
                  <a:pt x="60451" y="293243"/>
                </a:lnTo>
                <a:lnTo>
                  <a:pt x="67182" y="291465"/>
                </a:lnTo>
                <a:lnTo>
                  <a:pt x="74421" y="286258"/>
                </a:lnTo>
                <a:lnTo>
                  <a:pt x="75056" y="282575"/>
                </a:lnTo>
                <a:lnTo>
                  <a:pt x="75056" y="106045"/>
                </a:lnTo>
                <a:lnTo>
                  <a:pt x="78597" y="101668"/>
                </a:lnTo>
                <a:lnTo>
                  <a:pt x="87768" y="91308"/>
                </a:lnTo>
                <a:lnTo>
                  <a:pt x="96712" y="82642"/>
                </a:lnTo>
                <a:lnTo>
                  <a:pt x="105409" y="75692"/>
                </a:lnTo>
                <a:lnTo>
                  <a:pt x="110415" y="72413"/>
                </a:lnTo>
                <a:lnTo>
                  <a:pt x="122381" y="67052"/>
                </a:lnTo>
                <a:lnTo>
                  <a:pt x="134238" y="65278"/>
                </a:lnTo>
                <a:lnTo>
                  <a:pt x="141858" y="65278"/>
                </a:lnTo>
                <a:lnTo>
                  <a:pt x="148462" y="66675"/>
                </a:lnTo>
                <a:lnTo>
                  <a:pt x="154050" y="69596"/>
                </a:lnTo>
                <a:lnTo>
                  <a:pt x="159765" y="72390"/>
                </a:lnTo>
                <a:lnTo>
                  <a:pt x="164337" y="76454"/>
                </a:lnTo>
                <a:lnTo>
                  <a:pt x="167894" y="81787"/>
                </a:lnTo>
                <a:lnTo>
                  <a:pt x="171450" y="86995"/>
                </a:lnTo>
                <a:lnTo>
                  <a:pt x="174244" y="93345"/>
                </a:lnTo>
                <a:lnTo>
                  <a:pt x="176148" y="100711"/>
                </a:lnTo>
                <a:lnTo>
                  <a:pt x="177017" y="104574"/>
                </a:lnTo>
                <a:lnTo>
                  <a:pt x="178470" y="116336"/>
                </a:lnTo>
                <a:lnTo>
                  <a:pt x="178942" y="131063"/>
                </a:lnTo>
                <a:lnTo>
                  <a:pt x="178942" y="282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44140" y="1334897"/>
            <a:ext cx="31248" cy="112538"/>
          </a:xfrm>
          <a:custGeom>
            <a:avLst/>
            <a:gdLst/>
            <a:ahLst/>
            <a:cxnLst/>
            <a:rect l="l" t="t" r="r" b="b"/>
            <a:pathLst>
              <a:path w="31248" h="112538">
                <a:moveTo>
                  <a:pt x="28548" y="46624"/>
                </a:moveTo>
                <a:lnTo>
                  <a:pt x="18398" y="38897"/>
                </a:lnTo>
                <a:lnTo>
                  <a:pt x="10541" y="28701"/>
                </a:lnTo>
                <a:lnTo>
                  <a:pt x="8199" y="24453"/>
                </a:lnTo>
                <a:lnTo>
                  <a:pt x="3404" y="12988"/>
                </a:lnTo>
                <a:lnTo>
                  <a:pt x="0" y="0"/>
                </a:lnTo>
                <a:lnTo>
                  <a:pt x="7006" y="107669"/>
                </a:lnTo>
                <a:lnTo>
                  <a:pt x="18751" y="110504"/>
                </a:lnTo>
                <a:lnTo>
                  <a:pt x="31248" y="112538"/>
                </a:lnTo>
                <a:lnTo>
                  <a:pt x="30353" y="47625"/>
                </a:lnTo>
                <a:lnTo>
                  <a:pt x="28548" y="46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63749" y="1149603"/>
            <a:ext cx="284480" cy="299466"/>
          </a:xfrm>
          <a:custGeom>
            <a:avLst/>
            <a:gdLst/>
            <a:ahLst/>
            <a:cxnLst/>
            <a:rect l="l" t="t" r="r" b="b"/>
            <a:pathLst>
              <a:path w="284480" h="299466">
                <a:moveTo>
                  <a:pt x="0" y="152400"/>
                </a:moveTo>
                <a:lnTo>
                  <a:pt x="319" y="165881"/>
                </a:lnTo>
                <a:lnTo>
                  <a:pt x="1311" y="179110"/>
                </a:lnTo>
                <a:lnTo>
                  <a:pt x="2968" y="191703"/>
                </a:lnTo>
                <a:lnTo>
                  <a:pt x="5284" y="203668"/>
                </a:lnTo>
                <a:lnTo>
                  <a:pt x="8255" y="215011"/>
                </a:lnTo>
                <a:lnTo>
                  <a:pt x="13591" y="229501"/>
                </a:lnTo>
                <a:lnTo>
                  <a:pt x="19322" y="241009"/>
                </a:lnTo>
                <a:lnTo>
                  <a:pt x="26091" y="251546"/>
                </a:lnTo>
                <a:lnTo>
                  <a:pt x="33908" y="261112"/>
                </a:lnTo>
                <a:lnTo>
                  <a:pt x="43797" y="270462"/>
                </a:lnTo>
                <a:lnTo>
                  <a:pt x="53933" y="277916"/>
                </a:lnTo>
                <a:lnTo>
                  <a:pt x="65115" y="284324"/>
                </a:lnTo>
                <a:lnTo>
                  <a:pt x="77343" y="289687"/>
                </a:lnTo>
                <a:lnTo>
                  <a:pt x="87397" y="292962"/>
                </a:lnTo>
                <a:lnTo>
                  <a:pt x="80390" y="185293"/>
                </a:lnTo>
                <a:lnTo>
                  <a:pt x="78675" y="175202"/>
                </a:lnTo>
                <a:lnTo>
                  <a:pt x="77474" y="162605"/>
                </a:lnTo>
                <a:lnTo>
                  <a:pt x="77088" y="149225"/>
                </a:lnTo>
                <a:lnTo>
                  <a:pt x="77514" y="135748"/>
                </a:lnTo>
                <a:lnTo>
                  <a:pt x="78849" y="123114"/>
                </a:lnTo>
                <a:lnTo>
                  <a:pt x="81152" y="111506"/>
                </a:lnTo>
                <a:lnTo>
                  <a:pt x="87185" y="93735"/>
                </a:lnTo>
                <a:lnTo>
                  <a:pt x="93090" y="83185"/>
                </a:lnTo>
                <a:lnTo>
                  <a:pt x="103012" y="72332"/>
                </a:lnTo>
                <a:lnTo>
                  <a:pt x="113664" y="65405"/>
                </a:lnTo>
                <a:lnTo>
                  <a:pt x="129413" y="60413"/>
                </a:lnTo>
                <a:lnTo>
                  <a:pt x="142875" y="59309"/>
                </a:lnTo>
                <a:lnTo>
                  <a:pt x="150195" y="59591"/>
                </a:lnTo>
                <a:lnTo>
                  <a:pt x="163097" y="61789"/>
                </a:lnTo>
                <a:lnTo>
                  <a:pt x="173989" y="66167"/>
                </a:lnTo>
                <a:lnTo>
                  <a:pt x="185878" y="75088"/>
                </a:lnTo>
                <a:lnTo>
                  <a:pt x="193801" y="85217"/>
                </a:lnTo>
                <a:lnTo>
                  <a:pt x="200977" y="100930"/>
                </a:lnTo>
                <a:lnTo>
                  <a:pt x="204343" y="113919"/>
                </a:lnTo>
                <a:lnTo>
                  <a:pt x="205900" y="124138"/>
                </a:lnTo>
                <a:lnTo>
                  <a:pt x="207018" y="136709"/>
                </a:lnTo>
                <a:lnTo>
                  <a:pt x="207390" y="150113"/>
                </a:lnTo>
                <a:lnTo>
                  <a:pt x="206981" y="163452"/>
                </a:lnTo>
                <a:lnTo>
                  <a:pt x="205711" y="176081"/>
                </a:lnTo>
                <a:lnTo>
                  <a:pt x="203581" y="187706"/>
                </a:lnTo>
                <a:lnTo>
                  <a:pt x="197606" y="205407"/>
                </a:lnTo>
                <a:lnTo>
                  <a:pt x="191643" y="215900"/>
                </a:lnTo>
                <a:lnTo>
                  <a:pt x="181899" y="226584"/>
                </a:lnTo>
                <a:lnTo>
                  <a:pt x="171195" y="233553"/>
                </a:lnTo>
                <a:lnTo>
                  <a:pt x="155162" y="238571"/>
                </a:lnTo>
                <a:lnTo>
                  <a:pt x="141605" y="239649"/>
                </a:lnTo>
                <a:lnTo>
                  <a:pt x="134648" y="239386"/>
                </a:lnTo>
                <a:lnTo>
                  <a:pt x="121723" y="237224"/>
                </a:lnTo>
                <a:lnTo>
                  <a:pt x="110743" y="232918"/>
                </a:lnTo>
                <a:lnTo>
                  <a:pt x="111639" y="297831"/>
                </a:lnTo>
                <a:lnTo>
                  <a:pt x="124900" y="299056"/>
                </a:lnTo>
                <a:lnTo>
                  <a:pt x="138937" y="299466"/>
                </a:lnTo>
                <a:lnTo>
                  <a:pt x="140579" y="299460"/>
                </a:lnTo>
                <a:lnTo>
                  <a:pt x="154509" y="298941"/>
                </a:lnTo>
                <a:lnTo>
                  <a:pt x="167711" y="297577"/>
                </a:lnTo>
                <a:lnTo>
                  <a:pt x="180184" y="295368"/>
                </a:lnTo>
                <a:lnTo>
                  <a:pt x="191929" y="292315"/>
                </a:lnTo>
                <a:lnTo>
                  <a:pt x="202945" y="288417"/>
                </a:lnTo>
                <a:lnTo>
                  <a:pt x="219103" y="280751"/>
                </a:lnTo>
                <a:lnTo>
                  <a:pt x="229905" y="273898"/>
                </a:lnTo>
                <a:lnTo>
                  <a:pt x="239720" y="266039"/>
                </a:lnTo>
                <a:lnTo>
                  <a:pt x="248538" y="257175"/>
                </a:lnTo>
                <a:lnTo>
                  <a:pt x="258879" y="243921"/>
                </a:lnTo>
                <a:lnTo>
                  <a:pt x="265417" y="233126"/>
                </a:lnTo>
                <a:lnTo>
                  <a:pt x="270987" y="221502"/>
                </a:lnTo>
                <a:lnTo>
                  <a:pt x="275589" y="209042"/>
                </a:lnTo>
                <a:lnTo>
                  <a:pt x="278643" y="198261"/>
                </a:lnTo>
                <a:lnTo>
                  <a:pt x="281206" y="186190"/>
                </a:lnTo>
                <a:lnTo>
                  <a:pt x="283029" y="173629"/>
                </a:lnTo>
                <a:lnTo>
                  <a:pt x="284118" y="160586"/>
                </a:lnTo>
                <a:lnTo>
                  <a:pt x="284480" y="147066"/>
                </a:lnTo>
                <a:lnTo>
                  <a:pt x="284166" y="133403"/>
                </a:lnTo>
                <a:lnTo>
                  <a:pt x="283197" y="120143"/>
                </a:lnTo>
                <a:lnTo>
                  <a:pt x="281558" y="107539"/>
                </a:lnTo>
                <a:lnTo>
                  <a:pt x="279238" y="95599"/>
                </a:lnTo>
                <a:lnTo>
                  <a:pt x="276225" y="84328"/>
                </a:lnTo>
                <a:lnTo>
                  <a:pt x="270876" y="69724"/>
                </a:lnTo>
                <a:lnTo>
                  <a:pt x="265163" y="58195"/>
                </a:lnTo>
                <a:lnTo>
                  <a:pt x="258437" y="47657"/>
                </a:lnTo>
                <a:lnTo>
                  <a:pt x="250698" y="38100"/>
                </a:lnTo>
                <a:lnTo>
                  <a:pt x="241057" y="28833"/>
                </a:lnTo>
                <a:lnTo>
                  <a:pt x="230952" y="21359"/>
                </a:lnTo>
                <a:lnTo>
                  <a:pt x="219726" y="14962"/>
                </a:lnTo>
                <a:lnTo>
                  <a:pt x="207390" y="9651"/>
                </a:lnTo>
                <a:lnTo>
                  <a:pt x="197203" y="6388"/>
                </a:lnTo>
                <a:lnTo>
                  <a:pt x="185461" y="3612"/>
                </a:lnTo>
                <a:lnTo>
                  <a:pt x="172929" y="1614"/>
                </a:lnTo>
                <a:lnTo>
                  <a:pt x="159618" y="405"/>
                </a:lnTo>
                <a:lnTo>
                  <a:pt x="145542" y="0"/>
                </a:lnTo>
                <a:lnTo>
                  <a:pt x="144045" y="4"/>
                </a:lnTo>
                <a:lnTo>
                  <a:pt x="130140" y="517"/>
                </a:lnTo>
                <a:lnTo>
                  <a:pt x="116944" y="1878"/>
                </a:lnTo>
                <a:lnTo>
                  <a:pt x="104461" y="4087"/>
                </a:lnTo>
                <a:lnTo>
                  <a:pt x="92698" y="7144"/>
                </a:lnTo>
                <a:lnTo>
                  <a:pt x="81661" y="11049"/>
                </a:lnTo>
                <a:lnTo>
                  <a:pt x="65790" y="18669"/>
                </a:lnTo>
                <a:lnTo>
                  <a:pt x="54991" y="25516"/>
                </a:lnTo>
                <a:lnTo>
                  <a:pt x="45169" y="33341"/>
                </a:lnTo>
                <a:lnTo>
                  <a:pt x="36321" y="42163"/>
                </a:lnTo>
                <a:lnTo>
                  <a:pt x="25802" y="55497"/>
                </a:lnTo>
                <a:lnTo>
                  <a:pt x="19257" y="66284"/>
                </a:lnTo>
                <a:lnTo>
                  <a:pt x="13668" y="77930"/>
                </a:lnTo>
                <a:lnTo>
                  <a:pt x="9017" y="90424"/>
                </a:lnTo>
                <a:lnTo>
                  <a:pt x="5948" y="101218"/>
                </a:lnTo>
                <a:lnTo>
                  <a:pt x="3355" y="113286"/>
                </a:lnTo>
                <a:lnTo>
                  <a:pt x="1495" y="125843"/>
                </a:lnTo>
                <a:lnTo>
                  <a:pt x="374" y="138883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27299" y="1149603"/>
            <a:ext cx="202692" cy="299466"/>
          </a:xfrm>
          <a:custGeom>
            <a:avLst/>
            <a:gdLst/>
            <a:ahLst/>
            <a:cxnLst/>
            <a:rect l="l" t="t" r="r" b="b"/>
            <a:pathLst>
              <a:path w="202692" h="299466">
                <a:moveTo>
                  <a:pt x="1777" y="268097"/>
                </a:moveTo>
                <a:lnTo>
                  <a:pt x="4699" y="275844"/>
                </a:lnTo>
                <a:lnTo>
                  <a:pt x="12573" y="282194"/>
                </a:lnTo>
                <a:lnTo>
                  <a:pt x="22098" y="287020"/>
                </a:lnTo>
                <a:lnTo>
                  <a:pt x="35178" y="291592"/>
                </a:lnTo>
                <a:lnTo>
                  <a:pt x="42290" y="293878"/>
                </a:lnTo>
                <a:lnTo>
                  <a:pt x="50418" y="295783"/>
                </a:lnTo>
                <a:lnTo>
                  <a:pt x="59436" y="297307"/>
                </a:lnTo>
                <a:lnTo>
                  <a:pt x="74840" y="299024"/>
                </a:lnTo>
                <a:lnTo>
                  <a:pt x="87883" y="299466"/>
                </a:lnTo>
                <a:lnTo>
                  <a:pt x="96421" y="299289"/>
                </a:lnTo>
                <a:lnTo>
                  <a:pt x="109380" y="298294"/>
                </a:lnTo>
                <a:lnTo>
                  <a:pt x="121827" y="296411"/>
                </a:lnTo>
                <a:lnTo>
                  <a:pt x="133731" y="293624"/>
                </a:lnTo>
                <a:lnTo>
                  <a:pt x="148650" y="288520"/>
                </a:lnTo>
                <a:lnTo>
                  <a:pt x="160042" y="282946"/>
                </a:lnTo>
                <a:lnTo>
                  <a:pt x="170306" y="276225"/>
                </a:lnTo>
                <a:lnTo>
                  <a:pt x="179557" y="268155"/>
                </a:lnTo>
                <a:lnTo>
                  <a:pt x="187719" y="258444"/>
                </a:lnTo>
                <a:lnTo>
                  <a:pt x="194309" y="247396"/>
                </a:lnTo>
                <a:lnTo>
                  <a:pt x="199435" y="233619"/>
                </a:lnTo>
                <a:lnTo>
                  <a:pt x="201877" y="221100"/>
                </a:lnTo>
                <a:lnTo>
                  <a:pt x="202692" y="207518"/>
                </a:lnTo>
                <a:lnTo>
                  <a:pt x="202457" y="200366"/>
                </a:lnTo>
                <a:lnTo>
                  <a:pt x="200652" y="187458"/>
                </a:lnTo>
                <a:lnTo>
                  <a:pt x="197103" y="176149"/>
                </a:lnTo>
                <a:lnTo>
                  <a:pt x="190019" y="162989"/>
                </a:lnTo>
                <a:lnTo>
                  <a:pt x="182244" y="153288"/>
                </a:lnTo>
                <a:lnTo>
                  <a:pt x="171897" y="144204"/>
                </a:lnTo>
                <a:lnTo>
                  <a:pt x="161162" y="137287"/>
                </a:lnTo>
                <a:lnTo>
                  <a:pt x="148951" y="130888"/>
                </a:lnTo>
                <a:lnTo>
                  <a:pt x="137413" y="125857"/>
                </a:lnTo>
                <a:lnTo>
                  <a:pt x="125350" y="121064"/>
                </a:lnTo>
                <a:lnTo>
                  <a:pt x="113537" y="116712"/>
                </a:lnTo>
                <a:lnTo>
                  <a:pt x="105790" y="113919"/>
                </a:lnTo>
                <a:lnTo>
                  <a:pt x="98806" y="110998"/>
                </a:lnTo>
                <a:lnTo>
                  <a:pt x="92582" y="107823"/>
                </a:lnTo>
                <a:lnTo>
                  <a:pt x="86487" y="104648"/>
                </a:lnTo>
                <a:lnTo>
                  <a:pt x="81533" y="100965"/>
                </a:lnTo>
                <a:lnTo>
                  <a:pt x="77724" y="96774"/>
                </a:lnTo>
                <a:lnTo>
                  <a:pt x="73913" y="92583"/>
                </a:lnTo>
                <a:lnTo>
                  <a:pt x="72008" y="87503"/>
                </a:lnTo>
                <a:lnTo>
                  <a:pt x="72008" y="77343"/>
                </a:lnTo>
                <a:lnTo>
                  <a:pt x="72898" y="73660"/>
                </a:lnTo>
                <a:lnTo>
                  <a:pt x="74421" y="70104"/>
                </a:lnTo>
                <a:lnTo>
                  <a:pt x="76073" y="66675"/>
                </a:lnTo>
                <a:lnTo>
                  <a:pt x="78358" y="63626"/>
                </a:lnTo>
                <a:lnTo>
                  <a:pt x="81533" y="61087"/>
                </a:lnTo>
                <a:lnTo>
                  <a:pt x="84708" y="58420"/>
                </a:lnTo>
                <a:lnTo>
                  <a:pt x="88773" y="56515"/>
                </a:lnTo>
                <a:lnTo>
                  <a:pt x="93725" y="55118"/>
                </a:lnTo>
                <a:lnTo>
                  <a:pt x="98806" y="53721"/>
                </a:lnTo>
                <a:lnTo>
                  <a:pt x="104648" y="53086"/>
                </a:lnTo>
                <a:lnTo>
                  <a:pt x="111582" y="53086"/>
                </a:lnTo>
                <a:lnTo>
                  <a:pt x="124979" y="53858"/>
                </a:lnTo>
                <a:lnTo>
                  <a:pt x="136778" y="56134"/>
                </a:lnTo>
                <a:lnTo>
                  <a:pt x="144271" y="58293"/>
                </a:lnTo>
                <a:lnTo>
                  <a:pt x="150749" y="60451"/>
                </a:lnTo>
                <a:lnTo>
                  <a:pt x="156463" y="62865"/>
                </a:lnTo>
                <a:lnTo>
                  <a:pt x="162051" y="65278"/>
                </a:lnTo>
                <a:lnTo>
                  <a:pt x="166750" y="67437"/>
                </a:lnTo>
                <a:lnTo>
                  <a:pt x="170561" y="69596"/>
                </a:lnTo>
                <a:lnTo>
                  <a:pt x="174370" y="71628"/>
                </a:lnTo>
                <a:lnTo>
                  <a:pt x="177164" y="72644"/>
                </a:lnTo>
                <a:lnTo>
                  <a:pt x="178943" y="72644"/>
                </a:lnTo>
                <a:lnTo>
                  <a:pt x="181863" y="72262"/>
                </a:lnTo>
                <a:lnTo>
                  <a:pt x="185165" y="69596"/>
                </a:lnTo>
                <a:lnTo>
                  <a:pt x="186562" y="65659"/>
                </a:lnTo>
                <a:lnTo>
                  <a:pt x="187070" y="62992"/>
                </a:lnTo>
                <a:lnTo>
                  <a:pt x="187451" y="59562"/>
                </a:lnTo>
                <a:lnTo>
                  <a:pt x="187706" y="56261"/>
                </a:lnTo>
                <a:lnTo>
                  <a:pt x="187706" y="38100"/>
                </a:lnTo>
                <a:lnTo>
                  <a:pt x="187451" y="35051"/>
                </a:lnTo>
                <a:lnTo>
                  <a:pt x="187070" y="31876"/>
                </a:lnTo>
                <a:lnTo>
                  <a:pt x="186817" y="29337"/>
                </a:lnTo>
                <a:lnTo>
                  <a:pt x="185927" y="25146"/>
                </a:lnTo>
                <a:lnTo>
                  <a:pt x="184531" y="21971"/>
                </a:lnTo>
                <a:lnTo>
                  <a:pt x="182499" y="18923"/>
                </a:lnTo>
                <a:lnTo>
                  <a:pt x="178688" y="16001"/>
                </a:lnTo>
                <a:lnTo>
                  <a:pt x="175513" y="14224"/>
                </a:lnTo>
                <a:lnTo>
                  <a:pt x="171195" y="12065"/>
                </a:lnTo>
                <a:lnTo>
                  <a:pt x="166750" y="10033"/>
                </a:lnTo>
                <a:lnTo>
                  <a:pt x="161417" y="8128"/>
                </a:lnTo>
                <a:lnTo>
                  <a:pt x="155067" y="6350"/>
                </a:lnTo>
                <a:lnTo>
                  <a:pt x="148717" y="4445"/>
                </a:lnTo>
                <a:lnTo>
                  <a:pt x="141605" y="3048"/>
                </a:lnTo>
                <a:lnTo>
                  <a:pt x="133857" y="1778"/>
                </a:lnTo>
                <a:lnTo>
                  <a:pt x="125983" y="635"/>
                </a:lnTo>
                <a:lnTo>
                  <a:pt x="117856" y="0"/>
                </a:lnTo>
                <a:lnTo>
                  <a:pt x="109600" y="0"/>
                </a:lnTo>
                <a:lnTo>
                  <a:pt x="101535" y="171"/>
                </a:lnTo>
                <a:lnTo>
                  <a:pt x="88397" y="1255"/>
                </a:lnTo>
                <a:lnTo>
                  <a:pt x="76063" y="3319"/>
                </a:lnTo>
                <a:lnTo>
                  <a:pt x="64515" y="6350"/>
                </a:lnTo>
                <a:lnTo>
                  <a:pt x="51578" y="11087"/>
                </a:lnTo>
                <a:lnTo>
                  <a:pt x="40312" y="16898"/>
                </a:lnTo>
                <a:lnTo>
                  <a:pt x="30352" y="23875"/>
                </a:lnTo>
                <a:lnTo>
                  <a:pt x="23440" y="30173"/>
                </a:lnTo>
                <a:lnTo>
                  <a:pt x="15353" y="40009"/>
                </a:lnTo>
                <a:lnTo>
                  <a:pt x="9017" y="51054"/>
                </a:lnTo>
                <a:lnTo>
                  <a:pt x="5249" y="60637"/>
                </a:lnTo>
                <a:lnTo>
                  <a:pt x="2444" y="72989"/>
                </a:lnTo>
                <a:lnTo>
                  <a:pt x="1524" y="86106"/>
                </a:lnTo>
                <a:lnTo>
                  <a:pt x="1785" y="94086"/>
                </a:lnTo>
                <a:lnTo>
                  <a:pt x="3539" y="106936"/>
                </a:lnTo>
                <a:lnTo>
                  <a:pt x="6984" y="118237"/>
                </a:lnTo>
                <a:lnTo>
                  <a:pt x="13850" y="131343"/>
                </a:lnTo>
                <a:lnTo>
                  <a:pt x="21589" y="141097"/>
                </a:lnTo>
                <a:lnTo>
                  <a:pt x="31598" y="150103"/>
                </a:lnTo>
                <a:lnTo>
                  <a:pt x="42163" y="157225"/>
                </a:lnTo>
                <a:lnTo>
                  <a:pt x="54120" y="163559"/>
                </a:lnTo>
                <a:lnTo>
                  <a:pt x="65658" y="168783"/>
                </a:lnTo>
                <a:lnTo>
                  <a:pt x="73659" y="172212"/>
                </a:lnTo>
                <a:lnTo>
                  <a:pt x="81533" y="175260"/>
                </a:lnTo>
                <a:lnTo>
                  <a:pt x="89153" y="178054"/>
                </a:lnTo>
                <a:lnTo>
                  <a:pt x="96774" y="180848"/>
                </a:lnTo>
                <a:lnTo>
                  <a:pt x="103631" y="183769"/>
                </a:lnTo>
                <a:lnTo>
                  <a:pt x="109727" y="186944"/>
                </a:lnTo>
                <a:lnTo>
                  <a:pt x="115824" y="190119"/>
                </a:lnTo>
                <a:lnTo>
                  <a:pt x="120650" y="193801"/>
                </a:lnTo>
                <a:lnTo>
                  <a:pt x="124332" y="198120"/>
                </a:lnTo>
                <a:lnTo>
                  <a:pt x="128015" y="202437"/>
                </a:lnTo>
                <a:lnTo>
                  <a:pt x="129793" y="207518"/>
                </a:lnTo>
                <a:lnTo>
                  <a:pt x="129793" y="218567"/>
                </a:lnTo>
                <a:lnTo>
                  <a:pt x="128777" y="223138"/>
                </a:lnTo>
                <a:lnTo>
                  <a:pt x="126873" y="227203"/>
                </a:lnTo>
                <a:lnTo>
                  <a:pt x="124840" y="231140"/>
                </a:lnTo>
                <a:lnTo>
                  <a:pt x="121919" y="234442"/>
                </a:lnTo>
                <a:lnTo>
                  <a:pt x="118109" y="236982"/>
                </a:lnTo>
                <a:lnTo>
                  <a:pt x="114173" y="239522"/>
                </a:lnTo>
                <a:lnTo>
                  <a:pt x="109600" y="241554"/>
                </a:lnTo>
                <a:lnTo>
                  <a:pt x="104393" y="242950"/>
                </a:lnTo>
                <a:lnTo>
                  <a:pt x="99059" y="244348"/>
                </a:lnTo>
                <a:lnTo>
                  <a:pt x="93090" y="244983"/>
                </a:lnTo>
                <a:lnTo>
                  <a:pt x="82478" y="244925"/>
                </a:lnTo>
                <a:lnTo>
                  <a:pt x="69399" y="243782"/>
                </a:lnTo>
                <a:lnTo>
                  <a:pt x="57657" y="241173"/>
                </a:lnTo>
                <a:lnTo>
                  <a:pt x="49149" y="238506"/>
                </a:lnTo>
                <a:lnTo>
                  <a:pt x="41782" y="235838"/>
                </a:lnTo>
                <a:lnTo>
                  <a:pt x="35432" y="232791"/>
                </a:lnTo>
                <a:lnTo>
                  <a:pt x="29082" y="229870"/>
                </a:lnTo>
                <a:lnTo>
                  <a:pt x="23749" y="227075"/>
                </a:lnTo>
                <a:lnTo>
                  <a:pt x="19557" y="224662"/>
                </a:lnTo>
                <a:lnTo>
                  <a:pt x="15239" y="222123"/>
                </a:lnTo>
                <a:lnTo>
                  <a:pt x="12064" y="220853"/>
                </a:lnTo>
                <a:lnTo>
                  <a:pt x="9906" y="220853"/>
                </a:lnTo>
                <a:lnTo>
                  <a:pt x="6603" y="221234"/>
                </a:lnTo>
                <a:lnTo>
                  <a:pt x="3175" y="224028"/>
                </a:lnTo>
                <a:lnTo>
                  <a:pt x="1650" y="228219"/>
                </a:lnTo>
                <a:lnTo>
                  <a:pt x="1015" y="231012"/>
                </a:lnTo>
                <a:lnTo>
                  <a:pt x="634" y="234442"/>
                </a:lnTo>
                <a:lnTo>
                  <a:pt x="253" y="237871"/>
                </a:lnTo>
                <a:lnTo>
                  <a:pt x="0" y="242570"/>
                </a:lnTo>
                <a:lnTo>
                  <a:pt x="0" y="257048"/>
                </a:lnTo>
                <a:lnTo>
                  <a:pt x="634" y="263651"/>
                </a:lnTo>
                <a:lnTo>
                  <a:pt x="1777" y="2680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51276" y="1334897"/>
            <a:ext cx="31248" cy="112538"/>
          </a:xfrm>
          <a:custGeom>
            <a:avLst/>
            <a:gdLst/>
            <a:ahLst/>
            <a:cxnLst/>
            <a:rect l="l" t="t" r="r" b="b"/>
            <a:pathLst>
              <a:path w="31248" h="112538">
                <a:moveTo>
                  <a:pt x="28548" y="46624"/>
                </a:moveTo>
                <a:lnTo>
                  <a:pt x="18398" y="38897"/>
                </a:lnTo>
                <a:lnTo>
                  <a:pt x="10540" y="28701"/>
                </a:lnTo>
                <a:lnTo>
                  <a:pt x="8199" y="24453"/>
                </a:lnTo>
                <a:lnTo>
                  <a:pt x="3404" y="12988"/>
                </a:lnTo>
                <a:lnTo>
                  <a:pt x="0" y="0"/>
                </a:lnTo>
                <a:lnTo>
                  <a:pt x="7006" y="107669"/>
                </a:lnTo>
                <a:lnTo>
                  <a:pt x="18751" y="110504"/>
                </a:lnTo>
                <a:lnTo>
                  <a:pt x="31248" y="112538"/>
                </a:lnTo>
                <a:lnTo>
                  <a:pt x="30352" y="47625"/>
                </a:lnTo>
                <a:lnTo>
                  <a:pt x="28548" y="46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70885" y="1149603"/>
            <a:ext cx="284479" cy="299466"/>
          </a:xfrm>
          <a:custGeom>
            <a:avLst/>
            <a:gdLst/>
            <a:ahLst/>
            <a:cxnLst/>
            <a:rect l="l" t="t" r="r" b="b"/>
            <a:pathLst>
              <a:path w="284479" h="299466">
                <a:moveTo>
                  <a:pt x="0" y="152400"/>
                </a:moveTo>
                <a:lnTo>
                  <a:pt x="319" y="165881"/>
                </a:lnTo>
                <a:lnTo>
                  <a:pt x="1311" y="179110"/>
                </a:lnTo>
                <a:lnTo>
                  <a:pt x="2968" y="191703"/>
                </a:lnTo>
                <a:lnTo>
                  <a:pt x="5284" y="203668"/>
                </a:lnTo>
                <a:lnTo>
                  <a:pt x="8254" y="215011"/>
                </a:lnTo>
                <a:lnTo>
                  <a:pt x="13591" y="229501"/>
                </a:lnTo>
                <a:lnTo>
                  <a:pt x="19322" y="241009"/>
                </a:lnTo>
                <a:lnTo>
                  <a:pt x="26091" y="251546"/>
                </a:lnTo>
                <a:lnTo>
                  <a:pt x="33909" y="261112"/>
                </a:lnTo>
                <a:lnTo>
                  <a:pt x="43797" y="270462"/>
                </a:lnTo>
                <a:lnTo>
                  <a:pt x="53933" y="277916"/>
                </a:lnTo>
                <a:lnTo>
                  <a:pt x="65115" y="284324"/>
                </a:lnTo>
                <a:lnTo>
                  <a:pt x="77342" y="289687"/>
                </a:lnTo>
                <a:lnTo>
                  <a:pt x="87397" y="292962"/>
                </a:lnTo>
                <a:lnTo>
                  <a:pt x="80390" y="185293"/>
                </a:lnTo>
                <a:lnTo>
                  <a:pt x="78675" y="175202"/>
                </a:lnTo>
                <a:lnTo>
                  <a:pt x="77474" y="162605"/>
                </a:lnTo>
                <a:lnTo>
                  <a:pt x="77088" y="149225"/>
                </a:lnTo>
                <a:lnTo>
                  <a:pt x="77514" y="135748"/>
                </a:lnTo>
                <a:lnTo>
                  <a:pt x="78849" y="123114"/>
                </a:lnTo>
                <a:lnTo>
                  <a:pt x="81152" y="111506"/>
                </a:lnTo>
                <a:lnTo>
                  <a:pt x="87185" y="93735"/>
                </a:lnTo>
                <a:lnTo>
                  <a:pt x="93090" y="83185"/>
                </a:lnTo>
                <a:lnTo>
                  <a:pt x="103012" y="72332"/>
                </a:lnTo>
                <a:lnTo>
                  <a:pt x="113664" y="65405"/>
                </a:lnTo>
                <a:lnTo>
                  <a:pt x="129413" y="60413"/>
                </a:lnTo>
                <a:lnTo>
                  <a:pt x="142875" y="59309"/>
                </a:lnTo>
                <a:lnTo>
                  <a:pt x="150195" y="59591"/>
                </a:lnTo>
                <a:lnTo>
                  <a:pt x="163097" y="61789"/>
                </a:lnTo>
                <a:lnTo>
                  <a:pt x="173989" y="66167"/>
                </a:lnTo>
                <a:lnTo>
                  <a:pt x="185878" y="75088"/>
                </a:lnTo>
                <a:lnTo>
                  <a:pt x="193801" y="85217"/>
                </a:lnTo>
                <a:lnTo>
                  <a:pt x="200977" y="100930"/>
                </a:lnTo>
                <a:lnTo>
                  <a:pt x="204342" y="113919"/>
                </a:lnTo>
                <a:lnTo>
                  <a:pt x="205900" y="124138"/>
                </a:lnTo>
                <a:lnTo>
                  <a:pt x="207018" y="136709"/>
                </a:lnTo>
                <a:lnTo>
                  <a:pt x="207390" y="150113"/>
                </a:lnTo>
                <a:lnTo>
                  <a:pt x="206981" y="163452"/>
                </a:lnTo>
                <a:lnTo>
                  <a:pt x="205711" y="176081"/>
                </a:lnTo>
                <a:lnTo>
                  <a:pt x="203580" y="187706"/>
                </a:lnTo>
                <a:lnTo>
                  <a:pt x="197606" y="205407"/>
                </a:lnTo>
                <a:lnTo>
                  <a:pt x="191642" y="215900"/>
                </a:lnTo>
                <a:lnTo>
                  <a:pt x="181899" y="226584"/>
                </a:lnTo>
                <a:lnTo>
                  <a:pt x="171195" y="233553"/>
                </a:lnTo>
                <a:lnTo>
                  <a:pt x="155162" y="238571"/>
                </a:lnTo>
                <a:lnTo>
                  <a:pt x="141604" y="239649"/>
                </a:lnTo>
                <a:lnTo>
                  <a:pt x="134648" y="239386"/>
                </a:lnTo>
                <a:lnTo>
                  <a:pt x="121723" y="237224"/>
                </a:lnTo>
                <a:lnTo>
                  <a:pt x="110743" y="232918"/>
                </a:lnTo>
                <a:lnTo>
                  <a:pt x="111639" y="297831"/>
                </a:lnTo>
                <a:lnTo>
                  <a:pt x="124900" y="299056"/>
                </a:lnTo>
                <a:lnTo>
                  <a:pt x="138937" y="299466"/>
                </a:lnTo>
                <a:lnTo>
                  <a:pt x="140579" y="299460"/>
                </a:lnTo>
                <a:lnTo>
                  <a:pt x="154509" y="298941"/>
                </a:lnTo>
                <a:lnTo>
                  <a:pt x="167711" y="297577"/>
                </a:lnTo>
                <a:lnTo>
                  <a:pt x="180184" y="295368"/>
                </a:lnTo>
                <a:lnTo>
                  <a:pt x="191929" y="292315"/>
                </a:lnTo>
                <a:lnTo>
                  <a:pt x="202945" y="288417"/>
                </a:lnTo>
                <a:lnTo>
                  <a:pt x="219103" y="280751"/>
                </a:lnTo>
                <a:lnTo>
                  <a:pt x="229905" y="273898"/>
                </a:lnTo>
                <a:lnTo>
                  <a:pt x="239720" y="266039"/>
                </a:lnTo>
                <a:lnTo>
                  <a:pt x="248538" y="257175"/>
                </a:lnTo>
                <a:lnTo>
                  <a:pt x="258879" y="243921"/>
                </a:lnTo>
                <a:lnTo>
                  <a:pt x="265417" y="233126"/>
                </a:lnTo>
                <a:lnTo>
                  <a:pt x="270987" y="221502"/>
                </a:lnTo>
                <a:lnTo>
                  <a:pt x="275589" y="209042"/>
                </a:lnTo>
                <a:lnTo>
                  <a:pt x="278643" y="198261"/>
                </a:lnTo>
                <a:lnTo>
                  <a:pt x="281206" y="186190"/>
                </a:lnTo>
                <a:lnTo>
                  <a:pt x="283029" y="173629"/>
                </a:lnTo>
                <a:lnTo>
                  <a:pt x="284118" y="160586"/>
                </a:lnTo>
                <a:lnTo>
                  <a:pt x="284479" y="147066"/>
                </a:lnTo>
                <a:lnTo>
                  <a:pt x="284166" y="133403"/>
                </a:lnTo>
                <a:lnTo>
                  <a:pt x="283197" y="120143"/>
                </a:lnTo>
                <a:lnTo>
                  <a:pt x="281558" y="107539"/>
                </a:lnTo>
                <a:lnTo>
                  <a:pt x="279238" y="95599"/>
                </a:lnTo>
                <a:lnTo>
                  <a:pt x="276225" y="84328"/>
                </a:lnTo>
                <a:lnTo>
                  <a:pt x="270876" y="69724"/>
                </a:lnTo>
                <a:lnTo>
                  <a:pt x="265163" y="58195"/>
                </a:lnTo>
                <a:lnTo>
                  <a:pt x="258437" y="47657"/>
                </a:lnTo>
                <a:lnTo>
                  <a:pt x="250698" y="38100"/>
                </a:lnTo>
                <a:lnTo>
                  <a:pt x="241057" y="28833"/>
                </a:lnTo>
                <a:lnTo>
                  <a:pt x="230952" y="21359"/>
                </a:lnTo>
                <a:lnTo>
                  <a:pt x="219726" y="14962"/>
                </a:lnTo>
                <a:lnTo>
                  <a:pt x="207390" y="9651"/>
                </a:lnTo>
                <a:lnTo>
                  <a:pt x="197203" y="6388"/>
                </a:lnTo>
                <a:lnTo>
                  <a:pt x="185461" y="3612"/>
                </a:lnTo>
                <a:lnTo>
                  <a:pt x="172929" y="1614"/>
                </a:lnTo>
                <a:lnTo>
                  <a:pt x="159618" y="405"/>
                </a:lnTo>
                <a:lnTo>
                  <a:pt x="145541" y="0"/>
                </a:lnTo>
                <a:lnTo>
                  <a:pt x="144045" y="4"/>
                </a:lnTo>
                <a:lnTo>
                  <a:pt x="130140" y="517"/>
                </a:lnTo>
                <a:lnTo>
                  <a:pt x="116944" y="1878"/>
                </a:lnTo>
                <a:lnTo>
                  <a:pt x="104461" y="4087"/>
                </a:lnTo>
                <a:lnTo>
                  <a:pt x="92698" y="7144"/>
                </a:lnTo>
                <a:lnTo>
                  <a:pt x="81661" y="11049"/>
                </a:lnTo>
                <a:lnTo>
                  <a:pt x="65790" y="18669"/>
                </a:lnTo>
                <a:lnTo>
                  <a:pt x="54991" y="25516"/>
                </a:lnTo>
                <a:lnTo>
                  <a:pt x="45169" y="33341"/>
                </a:lnTo>
                <a:lnTo>
                  <a:pt x="36322" y="42163"/>
                </a:lnTo>
                <a:lnTo>
                  <a:pt x="25802" y="55497"/>
                </a:lnTo>
                <a:lnTo>
                  <a:pt x="19257" y="66284"/>
                </a:lnTo>
                <a:lnTo>
                  <a:pt x="13668" y="77930"/>
                </a:lnTo>
                <a:lnTo>
                  <a:pt x="9016" y="90424"/>
                </a:lnTo>
                <a:lnTo>
                  <a:pt x="5948" y="101218"/>
                </a:lnTo>
                <a:lnTo>
                  <a:pt x="3355" y="113286"/>
                </a:lnTo>
                <a:lnTo>
                  <a:pt x="1495" y="125843"/>
                </a:lnTo>
                <a:lnTo>
                  <a:pt x="374" y="138883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98799" y="1149603"/>
            <a:ext cx="202691" cy="299466"/>
          </a:xfrm>
          <a:custGeom>
            <a:avLst/>
            <a:gdLst/>
            <a:ahLst/>
            <a:cxnLst/>
            <a:rect l="l" t="t" r="r" b="b"/>
            <a:pathLst>
              <a:path w="202691" h="299466">
                <a:moveTo>
                  <a:pt x="1777" y="268097"/>
                </a:moveTo>
                <a:lnTo>
                  <a:pt x="3048" y="272542"/>
                </a:lnTo>
                <a:lnTo>
                  <a:pt x="4699" y="275844"/>
                </a:lnTo>
                <a:lnTo>
                  <a:pt x="9016" y="280035"/>
                </a:lnTo>
                <a:lnTo>
                  <a:pt x="12573" y="282194"/>
                </a:lnTo>
                <a:lnTo>
                  <a:pt x="17272" y="284607"/>
                </a:lnTo>
                <a:lnTo>
                  <a:pt x="22098" y="287020"/>
                </a:lnTo>
                <a:lnTo>
                  <a:pt x="28066" y="289306"/>
                </a:lnTo>
                <a:lnTo>
                  <a:pt x="35178" y="291592"/>
                </a:lnTo>
                <a:lnTo>
                  <a:pt x="42290" y="293878"/>
                </a:lnTo>
                <a:lnTo>
                  <a:pt x="50418" y="295783"/>
                </a:lnTo>
                <a:lnTo>
                  <a:pt x="59436" y="297307"/>
                </a:lnTo>
                <a:lnTo>
                  <a:pt x="74840" y="299024"/>
                </a:lnTo>
                <a:lnTo>
                  <a:pt x="87884" y="299466"/>
                </a:lnTo>
                <a:lnTo>
                  <a:pt x="96421" y="299289"/>
                </a:lnTo>
                <a:lnTo>
                  <a:pt x="109380" y="298294"/>
                </a:lnTo>
                <a:lnTo>
                  <a:pt x="121827" y="296411"/>
                </a:lnTo>
                <a:lnTo>
                  <a:pt x="133730" y="293624"/>
                </a:lnTo>
                <a:lnTo>
                  <a:pt x="148650" y="288520"/>
                </a:lnTo>
                <a:lnTo>
                  <a:pt x="160042" y="282946"/>
                </a:lnTo>
                <a:lnTo>
                  <a:pt x="170306" y="276225"/>
                </a:lnTo>
                <a:lnTo>
                  <a:pt x="179557" y="268155"/>
                </a:lnTo>
                <a:lnTo>
                  <a:pt x="187719" y="258444"/>
                </a:lnTo>
                <a:lnTo>
                  <a:pt x="194310" y="247396"/>
                </a:lnTo>
                <a:lnTo>
                  <a:pt x="199435" y="233619"/>
                </a:lnTo>
                <a:lnTo>
                  <a:pt x="201877" y="221100"/>
                </a:lnTo>
                <a:lnTo>
                  <a:pt x="202691" y="207518"/>
                </a:lnTo>
                <a:lnTo>
                  <a:pt x="202457" y="200366"/>
                </a:lnTo>
                <a:lnTo>
                  <a:pt x="200652" y="187458"/>
                </a:lnTo>
                <a:lnTo>
                  <a:pt x="197103" y="176149"/>
                </a:lnTo>
                <a:lnTo>
                  <a:pt x="190019" y="162989"/>
                </a:lnTo>
                <a:lnTo>
                  <a:pt x="182245" y="153288"/>
                </a:lnTo>
                <a:lnTo>
                  <a:pt x="171897" y="144204"/>
                </a:lnTo>
                <a:lnTo>
                  <a:pt x="161162" y="137287"/>
                </a:lnTo>
                <a:lnTo>
                  <a:pt x="148951" y="130888"/>
                </a:lnTo>
                <a:lnTo>
                  <a:pt x="137413" y="125857"/>
                </a:lnTo>
                <a:lnTo>
                  <a:pt x="125350" y="121064"/>
                </a:lnTo>
                <a:lnTo>
                  <a:pt x="113537" y="116712"/>
                </a:lnTo>
                <a:lnTo>
                  <a:pt x="105790" y="113919"/>
                </a:lnTo>
                <a:lnTo>
                  <a:pt x="98805" y="110998"/>
                </a:lnTo>
                <a:lnTo>
                  <a:pt x="92583" y="107823"/>
                </a:lnTo>
                <a:lnTo>
                  <a:pt x="86487" y="104648"/>
                </a:lnTo>
                <a:lnTo>
                  <a:pt x="81534" y="100965"/>
                </a:lnTo>
                <a:lnTo>
                  <a:pt x="77724" y="96774"/>
                </a:lnTo>
                <a:lnTo>
                  <a:pt x="73913" y="92583"/>
                </a:lnTo>
                <a:lnTo>
                  <a:pt x="72009" y="87503"/>
                </a:lnTo>
                <a:lnTo>
                  <a:pt x="72009" y="77343"/>
                </a:lnTo>
                <a:lnTo>
                  <a:pt x="72898" y="73660"/>
                </a:lnTo>
                <a:lnTo>
                  <a:pt x="74422" y="70104"/>
                </a:lnTo>
                <a:lnTo>
                  <a:pt x="76073" y="66675"/>
                </a:lnTo>
                <a:lnTo>
                  <a:pt x="78359" y="63626"/>
                </a:lnTo>
                <a:lnTo>
                  <a:pt x="81534" y="61087"/>
                </a:lnTo>
                <a:lnTo>
                  <a:pt x="84709" y="58420"/>
                </a:lnTo>
                <a:lnTo>
                  <a:pt x="88773" y="56515"/>
                </a:lnTo>
                <a:lnTo>
                  <a:pt x="93725" y="55118"/>
                </a:lnTo>
                <a:lnTo>
                  <a:pt x="98805" y="53721"/>
                </a:lnTo>
                <a:lnTo>
                  <a:pt x="104648" y="53086"/>
                </a:lnTo>
                <a:lnTo>
                  <a:pt x="111582" y="53086"/>
                </a:lnTo>
                <a:lnTo>
                  <a:pt x="124979" y="53858"/>
                </a:lnTo>
                <a:lnTo>
                  <a:pt x="136778" y="56134"/>
                </a:lnTo>
                <a:lnTo>
                  <a:pt x="144272" y="58293"/>
                </a:lnTo>
                <a:lnTo>
                  <a:pt x="150749" y="60451"/>
                </a:lnTo>
                <a:lnTo>
                  <a:pt x="156463" y="62865"/>
                </a:lnTo>
                <a:lnTo>
                  <a:pt x="162051" y="65278"/>
                </a:lnTo>
                <a:lnTo>
                  <a:pt x="166750" y="67437"/>
                </a:lnTo>
                <a:lnTo>
                  <a:pt x="170561" y="69596"/>
                </a:lnTo>
                <a:lnTo>
                  <a:pt x="174371" y="71628"/>
                </a:lnTo>
                <a:lnTo>
                  <a:pt x="177164" y="72644"/>
                </a:lnTo>
                <a:lnTo>
                  <a:pt x="178942" y="72644"/>
                </a:lnTo>
                <a:lnTo>
                  <a:pt x="181863" y="72262"/>
                </a:lnTo>
                <a:lnTo>
                  <a:pt x="185165" y="69596"/>
                </a:lnTo>
                <a:lnTo>
                  <a:pt x="186562" y="65659"/>
                </a:lnTo>
                <a:lnTo>
                  <a:pt x="187071" y="62992"/>
                </a:lnTo>
                <a:lnTo>
                  <a:pt x="187451" y="59562"/>
                </a:lnTo>
                <a:lnTo>
                  <a:pt x="187705" y="56261"/>
                </a:lnTo>
                <a:lnTo>
                  <a:pt x="187833" y="51816"/>
                </a:lnTo>
                <a:lnTo>
                  <a:pt x="187833" y="41910"/>
                </a:lnTo>
                <a:lnTo>
                  <a:pt x="187705" y="38100"/>
                </a:lnTo>
                <a:lnTo>
                  <a:pt x="187451" y="35051"/>
                </a:lnTo>
                <a:lnTo>
                  <a:pt x="187071" y="31876"/>
                </a:lnTo>
                <a:lnTo>
                  <a:pt x="186816" y="29337"/>
                </a:lnTo>
                <a:lnTo>
                  <a:pt x="185927" y="25146"/>
                </a:lnTo>
                <a:lnTo>
                  <a:pt x="184530" y="21971"/>
                </a:lnTo>
                <a:lnTo>
                  <a:pt x="182499" y="18923"/>
                </a:lnTo>
                <a:lnTo>
                  <a:pt x="178688" y="16001"/>
                </a:lnTo>
                <a:lnTo>
                  <a:pt x="175513" y="14224"/>
                </a:lnTo>
                <a:lnTo>
                  <a:pt x="171196" y="12065"/>
                </a:lnTo>
                <a:lnTo>
                  <a:pt x="166750" y="10033"/>
                </a:lnTo>
                <a:lnTo>
                  <a:pt x="161416" y="8128"/>
                </a:lnTo>
                <a:lnTo>
                  <a:pt x="155066" y="6350"/>
                </a:lnTo>
                <a:lnTo>
                  <a:pt x="148716" y="4445"/>
                </a:lnTo>
                <a:lnTo>
                  <a:pt x="141604" y="3048"/>
                </a:lnTo>
                <a:lnTo>
                  <a:pt x="133858" y="1778"/>
                </a:lnTo>
                <a:lnTo>
                  <a:pt x="125984" y="635"/>
                </a:lnTo>
                <a:lnTo>
                  <a:pt x="117855" y="0"/>
                </a:lnTo>
                <a:lnTo>
                  <a:pt x="109600" y="0"/>
                </a:lnTo>
                <a:lnTo>
                  <a:pt x="101535" y="171"/>
                </a:lnTo>
                <a:lnTo>
                  <a:pt x="88397" y="1255"/>
                </a:lnTo>
                <a:lnTo>
                  <a:pt x="76063" y="3319"/>
                </a:lnTo>
                <a:lnTo>
                  <a:pt x="64515" y="6350"/>
                </a:lnTo>
                <a:lnTo>
                  <a:pt x="51578" y="11087"/>
                </a:lnTo>
                <a:lnTo>
                  <a:pt x="40312" y="16898"/>
                </a:lnTo>
                <a:lnTo>
                  <a:pt x="30352" y="23875"/>
                </a:lnTo>
                <a:lnTo>
                  <a:pt x="23440" y="30173"/>
                </a:lnTo>
                <a:lnTo>
                  <a:pt x="15353" y="40009"/>
                </a:lnTo>
                <a:lnTo>
                  <a:pt x="9016" y="51054"/>
                </a:lnTo>
                <a:lnTo>
                  <a:pt x="5249" y="60637"/>
                </a:lnTo>
                <a:lnTo>
                  <a:pt x="2444" y="72989"/>
                </a:lnTo>
                <a:lnTo>
                  <a:pt x="1524" y="86106"/>
                </a:lnTo>
                <a:lnTo>
                  <a:pt x="1785" y="94086"/>
                </a:lnTo>
                <a:lnTo>
                  <a:pt x="3539" y="106936"/>
                </a:lnTo>
                <a:lnTo>
                  <a:pt x="6985" y="118237"/>
                </a:lnTo>
                <a:lnTo>
                  <a:pt x="13850" y="131343"/>
                </a:lnTo>
                <a:lnTo>
                  <a:pt x="21589" y="141097"/>
                </a:lnTo>
                <a:lnTo>
                  <a:pt x="31598" y="150103"/>
                </a:lnTo>
                <a:lnTo>
                  <a:pt x="42163" y="157225"/>
                </a:lnTo>
                <a:lnTo>
                  <a:pt x="54120" y="163559"/>
                </a:lnTo>
                <a:lnTo>
                  <a:pt x="65659" y="168783"/>
                </a:lnTo>
                <a:lnTo>
                  <a:pt x="73660" y="172212"/>
                </a:lnTo>
                <a:lnTo>
                  <a:pt x="81534" y="175260"/>
                </a:lnTo>
                <a:lnTo>
                  <a:pt x="89153" y="178054"/>
                </a:lnTo>
                <a:lnTo>
                  <a:pt x="96774" y="180848"/>
                </a:lnTo>
                <a:lnTo>
                  <a:pt x="103631" y="183769"/>
                </a:lnTo>
                <a:lnTo>
                  <a:pt x="109727" y="186944"/>
                </a:lnTo>
                <a:lnTo>
                  <a:pt x="115824" y="190119"/>
                </a:lnTo>
                <a:lnTo>
                  <a:pt x="120650" y="193801"/>
                </a:lnTo>
                <a:lnTo>
                  <a:pt x="124333" y="198120"/>
                </a:lnTo>
                <a:lnTo>
                  <a:pt x="128015" y="202437"/>
                </a:lnTo>
                <a:lnTo>
                  <a:pt x="129793" y="207518"/>
                </a:lnTo>
                <a:lnTo>
                  <a:pt x="129793" y="218567"/>
                </a:lnTo>
                <a:lnTo>
                  <a:pt x="128777" y="223138"/>
                </a:lnTo>
                <a:lnTo>
                  <a:pt x="126873" y="227203"/>
                </a:lnTo>
                <a:lnTo>
                  <a:pt x="124840" y="231140"/>
                </a:lnTo>
                <a:lnTo>
                  <a:pt x="121920" y="234442"/>
                </a:lnTo>
                <a:lnTo>
                  <a:pt x="118110" y="236982"/>
                </a:lnTo>
                <a:lnTo>
                  <a:pt x="114173" y="239522"/>
                </a:lnTo>
                <a:lnTo>
                  <a:pt x="109600" y="241554"/>
                </a:lnTo>
                <a:lnTo>
                  <a:pt x="104393" y="242950"/>
                </a:lnTo>
                <a:lnTo>
                  <a:pt x="99060" y="244348"/>
                </a:lnTo>
                <a:lnTo>
                  <a:pt x="93090" y="244983"/>
                </a:lnTo>
                <a:lnTo>
                  <a:pt x="82478" y="244925"/>
                </a:lnTo>
                <a:lnTo>
                  <a:pt x="69399" y="243782"/>
                </a:lnTo>
                <a:lnTo>
                  <a:pt x="57658" y="241173"/>
                </a:lnTo>
                <a:lnTo>
                  <a:pt x="49149" y="238506"/>
                </a:lnTo>
                <a:lnTo>
                  <a:pt x="41783" y="235838"/>
                </a:lnTo>
                <a:lnTo>
                  <a:pt x="35433" y="232791"/>
                </a:lnTo>
                <a:lnTo>
                  <a:pt x="29083" y="229870"/>
                </a:lnTo>
                <a:lnTo>
                  <a:pt x="23749" y="227075"/>
                </a:lnTo>
                <a:lnTo>
                  <a:pt x="19558" y="224662"/>
                </a:lnTo>
                <a:lnTo>
                  <a:pt x="15239" y="222123"/>
                </a:lnTo>
                <a:lnTo>
                  <a:pt x="12064" y="220853"/>
                </a:lnTo>
                <a:lnTo>
                  <a:pt x="9905" y="220853"/>
                </a:lnTo>
                <a:lnTo>
                  <a:pt x="6603" y="221234"/>
                </a:lnTo>
                <a:lnTo>
                  <a:pt x="3175" y="224028"/>
                </a:lnTo>
                <a:lnTo>
                  <a:pt x="1650" y="228219"/>
                </a:lnTo>
                <a:lnTo>
                  <a:pt x="1015" y="231012"/>
                </a:lnTo>
                <a:lnTo>
                  <a:pt x="635" y="234442"/>
                </a:lnTo>
                <a:lnTo>
                  <a:pt x="253" y="237871"/>
                </a:lnTo>
                <a:lnTo>
                  <a:pt x="0" y="242570"/>
                </a:lnTo>
                <a:lnTo>
                  <a:pt x="0" y="257048"/>
                </a:lnTo>
                <a:lnTo>
                  <a:pt x="635" y="263651"/>
                </a:lnTo>
                <a:lnTo>
                  <a:pt x="1777" y="2680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21684" y="1084707"/>
            <a:ext cx="187832" cy="363473"/>
          </a:xfrm>
          <a:custGeom>
            <a:avLst/>
            <a:gdLst/>
            <a:ahLst/>
            <a:cxnLst/>
            <a:rect l="l" t="t" r="r" b="b"/>
            <a:pathLst>
              <a:path w="187832" h="363473">
                <a:moveTo>
                  <a:pt x="187832" y="113029"/>
                </a:moveTo>
                <a:lnTo>
                  <a:pt x="187832" y="96392"/>
                </a:lnTo>
                <a:lnTo>
                  <a:pt x="187578" y="91566"/>
                </a:lnTo>
                <a:lnTo>
                  <a:pt x="187070" y="87502"/>
                </a:lnTo>
                <a:lnTo>
                  <a:pt x="186562" y="83565"/>
                </a:lnTo>
                <a:lnTo>
                  <a:pt x="185800" y="80517"/>
                </a:lnTo>
                <a:lnTo>
                  <a:pt x="184785" y="78231"/>
                </a:lnTo>
                <a:lnTo>
                  <a:pt x="182625" y="74294"/>
                </a:lnTo>
                <a:lnTo>
                  <a:pt x="179577" y="72262"/>
                </a:lnTo>
                <a:lnTo>
                  <a:pt x="175894" y="71754"/>
                </a:lnTo>
                <a:lnTo>
                  <a:pt x="118110" y="71754"/>
                </a:lnTo>
                <a:lnTo>
                  <a:pt x="118110" y="10540"/>
                </a:lnTo>
                <a:lnTo>
                  <a:pt x="116331" y="7238"/>
                </a:lnTo>
                <a:lnTo>
                  <a:pt x="113156" y="4317"/>
                </a:lnTo>
                <a:lnTo>
                  <a:pt x="110489" y="3175"/>
                </a:lnTo>
                <a:lnTo>
                  <a:pt x="107695" y="2031"/>
                </a:lnTo>
                <a:lnTo>
                  <a:pt x="103886" y="1269"/>
                </a:lnTo>
                <a:lnTo>
                  <a:pt x="98932" y="762"/>
                </a:lnTo>
                <a:lnTo>
                  <a:pt x="94106" y="253"/>
                </a:lnTo>
                <a:lnTo>
                  <a:pt x="88011" y="0"/>
                </a:lnTo>
                <a:lnTo>
                  <a:pt x="73532" y="0"/>
                </a:lnTo>
                <a:lnTo>
                  <a:pt x="67563" y="253"/>
                </a:lnTo>
                <a:lnTo>
                  <a:pt x="62611" y="762"/>
                </a:lnTo>
                <a:lnTo>
                  <a:pt x="57785" y="1269"/>
                </a:lnTo>
                <a:lnTo>
                  <a:pt x="53975" y="2031"/>
                </a:lnTo>
                <a:lnTo>
                  <a:pt x="51053" y="3175"/>
                </a:lnTo>
                <a:lnTo>
                  <a:pt x="48132" y="4317"/>
                </a:lnTo>
                <a:lnTo>
                  <a:pt x="46227" y="5587"/>
                </a:lnTo>
                <a:lnTo>
                  <a:pt x="44068" y="8762"/>
                </a:lnTo>
                <a:lnTo>
                  <a:pt x="43433" y="12572"/>
                </a:lnTo>
                <a:lnTo>
                  <a:pt x="43433" y="71754"/>
                </a:lnTo>
                <a:lnTo>
                  <a:pt x="9905" y="71754"/>
                </a:lnTo>
                <a:lnTo>
                  <a:pt x="6730" y="73278"/>
                </a:lnTo>
                <a:lnTo>
                  <a:pt x="3937" y="75945"/>
                </a:lnTo>
                <a:lnTo>
                  <a:pt x="2031" y="80517"/>
                </a:lnTo>
                <a:lnTo>
                  <a:pt x="1269" y="83565"/>
                </a:lnTo>
                <a:lnTo>
                  <a:pt x="762" y="87502"/>
                </a:lnTo>
                <a:lnTo>
                  <a:pt x="253" y="91566"/>
                </a:lnTo>
                <a:lnTo>
                  <a:pt x="0" y="96392"/>
                </a:lnTo>
                <a:lnTo>
                  <a:pt x="0" y="113029"/>
                </a:lnTo>
                <a:lnTo>
                  <a:pt x="1015" y="120903"/>
                </a:lnTo>
                <a:lnTo>
                  <a:pt x="2920" y="125475"/>
                </a:lnTo>
                <a:lnTo>
                  <a:pt x="4952" y="130175"/>
                </a:lnTo>
                <a:lnTo>
                  <a:pt x="7874" y="132460"/>
                </a:lnTo>
                <a:lnTo>
                  <a:pt x="43433" y="132460"/>
                </a:lnTo>
                <a:lnTo>
                  <a:pt x="43489" y="273588"/>
                </a:lnTo>
                <a:lnTo>
                  <a:pt x="44249" y="287201"/>
                </a:lnTo>
                <a:lnTo>
                  <a:pt x="45917" y="299594"/>
                </a:lnTo>
                <a:lnTo>
                  <a:pt x="48513" y="310768"/>
                </a:lnTo>
                <a:lnTo>
                  <a:pt x="51320" y="319085"/>
                </a:lnTo>
                <a:lnTo>
                  <a:pt x="56991" y="330631"/>
                </a:lnTo>
                <a:lnTo>
                  <a:pt x="64262" y="340359"/>
                </a:lnTo>
                <a:lnTo>
                  <a:pt x="69168" y="345147"/>
                </a:lnTo>
                <a:lnTo>
                  <a:pt x="79445" y="352457"/>
                </a:lnTo>
                <a:lnTo>
                  <a:pt x="91439" y="357885"/>
                </a:lnTo>
                <a:lnTo>
                  <a:pt x="103516" y="361086"/>
                </a:lnTo>
                <a:lnTo>
                  <a:pt x="116150" y="362872"/>
                </a:lnTo>
                <a:lnTo>
                  <a:pt x="130048" y="363473"/>
                </a:lnTo>
                <a:lnTo>
                  <a:pt x="135636" y="363473"/>
                </a:lnTo>
                <a:lnTo>
                  <a:pt x="141096" y="363219"/>
                </a:lnTo>
                <a:lnTo>
                  <a:pt x="146557" y="362584"/>
                </a:lnTo>
                <a:lnTo>
                  <a:pt x="152018" y="361950"/>
                </a:lnTo>
                <a:lnTo>
                  <a:pt x="157099" y="361188"/>
                </a:lnTo>
                <a:lnTo>
                  <a:pt x="161798" y="360044"/>
                </a:lnTo>
                <a:lnTo>
                  <a:pt x="166496" y="359028"/>
                </a:lnTo>
                <a:lnTo>
                  <a:pt x="170561" y="357631"/>
                </a:lnTo>
                <a:lnTo>
                  <a:pt x="173989" y="356234"/>
                </a:lnTo>
                <a:lnTo>
                  <a:pt x="177418" y="354710"/>
                </a:lnTo>
                <a:lnTo>
                  <a:pt x="180086" y="353059"/>
                </a:lnTo>
                <a:lnTo>
                  <a:pt x="183641" y="349250"/>
                </a:lnTo>
                <a:lnTo>
                  <a:pt x="185038" y="345947"/>
                </a:lnTo>
                <a:lnTo>
                  <a:pt x="186181" y="341248"/>
                </a:lnTo>
                <a:lnTo>
                  <a:pt x="187325" y="336676"/>
                </a:lnTo>
                <a:lnTo>
                  <a:pt x="187832" y="329945"/>
                </a:lnTo>
                <a:lnTo>
                  <a:pt x="187832" y="315721"/>
                </a:lnTo>
                <a:lnTo>
                  <a:pt x="187578" y="311150"/>
                </a:lnTo>
                <a:lnTo>
                  <a:pt x="187070" y="307466"/>
                </a:lnTo>
                <a:lnTo>
                  <a:pt x="186562" y="303910"/>
                </a:lnTo>
                <a:lnTo>
                  <a:pt x="186054" y="301116"/>
                </a:lnTo>
                <a:lnTo>
                  <a:pt x="185419" y="299084"/>
                </a:lnTo>
                <a:lnTo>
                  <a:pt x="184023" y="295528"/>
                </a:lnTo>
                <a:lnTo>
                  <a:pt x="180720" y="293877"/>
                </a:lnTo>
                <a:lnTo>
                  <a:pt x="178053" y="293877"/>
                </a:lnTo>
                <a:lnTo>
                  <a:pt x="174878" y="294893"/>
                </a:lnTo>
                <a:lnTo>
                  <a:pt x="171068" y="296417"/>
                </a:lnTo>
                <a:lnTo>
                  <a:pt x="166115" y="298195"/>
                </a:lnTo>
                <a:lnTo>
                  <a:pt x="163321" y="298957"/>
                </a:lnTo>
                <a:lnTo>
                  <a:pt x="160146" y="299592"/>
                </a:lnTo>
                <a:lnTo>
                  <a:pt x="156971" y="300354"/>
                </a:lnTo>
                <a:lnTo>
                  <a:pt x="153415" y="300735"/>
                </a:lnTo>
                <a:lnTo>
                  <a:pt x="147616" y="300704"/>
                </a:lnTo>
                <a:lnTo>
                  <a:pt x="133862" y="297689"/>
                </a:lnTo>
                <a:lnTo>
                  <a:pt x="124967" y="289813"/>
                </a:lnTo>
                <a:lnTo>
                  <a:pt x="122087" y="284009"/>
                </a:lnTo>
                <a:lnTo>
                  <a:pt x="119104" y="272160"/>
                </a:lnTo>
                <a:lnTo>
                  <a:pt x="118110" y="257175"/>
                </a:lnTo>
                <a:lnTo>
                  <a:pt x="118110" y="132460"/>
                </a:lnTo>
                <a:lnTo>
                  <a:pt x="179958" y="132460"/>
                </a:lnTo>
                <a:lnTo>
                  <a:pt x="182879" y="130175"/>
                </a:lnTo>
                <a:lnTo>
                  <a:pt x="184785" y="125475"/>
                </a:lnTo>
                <a:lnTo>
                  <a:pt x="186816" y="120903"/>
                </a:lnTo>
                <a:lnTo>
                  <a:pt x="187832" y="113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17340" y="1155973"/>
            <a:ext cx="13843" cy="114280"/>
          </a:xfrm>
          <a:custGeom>
            <a:avLst/>
            <a:gdLst/>
            <a:ahLst/>
            <a:cxnLst/>
            <a:rect l="l" t="t" r="r" b="b"/>
            <a:pathLst>
              <a:path w="13843" h="114280">
                <a:moveTo>
                  <a:pt x="0" y="114280"/>
                </a:moveTo>
                <a:lnTo>
                  <a:pt x="66" y="112846"/>
                </a:lnTo>
                <a:lnTo>
                  <a:pt x="1460" y="99971"/>
                </a:lnTo>
                <a:lnTo>
                  <a:pt x="4318" y="87864"/>
                </a:lnTo>
                <a:lnTo>
                  <a:pt x="6731" y="79609"/>
                </a:lnTo>
                <a:lnTo>
                  <a:pt x="13843" y="0"/>
                </a:lnTo>
                <a:lnTo>
                  <a:pt x="2412" y="4044"/>
                </a:lnTo>
                <a:lnTo>
                  <a:pt x="983" y="4650"/>
                </a:lnTo>
                <a:lnTo>
                  <a:pt x="0" y="114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41140" y="1149603"/>
            <a:ext cx="260731" cy="299466"/>
          </a:xfrm>
          <a:custGeom>
            <a:avLst/>
            <a:gdLst/>
            <a:ahLst/>
            <a:cxnLst/>
            <a:rect l="l" t="t" r="r" b="b"/>
            <a:pathLst>
              <a:path w="260731" h="299466">
                <a:moveTo>
                  <a:pt x="80137" y="199644"/>
                </a:moveTo>
                <a:lnTo>
                  <a:pt x="78808" y="194435"/>
                </a:lnTo>
                <a:lnTo>
                  <a:pt x="76843" y="182117"/>
                </a:lnTo>
                <a:lnTo>
                  <a:pt x="76200" y="168783"/>
                </a:lnTo>
                <a:lnTo>
                  <a:pt x="244856" y="168783"/>
                </a:lnTo>
                <a:lnTo>
                  <a:pt x="250571" y="166624"/>
                </a:lnTo>
                <a:lnTo>
                  <a:pt x="254635" y="162306"/>
                </a:lnTo>
                <a:lnTo>
                  <a:pt x="258699" y="157861"/>
                </a:lnTo>
                <a:lnTo>
                  <a:pt x="260731" y="151130"/>
                </a:lnTo>
                <a:lnTo>
                  <a:pt x="260724" y="128552"/>
                </a:lnTo>
                <a:lnTo>
                  <a:pt x="260196" y="115263"/>
                </a:lnTo>
                <a:lnTo>
                  <a:pt x="258814" y="102467"/>
                </a:lnTo>
                <a:lnTo>
                  <a:pt x="256579" y="90166"/>
                </a:lnTo>
                <a:lnTo>
                  <a:pt x="253492" y="78359"/>
                </a:lnTo>
                <a:lnTo>
                  <a:pt x="250559" y="69667"/>
                </a:lnTo>
                <a:lnTo>
                  <a:pt x="245298" y="57886"/>
                </a:lnTo>
                <a:lnTo>
                  <a:pt x="238856" y="47030"/>
                </a:lnTo>
                <a:lnTo>
                  <a:pt x="231267" y="37084"/>
                </a:lnTo>
                <a:lnTo>
                  <a:pt x="224951" y="30549"/>
                </a:lnTo>
                <a:lnTo>
                  <a:pt x="215304" y="22569"/>
                </a:lnTo>
                <a:lnTo>
                  <a:pt x="204456" y="15678"/>
                </a:lnTo>
                <a:lnTo>
                  <a:pt x="192405" y="9906"/>
                </a:lnTo>
                <a:lnTo>
                  <a:pt x="186480" y="7631"/>
                </a:lnTo>
                <a:lnTo>
                  <a:pt x="175109" y="4292"/>
                </a:lnTo>
                <a:lnTo>
                  <a:pt x="162797" y="1907"/>
                </a:lnTo>
                <a:lnTo>
                  <a:pt x="149552" y="476"/>
                </a:lnTo>
                <a:lnTo>
                  <a:pt x="135382" y="0"/>
                </a:lnTo>
                <a:lnTo>
                  <a:pt x="127900" y="152"/>
                </a:lnTo>
                <a:lnTo>
                  <a:pt x="114663" y="1222"/>
                </a:lnTo>
                <a:lnTo>
                  <a:pt x="102052" y="3299"/>
                </a:lnTo>
                <a:lnTo>
                  <a:pt x="90043" y="6369"/>
                </a:lnTo>
                <a:lnTo>
                  <a:pt x="82931" y="85979"/>
                </a:lnTo>
                <a:lnTo>
                  <a:pt x="86487" y="78867"/>
                </a:lnTo>
                <a:lnTo>
                  <a:pt x="91186" y="72771"/>
                </a:lnTo>
                <a:lnTo>
                  <a:pt x="95885" y="66801"/>
                </a:lnTo>
                <a:lnTo>
                  <a:pt x="101726" y="61975"/>
                </a:lnTo>
                <a:lnTo>
                  <a:pt x="108712" y="58420"/>
                </a:lnTo>
                <a:lnTo>
                  <a:pt x="120281" y="54413"/>
                </a:lnTo>
                <a:lnTo>
                  <a:pt x="133604" y="53086"/>
                </a:lnTo>
                <a:lnTo>
                  <a:pt x="142351" y="53555"/>
                </a:lnTo>
                <a:lnTo>
                  <a:pt x="155655" y="56572"/>
                </a:lnTo>
                <a:lnTo>
                  <a:pt x="166672" y="62385"/>
                </a:lnTo>
                <a:lnTo>
                  <a:pt x="175387" y="70993"/>
                </a:lnTo>
                <a:lnTo>
                  <a:pt x="181452" y="81325"/>
                </a:lnTo>
                <a:lnTo>
                  <a:pt x="185396" y="92785"/>
                </a:lnTo>
                <a:lnTo>
                  <a:pt x="187604" y="105890"/>
                </a:lnTo>
                <a:lnTo>
                  <a:pt x="188087" y="120650"/>
                </a:lnTo>
                <a:lnTo>
                  <a:pt x="76200" y="120650"/>
                </a:lnTo>
                <a:lnTo>
                  <a:pt x="77183" y="11019"/>
                </a:lnTo>
                <a:lnTo>
                  <a:pt x="65524" y="16777"/>
                </a:lnTo>
                <a:lnTo>
                  <a:pt x="54764" y="23626"/>
                </a:lnTo>
                <a:lnTo>
                  <a:pt x="44903" y="31576"/>
                </a:lnTo>
                <a:lnTo>
                  <a:pt x="35940" y="40640"/>
                </a:lnTo>
                <a:lnTo>
                  <a:pt x="25882" y="53752"/>
                </a:lnTo>
                <a:lnTo>
                  <a:pt x="19440" y="64565"/>
                </a:lnTo>
                <a:lnTo>
                  <a:pt x="13864" y="76284"/>
                </a:lnTo>
                <a:lnTo>
                  <a:pt x="9144" y="88900"/>
                </a:lnTo>
                <a:lnTo>
                  <a:pt x="5666" y="101306"/>
                </a:lnTo>
                <a:lnTo>
                  <a:pt x="3187" y="113358"/>
                </a:lnTo>
                <a:lnTo>
                  <a:pt x="1416" y="125958"/>
                </a:lnTo>
                <a:lnTo>
                  <a:pt x="354" y="139101"/>
                </a:lnTo>
                <a:lnTo>
                  <a:pt x="0" y="152781"/>
                </a:lnTo>
                <a:lnTo>
                  <a:pt x="8" y="155025"/>
                </a:lnTo>
                <a:lnTo>
                  <a:pt x="440" y="168964"/>
                </a:lnTo>
                <a:lnTo>
                  <a:pt x="1532" y="182194"/>
                </a:lnTo>
                <a:lnTo>
                  <a:pt x="3283" y="194719"/>
                </a:lnTo>
                <a:lnTo>
                  <a:pt x="5693" y="206545"/>
                </a:lnTo>
                <a:lnTo>
                  <a:pt x="8762" y="217678"/>
                </a:lnTo>
                <a:lnTo>
                  <a:pt x="14402" y="232443"/>
                </a:lnTo>
                <a:lnTo>
                  <a:pt x="20345" y="243872"/>
                </a:lnTo>
                <a:lnTo>
                  <a:pt x="27317" y="254229"/>
                </a:lnTo>
                <a:lnTo>
                  <a:pt x="35306" y="263525"/>
                </a:lnTo>
                <a:lnTo>
                  <a:pt x="45586" y="272609"/>
                </a:lnTo>
                <a:lnTo>
                  <a:pt x="55979" y="279683"/>
                </a:lnTo>
                <a:lnTo>
                  <a:pt x="67411" y="285672"/>
                </a:lnTo>
                <a:lnTo>
                  <a:pt x="79883" y="290575"/>
                </a:lnTo>
                <a:lnTo>
                  <a:pt x="90348" y="293652"/>
                </a:lnTo>
                <a:lnTo>
                  <a:pt x="102180" y="296205"/>
                </a:lnTo>
                <a:lnTo>
                  <a:pt x="114730" y="298021"/>
                </a:lnTo>
                <a:lnTo>
                  <a:pt x="127999" y="299105"/>
                </a:lnTo>
                <a:lnTo>
                  <a:pt x="141986" y="299466"/>
                </a:lnTo>
                <a:lnTo>
                  <a:pt x="154002" y="299210"/>
                </a:lnTo>
                <a:lnTo>
                  <a:pt x="166709" y="298354"/>
                </a:lnTo>
                <a:lnTo>
                  <a:pt x="178815" y="296925"/>
                </a:lnTo>
                <a:lnTo>
                  <a:pt x="197995" y="293605"/>
                </a:lnTo>
                <a:lnTo>
                  <a:pt x="209550" y="290957"/>
                </a:lnTo>
                <a:lnTo>
                  <a:pt x="225806" y="286385"/>
                </a:lnTo>
                <a:lnTo>
                  <a:pt x="231521" y="283972"/>
                </a:lnTo>
                <a:lnTo>
                  <a:pt x="237236" y="281686"/>
                </a:lnTo>
                <a:lnTo>
                  <a:pt x="240792" y="279781"/>
                </a:lnTo>
                <a:lnTo>
                  <a:pt x="244475" y="275463"/>
                </a:lnTo>
                <a:lnTo>
                  <a:pt x="245999" y="272542"/>
                </a:lnTo>
                <a:lnTo>
                  <a:pt x="247014" y="268478"/>
                </a:lnTo>
                <a:lnTo>
                  <a:pt x="247650" y="263779"/>
                </a:lnTo>
                <a:lnTo>
                  <a:pt x="247904" y="260604"/>
                </a:lnTo>
                <a:lnTo>
                  <a:pt x="248158" y="253873"/>
                </a:lnTo>
                <a:lnTo>
                  <a:pt x="248031" y="240411"/>
                </a:lnTo>
                <a:lnTo>
                  <a:pt x="247776" y="237109"/>
                </a:lnTo>
                <a:lnTo>
                  <a:pt x="247396" y="233807"/>
                </a:lnTo>
                <a:lnTo>
                  <a:pt x="246887" y="231267"/>
                </a:lnTo>
                <a:lnTo>
                  <a:pt x="245363" y="227711"/>
                </a:lnTo>
                <a:lnTo>
                  <a:pt x="241935" y="225171"/>
                </a:lnTo>
                <a:lnTo>
                  <a:pt x="238633" y="224790"/>
                </a:lnTo>
                <a:lnTo>
                  <a:pt x="235712" y="224790"/>
                </a:lnTo>
                <a:lnTo>
                  <a:pt x="231775" y="225679"/>
                </a:lnTo>
                <a:lnTo>
                  <a:pt x="227075" y="227584"/>
                </a:lnTo>
                <a:lnTo>
                  <a:pt x="222250" y="229488"/>
                </a:lnTo>
                <a:lnTo>
                  <a:pt x="216281" y="231521"/>
                </a:lnTo>
                <a:lnTo>
                  <a:pt x="209042" y="233807"/>
                </a:lnTo>
                <a:lnTo>
                  <a:pt x="196590" y="237262"/>
                </a:lnTo>
                <a:lnTo>
                  <a:pt x="183261" y="240157"/>
                </a:lnTo>
                <a:lnTo>
                  <a:pt x="174992" y="241413"/>
                </a:lnTo>
                <a:lnTo>
                  <a:pt x="162533" y="242554"/>
                </a:lnTo>
                <a:lnTo>
                  <a:pt x="148717" y="242950"/>
                </a:lnTo>
                <a:lnTo>
                  <a:pt x="139696" y="242657"/>
                </a:lnTo>
                <a:lnTo>
                  <a:pt x="126868" y="241008"/>
                </a:lnTo>
                <a:lnTo>
                  <a:pt x="115570" y="237871"/>
                </a:lnTo>
                <a:lnTo>
                  <a:pt x="102323" y="231213"/>
                </a:lnTo>
                <a:lnTo>
                  <a:pt x="92963" y="223138"/>
                </a:lnTo>
                <a:lnTo>
                  <a:pt x="85034" y="211787"/>
                </a:lnTo>
                <a:lnTo>
                  <a:pt x="80137" y="1996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62831" y="1149603"/>
            <a:ext cx="253619" cy="294386"/>
          </a:xfrm>
          <a:custGeom>
            <a:avLst/>
            <a:gdLst/>
            <a:ahLst/>
            <a:cxnLst/>
            <a:rect l="l" t="t" r="r" b="b"/>
            <a:pathLst>
              <a:path w="253619" h="294386">
                <a:moveTo>
                  <a:pt x="178943" y="282575"/>
                </a:moveTo>
                <a:lnTo>
                  <a:pt x="178943" y="284480"/>
                </a:lnTo>
                <a:lnTo>
                  <a:pt x="180721" y="287782"/>
                </a:lnTo>
                <a:lnTo>
                  <a:pt x="183896" y="290449"/>
                </a:lnTo>
                <a:lnTo>
                  <a:pt x="186690" y="291465"/>
                </a:lnTo>
                <a:lnTo>
                  <a:pt x="189484" y="292481"/>
                </a:lnTo>
                <a:lnTo>
                  <a:pt x="193294" y="293243"/>
                </a:lnTo>
                <a:lnTo>
                  <a:pt x="198120" y="293624"/>
                </a:lnTo>
                <a:lnTo>
                  <a:pt x="202946" y="294132"/>
                </a:lnTo>
                <a:lnTo>
                  <a:pt x="209169" y="294386"/>
                </a:lnTo>
                <a:lnTo>
                  <a:pt x="223647" y="294386"/>
                </a:lnTo>
                <a:lnTo>
                  <a:pt x="229616" y="294132"/>
                </a:lnTo>
                <a:lnTo>
                  <a:pt x="234442" y="293624"/>
                </a:lnTo>
                <a:lnTo>
                  <a:pt x="239268" y="293243"/>
                </a:lnTo>
                <a:lnTo>
                  <a:pt x="248666" y="290449"/>
                </a:lnTo>
                <a:lnTo>
                  <a:pt x="253619" y="282575"/>
                </a:lnTo>
                <a:lnTo>
                  <a:pt x="253619" y="118491"/>
                </a:lnTo>
                <a:lnTo>
                  <a:pt x="253348" y="105531"/>
                </a:lnTo>
                <a:lnTo>
                  <a:pt x="252421" y="92308"/>
                </a:lnTo>
                <a:lnTo>
                  <a:pt x="250822" y="80156"/>
                </a:lnTo>
                <a:lnTo>
                  <a:pt x="248539" y="69087"/>
                </a:lnTo>
                <a:lnTo>
                  <a:pt x="244186" y="55118"/>
                </a:lnTo>
                <a:lnTo>
                  <a:pt x="238806" y="43642"/>
                </a:lnTo>
                <a:lnTo>
                  <a:pt x="232029" y="33274"/>
                </a:lnTo>
                <a:lnTo>
                  <a:pt x="223389" y="23531"/>
                </a:lnTo>
                <a:lnTo>
                  <a:pt x="213481" y="15585"/>
                </a:lnTo>
                <a:lnTo>
                  <a:pt x="202057" y="9017"/>
                </a:lnTo>
                <a:lnTo>
                  <a:pt x="183335" y="2695"/>
                </a:lnTo>
                <a:lnTo>
                  <a:pt x="170458" y="676"/>
                </a:lnTo>
                <a:lnTo>
                  <a:pt x="156337" y="0"/>
                </a:lnTo>
                <a:lnTo>
                  <a:pt x="145448" y="598"/>
                </a:lnTo>
                <a:lnTo>
                  <a:pt x="132996" y="2796"/>
                </a:lnTo>
                <a:lnTo>
                  <a:pt x="120801" y="6585"/>
                </a:lnTo>
                <a:lnTo>
                  <a:pt x="108839" y="11937"/>
                </a:lnTo>
                <a:lnTo>
                  <a:pt x="93694" y="21274"/>
                </a:lnTo>
                <a:lnTo>
                  <a:pt x="83737" y="28887"/>
                </a:lnTo>
                <a:lnTo>
                  <a:pt x="73839" y="37665"/>
                </a:lnTo>
                <a:lnTo>
                  <a:pt x="64008" y="47625"/>
                </a:lnTo>
                <a:lnTo>
                  <a:pt x="64008" y="14986"/>
                </a:lnTo>
                <a:lnTo>
                  <a:pt x="62611" y="11811"/>
                </a:lnTo>
                <a:lnTo>
                  <a:pt x="59944" y="9017"/>
                </a:lnTo>
                <a:lnTo>
                  <a:pt x="55372" y="7112"/>
                </a:lnTo>
                <a:lnTo>
                  <a:pt x="52197" y="6350"/>
                </a:lnTo>
                <a:lnTo>
                  <a:pt x="48006" y="5842"/>
                </a:lnTo>
                <a:lnTo>
                  <a:pt x="43815" y="5334"/>
                </a:lnTo>
                <a:lnTo>
                  <a:pt x="38608" y="5080"/>
                </a:lnTo>
                <a:lnTo>
                  <a:pt x="26035" y="5080"/>
                </a:lnTo>
                <a:lnTo>
                  <a:pt x="20955" y="5334"/>
                </a:lnTo>
                <a:lnTo>
                  <a:pt x="16891" y="5842"/>
                </a:lnTo>
                <a:lnTo>
                  <a:pt x="12827" y="6350"/>
                </a:lnTo>
                <a:lnTo>
                  <a:pt x="2540" y="10287"/>
                </a:lnTo>
                <a:lnTo>
                  <a:pt x="0" y="17018"/>
                </a:lnTo>
                <a:lnTo>
                  <a:pt x="0" y="284480"/>
                </a:lnTo>
                <a:lnTo>
                  <a:pt x="1778" y="287782"/>
                </a:lnTo>
                <a:lnTo>
                  <a:pt x="5080" y="290449"/>
                </a:lnTo>
                <a:lnTo>
                  <a:pt x="8001" y="291465"/>
                </a:lnTo>
                <a:lnTo>
                  <a:pt x="10795" y="292481"/>
                </a:lnTo>
                <a:lnTo>
                  <a:pt x="14605" y="293243"/>
                </a:lnTo>
                <a:lnTo>
                  <a:pt x="19431" y="293624"/>
                </a:lnTo>
                <a:lnTo>
                  <a:pt x="24130" y="294132"/>
                </a:lnTo>
                <a:lnTo>
                  <a:pt x="30226" y="294386"/>
                </a:lnTo>
                <a:lnTo>
                  <a:pt x="44958" y="294386"/>
                </a:lnTo>
                <a:lnTo>
                  <a:pt x="50927" y="294132"/>
                </a:lnTo>
                <a:lnTo>
                  <a:pt x="55753" y="293624"/>
                </a:lnTo>
                <a:lnTo>
                  <a:pt x="60452" y="293243"/>
                </a:lnTo>
                <a:lnTo>
                  <a:pt x="67183" y="291465"/>
                </a:lnTo>
                <a:lnTo>
                  <a:pt x="74422" y="286258"/>
                </a:lnTo>
                <a:lnTo>
                  <a:pt x="75057" y="282575"/>
                </a:lnTo>
                <a:lnTo>
                  <a:pt x="75057" y="106045"/>
                </a:lnTo>
                <a:lnTo>
                  <a:pt x="78597" y="101668"/>
                </a:lnTo>
                <a:lnTo>
                  <a:pt x="87768" y="91308"/>
                </a:lnTo>
                <a:lnTo>
                  <a:pt x="96712" y="82642"/>
                </a:lnTo>
                <a:lnTo>
                  <a:pt x="105410" y="75692"/>
                </a:lnTo>
                <a:lnTo>
                  <a:pt x="110415" y="72413"/>
                </a:lnTo>
                <a:lnTo>
                  <a:pt x="122381" y="67052"/>
                </a:lnTo>
                <a:lnTo>
                  <a:pt x="134239" y="65278"/>
                </a:lnTo>
                <a:lnTo>
                  <a:pt x="141859" y="65278"/>
                </a:lnTo>
                <a:lnTo>
                  <a:pt x="148463" y="66675"/>
                </a:lnTo>
                <a:lnTo>
                  <a:pt x="154051" y="69596"/>
                </a:lnTo>
                <a:lnTo>
                  <a:pt x="159766" y="72390"/>
                </a:lnTo>
                <a:lnTo>
                  <a:pt x="164338" y="76454"/>
                </a:lnTo>
                <a:lnTo>
                  <a:pt x="167894" y="81787"/>
                </a:lnTo>
                <a:lnTo>
                  <a:pt x="171450" y="86995"/>
                </a:lnTo>
                <a:lnTo>
                  <a:pt x="174244" y="93345"/>
                </a:lnTo>
                <a:lnTo>
                  <a:pt x="176149" y="100711"/>
                </a:lnTo>
                <a:lnTo>
                  <a:pt x="177017" y="104574"/>
                </a:lnTo>
                <a:lnTo>
                  <a:pt x="178470" y="116336"/>
                </a:lnTo>
                <a:lnTo>
                  <a:pt x="178943" y="131063"/>
                </a:lnTo>
                <a:lnTo>
                  <a:pt x="178943" y="282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90491" y="1154684"/>
            <a:ext cx="75057" cy="289305"/>
          </a:xfrm>
          <a:custGeom>
            <a:avLst/>
            <a:gdLst/>
            <a:ahLst/>
            <a:cxnLst/>
            <a:rect l="l" t="t" r="r" b="b"/>
            <a:pathLst>
              <a:path w="75057" h="289305">
                <a:moveTo>
                  <a:pt x="635" y="8762"/>
                </a:moveTo>
                <a:lnTo>
                  <a:pt x="0" y="12573"/>
                </a:lnTo>
                <a:lnTo>
                  <a:pt x="0" y="279400"/>
                </a:lnTo>
                <a:lnTo>
                  <a:pt x="1778" y="282701"/>
                </a:lnTo>
                <a:lnTo>
                  <a:pt x="5080" y="285368"/>
                </a:lnTo>
                <a:lnTo>
                  <a:pt x="8000" y="286385"/>
                </a:lnTo>
                <a:lnTo>
                  <a:pt x="10795" y="287400"/>
                </a:lnTo>
                <a:lnTo>
                  <a:pt x="14605" y="288163"/>
                </a:lnTo>
                <a:lnTo>
                  <a:pt x="19431" y="288543"/>
                </a:lnTo>
                <a:lnTo>
                  <a:pt x="24130" y="289051"/>
                </a:lnTo>
                <a:lnTo>
                  <a:pt x="30225" y="289305"/>
                </a:lnTo>
                <a:lnTo>
                  <a:pt x="44958" y="289305"/>
                </a:lnTo>
                <a:lnTo>
                  <a:pt x="50926" y="289051"/>
                </a:lnTo>
                <a:lnTo>
                  <a:pt x="55753" y="288543"/>
                </a:lnTo>
                <a:lnTo>
                  <a:pt x="60451" y="288163"/>
                </a:lnTo>
                <a:lnTo>
                  <a:pt x="70104" y="285368"/>
                </a:lnTo>
                <a:lnTo>
                  <a:pt x="75057" y="277494"/>
                </a:lnTo>
                <a:lnTo>
                  <a:pt x="75057" y="10540"/>
                </a:lnTo>
                <a:lnTo>
                  <a:pt x="67183" y="3428"/>
                </a:lnTo>
                <a:lnTo>
                  <a:pt x="55753" y="888"/>
                </a:lnTo>
                <a:lnTo>
                  <a:pt x="44958" y="0"/>
                </a:lnTo>
                <a:lnTo>
                  <a:pt x="30225" y="0"/>
                </a:lnTo>
                <a:lnTo>
                  <a:pt x="19431" y="888"/>
                </a:lnTo>
                <a:lnTo>
                  <a:pt x="8000" y="3428"/>
                </a:lnTo>
                <a:lnTo>
                  <a:pt x="3048" y="5841"/>
                </a:lnTo>
                <a:lnTo>
                  <a:pt x="635" y="87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84903" y="1037971"/>
            <a:ext cx="86360" cy="78612"/>
          </a:xfrm>
          <a:custGeom>
            <a:avLst/>
            <a:gdLst/>
            <a:ahLst/>
            <a:cxnLst/>
            <a:rect l="l" t="t" r="r" b="b"/>
            <a:pathLst>
              <a:path w="86360" h="78612">
                <a:moveTo>
                  <a:pt x="0" y="40258"/>
                </a:moveTo>
                <a:lnTo>
                  <a:pt x="315" y="48020"/>
                </a:lnTo>
                <a:lnTo>
                  <a:pt x="3101" y="61377"/>
                </a:lnTo>
                <a:lnTo>
                  <a:pt x="8762" y="70357"/>
                </a:lnTo>
                <a:lnTo>
                  <a:pt x="14838" y="74252"/>
                </a:lnTo>
                <a:lnTo>
                  <a:pt x="26678" y="77516"/>
                </a:lnTo>
                <a:lnTo>
                  <a:pt x="42799" y="78612"/>
                </a:lnTo>
                <a:lnTo>
                  <a:pt x="55674" y="77942"/>
                </a:lnTo>
                <a:lnTo>
                  <a:pt x="68400" y="75103"/>
                </a:lnTo>
                <a:lnTo>
                  <a:pt x="77088" y="69976"/>
                </a:lnTo>
                <a:lnTo>
                  <a:pt x="80693" y="65509"/>
                </a:lnTo>
                <a:lnTo>
                  <a:pt x="84928" y="54263"/>
                </a:lnTo>
                <a:lnTo>
                  <a:pt x="86360" y="38734"/>
                </a:lnTo>
                <a:lnTo>
                  <a:pt x="86014" y="30781"/>
                </a:lnTo>
                <a:lnTo>
                  <a:pt x="83124" y="17520"/>
                </a:lnTo>
                <a:lnTo>
                  <a:pt x="77343" y="8508"/>
                </a:lnTo>
                <a:lnTo>
                  <a:pt x="71249" y="4528"/>
                </a:lnTo>
                <a:lnTo>
                  <a:pt x="59453" y="1144"/>
                </a:lnTo>
                <a:lnTo>
                  <a:pt x="43434" y="0"/>
                </a:lnTo>
                <a:lnTo>
                  <a:pt x="30301" y="716"/>
                </a:lnTo>
                <a:lnTo>
                  <a:pt x="17599" y="3653"/>
                </a:lnTo>
                <a:lnTo>
                  <a:pt x="9017" y="8889"/>
                </a:lnTo>
                <a:lnTo>
                  <a:pt x="5477" y="13453"/>
                </a:lnTo>
                <a:lnTo>
                  <a:pt x="1376" y="24744"/>
                </a:lnTo>
                <a:lnTo>
                  <a:pt x="0" y="402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24933" y="1364504"/>
            <a:ext cx="20827" cy="73897"/>
          </a:xfrm>
          <a:custGeom>
            <a:avLst/>
            <a:gdLst/>
            <a:ahLst/>
            <a:cxnLst/>
            <a:rect l="l" t="t" r="r" b="b"/>
            <a:pathLst>
              <a:path w="20827" h="73897">
                <a:moveTo>
                  <a:pt x="0" y="59546"/>
                </a:moveTo>
                <a:lnTo>
                  <a:pt x="6730" y="65388"/>
                </a:lnTo>
                <a:lnTo>
                  <a:pt x="13715" y="70087"/>
                </a:lnTo>
                <a:lnTo>
                  <a:pt x="20827" y="73897"/>
                </a:lnTo>
                <a:lnTo>
                  <a:pt x="20192" y="10270"/>
                </a:lnTo>
                <a:lnTo>
                  <a:pt x="16814" y="7702"/>
                </a:lnTo>
                <a:lnTo>
                  <a:pt x="8097" y="0"/>
                </a:lnTo>
                <a:lnTo>
                  <a:pt x="0" y="59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39843" y="1027938"/>
            <a:ext cx="267335" cy="421132"/>
          </a:xfrm>
          <a:custGeom>
            <a:avLst/>
            <a:gdLst/>
            <a:ahLst/>
            <a:cxnLst/>
            <a:rect l="l" t="t" r="r" b="b"/>
            <a:pathLst>
              <a:path w="267335" h="421132">
                <a:moveTo>
                  <a:pt x="635" y="9016"/>
                </a:moveTo>
                <a:lnTo>
                  <a:pt x="0" y="12826"/>
                </a:lnTo>
                <a:lnTo>
                  <a:pt x="0" y="406400"/>
                </a:lnTo>
                <a:lnTo>
                  <a:pt x="12446" y="415036"/>
                </a:lnTo>
                <a:lnTo>
                  <a:pt x="20701" y="415925"/>
                </a:lnTo>
                <a:lnTo>
                  <a:pt x="42926" y="415925"/>
                </a:lnTo>
                <a:lnTo>
                  <a:pt x="57023" y="413385"/>
                </a:lnTo>
                <a:lnTo>
                  <a:pt x="64008" y="404240"/>
                </a:lnTo>
                <a:lnTo>
                  <a:pt x="64008" y="375285"/>
                </a:lnTo>
                <a:lnTo>
                  <a:pt x="67096" y="378699"/>
                </a:lnTo>
                <a:lnTo>
                  <a:pt x="76193" y="388075"/>
                </a:lnTo>
                <a:lnTo>
                  <a:pt x="85090" y="396113"/>
                </a:lnTo>
                <a:lnTo>
                  <a:pt x="93187" y="336566"/>
                </a:lnTo>
                <a:lnTo>
                  <a:pt x="84244" y="327171"/>
                </a:lnTo>
                <a:lnTo>
                  <a:pt x="75057" y="316102"/>
                </a:lnTo>
                <a:lnTo>
                  <a:pt x="75057" y="227964"/>
                </a:lnTo>
                <a:lnTo>
                  <a:pt x="75611" y="227234"/>
                </a:lnTo>
                <a:lnTo>
                  <a:pt x="84019" y="216733"/>
                </a:lnTo>
                <a:lnTo>
                  <a:pt x="92075" y="208025"/>
                </a:lnTo>
                <a:lnTo>
                  <a:pt x="97409" y="202691"/>
                </a:lnTo>
                <a:lnTo>
                  <a:pt x="102616" y="198247"/>
                </a:lnTo>
                <a:lnTo>
                  <a:pt x="107696" y="194945"/>
                </a:lnTo>
                <a:lnTo>
                  <a:pt x="112776" y="191515"/>
                </a:lnTo>
                <a:lnTo>
                  <a:pt x="117602" y="189229"/>
                </a:lnTo>
                <a:lnTo>
                  <a:pt x="122428" y="187833"/>
                </a:lnTo>
                <a:lnTo>
                  <a:pt x="127127" y="186436"/>
                </a:lnTo>
                <a:lnTo>
                  <a:pt x="131953" y="185674"/>
                </a:lnTo>
                <a:lnTo>
                  <a:pt x="137950" y="185680"/>
                </a:lnTo>
                <a:lnTo>
                  <a:pt x="151228" y="187613"/>
                </a:lnTo>
                <a:lnTo>
                  <a:pt x="162179" y="193039"/>
                </a:lnTo>
                <a:lnTo>
                  <a:pt x="168783" y="197865"/>
                </a:lnTo>
                <a:lnTo>
                  <a:pt x="174244" y="204342"/>
                </a:lnTo>
                <a:lnTo>
                  <a:pt x="178308" y="212471"/>
                </a:lnTo>
                <a:lnTo>
                  <a:pt x="184206" y="227454"/>
                </a:lnTo>
                <a:lnTo>
                  <a:pt x="187071" y="240411"/>
                </a:lnTo>
                <a:lnTo>
                  <a:pt x="188128" y="247652"/>
                </a:lnTo>
                <a:lnTo>
                  <a:pt x="189254" y="260243"/>
                </a:lnTo>
                <a:lnTo>
                  <a:pt x="189611" y="273176"/>
                </a:lnTo>
                <a:lnTo>
                  <a:pt x="189535" y="278267"/>
                </a:lnTo>
                <a:lnTo>
                  <a:pt x="188652" y="290937"/>
                </a:lnTo>
                <a:lnTo>
                  <a:pt x="186690" y="303529"/>
                </a:lnTo>
                <a:lnTo>
                  <a:pt x="182182" y="319536"/>
                </a:lnTo>
                <a:lnTo>
                  <a:pt x="177037" y="330708"/>
                </a:lnTo>
                <a:lnTo>
                  <a:pt x="169366" y="341549"/>
                </a:lnTo>
                <a:lnTo>
                  <a:pt x="160147" y="350012"/>
                </a:lnTo>
                <a:lnTo>
                  <a:pt x="148754" y="355666"/>
                </a:lnTo>
                <a:lnTo>
                  <a:pt x="135509" y="357504"/>
                </a:lnTo>
                <a:lnTo>
                  <a:pt x="129009" y="357045"/>
                </a:lnTo>
                <a:lnTo>
                  <a:pt x="116943" y="353615"/>
                </a:lnTo>
                <a:lnTo>
                  <a:pt x="105283" y="346837"/>
                </a:lnTo>
                <a:lnTo>
                  <a:pt x="105918" y="410463"/>
                </a:lnTo>
                <a:lnTo>
                  <a:pt x="112903" y="414147"/>
                </a:lnTo>
                <a:lnTo>
                  <a:pt x="120269" y="416940"/>
                </a:lnTo>
                <a:lnTo>
                  <a:pt x="128016" y="418591"/>
                </a:lnTo>
                <a:lnTo>
                  <a:pt x="135762" y="420242"/>
                </a:lnTo>
                <a:lnTo>
                  <a:pt x="144145" y="421132"/>
                </a:lnTo>
                <a:lnTo>
                  <a:pt x="153035" y="421132"/>
                </a:lnTo>
                <a:lnTo>
                  <a:pt x="165230" y="420562"/>
                </a:lnTo>
                <a:lnTo>
                  <a:pt x="178045" y="418597"/>
                </a:lnTo>
                <a:lnTo>
                  <a:pt x="190109" y="415231"/>
                </a:lnTo>
                <a:lnTo>
                  <a:pt x="201422" y="410463"/>
                </a:lnTo>
                <a:lnTo>
                  <a:pt x="219665" y="398592"/>
                </a:lnTo>
                <a:lnTo>
                  <a:pt x="228947" y="389830"/>
                </a:lnTo>
                <a:lnTo>
                  <a:pt x="237236" y="379729"/>
                </a:lnTo>
                <a:lnTo>
                  <a:pt x="244962" y="367861"/>
                </a:lnTo>
                <a:lnTo>
                  <a:pt x="250649" y="356724"/>
                </a:lnTo>
                <a:lnTo>
                  <a:pt x="255528" y="344629"/>
                </a:lnTo>
                <a:lnTo>
                  <a:pt x="259587" y="331597"/>
                </a:lnTo>
                <a:lnTo>
                  <a:pt x="262504" y="319431"/>
                </a:lnTo>
                <a:lnTo>
                  <a:pt x="264626" y="307362"/>
                </a:lnTo>
                <a:lnTo>
                  <a:pt x="266135" y="294745"/>
                </a:lnTo>
                <a:lnTo>
                  <a:pt x="267036" y="281574"/>
                </a:lnTo>
                <a:lnTo>
                  <a:pt x="267335" y="267842"/>
                </a:lnTo>
                <a:lnTo>
                  <a:pt x="267274" y="261962"/>
                </a:lnTo>
                <a:lnTo>
                  <a:pt x="266695" y="248963"/>
                </a:lnTo>
                <a:lnTo>
                  <a:pt x="265511" y="236260"/>
                </a:lnTo>
                <a:lnTo>
                  <a:pt x="263732" y="223845"/>
                </a:lnTo>
                <a:lnTo>
                  <a:pt x="261366" y="211709"/>
                </a:lnTo>
                <a:lnTo>
                  <a:pt x="258103" y="199261"/>
                </a:lnTo>
                <a:lnTo>
                  <a:pt x="253782" y="187037"/>
                </a:lnTo>
                <a:lnTo>
                  <a:pt x="248557" y="175693"/>
                </a:lnTo>
                <a:lnTo>
                  <a:pt x="242443" y="165226"/>
                </a:lnTo>
                <a:lnTo>
                  <a:pt x="229333" y="148948"/>
                </a:lnTo>
                <a:lnTo>
                  <a:pt x="219779" y="140597"/>
                </a:lnTo>
                <a:lnTo>
                  <a:pt x="209042" y="133476"/>
                </a:lnTo>
                <a:lnTo>
                  <a:pt x="197797" y="128152"/>
                </a:lnTo>
                <a:lnTo>
                  <a:pt x="185962" y="124548"/>
                </a:lnTo>
                <a:lnTo>
                  <a:pt x="173035" y="122386"/>
                </a:lnTo>
                <a:lnTo>
                  <a:pt x="159004" y="121665"/>
                </a:lnTo>
                <a:lnTo>
                  <a:pt x="151003" y="121665"/>
                </a:lnTo>
                <a:lnTo>
                  <a:pt x="143510" y="122427"/>
                </a:lnTo>
                <a:lnTo>
                  <a:pt x="136398" y="123825"/>
                </a:lnTo>
                <a:lnTo>
                  <a:pt x="129286" y="125222"/>
                </a:lnTo>
                <a:lnTo>
                  <a:pt x="122301" y="127381"/>
                </a:lnTo>
                <a:lnTo>
                  <a:pt x="115570" y="130428"/>
                </a:lnTo>
                <a:lnTo>
                  <a:pt x="108839" y="133603"/>
                </a:lnTo>
                <a:lnTo>
                  <a:pt x="102108" y="137540"/>
                </a:lnTo>
                <a:lnTo>
                  <a:pt x="95250" y="142239"/>
                </a:lnTo>
                <a:lnTo>
                  <a:pt x="84708" y="150543"/>
                </a:lnTo>
                <a:lnTo>
                  <a:pt x="75057" y="159512"/>
                </a:lnTo>
                <a:lnTo>
                  <a:pt x="75057" y="10795"/>
                </a:lnTo>
                <a:lnTo>
                  <a:pt x="73279" y="7365"/>
                </a:lnTo>
                <a:lnTo>
                  <a:pt x="70104" y="4445"/>
                </a:lnTo>
                <a:lnTo>
                  <a:pt x="67183" y="3428"/>
                </a:lnTo>
                <a:lnTo>
                  <a:pt x="64262" y="2286"/>
                </a:lnTo>
                <a:lnTo>
                  <a:pt x="60452" y="1397"/>
                </a:lnTo>
                <a:lnTo>
                  <a:pt x="55753" y="888"/>
                </a:lnTo>
                <a:lnTo>
                  <a:pt x="50927" y="253"/>
                </a:lnTo>
                <a:lnTo>
                  <a:pt x="44958" y="0"/>
                </a:lnTo>
                <a:lnTo>
                  <a:pt x="30226" y="0"/>
                </a:lnTo>
                <a:lnTo>
                  <a:pt x="24130" y="253"/>
                </a:lnTo>
                <a:lnTo>
                  <a:pt x="19431" y="888"/>
                </a:lnTo>
                <a:lnTo>
                  <a:pt x="14605" y="1397"/>
                </a:lnTo>
                <a:lnTo>
                  <a:pt x="10795" y="2286"/>
                </a:lnTo>
                <a:lnTo>
                  <a:pt x="8001" y="3428"/>
                </a:lnTo>
                <a:lnTo>
                  <a:pt x="5080" y="4445"/>
                </a:lnTo>
                <a:lnTo>
                  <a:pt x="3048" y="5841"/>
                </a:lnTo>
                <a:lnTo>
                  <a:pt x="635" y="9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67503" y="1027938"/>
            <a:ext cx="75057" cy="416051"/>
          </a:xfrm>
          <a:custGeom>
            <a:avLst/>
            <a:gdLst/>
            <a:ahLst/>
            <a:cxnLst/>
            <a:rect l="l" t="t" r="r" b="b"/>
            <a:pathLst>
              <a:path w="75057" h="416051">
                <a:moveTo>
                  <a:pt x="635" y="9016"/>
                </a:moveTo>
                <a:lnTo>
                  <a:pt x="0" y="12826"/>
                </a:lnTo>
                <a:lnTo>
                  <a:pt x="0" y="406146"/>
                </a:lnTo>
                <a:lnTo>
                  <a:pt x="1777" y="409448"/>
                </a:lnTo>
                <a:lnTo>
                  <a:pt x="5080" y="412114"/>
                </a:lnTo>
                <a:lnTo>
                  <a:pt x="8000" y="413131"/>
                </a:lnTo>
                <a:lnTo>
                  <a:pt x="10795" y="414147"/>
                </a:lnTo>
                <a:lnTo>
                  <a:pt x="14605" y="414909"/>
                </a:lnTo>
                <a:lnTo>
                  <a:pt x="19431" y="415289"/>
                </a:lnTo>
                <a:lnTo>
                  <a:pt x="24130" y="415798"/>
                </a:lnTo>
                <a:lnTo>
                  <a:pt x="30225" y="416051"/>
                </a:lnTo>
                <a:lnTo>
                  <a:pt x="44958" y="416051"/>
                </a:lnTo>
                <a:lnTo>
                  <a:pt x="50926" y="415798"/>
                </a:lnTo>
                <a:lnTo>
                  <a:pt x="55752" y="415289"/>
                </a:lnTo>
                <a:lnTo>
                  <a:pt x="60451" y="414909"/>
                </a:lnTo>
                <a:lnTo>
                  <a:pt x="74422" y="407924"/>
                </a:lnTo>
                <a:lnTo>
                  <a:pt x="75057" y="404240"/>
                </a:lnTo>
                <a:lnTo>
                  <a:pt x="75057" y="10795"/>
                </a:lnTo>
                <a:lnTo>
                  <a:pt x="73279" y="7365"/>
                </a:lnTo>
                <a:lnTo>
                  <a:pt x="70104" y="4445"/>
                </a:lnTo>
                <a:lnTo>
                  <a:pt x="67183" y="3428"/>
                </a:lnTo>
                <a:lnTo>
                  <a:pt x="64262" y="2286"/>
                </a:lnTo>
                <a:lnTo>
                  <a:pt x="60451" y="1397"/>
                </a:lnTo>
                <a:lnTo>
                  <a:pt x="55752" y="888"/>
                </a:lnTo>
                <a:lnTo>
                  <a:pt x="50926" y="253"/>
                </a:lnTo>
                <a:lnTo>
                  <a:pt x="44958" y="0"/>
                </a:lnTo>
                <a:lnTo>
                  <a:pt x="30225" y="0"/>
                </a:lnTo>
                <a:lnTo>
                  <a:pt x="24130" y="253"/>
                </a:lnTo>
                <a:lnTo>
                  <a:pt x="19431" y="888"/>
                </a:lnTo>
                <a:lnTo>
                  <a:pt x="14605" y="1397"/>
                </a:lnTo>
                <a:lnTo>
                  <a:pt x="10795" y="2286"/>
                </a:lnTo>
                <a:lnTo>
                  <a:pt x="8000" y="3428"/>
                </a:lnTo>
                <a:lnTo>
                  <a:pt x="5080" y="4445"/>
                </a:lnTo>
                <a:lnTo>
                  <a:pt x="3048" y="5841"/>
                </a:lnTo>
                <a:lnTo>
                  <a:pt x="635" y="9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77688" y="1155973"/>
            <a:ext cx="13843" cy="114280"/>
          </a:xfrm>
          <a:custGeom>
            <a:avLst/>
            <a:gdLst/>
            <a:ahLst/>
            <a:cxnLst/>
            <a:rect l="l" t="t" r="r" b="b"/>
            <a:pathLst>
              <a:path w="13843" h="114280">
                <a:moveTo>
                  <a:pt x="0" y="114280"/>
                </a:moveTo>
                <a:lnTo>
                  <a:pt x="66" y="112846"/>
                </a:lnTo>
                <a:lnTo>
                  <a:pt x="1460" y="99971"/>
                </a:lnTo>
                <a:lnTo>
                  <a:pt x="4317" y="87864"/>
                </a:lnTo>
                <a:lnTo>
                  <a:pt x="6731" y="79609"/>
                </a:lnTo>
                <a:lnTo>
                  <a:pt x="13843" y="0"/>
                </a:lnTo>
                <a:lnTo>
                  <a:pt x="2412" y="4044"/>
                </a:lnTo>
                <a:lnTo>
                  <a:pt x="983" y="4650"/>
                </a:lnTo>
                <a:lnTo>
                  <a:pt x="0" y="114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01488" y="1149603"/>
            <a:ext cx="260731" cy="299466"/>
          </a:xfrm>
          <a:custGeom>
            <a:avLst/>
            <a:gdLst/>
            <a:ahLst/>
            <a:cxnLst/>
            <a:rect l="l" t="t" r="r" b="b"/>
            <a:pathLst>
              <a:path w="260731" h="299466">
                <a:moveTo>
                  <a:pt x="80137" y="199644"/>
                </a:moveTo>
                <a:lnTo>
                  <a:pt x="78808" y="194435"/>
                </a:lnTo>
                <a:lnTo>
                  <a:pt x="76843" y="182117"/>
                </a:lnTo>
                <a:lnTo>
                  <a:pt x="76200" y="168783"/>
                </a:lnTo>
                <a:lnTo>
                  <a:pt x="244856" y="168783"/>
                </a:lnTo>
                <a:lnTo>
                  <a:pt x="250571" y="166624"/>
                </a:lnTo>
                <a:lnTo>
                  <a:pt x="254635" y="162306"/>
                </a:lnTo>
                <a:lnTo>
                  <a:pt x="258699" y="157861"/>
                </a:lnTo>
                <a:lnTo>
                  <a:pt x="260731" y="151130"/>
                </a:lnTo>
                <a:lnTo>
                  <a:pt x="260724" y="128552"/>
                </a:lnTo>
                <a:lnTo>
                  <a:pt x="260196" y="115263"/>
                </a:lnTo>
                <a:lnTo>
                  <a:pt x="258814" y="102467"/>
                </a:lnTo>
                <a:lnTo>
                  <a:pt x="256579" y="90166"/>
                </a:lnTo>
                <a:lnTo>
                  <a:pt x="253491" y="78359"/>
                </a:lnTo>
                <a:lnTo>
                  <a:pt x="250559" y="69667"/>
                </a:lnTo>
                <a:lnTo>
                  <a:pt x="245298" y="57886"/>
                </a:lnTo>
                <a:lnTo>
                  <a:pt x="238856" y="47030"/>
                </a:lnTo>
                <a:lnTo>
                  <a:pt x="231266" y="37084"/>
                </a:lnTo>
                <a:lnTo>
                  <a:pt x="224951" y="30549"/>
                </a:lnTo>
                <a:lnTo>
                  <a:pt x="215304" y="22569"/>
                </a:lnTo>
                <a:lnTo>
                  <a:pt x="204456" y="15678"/>
                </a:lnTo>
                <a:lnTo>
                  <a:pt x="192404" y="9906"/>
                </a:lnTo>
                <a:lnTo>
                  <a:pt x="186480" y="7631"/>
                </a:lnTo>
                <a:lnTo>
                  <a:pt x="175109" y="4292"/>
                </a:lnTo>
                <a:lnTo>
                  <a:pt x="162797" y="1907"/>
                </a:lnTo>
                <a:lnTo>
                  <a:pt x="149552" y="476"/>
                </a:lnTo>
                <a:lnTo>
                  <a:pt x="135382" y="0"/>
                </a:lnTo>
                <a:lnTo>
                  <a:pt x="127900" y="152"/>
                </a:lnTo>
                <a:lnTo>
                  <a:pt x="114663" y="1222"/>
                </a:lnTo>
                <a:lnTo>
                  <a:pt x="102052" y="3299"/>
                </a:lnTo>
                <a:lnTo>
                  <a:pt x="90043" y="6369"/>
                </a:lnTo>
                <a:lnTo>
                  <a:pt x="82931" y="85979"/>
                </a:lnTo>
                <a:lnTo>
                  <a:pt x="86487" y="78867"/>
                </a:lnTo>
                <a:lnTo>
                  <a:pt x="91186" y="72771"/>
                </a:lnTo>
                <a:lnTo>
                  <a:pt x="95885" y="66801"/>
                </a:lnTo>
                <a:lnTo>
                  <a:pt x="101726" y="61975"/>
                </a:lnTo>
                <a:lnTo>
                  <a:pt x="108712" y="58420"/>
                </a:lnTo>
                <a:lnTo>
                  <a:pt x="120281" y="54413"/>
                </a:lnTo>
                <a:lnTo>
                  <a:pt x="133603" y="53086"/>
                </a:lnTo>
                <a:lnTo>
                  <a:pt x="142351" y="53555"/>
                </a:lnTo>
                <a:lnTo>
                  <a:pt x="155655" y="56572"/>
                </a:lnTo>
                <a:lnTo>
                  <a:pt x="166672" y="62385"/>
                </a:lnTo>
                <a:lnTo>
                  <a:pt x="175387" y="70993"/>
                </a:lnTo>
                <a:lnTo>
                  <a:pt x="181452" y="81325"/>
                </a:lnTo>
                <a:lnTo>
                  <a:pt x="185396" y="92785"/>
                </a:lnTo>
                <a:lnTo>
                  <a:pt x="187604" y="105890"/>
                </a:lnTo>
                <a:lnTo>
                  <a:pt x="188087" y="120650"/>
                </a:lnTo>
                <a:lnTo>
                  <a:pt x="76200" y="120650"/>
                </a:lnTo>
                <a:lnTo>
                  <a:pt x="77183" y="11019"/>
                </a:lnTo>
                <a:lnTo>
                  <a:pt x="65524" y="16777"/>
                </a:lnTo>
                <a:lnTo>
                  <a:pt x="54764" y="23626"/>
                </a:lnTo>
                <a:lnTo>
                  <a:pt x="44903" y="31576"/>
                </a:lnTo>
                <a:lnTo>
                  <a:pt x="35940" y="40640"/>
                </a:lnTo>
                <a:lnTo>
                  <a:pt x="25882" y="53752"/>
                </a:lnTo>
                <a:lnTo>
                  <a:pt x="19440" y="64565"/>
                </a:lnTo>
                <a:lnTo>
                  <a:pt x="13864" y="76284"/>
                </a:lnTo>
                <a:lnTo>
                  <a:pt x="9144" y="88900"/>
                </a:lnTo>
                <a:lnTo>
                  <a:pt x="5666" y="101306"/>
                </a:lnTo>
                <a:lnTo>
                  <a:pt x="3187" y="113358"/>
                </a:lnTo>
                <a:lnTo>
                  <a:pt x="1416" y="125958"/>
                </a:lnTo>
                <a:lnTo>
                  <a:pt x="354" y="139101"/>
                </a:lnTo>
                <a:lnTo>
                  <a:pt x="0" y="152781"/>
                </a:lnTo>
                <a:lnTo>
                  <a:pt x="8" y="155025"/>
                </a:lnTo>
                <a:lnTo>
                  <a:pt x="440" y="168964"/>
                </a:lnTo>
                <a:lnTo>
                  <a:pt x="1532" y="182194"/>
                </a:lnTo>
                <a:lnTo>
                  <a:pt x="3283" y="194719"/>
                </a:lnTo>
                <a:lnTo>
                  <a:pt x="5693" y="206545"/>
                </a:lnTo>
                <a:lnTo>
                  <a:pt x="8762" y="217678"/>
                </a:lnTo>
                <a:lnTo>
                  <a:pt x="14402" y="232443"/>
                </a:lnTo>
                <a:lnTo>
                  <a:pt x="20345" y="243872"/>
                </a:lnTo>
                <a:lnTo>
                  <a:pt x="27317" y="254229"/>
                </a:lnTo>
                <a:lnTo>
                  <a:pt x="35306" y="263525"/>
                </a:lnTo>
                <a:lnTo>
                  <a:pt x="45586" y="272609"/>
                </a:lnTo>
                <a:lnTo>
                  <a:pt x="55979" y="279683"/>
                </a:lnTo>
                <a:lnTo>
                  <a:pt x="67411" y="285672"/>
                </a:lnTo>
                <a:lnTo>
                  <a:pt x="79883" y="290575"/>
                </a:lnTo>
                <a:lnTo>
                  <a:pt x="90348" y="293652"/>
                </a:lnTo>
                <a:lnTo>
                  <a:pt x="102180" y="296205"/>
                </a:lnTo>
                <a:lnTo>
                  <a:pt x="114730" y="298021"/>
                </a:lnTo>
                <a:lnTo>
                  <a:pt x="127999" y="299105"/>
                </a:lnTo>
                <a:lnTo>
                  <a:pt x="141986" y="299466"/>
                </a:lnTo>
                <a:lnTo>
                  <a:pt x="154002" y="299210"/>
                </a:lnTo>
                <a:lnTo>
                  <a:pt x="166709" y="298354"/>
                </a:lnTo>
                <a:lnTo>
                  <a:pt x="178815" y="296925"/>
                </a:lnTo>
                <a:lnTo>
                  <a:pt x="197995" y="293605"/>
                </a:lnTo>
                <a:lnTo>
                  <a:pt x="209550" y="290957"/>
                </a:lnTo>
                <a:lnTo>
                  <a:pt x="225806" y="286385"/>
                </a:lnTo>
                <a:lnTo>
                  <a:pt x="231521" y="283972"/>
                </a:lnTo>
                <a:lnTo>
                  <a:pt x="237236" y="281686"/>
                </a:lnTo>
                <a:lnTo>
                  <a:pt x="240791" y="279781"/>
                </a:lnTo>
                <a:lnTo>
                  <a:pt x="244475" y="275463"/>
                </a:lnTo>
                <a:lnTo>
                  <a:pt x="245999" y="272542"/>
                </a:lnTo>
                <a:lnTo>
                  <a:pt x="247014" y="268478"/>
                </a:lnTo>
                <a:lnTo>
                  <a:pt x="247650" y="263779"/>
                </a:lnTo>
                <a:lnTo>
                  <a:pt x="247903" y="260604"/>
                </a:lnTo>
                <a:lnTo>
                  <a:pt x="248031" y="257556"/>
                </a:lnTo>
                <a:lnTo>
                  <a:pt x="248031" y="240411"/>
                </a:lnTo>
                <a:lnTo>
                  <a:pt x="247776" y="237109"/>
                </a:lnTo>
                <a:lnTo>
                  <a:pt x="247396" y="233807"/>
                </a:lnTo>
                <a:lnTo>
                  <a:pt x="246887" y="231267"/>
                </a:lnTo>
                <a:lnTo>
                  <a:pt x="245363" y="227711"/>
                </a:lnTo>
                <a:lnTo>
                  <a:pt x="241935" y="225171"/>
                </a:lnTo>
                <a:lnTo>
                  <a:pt x="238633" y="224790"/>
                </a:lnTo>
                <a:lnTo>
                  <a:pt x="235712" y="224790"/>
                </a:lnTo>
                <a:lnTo>
                  <a:pt x="231775" y="225679"/>
                </a:lnTo>
                <a:lnTo>
                  <a:pt x="227075" y="227584"/>
                </a:lnTo>
                <a:lnTo>
                  <a:pt x="222250" y="229488"/>
                </a:lnTo>
                <a:lnTo>
                  <a:pt x="216281" y="231521"/>
                </a:lnTo>
                <a:lnTo>
                  <a:pt x="209041" y="233807"/>
                </a:lnTo>
                <a:lnTo>
                  <a:pt x="196590" y="237262"/>
                </a:lnTo>
                <a:lnTo>
                  <a:pt x="183261" y="240157"/>
                </a:lnTo>
                <a:lnTo>
                  <a:pt x="174992" y="241413"/>
                </a:lnTo>
                <a:lnTo>
                  <a:pt x="162533" y="242554"/>
                </a:lnTo>
                <a:lnTo>
                  <a:pt x="148716" y="242950"/>
                </a:lnTo>
                <a:lnTo>
                  <a:pt x="139696" y="242657"/>
                </a:lnTo>
                <a:lnTo>
                  <a:pt x="126868" y="241008"/>
                </a:lnTo>
                <a:lnTo>
                  <a:pt x="115570" y="237871"/>
                </a:lnTo>
                <a:lnTo>
                  <a:pt x="102323" y="231213"/>
                </a:lnTo>
                <a:lnTo>
                  <a:pt x="92963" y="223138"/>
                </a:lnTo>
                <a:lnTo>
                  <a:pt x="85034" y="211787"/>
                </a:lnTo>
                <a:lnTo>
                  <a:pt x="80137" y="1996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6240" y="0"/>
            <a:ext cx="6760464" cy="873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6240" y="685800"/>
            <a:ext cx="5556504" cy="9189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88694" y="2070597"/>
            <a:ext cx="248614" cy="242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75206" y="2072228"/>
            <a:ext cx="6335730" cy="14860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8839">
              <a:lnSpc>
                <a:spcPts val="1954"/>
              </a:lnSpc>
              <a:spcBef>
                <a:spcPts val="140"/>
              </a:spcBef>
            </a:pPr>
            <a:r>
              <a:rPr sz="17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nc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tivar</a:t>
            </a:r>
            <a:r>
              <a:rPr sz="1700" spc="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2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sp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700" spc="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ov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cha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nto</a:t>
            </a:r>
            <a:r>
              <a:rPr sz="1700" spc="4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ble</a:t>
            </a:r>
            <a:r>
              <a:rPr sz="1700" spc="9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 </a:t>
            </a:r>
            <a:endParaRPr sz="1700">
              <a:latin typeface="Times New Roman"/>
              <a:cs typeface="Times New Roman"/>
            </a:endParaRPr>
          </a:p>
          <a:p>
            <a:pPr marL="12700" marR="158839">
              <a:lnSpc>
                <a:spcPts val="1954"/>
              </a:lnSpc>
            </a:pP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tal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dad</a:t>
            </a:r>
            <a:r>
              <a:rPr sz="1700" spc="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6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dad</a:t>
            </a:r>
            <a:r>
              <a:rPr sz="1700" spc="-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700" spc="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700" spc="3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-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25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gr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-4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2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</a:t>
            </a:r>
            <a:r>
              <a:rPr sz="17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 </a:t>
            </a:r>
            <a:endParaRPr sz="1700">
              <a:latin typeface="Times New Roman"/>
              <a:cs typeface="Times New Roman"/>
            </a:endParaRPr>
          </a:p>
          <a:p>
            <a:pPr marL="12700" marR="158839">
              <a:lnSpc>
                <a:spcPts val="1954"/>
              </a:lnSpc>
            </a:pP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cal,</a:t>
            </a:r>
            <a:r>
              <a:rPr sz="1700" spc="-7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nal</a:t>
            </a:r>
            <a:r>
              <a:rPr sz="1700" spc="24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nal;</a:t>
            </a:r>
            <a:r>
              <a:rPr sz="1700" spc="-23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2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3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io</a:t>
            </a:r>
            <a:r>
              <a:rPr sz="1700" spc="-6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var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1630"/>
              </a:lnSpc>
            </a:pP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6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-5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-5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1700" spc="3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1700" spc="-1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sz="1700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ntan</a:t>
            </a:r>
            <a:r>
              <a:rPr sz="1700" spc="40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700" spc="3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vida y</a:t>
            </a:r>
            <a:r>
              <a:rPr sz="1700" spc="16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2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cos</a:t>
            </a:r>
            <a:r>
              <a:rPr sz="1700" spc="-20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sz="1700" spc="1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lan</a:t>
            </a:r>
            <a:r>
              <a:rPr sz="1700" spc="2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2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ima</a:t>
            </a:r>
            <a:r>
              <a:rPr sz="1700" spc="5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2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dio a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bi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nte</a:t>
            </a:r>
            <a:r>
              <a:rPr sz="1700" spc="7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(a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700" spc="-1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agua</a:t>
            </a:r>
            <a:r>
              <a:rPr sz="1700" spc="1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5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s)</a:t>
            </a:r>
            <a:r>
              <a:rPr sz="1700" spc="3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700" spc="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lar</a:t>
            </a:r>
            <a:r>
              <a:rPr sz="17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5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700" spc="3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ut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ió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 ap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nto</a:t>
            </a:r>
            <a:r>
              <a:rPr sz="1700" spc="-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ble</a:t>
            </a:r>
            <a:r>
              <a:rPr sz="1700" spc="8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700" spc="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-5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27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natur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8694" y="3750926"/>
            <a:ext cx="248300" cy="241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75206" y="3752556"/>
            <a:ext cx="6179238" cy="16927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241"/>
              </a:spcBef>
            </a:pP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nar</a:t>
            </a:r>
            <a:r>
              <a:rPr sz="1700" spc="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700" spc="3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az </a:t>
            </a:r>
            <a:r>
              <a:rPr sz="1700" spc="1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700" spc="3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cr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a,</a:t>
            </a:r>
            <a:r>
              <a:rPr sz="1700" spc="3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1700" spc="10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básicas</a:t>
            </a:r>
            <a:r>
              <a:rPr sz="1700" spc="1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ia</a:t>
            </a:r>
            <a:r>
              <a:rPr sz="1700" spc="7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70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700" spc="3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lib</a:t>
            </a:r>
            <a:r>
              <a:rPr sz="1700" spc="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tad</a:t>
            </a:r>
            <a:r>
              <a:rPr sz="1700" spc="1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í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ca,</a:t>
            </a:r>
            <a:r>
              <a:rPr sz="17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2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sp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 y</a:t>
            </a:r>
            <a:r>
              <a:rPr sz="1700" spc="16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ió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700" spc="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-7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ho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ano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700" spc="34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2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bate</a:t>
            </a:r>
            <a:r>
              <a:rPr sz="1700" spc="-1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 v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ia,</a:t>
            </a:r>
            <a:r>
              <a:rPr sz="1700" spc="4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700" spc="3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cor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pc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ió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700" spc="3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pu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idad.</a:t>
            </a:r>
            <a:r>
              <a:rPr sz="1700" spc="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700" spc="3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paz </a:t>
            </a:r>
            <a:r>
              <a:rPr sz="1700" spc="17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6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 d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cr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 </a:t>
            </a:r>
            <a:r>
              <a:rPr sz="1700" spc="4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tal</a:t>
            </a:r>
            <a:r>
              <a:rPr sz="17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7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dio</a:t>
            </a:r>
            <a:r>
              <a:rPr sz="17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700" spc="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700" spc="3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paci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 c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iu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da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ana</a:t>
            </a:r>
            <a:r>
              <a:rPr sz="1700" spc="1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las</a:t>
            </a:r>
            <a:r>
              <a:rPr sz="1700" spc="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cr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á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cas</a:t>
            </a:r>
            <a:r>
              <a:rPr sz="1700" spc="-1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 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smos</a:t>
            </a:r>
            <a:r>
              <a:rPr sz="1700" spc="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700" spc="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paci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n,</a:t>
            </a:r>
            <a:r>
              <a:rPr sz="1700" spc="1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ntrol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lan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ia</a:t>
            </a:r>
            <a:r>
              <a:rPr sz="1700" spc="6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sz="1700" spc="-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las l</a:t>
            </a:r>
            <a:r>
              <a:rPr sz="1700" spc="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le</a:t>
            </a:r>
            <a:r>
              <a:rPr sz="1700" spc="29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7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509986"/>
            <a:ext cx="2334525" cy="333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arr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um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Sost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1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1100" dirty="0">
              <a:latin typeface="Times New Roman"/>
              <a:cs typeface="Times New Roman"/>
            </a:endParaRPr>
          </a:p>
          <a:p>
            <a:pPr marL="126644" marR="135556" algn="ctr">
              <a:lnSpc>
                <a:spcPct val="95825"/>
              </a:lnSpc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1544" y="6593806"/>
            <a:ext cx="955281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13/01/2017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01178" y="6593806"/>
            <a:ext cx="232403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12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88C5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6" y="224"/>
            <a:ext cx="9143238" cy="6857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7603" y="296418"/>
            <a:ext cx="5980353" cy="522985"/>
          </a:xfrm>
          <a:custGeom>
            <a:avLst/>
            <a:gdLst/>
            <a:ahLst/>
            <a:cxnLst/>
            <a:rect l="l" t="t" r="r" b="b"/>
            <a:pathLst>
              <a:path w="5980353" h="522985">
                <a:moveTo>
                  <a:pt x="2750235" y="374776"/>
                </a:moveTo>
                <a:lnTo>
                  <a:pt x="2750235" y="406399"/>
                </a:lnTo>
                <a:lnTo>
                  <a:pt x="2751886" y="409701"/>
                </a:lnTo>
                <a:lnTo>
                  <a:pt x="2766872" y="415543"/>
                </a:lnTo>
                <a:lnTo>
                  <a:pt x="2776016" y="416051"/>
                </a:lnTo>
                <a:lnTo>
                  <a:pt x="2788335" y="416051"/>
                </a:lnTo>
                <a:lnTo>
                  <a:pt x="2804718" y="414400"/>
                </a:lnTo>
                <a:lnTo>
                  <a:pt x="2813608" y="404240"/>
                </a:lnTo>
                <a:lnTo>
                  <a:pt x="2813608" y="11683"/>
                </a:lnTo>
                <a:lnTo>
                  <a:pt x="2811830" y="8254"/>
                </a:lnTo>
                <a:lnTo>
                  <a:pt x="2808655" y="5333"/>
                </a:lnTo>
                <a:lnTo>
                  <a:pt x="2805861" y="4317"/>
                </a:lnTo>
                <a:lnTo>
                  <a:pt x="2803067" y="3175"/>
                </a:lnTo>
                <a:lnTo>
                  <a:pt x="2799384" y="2285"/>
                </a:lnTo>
                <a:lnTo>
                  <a:pt x="2794558" y="1777"/>
                </a:lnTo>
                <a:lnTo>
                  <a:pt x="2789859" y="1142"/>
                </a:lnTo>
                <a:lnTo>
                  <a:pt x="2783763" y="888"/>
                </a:lnTo>
                <a:lnTo>
                  <a:pt x="2769031" y="888"/>
                </a:lnTo>
                <a:lnTo>
                  <a:pt x="2763062" y="1142"/>
                </a:lnTo>
                <a:lnTo>
                  <a:pt x="2758236" y="1777"/>
                </a:lnTo>
                <a:lnTo>
                  <a:pt x="2753537" y="2285"/>
                </a:lnTo>
                <a:lnTo>
                  <a:pt x="2749727" y="3175"/>
                </a:lnTo>
                <a:lnTo>
                  <a:pt x="2746806" y="4317"/>
                </a:lnTo>
                <a:lnTo>
                  <a:pt x="2743885" y="5333"/>
                </a:lnTo>
                <a:lnTo>
                  <a:pt x="2741980" y="6730"/>
                </a:lnTo>
                <a:lnTo>
                  <a:pt x="2740625" y="384391"/>
                </a:lnTo>
                <a:lnTo>
                  <a:pt x="2750235" y="374776"/>
                </a:lnTo>
                <a:close/>
              </a:path>
              <a:path w="5980353" h="522985">
                <a:moveTo>
                  <a:pt x="2696006" y="354075"/>
                </a:moveTo>
                <a:lnTo>
                  <a:pt x="2691180" y="355472"/>
                </a:lnTo>
                <a:lnTo>
                  <a:pt x="2686354" y="356996"/>
                </a:lnTo>
                <a:lnTo>
                  <a:pt x="2681274" y="357758"/>
                </a:lnTo>
                <a:lnTo>
                  <a:pt x="2674682" y="357743"/>
                </a:lnTo>
                <a:lnTo>
                  <a:pt x="2661395" y="355695"/>
                </a:lnTo>
                <a:lnTo>
                  <a:pt x="2657398" y="421131"/>
                </a:lnTo>
                <a:lnTo>
                  <a:pt x="2683749" y="418029"/>
                </a:lnTo>
                <a:lnTo>
                  <a:pt x="2707182" y="408939"/>
                </a:lnTo>
                <a:lnTo>
                  <a:pt x="2720795" y="400530"/>
                </a:lnTo>
                <a:lnTo>
                  <a:pt x="2740625" y="384391"/>
                </a:lnTo>
                <a:lnTo>
                  <a:pt x="2741980" y="6730"/>
                </a:lnTo>
                <a:lnTo>
                  <a:pt x="2739821" y="9905"/>
                </a:lnTo>
                <a:lnTo>
                  <a:pt x="2739186" y="13715"/>
                </a:lnTo>
                <a:lnTo>
                  <a:pt x="2739186" y="157479"/>
                </a:lnTo>
                <a:lnTo>
                  <a:pt x="2733901" y="152404"/>
                </a:lnTo>
                <a:lnTo>
                  <a:pt x="2723741" y="143795"/>
                </a:lnTo>
                <a:lnTo>
                  <a:pt x="2713510" y="136596"/>
                </a:lnTo>
                <a:lnTo>
                  <a:pt x="2703245" y="130809"/>
                </a:lnTo>
                <a:lnTo>
                  <a:pt x="2688456" y="125086"/>
                </a:lnTo>
                <a:lnTo>
                  <a:pt x="2675975" y="122521"/>
                </a:lnTo>
                <a:lnTo>
                  <a:pt x="2662732" y="121665"/>
                </a:lnTo>
                <a:lnTo>
                  <a:pt x="2662304" y="121666"/>
                </a:lnTo>
                <a:lnTo>
                  <a:pt x="2648717" y="122365"/>
                </a:lnTo>
                <a:lnTo>
                  <a:pt x="2635904" y="124389"/>
                </a:lnTo>
                <a:lnTo>
                  <a:pt x="2623888" y="127751"/>
                </a:lnTo>
                <a:lnTo>
                  <a:pt x="2612694" y="132460"/>
                </a:lnTo>
                <a:lnTo>
                  <a:pt x="2594041" y="144379"/>
                </a:lnTo>
                <a:lnTo>
                  <a:pt x="2584709" y="153050"/>
                </a:lnTo>
                <a:lnTo>
                  <a:pt x="2576372" y="163067"/>
                </a:lnTo>
                <a:lnTo>
                  <a:pt x="2568747" y="175000"/>
                </a:lnTo>
                <a:lnTo>
                  <a:pt x="2563138" y="186140"/>
                </a:lnTo>
                <a:lnTo>
                  <a:pt x="2558313" y="198243"/>
                </a:lnTo>
                <a:lnTo>
                  <a:pt x="2554274" y="211327"/>
                </a:lnTo>
                <a:lnTo>
                  <a:pt x="2551443" y="223326"/>
                </a:lnTo>
                <a:lnTo>
                  <a:pt x="2549348" y="235380"/>
                </a:lnTo>
                <a:lnTo>
                  <a:pt x="2547851" y="248003"/>
                </a:lnTo>
                <a:lnTo>
                  <a:pt x="2546954" y="261194"/>
                </a:lnTo>
                <a:lnTo>
                  <a:pt x="2546654" y="274954"/>
                </a:lnTo>
                <a:lnTo>
                  <a:pt x="2546715" y="280835"/>
                </a:lnTo>
                <a:lnTo>
                  <a:pt x="2547294" y="293834"/>
                </a:lnTo>
                <a:lnTo>
                  <a:pt x="2548478" y="306537"/>
                </a:lnTo>
                <a:lnTo>
                  <a:pt x="2550257" y="318952"/>
                </a:lnTo>
                <a:lnTo>
                  <a:pt x="2552623" y="331088"/>
                </a:lnTo>
                <a:lnTo>
                  <a:pt x="2555939" y="343699"/>
                </a:lnTo>
                <a:lnTo>
                  <a:pt x="2560279" y="355875"/>
                </a:lnTo>
                <a:lnTo>
                  <a:pt x="2565562" y="367204"/>
                </a:lnTo>
                <a:lnTo>
                  <a:pt x="2571800" y="377697"/>
                </a:lnTo>
                <a:lnTo>
                  <a:pt x="2585419" y="394189"/>
                </a:lnTo>
                <a:lnTo>
                  <a:pt x="2595119" y="402419"/>
                </a:lnTo>
                <a:lnTo>
                  <a:pt x="2605963" y="409447"/>
                </a:lnTo>
                <a:lnTo>
                  <a:pt x="2618390" y="415017"/>
                </a:lnTo>
                <a:lnTo>
                  <a:pt x="2630297" y="418407"/>
                </a:lnTo>
                <a:lnTo>
                  <a:pt x="2628465" y="315395"/>
                </a:lnTo>
                <a:lnTo>
                  <a:pt x="2625521" y="302386"/>
                </a:lnTo>
                <a:lnTo>
                  <a:pt x="2624484" y="295446"/>
                </a:lnTo>
                <a:lnTo>
                  <a:pt x="2623262" y="282840"/>
                </a:lnTo>
                <a:lnTo>
                  <a:pt x="2622854" y="270001"/>
                </a:lnTo>
                <a:lnTo>
                  <a:pt x="2622955" y="264294"/>
                </a:lnTo>
                <a:lnTo>
                  <a:pt x="2623944" y="251590"/>
                </a:lnTo>
                <a:lnTo>
                  <a:pt x="2626029" y="239140"/>
                </a:lnTo>
                <a:lnTo>
                  <a:pt x="2630527" y="223174"/>
                </a:lnTo>
                <a:lnTo>
                  <a:pt x="2635554" y="211835"/>
                </a:lnTo>
                <a:lnTo>
                  <a:pt x="2643066" y="200751"/>
                </a:lnTo>
                <a:lnTo>
                  <a:pt x="2652445" y="192404"/>
                </a:lnTo>
                <a:lnTo>
                  <a:pt x="2664435" y="186871"/>
                </a:lnTo>
                <a:lnTo>
                  <a:pt x="2677591" y="185165"/>
                </a:lnTo>
                <a:lnTo>
                  <a:pt x="2684695" y="185692"/>
                </a:lnTo>
                <a:lnTo>
                  <a:pt x="2696756" y="189149"/>
                </a:lnTo>
                <a:lnTo>
                  <a:pt x="2708452" y="195833"/>
                </a:lnTo>
                <a:lnTo>
                  <a:pt x="2720973" y="206426"/>
                </a:lnTo>
                <a:lnTo>
                  <a:pt x="2729973" y="215794"/>
                </a:lnTo>
                <a:lnTo>
                  <a:pt x="2739186" y="226821"/>
                </a:lnTo>
                <a:lnTo>
                  <a:pt x="2739186" y="314832"/>
                </a:lnTo>
                <a:lnTo>
                  <a:pt x="2729605" y="326384"/>
                </a:lnTo>
                <a:lnTo>
                  <a:pt x="2721660" y="335025"/>
                </a:lnTo>
                <a:lnTo>
                  <a:pt x="2716326" y="340486"/>
                </a:lnTo>
                <a:lnTo>
                  <a:pt x="2711119" y="344804"/>
                </a:lnTo>
                <a:lnTo>
                  <a:pt x="2706039" y="348233"/>
                </a:lnTo>
                <a:lnTo>
                  <a:pt x="2700959" y="351535"/>
                </a:lnTo>
                <a:lnTo>
                  <a:pt x="2696006" y="354075"/>
                </a:lnTo>
                <a:close/>
              </a:path>
              <a:path w="5980353" h="522985">
                <a:moveTo>
                  <a:pt x="2661395" y="355695"/>
                </a:moveTo>
                <a:lnTo>
                  <a:pt x="2650540" y="350265"/>
                </a:lnTo>
                <a:lnTo>
                  <a:pt x="2641340" y="341510"/>
                </a:lnTo>
                <a:lnTo>
                  <a:pt x="2634284" y="330453"/>
                </a:lnTo>
                <a:lnTo>
                  <a:pt x="2632688" y="327063"/>
                </a:lnTo>
                <a:lnTo>
                  <a:pt x="2628465" y="315395"/>
                </a:lnTo>
                <a:lnTo>
                  <a:pt x="2630297" y="418407"/>
                </a:lnTo>
                <a:lnTo>
                  <a:pt x="2643289" y="420449"/>
                </a:lnTo>
                <a:lnTo>
                  <a:pt x="2657398" y="421131"/>
                </a:lnTo>
                <a:lnTo>
                  <a:pt x="2661395" y="355695"/>
                </a:lnTo>
                <a:close/>
              </a:path>
              <a:path w="5980353" h="522985">
                <a:moveTo>
                  <a:pt x="2950260" y="242315"/>
                </a:moveTo>
                <a:lnTo>
                  <a:pt x="2950327" y="240881"/>
                </a:lnTo>
                <a:lnTo>
                  <a:pt x="2951721" y="228006"/>
                </a:lnTo>
                <a:lnTo>
                  <a:pt x="2954578" y="215899"/>
                </a:lnTo>
                <a:lnTo>
                  <a:pt x="2956991" y="207644"/>
                </a:lnTo>
                <a:lnTo>
                  <a:pt x="2964104" y="128035"/>
                </a:lnTo>
                <a:lnTo>
                  <a:pt x="2952673" y="132079"/>
                </a:lnTo>
                <a:lnTo>
                  <a:pt x="2951244" y="132685"/>
                </a:lnTo>
                <a:lnTo>
                  <a:pt x="2950260" y="242315"/>
                </a:lnTo>
                <a:close/>
              </a:path>
              <a:path w="5980353" h="522985">
                <a:moveTo>
                  <a:pt x="2954197" y="321309"/>
                </a:moveTo>
                <a:lnTo>
                  <a:pt x="2952869" y="316101"/>
                </a:lnTo>
                <a:lnTo>
                  <a:pt x="2950904" y="303783"/>
                </a:lnTo>
                <a:lnTo>
                  <a:pt x="2950260" y="290448"/>
                </a:lnTo>
                <a:lnTo>
                  <a:pt x="3118916" y="290448"/>
                </a:lnTo>
                <a:lnTo>
                  <a:pt x="3124631" y="288289"/>
                </a:lnTo>
                <a:lnTo>
                  <a:pt x="3128695" y="283971"/>
                </a:lnTo>
                <a:lnTo>
                  <a:pt x="3132759" y="279526"/>
                </a:lnTo>
                <a:lnTo>
                  <a:pt x="3134791" y="272795"/>
                </a:lnTo>
                <a:lnTo>
                  <a:pt x="3134785" y="250218"/>
                </a:lnTo>
                <a:lnTo>
                  <a:pt x="3134257" y="236929"/>
                </a:lnTo>
                <a:lnTo>
                  <a:pt x="3132875" y="224133"/>
                </a:lnTo>
                <a:lnTo>
                  <a:pt x="3130640" y="211832"/>
                </a:lnTo>
                <a:lnTo>
                  <a:pt x="3127552" y="200024"/>
                </a:lnTo>
                <a:lnTo>
                  <a:pt x="3124620" y="191333"/>
                </a:lnTo>
                <a:lnTo>
                  <a:pt x="3119358" y="179552"/>
                </a:lnTo>
                <a:lnTo>
                  <a:pt x="3112917" y="168696"/>
                </a:lnTo>
                <a:lnTo>
                  <a:pt x="3105327" y="158749"/>
                </a:lnTo>
                <a:lnTo>
                  <a:pt x="3099011" y="152215"/>
                </a:lnTo>
                <a:lnTo>
                  <a:pt x="3089365" y="144235"/>
                </a:lnTo>
                <a:lnTo>
                  <a:pt x="3078516" y="137344"/>
                </a:lnTo>
                <a:lnTo>
                  <a:pt x="3066465" y="131571"/>
                </a:lnTo>
                <a:lnTo>
                  <a:pt x="3060541" y="129297"/>
                </a:lnTo>
                <a:lnTo>
                  <a:pt x="3049170" y="125958"/>
                </a:lnTo>
                <a:lnTo>
                  <a:pt x="3036858" y="123573"/>
                </a:lnTo>
                <a:lnTo>
                  <a:pt x="3023613" y="122142"/>
                </a:lnTo>
                <a:lnTo>
                  <a:pt x="3009442" y="121665"/>
                </a:lnTo>
                <a:lnTo>
                  <a:pt x="3001961" y="121818"/>
                </a:lnTo>
                <a:lnTo>
                  <a:pt x="2988724" y="122888"/>
                </a:lnTo>
                <a:lnTo>
                  <a:pt x="2976113" y="124965"/>
                </a:lnTo>
                <a:lnTo>
                  <a:pt x="2964104" y="128035"/>
                </a:lnTo>
                <a:lnTo>
                  <a:pt x="2956991" y="207644"/>
                </a:lnTo>
                <a:lnTo>
                  <a:pt x="2960547" y="200532"/>
                </a:lnTo>
                <a:lnTo>
                  <a:pt x="2965246" y="194436"/>
                </a:lnTo>
                <a:lnTo>
                  <a:pt x="2969945" y="188467"/>
                </a:lnTo>
                <a:lnTo>
                  <a:pt x="2975787" y="183641"/>
                </a:lnTo>
                <a:lnTo>
                  <a:pt x="2982772" y="180085"/>
                </a:lnTo>
                <a:lnTo>
                  <a:pt x="2994341" y="176079"/>
                </a:lnTo>
                <a:lnTo>
                  <a:pt x="3007664" y="174751"/>
                </a:lnTo>
                <a:lnTo>
                  <a:pt x="3016412" y="175221"/>
                </a:lnTo>
                <a:lnTo>
                  <a:pt x="3029716" y="178238"/>
                </a:lnTo>
                <a:lnTo>
                  <a:pt x="3040733" y="184051"/>
                </a:lnTo>
                <a:lnTo>
                  <a:pt x="3049447" y="192658"/>
                </a:lnTo>
                <a:lnTo>
                  <a:pt x="3055512" y="202991"/>
                </a:lnTo>
                <a:lnTo>
                  <a:pt x="3059457" y="214451"/>
                </a:lnTo>
                <a:lnTo>
                  <a:pt x="3061664" y="227556"/>
                </a:lnTo>
                <a:lnTo>
                  <a:pt x="3062147" y="242315"/>
                </a:lnTo>
                <a:lnTo>
                  <a:pt x="2950260" y="242315"/>
                </a:lnTo>
                <a:lnTo>
                  <a:pt x="2951244" y="132685"/>
                </a:lnTo>
                <a:lnTo>
                  <a:pt x="2939585" y="138443"/>
                </a:lnTo>
                <a:lnTo>
                  <a:pt x="2928825" y="145292"/>
                </a:lnTo>
                <a:lnTo>
                  <a:pt x="2918964" y="153242"/>
                </a:lnTo>
                <a:lnTo>
                  <a:pt x="2910001" y="162305"/>
                </a:lnTo>
                <a:lnTo>
                  <a:pt x="2899943" y="175418"/>
                </a:lnTo>
                <a:lnTo>
                  <a:pt x="2893501" y="186231"/>
                </a:lnTo>
                <a:lnTo>
                  <a:pt x="2887925" y="197950"/>
                </a:lnTo>
                <a:lnTo>
                  <a:pt x="2883204" y="210565"/>
                </a:lnTo>
                <a:lnTo>
                  <a:pt x="2879727" y="222972"/>
                </a:lnTo>
                <a:lnTo>
                  <a:pt x="2877248" y="235024"/>
                </a:lnTo>
                <a:lnTo>
                  <a:pt x="2875477" y="247624"/>
                </a:lnTo>
                <a:lnTo>
                  <a:pt x="2874414" y="260767"/>
                </a:lnTo>
                <a:lnTo>
                  <a:pt x="2874060" y="274446"/>
                </a:lnTo>
                <a:lnTo>
                  <a:pt x="2874068" y="276691"/>
                </a:lnTo>
                <a:lnTo>
                  <a:pt x="2874501" y="290630"/>
                </a:lnTo>
                <a:lnTo>
                  <a:pt x="2875593" y="303860"/>
                </a:lnTo>
                <a:lnTo>
                  <a:pt x="2877344" y="316385"/>
                </a:lnTo>
                <a:lnTo>
                  <a:pt x="2879754" y="328211"/>
                </a:lnTo>
                <a:lnTo>
                  <a:pt x="2882823" y="339343"/>
                </a:lnTo>
                <a:lnTo>
                  <a:pt x="2888463" y="354109"/>
                </a:lnTo>
                <a:lnTo>
                  <a:pt x="2894406" y="365538"/>
                </a:lnTo>
                <a:lnTo>
                  <a:pt x="2901377" y="375895"/>
                </a:lnTo>
                <a:lnTo>
                  <a:pt x="2909366" y="385190"/>
                </a:lnTo>
                <a:lnTo>
                  <a:pt x="2919647" y="394275"/>
                </a:lnTo>
                <a:lnTo>
                  <a:pt x="2930039" y="401349"/>
                </a:lnTo>
                <a:lnTo>
                  <a:pt x="2941472" y="407338"/>
                </a:lnTo>
                <a:lnTo>
                  <a:pt x="2953943" y="412241"/>
                </a:lnTo>
                <a:lnTo>
                  <a:pt x="2964409" y="415318"/>
                </a:lnTo>
                <a:lnTo>
                  <a:pt x="2976241" y="417871"/>
                </a:lnTo>
                <a:lnTo>
                  <a:pt x="2988791" y="419687"/>
                </a:lnTo>
                <a:lnTo>
                  <a:pt x="3002060" y="420771"/>
                </a:lnTo>
                <a:lnTo>
                  <a:pt x="3016046" y="421131"/>
                </a:lnTo>
                <a:lnTo>
                  <a:pt x="3028063" y="420876"/>
                </a:lnTo>
                <a:lnTo>
                  <a:pt x="3040770" y="420020"/>
                </a:lnTo>
                <a:lnTo>
                  <a:pt x="3052876" y="418591"/>
                </a:lnTo>
                <a:lnTo>
                  <a:pt x="3072056" y="415271"/>
                </a:lnTo>
                <a:lnTo>
                  <a:pt x="3083610" y="412622"/>
                </a:lnTo>
                <a:lnTo>
                  <a:pt x="3099866" y="408050"/>
                </a:lnTo>
                <a:lnTo>
                  <a:pt x="3105581" y="405637"/>
                </a:lnTo>
                <a:lnTo>
                  <a:pt x="3111296" y="403351"/>
                </a:lnTo>
                <a:lnTo>
                  <a:pt x="3114852" y="401446"/>
                </a:lnTo>
                <a:lnTo>
                  <a:pt x="3118535" y="397128"/>
                </a:lnTo>
                <a:lnTo>
                  <a:pt x="3120059" y="394207"/>
                </a:lnTo>
                <a:lnTo>
                  <a:pt x="3121075" y="390143"/>
                </a:lnTo>
                <a:lnTo>
                  <a:pt x="3121710" y="385444"/>
                </a:lnTo>
                <a:lnTo>
                  <a:pt x="3121964" y="382269"/>
                </a:lnTo>
                <a:lnTo>
                  <a:pt x="3122091" y="379221"/>
                </a:lnTo>
                <a:lnTo>
                  <a:pt x="3122091" y="362076"/>
                </a:lnTo>
                <a:lnTo>
                  <a:pt x="3121837" y="358774"/>
                </a:lnTo>
                <a:lnTo>
                  <a:pt x="3121456" y="355472"/>
                </a:lnTo>
                <a:lnTo>
                  <a:pt x="3120948" y="352932"/>
                </a:lnTo>
                <a:lnTo>
                  <a:pt x="3119424" y="349376"/>
                </a:lnTo>
                <a:lnTo>
                  <a:pt x="3115995" y="346836"/>
                </a:lnTo>
                <a:lnTo>
                  <a:pt x="3112693" y="346455"/>
                </a:lnTo>
                <a:lnTo>
                  <a:pt x="3109772" y="346455"/>
                </a:lnTo>
                <a:lnTo>
                  <a:pt x="3105835" y="347344"/>
                </a:lnTo>
                <a:lnTo>
                  <a:pt x="3101136" y="349249"/>
                </a:lnTo>
                <a:lnTo>
                  <a:pt x="3096310" y="351154"/>
                </a:lnTo>
                <a:lnTo>
                  <a:pt x="3090341" y="353186"/>
                </a:lnTo>
                <a:lnTo>
                  <a:pt x="3083102" y="355472"/>
                </a:lnTo>
                <a:lnTo>
                  <a:pt x="3070650" y="358928"/>
                </a:lnTo>
                <a:lnTo>
                  <a:pt x="3057321" y="361822"/>
                </a:lnTo>
                <a:lnTo>
                  <a:pt x="3049053" y="363079"/>
                </a:lnTo>
                <a:lnTo>
                  <a:pt x="3036594" y="364220"/>
                </a:lnTo>
                <a:lnTo>
                  <a:pt x="3022777" y="364616"/>
                </a:lnTo>
                <a:lnTo>
                  <a:pt x="3013757" y="364323"/>
                </a:lnTo>
                <a:lnTo>
                  <a:pt x="3000929" y="362674"/>
                </a:lnTo>
                <a:lnTo>
                  <a:pt x="2989630" y="359536"/>
                </a:lnTo>
                <a:lnTo>
                  <a:pt x="2976384" y="352879"/>
                </a:lnTo>
                <a:lnTo>
                  <a:pt x="2967024" y="344804"/>
                </a:lnTo>
                <a:lnTo>
                  <a:pt x="2959095" y="333453"/>
                </a:lnTo>
                <a:lnTo>
                  <a:pt x="2954197" y="321309"/>
                </a:lnTo>
                <a:close/>
              </a:path>
              <a:path w="5980353" h="522985">
                <a:moveTo>
                  <a:pt x="3196386" y="9016"/>
                </a:moveTo>
                <a:lnTo>
                  <a:pt x="3195751" y="12826"/>
                </a:lnTo>
                <a:lnTo>
                  <a:pt x="3195751" y="406145"/>
                </a:lnTo>
                <a:lnTo>
                  <a:pt x="3197529" y="409447"/>
                </a:lnTo>
                <a:lnTo>
                  <a:pt x="3200831" y="412114"/>
                </a:lnTo>
                <a:lnTo>
                  <a:pt x="3203752" y="413130"/>
                </a:lnTo>
                <a:lnTo>
                  <a:pt x="3206546" y="414146"/>
                </a:lnTo>
                <a:lnTo>
                  <a:pt x="3210356" y="414908"/>
                </a:lnTo>
                <a:lnTo>
                  <a:pt x="3215182" y="415289"/>
                </a:lnTo>
                <a:lnTo>
                  <a:pt x="3219881" y="415797"/>
                </a:lnTo>
                <a:lnTo>
                  <a:pt x="3225977" y="416051"/>
                </a:lnTo>
                <a:lnTo>
                  <a:pt x="3240709" y="416051"/>
                </a:lnTo>
                <a:lnTo>
                  <a:pt x="3246678" y="415797"/>
                </a:lnTo>
                <a:lnTo>
                  <a:pt x="3251504" y="415289"/>
                </a:lnTo>
                <a:lnTo>
                  <a:pt x="3256203" y="414908"/>
                </a:lnTo>
                <a:lnTo>
                  <a:pt x="3260013" y="414146"/>
                </a:lnTo>
                <a:lnTo>
                  <a:pt x="3262934" y="413130"/>
                </a:lnTo>
                <a:lnTo>
                  <a:pt x="3265855" y="412114"/>
                </a:lnTo>
                <a:lnTo>
                  <a:pt x="3267887" y="410844"/>
                </a:lnTo>
                <a:lnTo>
                  <a:pt x="3270173" y="407923"/>
                </a:lnTo>
                <a:lnTo>
                  <a:pt x="3270808" y="404240"/>
                </a:lnTo>
                <a:lnTo>
                  <a:pt x="3270808" y="10795"/>
                </a:lnTo>
                <a:lnTo>
                  <a:pt x="3269030" y="7365"/>
                </a:lnTo>
                <a:lnTo>
                  <a:pt x="3265855" y="4445"/>
                </a:lnTo>
                <a:lnTo>
                  <a:pt x="3262934" y="3428"/>
                </a:lnTo>
                <a:lnTo>
                  <a:pt x="3260013" y="2285"/>
                </a:lnTo>
                <a:lnTo>
                  <a:pt x="3256203" y="1397"/>
                </a:lnTo>
                <a:lnTo>
                  <a:pt x="3251504" y="888"/>
                </a:lnTo>
                <a:lnTo>
                  <a:pt x="3246678" y="253"/>
                </a:lnTo>
                <a:lnTo>
                  <a:pt x="3240709" y="0"/>
                </a:lnTo>
                <a:lnTo>
                  <a:pt x="3225977" y="0"/>
                </a:lnTo>
                <a:lnTo>
                  <a:pt x="3219881" y="253"/>
                </a:lnTo>
                <a:lnTo>
                  <a:pt x="3215182" y="888"/>
                </a:lnTo>
                <a:lnTo>
                  <a:pt x="3210356" y="1397"/>
                </a:lnTo>
                <a:lnTo>
                  <a:pt x="3206546" y="2285"/>
                </a:lnTo>
                <a:lnTo>
                  <a:pt x="3203752" y="3428"/>
                </a:lnTo>
                <a:lnTo>
                  <a:pt x="3200831" y="4445"/>
                </a:lnTo>
                <a:lnTo>
                  <a:pt x="3198799" y="5841"/>
                </a:lnTo>
                <a:lnTo>
                  <a:pt x="3196386" y="9016"/>
                </a:lnTo>
                <a:close/>
              </a:path>
              <a:path w="5980353" h="522985">
                <a:moveTo>
                  <a:pt x="3670731" y="374776"/>
                </a:moveTo>
                <a:lnTo>
                  <a:pt x="3670731" y="406399"/>
                </a:lnTo>
                <a:lnTo>
                  <a:pt x="3672382" y="409701"/>
                </a:lnTo>
                <a:lnTo>
                  <a:pt x="3687368" y="415543"/>
                </a:lnTo>
                <a:lnTo>
                  <a:pt x="3696512" y="416051"/>
                </a:lnTo>
                <a:lnTo>
                  <a:pt x="3708831" y="416051"/>
                </a:lnTo>
                <a:lnTo>
                  <a:pt x="3725214" y="414400"/>
                </a:lnTo>
                <a:lnTo>
                  <a:pt x="3734104" y="404240"/>
                </a:lnTo>
                <a:lnTo>
                  <a:pt x="3734104" y="11683"/>
                </a:lnTo>
                <a:lnTo>
                  <a:pt x="3732326" y="8254"/>
                </a:lnTo>
                <a:lnTo>
                  <a:pt x="3729151" y="5333"/>
                </a:lnTo>
                <a:lnTo>
                  <a:pt x="3726357" y="4317"/>
                </a:lnTo>
                <a:lnTo>
                  <a:pt x="3723563" y="3175"/>
                </a:lnTo>
                <a:lnTo>
                  <a:pt x="3719880" y="2285"/>
                </a:lnTo>
                <a:lnTo>
                  <a:pt x="3715054" y="1777"/>
                </a:lnTo>
                <a:lnTo>
                  <a:pt x="3710355" y="1142"/>
                </a:lnTo>
                <a:lnTo>
                  <a:pt x="3704259" y="888"/>
                </a:lnTo>
                <a:lnTo>
                  <a:pt x="3689527" y="888"/>
                </a:lnTo>
                <a:lnTo>
                  <a:pt x="3683558" y="1142"/>
                </a:lnTo>
                <a:lnTo>
                  <a:pt x="3678732" y="1777"/>
                </a:lnTo>
                <a:lnTo>
                  <a:pt x="3674033" y="2285"/>
                </a:lnTo>
                <a:lnTo>
                  <a:pt x="3670223" y="3175"/>
                </a:lnTo>
                <a:lnTo>
                  <a:pt x="3667302" y="4317"/>
                </a:lnTo>
                <a:lnTo>
                  <a:pt x="3664381" y="5333"/>
                </a:lnTo>
                <a:lnTo>
                  <a:pt x="3662476" y="6730"/>
                </a:lnTo>
                <a:lnTo>
                  <a:pt x="3661121" y="384391"/>
                </a:lnTo>
                <a:lnTo>
                  <a:pt x="3670731" y="374776"/>
                </a:lnTo>
                <a:close/>
              </a:path>
              <a:path w="5980353" h="522985">
                <a:moveTo>
                  <a:pt x="3616502" y="354075"/>
                </a:moveTo>
                <a:lnTo>
                  <a:pt x="3611676" y="355472"/>
                </a:lnTo>
                <a:lnTo>
                  <a:pt x="3606850" y="356996"/>
                </a:lnTo>
                <a:lnTo>
                  <a:pt x="3601770" y="357758"/>
                </a:lnTo>
                <a:lnTo>
                  <a:pt x="3595178" y="357743"/>
                </a:lnTo>
                <a:lnTo>
                  <a:pt x="3581891" y="355695"/>
                </a:lnTo>
                <a:lnTo>
                  <a:pt x="3577894" y="421131"/>
                </a:lnTo>
                <a:lnTo>
                  <a:pt x="3604245" y="418029"/>
                </a:lnTo>
                <a:lnTo>
                  <a:pt x="3627678" y="408939"/>
                </a:lnTo>
                <a:lnTo>
                  <a:pt x="3641291" y="400530"/>
                </a:lnTo>
                <a:lnTo>
                  <a:pt x="3661121" y="384391"/>
                </a:lnTo>
                <a:lnTo>
                  <a:pt x="3662476" y="6730"/>
                </a:lnTo>
                <a:lnTo>
                  <a:pt x="3660317" y="9905"/>
                </a:lnTo>
                <a:lnTo>
                  <a:pt x="3659682" y="13715"/>
                </a:lnTo>
                <a:lnTo>
                  <a:pt x="3659682" y="157479"/>
                </a:lnTo>
                <a:lnTo>
                  <a:pt x="3654397" y="152404"/>
                </a:lnTo>
                <a:lnTo>
                  <a:pt x="3644237" y="143795"/>
                </a:lnTo>
                <a:lnTo>
                  <a:pt x="3634006" y="136596"/>
                </a:lnTo>
                <a:lnTo>
                  <a:pt x="3623741" y="130809"/>
                </a:lnTo>
                <a:lnTo>
                  <a:pt x="3608952" y="125086"/>
                </a:lnTo>
                <a:lnTo>
                  <a:pt x="3596471" y="122521"/>
                </a:lnTo>
                <a:lnTo>
                  <a:pt x="3583228" y="121665"/>
                </a:lnTo>
                <a:lnTo>
                  <a:pt x="3582800" y="121666"/>
                </a:lnTo>
                <a:lnTo>
                  <a:pt x="3569213" y="122365"/>
                </a:lnTo>
                <a:lnTo>
                  <a:pt x="3556400" y="124389"/>
                </a:lnTo>
                <a:lnTo>
                  <a:pt x="3544384" y="127751"/>
                </a:lnTo>
                <a:lnTo>
                  <a:pt x="3533190" y="132460"/>
                </a:lnTo>
                <a:lnTo>
                  <a:pt x="3514537" y="144379"/>
                </a:lnTo>
                <a:lnTo>
                  <a:pt x="3505205" y="153050"/>
                </a:lnTo>
                <a:lnTo>
                  <a:pt x="3496868" y="163067"/>
                </a:lnTo>
                <a:lnTo>
                  <a:pt x="3489243" y="175000"/>
                </a:lnTo>
                <a:lnTo>
                  <a:pt x="3483634" y="186140"/>
                </a:lnTo>
                <a:lnTo>
                  <a:pt x="3478809" y="198243"/>
                </a:lnTo>
                <a:lnTo>
                  <a:pt x="3474770" y="211327"/>
                </a:lnTo>
                <a:lnTo>
                  <a:pt x="3471939" y="223326"/>
                </a:lnTo>
                <a:lnTo>
                  <a:pt x="3469844" y="235380"/>
                </a:lnTo>
                <a:lnTo>
                  <a:pt x="3468347" y="248003"/>
                </a:lnTo>
                <a:lnTo>
                  <a:pt x="3467450" y="261194"/>
                </a:lnTo>
                <a:lnTo>
                  <a:pt x="3467150" y="274954"/>
                </a:lnTo>
                <a:lnTo>
                  <a:pt x="3467211" y="280835"/>
                </a:lnTo>
                <a:lnTo>
                  <a:pt x="3467790" y="293834"/>
                </a:lnTo>
                <a:lnTo>
                  <a:pt x="3468974" y="306537"/>
                </a:lnTo>
                <a:lnTo>
                  <a:pt x="3470753" y="318952"/>
                </a:lnTo>
                <a:lnTo>
                  <a:pt x="3473119" y="331088"/>
                </a:lnTo>
                <a:lnTo>
                  <a:pt x="3476435" y="343699"/>
                </a:lnTo>
                <a:lnTo>
                  <a:pt x="3480775" y="355875"/>
                </a:lnTo>
                <a:lnTo>
                  <a:pt x="3486058" y="367204"/>
                </a:lnTo>
                <a:lnTo>
                  <a:pt x="3492296" y="377697"/>
                </a:lnTo>
                <a:lnTo>
                  <a:pt x="3505915" y="394189"/>
                </a:lnTo>
                <a:lnTo>
                  <a:pt x="3515615" y="402419"/>
                </a:lnTo>
                <a:lnTo>
                  <a:pt x="3526459" y="409447"/>
                </a:lnTo>
                <a:lnTo>
                  <a:pt x="3538886" y="415017"/>
                </a:lnTo>
                <a:lnTo>
                  <a:pt x="3550793" y="418407"/>
                </a:lnTo>
                <a:lnTo>
                  <a:pt x="3548961" y="315395"/>
                </a:lnTo>
                <a:lnTo>
                  <a:pt x="3546017" y="302386"/>
                </a:lnTo>
                <a:lnTo>
                  <a:pt x="3544980" y="295446"/>
                </a:lnTo>
                <a:lnTo>
                  <a:pt x="3543758" y="282840"/>
                </a:lnTo>
                <a:lnTo>
                  <a:pt x="3543350" y="270001"/>
                </a:lnTo>
                <a:lnTo>
                  <a:pt x="3543451" y="264294"/>
                </a:lnTo>
                <a:lnTo>
                  <a:pt x="3544440" y="251590"/>
                </a:lnTo>
                <a:lnTo>
                  <a:pt x="3546525" y="239140"/>
                </a:lnTo>
                <a:lnTo>
                  <a:pt x="3551023" y="223174"/>
                </a:lnTo>
                <a:lnTo>
                  <a:pt x="3556050" y="211835"/>
                </a:lnTo>
                <a:lnTo>
                  <a:pt x="3563562" y="200751"/>
                </a:lnTo>
                <a:lnTo>
                  <a:pt x="3572941" y="192404"/>
                </a:lnTo>
                <a:lnTo>
                  <a:pt x="3584931" y="186871"/>
                </a:lnTo>
                <a:lnTo>
                  <a:pt x="3598087" y="185165"/>
                </a:lnTo>
                <a:lnTo>
                  <a:pt x="3605191" y="185692"/>
                </a:lnTo>
                <a:lnTo>
                  <a:pt x="3617252" y="189149"/>
                </a:lnTo>
                <a:lnTo>
                  <a:pt x="3628948" y="195833"/>
                </a:lnTo>
                <a:lnTo>
                  <a:pt x="3641469" y="206426"/>
                </a:lnTo>
                <a:lnTo>
                  <a:pt x="3650469" y="215794"/>
                </a:lnTo>
                <a:lnTo>
                  <a:pt x="3659682" y="226821"/>
                </a:lnTo>
                <a:lnTo>
                  <a:pt x="3659682" y="314832"/>
                </a:lnTo>
                <a:lnTo>
                  <a:pt x="3650101" y="326384"/>
                </a:lnTo>
                <a:lnTo>
                  <a:pt x="3642156" y="335025"/>
                </a:lnTo>
                <a:lnTo>
                  <a:pt x="3636822" y="340486"/>
                </a:lnTo>
                <a:lnTo>
                  <a:pt x="3631615" y="344804"/>
                </a:lnTo>
                <a:lnTo>
                  <a:pt x="3626535" y="348233"/>
                </a:lnTo>
                <a:lnTo>
                  <a:pt x="3621455" y="351535"/>
                </a:lnTo>
                <a:lnTo>
                  <a:pt x="3616502" y="354075"/>
                </a:lnTo>
                <a:close/>
              </a:path>
              <a:path w="5980353" h="522985">
                <a:moveTo>
                  <a:pt x="3581891" y="355695"/>
                </a:moveTo>
                <a:lnTo>
                  <a:pt x="3571036" y="350265"/>
                </a:lnTo>
                <a:lnTo>
                  <a:pt x="3561836" y="341510"/>
                </a:lnTo>
                <a:lnTo>
                  <a:pt x="3554780" y="330453"/>
                </a:lnTo>
                <a:lnTo>
                  <a:pt x="3553184" y="327063"/>
                </a:lnTo>
                <a:lnTo>
                  <a:pt x="3548961" y="315395"/>
                </a:lnTo>
                <a:lnTo>
                  <a:pt x="3550793" y="418407"/>
                </a:lnTo>
                <a:lnTo>
                  <a:pt x="3563785" y="420449"/>
                </a:lnTo>
                <a:lnTo>
                  <a:pt x="3577894" y="421131"/>
                </a:lnTo>
                <a:lnTo>
                  <a:pt x="3581891" y="355695"/>
                </a:lnTo>
                <a:close/>
              </a:path>
              <a:path w="5980353" h="522985">
                <a:moveTo>
                  <a:pt x="3870756" y="242315"/>
                </a:moveTo>
                <a:lnTo>
                  <a:pt x="3870823" y="240881"/>
                </a:lnTo>
                <a:lnTo>
                  <a:pt x="3872217" y="228006"/>
                </a:lnTo>
                <a:lnTo>
                  <a:pt x="3875074" y="215899"/>
                </a:lnTo>
                <a:lnTo>
                  <a:pt x="3877487" y="207644"/>
                </a:lnTo>
                <a:lnTo>
                  <a:pt x="3884600" y="128035"/>
                </a:lnTo>
                <a:lnTo>
                  <a:pt x="3873169" y="132079"/>
                </a:lnTo>
                <a:lnTo>
                  <a:pt x="3871740" y="132685"/>
                </a:lnTo>
                <a:lnTo>
                  <a:pt x="3870756" y="242315"/>
                </a:lnTo>
                <a:close/>
              </a:path>
              <a:path w="5980353" h="522985">
                <a:moveTo>
                  <a:pt x="3874693" y="321309"/>
                </a:moveTo>
                <a:lnTo>
                  <a:pt x="3873365" y="316101"/>
                </a:lnTo>
                <a:lnTo>
                  <a:pt x="3871400" y="303783"/>
                </a:lnTo>
                <a:lnTo>
                  <a:pt x="3870756" y="290448"/>
                </a:lnTo>
                <a:lnTo>
                  <a:pt x="4039412" y="290448"/>
                </a:lnTo>
                <a:lnTo>
                  <a:pt x="4045127" y="288289"/>
                </a:lnTo>
                <a:lnTo>
                  <a:pt x="4049191" y="283971"/>
                </a:lnTo>
                <a:lnTo>
                  <a:pt x="4053255" y="279526"/>
                </a:lnTo>
                <a:lnTo>
                  <a:pt x="4055287" y="272795"/>
                </a:lnTo>
                <a:lnTo>
                  <a:pt x="4055281" y="250218"/>
                </a:lnTo>
                <a:lnTo>
                  <a:pt x="4054753" y="236929"/>
                </a:lnTo>
                <a:lnTo>
                  <a:pt x="4053371" y="224133"/>
                </a:lnTo>
                <a:lnTo>
                  <a:pt x="4051136" y="211832"/>
                </a:lnTo>
                <a:lnTo>
                  <a:pt x="4048048" y="200024"/>
                </a:lnTo>
                <a:lnTo>
                  <a:pt x="4045116" y="191333"/>
                </a:lnTo>
                <a:lnTo>
                  <a:pt x="4039854" y="179552"/>
                </a:lnTo>
                <a:lnTo>
                  <a:pt x="4033413" y="168696"/>
                </a:lnTo>
                <a:lnTo>
                  <a:pt x="4025823" y="158749"/>
                </a:lnTo>
                <a:lnTo>
                  <a:pt x="4019507" y="152215"/>
                </a:lnTo>
                <a:lnTo>
                  <a:pt x="4009861" y="144235"/>
                </a:lnTo>
                <a:lnTo>
                  <a:pt x="3999012" y="137344"/>
                </a:lnTo>
                <a:lnTo>
                  <a:pt x="3986961" y="131571"/>
                </a:lnTo>
                <a:lnTo>
                  <a:pt x="3981037" y="129297"/>
                </a:lnTo>
                <a:lnTo>
                  <a:pt x="3969666" y="125958"/>
                </a:lnTo>
                <a:lnTo>
                  <a:pt x="3957354" y="123573"/>
                </a:lnTo>
                <a:lnTo>
                  <a:pt x="3944109" y="122142"/>
                </a:lnTo>
                <a:lnTo>
                  <a:pt x="3929938" y="121665"/>
                </a:lnTo>
                <a:lnTo>
                  <a:pt x="3922457" y="121818"/>
                </a:lnTo>
                <a:lnTo>
                  <a:pt x="3909220" y="122888"/>
                </a:lnTo>
                <a:lnTo>
                  <a:pt x="3896609" y="124965"/>
                </a:lnTo>
                <a:lnTo>
                  <a:pt x="3884600" y="128035"/>
                </a:lnTo>
                <a:lnTo>
                  <a:pt x="3877487" y="207644"/>
                </a:lnTo>
                <a:lnTo>
                  <a:pt x="3881043" y="200532"/>
                </a:lnTo>
                <a:lnTo>
                  <a:pt x="3885742" y="194436"/>
                </a:lnTo>
                <a:lnTo>
                  <a:pt x="3890441" y="188467"/>
                </a:lnTo>
                <a:lnTo>
                  <a:pt x="3896283" y="183641"/>
                </a:lnTo>
                <a:lnTo>
                  <a:pt x="3903268" y="180085"/>
                </a:lnTo>
                <a:lnTo>
                  <a:pt x="3914837" y="176079"/>
                </a:lnTo>
                <a:lnTo>
                  <a:pt x="3928160" y="174751"/>
                </a:lnTo>
                <a:lnTo>
                  <a:pt x="3936908" y="175221"/>
                </a:lnTo>
                <a:lnTo>
                  <a:pt x="3950212" y="178238"/>
                </a:lnTo>
                <a:lnTo>
                  <a:pt x="3961229" y="184051"/>
                </a:lnTo>
                <a:lnTo>
                  <a:pt x="3969943" y="192658"/>
                </a:lnTo>
                <a:lnTo>
                  <a:pt x="3976008" y="202991"/>
                </a:lnTo>
                <a:lnTo>
                  <a:pt x="3979953" y="214451"/>
                </a:lnTo>
                <a:lnTo>
                  <a:pt x="3982160" y="227556"/>
                </a:lnTo>
                <a:lnTo>
                  <a:pt x="3982643" y="242315"/>
                </a:lnTo>
                <a:lnTo>
                  <a:pt x="3870756" y="242315"/>
                </a:lnTo>
                <a:lnTo>
                  <a:pt x="3871740" y="132685"/>
                </a:lnTo>
                <a:lnTo>
                  <a:pt x="3860081" y="138443"/>
                </a:lnTo>
                <a:lnTo>
                  <a:pt x="3849321" y="145292"/>
                </a:lnTo>
                <a:lnTo>
                  <a:pt x="3839460" y="153242"/>
                </a:lnTo>
                <a:lnTo>
                  <a:pt x="3830497" y="162305"/>
                </a:lnTo>
                <a:lnTo>
                  <a:pt x="3820439" y="175418"/>
                </a:lnTo>
                <a:lnTo>
                  <a:pt x="3813997" y="186231"/>
                </a:lnTo>
                <a:lnTo>
                  <a:pt x="3808421" y="197950"/>
                </a:lnTo>
                <a:lnTo>
                  <a:pt x="3803700" y="210565"/>
                </a:lnTo>
                <a:lnTo>
                  <a:pt x="3800223" y="222972"/>
                </a:lnTo>
                <a:lnTo>
                  <a:pt x="3797744" y="235024"/>
                </a:lnTo>
                <a:lnTo>
                  <a:pt x="3795973" y="247624"/>
                </a:lnTo>
                <a:lnTo>
                  <a:pt x="3794910" y="260767"/>
                </a:lnTo>
                <a:lnTo>
                  <a:pt x="3794556" y="274446"/>
                </a:lnTo>
                <a:lnTo>
                  <a:pt x="3794564" y="276691"/>
                </a:lnTo>
                <a:lnTo>
                  <a:pt x="3794997" y="290630"/>
                </a:lnTo>
                <a:lnTo>
                  <a:pt x="3796089" y="303860"/>
                </a:lnTo>
                <a:lnTo>
                  <a:pt x="3797840" y="316385"/>
                </a:lnTo>
                <a:lnTo>
                  <a:pt x="3800250" y="328211"/>
                </a:lnTo>
                <a:lnTo>
                  <a:pt x="3803319" y="339343"/>
                </a:lnTo>
                <a:lnTo>
                  <a:pt x="3808959" y="354109"/>
                </a:lnTo>
                <a:lnTo>
                  <a:pt x="3814902" y="365538"/>
                </a:lnTo>
                <a:lnTo>
                  <a:pt x="3821873" y="375895"/>
                </a:lnTo>
                <a:lnTo>
                  <a:pt x="3829862" y="385190"/>
                </a:lnTo>
                <a:lnTo>
                  <a:pt x="3840143" y="394275"/>
                </a:lnTo>
                <a:lnTo>
                  <a:pt x="3850535" y="401349"/>
                </a:lnTo>
                <a:lnTo>
                  <a:pt x="3861968" y="407338"/>
                </a:lnTo>
                <a:lnTo>
                  <a:pt x="3874439" y="412241"/>
                </a:lnTo>
                <a:lnTo>
                  <a:pt x="3884905" y="415318"/>
                </a:lnTo>
                <a:lnTo>
                  <a:pt x="3896737" y="417871"/>
                </a:lnTo>
                <a:lnTo>
                  <a:pt x="3909287" y="419687"/>
                </a:lnTo>
                <a:lnTo>
                  <a:pt x="3922556" y="420771"/>
                </a:lnTo>
                <a:lnTo>
                  <a:pt x="3936542" y="421131"/>
                </a:lnTo>
                <a:lnTo>
                  <a:pt x="3948559" y="420876"/>
                </a:lnTo>
                <a:lnTo>
                  <a:pt x="3961266" y="420020"/>
                </a:lnTo>
                <a:lnTo>
                  <a:pt x="3973372" y="418591"/>
                </a:lnTo>
                <a:lnTo>
                  <a:pt x="3992552" y="415271"/>
                </a:lnTo>
                <a:lnTo>
                  <a:pt x="4004106" y="412622"/>
                </a:lnTo>
                <a:lnTo>
                  <a:pt x="4020362" y="408050"/>
                </a:lnTo>
                <a:lnTo>
                  <a:pt x="4026077" y="405637"/>
                </a:lnTo>
                <a:lnTo>
                  <a:pt x="4031792" y="403351"/>
                </a:lnTo>
                <a:lnTo>
                  <a:pt x="4035348" y="401446"/>
                </a:lnTo>
                <a:lnTo>
                  <a:pt x="4039031" y="397128"/>
                </a:lnTo>
                <a:lnTo>
                  <a:pt x="4040555" y="394207"/>
                </a:lnTo>
                <a:lnTo>
                  <a:pt x="4041571" y="390143"/>
                </a:lnTo>
                <a:lnTo>
                  <a:pt x="4042206" y="385444"/>
                </a:lnTo>
                <a:lnTo>
                  <a:pt x="4042460" y="382269"/>
                </a:lnTo>
                <a:lnTo>
                  <a:pt x="4042714" y="375538"/>
                </a:lnTo>
                <a:lnTo>
                  <a:pt x="4042587" y="362076"/>
                </a:lnTo>
                <a:lnTo>
                  <a:pt x="4042333" y="358774"/>
                </a:lnTo>
                <a:lnTo>
                  <a:pt x="4041952" y="355472"/>
                </a:lnTo>
                <a:lnTo>
                  <a:pt x="4041444" y="352932"/>
                </a:lnTo>
                <a:lnTo>
                  <a:pt x="4039920" y="349376"/>
                </a:lnTo>
                <a:lnTo>
                  <a:pt x="4036491" y="346836"/>
                </a:lnTo>
                <a:lnTo>
                  <a:pt x="4033189" y="346455"/>
                </a:lnTo>
                <a:lnTo>
                  <a:pt x="4030268" y="346455"/>
                </a:lnTo>
                <a:lnTo>
                  <a:pt x="4026331" y="347344"/>
                </a:lnTo>
                <a:lnTo>
                  <a:pt x="4021632" y="349249"/>
                </a:lnTo>
                <a:lnTo>
                  <a:pt x="4016806" y="351154"/>
                </a:lnTo>
                <a:lnTo>
                  <a:pt x="4010837" y="353186"/>
                </a:lnTo>
                <a:lnTo>
                  <a:pt x="4003598" y="355472"/>
                </a:lnTo>
                <a:lnTo>
                  <a:pt x="3991146" y="358928"/>
                </a:lnTo>
                <a:lnTo>
                  <a:pt x="3977817" y="361822"/>
                </a:lnTo>
                <a:lnTo>
                  <a:pt x="3969549" y="363079"/>
                </a:lnTo>
                <a:lnTo>
                  <a:pt x="3957090" y="364220"/>
                </a:lnTo>
                <a:lnTo>
                  <a:pt x="3943273" y="364616"/>
                </a:lnTo>
                <a:lnTo>
                  <a:pt x="3934253" y="364323"/>
                </a:lnTo>
                <a:lnTo>
                  <a:pt x="3921425" y="362674"/>
                </a:lnTo>
                <a:lnTo>
                  <a:pt x="3910126" y="359536"/>
                </a:lnTo>
                <a:lnTo>
                  <a:pt x="3896880" y="352879"/>
                </a:lnTo>
                <a:lnTo>
                  <a:pt x="3887520" y="344804"/>
                </a:lnTo>
                <a:lnTo>
                  <a:pt x="3879591" y="333453"/>
                </a:lnTo>
                <a:lnTo>
                  <a:pt x="3874693" y="321309"/>
                </a:lnTo>
                <a:close/>
              </a:path>
              <a:path w="5980353" h="522985">
                <a:moveTo>
                  <a:pt x="4102277" y="389762"/>
                </a:moveTo>
                <a:lnTo>
                  <a:pt x="4103547" y="394207"/>
                </a:lnTo>
                <a:lnTo>
                  <a:pt x="4105198" y="397509"/>
                </a:lnTo>
                <a:lnTo>
                  <a:pt x="4109516" y="401700"/>
                </a:lnTo>
                <a:lnTo>
                  <a:pt x="4113072" y="403859"/>
                </a:lnTo>
                <a:lnTo>
                  <a:pt x="4117771" y="406272"/>
                </a:lnTo>
                <a:lnTo>
                  <a:pt x="4122597" y="408685"/>
                </a:lnTo>
                <a:lnTo>
                  <a:pt x="4128566" y="410971"/>
                </a:lnTo>
                <a:lnTo>
                  <a:pt x="4135678" y="413257"/>
                </a:lnTo>
                <a:lnTo>
                  <a:pt x="4142790" y="415543"/>
                </a:lnTo>
                <a:lnTo>
                  <a:pt x="4150918" y="417448"/>
                </a:lnTo>
                <a:lnTo>
                  <a:pt x="4159935" y="418972"/>
                </a:lnTo>
                <a:lnTo>
                  <a:pt x="4175340" y="420690"/>
                </a:lnTo>
                <a:lnTo>
                  <a:pt x="4188383" y="421131"/>
                </a:lnTo>
                <a:lnTo>
                  <a:pt x="4196920" y="420955"/>
                </a:lnTo>
                <a:lnTo>
                  <a:pt x="4209880" y="419960"/>
                </a:lnTo>
                <a:lnTo>
                  <a:pt x="4222327" y="418077"/>
                </a:lnTo>
                <a:lnTo>
                  <a:pt x="4234230" y="415289"/>
                </a:lnTo>
                <a:lnTo>
                  <a:pt x="4249150" y="410186"/>
                </a:lnTo>
                <a:lnTo>
                  <a:pt x="4260542" y="404612"/>
                </a:lnTo>
                <a:lnTo>
                  <a:pt x="4270806" y="397890"/>
                </a:lnTo>
                <a:lnTo>
                  <a:pt x="4280056" y="389821"/>
                </a:lnTo>
                <a:lnTo>
                  <a:pt x="4288219" y="380110"/>
                </a:lnTo>
                <a:lnTo>
                  <a:pt x="4294809" y="369061"/>
                </a:lnTo>
                <a:lnTo>
                  <a:pt x="4299935" y="355285"/>
                </a:lnTo>
                <a:lnTo>
                  <a:pt x="4302377" y="342766"/>
                </a:lnTo>
                <a:lnTo>
                  <a:pt x="4303191" y="329183"/>
                </a:lnTo>
                <a:lnTo>
                  <a:pt x="4302957" y="322032"/>
                </a:lnTo>
                <a:lnTo>
                  <a:pt x="4301152" y="309124"/>
                </a:lnTo>
                <a:lnTo>
                  <a:pt x="4297603" y="297814"/>
                </a:lnTo>
                <a:lnTo>
                  <a:pt x="4290519" y="284655"/>
                </a:lnTo>
                <a:lnTo>
                  <a:pt x="4282744" y="274954"/>
                </a:lnTo>
                <a:lnTo>
                  <a:pt x="4272397" y="265870"/>
                </a:lnTo>
                <a:lnTo>
                  <a:pt x="4261662" y="258952"/>
                </a:lnTo>
                <a:lnTo>
                  <a:pt x="4249451" y="252554"/>
                </a:lnTo>
                <a:lnTo>
                  <a:pt x="4237913" y="247522"/>
                </a:lnTo>
                <a:lnTo>
                  <a:pt x="4225850" y="242730"/>
                </a:lnTo>
                <a:lnTo>
                  <a:pt x="4214037" y="238378"/>
                </a:lnTo>
                <a:lnTo>
                  <a:pt x="4206290" y="235584"/>
                </a:lnTo>
                <a:lnTo>
                  <a:pt x="4199305" y="232663"/>
                </a:lnTo>
                <a:lnTo>
                  <a:pt x="4193082" y="229488"/>
                </a:lnTo>
                <a:lnTo>
                  <a:pt x="4186986" y="226313"/>
                </a:lnTo>
                <a:lnTo>
                  <a:pt x="4182033" y="222630"/>
                </a:lnTo>
                <a:lnTo>
                  <a:pt x="4182033" y="296925"/>
                </a:lnTo>
                <a:lnTo>
                  <a:pt x="4189653" y="299719"/>
                </a:lnTo>
                <a:lnTo>
                  <a:pt x="4197273" y="302513"/>
                </a:lnTo>
                <a:lnTo>
                  <a:pt x="4204131" y="305434"/>
                </a:lnTo>
                <a:lnTo>
                  <a:pt x="4210227" y="308609"/>
                </a:lnTo>
                <a:lnTo>
                  <a:pt x="4216323" y="311784"/>
                </a:lnTo>
                <a:lnTo>
                  <a:pt x="4221149" y="315467"/>
                </a:lnTo>
                <a:lnTo>
                  <a:pt x="4224832" y="319785"/>
                </a:lnTo>
                <a:lnTo>
                  <a:pt x="4228515" y="324103"/>
                </a:lnTo>
                <a:lnTo>
                  <a:pt x="4230293" y="329183"/>
                </a:lnTo>
                <a:lnTo>
                  <a:pt x="4230293" y="340232"/>
                </a:lnTo>
                <a:lnTo>
                  <a:pt x="4229277" y="344804"/>
                </a:lnTo>
                <a:lnTo>
                  <a:pt x="4227372" y="348868"/>
                </a:lnTo>
                <a:lnTo>
                  <a:pt x="4225340" y="352805"/>
                </a:lnTo>
                <a:lnTo>
                  <a:pt x="4222419" y="356107"/>
                </a:lnTo>
                <a:lnTo>
                  <a:pt x="4218609" y="358647"/>
                </a:lnTo>
                <a:lnTo>
                  <a:pt x="4214672" y="361187"/>
                </a:lnTo>
                <a:lnTo>
                  <a:pt x="4210100" y="363219"/>
                </a:lnTo>
                <a:lnTo>
                  <a:pt x="4204893" y="364616"/>
                </a:lnTo>
                <a:lnTo>
                  <a:pt x="4199559" y="366013"/>
                </a:lnTo>
                <a:lnTo>
                  <a:pt x="4193590" y="366648"/>
                </a:lnTo>
                <a:lnTo>
                  <a:pt x="4182978" y="366591"/>
                </a:lnTo>
                <a:lnTo>
                  <a:pt x="4169899" y="365448"/>
                </a:lnTo>
                <a:lnTo>
                  <a:pt x="4158157" y="362838"/>
                </a:lnTo>
                <a:lnTo>
                  <a:pt x="4149648" y="360171"/>
                </a:lnTo>
                <a:lnTo>
                  <a:pt x="4142282" y="357504"/>
                </a:lnTo>
                <a:lnTo>
                  <a:pt x="4135932" y="354456"/>
                </a:lnTo>
                <a:lnTo>
                  <a:pt x="4129582" y="351535"/>
                </a:lnTo>
                <a:lnTo>
                  <a:pt x="4124248" y="348741"/>
                </a:lnTo>
                <a:lnTo>
                  <a:pt x="4120057" y="346328"/>
                </a:lnTo>
                <a:lnTo>
                  <a:pt x="4115739" y="343788"/>
                </a:lnTo>
                <a:lnTo>
                  <a:pt x="4112564" y="342518"/>
                </a:lnTo>
                <a:lnTo>
                  <a:pt x="4110405" y="342518"/>
                </a:lnTo>
                <a:lnTo>
                  <a:pt x="4107103" y="342899"/>
                </a:lnTo>
                <a:lnTo>
                  <a:pt x="4103674" y="345693"/>
                </a:lnTo>
                <a:lnTo>
                  <a:pt x="4102150" y="349884"/>
                </a:lnTo>
                <a:lnTo>
                  <a:pt x="4101515" y="352678"/>
                </a:lnTo>
                <a:lnTo>
                  <a:pt x="4101134" y="356107"/>
                </a:lnTo>
                <a:lnTo>
                  <a:pt x="4100753" y="359536"/>
                </a:lnTo>
                <a:lnTo>
                  <a:pt x="4100499" y="364235"/>
                </a:lnTo>
                <a:lnTo>
                  <a:pt x="4100499" y="378713"/>
                </a:lnTo>
                <a:lnTo>
                  <a:pt x="4101134" y="385317"/>
                </a:lnTo>
                <a:lnTo>
                  <a:pt x="4102277" y="389762"/>
                </a:lnTo>
                <a:close/>
              </a:path>
              <a:path w="5980353" h="522985">
                <a:moveTo>
                  <a:pt x="4495378" y="353471"/>
                </a:moveTo>
                <a:lnTo>
                  <a:pt x="4485944" y="360171"/>
                </a:lnTo>
                <a:lnTo>
                  <a:pt x="4481675" y="362499"/>
                </a:lnTo>
                <a:lnTo>
                  <a:pt x="4469712" y="366754"/>
                </a:lnTo>
                <a:lnTo>
                  <a:pt x="4456861" y="368172"/>
                </a:lnTo>
                <a:lnTo>
                  <a:pt x="4450520" y="367876"/>
                </a:lnTo>
                <a:lnTo>
                  <a:pt x="4437666" y="364876"/>
                </a:lnTo>
                <a:lnTo>
                  <a:pt x="4440478" y="421131"/>
                </a:lnTo>
                <a:lnTo>
                  <a:pt x="4450567" y="420736"/>
                </a:lnTo>
                <a:lnTo>
                  <a:pt x="4463415" y="418987"/>
                </a:lnTo>
                <a:lnTo>
                  <a:pt x="4475583" y="415854"/>
                </a:lnTo>
                <a:lnTo>
                  <a:pt x="4487087" y="411352"/>
                </a:lnTo>
                <a:lnTo>
                  <a:pt x="4494389" y="407592"/>
                </a:lnTo>
                <a:lnTo>
                  <a:pt x="4505088" y="400847"/>
                </a:lnTo>
                <a:lnTo>
                  <a:pt x="4504970" y="344970"/>
                </a:lnTo>
                <a:lnTo>
                  <a:pt x="4495378" y="353471"/>
                </a:lnTo>
                <a:close/>
              </a:path>
              <a:path w="5980353" h="522985">
                <a:moveTo>
                  <a:pt x="5178449" y="353583"/>
                </a:moveTo>
                <a:lnTo>
                  <a:pt x="5168299" y="345856"/>
                </a:lnTo>
                <a:lnTo>
                  <a:pt x="5160441" y="335660"/>
                </a:lnTo>
                <a:lnTo>
                  <a:pt x="5158100" y="331412"/>
                </a:lnTo>
                <a:lnTo>
                  <a:pt x="5153304" y="319947"/>
                </a:lnTo>
                <a:lnTo>
                  <a:pt x="5149900" y="306958"/>
                </a:lnTo>
                <a:lnTo>
                  <a:pt x="5156906" y="414628"/>
                </a:lnTo>
                <a:lnTo>
                  <a:pt x="5168652" y="417463"/>
                </a:lnTo>
                <a:lnTo>
                  <a:pt x="5181148" y="419497"/>
                </a:lnTo>
                <a:lnTo>
                  <a:pt x="5180253" y="354583"/>
                </a:lnTo>
                <a:lnTo>
                  <a:pt x="5178449" y="353583"/>
                </a:lnTo>
                <a:close/>
              </a:path>
              <a:path w="5980353" h="522985">
                <a:moveTo>
                  <a:pt x="5069509" y="274065"/>
                </a:moveTo>
                <a:lnTo>
                  <a:pt x="5069829" y="287547"/>
                </a:lnTo>
                <a:lnTo>
                  <a:pt x="5070820" y="300776"/>
                </a:lnTo>
                <a:lnTo>
                  <a:pt x="5072478" y="313369"/>
                </a:lnTo>
                <a:lnTo>
                  <a:pt x="5074794" y="325334"/>
                </a:lnTo>
                <a:lnTo>
                  <a:pt x="5077764" y="336676"/>
                </a:lnTo>
                <a:lnTo>
                  <a:pt x="5083101" y="351167"/>
                </a:lnTo>
                <a:lnTo>
                  <a:pt x="5088832" y="362675"/>
                </a:lnTo>
                <a:lnTo>
                  <a:pt x="5095600" y="373212"/>
                </a:lnTo>
                <a:lnTo>
                  <a:pt x="5103418" y="382777"/>
                </a:lnTo>
                <a:lnTo>
                  <a:pt x="5113307" y="392128"/>
                </a:lnTo>
                <a:lnTo>
                  <a:pt x="5123443" y="399582"/>
                </a:lnTo>
                <a:lnTo>
                  <a:pt x="5134625" y="405990"/>
                </a:lnTo>
                <a:lnTo>
                  <a:pt x="5146852" y="411352"/>
                </a:lnTo>
                <a:lnTo>
                  <a:pt x="5156906" y="414628"/>
                </a:lnTo>
                <a:lnTo>
                  <a:pt x="5149900" y="306958"/>
                </a:lnTo>
                <a:lnTo>
                  <a:pt x="5148185" y="296868"/>
                </a:lnTo>
                <a:lnTo>
                  <a:pt x="5146984" y="284271"/>
                </a:lnTo>
                <a:lnTo>
                  <a:pt x="5146598" y="270890"/>
                </a:lnTo>
                <a:lnTo>
                  <a:pt x="5147024" y="257414"/>
                </a:lnTo>
                <a:lnTo>
                  <a:pt x="5148359" y="244780"/>
                </a:lnTo>
                <a:lnTo>
                  <a:pt x="5150662" y="233171"/>
                </a:lnTo>
                <a:lnTo>
                  <a:pt x="5156695" y="215401"/>
                </a:lnTo>
                <a:lnTo>
                  <a:pt x="5162600" y="204850"/>
                </a:lnTo>
                <a:lnTo>
                  <a:pt x="5172522" y="193998"/>
                </a:lnTo>
                <a:lnTo>
                  <a:pt x="5183174" y="187070"/>
                </a:lnTo>
                <a:lnTo>
                  <a:pt x="5198923" y="182079"/>
                </a:lnTo>
                <a:lnTo>
                  <a:pt x="5212384" y="180974"/>
                </a:lnTo>
                <a:lnTo>
                  <a:pt x="5219705" y="181257"/>
                </a:lnTo>
                <a:lnTo>
                  <a:pt x="5232607" y="183455"/>
                </a:lnTo>
                <a:lnTo>
                  <a:pt x="5243499" y="187832"/>
                </a:lnTo>
                <a:lnTo>
                  <a:pt x="5255388" y="196754"/>
                </a:lnTo>
                <a:lnTo>
                  <a:pt x="5263311" y="206882"/>
                </a:lnTo>
                <a:lnTo>
                  <a:pt x="5270487" y="222596"/>
                </a:lnTo>
                <a:lnTo>
                  <a:pt x="5273852" y="235584"/>
                </a:lnTo>
                <a:lnTo>
                  <a:pt x="5275410" y="245804"/>
                </a:lnTo>
                <a:lnTo>
                  <a:pt x="5276528" y="258375"/>
                </a:lnTo>
                <a:lnTo>
                  <a:pt x="5276900" y="271779"/>
                </a:lnTo>
                <a:lnTo>
                  <a:pt x="5276491" y="285118"/>
                </a:lnTo>
                <a:lnTo>
                  <a:pt x="5275221" y="297747"/>
                </a:lnTo>
                <a:lnTo>
                  <a:pt x="5273090" y="309371"/>
                </a:lnTo>
                <a:lnTo>
                  <a:pt x="5267116" y="327073"/>
                </a:lnTo>
                <a:lnTo>
                  <a:pt x="5261152" y="337565"/>
                </a:lnTo>
                <a:lnTo>
                  <a:pt x="5251409" y="348250"/>
                </a:lnTo>
                <a:lnTo>
                  <a:pt x="5240705" y="355218"/>
                </a:lnTo>
                <a:lnTo>
                  <a:pt x="5224672" y="360237"/>
                </a:lnTo>
                <a:lnTo>
                  <a:pt x="5211114" y="361314"/>
                </a:lnTo>
                <a:lnTo>
                  <a:pt x="5204158" y="361052"/>
                </a:lnTo>
                <a:lnTo>
                  <a:pt x="5191233" y="358890"/>
                </a:lnTo>
                <a:lnTo>
                  <a:pt x="5180253" y="354583"/>
                </a:lnTo>
                <a:lnTo>
                  <a:pt x="5181148" y="419497"/>
                </a:lnTo>
                <a:lnTo>
                  <a:pt x="5194409" y="420722"/>
                </a:lnTo>
                <a:lnTo>
                  <a:pt x="5208447" y="421131"/>
                </a:lnTo>
                <a:lnTo>
                  <a:pt x="5210089" y="421126"/>
                </a:lnTo>
                <a:lnTo>
                  <a:pt x="5224019" y="420607"/>
                </a:lnTo>
                <a:lnTo>
                  <a:pt x="5237220" y="419243"/>
                </a:lnTo>
                <a:lnTo>
                  <a:pt x="5249694" y="417034"/>
                </a:lnTo>
                <a:lnTo>
                  <a:pt x="5261439" y="413981"/>
                </a:lnTo>
                <a:lnTo>
                  <a:pt x="5272455" y="410082"/>
                </a:lnTo>
                <a:lnTo>
                  <a:pt x="5288613" y="402417"/>
                </a:lnTo>
                <a:lnTo>
                  <a:pt x="5299415" y="395564"/>
                </a:lnTo>
                <a:lnTo>
                  <a:pt x="5309230" y="387705"/>
                </a:lnTo>
                <a:lnTo>
                  <a:pt x="5318048" y="378840"/>
                </a:lnTo>
                <a:lnTo>
                  <a:pt x="5328389" y="365587"/>
                </a:lnTo>
                <a:lnTo>
                  <a:pt x="5334926" y="354792"/>
                </a:lnTo>
                <a:lnTo>
                  <a:pt x="5340497" y="343168"/>
                </a:lnTo>
                <a:lnTo>
                  <a:pt x="5345099" y="330707"/>
                </a:lnTo>
                <a:lnTo>
                  <a:pt x="5348153" y="319927"/>
                </a:lnTo>
                <a:lnTo>
                  <a:pt x="5350716" y="307856"/>
                </a:lnTo>
                <a:lnTo>
                  <a:pt x="5352539" y="295295"/>
                </a:lnTo>
                <a:lnTo>
                  <a:pt x="5353628" y="282252"/>
                </a:lnTo>
                <a:lnTo>
                  <a:pt x="5353989" y="268731"/>
                </a:lnTo>
                <a:lnTo>
                  <a:pt x="5353676" y="255069"/>
                </a:lnTo>
                <a:lnTo>
                  <a:pt x="5352707" y="241809"/>
                </a:lnTo>
                <a:lnTo>
                  <a:pt x="5351068" y="229205"/>
                </a:lnTo>
                <a:lnTo>
                  <a:pt x="5348748" y="217265"/>
                </a:lnTo>
                <a:lnTo>
                  <a:pt x="5345734" y="205993"/>
                </a:lnTo>
                <a:lnTo>
                  <a:pt x="5340386" y="191390"/>
                </a:lnTo>
                <a:lnTo>
                  <a:pt x="5334673" y="179861"/>
                </a:lnTo>
                <a:lnTo>
                  <a:pt x="5327947" y="169323"/>
                </a:lnTo>
                <a:lnTo>
                  <a:pt x="5320207" y="159765"/>
                </a:lnTo>
                <a:lnTo>
                  <a:pt x="5310605" y="150533"/>
                </a:lnTo>
                <a:lnTo>
                  <a:pt x="5300491" y="143060"/>
                </a:lnTo>
                <a:lnTo>
                  <a:pt x="5289252" y="136690"/>
                </a:lnTo>
                <a:lnTo>
                  <a:pt x="5276900" y="131444"/>
                </a:lnTo>
                <a:lnTo>
                  <a:pt x="5266698" y="128118"/>
                </a:lnTo>
                <a:lnTo>
                  <a:pt x="5254960" y="125304"/>
                </a:lnTo>
                <a:lnTo>
                  <a:pt x="5242430" y="123287"/>
                </a:lnTo>
                <a:lnTo>
                  <a:pt x="5229123" y="122072"/>
                </a:lnTo>
                <a:lnTo>
                  <a:pt x="5215051" y="121665"/>
                </a:lnTo>
                <a:lnTo>
                  <a:pt x="5213555" y="121670"/>
                </a:lnTo>
                <a:lnTo>
                  <a:pt x="5199650" y="122183"/>
                </a:lnTo>
                <a:lnTo>
                  <a:pt x="5186454" y="123544"/>
                </a:lnTo>
                <a:lnTo>
                  <a:pt x="5173971" y="125753"/>
                </a:lnTo>
                <a:lnTo>
                  <a:pt x="5162208" y="128810"/>
                </a:lnTo>
                <a:lnTo>
                  <a:pt x="5151170" y="132714"/>
                </a:lnTo>
                <a:lnTo>
                  <a:pt x="5135299" y="140360"/>
                </a:lnTo>
                <a:lnTo>
                  <a:pt x="5124501" y="147233"/>
                </a:lnTo>
                <a:lnTo>
                  <a:pt x="5114679" y="155059"/>
                </a:lnTo>
                <a:lnTo>
                  <a:pt x="5105831" y="163829"/>
                </a:lnTo>
                <a:lnTo>
                  <a:pt x="5095312" y="177163"/>
                </a:lnTo>
                <a:lnTo>
                  <a:pt x="5088767" y="187950"/>
                </a:lnTo>
                <a:lnTo>
                  <a:pt x="5083178" y="199596"/>
                </a:lnTo>
                <a:lnTo>
                  <a:pt x="5078526" y="212089"/>
                </a:lnTo>
                <a:lnTo>
                  <a:pt x="5075458" y="222884"/>
                </a:lnTo>
                <a:lnTo>
                  <a:pt x="5072865" y="234952"/>
                </a:lnTo>
                <a:lnTo>
                  <a:pt x="5071005" y="247509"/>
                </a:lnTo>
                <a:lnTo>
                  <a:pt x="5069884" y="260549"/>
                </a:lnTo>
                <a:lnTo>
                  <a:pt x="5069509" y="274065"/>
                </a:lnTo>
                <a:close/>
              </a:path>
              <a:path w="5980353" h="522985">
                <a:moveTo>
                  <a:pt x="5413806" y="9016"/>
                </a:moveTo>
                <a:lnTo>
                  <a:pt x="5413171" y="12826"/>
                </a:lnTo>
                <a:lnTo>
                  <a:pt x="5413171" y="406145"/>
                </a:lnTo>
                <a:lnTo>
                  <a:pt x="5414949" y="409447"/>
                </a:lnTo>
                <a:lnTo>
                  <a:pt x="5418251" y="412114"/>
                </a:lnTo>
                <a:lnTo>
                  <a:pt x="5421172" y="413130"/>
                </a:lnTo>
                <a:lnTo>
                  <a:pt x="5423966" y="414146"/>
                </a:lnTo>
                <a:lnTo>
                  <a:pt x="5427776" y="414908"/>
                </a:lnTo>
                <a:lnTo>
                  <a:pt x="5432602" y="415289"/>
                </a:lnTo>
                <a:lnTo>
                  <a:pt x="5437301" y="415797"/>
                </a:lnTo>
                <a:lnTo>
                  <a:pt x="5443397" y="416051"/>
                </a:lnTo>
                <a:lnTo>
                  <a:pt x="5458129" y="416051"/>
                </a:lnTo>
                <a:lnTo>
                  <a:pt x="5464098" y="415797"/>
                </a:lnTo>
                <a:lnTo>
                  <a:pt x="5468924" y="415289"/>
                </a:lnTo>
                <a:lnTo>
                  <a:pt x="5473623" y="414908"/>
                </a:lnTo>
                <a:lnTo>
                  <a:pt x="5487593" y="407923"/>
                </a:lnTo>
                <a:lnTo>
                  <a:pt x="5488228" y="404240"/>
                </a:lnTo>
                <a:lnTo>
                  <a:pt x="5488228" y="10795"/>
                </a:lnTo>
                <a:lnTo>
                  <a:pt x="5486450" y="7365"/>
                </a:lnTo>
                <a:lnTo>
                  <a:pt x="5483275" y="4445"/>
                </a:lnTo>
                <a:lnTo>
                  <a:pt x="5480354" y="3428"/>
                </a:lnTo>
                <a:lnTo>
                  <a:pt x="5477433" y="2285"/>
                </a:lnTo>
                <a:lnTo>
                  <a:pt x="5473623" y="1397"/>
                </a:lnTo>
                <a:lnTo>
                  <a:pt x="5468924" y="888"/>
                </a:lnTo>
                <a:lnTo>
                  <a:pt x="5464098" y="253"/>
                </a:lnTo>
                <a:lnTo>
                  <a:pt x="5458129" y="0"/>
                </a:lnTo>
                <a:lnTo>
                  <a:pt x="5443397" y="0"/>
                </a:lnTo>
                <a:lnTo>
                  <a:pt x="5437301" y="253"/>
                </a:lnTo>
                <a:lnTo>
                  <a:pt x="5432602" y="888"/>
                </a:lnTo>
                <a:lnTo>
                  <a:pt x="5427776" y="1397"/>
                </a:lnTo>
                <a:lnTo>
                  <a:pt x="5423966" y="2285"/>
                </a:lnTo>
                <a:lnTo>
                  <a:pt x="5421172" y="3428"/>
                </a:lnTo>
                <a:lnTo>
                  <a:pt x="5418251" y="4445"/>
                </a:lnTo>
                <a:lnTo>
                  <a:pt x="5416219" y="5841"/>
                </a:lnTo>
                <a:lnTo>
                  <a:pt x="5413806" y="9016"/>
                </a:lnTo>
                <a:close/>
              </a:path>
              <a:path w="5980353" h="522985">
                <a:moveTo>
                  <a:pt x="5563158" y="9016"/>
                </a:moveTo>
                <a:lnTo>
                  <a:pt x="5562523" y="12826"/>
                </a:lnTo>
                <a:lnTo>
                  <a:pt x="5562523" y="406145"/>
                </a:lnTo>
                <a:lnTo>
                  <a:pt x="5564301" y="409447"/>
                </a:lnTo>
                <a:lnTo>
                  <a:pt x="5567603" y="412114"/>
                </a:lnTo>
                <a:lnTo>
                  <a:pt x="5570524" y="413130"/>
                </a:lnTo>
                <a:lnTo>
                  <a:pt x="5573318" y="414146"/>
                </a:lnTo>
                <a:lnTo>
                  <a:pt x="5577128" y="414908"/>
                </a:lnTo>
                <a:lnTo>
                  <a:pt x="5581954" y="415289"/>
                </a:lnTo>
                <a:lnTo>
                  <a:pt x="5586653" y="415797"/>
                </a:lnTo>
                <a:lnTo>
                  <a:pt x="5592749" y="416051"/>
                </a:lnTo>
                <a:lnTo>
                  <a:pt x="5607481" y="416051"/>
                </a:lnTo>
                <a:lnTo>
                  <a:pt x="5613450" y="415797"/>
                </a:lnTo>
                <a:lnTo>
                  <a:pt x="5618276" y="415289"/>
                </a:lnTo>
                <a:lnTo>
                  <a:pt x="5622975" y="414908"/>
                </a:lnTo>
                <a:lnTo>
                  <a:pt x="5636945" y="407923"/>
                </a:lnTo>
                <a:lnTo>
                  <a:pt x="5637580" y="404240"/>
                </a:lnTo>
                <a:lnTo>
                  <a:pt x="5637580" y="10795"/>
                </a:lnTo>
                <a:lnTo>
                  <a:pt x="5635802" y="7365"/>
                </a:lnTo>
                <a:lnTo>
                  <a:pt x="5632627" y="4445"/>
                </a:lnTo>
                <a:lnTo>
                  <a:pt x="5629706" y="3428"/>
                </a:lnTo>
                <a:lnTo>
                  <a:pt x="5626785" y="2285"/>
                </a:lnTo>
                <a:lnTo>
                  <a:pt x="5622975" y="1397"/>
                </a:lnTo>
                <a:lnTo>
                  <a:pt x="5618276" y="888"/>
                </a:lnTo>
                <a:lnTo>
                  <a:pt x="5613450" y="253"/>
                </a:lnTo>
                <a:lnTo>
                  <a:pt x="5607481" y="0"/>
                </a:lnTo>
                <a:lnTo>
                  <a:pt x="5592749" y="0"/>
                </a:lnTo>
                <a:lnTo>
                  <a:pt x="5586653" y="253"/>
                </a:lnTo>
                <a:lnTo>
                  <a:pt x="5581954" y="888"/>
                </a:lnTo>
                <a:lnTo>
                  <a:pt x="5577128" y="1397"/>
                </a:lnTo>
                <a:lnTo>
                  <a:pt x="5573318" y="2285"/>
                </a:lnTo>
                <a:lnTo>
                  <a:pt x="5570524" y="3428"/>
                </a:lnTo>
                <a:lnTo>
                  <a:pt x="5567603" y="4445"/>
                </a:lnTo>
                <a:lnTo>
                  <a:pt x="5565571" y="5841"/>
                </a:lnTo>
                <a:lnTo>
                  <a:pt x="5563158" y="9016"/>
                </a:lnTo>
                <a:close/>
              </a:path>
              <a:path w="5980353" h="522985">
                <a:moveTo>
                  <a:pt x="5804813" y="353583"/>
                </a:moveTo>
                <a:lnTo>
                  <a:pt x="5794663" y="345856"/>
                </a:lnTo>
                <a:lnTo>
                  <a:pt x="5786805" y="335660"/>
                </a:lnTo>
                <a:lnTo>
                  <a:pt x="5784464" y="331412"/>
                </a:lnTo>
                <a:lnTo>
                  <a:pt x="5779668" y="319947"/>
                </a:lnTo>
                <a:lnTo>
                  <a:pt x="5776264" y="306958"/>
                </a:lnTo>
                <a:lnTo>
                  <a:pt x="5783270" y="414628"/>
                </a:lnTo>
                <a:lnTo>
                  <a:pt x="5795016" y="417463"/>
                </a:lnTo>
                <a:lnTo>
                  <a:pt x="5807512" y="419497"/>
                </a:lnTo>
                <a:lnTo>
                  <a:pt x="5806617" y="354583"/>
                </a:lnTo>
                <a:lnTo>
                  <a:pt x="5804813" y="353583"/>
                </a:lnTo>
                <a:close/>
              </a:path>
              <a:path w="5980353" h="522985">
                <a:moveTo>
                  <a:pt x="5695873" y="274065"/>
                </a:moveTo>
                <a:lnTo>
                  <a:pt x="5696193" y="287547"/>
                </a:lnTo>
                <a:lnTo>
                  <a:pt x="5697184" y="300776"/>
                </a:lnTo>
                <a:lnTo>
                  <a:pt x="5698842" y="313369"/>
                </a:lnTo>
                <a:lnTo>
                  <a:pt x="5701158" y="325334"/>
                </a:lnTo>
                <a:lnTo>
                  <a:pt x="5704128" y="336676"/>
                </a:lnTo>
                <a:lnTo>
                  <a:pt x="5709465" y="351167"/>
                </a:lnTo>
                <a:lnTo>
                  <a:pt x="5715196" y="362675"/>
                </a:lnTo>
                <a:lnTo>
                  <a:pt x="5721964" y="373212"/>
                </a:lnTo>
                <a:lnTo>
                  <a:pt x="5729782" y="382777"/>
                </a:lnTo>
                <a:lnTo>
                  <a:pt x="5739671" y="392128"/>
                </a:lnTo>
                <a:lnTo>
                  <a:pt x="5749807" y="399582"/>
                </a:lnTo>
                <a:lnTo>
                  <a:pt x="5760989" y="405990"/>
                </a:lnTo>
                <a:lnTo>
                  <a:pt x="5773216" y="411352"/>
                </a:lnTo>
                <a:lnTo>
                  <a:pt x="5783270" y="414628"/>
                </a:lnTo>
                <a:lnTo>
                  <a:pt x="5776264" y="306958"/>
                </a:lnTo>
                <a:lnTo>
                  <a:pt x="5774549" y="296868"/>
                </a:lnTo>
                <a:lnTo>
                  <a:pt x="5773348" y="284271"/>
                </a:lnTo>
                <a:lnTo>
                  <a:pt x="5772962" y="270890"/>
                </a:lnTo>
                <a:lnTo>
                  <a:pt x="5773388" y="257414"/>
                </a:lnTo>
                <a:lnTo>
                  <a:pt x="5774723" y="244780"/>
                </a:lnTo>
                <a:lnTo>
                  <a:pt x="5777026" y="233171"/>
                </a:lnTo>
                <a:lnTo>
                  <a:pt x="5783059" y="215401"/>
                </a:lnTo>
                <a:lnTo>
                  <a:pt x="5788964" y="204850"/>
                </a:lnTo>
                <a:lnTo>
                  <a:pt x="5798886" y="193998"/>
                </a:lnTo>
                <a:lnTo>
                  <a:pt x="5809538" y="187070"/>
                </a:lnTo>
                <a:lnTo>
                  <a:pt x="5825287" y="182079"/>
                </a:lnTo>
                <a:lnTo>
                  <a:pt x="5838748" y="180974"/>
                </a:lnTo>
                <a:lnTo>
                  <a:pt x="5846069" y="181257"/>
                </a:lnTo>
                <a:lnTo>
                  <a:pt x="5858971" y="183455"/>
                </a:lnTo>
                <a:lnTo>
                  <a:pt x="5869863" y="187832"/>
                </a:lnTo>
                <a:lnTo>
                  <a:pt x="5881752" y="196754"/>
                </a:lnTo>
                <a:lnTo>
                  <a:pt x="5889675" y="206882"/>
                </a:lnTo>
                <a:lnTo>
                  <a:pt x="5896851" y="222596"/>
                </a:lnTo>
                <a:lnTo>
                  <a:pt x="5900216" y="235584"/>
                </a:lnTo>
                <a:lnTo>
                  <a:pt x="5901774" y="245804"/>
                </a:lnTo>
                <a:lnTo>
                  <a:pt x="5902892" y="258375"/>
                </a:lnTo>
                <a:lnTo>
                  <a:pt x="5903264" y="271779"/>
                </a:lnTo>
                <a:lnTo>
                  <a:pt x="5902855" y="285118"/>
                </a:lnTo>
                <a:lnTo>
                  <a:pt x="5901585" y="297747"/>
                </a:lnTo>
                <a:lnTo>
                  <a:pt x="5899454" y="309371"/>
                </a:lnTo>
                <a:lnTo>
                  <a:pt x="5893480" y="327073"/>
                </a:lnTo>
                <a:lnTo>
                  <a:pt x="5887516" y="337565"/>
                </a:lnTo>
                <a:lnTo>
                  <a:pt x="5877773" y="348250"/>
                </a:lnTo>
                <a:lnTo>
                  <a:pt x="5867069" y="355218"/>
                </a:lnTo>
                <a:lnTo>
                  <a:pt x="5851036" y="360237"/>
                </a:lnTo>
                <a:lnTo>
                  <a:pt x="5837478" y="361314"/>
                </a:lnTo>
                <a:lnTo>
                  <a:pt x="5830522" y="361052"/>
                </a:lnTo>
                <a:lnTo>
                  <a:pt x="5817597" y="358890"/>
                </a:lnTo>
                <a:lnTo>
                  <a:pt x="5806617" y="354583"/>
                </a:lnTo>
                <a:lnTo>
                  <a:pt x="5807512" y="419497"/>
                </a:lnTo>
                <a:lnTo>
                  <a:pt x="5820773" y="420722"/>
                </a:lnTo>
                <a:lnTo>
                  <a:pt x="5834811" y="421131"/>
                </a:lnTo>
                <a:lnTo>
                  <a:pt x="5836453" y="421126"/>
                </a:lnTo>
                <a:lnTo>
                  <a:pt x="5850383" y="420607"/>
                </a:lnTo>
                <a:lnTo>
                  <a:pt x="5863584" y="419243"/>
                </a:lnTo>
                <a:lnTo>
                  <a:pt x="5876058" y="417034"/>
                </a:lnTo>
                <a:lnTo>
                  <a:pt x="5887803" y="413981"/>
                </a:lnTo>
                <a:lnTo>
                  <a:pt x="5898819" y="410082"/>
                </a:lnTo>
                <a:lnTo>
                  <a:pt x="5914977" y="402417"/>
                </a:lnTo>
                <a:lnTo>
                  <a:pt x="5925779" y="395564"/>
                </a:lnTo>
                <a:lnTo>
                  <a:pt x="5935594" y="387705"/>
                </a:lnTo>
                <a:lnTo>
                  <a:pt x="5944412" y="378840"/>
                </a:lnTo>
                <a:lnTo>
                  <a:pt x="5954753" y="365587"/>
                </a:lnTo>
                <a:lnTo>
                  <a:pt x="5961290" y="354792"/>
                </a:lnTo>
                <a:lnTo>
                  <a:pt x="5966861" y="343168"/>
                </a:lnTo>
                <a:lnTo>
                  <a:pt x="5971463" y="330707"/>
                </a:lnTo>
                <a:lnTo>
                  <a:pt x="5974517" y="319927"/>
                </a:lnTo>
                <a:lnTo>
                  <a:pt x="5977080" y="307856"/>
                </a:lnTo>
                <a:lnTo>
                  <a:pt x="5978903" y="295295"/>
                </a:lnTo>
                <a:lnTo>
                  <a:pt x="5979992" y="282252"/>
                </a:lnTo>
                <a:lnTo>
                  <a:pt x="5980353" y="268731"/>
                </a:lnTo>
                <a:lnTo>
                  <a:pt x="5980040" y="255069"/>
                </a:lnTo>
                <a:lnTo>
                  <a:pt x="5979071" y="241809"/>
                </a:lnTo>
                <a:lnTo>
                  <a:pt x="5977432" y="229205"/>
                </a:lnTo>
                <a:lnTo>
                  <a:pt x="5975112" y="217265"/>
                </a:lnTo>
                <a:lnTo>
                  <a:pt x="5972098" y="205993"/>
                </a:lnTo>
                <a:lnTo>
                  <a:pt x="5966750" y="191390"/>
                </a:lnTo>
                <a:lnTo>
                  <a:pt x="5961037" y="179861"/>
                </a:lnTo>
                <a:lnTo>
                  <a:pt x="5954311" y="169323"/>
                </a:lnTo>
                <a:lnTo>
                  <a:pt x="5946571" y="159765"/>
                </a:lnTo>
                <a:lnTo>
                  <a:pt x="5936969" y="150533"/>
                </a:lnTo>
                <a:lnTo>
                  <a:pt x="5926855" y="143060"/>
                </a:lnTo>
                <a:lnTo>
                  <a:pt x="5915616" y="136690"/>
                </a:lnTo>
                <a:lnTo>
                  <a:pt x="5903264" y="131444"/>
                </a:lnTo>
                <a:lnTo>
                  <a:pt x="5893062" y="128118"/>
                </a:lnTo>
                <a:lnTo>
                  <a:pt x="5881324" y="125304"/>
                </a:lnTo>
                <a:lnTo>
                  <a:pt x="5868794" y="123287"/>
                </a:lnTo>
                <a:lnTo>
                  <a:pt x="5855487" y="122072"/>
                </a:lnTo>
                <a:lnTo>
                  <a:pt x="5841415" y="121665"/>
                </a:lnTo>
                <a:lnTo>
                  <a:pt x="5839919" y="121670"/>
                </a:lnTo>
                <a:lnTo>
                  <a:pt x="5826014" y="122183"/>
                </a:lnTo>
                <a:lnTo>
                  <a:pt x="5812818" y="123544"/>
                </a:lnTo>
                <a:lnTo>
                  <a:pt x="5800335" y="125753"/>
                </a:lnTo>
                <a:lnTo>
                  <a:pt x="5788572" y="128810"/>
                </a:lnTo>
                <a:lnTo>
                  <a:pt x="5777534" y="132714"/>
                </a:lnTo>
                <a:lnTo>
                  <a:pt x="5761663" y="140360"/>
                </a:lnTo>
                <a:lnTo>
                  <a:pt x="5750865" y="147233"/>
                </a:lnTo>
                <a:lnTo>
                  <a:pt x="5741043" y="155059"/>
                </a:lnTo>
                <a:lnTo>
                  <a:pt x="5732195" y="163829"/>
                </a:lnTo>
                <a:lnTo>
                  <a:pt x="5721676" y="177163"/>
                </a:lnTo>
                <a:lnTo>
                  <a:pt x="5715131" y="187950"/>
                </a:lnTo>
                <a:lnTo>
                  <a:pt x="5709542" y="199596"/>
                </a:lnTo>
                <a:lnTo>
                  <a:pt x="5704890" y="212089"/>
                </a:lnTo>
                <a:lnTo>
                  <a:pt x="5701822" y="222884"/>
                </a:lnTo>
                <a:lnTo>
                  <a:pt x="5699229" y="234952"/>
                </a:lnTo>
                <a:lnTo>
                  <a:pt x="5697369" y="247509"/>
                </a:lnTo>
                <a:lnTo>
                  <a:pt x="5696248" y="260549"/>
                </a:lnTo>
                <a:lnTo>
                  <a:pt x="5695873" y="274065"/>
                </a:lnTo>
                <a:close/>
              </a:path>
              <a:path w="5980353" h="522985">
                <a:moveTo>
                  <a:pt x="4940731" y="136651"/>
                </a:moveTo>
                <a:lnTo>
                  <a:pt x="4932095" y="128777"/>
                </a:lnTo>
                <a:lnTo>
                  <a:pt x="4920538" y="126999"/>
                </a:lnTo>
                <a:lnTo>
                  <a:pt x="4915331" y="126745"/>
                </a:lnTo>
                <a:lnTo>
                  <a:pt x="4902758" y="126745"/>
                </a:lnTo>
                <a:lnTo>
                  <a:pt x="4889550" y="128015"/>
                </a:lnTo>
                <a:lnTo>
                  <a:pt x="4879263" y="131952"/>
                </a:lnTo>
                <a:lnTo>
                  <a:pt x="4876723" y="138683"/>
                </a:lnTo>
                <a:lnTo>
                  <a:pt x="4876723" y="406145"/>
                </a:lnTo>
                <a:lnTo>
                  <a:pt x="4878501" y="409447"/>
                </a:lnTo>
                <a:lnTo>
                  <a:pt x="4881803" y="412114"/>
                </a:lnTo>
                <a:lnTo>
                  <a:pt x="4884724" y="413130"/>
                </a:lnTo>
                <a:lnTo>
                  <a:pt x="4887518" y="414146"/>
                </a:lnTo>
                <a:lnTo>
                  <a:pt x="4891328" y="414908"/>
                </a:lnTo>
                <a:lnTo>
                  <a:pt x="4896154" y="415289"/>
                </a:lnTo>
                <a:lnTo>
                  <a:pt x="4900853" y="415797"/>
                </a:lnTo>
                <a:lnTo>
                  <a:pt x="4906949" y="416051"/>
                </a:lnTo>
                <a:lnTo>
                  <a:pt x="4921681" y="416051"/>
                </a:lnTo>
                <a:lnTo>
                  <a:pt x="4927650" y="415797"/>
                </a:lnTo>
                <a:lnTo>
                  <a:pt x="4932476" y="415289"/>
                </a:lnTo>
                <a:lnTo>
                  <a:pt x="4937175" y="414908"/>
                </a:lnTo>
                <a:lnTo>
                  <a:pt x="4943906" y="413130"/>
                </a:lnTo>
                <a:lnTo>
                  <a:pt x="4951145" y="407923"/>
                </a:lnTo>
                <a:lnTo>
                  <a:pt x="4951780" y="404240"/>
                </a:lnTo>
                <a:lnTo>
                  <a:pt x="4951780" y="238632"/>
                </a:lnTo>
                <a:lnTo>
                  <a:pt x="4952745" y="237148"/>
                </a:lnTo>
                <a:lnTo>
                  <a:pt x="4960327" y="226014"/>
                </a:lnTo>
                <a:lnTo>
                  <a:pt x="4967401" y="216661"/>
                </a:lnTo>
                <a:lnTo>
                  <a:pt x="4972227" y="210692"/>
                </a:lnTo>
                <a:lnTo>
                  <a:pt x="4976926" y="205993"/>
                </a:lnTo>
                <a:lnTo>
                  <a:pt x="4981371" y="202310"/>
                </a:lnTo>
                <a:lnTo>
                  <a:pt x="4985816" y="198754"/>
                </a:lnTo>
                <a:lnTo>
                  <a:pt x="4990134" y="196214"/>
                </a:lnTo>
                <a:lnTo>
                  <a:pt x="4994325" y="194436"/>
                </a:lnTo>
                <a:lnTo>
                  <a:pt x="4998516" y="192785"/>
                </a:lnTo>
                <a:lnTo>
                  <a:pt x="5002707" y="191896"/>
                </a:lnTo>
                <a:lnTo>
                  <a:pt x="5010454" y="191896"/>
                </a:lnTo>
                <a:lnTo>
                  <a:pt x="5013756" y="192277"/>
                </a:lnTo>
                <a:lnTo>
                  <a:pt x="5016677" y="193039"/>
                </a:lnTo>
                <a:lnTo>
                  <a:pt x="5019598" y="193674"/>
                </a:lnTo>
                <a:lnTo>
                  <a:pt x="5022392" y="194436"/>
                </a:lnTo>
                <a:lnTo>
                  <a:pt x="5027345" y="195960"/>
                </a:lnTo>
                <a:lnTo>
                  <a:pt x="5031536" y="197484"/>
                </a:lnTo>
                <a:lnTo>
                  <a:pt x="5035346" y="198500"/>
                </a:lnTo>
                <a:lnTo>
                  <a:pt x="5038902" y="198500"/>
                </a:lnTo>
                <a:lnTo>
                  <a:pt x="5041823" y="196976"/>
                </a:lnTo>
                <a:lnTo>
                  <a:pt x="5044109" y="194182"/>
                </a:lnTo>
                <a:lnTo>
                  <a:pt x="5045760" y="189102"/>
                </a:lnTo>
                <a:lnTo>
                  <a:pt x="5046395" y="185546"/>
                </a:lnTo>
                <a:lnTo>
                  <a:pt x="5046776" y="180974"/>
                </a:lnTo>
                <a:lnTo>
                  <a:pt x="5047157" y="176402"/>
                </a:lnTo>
                <a:lnTo>
                  <a:pt x="5047284" y="150621"/>
                </a:lnTo>
                <a:lnTo>
                  <a:pt x="5047030" y="146430"/>
                </a:lnTo>
                <a:lnTo>
                  <a:pt x="5046776" y="142239"/>
                </a:lnTo>
                <a:lnTo>
                  <a:pt x="5046522" y="139064"/>
                </a:lnTo>
                <a:lnTo>
                  <a:pt x="5045760" y="135000"/>
                </a:lnTo>
                <a:lnTo>
                  <a:pt x="5044744" y="132079"/>
                </a:lnTo>
                <a:lnTo>
                  <a:pt x="5042458" y="128904"/>
                </a:lnTo>
                <a:lnTo>
                  <a:pt x="5039537" y="126872"/>
                </a:lnTo>
                <a:lnTo>
                  <a:pt x="5034838" y="125094"/>
                </a:lnTo>
                <a:lnTo>
                  <a:pt x="5032044" y="124332"/>
                </a:lnTo>
                <a:lnTo>
                  <a:pt x="5028869" y="123697"/>
                </a:lnTo>
                <a:lnTo>
                  <a:pt x="5025694" y="122935"/>
                </a:lnTo>
                <a:lnTo>
                  <a:pt x="5022646" y="122427"/>
                </a:lnTo>
                <a:lnTo>
                  <a:pt x="5019598" y="122173"/>
                </a:lnTo>
                <a:lnTo>
                  <a:pt x="5016677" y="121919"/>
                </a:lnTo>
                <a:lnTo>
                  <a:pt x="5013883" y="121665"/>
                </a:lnTo>
                <a:lnTo>
                  <a:pt x="5005755" y="121665"/>
                </a:lnTo>
                <a:lnTo>
                  <a:pt x="5000167" y="122427"/>
                </a:lnTo>
                <a:lnTo>
                  <a:pt x="4994706" y="123951"/>
                </a:lnTo>
                <a:lnTo>
                  <a:pt x="4989118" y="125475"/>
                </a:lnTo>
                <a:lnTo>
                  <a:pt x="4983530" y="128015"/>
                </a:lnTo>
                <a:lnTo>
                  <a:pt x="4977942" y="131825"/>
                </a:lnTo>
                <a:lnTo>
                  <a:pt x="4972481" y="135635"/>
                </a:lnTo>
                <a:lnTo>
                  <a:pt x="4966512" y="140715"/>
                </a:lnTo>
                <a:lnTo>
                  <a:pt x="4960416" y="147192"/>
                </a:lnTo>
                <a:lnTo>
                  <a:pt x="4956849" y="151108"/>
                </a:lnTo>
                <a:lnTo>
                  <a:pt x="4949002" y="160560"/>
                </a:lnTo>
                <a:lnTo>
                  <a:pt x="4940731" y="171703"/>
                </a:lnTo>
                <a:lnTo>
                  <a:pt x="4940731" y="136651"/>
                </a:lnTo>
                <a:close/>
              </a:path>
              <a:path w="5980353" h="522985">
                <a:moveTo>
                  <a:pt x="4724323" y="136651"/>
                </a:moveTo>
                <a:lnTo>
                  <a:pt x="4722926" y="133476"/>
                </a:lnTo>
                <a:lnTo>
                  <a:pt x="4720259" y="130682"/>
                </a:lnTo>
                <a:lnTo>
                  <a:pt x="4715687" y="128777"/>
                </a:lnTo>
                <a:lnTo>
                  <a:pt x="4712512" y="128015"/>
                </a:lnTo>
                <a:lnTo>
                  <a:pt x="4708321" y="127507"/>
                </a:lnTo>
                <a:lnTo>
                  <a:pt x="4704130" y="126999"/>
                </a:lnTo>
                <a:lnTo>
                  <a:pt x="4698923" y="126745"/>
                </a:lnTo>
                <a:lnTo>
                  <a:pt x="4686350" y="126745"/>
                </a:lnTo>
                <a:lnTo>
                  <a:pt x="4681270" y="126999"/>
                </a:lnTo>
                <a:lnTo>
                  <a:pt x="4677206" y="127507"/>
                </a:lnTo>
                <a:lnTo>
                  <a:pt x="4673142" y="128015"/>
                </a:lnTo>
                <a:lnTo>
                  <a:pt x="4662855" y="131952"/>
                </a:lnTo>
                <a:lnTo>
                  <a:pt x="4660315" y="138683"/>
                </a:lnTo>
                <a:lnTo>
                  <a:pt x="4660315" y="406145"/>
                </a:lnTo>
                <a:lnTo>
                  <a:pt x="4662093" y="409447"/>
                </a:lnTo>
                <a:lnTo>
                  <a:pt x="4665395" y="412114"/>
                </a:lnTo>
                <a:lnTo>
                  <a:pt x="4668316" y="413130"/>
                </a:lnTo>
                <a:lnTo>
                  <a:pt x="4671110" y="414146"/>
                </a:lnTo>
                <a:lnTo>
                  <a:pt x="4674920" y="414908"/>
                </a:lnTo>
                <a:lnTo>
                  <a:pt x="4679746" y="415289"/>
                </a:lnTo>
                <a:lnTo>
                  <a:pt x="4684445" y="415797"/>
                </a:lnTo>
                <a:lnTo>
                  <a:pt x="4690541" y="416051"/>
                </a:lnTo>
                <a:lnTo>
                  <a:pt x="4705273" y="416051"/>
                </a:lnTo>
                <a:lnTo>
                  <a:pt x="4711242" y="415797"/>
                </a:lnTo>
                <a:lnTo>
                  <a:pt x="4716068" y="415289"/>
                </a:lnTo>
                <a:lnTo>
                  <a:pt x="4720767" y="414908"/>
                </a:lnTo>
                <a:lnTo>
                  <a:pt x="4724577" y="414146"/>
                </a:lnTo>
                <a:lnTo>
                  <a:pt x="4727498" y="413130"/>
                </a:lnTo>
                <a:lnTo>
                  <a:pt x="4730419" y="412114"/>
                </a:lnTo>
                <a:lnTo>
                  <a:pt x="4732451" y="410844"/>
                </a:lnTo>
                <a:lnTo>
                  <a:pt x="4734737" y="407923"/>
                </a:lnTo>
                <a:lnTo>
                  <a:pt x="4735372" y="404240"/>
                </a:lnTo>
                <a:lnTo>
                  <a:pt x="4735372" y="238632"/>
                </a:lnTo>
                <a:lnTo>
                  <a:pt x="4736337" y="237148"/>
                </a:lnTo>
                <a:lnTo>
                  <a:pt x="4743919" y="226014"/>
                </a:lnTo>
                <a:lnTo>
                  <a:pt x="4750993" y="216661"/>
                </a:lnTo>
                <a:lnTo>
                  <a:pt x="4755819" y="210692"/>
                </a:lnTo>
                <a:lnTo>
                  <a:pt x="4760518" y="205993"/>
                </a:lnTo>
                <a:lnTo>
                  <a:pt x="4764963" y="202310"/>
                </a:lnTo>
                <a:lnTo>
                  <a:pt x="4769408" y="198754"/>
                </a:lnTo>
                <a:lnTo>
                  <a:pt x="4773726" y="196214"/>
                </a:lnTo>
                <a:lnTo>
                  <a:pt x="4777917" y="194436"/>
                </a:lnTo>
                <a:lnTo>
                  <a:pt x="4782108" y="192785"/>
                </a:lnTo>
                <a:lnTo>
                  <a:pt x="4786299" y="191896"/>
                </a:lnTo>
                <a:lnTo>
                  <a:pt x="4794046" y="191896"/>
                </a:lnTo>
                <a:lnTo>
                  <a:pt x="4797348" y="192277"/>
                </a:lnTo>
                <a:lnTo>
                  <a:pt x="4800269" y="193039"/>
                </a:lnTo>
                <a:lnTo>
                  <a:pt x="4803190" y="193674"/>
                </a:lnTo>
                <a:lnTo>
                  <a:pt x="4805984" y="194436"/>
                </a:lnTo>
                <a:lnTo>
                  <a:pt x="4810937" y="195960"/>
                </a:lnTo>
                <a:lnTo>
                  <a:pt x="4815128" y="197484"/>
                </a:lnTo>
                <a:lnTo>
                  <a:pt x="4818938" y="198500"/>
                </a:lnTo>
                <a:lnTo>
                  <a:pt x="4822494" y="198500"/>
                </a:lnTo>
                <a:lnTo>
                  <a:pt x="4825415" y="196976"/>
                </a:lnTo>
                <a:lnTo>
                  <a:pt x="4827701" y="194182"/>
                </a:lnTo>
                <a:lnTo>
                  <a:pt x="4829352" y="189102"/>
                </a:lnTo>
                <a:lnTo>
                  <a:pt x="4829987" y="185546"/>
                </a:lnTo>
                <a:lnTo>
                  <a:pt x="4830368" y="180974"/>
                </a:lnTo>
                <a:lnTo>
                  <a:pt x="4830749" y="176402"/>
                </a:lnTo>
                <a:lnTo>
                  <a:pt x="4830876" y="150621"/>
                </a:lnTo>
                <a:lnTo>
                  <a:pt x="4830622" y="146430"/>
                </a:lnTo>
                <a:lnTo>
                  <a:pt x="4830368" y="142239"/>
                </a:lnTo>
                <a:lnTo>
                  <a:pt x="4830114" y="139064"/>
                </a:lnTo>
                <a:lnTo>
                  <a:pt x="4829352" y="135000"/>
                </a:lnTo>
                <a:lnTo>
                  <a:pt x="4828336" y="132079"/>
                </a:lnTo>
                <a:lnTo>
                  <a:pt x="4826050" y="128904"/>
                </a:lnTo>
                <a:lnTo>
                  <a:pt x="4823129" y="126872"/>
                </a:lnTo>
                <a:lnTo>
                  <a:pt x="4818430" y="125094"/>
                </a:lnTo>
                <a:lnTo>
                  <a:pt x="4815636" y="124332"/>
                </a:lnTo>
                <a:lnTo>
                  <a:pt x="4812461" y="123697"/>
                </a:lnTo>
                <a:lnTo>
                  <a:pt x="4809286" y="122935"/>
                </a:lnTo>
                <a:lnTo>
                  <a:pt x="4806238" y="122427"/>
                </a:lnTo>
                <a:lnTo>
                  <a:pt x="4803190" y="122173"/>
                </a:lnTo>
                <a:lnTo>
                  <a:pt x="4800269" y="121919"/>
                </a:lnTo>
                <a:lnTo>
                  <a:pt x="4797475" y="121665"/>
                </a:lnTo>
                <a:lnTo>
                  <a:pt x="4789347" y="121665"/>
                </a:lnTo>
                <a:lnTo>
                  <a:pt x="4783759" y="122427"/>
                </a:lnTo>
                <a:lnTo>
                  <a:pt x="4778298" y="123951"/>
                </a:lnTo>
                <a:lnTo>
                  <a:pt x="4772710" y="125475"/>
                </a:lnTo>
                <a:lnTo>
                  <a:pt x="4767122" y="128015"/>
                </a:lnTo>
                <a:lnTo>
                  <a:pt x="4761534" y="131825"/>
                </a:lnTo>
                <a:lnTo>
                  <a:pt x="4756073" y="135635"/>
                </a:lnTo>
                <a:lnTo>
                  <a:pt x="4750104" y="140715"/>
                </a:lnTo>
                <a:lnTo>
                  <a:pt x="4744008" y="147192"/>
                </a:lnTo>
                <a:lnTo>
                  <a:pt x="4740441" y="151108"/>
                </a:lnTo>
                <a:lnTo>
                  <a:pt x="4732594" y="160560"/>
                </a:lnTo>
                <a:lnTo>
                  <a:pt x="4724323" y="171703"/>
                </a:lnTo>
                <a:lnTo>
                  <a:pt x="4724323" y="136651"/>
                </a:lnTo>
                <a:close/>
              </a:path>
              <a:path w="5980353" h="522985">
                <a:moveTo>
                  <a:pt x="4343831" y="334950"/>
                </a:moveTo>
                <a:lnTo>
                  <a:pt x="4344616" y="348606"/>
                </a:lnTo>
                <a:lnTo>
                  <a:pt x="4346968" y="361058"/>
                </a:lnTo>
                <a:lnTo>
                  <a:pt x="4350943" y="372363"/>
                </a:lnTo>
                <a:lnTo>
                  <a:pt x="4354737" y="379863"/>
                </a:lnTo>
                <a:lnTo>
                  <a:pt x="4362035" y="390318"/>
                </a:lnTo>
                <a:lnTo>
                  <a:pt x="4371009" y="399287"/>
                </a:lnTo>
                <a:lnTo>
                  <a:pt x="4378293" y="404731"/>
                </a:lnTo>
                <a:lnTo>
                  <a:pt x="4389311" y="410915"/>
                </a:lnTo>
                <a:lnTo>
                  <a:pt x="4401616" y="415670"/>
                </a:lnTo>
                <a:lnTo>
                  <a:pt x="4414543" y="418863"/>
                </a:lnTo>
                <a:lnTo>
                  <a:pt x="4427151" y="420569"/>
                </a:lnTo>
                <a:lnTo>
                  <a:pt x="4440478" y="421131"/>
                </a:lnTo>
                <a:lnTo>
                  <a:pt x="4437666" y="364876"/>
                </a:lnTo>
                <a:lnTo>
                  <a:pt x="4427524" y="358647"/>
                </a:lnTo>
                <a:lnTo>
                  <a:pt x="4425542" y="356681"/>
                </a:lnTo>
                <a:lnTo>
                  <a:pt x="4419135" y="346008"/>
                </a:lnTo>
                <a:lnTo>
                  <a:pt x="4416983" y="332485"/>
                </a:lnTo>
                <a:lnTo>
                  <a:pt x="4416983" y="325881"/>
                </a:lnTo>
                <a:lnTo>
                  <a:pt x="4418253" y="320039"/>
                </a:lnTo>
                <a:lnTo>
                  <a:pt x="4420666" y="315086"/>
                </a:lnTo>
                <a:lnTo>
                  <a:pt x="4423206" y="310006"/>
                </a:lnTo>
                <a:lnTo>
                  <a:pt x="4427143" y="305688"/>
                </a:lnTo>
                <a:lnTo>
                  <a:pt x="4432477" y="302132"/>
                </a:lnTo>
                <a:lnTo>
                  <a:pt x="4437811" y="298576"/>
                </a:lnTo>
                <a:lnTo>
                  <a:pt x="4444796" y="295782"/>
                </a:lnTo>
                <a:lnTo>
                  <a:pt x="4453305" y="294004"/>
                </a:lnTo>
                <a:lnTo>
                  <a:pt x="4458166" y="293116"/>
                </a:lnTo>
                <a:lnTo>
                  <a:pt x="4470303" y="291782"/>
                </a:lnTo>
                <a:lnTo>
                  <a:pt x="4484293" y="291337"/>
                </a:lnTo>
                <a:lnTo>
                  <a:pt x="4512868" y="291337"/>
                </a:lnTo>
                <a:lnTo>
                  <a:pt x="4512868" y="336676"/>
                </a:lnTo>
                <a:lnTo>
                  <a:pt x="4504970" y="344970"/>
                </a:lnTo>
                <a:lnTo>
                  <a:pt x="4505088" y="400847"/>
                </a:lnTo>
                <a:lnTo>
                  <a:pt x="4515100" y="392956"/>
                </a:lnTo>
                <a:lnTo>
                  <a:pt x="4524425" y="383920"/>
                </a:lnTo>
                <a:lnTo>
                  <a:pt x="4524425" y="407796"/>
                </a:lnTo>
                <a:lnTo>
                  <a:pt x="4525314" y="410082"/>
                </a:lnTo>
                <a:lnTo>
                  <a:pt x="4528616" y="413257"/>
                </a:lnTo>
                <a:lnTo>
                  <a:pt x="4531537" y="414400"/>
                </a:lnTo>
                <a:lnTo>
                  <a:pt x="4535601" y="415035"/>
                </a:lnTo>
                <a:lnTo>
                  <a:pt x="4539665" y="415797"/>
                </a:lnTo>
                <a:lnTo>
                  <a:pt x="4546142" y="416051"/>
                </a:lnTo>
                <a:lnTo>
                  <a:pt x="4563414" y="416051"/>
                </a:lnTo>
                <a:lnTo>
                  <a:pt x="4569764" y="415797"/>
                </a:lnTo>
                <a:lnTo>
                  <a:pt x="4573955" y="415035"/>
                </a:lnTo>
                <a:lnTo>
                  <a:pt x="4578273" y="414400"/>
                </a:lnTo>
                <a:lnTo>
                  <a:pt x="4581448" y="413257"/>
                </a:lnTo>
                <a:lnTo>
                  <a:pt x="4583353" y="411606"/>
                </a:lnTo>
                <a:lnTo>
                  <a:pt x="4586401" y="407796"/>
                </a:lnTo>
                <a:lnTo>
                  <a:pt x="4586401" y="226440"/>
                </a:lnTo>
                <a:lnTo>
                  <a:pt x="4586125" y="215753"/>
                </a:lnTo>
                <a:lnTo>
                  <a:pt x="4584928" y="202505"/>
                </a:lnTo>
                <a:lnTo>
                  <a:pt x="4582809" y="190305"/>
                </a:lnTo>
                <a:lnTo>
                  <a:pt x="4579797" y="179196"/>
                </a:lnTo>
                <a:lnTo>
                  <a:pt x="4574400" y="166297"/>
                </a:lnTo>
                <a:lnTo>
                  <a:pt x="4567518" y="155621"/>
                </a:lnTo>
                <a:lnTo>
                  <a:pt x="4558969" y="146557"/>
                </a:lnTo>
                <a:lnTo>
                  <a:pt x="4546940" y="137883"/>
                </a:lnTo>
                <a:lnTo>
                  <a:pt x="4535472" y="132187"/>
                </a:lnTo>
                <a:lnTo>
                  <a:pt x="4522520" y="127761"/>
                </a:lnTo>
                <a:lnTo>
                  <a:pt x="4508809" y="124721"/>
                </a:lnTo>
                <a:lnTo>
                  <a:pt x="4496567" y="123024"/>
                </a:lnTo>
                <a:lnTo>
                  <a:pt x="4483308" y="122005"/>
                </a:lnTo>
                <a:lnTo>
                  <a:pt x="4469053" y="121665"/>
                </a:lnTo>
                <a:lnTo>
                  <a:pt x="4460137" y="121864"/>
                </a:lnTo>
                <a:lnTo>
                  <a:pt x="4447452" y="122837"/>
                </a:lnTo>
                <a:lnTo>
                  <a:pt x="4435017" y="124586"/>
                </a:lnTo>
                <a:lnTo>
                  <a:pt x="4416251" y="128486"/>
                </a:lnTo>
                <a:lnTo>
                  <a:pt x="4404537" y="131825"/>
                </a:lnTo>
                <a:lnTo>
                  <a:pt x="4390940" y="136635"/>
                </a:lnTo>
                <a:lnTo>
                  <a:pt x="4380026" y="141477"/>
                </a:lnTo>
                <a:lnTo>
                  <a:pt x="4368215" y="148208"/>
                </a:lnTo>
                <a:lnTo>
                  <a:pt x="4365548" y="151002"/>
                </a:lnTo>
                <a:lnTo>
                  <a:pt x="4362754" y="153923"/>
                </a:lnTo>
                <a:lnTo>
                  <a:pt x="4360849" y="157098"/>
                </a:lnTo>
                <a:lnTo>
                  <a:pt x="4359833" y="160654"/>
                </a:lnTo>
                <a:lnTo>
                  <a:pt x="4358817" y="164210"/>
                </a:lnTo>
                <a:lnTo>
                  <a:pt x="4358309" y="169163"/>
                </a:lnTo>
                <a:lnTo>
                  <a:pt x="4358309" y="179831"/>
                </a:lnTo>
                <a:lnTo>
                  <a:pt x="4358690" y="184022"/>
                </a:lnTo>
                <a:lnTo>
                  <a:pt x="4359198" y="187832"/>
                </a:lnTo>
                <a:lnTo>
                  <a:pt x="4359833" y="191515"/>
                </a:lnTo>
                <a:lnTo>
                  <a:pt x="4360722" y="194690"/>
                </a:lnTo>
                <a:lnTo>
                  <a:pt x="4361738" y="197357"/>
                </a:lnTo>
                <a:lnTo>
                  <a:pt x="4364278" y="201929"/>
                </a:lnTo>
                <a:lnTo>
                  <a:pt x="4367580" y="204596"/>
                </a:lnTo>
                <a:lnTo>
                  <a:pt x="4371771" y="205358"/>
                </a:lnTo>
                <a:lnTo>
                  <a:pt x="4374946" y="205358"/>
                </a:lnTo>
                <a:lnTo>
                  <a:pt x="4379010" y="203961"/>
                </a:lnTo>
                <a:lnTo>
                  <a:pt x="4384090" y="201167"/>
                </a:lnTo>
                <a:lnTo>
                  <a:pt x="4389170" y="198373"/>
                </a:lnTo>
                <a:lnTo>
                  <a:pt x="4395520" y="195325"/>
                </a:lnTo>
                <a:lnTo>
                  <a:pt x="4403013" y="191896"/>
                </a:lnTo>
                <a:lnTo>
                  <a:pt x="4416217" y="186772"/>
                </a:lnTo>
                <a:lnTo>
                  <a:pt x="4429048" y="182752"/>
                </a:lnTo>
                <a:lnTo>
                  <a:pt x="4436590" y="180930"/>
                </a:lnTo>
                <a:lnTo>
                  <a:pt x="4448991" y="179154"/>
                </a:lnTo>
                <a:lnTo>
                  <a:pt x="4462576" y="178561"/>
                </a:lnTo>
                <a:lnTo>
                  <a:pt x="4472101" y="178561"/>
                </a:lnTo>
                <a:lnTo>
                  <a:pt x="4480102" y="179577"/>
                </a:lnTo>
                <a:lnTo>
                  <a:pt x="4486452" y="181482"/>
                </a:lnTo>
                <a:lnTo>
                  <a:pt x="4492929" y="183514"/>
                </a:lnTo>
                <a:lnTo>
                  <a:pt x="4498136" y="186562"/>
                </a:lnTo>
                <a:lnTo>
                  <a:pt x="4501946" y="190753"/>
                </a:lnTo>
                <a:lnTo>
                  <a:pt x="4505883" y="194944"/>
                </a:lnTo>
                <a:lnTo>
                  <a:pt x="4508677" y="200151"/>
                </a:lnTo>
                <a:lnTo>
                  <a:pt x="4510328" y="206374"/>
                </a:lnTo>
                <a:lnTo>
                  <a:pt x="4511979" y="212597"/>
                </a:lnTo>
                <a:lnTo>
                  <a:pt x="4512868" y="219963"/>
                </a:lnTo>
                <a:lnTo>
                  <a:pt x="4512868" y="244347"/>
                </a:lnTo>
                <a:lnTo>
                  <a:pt x="4486960" y="244347"/>
                </a:lnTo>
                <a:lnTo>
                  <a:pt x="4474037" y="244533"/>
                </a:lnTo>
                <a:lnTo>
                  <a:pt x="4460648" y="245159"/>
                </a:lnTo>
                <a:lnTo>
                  <a:pt x="4447972" y="246225"/>
                </a:lnTo>
                <a:lnTo>
                  <a:pt x="4436001" y="247733"/>
                </a:lnTo>
                <a:lnTo>
                  <a:pt x="4424730" y="249681"/>
                </a:lnTo>
                <a:lnTo>
                  <a:pt x="4414225" y="252090"/>
                </a:lnTo>
                <a:lnTo>
                  <a:pt x="4401550" y="255989"/>
                </a:lnTo>
                <a:lnTo>
                  <a:pt x="4390118" y="260699"/>
                </a:lnTo>
                <a:lnTo>
                  <a:pt x="4379899" y="266191"/>
                </a:lnTo>
                <a:lnTo>
                  <a:pt x="4368395" y="274803"/>
                </a:lnTo>
                <a:lnTo>
                  <a:pt x="4359700" y="284030"/>
                </a:lnTo>
                <a:lnTo>
                  <a:pt x="4352848" y="294512"/>
                </a:lnTo>
                <a:lnTo>
                  <a:pt x="4347212" y="308585"/>
                </a:lnTo>
                <a:lnTo>
                  <a:pt x="4344669" y="321125"/>
                </a:lnTo>
                <a:lnTo>
                  <a:pt x="4343831" y="334771"/>
                </a:lnTo>
                <a:lnTo>
                  <a:pt x="4343831" y="334950"/>
                </a:lnTo>
                <a:close/>
              </a:path>
              <a:path w="5980353" h="522985">
                <a:moveTo>
                  <a:pt x="4172508" y="199008"/>
                </a:moveTo>
                <a:lnTo>
                  <a:pt x="4173397" y="195325"/>
                </a:lnTo>
                <a:lnTo>
                  <a:pt x="4174921" y="191769"/>
                </a:lnTo>
                <a:lnTo>
                  <a:pt x="4176572" y="188340"/>
                </a:lnTo>
                <a:lnTo>
                  <a:pt x="4178858" y="185292"/>
                </a:lnTo>
                <a:lnTo>
                  <a:pt x="4182033" y="182752"/>
                </a:lnTo>
                <a:lnTo>
                  <a:pt x="4185208" y="180085"/>
                </a:lnTo>
                <a:lnTo>
                  <a:pt x="4189272" y="178180"/>
                </a:lnTo>
                <a:lnTo>
                  <a:pt x="4194225" y="176783"/>
                </a:lnTo>
                <a:lnTo>
                  <a:pt x="4199305" y="175386"/>
                </a:lnTo>
                <a:lnTo>
                  <a:pt x="4205147" y="174751"/>
                </a:lnTo>
                <a:lnTo>
                  <a:pt x="4212082" y="174752"/>
                </a:lnTo>
                <a:lnTo>
                  <a:pt x="4225478" y="175524"/>
                </a:lnTo>
                <a:lnTo>
                  <a:pt x="4237278" y="177799"/>
                </a:lnTo>
                <a:lnTo>
                  <a:pt x="4244771" y="179958"/>
                </a:lnTo>
                <a:lnTo>
                  <a:pt x="4251248" y="182117"/>
                </a:lnTo>
                <a:lnTo>
                  <a:pt x="4256963" y="184530"/>
                </a:lnTo>
                <a:lnTo>
                  <a:pt x="4262551" y="186943"/>
                </a:lnTo>
                <a:lnTo>
                  <a:pt x="4267250" y="189102"/>
                </a:lnTo>
                <a:lnTo>
                  <a:pt x="4271060" y="191261"/>
                </a:lnTo>
                <a:lnTo>
                  <a:pt x="4274870" y="193293"/>
                </a:lnTo>
                <a:lnTo>
                  <a:pt x="4277664" y="194309"/>
                </a:lnTo>
                <a:lnTo>
                  <a:pt x="4279442" y="194309"/>
                </a:lnTo>
                <a:lnTo>
                  <a:pt x="4282363" y="193928"/>
                </a:lnTo>
                <a:lnTo>
                  <a:pt x="4285665" y="191261"/>
                </a:lnTo>
                <a:lnTo>
                  <a:pt x="4287062" y="187324"/>
                </a:lnTo>
                <a:lnTo>
                  <a:pt x="4287570" y="184657"/>
                </a:lnTo>
                <a:lnTo>
                  <a:pt x="4287951" y="181228"/>
                </a:lnTo>
                <a:lnTo>
                  <a:pt x="4288205" y="177926"/>
                </a:lnTo>
                <a:lnTo>
                  <a:pt x="4288205" y="159765"/>
                </a:lnTo>
                <a:lnTo>
                  <a:pt x="4287951" y="156717"/>
                </a:lnTo>
                <a:lnTo>
                  <a:pt x="4287570" y="153669"/>
                </a:lnTo>
                <a:lnTo>
                  <a:pt x="4287316" y="151002"/>
                </a:lnTo>
                <a:lnTo>
                  <a:pt x="4286427" y="146811"/>
                </a:lnTo>
                <a:lnTo>
                  <a:pt x="4285030" y="143636"/>
                </a:lnTo>
                <a:lnTo>
                  <a:pt x="4282998" y="140588"/>
                </a:lnTo>
                <a:lnTo>
                  <a:pt x="4279188" y="137667"/>
                </a:lnTo>
                <a:lnTo>
                  <a:pt x="4276013" y="135889"/>
                </a:lnTo>
                <a:lnTo>
                  <a:pt x="4271695" y="133730"/>
                </a:lnTo>
                <a:lnTo>
                  <a:pt x="4267250" y="131698"/>
                </a:lnTo>
                <a:lnTo>
                  <a:pt x="4261916" y="129793"/>
                </a:lnTo>
                <a:lnTo>
                  <a:pt x="4255566" y="128015"/>
                </a:lnTo>
                <a:lnTo>
                  <a:pt x="4249216" y="126110"/>
                </a:lnTo>
                <a:lnTo>
                  <a:pt x="4242104" y="124713"/>
                </a:lnTo>
                <a:lnTo>
                  <a:pt x="4234357" y="123443"/>
                </a:lnTo>
                <a:lnTo>
                  <a:pt x="4226483" y="122300"/>
                </a:lnTo>
                <a:lnTo>
                  <a:pt x="4218355" y="121665"/>
                </a:lnTo>
                <a:lnTo>
                  <a:pt x="4210100" y="121665"/>
                </a:lnTo>
                <a:lnTo>
                  <a:pt x="4202035" y="121837"/>
                </a:lnTo>
                <a:lnTo>
                  <a:pt x="4188897" y="122921"/>
                </a:lnTo>
                <a:lnTo>
                  <a:pt x="4176562" y="124985"/>
                </a:lnTo>
                <a:lnTo>
                  <a:pt x="4165015" y="128015"/>
                </a:lnTo>
                <a:lnTo>
                  <a:pt x="4152078" y="132753"/>
                </a:lnTo>
                <a:lnTo>
                  <a:pt x="4140812" y="138564"/>
                </a:lnTo>
                <a:lnTo>
                  <a:pt x="4130852" y="145541"/>
                </a:lnTo>
                <a:lnTo>
                  <a:pt x="4123940" y="151839"/>
                </a:lnTo>
                <a:lnTo>
                  <a:pt x="4115853" y="161675"/>
                </a:lnTo>
                <a:lnTo>
                  <a:pt x="4109516" y="172719"/>
                </a:lnTo>
                <a:lnTo>
                  <a:pt x="4105749" y="182303"/>
                </a:lnTo>
                <a:lnTo>
                  <a:pt x="4102943" y="194655"/>
                </a:lnTo>
                <a:lnTo>
                  <a:pt x="4102023" y="207771"/>
                </a:lnTo>
                <a:lnTo>
                  <a:pt x="4102284" y="215752"/>
                </a:lnTo>
                <a:lnTo>
                  <a:pt x="4104039" y="228602"/>
                </a:lnTo>
                <a:lnTo>
                  <a:pt x="4107484" y="239902"/>
                </a:lnTo>
                <a:lnTo>
                  <a:pt x="4114350" y="253009"/>
                </a:lnTo>
                <a:lnTo>
                  <a:pt x="4122089" y="262762"/>
                </a:lnTo>
                <a:lnTo>
                  <a:pt x="4132097" y="271769"/>
                </a:lnTo>
                <a:lnTo>
                  <a:pt x="4142663" y="278891"/>
                </a:lnTo>
                <a:lnTo>
                  <a:pt x="4154620" y="285225"/>
                </a:lnTo>
                <a:lnTo>
                  <a:pt x="4166158" y="290448"/>
                </a:lnTo>
                <a:lnTo>
                  <a:pt x="4174159" y="293877"/>
                </a:lnTo>
                <a:lnTo>
                  <a:pt x="4182033" y="296925"/>
                </a:lnTo>
                <a:lnTo>
                  <a:pt x="4182033" y="222630"/>
                </a:lnTo>
                <a:lnTo>
                  <a:pt x="4178223" y="218439"/>
                </a:lnTo>
                <a:lnTo>
                  <a:pt x="4174413" y="214248"/>
                </a:lnTo>
                <a:lnTo>
                  <a:pt x="4172508" y="209168"/>
                </a:lnTo>
                <a:lnTo>
                  <a:pt x="4172508" y="199008"/>
                </a:lnTo>
                <a:close/>
              </a:path>
              <a:path w="5980353" h="522985">
                <a:moveTo>
                  <a:pt x="133350" y="347217"/>
                </a:moveTo>
                <a:lnTo>
                  <a:pt x="130839" y="345931"/>
                </a:lnTo>
                <a:lnTo>
                  <a:pt x="120058" y="338919"/>
                </a:lnTo>
                <a:lnTo>
                  <a:pt x="110776" y="330238"/>
                </a:lnTo>
                <a:lnTo>
                  <a:pt x="102997" y="319912"/>
                </a:lnTo>
                <a:lnTo>
                  <a:pt x="99363" y="313714"/>
                </a:lnTo>
                <a:lnTo>
                  <a:pt x="100457" y="409447"/>
                </a:lnTo>
                <a:lnTo>
                  <a:pt x="114257" y="413623"/>
                </a:lnTo>
                <a:lnTo>
                  <a:pt x="138350" y="418419"/>
                </a:lnTo>
                <a:lnTo>
                  <a:pt x="164791" y="420829"/>
                </a:lnTo>
                <a:lnTo>
                  <a:pt x="178892" y="421131"/>
                </a:lnTo>
                <a:lnTo>
                  <a:pt x="184679" y="421075"/>
                </a:lnTo>
                <a:lnTo>
                  <a:pt x="198407" y="420466"/>
                </a:lnTo>
                <a:lnTo>
                  <a:pt x="224276" y="417230"/>
                </a:lnTo>
                <a:lnTo>
                  <a:pt x="248031" y="411285"/>
                </a:lnTo>
                <a:lnTo>
                  <a:pt x="266053" y="404365"/>
                </a:lnTo>
                <a:lnTo>
                  <a:pt x="288714" y="391914"/>
                </a:lnTo>
                <a:lnTo>
                  <a:pt x="308496" y="376208"/>
                </a:lnTo>
                <a:lnTo>
                  <a:pt x="323370" y="359901"/>
                </a:lnTo>
                <a:lnTo>
                  <a:pt x="337206" y="339178"/>
                </a:lnTo>
                <a:lnTo>
                  <a:pt x="348253" y="315755"/>
                </a:lnTo>
                <a:lnTo>
                  <a:pt x="352729" y="303021"/>
                </a:lnTo>
                <a:lnTo>
                  <a:pt x="358225" y="282129"/>
                </a:lnTo>
                <a:lnTo>
                  <a:pt x="362324" y="257476"/>
                </a:lnTo>
                <a:lnTo>
                  <a:pt x="364373" y="231116"/>
                </a:lnTo>
                <a:lnTo>
                  <a:pt x="364629" y="217296"/>
                </a:lnTo>
                <a:lnTo>
                  <a:pt x="364434" y="204463"/>
                </a:lnTo>
                <a:lnTo>
                  <a:pt x="363760" y="190723"/>
                </a:lnTo>
                <a:lnTo>
                  <a:pt x="360968" y="164924"/>
                </a:lnTo>
                <a:lnTo>
                  <a:pt x="356253" y="141367"/>
                </a:lnTo>
                <a:lnTo>
                  <a:pt x="351060" y="124057"/>
                </a:lnTo>
                <a:lnTo>
                  <a:pt x="346160" y="111521"/>
                </a:lnTo>
                <a:lnTo>
                  <a:pt x="334165" y="88905"/>
                </a:lnTo>
                <a:lnTo>
                  <a:pt x="319239" y="69595"/>
                </a:lnTo>
                <a:lnTo>
                  <a:pt x="308088" y="59007"/>
                </a:lnTo>
                <a:lnTo>
                  <a:pt x="287295" y="44638"/>
                </a:lnTo>
                <a:lnTo>
                  <a:pt x="263283" y="33908"/>
                </a:lnTo>
                <a:lnTo>
                  <a:pt x="250402" y="29976"/>
                </a:lnTo>
                <a:lnTo>
                  <a:pt x="226283" y="25086"/>
                </a:lnTo>
                <a:lnTo>
                  <a:pt x="199996" y="22654"/>
                </a:lnTo>
                <a:lnTo>
                  <a:pt x="186042" y="22351"/>
                </a:lnTo>
                <a:lnTo>
                  <a:pt x="179897" y="22414"/>
                </a:lnTo>
                <a:lnTo>
                  <a:pt x="166151" y="23036"/>
                </a:lnTo>
                <a:lnTo>
                  <a:pt x="140280" y="26298"/>
                </a:lnTo>
                <a:lnTo>
                  <a:pt x="116570" y="32289"/>
                </a:lnTo>
                <a:lnTo>
                  <a:pt x="98584" y="39280"/>
                </a:lnTo>
                <a:lnTo>
                  <a:pt x="75918" y="51791"/>
                </a:lnTo>
                <a:lnTo>
                  <a:pt x="56140" y="67458"/>
                </a:lnTo>
                <a:lnTo>
                  <a:pt x="41559" y="83286"/>
                </a:lnTo>
                <a:lnTo>
                  <a:pt x="27574" y="103925"/>
                </a:lnTo>
                <a:lnTo>
                  <a:pt x="16425" y="127258"/>
                </a:lnTo>
                <a:lnTo>
                  <a:pt x="11912" y="139953"/>
                </a:lnTo>
                <a:lnTo>
                  <a:pt x="6644" y="159533"/>
                </a:lnTo>
                <a:lnTo>
                  <a:pt x="2392" y="184117"/>
                </a:lnTo>
                <a:lnTo>
                  <a:pt x="265" y="210377"/>
                </a:lnTo>
                <a:lnTo>
                  <a:pt x="0" y="224154"/>
                </a:lnTo>
                <a:lnTo>
                  <a:pt x="222" y="238233"/>
                </a:lnTo>
                <a:lnTo>
                  <a:pt x="901" y="251961"/>
                </a:lnTo>
                <a:lnTo>
                  <a:pt x="3633" y="277729"/>
                </a:lnTo>
                <a:lnTo>
                  <a:pt x="8195" y="301249"/>
                </a:lnTo>
                <a:lnTo>
                  <a:pt x="13297" y="318879"/>
                </a:lnTo>
                <a:lnTo>
                  <a:pt x="18093" y="331566"/>
                </a:lnTo>
                <a:lnTo>
                  <a:pt x="29898" y="354298"/>
                </a:lnTo>
                <a:lnTo>
                  <a:pt x="44653" y="373506"/>
                </a:lnTo>
                <a:lnTo>
                  <a:pt x="55746" y="384171"/>
                </a:lnTo>
                <a:lnTo>
                  <a:pt x="76470" y="398616"/>
                </a:lnTo>
                <a:lnTo>
                  <a:pt x="85943" y="271465"/>
                </a:lnTo>
                <a:lnTo>
                  <a:pt x="84286" y="259619"/>
                </a:lnTo>
                <a:lnTo>
                  <a:pt x="83103" y="247129"/>
                </a:lnTo>
                <a:lnTo>
                  <a:pt x="82392" y="233995"/>
                </a:lnTo>
                <a:lnTo>
                  <a:pt x="82156" y="220217"/>
                </a:lnTo>
                <a:lnTo>
                  <a:pt x="82157" y="219438"/>
                </a:lnTo>
                <a:lnTo>
                  <a:pt x="82490" y="206291"/>
                </a:lnTo>
                <a:lnTo>
                  <a:pt x="83420" y="193479"/>
                </a:lnTo>
                <a:lnTo>
                  <a:pt x="84947" y="181015"/>
                </a:lnTo>
                <a:lnTo>
                  <a:pt x="87071" y="168909"/>
                </a:lnTo>
                <a:lnTo>
                  <a:pt x="92795" y="148551"/>
                </a:lnTo>
                <a:lnTo>
                  <a:pt x="97798" y="137041"/>
                </a:lnTo>
                <a:lnTo>
                  <a:pt x="103886" y="126491"/>
                </a:lnTo>
                <a:lnTo>
                  <a:pt x="114751" y="112973"/>
                </a:lnTo>
                <a:lnTo>
                  <a:pt x="124286" y="104536"/>
                </a:lnTo>
                <a:lnTo>
                  <a:pt x="135140" y="97408"/>
                </a:lnTo>
                <a:lnTo>
                  <a:pt x="144497" y="93013"/>
                </a:lnTo>
                <a:lnTo>
                  <a:pt x="156191" y="89449"/>
                </a:lnTo>
                <a:lnTo>
                  <a:pt x="169147" y="87320"/>
                </a:lnTo>
                <a:lnTo>
                  <a:pt x="183362" y="86613"/>
                </a:lnTo>
                <a:lnTo>
                  <a:pt x="195259" y="87059"/>
                </a:lnTo>
                <a:lnTo>
                  <a:pt x="208470" y="88797"/>
                </a:lnTo>
                <a:lnTo>
                  <a:pt x="220379" y="91862"/>
                </a:lnTo>
                <a:lnTo>
                  <a:pt x="230987" y="96265"/>
                </a:lnTo>
                <a:lnTo>
                  <a:pt x="244394" y="104827"/>
                </a:lnTo>
                <a:lnTo>
                  <a:pt x="253669" y="113495"/>
                </a:lnTo>
                <a:lnTo>
                  <a:pt x="261492" y="123697"/>
                </a:lnTo>
                <a:lnTo>
                  <a:pt x="270317" y="140727"/>
                </a:lnTo>
                <a:lnTo>
                  <a:pt x="274534" y="152908"/>
                </a:lnTo>
                <a:lnTo>
                  <a:pt x="277710" y="166242"/>
                </a:lnTo>
                <a:lnTo>
                  <a:pt x="280214" y="182212"/>
                </a:lnTo>
                <a:lnTo>
                  <a:pt x="281469" y="194684"/>
                </a:lnTo>
                <a:lnTo>
                  <a:pt x="282222" y="207737"/>
                </a:lnTo>
                <a:lnTo>
                  <a:pt x="282473" y="221360"/>
                </a:lnTo>
                <a:lnTo>
                  <a:pt x="282467" y="223212"/>
                </a:lnTo>
                <a:lnTo>
                  <a:pt x="282101" y="236402"/>
                </a:lnTo>
                <a:lnTo>
                  <a:pt x="281163" y="249203"/>
                </a:lnTo>
                <a:lnTo>
                  <a:pt x="279652" y="261627"/>
                </a:lnTo>
                <a:lnTo>
                  <a:pt x="277571" y="273684"/>
                </a:lnTo>
                <a:lnTo>
                  <a:pt x="271743" y="294516"/>
                </a:lnTo>
                <a:lnTo>
                  <a:pt x="266773" y="306047"/>
                </a:lnTo>
                <a:lnTo>
                  <a:pt x="260743" y="316610"/>
                </a:lnTo>
                <a:lnTo>
                  <a:pt x="249842" y="330358"/>
                </a:lnTo>
                <a:lnTo>
                  <a:pt x="240322" y="338785"/>
                </a:lnTo>
                <a:lnTo>
                  <a:pt x="229489" y="345820"/>
                </a:lnTo>
                <a:lnTo>
                  <a:pt x="220140" y="350160"/>
                </a:lnTo>
                <a:lnTo>
                  <a:pt x="208445" y="353729"/>
                </a:lnTo>
                <a:lnTo>
                  <a:pt x="195490" y="355890"/>
                </a:lnTo>
                <a:lnTo>
                  <a:pt x="181279" y="356615"/>
                </a:lnTo>
                <a:lnTo>
                  <a:pt x="169051" y="356156"/>
                </a:lnTo>
                <a:lnTo>
                  <a:pt x="155821" y="354435"/>
                </a:lnTo>
                <a:lnTo>
                  <a:pt x="143921" y="351451"/>
                </a:lnTo>
                <a:lnTo>
                  <a:pt x="133350" y="347217"/>
                </a:lnTo>
                <a:close/>
              </a:path>
              <a:path w="5980353" h="522985">
                <a:moveTo>
                  <a:pt x="99363" y="313714"/>
                </a:moveTo>
                <a:lnTo>
                  <a:pt x="94208" y="302610"/>
                </a:lnTo>
                <a:lnTo>
                  <a:pt x="90060" y="290362"/>
                </a:lnTo>
                <a:lnTo>
                  <a:pt x="86918" y="276986"/>
                </a:lnTo>
                <a:lnTo>
                  <a:pt x="85943" y="271465"/>
                </a:lnTo>
                <a:lnTo>
                  <a:pt x="88056" y="404481"/>
                </a:lnTo>
                <a:lnTo>
                  <a:pt x="100457" y="409447"/>
                </a:lnTo>
                <a:lnTo>
                  <a:pt x="99363" y="313714"/>
                </a:lnTo>
                <a:close/>
              </a:path>
              <a:path w="5980353" h="522985">
                <a:moveTo>
                  <a:pt x="511733" y="396112"/>
                </a:moveTo>
                <a:lnTo>
                  <a:pt x="518464" y="401954"/>
                </a:lnTo>
                <a:lnTo>
                  <a:pt x="525449" y="406653"/>
                </a:lnTo>
                <a:lnTo>
                  <a:pt x="532561" y="410463"/>
                </a:lnTo>
                <a:lnTo>
                  <a:pt x="531926" y="346836"/>
                </a:lnTo>
                <a:lnTo>
                  <a:pt x="528548" y="344269"/>
                </a:lnTo>
                <a:lnTo>
                  <a:pt x="519831" y="336566"/>
                </a:lnTo>
                <a:lnTo>
                  <a:pt x="511733" y="396112"/>
                </a:lnTo>
                <a:close/>
              </a:path>
              <a:path w="5980353" h="522985">
                <a:moveTo>
                  <a:pt x="428180" y="409701"/>
                </a:moveTo>
                <a:lnTo>
                  <a:pt x="430911" y="412368"/>
                </a:lnTo>
                <a:lnTo>
                  <a:pt x="435876" y="414400"/>
                </a:lnTo>
                <a:lnTo>
                  <a:pt x="439153" y="415035"/>
                </a:lnTo>
                <a:lnTo>
                  <a:pt x="443217" y="415543"/>
                </a:lnTo>
                <a:lnTo>
                  <a:pt x="447281" y="415924"/>
                </a:lnTo>
                <a:lnTo>
                  <a:pt x="452399" y="416051"/>
                </a:lnTo>
                <a:lnTo>
                  <a:pt x="464502" y="416051"/>
                </a:lnTo>
                <a:lnTo>
                  <a:pt x="469557" y="415924"/>
                </a:lnTo>
                <a:lnTo>
                  <a:pt x="473722" y="415543"/>
                </a:lnTo>
                <a:lnTo>
                  <a:pt x="477901" y="415035"/>
                </a:lnTo>
                <a:lnTo>
                  <a:pt x="481215" y="414400"/>
                </a:lnTo>
                <a:lnTo>
                  <a:pt x="483666" y="413384"/>
                </a:lnTo>
                <a:lnTo>
                  <a:pt x="486206" y="412368"/>
                </a:lnTo>
                <a:lnTo>
                  <a:pt x="487984" y="411225"/>
                </a:lnTo>
                <a:lnTo>
                  <a:pt x="490143" y="408177"/>
                </a:lnTo>
                <a:lnTo>
                  <a:pt x="490651" y="404240"/>
                </a:lnTo>
                <a:lnTo>
                  <a:pt x="490651" y="375284"/>
                </a:lnTo>
                <a:lnTo>
                  <a:pt x="493740" y="378699"/>
                </a:lnTo>
                <a:lnTo>
                  <a:pt x="502837" y="388075"/>
                </a:lnTo>
                <a:lnTo>
                  <a:pt x="511733" y="396112"/>
                </a:lnTo>
                <a:lnTo>
                  <a:pt x="519831" y="336566"/>
                </a:lnTo>
                <a:lnTo>
                  <a:pt x="510888" y="327171"/>
                </a:lnTo>
                <a:lnTo>
                  <a:pt x="501700" y="316102"/>
                </a:lnTo>
                <a:lnTo>
                  <a:pt x="501700" y="227964"/>
                </a:lnTo>
                <a:lnTo>
                  <a:pt x="502255" y="227234"/>
                </a:lnTo>
                <a:lnTo>
                  <a:pt x="510663" y="216733"/>
                </a:lnTo>
                <a:lnTo>
                  <a:pt x="518718" y="208025"/>
                </a:lnTo>
                <a:lnTo>
                  <a:pt x="524052" y="202691"/>
                </a:lnTo>
                <a:lnTo>
                  <a:pt x="529259" y="198246"/>
                </a:lnTo>
                <a:lnTo>
                  <a:pt x="534339" y="194944"/>
                </a:lnTo>
                <a:lnTo>
                  <a:pt x="539419" y="191515"/>
                </a:lnTo>
                <a:lnTo>
                  <a:pt x="544245" y="189229"/>
                </a:lnTo>
                <a:lnTo>
                  <a:pt x="549071" y="187832"/>
                </a:lnTo>
                <a:lnTo>
                  <a:pt x="553770" y="186435"/>
                </a:lnTo>
                <a:lnTo>
                  <a:pt x="558596" y="185673"/>
                </a:lnTo>
                <a:lnTo>
                  <a:pt x="564594" y="185680"/>
                </a:lnTo>
                <a:lnTo>
                  <a:pt x="577872" y="187613"/>
                </a:lnTo>
                <a:lnTo>
                  <a:pt x="588822" y="193039"/>
                </a:lnTo>
                <a:lnTo>
                  <a:pt x="595426" y="197865"/>
                </a:lnTo>
                <a:lnTo>
                  <a:pt x="600887" y="204342"/>
                </a:lnTo>
                <a:lnTo>
                  <a:pt x="604951" y="212470"/>
                </a:lnTo>
                <a:lnTo>
                  <a:pt x="610849" y="227454"/>
                </a:lnTo>
                <a:lnTo>
                  <a:pt x="613714" y="240410"/>
                </a:lnTo>
                <a:lnTo>
                  <a:pt x="614772" y="247652"/>
                </a:lnTo>
                <a:lnTo>
                  <a:pt x="615898" y="260243"/>
                </a:lnTo>
                <a:lnTo>
                  <a:pt x="616254" y="273176"/>
                </a:lnTo>
                <a:lnTo>
                  <a:pt x="616179" y="278267"/>
                </a:lnTo>
                <a:lnTo>
                  <a:pt x="615296" y="290937"/>
                </a:lnTo>
                <a:lnTo>
                  <a:pt x="613333" y="303529"/>
                </a:lnTo>
                <a:lnTo>
                  <a:pt x="608825" y="319536"/>
                </a:lnTo>
                <a:lnTo>
                  <a:pt x="603681" y="330707"/>
                </a:lnTo>
                <a:lnTo>
                  <a:pt x="596010" y="341549"/>
                </a:lnTo>
                <a:lnTo>
                  <a:pt x="586790" y="350011"/>
                </a:lnTo>
                <a:lnTo>
                  <a:pt x="575398" y="355666"/>
                </a:lnTo>
                <a:lnTo>
                  <a:pt x="562152" y="357504"/>
                </a:lnTo>
                <a:lnTo>
                  <a:pt x="555653" y="357045"/>
                </a:lnTo>
                <a:lnTo>
                  <a:pt x="543586" y="353615"/>
                </a:lnTo>
                <a:lnTo>
                  <a:pt x="531926" y="346836"/>
                </a:lnTo>
                <a:lnTo>
                  <a:pt x="532561" y="410463"/>
                </a:lnTo>
                <a:lnTo>
                  <a:pt x="539546" y="414146"/>
                </a:lnTo>
                <a:lnTo>
                  <a:pt x="546912" y="416940"/>
                </a:lnTo>
                <a:lnTo>
                  <a:pt x="554659" y="418591"/>
                </a:lnTo>
                <a:lnTo>
                  <a:pt x="562406" y="420242"/>
                </a:lnTo>
                <a:lnTo>
                  <a:pt x="570788" y="421131"/>
                </a:lnTo>
                <a:lnTo>
                  <a:pt x="579678" y="421131"/>
                </a:lnTo>
                <a:lnTo>
                  <a:pt x="591874" y="420562"/>
                </a:lnTo>
                <a:lnTo>
                  <a:pt x="604689" y="418597"/>
                </a:lnTo>
                <a:lnTo>
                  <a:pt x="616753" y="415231"/>
                </a:lnTo>
                <a:lnTo>
                  <a:pt x="628065" y="410463"/>
                </a:lnTo>
                <a:lnTo>
                  <a:pt x="646308" y="398592"/>
                </a:lnTo>
                <a:lnTo>
                  <a:pt x="655590" y="389830"/>
                </a:lnTo>
                <a:lnTo>
                  <a:pt x="663879" y="379729"/>
                </a:lnTo>
                <a:lnTo>
                  <a:pt x="671606" y="367861"/>
                </a:lnTo>
                <a:lnTo>
                  <a:pt x="677293" y="356724"/>
                </a:lnTo>
                <a:lnTo>
                  <a:pt x="682171" y="344629"/>
                </a:lnTo>
                <a:lnTo>
                  <a:pt x="686231" y="331596"/>
                </a:lnTo>
                <a:lnTo>
                  <a:pt x="689148" y="319431"/>
                </a:lnTo>
                <a:lnTo>
                  <a:pt x="691270" y="307362"/>
                </a:lnTo>
                <a:lnTo>
                  <a:pt x="692779" y="294745"/>
                </a:lnTo>
                <a:lnTo>
                  <a:pt x="693679" y="281574"/>
                </a:lnTo>
                <a:lnTo>
                  <a:pt x="693978" y="267842"/>
                </a:lnTo>
                <a:lnTo>
                  <a:pt x="693917" y="261962"/>
                </a:lnTo>
                <a:lnTo>
                  <a:pt x="693338" y="248963"/>
                </a:lnTo>
                <a:lnTo>
                  <a:pt x="692155" y="236260"/>
                </a:lnTo>
                <a:lnTo>
                  <a:pt x="690376" y="223845"/>
                </a:lnTo>
                <a:lnTo>
                  <a:pt x="688009" y="211708"/>
                </a:lnTo>
                <a:lnTo>
                  <a:pt x="684747" y="199261"/>
                </a:lnTo>
                <a:lnTo>
                  <a:pt x="680426" y="187037"/>
                </a:lnTo>
                <a:lnTo>
                  <a:pt x="675201" y="175693"/>
                </a:lnTo>
                <a:lnTo>
                  <a:pt x="669086" y="165226"/>
                </a:lnTo>
                <a:lnTo>
                  <a:pt x="655977" y="148948"/>
                </a:lnTo>
                <a:lnTo>
                  <a:pt x="646423" y="140597"/>
                </a:lnTo>
                <a:lnTo>
                  <a:pt x="635685" y="133476"/>
                </a:lnTo>
                <a:lnTo>
                  <a:pt x="624441" y="128152"/>
                </a:lnTo>
                <a:lnTo>
                  <a:pt x="612606" y="124548"/>
                </a:lnTo>
                <a:lnTo>
                  <a:pt x="599679" y="122386"/>
                </a:lnTo>
                <a:lnTo>
                  <a:pt x="585647" y="121665"/>
                </a:lnTo>
                <a:lnTo>
                  <a:pt x="577646" y="121665"/>
                </a:lnTo>
                <a:lnTo>
                  <a:pt x="563041" y="123824"/>
                </a:lnTo>
                <a:lnTo>
                  <a:pt x="548944" y="127380"/>
                </a:lnTo>
                <a:lnTo>
                  <a:pt x="535482" y="133603"/>
                </a:lnTo>
                <a:lnTo>
                  <a:pt x="521893" y="142239"/>
                </a:lnTo>
                <a:lnTo>
                  <a:pt x="511351" y="150543"/>
                </a:lnTo>
                <a:lnTo>
                  <a:pt x="501700" y="159511"/>
                </a:lnTo>
                <a:lnTo>
                  <a:pt x="501700" y="10795"/>
                </a:lnTo>
                <a:lnTo>
                  <a:pt x="499922" y="7365"/>
                </a:lnTo>
                <a:lnTo>
                  <a:pt x="496747" y="4445"/>
                </a:lnTo>
                <a:lnTo>
                  <a:pt x="493826" y="3428"/>
                </a:lnTo>
                <a:lnTo>
                  <a:pt x="490905" y="2285"/>
                </a:lnTo>
                <a:lnTo>
                  <a:pt x="487095" y="1397"/>
                </a:lnTo>
                <a:lnTo>
                  <a:pt x="482358" y="888"/>
                </a:lnTo>
                <a:lnTo>
                  <a:pt x="477596" y="253"/>
                </a:lnTo>
                <a:lnTo>
                  <a:pt x="471551" y="0"/>
                </a:lnTo>
                <a:lnTo>
                  <a:pt x="456857" y="0"/>
                </a:lnTo>
                <a:lnTo>
                  <a:pt x="450811" y="253"/>
                </a:lnTo>
                <a:lnTo>
                  <a:pt x="446049" y="888"/>
                </a:lnTo>
                <a:lnTo>
                  <a:pt x="441286" y="1397"/>
                </a:lnTo>
                <a:lnTo>
                  <a:pt x="437464" y="2285"/>
                </a:lnTo>
                <a:lnTo>
                  <a:pt x="434581" y="3428"/>
                </a:lnTo>
                <a:lnTo>
                  <a:pt x="431711" y="4445"/>
                </a:lnTo>
                <a:lnTo>
                  <a:pt x="429679" y="5841"/>
                </a:lnTo>
                <a:lnTo>
                  <a:pt x="427291" y="9016"/>
                </a:lnTo>
                <a:lnTo>
                  <a:pt x="426694" y="12826"/>
                </a:lnTo>
                <a:lnTo>
                  <a:pt x="426694" y="406399"/>
                </a:lnTo>
                <a:lnTo>
                  <a:pt x="428180" y="409701"/>
                </a:lnTo>
                <a:close/>
              </a:path>
              <a:path w="5980353" h="522985">
                <a:moveTo>
                  <a:pt x="705916" y="496696"/>
                </a:moveTo>
                <a:lnTo>
                  <a:pt x="706170" y="499617"/>
                </a:lnTo>
                <a:lnTo>
                  <a:pt x="706297" y="502411"/>
                </a:lnTo>
                <a:lnTo>
                  <a:pt x="706678" y="505078"/>
                </a:lnTo>
                <a:lnTo>
                  <a:pt x="714425" y="517905"/>
                </a:lnTo>
                <a:lnTo>
                  <a:pt x="732713" y="522350"/>
                </a:lnTo>
                <a:lnTo>
                  <a:pt x="739698" y="522985"/>
                </a:lnTo>
                <a:lnTo>
                  <a:pt x="748769" y="522982"/>
                </a:lnTo>
                <a:lnTo>
                  <a:pt x="762411" y="522162"/>
                </a:lnTo>
                <a:lnTo>
                  <a:pt x="786180" y="516254"/>
                </a:lnTo>
                <a:lnTo>
                  <a:pt x="804528" y="505317"/>
                </a:lnTo>
                <a:lnTo>
                  <a:pt x="819532" y="487723"/>
                </a:lnTo>
                <a:lnTo>
                  <a:pt x="829614" y="463676"/>
                </a:lnTo>
                <a:lnTo>
                  <a:pt x="833728" y="441384"/>
                </a:lnTo>
                <a:lnTo>
                  <a:pt x="834740" y="428000"/>
                </a:lnTo>
                <a:lnTo>
                  <a:pt x="835075" y="413130"/>
                </a:lnTo>
                <a:lnTo>
                  <a:pt x="835075" y="137286"/>
                </a:lnTo>
                <a:lnTo>
                  <a:pt x="824280" y="129158"/>
                </a:lnTo>
                <a:lnTo>
                  <a:pt x="810945" y="127126"/>
                </a:lnTo>
                <a:lnTo>
                  <a:pt x="804849" y="126745"/>
                </a:lnTo>
                <a:lnTo>
                  <a:pt x="790117" y="126745"/>
                </a:lnTo>
                <a:lnTo>
                  <a:pt x="774623" y="128269"/>
                </a:lnTo>
                <a:lnTo>
                  <a:pt x="760907" y="135508"/>
                </a:lnTo>
                <a:lnTo>
                  <a:pt x="760271" y="412554"/>
                </a:lnTo>
                <a:lnTo>
                  <a:pt x="759836" y="427398"/>
                </a:lnTo>
                <a:lnTo>
                  <a:pt x="758494" y="437641"/>
                </a:lnTo>
                <a:lnTo>
                  <a:pt x="757351" y="443102"/>
                </a:lnTo>
                <a:lnTo>
                  <a:pt x="755573" y="447547"/>
                </a:lnTo>
                <a:lnTo>
                  <a:pt x="753160" y="451103"/>
                </a:lnTo>
                <a:lnTo>
                  <a:pt x="750747" y="454532"/>
                </a:lnTo>
                <a:lnTo>
                  <a:pt x="747699" y="457072"/>
                </a:lnTo>
                <a:lnTo>
                  <a:pt x="743889" y="458596"/>
                </a:lnTo>
                <a:lnTo>
                  <a:pt x="740206" y="460247"/>
                </a:lnTo>
                <a:lnTo>
                  <a:pt x="735761" y="461009"/>
                </a:lnTo>
                <a:lnTo>
                  <a:pt x="726998" y="461009"/>
                </a:lnTo>
                <a:lnTo>
                  <a:pt x="723696" y="460755"/>
                </a:lnTo>
                <a:lnTo>
                  <a:pt x="720521" y="460247"/>
                </a:lnTo>
                <a:lnTo>
                  <a:pt x="717473" y="459739"/>
                </a:lnTo>
                <a:lnTo>
                  <a:pt x="714425" y="459485"/>
                </a:lnTo>
                <a:lnTo>
                  <a:pt x="710615" y="461009"/>
                </a:lnTo>
                <a:lnTo>
                  <a:pt x="708710" y="463676"/>
                </a:lnTo>
                <a:lnTo>
                  <a:pt x="707186" y="467994"/>
                </a:lnTo>
                <a:lnTo>
                  <a:pt x="706551" y="470915"/>
                </a:lnTo>
                <a:lnTo>
                  <a:pt x="706297" y="474598"/>
                </a:lnTo>
                <a:lnTo>
                  <a:pt x="706043" y="478281"/>
                </a:lnTo>
                <a:lnTo>
                  <a:pt x="705789" y="482853"/>
                </a:lnTo>
                <a:lnTo>
                  <a:pt x="705916" y="496696"/>
                </a:lnTo>
                <a:close/>
              </a:path>
              <a:path w="5980353" h="522985">
                <a:moveTo>
                  <a:pt x="754303" y="50291"/>
                </a:moveTo>
                <a:lnTo>
                  <a:pt x="754638" y="58124"/>
                </a:lnTo>
                <a:lnTo>
                  <a:pt x="757522" y="71436"/>
                </a:lnTo>
                <a:lnTo>
                  <a:pt x="763320" y="80390"/>
                </a:lnTo>
                <a:lnTo>
                  <a:pt x="769380" y="84254"/>
                </a:lnTo>
                <a:lnTo>
                  <a:pt x="781186" y="87542"/>
                </a:lnTo>
                <a:lnTo>
                  <a:pt x="797229" y="88645"/>
                </a:lnTo>
                <a:lnTo>
                  <a:pt x="810310" y="87963"/>
                </a:lnTo>
                <a:lnTo>
                  <a:pt x="823045" y="85123"/>
                </a:lnTo>
                <a:lnTo>
                  <a:pt x="831646" y="80009"/>
                </a:lnTo>
                <a:lnTo>
                  <a:pt x="835145" y="75582"/>
                </a:lnTo>
                <a:lnTo>
                  <a:pt x="839276" y="64325"/>
                </a:lnTo>
                <a:lnTo>
                  <a:pt x="840663" y="48767"/>
                </a:lnTo>
                <a:lnTo>
                  <a:pt x="840337" y="40884"/>
                </a:lnTo>
                <a:lnTo>
                  <a:pt x="837546" y="27578"/>
                </a:lnTo>
                <a:lnTo>
                  <a:pt x="831900" y="18541"/>
                </a:lnTo>
                <a:lnTo>
                  <a:pt x="825791" y="14529"/>
                </a:lnTo>
                <a:lnTo>
                  <a:pt x="813961" y="11169"/>
                </a:lnTo>
                <a:lnTo>
                  <a:pt x="797864" y="10032"/>
                </a:lnTo>
                <a:lnTo>
                  <a:pt x="784937" y="10737"/>
                </a:lnTo>
                <a:lnTo>
                  <a:pt x="772244" y="13672"/>
                </a:lnTo>
                <a:lnTo>
                  <a:pt x="763574" y="18923"/>
                </a:lnTo>
                <a:lnTo>
                  <a:pt x="759928" y="23526"/>
                </a:lnTo>
                <a:lnTo>
                  <a:pt x="755724" y="34806"/>
                </a:lnTo>
                <a:lnTo>
                  <a:pt x="754303" y="50291"/>
                </a:lnTo>
                <a:close/>
              </a:path>
              <a:path w="5980353" h="522985">
                <a:moveTo>
                  <a:pt x="970584" y="242315"/>
                </a:moveTo>
                <a:lnTo>
                  <a:pt x="970651" y="240881"/>
                </a:lnTo>
                <a:lnTo>
                  <a:pt x="972045" y="228006"/>
                </a:lnTo>
                <a:lnTo>
                  <a:pt x="974902" y="215899"/>
                </a:lnTo>
                <a:lnTo>
                  <a:pt x="977315" y="207644"/>
                </a:lnTo>
                <a:lnTo>
                  <a:pt x="984428" y="128035"/>
                </a:lnTo>
                <a:lnTo>
                  <a:pt x="972997" y="132079"/>
                </a:lnTo>
                <a:lnTo>
                  <a:pt x="971568" y="132685"/>
                </a:lnTo>
                <a:lnTo>
                  <a:pt x="970584" y="242315"/>
                </a:lnTo>
                <a:close/>
              </a:path>
              <a:path w="5980353" h="522985">
                <a:moveTo>
                  <a:pt x="974521" y="321309"/>
                </a:moveTo>
                <a:lnTo>
                  <a:pt x="973193" y="316101"/>
                </a:lnTo>
                <a:lnTo>
                  <a:pt x="971228" y="303783"/>
                </a:lnTo>
                <a:lnTo>
                  <a:pt x="970584" y="290448"/>
                </a:lnTo>
                <a:lnTo>
                  <a:pt x="1139240" y="290448"/>
                </a:lnTo>
                <a:lnTo>
                  <a:pt x="1144955" y="288289"/>
                </a:lnTo>
                <a:lnTo>
                  <a:pt x="1149019" y="283971"/>
                </a:lnTo>
                <a:lnTo>
                  <a:pt x="1153083" y="279526"/>
                </a:lnTo>
                <a:lnTo>
                  <a:pt x="1155115" y="272795"/>
                </a:lnTo>
                <a:lnTo>
                  <a:pt x="1155109" y="250218"/>
                </a:lnTo>
                <a:lnTo>
                  <a:pt x="1154581" y="236929"/>
                </a:lnTo>
                <a:lnTo>
                  <a:pt x="1153199" y="224133"/>
                </a:lnTo>
                <a:lnTo>
                  <a:pt x="1150964" y="211832"/>
                </a:lnTo>
                <a:lnTo>
                  <a:pt x="1147876" y="200024"/>
                </a:lnTo>
                <a:lnTo>
                  <a:pt x="1144944" y="191333"/>
                </a:lnTo>
                <a:lnTo>
                  <a:pt x="1139682" y="179552"/>
                </a:lnTo>
                <a:lnTo>
                  <a:pt x="1133241" y="168696"/>
                </a:lnTo>
                <a:lnTo>
                  <a:pt x="1125651" y="158749"/>
                </a:lnTo>
                <a:lnTo>
                  <a:pt x="1119335" y="152215"/>
                </a:lnTo>
                <a:lnTo>
                  <a:pt x="1109689" y="144235"/>
                </a:lnTo>
                <a:lnTo>
                  <a:pt x="1098840" y="137344"/>
                </a:lnTo>
                <a:lnTo>
                  <a:pt x="1086789" y="131571"/>
                </a:lnTo>
                <a:lnTo>
                  <a:pt x="1080865" y="129297"/>
                </a:lnTo>
                <a:lnTo>
                  <a:pt x="1069494" y="125958"/>
                </a:lnTo>
                <a:lnTo>
                  <a:pt x="1057182" y="123573"/>
                </a:lnTo>
                <a:lnTo>
                  <a:pt x="1043937" y="122142"/>
                </a:lnTo>
                <a:lnTo>
                  <a:pt x="1029766" y="121665"/>
                </a:lnTo>
                <a:lnTo>
                  <a:pt x="1022285" y="121818"/>
                </a:lnTo>
                <a:lnTo>
                  <a:pt x="1009048" y="122888"/>
                </a:lnTo>
                <a:lnTo>
                  <a:pt x="996437" y="124965"/>
                </a:lnTo>
                <a:lnTo>
                  <a:pt x="984428" y="128035"/>
                </a:lnTo>
                <a:lnTo>
                  <a:pt x="977315" y="207644"/>
                </a:lnTo>
                <a:lnTo>
                  <a:pt x="980871" y="200532"/>
                </a:lnTo>
                <a:lnTo>
                  <a:pt x="985570" y="194436"/>
                </a:lnTo>
                <a:lnTo>
                  <a:pt x="990269" y="188467"/>
                </a:lnTo>
                <a:lnTo>
                  <a:pt x="996111" y="183641"/>
                </a:lnTo>
                <a:lnTo>
                  <a:pt x="1003096" y="180085"/>
                </a:lnTo>
                <a:lnTo>
                  <a:pt x="1014665" y="176079"/>
                </a:lnTo>
                <a:lnTo>
                  <a:pt x="1027988" y="174751"/>
                </a:lnTo>
                <a:lnTo>
                  <a:pt x="1036736" y="175221"/>
                </a:lnTo>
                <a:lnTo>
                  <a:pt x="1050040" y="178238"/>
                </a:lnTo>
                <a:lnTo>
                  <a:pt x="1061057" y="184051"/>
                </a:lnTo>
                <a:lnTo>
                  <a:pt x="1069771" y="192658"/>
                </a:lnTo>
                <a:lnTo>
                  <a:pt x="1075836" y="202991"/>
                </a:lnTo>
                <a:lnTo>
                  <a:pt x="1079781" y="214451"/>
                </a:lnTo>
                <a:lnTo>
                  <a:pt x="1081988" y="227556"/>
                </a:lnTo>
                <a:lnTo>
                  <a:pt x="1082471" y="242315"/>
                </a:lnTo>
                <a:lnTo>
                  <a:pt x="970584" y="242315"/>
                </a:lnTo>
                <a:lnTo>
                  <a:pt x="971568" y="132685"/>
                </a:lnTo>
                <a:lnTo>
                  <a:pt x="959909" y="138443"/>
                </a:lnTo>
                <a:lnTo>
                  <a:pt x="949149" y="145292"/>
                </a:lnTo>
                <a:lnTo>
                  <a:pt x="939288" y="153242"/>
                </a:lnTo>
                <a:lnTo>
                  <a:pt x="930325" y="162305"/>
                </a:lnTo>
                <a:lnTo>
                  <a:pt x="920267" y="175418"/>
                </a:lnTo>
                <a:lnTo>
                  <a:pt x="913825" y="186231"/>
                </a:lnTo>
                <a:lnTo>
                  <a:pt x="908249" y="197950"/>
                </a:lnTo>
                <a:lnTo>
                  <a:pt x="903528" y="210565"/>
                </a:lnTo>
                <a:lnTo>
                  <a:pt x="900051" y="222972"/>
                </a:lnTo>
                <a:lnTo>
                  <a:pt x="897572" y="235024"/>
                </a:lnTo>
                <a:lnTo>
                  <a:pt x="895801" y="247624"/>
                </a:lnTo>
                <a:lnTo>
                  <a:pt x="894738" y="260767"/>
                </a:lnTo>
                <a:lnTo>
                  <a:pt x="894384" y="274446"/>
                </a:lnTo>
                <a:lnTo>
                  <a:pt x="894392" y="276691"/>
                </a:lnTo>
                <a:lnTo>
                  <a:pt x="894825" y="290630"/>
                </a:lnTo>
                <a:lnTo>
                  <a:pt x="895917" y="303860"/>
                </a:lnTo>
                <a:lnTo>
                  <a:pt x="897668" y="316385"/>
                </a:lnTo>
                <a:lnTo>
                  <a:pt x="900078" y="328211"/>
                </a:lnTo>
                <a:lnTo>
                  <a:pt x="903147" y="339343"/>
                </a:lnTo>
                <a:lnTo>
                  <a:pt x="908787" y="354109"/>
                </a:lnTo>
                <a:lnTo>
                  <a:pt x="914730" y="365538"/>
                </a:lnTo>
                <a:lnTo>
                  <a:pt x="921701" y="375895"/>
                </a:lnTo>
                <a:lnTo>
                  <a:pt x="929690" y="385190"/>
                </a:lnTo>
                <a:lnTo>
                  <a:pt x="939971" y="394275"/>
                </a:lnTo>
                <a:lnTo>
                  <a:pt x="950363" y="401349"/>
                </a:lnTo>
                <a:lnTo>
                  <a:pt x="961796" y="407338"/>
                </a:lnTo>
                <a:lnTo>
                  <a:pt x="974267" y="412241"/>
                </a:lnTo>
                <a:lnTo>
                  <a:pt x="984733" y="415318"/>
                </a:lnTo>
                <a:lnTo>
                  <a:pt x="996565" y="417871"/>
                </a:lnTo>
                <a:lnTo>
                  <a:pt x="1009115" y="419687"/>
                </a:lnTo>
                <a:lnTo>
                  <a:pt x="1022384" y="420771"/>
                </a:lnTo>
                <a:lnTo>
                  <a:pt x="1036370" y="421131"/>
                </a:lnTo>
                <a:lnTo>
                  <a:pt x="1048387" y="420876"/>
                </a:lnTo>
                <a:lnTo>
                  <a:pt x="1061094" y="420020"/>
                </a:lnTo>
                <a:lnTo>
                  <a:pt x="1073200" y="418591"/>
                </a:lnTo>
                <a:lnTo>
                  <a:pt x="1092380" y="415271"/>
                </a:lnTo>
                <a:lnTo>
                  <a:pt x="1103934" y="412622"/>
                </a:lnTo>
                <a:lnTo>
                  <a:pt x="1120190" y="408050"/>
                </a:lnTo>
                <a:lnTo>
                  <a:pt x="1125905" y="405637"/>
                </a:lnTo>
                <a:lnTo>
                  <a:pt x="1131620" y="403351"/>
                </a:lnTo>
                <a:lnTo>
                  <a:pt x="1135176" y="401446"/>
                </a:lnTo>
                <a:lnTo>
                  <a:pt x="1138859" y="397128"/>
                </a:lnTo>
                <a:lnTo>
                  <a:pt x="1140383" y="394207"/>
                </a:lnTo>
                <a:lnTo>
                  <a:pt x="1141399" y="390143"/>
                </a:lnTo>
                <a:lnTo>
                  <a:pt x="1142034" y="385444"/>
                </a:lnTo>
                <a:lnTo>
                  <a:pt x="1142288" y="382269"/>
                </a:lnTo>
                <a:lnTo>
                  <a:pt x="1142542" y="375538"/>
                </a:lnTo>
                <a:lnTo>
                  <a:pt x="1142415" y="362076"/>
                </a:lnTo>
                <a:lnTo>
                  <a:pt x="1142161" y="358774"/>
                </a:lnTo>
                <a:lnTo>
                  <a:pt x="1141780" y="355472"/>
                </a:lnTo>
                <a:lnTo>
                  <a:pt x="1141272" y="352932"/>
                </a:lnTo>
                <a:lnTo>
                  <a:pt x="1139748" y="349376"/>
                </a:lnTo>
                <a:lnTo>
                  <a:pt x="1136319" y="346836"/>
                </a:lnTo>
                <a:lnTo>
                  <a:pt x="1133017" y="346455"/>
                </a:lnTo>
                <a:lnTo>
                  <a:pt x="1130096" y="346455"/>
                </a:lnTo>
                <a:lnTo>
                  <a:pt x="1126159" y="347344"/>
                </a:lnTo>
                <a:lnTo>
                  <a:pt x="1121460" y="349249"/>
                </a:lnTo>
                <a:lnTo>
                  <a:pt x="1116634" y="351154"/>
                </a:lnTo>
                <a:lnTo>
                  <a:pt x="1110665" y="353186"/>
                </a:lnTo>
                <a:lnTo>
                  <a:pt x="1103426" y="355472"/>
                </a:lnTo>
                <a:lnTo>
                  <a:pt x="1090974" y="358928"/>
                </a:lnTo>
                <a:lnTo>
                  <a:pt x="1077645" y="361822"/>
                </a:lnTo>
                <a:lnTo>
                  <a:pt x="1069377" y="363079"/>
                </a:lnTo>
                <a:lnTo>
                  <a:pt x="1056918" y="364220"/>
                </a:lnTo>
                <a:lnTo>
                  <a:pt x="1043101" y="364616"/>
                </a:lnTo>
                <a:lnTo>
                  <a:pt x="1034081" y="364323"/>
                </a:lnTo>
                <a:lnTo>
                  <a:pt x="1021253" y="362674"/>
                </a:lnTo>
                <a:lnTo>
                  <a:pt x="1009954" y="359536"/>
                </a:lnTo>
                <a:lnTo>
                  <a:pt x="996708" y="352879"/>
                </a:lnTo>
                <a:lnTo>
                  <a:pt x="987348" y="344804"/>
                </a:lnTo>
                <a:lnTo>
                  <a:pt x="979419" y="333453"/>
                </a:lnTo>
                <a:lnTo>
                  <a:pt x="974521" y="321309"/>
                </a:lnTo>
                <a:close/>
              </a:path>
              <a:path w="5980353" h="522985">
                <a:moveTo>
                  <a:pt x="1368729" y="169798"/>
                </a:moveTo>
                <a:lnTo>
                  <a:pt x="1368729" y="153161"/>
                </a:lnTo>
                <a:lnTo>
                  <a:pt x="1368475" y="148335"/>
                </a:lnTo>
                <a:lnTo>
                  <a:pt x="1367967" y="144271"/>
                </a:lnTo>
                <a:lnTo>
                  <a:pt x="1367459" y="140334"/>
                </a:lnTo>
                <a:lnTo>
                  <a:pt x="1366697" y="137286"/>
                </a:lnTo>
                <a:lnTo>
                  <a:pt x="1365681" y="135000"/>
                </a:lnTo>
                <a:lnTo>
                  <a:pt x="1363522" y="131063"/>
                </a:lnTo>
                <a:lnTo>
                  <a:pt x="1360474" y="129031"/>
                </a:lnTo>
                <a:lnTo>
                  <a:pt x="1356791" y="128523"/>
                </a:lnTo>
                <a:lnTo>
                  <a:pt x="1299006" y="128523"/>
                </a:lnTo>
                <a:lnTo>
                  <a:pt x="1299006" y="67309"/>
                </a:lnTo>
                <a:lnTo>
                  <a:pt x="1297228" y="64007"/>
                </a:lnTo>
                <a:lnTo>
                  <a:pt x="1294053" y="61086"/>
                </a:lnTo>
                <a:lnTo>
                  <a:pt x="1291386" y="59943"/>
                </a:lnTo>
                <a:lnTo>
                  <a:pt x="1288592" y="58800"/>
                </a:lnTo>
                <a:lnTo>
                  <a:pt x="1284782" y="58038"/>
                </a:lnTo>
                <a:lnTo>
                  <a:pt x="1279829" y="57530"/>
                </a:lnTo>
                <a:lnTo>
                  <a:pt x="1275003" y="57023"/>
                </a:lnTo>
                <a:lnTo>
                  <a:pt x="1268907" y="56768"/>
                </a:lnTo>
                <a:lnTo>
                  <a:pt x="1254429" y="56768"/>
                </a:lnTo>
                <a:lnTo>
                  <a:pt x="1248460" y="57023"/>
                </a:lnTo>
                <a:lnTo>
                  <a:pt x="1243507" y="57530"/>
                </a:lnTo>
                <a:lnTo>
                  <a:pt x="1238681" y="58038"/>
                </a:lnTo>
                <a:lnTo>
                  <a:pt x="1234871" y="58800"/>
                </a:lnTo>
                <a:lnTo>
                  <a:pt x="1231950" y="59943"/>
                </a:lnTo>
                <a:lnTo>
                  <a:pt x="1229029" y="61086"/>
                </a:lnTo>
                <a:lnTo>
                  <a:pt x="1227124" y="62356"/>
                </a:lnTo>
                <a:lnTo>
                  <a:pt x="1224965" y="65531"/>
                </a:lnTo>
                <a:lnTo>
                  <a:pt x="1224330" y="69341"/>
                </a:lnTo>
                <a:lnTo>
                  <a:pt x="1224330" y="128523"/>
                </a:lnTo>
                <a:lnTo>
                  <a:pt x="1190802" y="128523"/>
                </a:lnTo>
                <a:lnTo>
                  <a:pt x="1187627" y="130047"/>
                </a:lnTo>
                <a:lnTo>
                  <a:pt x="1184833" y="132714"/>
                </a:lnTo>
                <a:lnTo>
                  <a:pt x="1182928" y="137286"/>
                </a:lnTo>
                <a:lnTo>
                  <a:pt x="1182166" y="140334"/>
                </a:lnTo>
                <a:lnTo>
                  <a:pt x="1181658" y="144271"/>
                </a:lnTo>
                <a:lnTo>
                  <a:pt x="1181150" y="148335"/>
                </a:lnTo>
                <a:lnTo>
                  <a:pt x="1180896" y="153161"/>
                </a:lnTo>
                <a:lnTo>
                  <a:pt x="1180896" y="169798"/>
                </a:lnTo>
                <a:lnTo>
                  <a:pt x="1181912" y="177672"/>
                </a:lnTo>
                <a:lnTo>
                  <a:pt x="1183817" y="182244"/>
                </a:lnTo>
                <a:lnTo>
                  <a:pt x="1185849" y="186943"/>
                </a:lnTo>
                <a:lnTo>
                  <a:pt x="1188770" y="189229"/>
                </a:lnTo>
                <a:lnTo>
                  <a:pt x="1224330" y="189229"/>
                </a:lnTo>
                <a:lnTo>
                  <a:pt x="1224386" y="330357"/>
                </a:lnTo>
                <a:lnTo>
                  <a:pt x="1225146" y="343970"/>
                </a:lnTo>
                <a:lnTo>
                  <a:pt x="1226814" y="356363"/>
                </a:lnTo>
                <a:lnTo>
                  <a:pt x="1229410" y="367537"/>
                </a:lnTo>
                <a:lnTo>
                  <a:pt x="1232217" y="375854"/>
                </a:lnTo>
                <a:lnTo>
                  <a:pt x="1237888" y="387400"/>
                </a:lnTo>
                <a:lnTo>
                  <a:pt x="1245158" y="397128"/>
                </a:lnTo>
                <a:lnTo>
                  <a:pt x="1250065" y="401916"/>
                </a:lnTo>
                <a:lnTo>
                  <a:pt x="1260342" y="409226"/>
                </a:lnTo>
                <a:lnTo>
                  <a:pt x="1272336" y="414654"/>
                </a:lnTo>
                <a:lnTo>
                  <a:pt x="1284413" y="417855"/>
                </a:lnTo>
                <a:lnTo>
                  <a:pt x="1297047" y="419641"/>
                </a:lnTo>
                <a:lnTo>
                  <a:pt x="1310944" y="420242"/>
                </a:lnTo>
                <a:lnTo>
                  <a:pt x="1316532" y="420242"/>
                </a:lnTo>
                <a:lnTo>
                  <a:pt x="1321993" y="419988"/>
                </a:lnTo>
                <a:lnTo>
                  <a:pt x="1327454" y="419353"/>
                </a:lnTo>
                <a:lnTo>
                  <a:pt x="1332915" y="418718"/>
                </a:lnTo>
                <a:lnTo>
                  <a:pt x="1337995" y="417956"/>
                </a:lnTo>
                <a:lnTo>
                  <a:pt x="1342694" y="416813"/>
                </a:lnTo>
                <a:lnTo>
                  <a:pt x="1347393" y="415797"/>
                </a:lnTo>
                <a:lnTo>
                  <a:pt x="1351457" y="414400"/>
                </a:lnTo>
                <a:lnTo>
                  <a:pt x="1354886" y="413003"/>
                </a:lnTo>
                <a:lnTo>
                  <a:pt x="1358315" y="411479"/>
                </a:lnTo>
                <a:lnTo>
                  <a:pt x="1360982" y="409828"/>
                </a:lnTo>
                <a:lnTo>
                  <a:pt x="1364538" y="406018"/>
                </a:lnTo>
                <a:lnTo>
                  <a:pt x="1365935" y="402716"/>
                </a:lnTo>
                <a:lnTo>
                  <a:pt x="1367078" y="398144"/>
                </a:lnTo>
                <a:lnTo>
                  <a:pt x="1368221" y="393445"/>
                </a:lnTo>
                <a:lnTo>
                  <a:pt x="1368729" y="386714"/>
                </a:lnTo>
                <a:lnTo>
                  <a:pt x="1368729" y="372490"/>
                </a:lnTo>
                <a:lnTo>
                  <a:pt x="1368475" y="367918"/>
                </a:lnTo>
                <a:lnTo>
                  <a:pt x="1367967" y="364235"/>
                </a:lnTo>
                <a:lnTo>
                  <a:pt x="1367459" y="360679"/>
                </a:lnTo>
                <a:lnTo>
                  <a:pt x="1366951" y="357885"/>
                </a:lnTo>
                <a:lnTo>
                  <a:pt x="1364919" y="352297"/>
                </a:lnTo>
                <a:lnTo>
                  <a:pt x="1361617" y="350646"/>
                </a:lnTo>
                <a:lnTo>
                  <a:pt x="1358950" y="350646"/>
                </a:lnTo>
                <a:lnTo>
                  <a:pt x="1355775" y="351662"/>
                </a:lnTo>
                <a:lnTo>
                  <a:pt x="1351965" y="353186"/>
                </a:lnTo>
                <a:lnTo>
                  <a:pt x="1347012" y="354964"/>
                </a:lnTo>
                <a:lnTo>
                  <a:pt x="1344218" y="355726"/>
                </a:lnTo>
                <a:lnTo>
                  <a:pt x="1341043" y="356361"/>
                </a:lnTo>
                <a:lnTo>
                  <a:pt x="1337868" y="357123"/>
                </a:lnTo>
                <a:lnTo>
                  <a:pt x="1334312" y="357504"/>
                </a:lnTo>
                <a:lnTo>
                  <a:pt x="1328513" y="357473"/>
                </a:lnTo>
                <a:lnTo>
                  <a:pt x="1314759" y="354458"/>
                </a:lnTo>
                <a:lnTo>
                  <a:pt x="1305864" y="346582"/>
                </a:lnTo>
                <a:lnTo>
                  <a:pt x="1302984" y="340778"/>
                </a:lnTo>
                <a:lnTo>
                  <a:pt x="1300001" y="328929"/>
                </a:lnTo>
                <a:lnTo>
                  <a:pt x="1299006" y="313943"/>
                </a:lnTo>
                <a:lnTo>
                  <a:pt x="1299006" y="189229"/>
                </a:lnTo>
                <a:lnTo>
                  <a:pt x="1360855" y="189229"/>
                </a:lnTo>
                <a:lnTo>
                  <a:pt x="1363776" y="186943"/>
                </a:lnTo>
                <a:lnTo>
                  <a:pt x="1365681" y="182244"/>
                </a:lnTo>
                <a:lnTo>
                  <a:pt x="1367713" y="177672"/>
                </a:lnTo>
                <a:lnTo>
                  <a:pt x="1368729" y="169798"/>
                </a:lnTo>
                <a:close/>
              </a:path>
              <a:path w="5980353" h="522985">
                <a:moveTo>
                  <a:pt x="1423974" y="135508"/>
                </a:moveTo>
                <a:lnTo>
                  <a:pt x="1423339" y="139318"/>
                </a:lnTo>
                <a:lnTo>
                  <a:pt x="1423339" y="406145"/>
                </a:lnTo>
                <a:lnTo>
                  <a:pt x="1425117" y="409447"/>
                </a:lnTo>
                <a:lnTo>
                  <a:pt x="1428419" y="412114"/>
                </a:lnTo>
                <a:lnTo>
                  <a:pt x="1431340" y="413130"/>
                </a:lnTo>
                <a:lnTo>
                  <a:pt x="1434134" y="414146"/>
                </a:lnTo>
                <a:lnTo>
                  <a:pt x="1437944" y="414908"/>
                </a:lnTo>
                <a:lnTo>
                  <a:pt x="1442770" y="415289"/>
                </a:lnTo>
                <a:lnTo>
                  <a:pt x="1447469" y="415797"/>
                </a:lnTo>
                <a:lnTo>
                  <a:pt x="1453565" y="416051"/>
                </a:lnTo>
                <a:lnTo>
                  <a:pt x="1468297" y="416051"/>
                </a:lnTo>
                <a:lnTo>
                  <a:pt x="1474266" y="415797"/>
                </a:lnTo>
                <a:lnTo>
                  <a:pt x="1479092" y="415289"/>
                </a:lnTo>
                <a:lnTo>
                  <a:pt x="1483791" y="414908"/>
                </a:lnTo>
                <a:lnTo>
                  <a:pt x="1487601" y="414146"/>
                </a:lnTo>
                <a:lnTo>
                  <a:pt x="1490522" y="413130"/>
                </a:lnTo>
                <a:lnTo>
                  <a:pt x="1493443" y="412114"/>
                </a:lnTo>
                <a:lnTo>
                  <a:pt x="1495475" y="410844"/>
                </a:lnTo>
                <a:lnTo>
                  <a:pt x="1497761" y="407923"/>
                </a:lnTo>
                <a:lnTo>
                  <a:pt x="1498396" y="404240"/>
                </a:lnTo>
                <a:lnTo>
                  <a:pt x="1498396" y="137286"/>
                </a:lnTo>
                <a:lnTo>
                  <a:pt x="1490522" y="130174"/>
                </a:lnTo>
                <a:lnTo>
                  <a:pt x="1479092" y="127634"/>
                </a:lnTo>
                <a:lnTo>
                  <a:pt x="1468297" y="126745"/>
                </a:lnTo>
                <a:lnTo>
                  <a:pt x="1453565" y="126745"/>
                </a:lnTo>
                <a:lnTo>
                  <a:pt x="1442770" y="127634"/>
                </a:lnTo>
                <a:lnTo>
                  <a:pt x="1431340" y="130174"/>
                </a:lnTo>
                <a:lnTo>
                  <a:pt x="1426387" y="132587"/>
                </a:lnTo>
                <a:lnTo>
                  <a:pt x="1423974" y="135508"/>
                </a:lnTo>
                <a:close/>
              </a:path>
              <a:path w="5980353" h="522985">
                <a:moveTo>
                  <a:pt x="1417751" y="50291"/>
                </a:moveTo>
                <a:lnTo>
                  <a:pt x="1418067" y="58053"/>
                </a:lnTo>
                <a:lnTo>
                  <a:pt x="1420852" y="71410"/>
                </a:lnTo>
                <a:lnTo>
                  <a:pt x="1426514" y="80390"/>
                </a:lnTo>
                <a:lnTo>
                  <a:pt x="1432590" y="84285"/>
                </a:lnTo>
                <a:lnTo>
                  <a:pt x="1444430" y="87549"/>
                </a:lnTo>
                <a:lnTo>
                  <a:pt x="1460550" y="88645"/>
                </a:lnTo>
                <a:lnTo>
                  <a:pt x="1473426" y="87975"/>
                </a:lnTo>
                <a:lnTo>
                  <a:pt x="1486152" y="85136"/>
                </a:lnTo>
                <a:lnTo>
                  <a:pt x="1494840" y="80009"/>
                </a:lnTo>
                <a:lnTo>
                  <a:pt x="1498445" y="75542"/>
                </a:lnTo>
                <a:lnTo>
                  <a:pt x="1502680" y="64296"/>
                </a:lnTo>
                <a:lnTo>
                  <a:pt x="1504111" y="48767"/>
                </a:lnTo>
                <a:lnTo>
                  <a:pt x="1503765" y="40814"/>
                </a:lnTo>
                <a:lnTo>
                  <a:pt x="1500875" y="27553"/>
                </a:lnTo>
                <a:lnTo>
                  <a:pt x="1495094" y="18541"/>
                </a:lnTo>
                <a:lnTo>
                  <a:pt x="1489001" y="14561"/>
                </a:lnTo>
                <a:lnTo>
                  <a:pt x="1477205" y="11177"/>
                </a:lnTo>
                <a:lnTo>
                  <a:pt x="1461185" y="10032"/>
                </a:lnTo>
                <a:lnTo>
                  <a:pt x="1448053" y="10749"/>
                </a:lnTo>
                <a:lnTo>
                  <a:pt x="1435351" y="13686"/>
                </a:lnTo>
                <a:lnTo>
                  <a:pt x="1426768" y="18923"/>
                </a:lnTo>
                <a:lnTo>
                  <a:pt x="1423229" y="23486"/>
                </a:lnTo>
                <a:lnTo>
                  <a:pt x="1419128" y="34777"/>
                </a:lnTo>
                <a:lnTo>
                  <a:pt x="1417751" y="50291"/>
                </a:lnTo>
                <a:close/>
              </a:path>
              <a:path w="5980353" h="522985">
                <a:moveTo>
                  <a:pt x="1541957" y="142239"/>
                </a:moveTo>
                <a:lnTo>
                  <a:pt x="1543862" y="152272"/>
                </a:lnTo>
                <a:lnTo>
                  <a:pt x="1625777" y="400049"/>
                </a:lnTo>
                <a:lnTo>
                  <a:pt x="1626666" y="403224"/>
                </a:lnTo>
                <a:lnTo>
                  <a:pt x="1628063" y="405764"/>
                </a:lnTo>
                <a:lnTo>
                  <a:pt x="1631492" y="409955"/>
                </a:lnTo>
                <a:lnTo>
                  <a:pt x="1634159" y="411606"/>
                </a:lnTo>
                <a:lnTo>
                  <a:pt x="1637969" y="412876"/>
                </a:lnTo>
                <a:lnTo>
                  <a:pt x="1641652" y="414019"/>
                </a:lnTo>
                <a:lnTo>
                  <a:pt x="1646859" y="414908"/>
                </a:lnTo>
                <a:lnTo>
                  <a:pt x="1653590" y="415289"/>
                </a:lnTo>
                <a:lnTo>
                  <a:pt x="1653796" y="415305"/>
                </a:lnTo>
                <a:lnTo>
                  <a:pt x="1665122" y="415865"/>
                </a:lnTo>
                <a:lnTo>
                  <a:pt x="1679244" y="416051"/>
                </a:lnTo>
                <a:lnTo>
                  <a:pt x="1694230" y="415933"/>
                </a:lnTo>
                <a:lnTo>
                  <a:pt x="1705406" y="415543"/>
                </a:lnTo>
                <a:lnTo>
                  <a:pt x="1712010" y="415035"/>
                </a:lnTo>
                <a:lnTo>
                  <a:pt x="1717217" y="414273"/>
                </a:lnTo>
                <a:lnTo>
                  <a:pt x="1721154" y="413130"/>
                </a:lnTo>
                <a:lnTo>
                  <a:pt x="1724964" y="411860"/>
                </a:lnTo>
                <a:lnTo>
                  <a:pt x="1727758" y="410336"/>
                </a:lnTo>
                <a:lnTo>
                  <a:pt x="1731187" y="406145"/>
                </a:lnTo>
                <a:lnTo>
                  <a:pt x="1732457" y="403351"/>
                </a:lnTo>
                <a:lnTo>
                  <a:pt x="1733473" y="400049"/>
                </a:lnTo>
                <a:lnTo>
                  <a:pt x="1813229" y="159765"/>
                </a:lnTo>
                <a:lnTo>
                  <a:pt x="1813991" y="156971"/>
                </a:lnTo>
                <a:lnTo>
                  <a:pt x="1815134" y="152399"/>
                </a:lnTo>
                <a:lnTo>
                  <a:pt x="1816023" y="148208"/>
                </a:lnTo>
                <a:lnTo>
                  <a:pt x="1816658" y="144906"/>
                </a:lnTo>
                <a:lnTo>
                  <a:pt x="1816912" y="141985"/>
                </a:lnTo>
                <a:lnTo>
                  <a:pt x="1817166" y="138429"/>
                </a:lnTo>
                <a:lnTo>
                  <a:pt x="1816658" y="134619"/>
                </a:lnTo>
                <a:lnTo>
                  <a:pt x="1814626" y="131698"/>
                </a:lnTo>
                <a:lnTo>
                  <a:pt x="1810308" y="129412"/>
                </a:lnTo>
                <a:lnTo>
                  <a:pt x="1807641" y="128396"/>
                </a:lnTo>
                <a:lnTo>
                  <a:pt x="1804085" y="127761"/>
                </a:lnTo>
                <a:lnTo>
                  <a:pt x="1799386" y="127380"/>
                </a:lnTo>
                <a:lnTo>
                  <a:pt x="1794687" y="126999"/>
                </a:lnTo>
                <a:lnTo>
                  <a:pt x="1788718" y="126745"/>
                </a:lnTo>
                <a:lnTo>
                  <a:pt x="1773859" y="126745"/>
                </a:lnTo>
                <a:lnTo>
                  <a:pt x="1767763" y="126999"/>
                </a:lnTo>
                <a:lnTo>
                  <a:pt x="1763064" y="127507"/>
                </a:lnTo>
                <a:lnTo>
                  <a:pt x="1758492" y="128015"/>
                </a:lnTo>
                <a:lnTo>
                  <a:pt x="1754682" y="128650"/>
                </a:lnTo>
                <a:lnTo>
                  <a:pt x="1751888" y="129539"/>
                </a:lnTo>
                <a:lnTo>
                  <a:pt x="1749094" y="130428"/>
                </a:lnTo>
                <a:lnTo>
                  <a:pt x="1742998" y="139572"/>
                </a:lnTo>
                <a:lnTo>
                  <a:pt x="1683435" y="334517"/>
                </a:lnTo>
                <a:lnTo>
                  <a:pt x="1681657" y="342010"/>
                </a:lnTo>
                <a:lnTo>
                  <a:pt x="1679879" y="334517"/>
                </a:lnTo>
                <a:lnTo>
                  <a:pt x="1619427" y="139572"/>
                </a:lnTo>
                <a:lnTo>
                  <a:pt x="1613331" y="130428"/>
                </a:lnTo>
                <a:lnTo>
                  <a:pt x="1610410" y="129539"/>
                </a:lnTo>
                <a:lnTo>
                  <a:pt x="1607489" y="128650"/>
                </a:lnTo>
                <a:lnTo>
                  <a:pt x="1603552" y="128015"/>
                </a:lnTo>
                <a:lnTo>
                  <a:pt x="1598599" y="127507"/>
                </a:lnTo>
                <a:lnTo>
                  <a:pt x="1593646" y="126999"/>
                </a:lnTo>
                <a:lnTo>
                  <a:pt x="1587169" y="126745"/>
                </a:lnTo>
                <a:lnTo>
                  <a:pt x="1571675" y="126745"/>
                </a:lnTo>
                <a:lnTo>
                  <a:pt x="1565579" y="126999"/>
                </a:lnTo>
                <a:lnTo>
                  <a:pt x="1560753" y="127380"/>
                </a:lnTo>
                <a:lnTo>
                  <a:pt x="1555800" y="127761"/>
                </a:lnTo>
                <a:lnTo>
                  <a:pt x="1551990" y="128396"/>
                </a:lnTo>
                <a:lnTo>
                  <a:pt x="1549196" y="129412"/>
                </a:lnTo>
                <a:lnTo>
                  <a:pt x="1546402" y="130428"/>
                </a:lnTo>
                <a:lnTo>
                  <a:pt x="1543481" y="133222"/>
                </a:lnTo>
                <a:lnTo>
                  <a:pt x="1541830" y="136397"/>
                </a:lnTo>
                <a:lnTo>
                  <a:pt x="1541830" y="139572"/>
                </a:lnTo>
                <a:lnTo>
                  <a:pt x="1541957" y="142239"/>
                </a:lnTo>
                <a:close/>
              </a:path>
              <a:path w="5980353" h="522985">
                <a:moveTo>
                  <a:pt x="1947569" y="353583"/>
                </a:moveTo>
                <a:lnTo>
                  <a:pt x="1937419" y="345856"/>
                </a:lnTo>
                <a:lnTo>
                  <a:pt x="1929561" y="335660"/>
                </a:lnTo>
                <a:lnTo>
                  <a:pt x="1927220" y="331412"/>
                </a:lnTo>
                <a:lnTo>
                  <a:pt x="1922424" y="319947"/>
                </a:lnTo>
                <a:lnTo>
                  <a:pt x="1919020" y="306958"/>
                </a:lnTo>
                <a:lnTo>
                  <a:pt x="1926026" y="414628"/>
                </a:lnTo>
                <a:lnTo>
                  <a:pt x="1937772" y="417463"/>
                </a:lnTo>
                <a:lnTo>
                  <a:pt x="1950268" y="419497"/>
                </a:lnTo>
                <a:lnTo>
                  <a:pt x="1949373" y="354583"/>
                </a:lnTo>
                <a:lnTo>
                  <a:pt x="1947569" y="353583"/>
                </a:lnTo>
                <a:close/>
              </a:path>
              <a:path w="5980353" h="522985">
                <a:moveTo>
                  <a:pt x="1838629" y="274065"/>
                </a:moveTo>
                <a:lnTo>
                  <a:pt x="1838949" y="287547"/>
                </a:lnTo>
                <a:lnTo>
                  <a:pt x="1839940" y="300776"/>
                </a:lnTo>
                <a:lnTo>
                  <a:pt x="1841598" y="313369"/>
                </a:lnTo>
                <a:lnTo>
                  <a:pt x="1843914" y="325334"/>
                </a:lnTo>
                <a:lnTo>
                  <a:pt x="1846884" y="336676"/>
                </a:lnTo>
                <a:lnTo>
                  <a:pt x="1852221" y="351167"/>
                </a:lnTo>
                <a:lnTo>
                  <a:pt x="1857952" y="362675"/>
                </a:lnTo>
                <a:lnTo>
                  <a:pt x="1864720" y="373212"/>
                </a:lnTo>
                <a:lnTo>
                  <a:pt x="1872538" y="382777"/>
                </a:lnTo>
                <a:lnTo>
                  <a:pt x="1882427" y="392128"/>
                </a:lnTo>
                <a:lnTo>
                  <a:pt x="1892563" y="399582"/>
                </a:lnTo>
                <a:lnTo>
                  <a:pt x="1903745" y="405990"/>
                </a:lnTo>
                <a:lnTo>
                  <a:pt x="1915972" y="411352"/>
                </a:lnTo>
                <a:lnTo>
                  <a:pt x="1926026" y="414628"/>
                </a:lnTo>
                <a:lnTo>
                  <a:pt x="1919020" y="306958"/>
                </a:lnTo>
                <a:lnTo>
                  <a:pt x="1917305" y="296868"/>
                </a:lnTo>
                <a:lnTo>
                  <a:pt x="1916104" y="284271"/>
                </a:lnTo>
                <a:lnTo>
                  <a:pt x="1915718" y="270890"/>
                </a:lnTo>
                <a:lnTo>
                  <a:pt x="1916144" y="257414"/>
                </a:lnTo>
                <a:lnTo>
                  <a:pt x="1917479" y="244780"/>
                </a:lnTo>
                <a:lnTo>
                  <a:pt x="1919782" y="233171"/>
                </a:lnTo>
                <a:lnTo>
                  <a:pt x="1925815" y="215401"/>
                </a:lnTo>
                <a:lnTo>
                  <a:pt x="1931720" y="204850"/>
                </a:lnTo>
                <a:lnTo>
                  <a:pt x="1941642" y="193998"/>
                </a:lnTo>
                <a:lnTo>
                  <a:pt x="1952294" y="187070"/>
                </a:lnTo>
                <a:lnTo>
                  <a:pt x="1968043" y="182079"/>
                </a:lnTo>
                <a:lnTo>
                  <a:pt x="1981504" y="180974"/>
                </a:lnTo>
                <a:lnTo>
                  <a:pt x="1988825" y="181257"/>
                </a:lnTo>
                <a:lnTo>
                  <a:pt x="2001727" y="183455"/>
                </a:lnTo>
                <a:lnTo>
                  <a:pt x="2012619" y="187832"/>
                </a:lnTo>
                <a:lnTo>
                  <a:pt x="2024508" y="196754"/>
                </a:lnTo>
                <a:lnTo>
                  <a:pt x="2032431" y="206882"/>
                </a:lnTo>
                <a:lnTo>
                  <a:pt x="2039607" y="222596"/>
                </a:lnTo>
                <a:lnTo>
                  <a:pt x="2042972" y="235584"/>
                </a:lnTo>
                <a:lnTo>
                  <a:pt x="2044530" y="245804"/>
                </a:lnTo>
                <a:lnTo>
                  <a:pt x="2045648" y="258375"/>
                </a:lnTo>
                <a:lnTo>
                  <a:pt x="2046020" y="271779"/>
                </a:lnTo>
                <a:lnTo>
                  <a:pt x="2045611" y="285118"/>
                </a:lnTo>
                <a:lnTo>
                  <a:pt x="2044341" y="297747"/>
                </a:lnTo>
                <a:lnTo>
                  <a:pt x="2042210" y="309371"/>
                </a:lnTo>
                <a:lnTo>
                  <a:pt x="2036236" y="327073"/>
                </a:lnTo>
                <a:lnTo>
                  <a:pt x="2030272" y="337565"/>
                </a:lnTo>
                <a:lnTo>
                  <a:pt x="2020529" y="348250"/>
                </a:lnTo>
                <a:lnTo>
                  <a:pt x="2009825" y="355218"/>
                </a:lnTo>
                <a:lnTo>
                  <a:pt x="1993792" y="360237"/>
                </a:lnTo>
                <a:lnTo>
                  <a:pt x="1980234" y="361314"/>
                </a:lnTo>
                <a:lnTo>
                  <a:pt x="1973278" y="361052"/>
                </a:lnTo>
                <a:lnTo>
                  <a:pt x="1960353" y="358890"/>
                </a:lnTo>
                <a:lnTo>
                  <a:pt x="1949373" y="354583"/>
                </a:lnTo>
                <a:lnTo>
                  <a:pt x="1950268" y="419497"/>
                </a:lnTo>
                <a:lnTo>
                  <a:pt x="1963529" y="420722"/>
                </a:lnTo>
                <a:lnTo>
                  <a:pt x="1977567" y="421131"/>
                </a:lnTo>
                <a:lnTo>
                  <a:pt x="1979209" y="421126"/>
                </a:lnTo>
                <a:lnTo>
                  <a:pt x="1993139" y="420607"/>
                </a:lnTo>
                <a:lnTo>
                  <a:pt x="2006340" y="419243"/>
                </a:lnTo>
                <a:lnTo>
                  <a:pt x="2018814" y="417034"/>
                </a:lnTo>
                <a:lnTo>
                  <a:pt x="2030559" y="413981"/>
                </a:lnTo>
                <a:lnTo>
                  <a:pt x="2041575" y="410082"/>
                </a:lnTo>
                <a:lnTo>
                  <a:pt x="2057733" y="402417"/>
                </a:lnTo>
                <a:lnTo>
                  <a:pt x="2068535" y="395564"/>
                </a:lnTo>
                <a:lnTo>
                  <a:pt x="2078350" y="387705"/>
                </a:lnTo>
                <a:lnTo>
                  <a:pt x="2087168" y="378840"/>
                </a:lnTo>
                <a:lnTo>
                  <a:pt x="2097509" y="365587"/>
                </a:lnTo>
                <a:lnTo>
                  <a:pt x="2104046" y="354792"/>
                </a:lnTo>
                <a:lnTo>
                  <a:pt x="2109617" y="343168"/>
                </a:lnTo>
                <a:lnTo>
                  <a:pt x="2114219" y="330707"/>
                </a:lnTo>
                <a:lnTo>
                  <a:pt x="2117273" y="319927"/>
                </a:lnTo>
                <a:lnTo>
                  <a:pt x="2119836" y="307856"/>
                </a:lnTo>
                <a:lnTo>
                  <a:pt x="2121659" y="295295"/>
                </a:lnTo>
                <a:lnTo>
                  <a:pt x="2122748" y="282252"/>
                </a:lnTo>
                <a:lnTo>
                  <a:pt x="2123109" y="268731"/>
                </a:lnTo>
                <a:lnTo>
                  <a:pt x="2122796" y="255069"/>
                </a:lnTo>
                <a:lnTo>
                  <a:pt x="2121827" y="241809"/>
                </a:lnTo>
                <a:lnTo>
                  <a:pt x="2120188" y="229205"/>
                </a:lnTo>
                <a:lnTo>
                  <a:pt x="2117868" y="217265"/>
                </a:lnTo>
                <a:lnTo>
                  <a:pt x="2114854" y="205993"/>
                </a:lnTo>
                <a:lnTo>
                  <a:pt x="2109506" y="191390"/>
                </a:lnTo>
                <a:lnTo>
                  <a:pt x="2103793" y="179861"/>
                </a:lnTo>
                <a:lnTo>
                  <a:pt x="2097067" y="169323"/>
                </a:lnTo>
                <a:lnTo>
                  <a:pt x="2089327" y="159765"/>
                </a:lnTo>
                <a:lnTo>
                  <a:pt x="2079725" y="150533"/>
                </a:lnTo>
                <a:lnTo>
                  <a:pt x="2069611" y="143060"/>
                </a:lnTo>
                <a:lnTo>
                  <a:pt x="2058372" y="136690"/>
                </a:lnTo>
                <a:lnTo>
                  <a:pt x="2046020" y="131444"/>
                </a:lnTo>
                <a:lnTo>
                  <a:pt x="2035818" y="128118"/>
                </a:lnTo>
                <a:lnTo>
                  <a:pt x="2024080" y="125304"/>
                </a:lnTo>
                <a:lnTo>
                  <a:pt x="2011550" y="123287"/>
                </a:lnTo>
                <a:lnTo>
                  <a:pt x="1998243" y="122072"/>
                </a:lnTo>
                <a:lnTo>
                  <a:pt x="1984171" y="121665"/>
                </a:lnTo>
                <a:lnTo>
                  <a:pt x="1982675" y="121670"/>
                </a:lnTo>
                <a:lnTo>
                  <a:pt x="1968770" y="122183"/>
                </a:lnTo>
                <a:lnTo>
                  <a:pt x="1955574" y="123544"/>
                </a:lnTo>
                <a:lnTo>
                  <a:pt x="1943091" y="125753"/>
                </a:lnTo>
                <a:lnTo>
                  <a:pt x="1931328" y="128810"/>
                </a:lnTo>
                <a:lnTo>
                  <a:pt x="1920290" y="132714"/>
                </a:lnTo>
                <a:lnTo>
                  <a:pt x="1904419" y="140360"/>
                </a:lnTo>
                <a:lnTo>
                  <a:pt x="1893621" y="147233"/>
                </a:lnTo>
                <a:lnTo>
                  <a:pt x="1883799" y="155059"/>
                </a:lnTo>
                <a:lnTo>
                  <a:pt x="1874951" y="163829"/>
                </a:lnTo>
                <a:lnTo>
                  <a:pt x="1864432" y="177163"/>
                </a:lnTo>
                <a:lnTo>
                  <a:pt x="1857887" y="187950"/>
                </a:lnTo>
                <a:lnTo>
                  <a:pt x="1852298" y="199596"/>
                </a:lnTo>
                <a:lnTo>
                  <a:pt x="1847646" y="212089"/>
                </a:lnTo>
                <a:lnTo>
                  <a:pt x="1844578" y="222884"/>
                </a:lnTo>
                <a:lnTo>
                  <a:pt x="1841985" y="234952"/>
                </a:lnTo>
                <a:lnTo>
                  <a:pt x="1840125" y="247509"/>
                </a:lnTo>
                <a:lnTo>
                  <a:pt x="1839004" y="260549"/>
                </a:lnTo>
                <a:lnTo>
                  <a:pt x="1838629" y="274065"/>
                </a:lnTo>
                <a:close/>
              </a:path>
              <a:path w="5980353" h="522985">
                <a:moveTo>
                  <a:pt x="2168321" y="389762"/>
                </a:moveTo>
                <a:lnTo>
                  <a:pt x="2169591" y="394207"/>
                </a:lnTo>
                <a:lnTo>
                  <a:pt x="2171242" y="397509"/>
                </a:lnTo>
                <a:lnTo>
                  <a:pt x="2175560" y="401700"/>
                </a:lnTo>
                <a:lnTo>
                  <a:pt x="2179116" y="403859"/>
                </a:lnTo>
                <a:lnTo>
                  <a:pt x="2183815" y="406272"/>
                </a:lnTo>
                <a:lnTo>
                  <a:pt x="2188641" y="408685"/>
                </a:lnTo>
                <a:lnTo>
                  <a:pt x="2194610" y="410971"/>
                </a:lnTo>
                <a:lnTo>
                  <a:pt x="2201722" y="413257"/>
                </a:lnTo>
                <a:lnTo>
                  <a:pt x="2208834" y="415543"/>
                </a:lnTo>
                <a:lnTo>
                  <a:pt x="2216962" y="417448"/>
                </a:lnTo>
                <a:lnTo>
                  <a:pt x="2225979" y="418972"/>
                </a:lnTo>
                <a:lnTo>
                  <a:pt x="2241384" y="420690"/>
                </a:lnTo>
                <a:lnTo>
                  <a:pt x="2254427" y="421131"/>
                </a:lnTo>
                <a:lnTo>
                  <a:pt x="2262964" y="420955"/>
                </a:lnTo>
                <a:lnTo>
                  <a:pt x="2275924" y="419960"/>
                </a:lnTo>
                <a:lnTo>
                  <a:pt x="2288371" y="418077"/>
                </a:lnTo>
                <a:lnTo>
                  <a:pt x="2300274" y="415289"/>
                </a:lnTo>
                <a:lnTo>
                  <a:pt x="2315194" y="410186"/>
                </a:lnTo>
                <a:lnTo>
                  <a:pt x="2326586" y="404612"/>
                </a:lnTo>
                <a:lnTo>
                  <a:pt x="2336850" y="397890"/>
                </a:lnTo>
                <a:lnTo>
                  <a:pt x="2346100" y="389821"/>
                </a:lnTo>
                <a:lnTo>
                  <a:pt x="2354263" y="380110"/>
                </a:lnTo>
                <a:lnTo>
                  <a:pt x="2360853" y="369061"/>
                </a:lnTo>
                <a:lnTo>
                  <a:pt x="2365979" y="355285"/>
                </a:lnTo>
                <a:lnTo>
                  <a:pt x="2368421" y="342766"/>
                </a:lnTo>
                <a:lnTo>
                  <a:pt x="2369235" y="329183"/>
                </a:lnTo>
                <a:lnTo>
                  <a:pt x="2369001" y="322032"/>
                </a:lnTo>
                <a:lnTo>
                  <a:pt x="2367196" y="309124"/>
                </a:lnTo>
                <a:lnTo>
                  <a:pt x="2363647" y="297814"/>
                </a:lnTo>
                <a:lnTo>
                  <a:pt x="2356563" y="284655"/>
                </a:lnTo>
                <a:lnTo>
                  <a:pt x="2348788" y="274954"/>
                </a:lnTo>
                <a:lnTo>
                  <a:pt x="2338441" y="265870"/>
                </a:lnTo>
                <a:lnTo>
                  <a:pt x="2327706" y="258952"/>
                </a:lnTo>
                <a:lnTo>
                  <a:pt x="2315495" y="252554"/>
                </a:lnTo>
                <a:lnTo>
                  <a:pt x="2303957" y="247522"/>
                </a:lnTo>
                <a:lnTo>
                  <a:pt x="2291894" y="242730"/>
                </a:lnTo>
                <a:lnTo>
                  <a:pt x="2280081" y="238378"/>
                </a:lnTo>
                <a:lnTo>
                  <a:pt x="2272334" y="235584"/>
                </a:lnTo>
                <a:lnTo>
                  <a:pt x="2265349" y="232663"/>
                </a:lnTo>
                <a:lnTo>
                  <a:pt x="2259126" y="229488"/>
                </a:lnTo>
                <a:lnTo>
                  <a:pt x="2253030" y="226313"/>
                </a:lnTo>
                <a:lnTo>
                  <a:pt x="2248077" y="222630"/>
                </a:lnTo>
                <a:lnTo>
                  <a:pt x="2244267" y="218439"/>
                </a:lnTo>
                <a:lnTo>
                  <a:pt x="2240457" y="214248"/>
                </a:lnTo>
                <a:lnTo>
                  <a:pt x="2238552" y="209168"/>
                </a:lnTo>
                <a:lnTo>
                  <a:pt x="2238552" y="199008"/>
                </a:lnTo>
                <a:lnTo>
                  <a:pt x="2239441" y="195325"/>
                </a:lnTo>
                <a:lnTo>
                  <a:pt x="2240965" y="191769"/>
                </a:lnTo>
                <a:lnTo>
                  <a:pt x="2242616" y="188340"/>
                </a:lnTo>
                <a:lnTo>
                  <a:pt x="2244902" y="185292"/>
                </a:lnTo>
                <a:lnTo>
                  <a:pt x="2248077" y="182752"/>
                </a:lnTo>
                <a:lnTo>
                  <a:pt x="2251252" y="180085"/>
                </a:lnTo>
                <a:lnTo>
                  <a:pt x="2255316" y="178180"/>
                </a:lnTo>
                <a:lnTo>
                  <a:pt x="2260269" y="176783"/>
                </a:lnTo>
                <a:lnTo>
                  <a:pt x="2265349" y="175386"/>
                </a:lnTo>
                <a:lnTo>
                  <a:pt x="2271191" y="174751"/>
                </a:lnTo>
                <a:lnTo>
                  <a:pt x="2278126" y="174752"/>
                </a:lnTo>
                <a:lnTo>
                  <a:pt x="2291522" y="175524"/>
                </a:lnTo>
                <a:lnTo>
                  <a:pt x="2303322" y="177799"/>
                </a:lnTo>
                <a:lnTo>
                  <a:pt x="2310815" y="179958"/>
                </a:lnTo>
                <a:lnTo>
                  <a:pt x="2317292" y="182117"/>
                </a:lnTo>
                <a:lnTo>
                  <a:pt x="2323007" y="184530"/>
                </a:lnTo>
                <a:lnTo>
                  <a:pt x="2328595" y="186943"/>
                </a:lnTo>
                <a:lnTo>
                  <a:pt x="2333294" y="189102"/>
                </a:lnTo>
                <a:lnTo>
                  <a:pt x="2337104" y="191261"/>
                </a:lnTo>
                <a:lnTo>
                  <a:pt x="2340914" y="193293"/>
                </a:lnTo>
                <a:lnTo>
                  <a:pt x="2343708" y="194309"/>
                </a:lnTo>
                <a:lnTo>
                  <a:pt x="2345486" y="194309"/>
                </a:lnTo>
                <a:lnTo>
                  <a:pt x="2348407" y="193928"/>
                </a:lnTo>
                <a:lnTo>
                  <a:pt x="2351709" y="191261"/>
                </a:lnTo>
                <a:lnTo>
                  <a:pt x="2353106" y="187324"/>
                </a:lnTo>
                <a:lnTo>
                  <a:pt x="2353614" y="184657"/>
                </a:lnTo>
                <a:lnTo>
                  <a:pt x="2353995" y="181228"/>
                </a:lnTo>
                <a:lnTo>
                  <a:pt x="2354249" y="177926"/>
                </a:lnTo>
                <a:lnTo>
                  <a:pt x="2354376" y="173481"/>
                </a:lnTo>
                <a:lnTo>
                  <a:pt x="2354376" y="163575"/>
                </a:lnTo>
                <a:lnTo>
                  <a:pt x="2354249" y="159765"/>
                </a:lnTo>
                <a:lnTo>
                  <a:pt x="2353995" y="156717"/>
                </a:lnTo>
                <a:lnTo>
                  <a:pt x="2353614" y="153669"/>
                </a:lnTo>
                <a:lnTo>
                  <a:pt x="2353360" y="151002"/>
                </a:lnTo>
                <a:lnTo>
                  <a:pt x="2352471" y="146811"/>
                </a:lnTo>
                <a:lnTo>
                  <a:pt x="2351074" y="143636"/>
                </a:lnTo>
                <a:lnTo>
                  <a:pt x="2349042" y="140588"/>
                </a:lnTo>
                <a:lnTo>
                  <a:pt x="2345232" y="137667"/>
                </a:lnTo>
                <a:lnTo>
                  <a:pt x="2342057" y="135889"/>
                </a:lnTo>
                <a:lnTo>
                  <a:pt x="2337739" y="133730"/>
                </a:lnTo>
                <a:lnTo>
                  <a:pt x="2333294" y="131698"/>
                </a:lnTo>
                <a:lnTo>
                  <a:pt x="2327960" y="129793"/>
                </a:lnTo>
                <a:lnTo>
                  <a:pt x="2321610" y="128015"/>
                </a:lnTo>
                <a:lnTo>
                  <a:pt x="2315260" y="126110"/>
                </a:lnTo>
                <a:lnTo>
                  <a:pt x="2308148" y="124713"/>
                </a:lnTo>
                <a:lnTo>
                  <a:pt x="2300401" y="123443"/>
                </a:lnTo>
                <a:lnTo>
                  <a:pt x="2292527" y="122300"/>
                </a:lnTo>
                <a:lnTo>
                  <a:pt x="2284399" y="121665"/>
                </a:lnTo>
                <a:lnTo>
                  <a:pt x="2276144" y="121665"/>
                </a:lnTo>
                <a:lnTo>
                  <a:pt x="2268079" y="121837"/>
                </a:lnTo>
                <a:lnTo>
                  <a:pt x="2254941" y="122921"/>
                </a:lnTo>
                <a:lnTo>
                  <a:pt x="2242606" y="124985"/>
                </a:lnTo>
                <a:lnTo>
                  <a:pt x="2231059" y="128015"/>
                </a:lnTo>
                <a:lnTo>
                  <a:pt x="2218122" y="132753"/>
                </a:lnTo>
                <a:lnTo>
                  <a:pt x="2206856" y="138564"/>
                </a:lnTo>
                <a:lnTo>
                  <a:pt x="2196896" y="145541"/>
                </a:lnTo>
                <a:lnTo>
                  <a:pt x="2189984" y="151839"/>
                </a:lnTo>
                <a:lnTo>
                  <a:pt x="2181897" y="161675"/>
                </a:lnTo>
                <a:lnTo>
                  <a:pt x="2175560" y="172719"/>
                </a:lnTo>
                <a:lnTo>
                  <a:pt x="2171793" y="182303"/>
                </a:lnTo>
                <a:lnTo>
                  <a:pt x="2168987" y="194655"/>
                </a:lnTo>
                <a:lnTo>
                  <a:pt x="2168067" y="207771"/>
                </a:lnTo>
                <a:lnTo>
                  <a:pt x="2168328" y="215752"/>
                </a:lnTo>
                <a:lnTo>
                  <a:pt x="2170083" y="228602"/>
                </a:lnTo>
                <a:lnTo>
                  <a:pt x="2173528" y="239902"/>
                </a:lnTo>
                <a:lnTo>
                  <a:pt x="2180394" y="253009"/>
                </a:lnTo>
                <a:lnTo>
                  <a:pt x="2188133" y="262762"/>
                </a:lnTo>
                <a:lnTo>
                  <a:pt x="2198141" y="271769"/>
                </a:lnTo>
                <a:lnTo>
                  <a:pt x="2208707" y="278891"/>
                </a:lnTo>
                <a:lnTo>
                  <a:pt x="2220664" y="285225"/>
                </a:lnTo>
                <a:lnTo>
                  <a:pt x="2232202" y="290448"/>
                </a:lnTo>
                <a:lnTo>
                  <a:pt x="2240203" y="293877"/>
                </a:lnTo>
                <a:lnTo>
                  <a:pt x="2248077" y="296925"/>
                </a:lnTo>
                <a:lnTo>
                  <a:pt x="2255697" y="299719"/>
                </a:lnTo>
                <a:lnTo>
                  <a:pt x="2263317" y="302513"/>
                </a:lnTo>
                <a:lnTo>
                  <a:pt x="2270175" y="305434"/>
                </a:lnTo>
                <a:lnTo>
                  <a:pt x="2276271" y="308609"/>
                </a:lnTo>
                <a:lnTo>
                  <a:pt x="2282367" y="311784"/>
                </a:lnTo>
                <a:lnTo>
                  <a:pt x="2287193" y="315467"/>
                </a:lnTo>
                <a:lnTo>
                  <a:pt x="2290876" y="319785"/>
                </a:lnTo>
                <a:lnTo>
                  <a:pt x="2294559" y="324103"/>
                </a:lnTo>
                <a:lnTo>
                  <a:pt x="2296337" y="329183"/>
                </a:lnTo>
                <a:lnTo>
                  <a:pt x="2296337" y="340232"/>
                </a:lnTo>
                <a:lnTo>
                  <a:pt x="2295321" y="344804"/>
                </a:lnTo>
                <a:lnTo>
                  <a:pt x="2293416" y="348868"/>
                </a:lnTo>
                <a:lnTo>
                  <a:pt x="2291384" y="352805"/>
                </a:lnTo>
                <a:lnTo>
                  <a:pt x="2288463" y="356107"/>
                </a:lnTo>
                <a:lnTo>
                  <a:pt x="2284653" y="358647"/>
                </a:lnTo>
                <a:lnTo>
                  <a:pt x="2280716" y="361187"/>
                </a:lnTo>
                <a:lnTo>
                  <a:pt x="2276144" y="363219"/>
                </a:lnTo>
                <a:lnTo>
                  <a:pt x="2270937" y="364616"/>
                </a:lnTo>
                <a:lnTo>
                  <a:pt x="2265603" y="366013"/>
                </a:lnTo>
                <a:lnTo>
                  <a:pt x="2259634" y="366648"/>
                </a:lnTo>
                <a:lnTo>
                  <a:pt x="2249022" y="366591"/>
                </a:lnTo>
                <a:lnTo>
                  <a:pt x="2235943" y="365448"/>
                </a:lnTo>
                <a:lnTo>
                  <a:pt x="2224201" y="362838"/>
                </a:lnTo>
                <a:lnTo>
                  <a:pt x="2215692" y="360171"/>
                </a:lnTo>
                <a:lnTo>
                  <a:pt x="2208326" y="357504"/>
                </a:lnTo>
                <a:lnTo>
                  <a:pt x="2201976" y="354456"/>
                </a:lnTo>
                <a:lnTo>
                  <a:pt x="2195626" y="351535"/>
                </a:lnTo>
                <a:lnTo>
                  <a:pt x="2190292" y="348741"/>
                </a:lnTo>
                <a:lnTo>
                  <a:pt x="2186101" y="346328"/>
                </a:lnTo>
                <a:lnTo>
                  <a:pt x="2181783" y="343788"/>
                </a:lnTo>
                <a:lnTo>
                  <a:pt x="2178608" y="342518"/>
                </a:lnTo>
                <a:lnTo>
                  <a:pt x="2176449" y="342518"/>
                </a:lnTo>
                <a:lnTo>
                  <a:pt x="2173147" y="342899"/>
                </a:lnTo>
                <a:lnTo>
                  <a:pt x="2169718" y="345693"/>
                </a:lnTo>
                <a:lnTo>
                  <a:pt x="2168194" y="349884"/>
                </a:lnTo>
                <a:lnTo>
                  <a:pt x="2167559" y="352678"/>
                </a:lnTo>
                <a:lnTo>
                  <a:pt x="2167178" y="356107"/>
                </a:lnTo>
                <a:lnTo>
                  <a:pt x="2166797" y="359536"/>
                </a:lnTo>
                <a:lnTo>
                  <a:pt x="2166543" y="364235"/>
                </a:lnTo>
                <a:lnTo>
                  <a:pt x="2166543" y="378713"/>
                </a:lnTo>
                <a:lnTo>
                  <a:pt x="2167178" y="385317"/>
                </a:lnTo>
                <a:lnTo>
                  <a:pt x="2168321" y="3897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35607" y="1149603"/>
            <a:ext cx="242569" cy="299466"/>
          </a:xfrm>
          <a:custGeom>
            <a:avLst/>
            <a:gdLst/>
            <a:ahLst/>
            <a:cxnLst/>
            <a:rect l="l" t="t" r="r" b="b"/>
            <a:pathLst>
              <a:path w="242569" h="299466">
                <a:moveTo>
                  <a:pt x="0" y="213284"/>
                </a:moveTo>
                <a:lnTo>
                  <a:pt x="784" y="226940"/>
                </a:lnTo>
                <a:lnTo>
                  <a:pt x="3136" y="239392"/>
                </a:lnTo>
                <a:lnTo>
                  <a:pt x="7112" y="250698"/>
                </a:lnTo>
                <a:lnTo>
                  <a:pt x="10905" y="258197"/>
                </a:lnTo>
                <a:lnTo>
                  <a:pt x="18203" y="268652"/>
                </a:lnTo>
                <a:lnTo>
                  <a:pt x="27178" y="277622"/>
                </a:lnTo>
                <a:lnTo>
                  <a:pt x="34461" y="283065"/>
                </a:lnTo>
                <a:lnTo>
                  <a:pt x="45479" y="289249"/>
                </a:lnTo>
                <a:lnTo>
                  <a:pt x="57785" y="294005"/>
                </a:lnTo>
                <a:lnTo>
                  <a:pt x="70711" y="297197"/>
                </a:lnTo>
                <a:lnTo>
                  <a:pt x="83319" y="298903"/>
                </a:lnTo>
                <a:lnTo>
                  <a:pt x="96647" y="299466"/>
                </a:lnTo>
                <a:lnTo>
                  <a:pt x="93834" y="243210"/>
                </a:lnTo>
                <a:lnTo>
                  <a:pt x="83693" y="236982"/>
                </a:lnTo>
                <a:lnTo>
                  <a:pt x="81710" y="235015"/>
                </a:lnTo>
                <a:lnTo>
                  <a:pt x="75303" y="224342"/>
                </a:lnTo>
                <a:lnTo>
                  <a:pt x="73151" y="210820"/>
                </a:lnTo>
                <a:lnTo>
                  <a:pt x="73151" y="204216"/>
                </a:lnTo>
                <a:lnTo>
                  <a:pt x="74422" y="198374"/>
                </a:lnTo>
                <a:lnTo>
                  <a:pt x="76835" y="193421"/>
                </a:lnTo>
                <a:lnTo>
                  <a:pt x="79375" y="188341"/>
                </a:lnTo>
                <a:lnTo>
                  <a:pt x="83312" y="184023"/>
                </a:lnTo>
                <a:lnTo>
                  <a:pt x="88645" y="180467"/>
                </a:lnTo>
                <a:lnTo>
                  <a:pt x="93980" y="176911"/>
                </a:lnTo>
                <a:lnTo>
                  <a:pt x="100965" y="174117"/>
                </a:lnTo>
                <a:lnTo>
                  <a:pt x="109474" y="172338"/>
                </a:lnTo>
                <a:lnTo>
                  <a:pt x="114334" y="171450"/>
                </a:lnTo>
                <a:lnTo>
                  <a:pt x="126471" y="170116"/>
                </a:lnTo>
                <a:lnTo>
                  <a:pt x="140462" y="169672"/>
                </a:lnTo>
                <a:lnTo>
                  <a:pt x="169037" y="169672"/>
                </a:lnTo>
                <a:lnTo>
                  <a:pt x="169037" y="215011"/>
                </a:lnTo>
                <a:lnTo>
                  <a:pt x="161138" y="223304"/>
                </a:lnTo>
                <a:lnTo>
                  <a:pt x="161256" y="279181"/>
                </a:lnTo>
                <a:lnTo>
                  <a:pt x="171269" y="271290"/>
                </a:lnTo>
                <a:lnTo>
                  <a:pt x="180594" y="262255"/>
                </a:lnTo>
                <a:lnTo>
                  <a:pt x="180594" y="286131"/>
                </a:lnTo>
                <a:lnTo>
                  <a:pt x="181482" y="288417"/>
                </a:lnTo>
                <a:lnTo>
                  <a:pt x="184785" y="291592"/>
                </a:lnTo>
                <a:lnTo>
                  <a:pt x="187706" y="292735"/>
                </a:lnTo>
                <a:lnTo>
                  <a:pt x="191769" y="293370"/>
                </a:lnTo>
                <a:lnTo>
                  <a:pt x="195834" y="294132"/>
                </a:lnTo>
                <a:lnTo>
                  <a:pt x="202311" y="294386"/>
                </a:lnTo>
                <a:lnTo>
                  <a:pt x="219582" y="294386"/>
                </a:lnTo>
                <a:lnTo>
                  <a:pt x="225932" y="294132"/>
                </a:lnTo>
                <a:lnTo>
                  <a:pt x="230124" y="293370"/>
                </a:lnTo>
                <a:lnTo>
                  <a:pt x="234442" y="292735"/>
                </a:lnTo>
                <a:lnTo>
                  <a:pt x="237617" y="291592"/>
                </a:lnTo>
                <a:lnTo>
                  <a:pt x="239522" y="289941"/>
                </a:lnTo>
                <a:lnTo>
                  <a:pt x="242569" y="286131"/>
                </a:lnTo>
                <a:lnTo>
                  <a:pt x="242569" y="104775"/>
                </a:lnTo>
                <a:lnTo>
                  <a:pt x="242294" y="94087"/>
                </a:lnTo>
                <a:lnTo>
                  <a:pt x="241096" y="80839"/>
                </a:lnTo>
                <a:lnTo>
                  <a:pt x="238977" y="68639"/>
                </a:lnTo>
                <a:lnTo>
                  <a:pt x="235966" y="57531"/>
                </a:lnTo>
                <a:lnTo>
                  <a:pt x="230568" y="44631"/>
                </a:lnTo>
                <a:lnTo>
                  <a:pt x="223686" y="33955"/>
                </a:lnTo>
                <a:lnTo>
                  <a:pt x="215137" y="24892"/>
                </a:lnTo>
                <a:lnTo>
                  <a:pt x="203109" y="16217"/>
                </a:lnTo>
                <a:lnTo>
                  <a:pt x="191641" y="10521"/>
                </a:lnTo>
                <a:lnTo>
                  <a:pt x="178688" y="6096"/>
                </a:lnTo>
                <a:lnTo>
                  <a:pt x="164978" y="3055"/>
                </a:lnTo>
                <a:lnTo>
                  <a:pt x="152735" y="1358"/>
                </a:lnTo>
                <a:lnTo>
                  <a:pt x="139476" y="339"/>
                </a:lnTo>
                <a:lnTo>
                  <a:pt x="125222" y="0"/>
                </a:lnTo>
                <a:lnTo>
                  <a:pt x="116305" y="198"/>
                </a:lnTo>
                <a:lnTo>
                  <a:pt x="103620" y="1171"/>
                </a:lnTo>
                <a:lnTo>
                  <a:pt x="91186" y="2921"/>
                </a:lnTo>
                <a:lnTo>
                  <a:pt x="72419" y="6820"/>
                </a:lnTo>
                <a:lnTo>
                  <a:pt x="60706" y="10160"/>
                </a:lnTo>
                <a:lnTo>
                  <a:pt x="47108" y="14969"/>
                </a:lnTo>
                <a:lnTo>
                  <a:pt x="36194" y="19812"/>
                </a:lnTo>
                <a:lnTo>
                  <a:pt x="24384" y="26543"/>
                </a:lnTo>
                <a:lnTo>
                  <a:pt x="21717" y="29337"/>
                </a:lnTo>
                <a:lnTo>
                  <a:pt x="18923" y="32258"/>
                </a:lnTo>
                <a:lnTo>
                  <a:pt x="17018" y="35433"/>
                </a:lnTo>
                <a:lnTo>
                  <a:pt x="16001" y="38988"/>
                </a:lnTo>
                <a:lnTo>
                  <a:pt x="14986" y="42545"/>
                </a:lnTo>
                <a:lnTo>
                  <a:pt x="14478" y="47498"/>
                </a:lnTo>
                <a:lnTo>
                  <a:pt x="14478" y="58166"/>
                </a:lnTo>
                <a:lnTo>
                  <a:pt x="14859" y="62357"/>
                </a:lnTo>
                <a:lnTo>
                  <a:pt x="15367" y="66167"/>
                </a:lnTo>
                <a:lnTo>
                  <a:pt x="16001" y="69850"/>
                </a:lnTo>
                <a:lnTo>
                  <a:pt x="16891" y="73025"/>
                </a:lnTo>
                <a:lnTo>
                  <a:pt x="17906" y="75692"/>
                </a:lnTo>
                <a:lnTo>
                  <a:pt x="20447" y="80263"/>
                </a:lnTo>
                <a:lnTo>
                  <a:pt x="23749" y="82931"/>
                </a:lnTo>
                <a:lnTo>
                  <a:pt x="27940" y="83693"/>
                </a:lnTo>
                <a:lnTo>
                  <a:pt x="31115" y="83693"/>
                </a:lnTo>
                <a:lnTo>
                  <a:pt x="35179" y="82296"/>
                </a:lnTo>
                <a:lnTo>
                  <a:pt x="40259" y="79501"/>
                </a:lnTo>
                <a:lnTo>
                  <a:pt x="45338" y="76708"/>
                </a:lnTo>
                <a:lnTo>
                  <a:pt x="51688" y="73660"/>
                </a:lnTo>
                <a:lnTo>
                  <a:pt x="59181" y="70231"/>
                </a:lnTo>
                <a:lnTo>
                  <a:pt x="72385" y="65106"/>
                </a:lnTo>
                <a:lnTo>
                  <a:pt x="85217" y="61087"/>
                </a:lnTo>
                <a:lnTo>
                  <a:pt x="92758" y="59264"/>
                </a:lnTo>
                <a:lnTo>
                  <a:pt x="105159" y="57488"/>
                </a:lnTo>
                <a:lnTo>
                  <a:pt x="118744" y="56896"/>
                </a:lnTo>
                <a:lnTo>
                  <a:pt x="128269" y="56896"/>
                </a:lnTo>
                <a:lnTo>
                  <a:pt x="136270" y="57912"/>
                </a:lnTo>
                <a:lnTo>
                  <a:pt x="142620" y="59817"/>
                </a:lnTo>
                <a:lnTo>
                  <a:pt x="149098" y="61849"/>
                </a:lnTo>
                <a:lnTo>
                  <a:pt x="154305" y="64897"/>
                </a:lnTo>
                <a:lnTo>
                  <a:pt x="158115" y="69087"/>
                </a:lnTo>
                <a:lnTo>
                  <a:pt x="162051" y="73279"/>
                </a:lnTo>
                <a:lnTo>
                  <a:pt x="164845" y="78486"/>
                </a:lnTo>
                <a:lnTo>
                  <a:pt x="166497" y="84709"/>
                </a:lnTo>
                <a:lnTo>
                  <a:pt x="168148" y="90932"/>
                </a:lnTo>
                <a:lnTo>
                  <a:pt x="169037" y="98298"/>
                </a:lnTo>
                <a:lnTo>
                  <a:pt x="169037" y="122682"/>
                </a:lnTo>
                <a:lnTo>
                  <a:pt x="143129" y="122682"/>
                </a:lnTo>
                <a:lnTo>
                  <a:pt x="130205" y="122867"/>
                </a:lnTo>
                <a:lnTo>
                  <a:pt x="116817" y="123493"/>
                </a:lnTo>
                <a:lnTo>
                  <a:pt x="104140" y="124559"/>
                </a:lnTo>
                <a:lnTo>
                  <a:pt x="92170" y="126067"/>
                </a:lnTo>
                <a:lnTo>
                  <a:pt x="80899" y="128016"/>
                </a:lnTo>
                <a:lnTo>
                  <a:pt x="70393" y="130424"/>
                </a:lnTo>
                <a:lnTo>
                  <a:pt x="57719" y="134323"/>
                </a:lnTo>
                <a:lnTo>
                  <a:pt x="46286" y="139033"/>
                </a:lnTo>
                <a:lnTo>
                  <a:pt x="36068" y="144525"/>
                </a:lnTo>
                <a:lnTo>
                  <a:pt x="24563" y="153137"/>
                </a:lnTo>
                <a:lnTo>
                  <a:pt x="15868" y="162364"/>
                </a:lnTo>
                <a:lnTo>
                  <a:pt x="9017" y="172847"/>
                </a:lnTo>
                <a:lnTo>
                  <a:pt x="3380" y="186919"/>
                </a:lnTo>
                <a:lnTo>
                  <a:pt x="837" y="199459"/>
                </a:lnTo>
                <a:lnTo>
                  <a:pt x="0" y="213106"/>
                </a:lnTo>
                <a:lnTo>
                  <a:pt x="0" y="2132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1293" y="1027938"/>
            <a:ext cx="253606" cy="416051"/>
          </a:xfrm>
          <a:custGeom>
            <a:avLst/>
            <a:gdLst/>
            <a:ahLst/>
            <a:cxnLst/>
            <a:rect l="l" t="t" r="r" b="b"/>
            <a:pathLst>
              <a:path w="253606" h="416051">
                <a:moveTo>
                  <a:pt x="178892" y="404240"/>
                </a:moveTo>
                <a:lnTo>
                  <a:pt x="178892" y="406146"/>
                </a:lnTo>
                <a:lnTo>
                  <a:pt x="180682" y="409448"/>
                </a:lnTo>
                <a:lnTo>
                  <a:pt x="183857" y="412114"/>
                </a:lnTo>
                <a:lnTo>
                  <a:pt x="186639" y="413131"/>
                </a:lnTo>
                <a:lnTo>
                  <a:pt x="189407" y="414147"/>
                </a:lnTo>
                <a:lnTo>
                  <a:pt x="193230" y="414909"/>
                </a:lnTo>
                <a:lnTo>
                  <a:pt x="198094" y="415289"/>
                </a:lnTo>
                <a:lnTo>
                  <a:pt x="202958" y="415798"/>
                </a:lnTo>
                <a:lnTo>
                  <a:pt x="209054" y="416051"/>
                </a:lnTo>
                <a:lnTo>
                  <a:pt x="223545" y="416051"/>
                </a:lnTo>
                <a:lnTo>
                  <a:pt x="229552" y="415798"/>
                </a:lnTo>
                <a:lnTo>
                  <a:pt x="234403" y="415289"/>
                </a:lnTo>
                <a:lnTo>
                  <a:pt x="239267" y="414909"/>
                </a:lnTo>
                <a:lnTo>
                  <a:pt x="248640" y="412114"/>
                </a:lnTo>
                <a:lnTo>
                  <a:pt x="253606" y="404240"/>
                </a:lnTo>
                <a:lnTo>
                  <a:pt x="253606" y="241426"/>
                </a:lnTo>
                <a:lnTo>
                  <a:pt x="253303" y="227522"/>
                </a:lnTo>
                <a:lnTo>
                  <a:pt x="252360" y="214295"/>
                </a:lnTo>
                <a:lnTo>
                  <a:pt x="250775" y="202204"/>
                </a:lnTo>
                <a:lnTo>
                  <a:pt x="248551" y="191262"/>
                </a:lnTo>
                <a:lnTo>
                  <a:pt x="244050" y="176941"/>
                </a:lnTo>
                <a:lnTo>
                  <a:pt x="238689" y="165461"/>
                </a:lnTo>
                <a:lnTo>
                  <a:pt x="232029" y="155066"/>
                </a:lnTo>
                <a:lnTo>
                  <a:pt x="223301" y="145222"/>
                </a:lnTo>
                <a:lnTo>
                  <a:pt x="213401" y="137255"/>
                </a:lnTo>
                <a:lnTo>
                  <a:pt x="201968" y="130683"/>
                </a:lnTo>
                <a:lnTo>
                  <a:pt x="183294" y="124364"/>
                </a:lnTo>
                <a:lnTo>
                  <a:pt x="170415" y="122343"/>
                </a:lnTo>
                <a:lnTo>
                  <a:pt x="156273" y="121665"/>
                </a:lnTo>
                <a:lnTo>
                  <a:pt x="151462" y="121783"/>
                </a:lnTo>
                <a:lnTo>
                  <a:pt x="138838" y="123238"/>
                </a:lnTo>
                <a:lnTo>
                  <a:pt x="126502" y="126338"/>
                </a:lnTo>
                <a:lnTo>
                  <a:pt x="114452" y="131063"/>
                </a:lnTo>
                <a:lnTo>
                  <a:pt x="95427" y="142226"/>
                </a:lnTo>
                <a:lnTo>
                  <a:pt x="85171" y="150212"/>
                </a:lnTo>
                <a:lnTo>
                  <a:pt x="75018" y="159512"/>
                </a:lnTo>
                <a:lnTo>
                  <a:pt x="75018" y="10795"/>
                </a:lnTo>
                <a:lnTo>
                  <a:pt x="73228" y="7365"/>
                </a:lnTo>
                <a:lnTo>
                  <a:pt x="70002" y="4445"/>
                </a:lnTo>
                <a:lnTo>
                  <a:pt x="67119" y="3428"/>
                </a:lnTo>
                <a:lnTo>
                  <a:pt x="64249" y="2286"/>
                </a:lnTo>
                <a:lnTo>
                  <a:pt x="60426" y="1397"/>
                </a:lnTo>
                <a:lnTo>
                  <a:pt x="55664" y="888"/>
                </a:lnTo>
                <a:lnTo>
                  <a:pt x="50901" y="253"/>
                </a:lnTo>
                <a:lnTo>
                  <a:pt x="44856" y="0"/>
                </a:lnTo>
                <a:lnTo>
                  <a:pt x="30162" y="0"/>
                </a:lnTo>
                <a:lnTo>
                  <a:pt x="24117" y="253"/>
                </a:lnTo>
                <a:lnTo>
                  <a:pt x="19354" y="888"/>
                </a:lnTo>
                <a:lnTo>
                  <a:pt x="14592" y="1397"/>
                </a:lnTo>
                <a:lnTo>
                  <a:pt x="10769" y="2286"/>
                </a:lnTo>
                <a:lnTo>
                  <a:pt x="7886" y="3428"/>
                </a:lnTo>
                <a:lnTo>
                  <a:pt x="5016" y="4445"/>
                </a:lnTo>
                <a:lnTo>
                  <a:pt x="2984" y="5841"/>
                </a:lnTo>
                <a:lnTo>
                  <a:pt x="596" y="9016"/>
                </a:lnTo>
                <a:lnTo>
                  <a:pt x="0" y="12826"/>
                </a:lnTo>
                <a:lnTo>
                  <a:pt x="0" y="406146"/>
                </a:lnTo>
                <a:lnTo>
                  <a:pt x="14592" y="414909"/>
                </a:lnTo>
                <a:lnTo>
                  <a:pt x="19354" y="415289"/>
                </a:lnTo>
                <a:lnTo>
                  <a:pt x="24117" y="415798"/>
                </a:lnTo>
                <a:lnTo>
                  <a:pt x="30162" y="416051"/>
                </a:lnTo>
                <a:lnTo>
                  <a:pt x="44856" y="416051"/>
                </a:lnTo>
                <a:lnTo>
                  <a:pt x="50901" y="415798"/>
                </a:lnTo>
                <a:lnTo>
                  <a:pt x="55664" y="415289"/>
                </a:lnTo>
                <a:lnTo>
                  <a:pt x="60426" y="414909"/>
                </a:lnTo>
                <a:lnTo>
                  <a:pt x="64249" y="414147"/>
                </a:lnTo>
                <a:lnTo>
                  <a:pt x="67119" y="413131"/>
                </a:lnTo>
                <a:lnTo>
                  <a:pt x="70002" y="412114"/>
                </a:lnTo>
                <a:lnTo>
                  <a:pt x="72034" y="410845"/>
                </a:lnTo>
                <a:lnTo>
                  <a:pt x="74421" y="407924"/>
                </a:lnTo>
                <a:lnTo>
                  <a:pt x="75018" y="404240"/>
                </a:lnTo>
                <a:lnTo>
                  <a:pt x="75018" y="227711"/>
                </a:lnTo>
                <a:lnTo>
                  <a:pt x="78550" y="223334"/>
                </a:lnTo>
                <a:lnTo>
                  <a:pt x="87701" y="212974"/>
                </a:lnTo>
                <a:lnTo>
                  <a:pt x="96642" y="204308"/>
                </a:lnTo>
                <a:lnTo>
                  <a:pt x="105371" y="197358"/>
                </a:lnTo>
                <a:lnTo>
                  <a:pt x="110401" y="194057"/>
                </a:lnTo>
                <a:lnTo>
                  <a:pt x="122378" y="188713"/>
                </a:lnTo>
                <a:lnTo>
                  <a:pt x="134251" y="186944"/>
                </a:lnTo>
                <a:lnTo>
                  <a:pt x="141782" y="186944"/>
                </a:lnTo>
                <a:lnTo>
                  <a:pt x="148386" y="188340"/>
                </a:lnTo>
                <a:lnTo>
                  <a:pt x="154038" y="191262"/>
                </a:lnTo>
                <a:lnTo>
                  <a:pt x="159702" y="194056"/>
                </a:lnTo>
                <a:lnTo>
                  <a:pt x="164312" y="198120"/>
                </a:lnTo>
                <a:lnTo>
                  <a:pt x="167881" y="203453"/>
                </a:lnTo>
                <a:lnTo>
                  <a:pt x="171449" y="208661"/>
                </a:lnTo>
                <a:lnTo>
                  <a:pt x="174180" y="215011"/>
                </a:lnTo>
                <a:lnTo>
                  <a:pt x="176072" y="222376"/>
                </a:lnTo>
                <a:lnTo>
                  <a:pt x="176934" y="226241"/>
                </a:lnTo>
                <a:lnTo>
                  <a:pt x="178402" y="238003"/>
                </a:lnTo>
                <a:lnTo>
                  <a:pt x="178892" y="252729"/>
                </a:lnTo>
                <a:lnTo>
                  <a:pt x="178892" y="4042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27467" y="1154684"/>
            <a:ext cx="253276" cy="294386"/>
          </a:xfrm>
          <a:custGeom>
            <a:avLst/>
            <a:gdLst/>
            <a:ahLst/>
            <a:cxnLst/>
            <a:rect l="l" t="t" r="r" b="b"/>
            <a:pathLst>
              <a:path w="253276" h="294386">
                <a:moveTo>
                  <a:pt x="209588" y="289051"/>
                </a:moveTo>
                <a:lnTo>
                  <a:pt x="214922" y="289305"/>
                </a:lnTo>
                <a:lnTo>
                  <a:pt x="227622" y="289305"/>
                </a:lnTo>
                <a:lnTo>
                  <a:pt x="232702" y="289051"/>
                </a:lnTo>
                <a:lnTo>
                  <a:pt x="236766" y="288543"/>
                </a:lnTo>
                <a:lnTo>
                  <a:pt x="240830" y="288163"/>
                </a:lnTo>
                <a:lnTo>
                  <a:pt x="250863" y="284099"/>
                </a:lnTo>
                <a:lnTo>
                  <a:pt x="253276" y="277494"/>
                </a:lnTo>
                <a:lnTo>
                  <a:pt x="253276" y="9905"/>
                </a:lnTo>
                <a:lnTo>
                  <a:pt x="251498" y="6730"/>
                </a:lnTo>
                <a:lnTo>
                  <a:pt x="248323" y="3937"/>
                </a:lnTo>
                <a:lnTo>
                  <a:pt x="245529" y="3048"/>
                </a:lnTo>
                <a:lnTo>
                  <a:pt x="242735" y="2031"/>
                </a:lnTo>
                <a:lnTo>
                  <a:pt x="239052" y="1269"/>
                </a:lnTo>
                <a:lnTo>
                  <a:pt x="234226" y="762"/>
                </a:lnTo>
                <a:lnTo>
                  <a:pt x="229527" y="253"/>
                </a:lnTo>
                <a:lnTo>
                  <a:pt x="223431" y="0"/>
                </a:lnTo>
                <a:lnTo>
                  <a:pt x="208699" y="0"/>
                </a:lnTo>
                <a:lnTo>
                  <a:pt x="202730" y="253"/>
                </a:lnTo>
                <a:lnTo>
                  <a:pt x="197904" y="762"/>
                </a:lnTo>
                <a:lnTo>
                  <a:pt x="193205" y="1269"/>
                </a:lnTo>
                <a:lnTo>
                  <a:pt x="189395" y="2031"/>
                </a:lnTo>
                <a:lnTo>
                  <a:pt x="186474" y="3048"/>
                </a:lnTo>
                <a:lnTo>
                  <a:pt x="183553" y="3937"/>
                </a:lnTo>
                <a:lnTo>
                  <a:pt x="181648" y="5206"/>
                </a:lnTo>
                <a:lnTo>
                  <a:pt x="179489" y="8254"/>
                </a:lnTo>
                <a:lnTo>
                  <a:pt x="178854" y="11937"/>
                </a:lnTo>
                <a:lnTo>
                  <a:pt x="178854" y="188467"/>
                </a:lnTo>
                <a:lnTo>
                  <a:pt x="175020" y="193015"/>
                </a:lnTo>
                <a:lnTo>
                  <a:pt x="165725" y="203231"/>
                </a:lnTo>
                <a:lnTo>
                  <a:pt x="156771" y="211839"/>
                </a:lnTo>
                <a:lnTo>
                  <a:pt x="148120" y="218820"/>
                </a:lnTo>
                <a:lnTo>
                  <a:pt x="143216" y="222065"/>
                </a:lnTo>
                <a:lnTo>
                  <a:pt x="131258" y="227451"/>
                </a:lnTo>
                <a:lnTo>
                  <a:pt x="119367" y="229235"/>
                </a:lnTo>
                <a:lnTo>
                  <a:pt x="111823" y="229235"/>
                </a:lnTo>
                <a:lnTo>
                  <a:pt x="105219" y="227837"/>
                </a:lnTo>
                <a:lnTo>
                  <a:pt x="99568" y="224916"/>
                </a:lnTo>
                <a:lnTo>
                  <a:pt x="93916" y="221995"/>
                </a:lnTo>
                <a:lnTo>
                  <a:pt x="85572" y="212725"/>
                </a:lnTo>
                <a:lnTo>
                  <a:pt x="79171" y="201167"/>
                </a:lnTo>
                <a:lnTo>
                  <a:pt x="77393" y="193801"/>
                </a:lnTo>
                <a:lnTo>
                  <a:pt x="75135" y="176958"/>
                </a:lnTo>
                <a:lnTo>
                  <a:pt x="74714" y="161925"/>
                </a:lnTo>
                <a:lnTo>
                  <a:pt x="74714" y="9905"/>
                </a:lnTo>
                <a:lnTo>
                  <a:pt x="72923" y="6730"/>
                </a:lnTo>
                <a:lnTo>
                  <a:pt x="69697" y="3937"/>
                </a:lnTo>
                <a:lnTo>
                  <a:pt x="66827" y="3048"/>
                </a:lnTo>
                <a:lnTo>
                  <a:pt x="63944" y="2031"/>
                </a:lnTo>
                <a:lnTo>
                  <a:pt x="60121" y="1269"/>
                </a:lnTo>
                <a:lnTo>
                  <a:pt x="55359" y="762"/>
                </a:lnTo>
                <a:lnTo>
                  <a:pt x="50596" y="253"/>
                </a:lnTo>
                <a:lnTo>
                  <a:pt x="44551" y="0"/>
                </a:lnTo>
                <a:lnTo>
                  <a:pt x="30060" y="0"/>
                </a:lnTo>
                <a:lnTo>
                  <a:pt x="24066" y="253"/>
                </a:lnTo>
                <a:lnTo>
                  <a:pt x="19202" y="762"/>
                </a:lnTo>
                <a:lnTo>
                  <a:pt x="14338" y="1269"/>
                </a:lnTo>
                <a:lnTo>
                  <a:pt x="10464" y="2031"/>
                </a:lnTo>
                <a:lnTo>
                  <a:pt x="7594" y="3048"/>
                </a:lnTo>
                <a:lnTo>
                  <a:pt x="4711" y="3937"/>
                </a:lnTo>
                <a:lnTo>
                  <a:pt x="2730" y="5206"/>
                </a:lnTo>
                <a:lnTo>
                  <a:pt x="546" y="8254"/>
                </a:lnTo>
                <a:lnTo>
                  <a:pt x="0" y="11937"/>
                </a:lnTo>
                <a:lnTo>
                  <a:pt x="0" y="174629"/>
                </a:lnTo>
                <a:lnTo>
                  <a:pt x="311" y="189114"/>
                </a:lnTo>
                <a:lnTo>
                  <a:pt x="1234" y="202366"/>
                </a:lnTo>
                <a:lnTo>
                  <a:pt x="2768" y="214384"/>
                </a:lnTo>
                <a:lnTo>
                  <a:pt x="4914" y="225170"/>
                </a:lnTo>
                <a:lnTo>
                  <a:pt x="9253" y="239094"/>
                </a:lnTo>
                <a:lnTo>
                  <a:pt x="14590" y="250588"/>
                </a:lnTo>
                <a:lnTo>
                  <a:pt x="21285" y="261112"/>
                </a:lnTo>
                <a:lnTo>
                  <a:pt x="30006" y="270956"/>
                </a:lnTo>
                <a:lnTo>
                  <a:pt x="39909" y="278923"/>
                </a:lnTo>
                <a:lnTo>
                  <a:pt x="51346" y="285495"/>
                </a:lnTo>
                <a:lnTo>
                  <a:pt x="70219" y="291788"/>
                </a:lnTo>
                <a:lnTo>
                  <a:pt x="83131" y="293739"/>
                </a:lnTo>
                <a:lnTo>
                  <a:pt x="97332" y="294386"/>
                </a:lnTo>
                <a:lnTo>
                  <a:pt x="107893" y="293823"/>
                </a:lnTo>
                <a:lnTo>
                  <a:pt x="120328" y="291666"/>
                </a:lnTo>
                <a:lnTo>
                  <a:pt x="132551" y="287879"/>
                </a:lnTo>
                <a:lnTo>
                  <a:pt x="144564" y="282448"/>
                </a:lnTo>
                <a:lnTo>
                  <a:pt x="159652" y="273205"/>
                </a:lnTo>
                <a:lnTo>
                  <a:pt x="169609" y="265568"/>
                </a:lnTo>
                <a:lnTo>
                  <a:pt x="179486" y="256751"/>
                </a:lnTo>
                <a:lnTo>
                  <a:pt x="189268" y="246761"/>
                </a:lnTo>
                <a:lnTo>
                  <a:pt x="189268" y="279400"/>
                </a:lnTo>
                <a:lnTo>
                  <a:pt x="190792" y="282701"/>
                </a:lnTo>
                <a:lnTo>
                  <a:pt x="193459" y="285368"/>
                </a:lnTo>
                <a:lnTo>
                  <a:pt x="198285" y="287400"/>
                </a:lnTo>
                <a:lnTo>
                  <a:pt x="201460" y="288163"/>
                </a:lnTo>
                <a:lnTo>
                  <a:pt x="205524" y="288543"/>
                </a:lnTo>
                <a:lnTo>
                  <a:pt x="209588" y="2890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56563" y="1149603"/>
            <a:ext cx="422401" cy="294386"/>
          </a:xfrm>
          <a:custGeom>
            <a:avLst/>
            <a:gdLst/>
            <a:ahLst/>
            <a:cxnLst/>
            <a:rect l="l" t="t" r="r" b="b"/>
            <a:pathLst>
              <a:path w="422401" h="294386">
                <a:moveTo>
                  <a:pt x="349376" y="287782"/>
                </a:moveTo>
                <a:lnTo>
                  <a:pt x="352425" y="290449"/>
                </a:lnTo>
                <a:lnTo>
                  <a:pt x="355345" y="291465"/>
                </a:lnTo>
                <a:lnTo>
                  <a:pt x="358139" y="292481"/>
                </a:lnTo>
                <a:lnTo>
                  <a:pt x="361950" y="293243"/>
                </a:lnTo>
                <a:lnTo>
                  <a:pt x="366775" y="293624"/>
                </a:lnTo>
                <a:lnTo>
                  <a:pt x="371475" y="294132"/>
                </a:lnTo>
                <a:lnTo>
                  <a:pt x="377698" y="294386"/>
                </a:lnTo>
                <a:lnTo>
                  <a:pt x="392556" y="294386"/>
                </a:lnTo>
                <a:lnTo>
                  <a:pt x="398653" y="294132"/>
                </a:lnTo>
                <a:lnTo>
                  <a:pt x="403351" y="293624"/>
                </a:lnTo>
                <a:lnTo>
                  <a:pt x="408178" y="293243"/>
                </a:lnTo>
                <a:lnTo>
                  <a:pt x="419481" y="289179"/>
                </a:lnTo>
                <a:lnTo>
                  <a:pt x="422401" y="282575"/>
                </a:lnTo>
                <a:lnTo>
                  <a:pt x="422326" y="106711"/>
                </a:lnTo>
                <a:lnTo>
                  <a:pt x="421591" y="93784"/>
                </a:lnTo>
                <a:lnTo>
                  <a:pt x="420056" y="81242"/>
                </a:lnTo>
                <a:lnTo>
                  <a:pt x="417703" y="69087"/>
                </a:lnTo>
                <a:lnTo>
                  <a:pt x="413540" y="55247"/>
                </a:lnTo>
                <a:lnTo>
                  <a:pt x="408299" y="43701"/>
                </a:lnTo>
                <a:lnTo>
                  <a:pt x="401700" y="33274"/>
                </a:lnTo>
                <a:lnTo>
                  <a:pt x="393546" y="23755"/>
                </a:lnTo>
                <a:lnTo>
                  <a:pt x="383760" y="15679"/>
                </a:lnTo>
                <a:lnTo>
                  <a:pt x="372363" y="9017"/>
                </a:lnTo>
                <a:lnTo>
                  <a:pt x="354749" y="2829"/>
                </a:lnTo>
                <a:lnTo>
                  <a:pt x="341921" y="710"/>
                </a:lnTo>
                <a:lnTo>
                  <a:pt x="327787" y="0"/>
                </a:lnTo>
                <a:lnTo>
                  <a:pt x="320039" y="0"/>
                </a:lnTo>
                <a:lnTo>
                  <a:pt x="312419" y="1016"/>
                </a:lnTo>
                <a:lnTo>
                  <a:pt x="305054" y="2921"/>
                </a:lnTo>
                <a:lnTo>
                  <a:pt x="297561" y="4699"/>
                </a:lnTo>
                <a:lnTo>
                  <a:pt x="290068" y="7620"/>
                </a:lnTo>
                <a:lnTo>
                  <a:pt x="282701" y="11557"/>
                </a:lnTo>
                <a:lnTo>
                  <a:pt x="281274" y="12296"/>
                </a:lnTo>
                <a:lnTo>
                  <a:pt x="270729" y="18623"/>
                </a:lnTo>
                <a:lnTo>
                  <a:pt x="260095" y="26543"/>
                </a:lnTo>
                <a:lnTo>
                  <a:pt x="255308" y="30512"/>
                </a:lnTo>
                <a:lnTo>
                  <a:pt x="246065" y="38952"/>
                </a:lnTo>
                <a:lnTo>
                  <a:pt x="236728" y="48513"/>
                </a:lnTo>
                <a:lnTo>
                  <a:pt x="233299" y="41275"/>
                </a:lnTo>
                <a:lnTo>
                  <a:pt x="229107" y="34544"/>
                </a:lnTo>
                <a:lnTo>
                  <a:pt x="224155" y="28575"/>
                </a:lnTo>
                <a:lnTo>
                  <a:pt x="219201" y="22606"/>
                </a:lnTo>
                <a:lnTo>
                  <a:pt x="213360" y="17525"/>
                </a:lnTo>
                <a:lnTo>
                  <a:pt x="206501" y="13335"/>
                </a:lnTo>
                <a:lnTo>
                  <a:pt x="199644" y="9017"/>
                </a:lnTo>
                <a:lnTo>
                  <a:pt x="191897" y="5715"/>
                </a:lnTo>
                <a:lnTo>
                  <a:pt x="183134" y="3429"/>
                </a:lnTo>
                <a:lnTo>
                  <a:pt x="167079" y="628"/>
                </a:lnTo>
                <a:lnTo>
                  <a:pt x="153670" y="0"/>
                </a:lnTo>
                <a:lnTo>
                  <a:pt x="144516" y="455"/>
                </a:lnTo>
                <a:lnTo>
                  <a:pt x="132052" y="2582"/>
                </a:lnTo>
                <a:lnTo>
                  <a:pt x="119863" y="6419"/>
                </a:lnTo>
                <a:lnTo>
                  <a:pt x="107950" y="11937"/>
                </a:lnTo>
                <a:lnTo>
                  <a:pt x="103454" y="14521"/>
                </a:lnTo>
                <a:lnTo>
                  <a:pt x="93620" y="21016"/>
                </a:lnTo>
                <a:lnTo>
                  <a:pt x="83773" y="28687"/>
                </a:lnTo>
                <a:lnTo>
                  <a:pt x="73905" y="37551"/>
                </a:lnTo>
                <a:lnTo>
                  <a:pt x="64008" y="47625"/>
                </a:lnTo>
                <a:lnTo>
                  <a:pt x="64008" y="14986"/>
                </a:lnTo>
                <a:lnTo>
                  <a:pt x="62611" y="11811"/>
                </a:lnTo>
                <a:lnTo>
                  <a:pt x="59943" y="9017"/>
                </a:lnTo>
                <a:lnTo>
                  <a:pt x="55371" y="7112"/>
                </a:lnTo>
                <a:lnTo>
                  <a:pt x="52196" y="6350"/>
                </a:lnTo>
                <a:lnTo>
                  <a:pt x="48006" y="5842"/>
                </a:lnTo>
                <a:lnTo>
                  <a:pt x="43815" y="5334"/>
                </a:lnTo>
                <a:lnTo>
                  <a:pt x="38608" y="5080"/>
                </a:lnTo>
                <a:lnTo>
                  <a:pt x="26034" y="5080"/>
                </a:lnTo>
                <a:lnTo>
                  <a:pt x="20955" y="5334"/>
                </a:lnTo>
                <a:lnTo>
                  <a:pt x="16890" y="5842"/>
                </a:lnTo>
                <a:lnTo>
                  <a:pt x="12827" y="6350"/>
                </a:lnTo>
                <a:lnTo>
                  <a:pt x="9525" y="7112"/>
                </a:lnTo>
                <a:lnTo>
                  <a:pt x="6858" y="8128"/>
                </a:lnTo>
                <a:lnTo>
                  <a:pt x="4318" y="9017"/>
                </a:lnTo>
                <a:lnTo>
                  <a:pt x="2540" y="10287"/>
                </a:lnTo>
                <a:lnTo>
                  <a:pt x="508" y="13335"/>
                </a:lnTo>
                <a:lnTo>
                  <a:pt x="0" y="17018"/>
                </a:lnTo>
                <a:lnTo>
                  <a:pt x="0" y="284480"/>
                </a:lnTo>
                <a:lnTo>
                  <a:pt x="1778" y="287782"/>
                </a:lnTo>
                <a:lnTo>
                  <a:pt x="5080" y="290449"/>
                </a:lnTo>
                <a:lnTo>
                  <a:pt x="8000" y="291465"/>
                </a:lnTo>
                <a:lnTo>
                  <a:pt x="10795" y="292481"/>
                </a:lnTo>
                <a:lnTo>
                  <a:pt x="14605" y="293243"/>
                </a:lnTo>
                <a:lnTo>
                  <a:pt x="19431" y="293624"/>
                </a:lnTo>
                <a:lnTo>
                  <a:pt x="24130" y="294132"/>
                </a:lnTo>
                <a:lnTo>
                  <a:pt x="30225" y="294386"/>
                </a:lnTo>
                <a:lnTo>
                  <a:pt x="44958" y="294386"/>
                </a:lnTo>
                <a:lnTo>
                  <a:pt x="50927" y="294132"/>
                </a:lnTo>
                <a:lnTo>
                  <a:pt x="55753" y="293624"/>
                </a:lnTo>
                <a:lnTo>
                  <a:pt x="60452" y="293243"/>
                </a:lnTo>
                <a:lnTo>
                  <a:pt x="67183" y="291465"/>
                </a:lnTo>
                <a:lnTo>
                  <a:pt x="74422" y="286258"/>
                </a:lnTo>
                <a:lnTo>
                  <a:pt x="75056" y="282575"/>
                </a:lnTo>
                <a:lnTo>
                  <a:pt x="75056" y="106045"/>
                </a:lnTo>
                <a:lnTo>
                  <a:pt x="78175" y="102165"/>
                </a:lnTo>
                <a:lnTo>
                  <a:pt x="87335" y="91589"/>
                </a:lnTo>
                <a:lnTo>
                  <a:pt x="96110" y="82758"/>
                </a:lnTo>
                <a:lnTo>
                  <a:pt x="104521" y="75692"/>
                </a:lnTo>
                <a:lnTo>
                  <a:pt x="108206" y="73068"/>
                </a:lnTo>
                <a:lnTo>
                  <a:pt x="120079" y="67215"/>
                </a:lnTo>
                <a:lnTo>
                  <a:pt x="131953" y="65278"/>
                </a:lnTo>
                <a:lnTo>
                  <a:pt x="139065" y="65278"/>
                </a:lnTo>
                <a:lnTo>
                  <a:pt x="145287" y="66675"/>
                </a:lnTo>
                <a:lnTo>
                  <a:pt x="150622" y="69596"/>
                </a:lnTo>
                <a:lnTo>
                  <a:pt x="156083" y="72390"/>
                </a:lnTo>
                <a:lnTo>
                  <a:pt x="160400" y="76454"/>
                </a:lnTo>
                <a:lnTo>
                  <a:pt x="163703" y="81787"/>
                </a:lnTo>
                <a:lnTo>
                  <a:pt x="167131" y="86995"/>
                </a:lnTo>
                <a:lnTo>
                  <a:pt x="169672" y="93345"/>
                </a:lnTo>
                <a:lnTo>
                  <a:pt x="171323" y="100711"/>
                </a:lnTo>
                <a:lnTo>
                  <a:pt x="173100" y="107950"/>
                </a:lnTo>
                <a:lnTo>
                  <a:pt x="173862" y="116078"/>
                </a:lnTo>
                <a:lnTo>
                  <a:pt x="173862" y="284480"/>
                </a:lnTo>
                <a:lnTo>
                  <a:pt x="175641" y="287782"/>
                </a:lnTo>
                <a:lnTo>
                  <a:pt x="178943" y="290449"/>
                </a:lnTo>
                <a:lnTo>
                  <a:pt x="181737" y="291465"/>
                </a:lnTo>
                <a:lnTo>
                  <a:pt x="184657" y="292481"/>
                </a:lnTo>
                <a:lnTo>
                  <a:pt x="188468" y="293243"/>
                </a:lnTo>
                <a:lnTo>
                  <a:pt x="193294" y="293624"/>
                </a:lnTo>
                <a:lnTo>
                  <a:pt x="197993" y="294132"/>
                </a:lnTo>
                <a:lnTo>
                  <a:pt x="204088" y="294386"/>
                </a:lnTo>
                <a:lnTo>
                  <a:pt x="218567" y="294386"/>
                </a:lnTo>
                <a:lnTo>
                  <a:pt x="224536" y="294132"/>
                </a:lnTo>
                <a:lnTo>
                  <a:pt x="229235" y="293624"/>
                </a:lnTo>
                <a:lnTo>
                  <a:pt x="234061" y="293243"/>
                </a:lnTo>
                <a:lnTo>
                  <a:pt x="237870" y="292481"/>
                </a:lnTo>
                <a:lnTo>
                  <a:pt x="240664" y="291465"/>
                </a:lnTo>
                <a:lnTo>
                  <a:pt x="243586" y="290449"/>
                </a:lnTo>
                <a:lnTo>
                  <a:pt x="245618" y="289179"/>
                </a:lnTo>
                <a:lnTo>
                  <a:pt x="248031" y="286258"/>
                </a:lnTo>
                <a:lnTo>
                  <a:pt x="248538" y="282575"/>
                </a:lnTo>
                <a:lnTo>
                  <a:pt x="248538" y="106045"/>
                </a:lnTo>
                <a:lnTo>
                  <a:pt x="251908" y="101951"/>
                </a:lnTo>
                <a:lnTo>
                  <a:pt x="261174" y="91468"/>
                </a:lnTo>
                <a:lnTo>
                  <a:pt x="269992" y="82708"/>
                </a:lnTo>
                <a:lnTo>
                  <a:pt x="278384" y="75692"/>
                </a:lnTo>
                <a:lnTo>
                  <a:pt x="281772" y="73262"/>
                </a:lnTo>
                <a:lnTo>
                  <a:pt x="293676" y="67263"/>
                </a:lnTo>
                <a:lnTo>
                  <a:pt x="305435" y="65278"/>
                </a:lnTo>
                <a:lnTo>
                  <a:pt x="312800" y="65278"/>
                </a:lnTo>
                <a:lnTo>
                  <a:pt x="319150" y="66675"/>
                </a:lnTo>
                <a:lnTo>
                  <a:pt x="324357" y="69596"/>
                </a:lnTo>
                <a:lnTo>
                  <a:pt x="329564" y="72390"/>
                </a:lnTo>
                <a:lnTo>
                  <a:pt x="334010" y="76454"/>
                </a:lnTo>
                <a:lnTo>
                  <a:pt x="337438" y="81787"/>
                </a:lnTo>
                <a:lnTo>
                  <a:pt x="340868" y="86995"/>
                </a:lnTo>
                <a:lnTo>
                  <a:pt x="343535" y="93345"/>
                </a:lnTo>
                <a:lnTo>
                  <a:pt x="345186" y="100711"/>
                </a:lnTo>
                <a:lnTo>
                  <a:pt x="346837" y="107950"/>
                </a:lnTo>
                <a:lnTo>
                  <a:pt x="347725" y="116078"/>
                </a:lnTo>
                <a:lnTo>
                  <a:pt x="347725" y="284480"/>
                </a:lnTo>
                <a:lnTo>
                  <a:pt x="349376" y="2877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29441" y="1372908"/>
            <a:ext cx="67422" cy="76161"/>
          </a:xfrm>
          <a:custGeom>
            <a:avLst/>
            <a:gdLst/>
            <a:ahLst/>
            <a:cxnLst/>
            <a:rect l="l" t="t" r="r" b="b"/>
            <a:pathLst>
              <a:path w="67422" h="76161">
                <a:moveTo>
                  <a:pt x="57712" y="8501"/>
                </a:moveTo>
                <a:lnTo>
                  <a:pt x="48278" y="15201"/>
                </a:lnTo>
                <a:lnTo>
                  <a:pt x="44009" y="17528"/>
                </a:lnTo>
                <a:lnTo>
                  <a:pt x="32046" y="21784"/>
                </a:lnTo>
                <a:lnTo>
                  <a:pt x="19195" y="23202"/>
                </a:lnTo>
                <a:lnTo>
                  <a:pt x="12854" y="22905"/>
                </a:lnTo>
                <a:lnTo>
                  <a:pt x="0" y="19906"/>
                </a:lnTo>
                <a:lnTo>
                  <a:pt x="2812" y="76161"/>
                </a:lnTo>
                <a:lnTo>
                  <a:pt x="12901" y="75766"/>
                </a:lnTo>
                <a:lnTo>
                  <a:pt x="25749" y="74017"/>
                </a:lnTo>
                <a:lnTo>
                  <a:pt x="37917" y="70884"/>
                </a:lnTo>
                <a:lnTo>
                  <a:pt x="49421" y="66382"/>
                </a:lnTo>
                <a:lnTo>
                  <a:pt x="56723" y="62621"/>
                </a:lnTo>
                <a:lnTo>
                  <a:pt x="67422" y="55876"/>
                </a:lnTo>
                <a:lnTo>
                  <a:pt x="67304" y="0"/>
                </a:lnTo>
                <a:lnTo>
                  <a:pt x="57712" y="8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52091" y="1149603"/>
            <a:ext cx="253619" cy="294386"/>
          </a:xfrm>
          <a:custGeom>
            <a:avLst/>
            <a:gdLst/>
            <a:ahLst/>
            <a:cxnLst/>
            <a:rect l="l" t="t" r="r" b="b"/>
            <a:pathLst>
              <a:path w="253619" h="294386">
                <a:moveTo>
                  <a:pt x="178942" y="282575"/>
                </a:moveTo>
                <a:lnTo>
                  <a:pt x="178942" y="284480"/>
                </a:lnTo>
                <a:lnTo>
                  <a:pt x="180720" y="287782"/>
                </a:lnTo>
                <a:lnTo>
                  <a:pt x="183895" y="290449"/>
                </a:lnTo>
                <a:lnTo>
                  <a:pt x="186689" y="291465"/>
                </a:lnTo>
                <a:lnTo>
                  <a:pt x="189483" y="292481"/>
                </a:lnTo>
                <a:lnTo>
                  <a:pt x="193294" y="293243"/>
                </a:lnTo>
                <a:lnTo>
                  <a:pt x="198119" y="293624"/>
                </a:lnTo>
                <a:lnTo>
                  <a:pt x="202945" y="294132"/>
                </a:lnTo>
                <a:lnTo>
                  <a:pt x="209169" y="294386"/>
                </a:lnTo>
                <a:lnTo>
                  <a:pt x="223646" y="294386"/>
                </a:lnTo>
                <a:lnTo>
                  <a:pt x="229615" y="294132"/>
                </a:lnTo>
                <a:lnTo>
                  <a:pt x="234441" y="293624"/>
                </a:lnTo>
                <a:lnTo>
                  <a:pt x="239267" y="293243"/>
                </a:lnTo>
                <a:lnTo>
                  <a:pt x="248665" y="290449"/>
                </a:lnTo>
                <a:lnTo>
                  <a:pt x="253619" y="282575"/>
                </a:lnTo>
                <a:lnTo>
                  <a:pt x="253619" y="118491"/>
                </a:lnTo>
                <a:lnTo>
                  <a:pt x="253348" y="105531"/>
                </a:lnTo>
                <a:lnTo>
                  <a:pt x="252421" y="92308"/>
                </a:lnTo>
                <a:lnTo>
                  <a:pt x="250822" y="80156"/>
                </a:lnTo>
                <a:lnTo>
                  <a:pt x="248538" y="69087"/>
                </a:lnTo>
                <a:lnTo>
                  <a:pt x="244186" y="55118"/>
                </a:lnTo>
                <a:lnTo>
                  <a:pt x="238806" y="43642"/>
                </a:lnTo>
                <a:lnTo>
                  <a:pt x="232028" y="33274"/>
                </a:lnTo>
                <a:lnTo>
                  <a:pt x="223389" y="23531"/>
                </a:lnTo>
                <a:lnTo>
                  <a:pt x="213481" y="15585"/>
                </a:lnTo>
                <a:lnTo>
                  <a:pt x="202056" y="9017"/>
                </a:lnTo>
                <a:lnTo>
                  <a:pt x="183335" y="2695"/>
                </a:lnTo>
                <a:lnTo>
                  <a:pt x="170458" y="676"/>
                </a:lnTo>
                <a:lnTo>
                  <a:pt x="156336" y="0"/>
                </a:lnTo>
                <a:lnTo>
                  <a:pt x="145448" y="598"/>
                </a:lnTo>
                <a:lnTo>
                  <a:pt x="132996" y="2796"/>
                </a:lnTo>
                <a:lnTo>
                  <a:pt x="120801" y="6585"/>
                </a:lnTo>
                <a:lnTo>
                  <a:pt x="108838" y="11937"/>
                </a:lnTo>
                <a:lnTo>
                  <a:pt x="93694" y="21274"/>
                </a:lnTo>
                <a:lnTo>
                  <a:pt x="83737" y="28887"/>
                </a:lnTo>
                <a:lnTo>
                  <a:pt x="73839" y="37665"/>
                </a:lnTo>
                <a:lnTo>
                  <a:pt x="64007" y="47625"/>
                </a:lnTo>
                <a:lnTo>
                  <a:pt x="64007" y="14986"/>
                </a:lnTo>
                <a:lnTo>
                  <a:pt x="62610" y="11811"/>
                </a:lnTo>
                <a:lnTo>
                  <a:pt x="59943" y="9017"/>
                </a:lnTo>
                <a:lnTo>
                  <a:pt x="55371" y="7112"/>
                </a:lnTo>
                <a:lnTo>
                  <a:pt x="52196" y="6350"/>
                </a:lnTo>
                <a:lnTo>
                  <a:pt x="48006" y="5842"/>
                </a:lnTo>
                <a:lnTo>
                  <a:pt x="43814" y="5334"/>
                </a:lnTo>
                <a:lnTo>
                  <a:pt x="38607" y="5080"/>
                </a:lnTo>
                <a:lnTo>
                  <a:pt x="26034" y="5080"/>
                </a:lnTo>
                <a:lnTo>
                  <a:pt x="20954" y="5334"/>
                </a:lnTo>
                <a:lnTo>
                  <a:pt x="16890" y="5842"/>
                </a:lnTo>
                <a:lnTo>
                  <a:pt x="12826" y="6350"/>
                </a:lnTo>
                <a:lnTo>
                  <a:pt x="9525" y="7112"/>
                </a:lnTo>
                <a:lnTo>
                  <a:pt x="6857" y="8128"/>
                </a:lnTo>
                <a:lnTo>
                  <a:pt x="4317" y="9017"/>
                </a:lnTo>
                <a:lnTo>
                  <a:pt x="2539" y="10287"/>
                </a:lnTo>
                <a:lnTo>
                  <a:pt x="507" y="13335"/>
                </a:lnTo>
                <a:lnTo>
                  <a:pt x="0" y="17018"/>
                </a:lnTo>
                <a:lnTo>
                  <a:pt x="0" y="284480"/>
                </a:lnTo>
                <a:lnTo>
                  <a:pt x="1777" y="287782"/>
                </a:lnTo>
                <a:lnTo>
                  <a:pt x="5079" y="290449"/>
                </a:lnTo>
                <a:lnTo>
                  <a:pt x="8000" y="291465"/>
                </a:lnTo>
                <a:lnTo>
                  <a:pt x="10794" y="292481"/>
                </a:lnTo>
                <a:lnTo>
                  <a:pt x="14604" y="293243"/>
                </a:lnTo>
                <a:lnTo>
                  <a:pt x="19431" y="293624"/>
                </a:lnTo>
                <a:lnTo>
                  <a:pt x="24129" y="294132"/>
                </a:lnTo>
                <a:lnTo>
                  <a:pt x="30225" y="294386"/>
                </a:lnTo>
                <a:lnTo>
                  <a:pt x="44957" y="294386"/>
                </a:lnTo>
                <a:lnTo>
                  <a:pt x="50926" y="294132"/>
                </a:lnTo>
                <a:lnTo>
                  <a:pt x="55752" y="293624"/>
                </a:lnTo>
                <a:lnTo>
                  <a:pt x="60451" y="293243"/>
                </a:lnTo>
                <a:lnTo>
                  <a:pt x="67182" y="291465"/>
                </a:lnTo>
                <a:lnTo>
                  <a:pt x="74421" y="286258"/>
                </a:lnTo>
                <a:lnTo>
                  <a:pt x="75056" y="282575"/>
                </a:lnTo>
                <a:lnTo>
                  <a:pt x="75056" y="106045"/>
                </a:lnTo>
                <a:lnTo>
                  <a:pt x="78597" y="101668"/>
                </a:lnTo>
                <a:lnTo>
                  <a:pt x="87768" y="91308"/>
                </a:lnTo>
                <a:lnTo>
                  <a:pt x="96712" y="82642"/>
                </a:lnTo>
                <a:lnTo>
                  <a:pt x="105409" y="75692"/>
                </a:lnTo>
                <a:lnTo>
                  <a:pt x="110415" y="72413"/>
                </a:lnTo>
                <a:lnTo>
                  <a:pt x="122381" y="67052"/>
                </a:lnTo>
                <a:lnTo>
                  <a:pt x="134238" y="65278"/>
                </a:lnTo>
                <a:lnTo>
                  <a:pt x="141858" y="65278"/>
                </a:lnTo>
                <a:lnTo>
                  <a:pt x="148462" y="66675"/>
                </a:lnTo>
                <a:lnTo>
                  <a:pt x="154050" y="69596"/>
                </a:lnTo>
                <a:lnTo>
                  <a:pt x="159765" y="72390"/>
                </a:lnTo>
                <a:lnTo>
                  <a:pt x="164337" y="76454"/>
                </a:lnTo>
                <a:lnTo>
                  <a:pt x="167894" y="81787"/>
                </a:lnTo>
                <a:lnTo>
                  <a:pt x="171450" y="86995"/>
                </a:lnTo>
                <a:lnTo>
                  <a:pt x="174244" y="93345"/>
                </a:lnTo>
                <a:lnTo>
                  <a:pt x="176148" y="100711"/>
                </a:lnTo>
                <a:lnTo>
                  <a:pt x="177017" y="104574"/>
                </a:lnTo>
                <a:lnTo>
                  <a:pt x="178470" y="116336"/>
                </a:lnTo>
                <a:lnTo>
                  <a:pt x="178942" y="131063"/>
                </a:lnTo>
                <a:lnTo>
                  <a:pt x="178942" y="282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44140" y="1334897"/>
            <a:ext cx="31248" cy="112538"/>
          </a:xfrm>
          <a:custGeom>
            <a:avLst/>
            <a:gdLst/>
            <a:ahLst/>
            <a:cxnLst/>
            <a:rect l="l" t="t" r="r" b="b"/>
            <a:pathLst>
              <a:path w="31248" h="112538">
                <a:moveTo>
                  <a:pt x="28548" y="46624"/>
                </a:moveTo>
                <a:lnTo>
                  <a:pt x="18398" y="38897"/>
                </a:lnTo>
                <a:lnTo>
                  <a:pt x="10541" y="28701"/>
                </a:lnTo>
                <a:lnTo>
                  <a:pt x="8199" y="24453"/>
                </a:lnTo>
                <a:lnTo>
                  <a:pt x="3404" y="12988"/>
                </a:lnTo>
                <a:lnTo>
                  <a:pt x="0" y="0"/>
                </a:lnTo>
                <a:lnTo>
                  <a:pt x="7006" y="107669"/>
                </a:lnTo>
                <a:lnTo>
                  <a:pt x="18751" y="110504"/>
                </a:lnTo>
                <a:lnTo>
                  <a:pt x="31248" y="112538"/>
                </a:lnTo>
                <a:lnTo>
                  <a:pt x="30353" y="47625"/>
                </a:lnTo>
                <a:lnTo>
                  <a:pt x="28548" y="46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63749" y="1149603"/>
            <a:ext cx="284480" cy="299466"/>
          </a:xfrm>
          <a:custGeom>
            <a:avLst/>
            <a:gdLst/>
            <a:ahLst/>
            <a:cxnLst/>
            <a:rect l="l" t="t" r="r" b="b"/>
            <a:pathLst>
              <a:path w="284480" h="299466">
                <a:moveTo>
                  <a:pt x="0" y="152400"/>
                </a:moveTo>
                <a:lnTo>
                  <a:pt x="319" y="165881"/>
                </a:lnTo>
                <a:lnTo>
                  <a:pt x="1311" y="179110"/>
                </a:lnTo>
                <a:lnTo>
                  <a:pt x="2968" y="191703"/>
                </a:lnTo>
                <a:lnTo>
                  <a:pt x="5284" y="203668"/>
                </a:lnTo>
                <a:lnTo>
                  <a:pt x="8255" y="215011"/>
                </a:lnTo>
                <a:lnTo>
                  <a:pt x="13591" y="229501"/>
                </a:lnTo>
                <a:lnTo>
                  <a:pt x="19322" y="241009"/>
                </a:lnTo>
                <a:lnTo>
                  <a:pt x="26091" y="251546"/>
                </a:lnTo>
                <a:lnTo>
                  <a:pt x="33908" y="261112"/>
                </a:lnTo>
                <a:lnTo>
                  <a:pt x="43797" y="270462"/>
                </a:lnTo>
                <a:lnTo>
                  <a:pt x="53933" y="277916"/>
                </a:lnTo>
                <a:lnTo>
                  <a:pt x="65115" y="284324"/>
                </a:lnTo>
                <a:lnTo>
                  <a:pt x="77343" y="289687"/>
                </a:lnTo>
                <a:lnTo>
                  <a:pt x="87397" y="292962"/>
                </a:lnTo>
                <a:lnTo>
                  <a:pt x="80390" y="185293"/>
                </a:lnTo>
                <a:lnTo>
                  <a:pt x="78675" y="175202"/>
                </a:lnTo>
                <a:lnTo>
                  <a:pt x="77474" y="162605"/>
                </a:lnTo>
                <a:lnTo>
                  <a:pt x="77088" y="149225"/>
                </a:lnTo>
                <a:lnTo>
                  <a:pt x="77514" y="135748"/>
                </a:lnTo>
                <a:lnTo>
                  <a:pt x="78849" y="123114"/>
                </a:lnTo>
                <a:lnTo>
                  <a:pt x="81152" y="111506"/>
                </a:lnTo>
                <a:lnTo>
                  <a:pt x="87185" y="93735"/>
                </a:lnTo>
                <a:lnTo>
                  <a:pt x="93090" y="83185"/>
                </a:lnTo>
                <a:lnTo>
                  <a:pt x="103012" y="72332"/>
                </a:lnTo>
                <a:lnTo>
                  <a:pt x="113664" y="65405"/>
                </a:lnTo>
                <a:lnTo>
                  <a:pt x="129413" y="60413"/>
                </a:lnTo>
                <a:lnTo>
                  <a:pt x="142875" y="59309"/>
                </a:lnTo>
                <a:lnTo>
                  <a:pt x="150195" y="59591"/>
                </a:lnTo>
                <a:lnTo>
                  <a:pt x="163097" y="61789"/>
                </a:lnTo>
                <a:lnTo>
                  <a:pt x="173989" y="66167"/>
                </a:lnTo>
                <a:lnTo>
                  <a:pt x="185878" y="75088"/>
                </a:lnTo>
                <a:lnTo>
                  <a:pt x="193801" y="85217"/>
                </a:lnTo>
                <a:lnTo>
                  <a:pt x="200977" y="100930"/>
                </a:lnTo>
                <a:lnTo>
                  <a:pt x="204343" y="113919"/>
                </a:lnTo>
                <a:lnTo>
                  <a:pt x="205900" y="124138"/>
                </a:lnTo>
                <a:lnTo>
                  <a:pt x="207018" y="136709"/>
                </a:lnTo>
                <a:lnTo>
                  <a:pt x="207390" y="150113"/>
                </a:lnTo>
                <a:lnTo>
                  <a:pt x="206981" y="163452"/>
                </a:lnTo>
                <a:lnTo>
                  <a:pt x="205711" y="176081"/>
                </a:lnTo>
                <a:lnTo>
                  <a:pt x="203581" y="187706"/>
                </a:lnTo>
                <a:lnTo>
                  <a:pt x="197606" y="205407"/>
                </a:lnTo>
                <a:lnTo>
                  <a:pt x="191643" y="215900"/>
                </a:lnTo>
                <a:lnTo>
                  <a:pt x="181899" y="226584"/>
                </a:lnTo>
                <a:lnTo>
                  <a:pt x="171195" y="233553"/>
                </a:lnTo>
                <a:lnTo>
                  <a:pt x="155162" y="238571"/>
                </a:lnTo>
                <a:lnTo>
                  <a:pt x="141605" y="239649"/>
                </a:lnTo>
                <a:lnTo>
                  <a:pt x="134648" y="239386"/>
                </a:lnTo>
                <a:lnTo>
                  <a:pt x="121723" y="237224"/>
                </a:lnTo>
                <a:lnTo>
                  <a:pt x="110743" y="232918"/>
                </a:lnTo>
                <a:lnTo>
                  <a:pt x="111639" y="297831"/>
                </a:lnTo>
                <a:lnTo>
                  <a:pt x="124900" y="299056"/>
                </a:lnTo>
                <a:lnTo>
                  <a:pt x="138937" y="299466"/>
                </a:lnTo>
                <a:lnTo>
                  <a:pt x="140579" y="299460"/>
                </a:lnTo>
                <a:lnTo>
                  <a:pt x="154509" y="298941"/>
                </a:lnTo>
                <a:lnTo>
                  <a:pt x="167711" y="297577"/>
                </a:lnTo>
                <a:lnTo>
                  <a:pt x="180184" y="295368"/>
                </a:lnTo>
                <a:lnTo>
                  <a:pt x="191929" y="292315"/>
                </a:lnTo>
                <a:lnTo>
                  <a:pt x="202945" y="288417"/>
                </a:lnTo>
                <a:lnTo>
                  <a:pt x="219103" y="280751"/>
                </a:lnTo>
                <a:lnTo>
                  <a:pt x="229905" y="273898"/>
                </a:lnTo>
                <a:lnTo>
                  <a:pt x="239720" y="266039"/>
                </a:lnTo>
                <a:lnTo>
                  <a:pt x="248538" y="257175"/>
                </a:lnTo>
                <a:lnTo>
                  <a:pt x="258879" y="243921"/>
                </a:lnTo>
                <a:lnTo>
                  <a:pt x="265417" y="233126"/>
                </a:lnTo>
                <a:lnTo>
                  <a:pt x="270987" y="221502"/>
                </a:lnTo>
                <a:lnTo>
                  <a:pt x="275589" y="209042"/>
                </a:lnTo>
                <a:lnTo>
                  <a:pt x="278643" y="198261"/>
                </a:lnTo>
                <a:lnTo>
                  <a:pt x="281206" y="186190"/>
                </a:lnTo>
                <a:lnTo>
                  <a:pt x="283029" y="173629"/>
                </a:lnTo>
                <a:lnTo>
                  <a:pt x="284118" y="160586"/>
                </a:lnTo>
                <a:lnTo>
                  <a:pt x="284480" y="147066"/>
                </a:lnTo>
                <a:lnTo>
                  <a:pt x="284166" y="133403"/>
                </a:lnTo>
                <a:lnTo>
                  <a:pt x="283197" y="120143"/>
                </a:lnTo>
                <a:lnTo>
                  <a:pt x="281558" y="107539"/>
                </a:lnTo>
                <a:lnTo>
                  <a:pt x="279238" y="95599"/>
                </a:lnTo>
                <a:lnTo>
                  <a:pt x="276225" y="84328"/>
                </a:lnTo>
                <a:lnTo>
                  <a:pt x="270876" y="69724"/>
                </a:lnTo>
                <a:lnTo>
                  <a:pt x="265163" y="58195"/>
                </a:lnTo>
                <a:lnTo>
                  <a:pt x="258437" y="47657"/>
                </a:lnTo>
                <a:lnTo>
                  <a:pt x="250698" y="38100"/>
                </a:lnTo>
                <a:lnTo>
                  <a:pt x="241057" y="28833"/>
                </a:lnTo>
                <a:lnTo>
                  <a:pt x="230952" y="21359"/>
                </a:lnTo>
                <a:lnTo>
                  <a:pt x="219726" y="14962"/>
                </a:lnTo>
                <a:lnTo>
                  <a:pt x="207390" y="9651"/>
                </a:lnTo>
                <a:lnTo>
                  <a:pt x="197203" y="6388"/>
                </a:lnTo>
                <a:lnTo>
                  <a:pt x="185461" y="3612"/>
                </a:lnTo>
                <a:lnTo>
                  <a:pt x="172929" y="1614"/>
                </a:lnTo>
                <a:lnTo>
                  <a:pt x="159618" y="405"/>
                </a:lnTo>
                <a:lnTo>
                  <a:pt x="145542" y="0"/>
                </a:lnTo>
                <a:lnTo>
                  <a:pt x="144045" y="4"/>
                </a:lnTo>
                <a:lnTo>
                  <a:pt x="130140" y="517"/>
                </a:lnTo>
                <a:lnTo>
                  <a:pt x="116944" y="1878"/>
                </a:lnTo>
                <a:lnTo>
                  <a:pt x="104461" y="4087"/>
                </a:lnTo>
                <a:lnTo>
                  <a:pt x="92698" y="7144"/>
                </a:lnTo>
                <a:lnTo>
                  <a:pt x="81661" y="11049"/>
                </a:lnTo>
                <a:lnTo>
                  <a:pt x="65790" y="18669"/>
                </a:lnTo>
                <a:lnTo>
                  <a:pt x="54991" y="25516"/>
                </a:lnTo>
                <a:lnTo>
                  <a:pt x="45169" y="33341"/>
                </a:lnTo>
                <a:lnTo>
                  <a:pt x="36321" y="42163"/>
                </a:lnTo>
                <a:lnTo>
                  <a:pt x="25802" y="55497"/>
                </a:lnTo>
                <a:lnTo>
                  <a:pt x="19257" y="66284"/>
                </a:lnTo>
                <a:lnTo>
                  <a:pt x="13668" y="77930"/>
                </a:lnTo>
                <a:lnTo>
                  <a:pt x="9017" y="90424"/>
                </a:lnTo>
                <a:lnTo>
                  <a:pt x="5948" y="101218"/>
                </a:lnTo>
                <a:lnTo>
                  <a:pt x="3355" y="113286"/>
                </a:lnTo>
                <a:lnTo>
                  <a:pt x="1495" y="125843"/>
                </a:lnTo>
                <a:lnTo>
                  <a:pt x="374" y="138883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27299" y="1149603"/>
            <a:ext cx="202692" cy="299466"/>
          </a:xfrm>
          <a:custGeom>
            <a:avLst/>
            <a:gdLst/>
            <a:ahLst/>
            <a:cxnLst/>
            <a:rect l="l" t="t" r="r" b="b"/>
            <a:pathLst>
              <a:path w="202692" h="299466">
                <a:moveTo>
                  <a:pt x="1777" y="268097"/>
                </a:moveTo>
                <a:lnTo>
                  <a:pt x="4699" y="275844"/>
                </a:lnTo>
                <a:lnTo>
                  <a:pt x="12573" y="282194"/>
                </a:lnTo>
                <a:lnTo>
                  <a:pt x="22098" y="287020"/>
                </a:lnTo>
                <a:lnTo>
                  <a:pt x="35178" y="291592"/>
                </a:lnTo>
                <a:lnTo>
                  <a:pt x="42290" y="293878"/>
                </a:lnTo>
                <a:lnTo>
                  <a:pt x="50418" y="295783"/>
                </a:lnTo>
                <a:lnTo>
                  <a:pt x="59436" y="297307"/>
                </a:lnTo>
                <a:lnTo>
                  <a:pt x="74840" y="299024"/>
                </a:lnTo>
                <a:lnTo>
                  <a:pt x="87883" y="299466"/>
                </a:lnTo>
                <a:lnTo>
                  <a:pt x="96421" y="299289"/>
                </a:lnTo>
                <a:lnTo>
                  <a:pt x="109380" y="298294"/>
                </a:lnTo>
                <a:lnTo>
                  <a:pt x="121827" y="296411"/>
                </a:lnTo>
                <a:lnTo>
                  <a:pt x="133731" y="293624"/>
                </a:lnTo>
                <a:lnTo>
                  <a:pt x="148650" y="288520"/>
                </a:lnTo>
                <a:lnTo>
                  <a:pt x="160042" y="282946"/>
                </a:lnTo>
                <a:lnTo>
                  <a:pt x="170306" y="276225"/>
                </a:lnTo>
                <a:lnTo>
                  <a:pt x="179557" y="268155"/>
                </a:lnTo>
                <a:lnTo>
                  <a:pt x="187719" y="258444"/>
                </a:lnTo>
                <a:lnTo>
                  <a:pt x="194309" y="247396"/>
                </a:lnTo>
                <a:lnTo>
                  <a:pt x="199435" y="233619"/>
                </a:lnTo>
                <a:lnTo>
                  <a:pt x="201877" y="221100"/>
                </a:lnTo>
                <a:lnTo>
                  <a:pt x="202692" y="207518"/>
                </a:lnTo>
                <a:lnTo>
                  <a:pt x="202457" y="200366"/>
                </a:lnTo>
                <a:lnTo>
                  <a:pt x="200652" y="187458"/>
                </a:lnTo>
                <a:lnTo>
                  <a:pt x="197103" y="176149"/>
                </a:lnTo>
                <a:lnTo>
                  <a:pt x="190019" y="162989"/>
                </a:lnTo>
                <a:lnTo>
                  <a:pt x="182244" y="153288"/>
                </a:lnTo>
                <a:lnTo>
                  <a:pt x="171897" y="144204"/>
                </a:lnTo>
                <a:lnTo>
                  <a:pt x="161162" y="137287"/>
                </a:lnTo>
                <a:lnTo>
                  <a:pt x="148951" y="130888"/>
                </a:lnTo>
                <a:lnTo>
                  <a:pt x="137413" y="125857"/>
                </a:lnTo>
                <a:lnTo>
                  <a:pt x="125350" y="121064"/>
                </a:lnTo>
                <a:lnTo>
                  <a:pt x="113537" y="116712"/>
                </a:lnTo>
                <a:lnTo>
                  <a:pt x="105790" y="113919"/>
                </a:lnTo>
                <a:lnTo>
                  <a:pt x="98806" y="110998"/>
                </a:lnTo>
                <a:lnTo>
                  <a:pt x="92582" y="107823"/>
                </a:lnTo>
                <a:lnTo>
                  <a:pt x="86487" y="104648"/>
                </a:lnTo>
                <a:lnTo>
                  <a:pt x="81533" y="100965"/>
                </a:lnTo>
                <a:lnTo>
                  <a:pt x="77724" y="96774"/>
                </a:lnTo>
                <a:lnTo>
                  <a:pt x="73913" y="92583"/>
                </a:lnTo>
                <a:lnTo>
                  <a:pt x="72008" y="87503"/>
                </a:lnTo>
                <a:lnTo>
                  <a:pt x="72008" y="77343"/>
                </a:lnTo>
                <a:lnTo>
                  <a:pt x="72898" y="73660"/>
                </a:lnTo>
                <a:lnTo>
                  <a:pt x="74421" y="70104"/>
                </a:lnTo>
                <a:lnTo>
                  <a:pt x="76073" y="66675"/>
                </a:lnTo>
                <a:lnTo>
                  <a:pt x="78358" y="63626"/>
                </a:lnTo>
                <a:lnTo>
                  <a:pt x="81533" y="61087"/>
                </a:lnTo>
                <a:lnTo>
                  <a:pt x="84708" y="58420"/>
                </a:lnTo>
                <a:lnTo>
                  <a:pt x="88773" y="56515"/>
                </a:lnTo>
                <a:lnTo>
                  <a:pt x="93725" y="55118"/>
                </a:lnTo>
                <a:lnTo>
                  <a:pt x="98806" y="53721"/>
                </a:lnTo>
                <a:lnTo>
                  <a:pt x="104648" y="53086"/>
                </a:lnTo>
                <a:lnTo>
                  <a:pt x="111582" y="53086"/>
                </a:lnTo>
                <a:lnTo>
                  <a:pt x="124979" y="53858"/>
                </a:lnTo>
                <a:lnTo>
                  <a:pt x="136778" y="56134"/>
                </a:lnTo>
                <a:lnTo>
                  <a:pt x="144271" y="58293"/>
                </a:lnTo>
                <a:lnTo>
                  <a:pt x="150749" y="60451"/>
                </a:lnTo>
                <a:lnTo>
                  <a:pt x="156463" y="62865"/>
                </a:lnTo>
                <a:lnTo>
                  <a:pt x="162051" y="65278"/>
                </a:lnTo>
                <a:lnTo>
                  <a:pt x="166750" y="67437"/>
                </a:lnTo>
                <a:lnTo>
                  <a:pt x="170561" y="69596"/>
                </a:lnTo>
                <a:lnTo>
                  <a:pt x="174370" y="71628"/>
                </a:lnTo>
                <a:lnTo>
                  <a:pt x="177164" y="72644"/>
                </a:lnTo>
                <a:lnTo>
                  <a:pt x="178943" y="72644"/>
                </a:lnTo>
                <a:lnTo>
                  <a:pt x="181863" y="72262"/>
                </a:lnTo>
                <a:lnTo>
                  <a:pt x="185165" y="69596"/>
                </a:lnTo>
                <a:lnTo>
                  <a:pt x="186562" y="65659"/>
                </a:lnTo>
                <a:lnTo>
                  <a:pt x="187070" y="62992"/>
                </a:lnTo>
                <a:lnTo>
                  <a:pt x="187451" y="59562"/>
                </a:lnTo>
                <a:lnTo>
                  <a:pt x="187706" y="56261"/>
                </a:lnTo>
                <a:lnTo>
                  <a:pt x="187706" y="38100"/>
                </a:lnTo>
                <a:lnTo>
                  <a:pt x="187451" y="35051"/>
                </a:lnTo>
                <a:lnTo>
                  <a:pt x="187070" y="31876"/>
                </a:lnTo>
                <a:lnTo>
                  <a:pt x="186817" y="29337"/>
                </a:lnTo>
                <a:lnTo>
                  <a:pt x="185927" y="25146"/>
                </a:lnTo>
                <a:lnTo>
                  <a:pt x="184531" y="21971"/>
                </a:lnTo>
                <a:lnTo>
                  <a:pt x="182499" y="18923"/>
                </a:lnTo>
                <a:lnTo>
                  <a:pt x="178688" y="16001"/>
                </a:lnTo>
                <a:lnTo>
                  <a:pt x="175513" y="14224"/>
                </a:lnTo>
                <a:lnTo>
                  <a:pt x="171195" y="12065"/>
                </a:lnTo>
                <a:lnTo>
                  <a:pt x="166750" y="10033"/>
                </a:lnTo>
                <a:lnTo>
                  <a:pt x="161417" y="8128"/>
                </a:lnTo>
                <a:lnTo>
                  <a:pt x="155067" y="6350"/>
                </a:lnTo>
                <a:lnTo>
                  <a:pt x="148717" y="4445"/>
                </a:lnTo>
                <a:lnTo>
                  <a:pt x="141605" y="3048"/>
                </a:lnTo>
                <a:lnTo>
                  <a:pt x="133857" y="1778"/>
                </a:lnTo>
                <a:lnTo>
                  <a:pt x="125983" y="635"/>
                </a:lnTo>
                <a:lnTo>
                  <a:pt x="117856" y="0"/>
                </a:lnTo>
                <a:lnTo>
                  <a:pt x="109600" y="0"/>
                </a:lnTo>
                <a:lnTo>
                  <a:pt x="101535" y="171"/>
                </a:lnTo>
                <a:lnTo>
                  <a:pt x="88397" y="1255"/>
                </a:lnTo>
                <a:lnTo>
                  <a:pt x="76063" y="3319"/>
                </a:lnTo>
                <a:lnTo>
                  <a:pt x="64515" y="6350"/>
                </a:lnTo>
                <a:lnTo>
                  <a:pt x="51578" y="11087"/>
                </a:lnTo>
                <a:lnTo>
                  <a:pt x="40312" y="16898"/>
                </a:lnTo>
                <a:lnTo>
                  <a:pt x="30352" y="23875"/>
                </a:lnTo>
                <a:lnTo>
                  <a:pt x="23440" y="30173"/>
                </a:lnTo>
                <a:lnTo>
                  <a:pt x="15353" y="40009"/>
                </a:lnTo>
                <a:lnTo>
                  <a:pt x="9017" y="51054"/>
                </a:lnTo>
                <a:lnTo>
                  <a:pt x="5249" y="60637"/>
                </a:lnTo>
                <a:lnTo>
                  <a:pt x="2444" y="72989"/>
                </a:lnTo>
                <a:lnTo>
                  <a:pt x="1524" y="86106"/>
                </a:lnTo>
                <a:lnTo>
                  <a:pt x="1785" y="94086"/>
                </a:lnTo>
                <a:lnTo>
                  <a:pt x="3539" y="106936"/>
                </a:lnTo>
                <a:lnTo>
                  <a:pt x="6984" y="118237"/>
                </a:lnTo>
                <a:lnTo>
                  <a:pt x="13850" y="131343"/>
                </a:lnTo>
                <a:lnTo>
                  <a:pt x="21589" y="141097"/>
                </a:lnTo>
                <a:lnTo>
                  <a:pt x="31598" y="150103"/>
                </a:lnTo>
                <a:lnTo>
                  <a:pt x="42163" y="157225"/>
                </a:lnTo>
                <a:lnTo>
                  <a:pt x="54120" y="163559"/>
                </a:lnTo>
                <a:lnTo>
                  <a:pt x="65658" y="168783"/>
                </a:lnTo>
                <a:lnTo>
                  <a:pt x="73659" y="172212"/>
                </a:lnTo>
                <a:lnTo>
                  <a:pt x="81533" y="175260"/>
                </a:lnTo>
                <a:lnTo>
                  <a:pt x="89153" y="178054"/>
                </a:lnTo>
                <a:lnTo>
                  <a:pt x="96774" y="180848"/>
                </a:lnTo>
                <a:lnTo>
                  <a:pt x="103631" y="183769"/>
                </a:lnTo>
                <a:lnTo>
                  <a:pt x="109727" y="186944"/>
                </a:lnTo>
                <a:lnTo>
                  <a:pt x="115824" y="190119"/>
                </a:lnTo>
                <a:lnTo>
                  <a:pt x="120650" y="193801"/>
                </a:lnTo>
                <a:lnTo>
                  <a:pt x="124332" y="198120"/>
                </a:lnTo>
                <a:lnTo>
                  <a:pt x="128015" y="202437"/>
                </a:lnTo>
                <a:lnTo>
                  <a:pt x="129793" y="207518"/>
                </a:lnTo>
                <a:lnTo>
                  <a:pt x="129793" y="218567"/>
                </a:lnTo>
                <a:lnTo>
                  <a:pt x="128777" y="223138"/>
                </a:lnTo>
                <a:lnTo>
                  <a:pt x="126873" y="227203"/>
                </a:lnTo>
                <a:lnTo>
                  <a:pt x="124840" y="231140"/>
                </a:lnTo>
                <a:lnTo>
                  <a:pt x="121919" y="234442"/>
                </a:lnTo>
                <a:lnTo>
                  <a:pt x="118109" y="236982"/>
                </a:lnTo>
                <a:lnTo>
                  <a:pt x="114173" y="239522"/>
                </a:lnTo>
                <a:lnTo>
                  <a:pt x="109600" y="241554"/>
                </a:lnTo>
                <a:lnTo>
                  <a:pt x="104393" y="242950"/>
                </a:lnTo>
                <a:lnTo>
                  <a:pt x="99059" y="244348"/>
                </a:lnTo>
                <a:lnTo>
                  <a:pt x="93090" y="244983"/>
                </a:lnTo>
                <a:lnTo>
                  <a:pt x="82478" y="244925"/>
                </a:lnTo>
                <a:lnTo>
                  <a:pt x="69399" y="243782"/>
                </a:lnTo>
                <a:lnTo>
                  <a:pt x="57657" y="241173"/>
                </a:lnTo>
                <a:lnTo>
                  <a:pt x="49149" y="238506"/>
                </a:lnTo>
                <a:lnTo>
                  <a:pt x="41782" y="235838"/>
                </a:lnTo>
                <a:lnTo>
                  <a:pt x="35432" y="232791"/>
                </a:lnTo>
                <a:lnTo>
                  <a:pt x="29082" y="229870"/>
                </a:lnTo>
                <a:lnTo>
                  <a:pt x="23749" y="227075"/>
                </a:lnTo>
                <a:lnTo>
                  <a:pt x="19557" y="224662"/>
                </a:lnTo>
                <a:lnTo>
                  <a:pt x="15239" y="222123"/>
                </a:lnTo>
                <a:lnTo>
                  <a:pt x="12064" y="220853"/>
                </a:lnTo>
                <a:lnTo>
                  <a:pt x="9906" y="220853"/>
                </a:lnTo>
                <a:lnTo>
                  <a:pt x="6603" y="221234"/>
                </a:lnTo>
                <a:lnTo>
                  <a:pt x="3175" y="224028"/>
                </a:lnTo>
                <a:lnTo>
                  <a:pt x="1650" y="228219"/>
                </a:lnTo>
                <a:lnTo>
                  <a:pt x="1015" y="231012"/>
                </a:lnTo>
                <a:lnTo>
                  <a:pt x="634" y="234442"/>
                </a:lnTo>
                <a:lnTo>
                  <a:pt x="253" y="237871"/>
                </a:lnTo>
                <a:lnTo>
                  <a:pt x="0" y="242570"/>
                </a:lnTo>
                <a:lnTo>
                  <a:pt x="0" y="257048"/>
                </a:lnTo>
                <a:lnTo>
                  <a:pt x="634" y="263651"/>
                </a:lnTo>
                <a:lnTo>
                  <a:pt x="1777" y="2680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51276" y="1334897"/>
            <a:ext cx="31248" cy="112538"/>
          </a:xfrm>
          <a:custGeom>
            <a:avLst/>
            <a:gdLst/>
            <a:ahLst/>
            <a:cxnLst/>
            <a:rect l="l" t="t" r="r" b="b"/>
            <a:pathLst>
              <a:path w="31248" h="112538">
                <a:moveTo>
                  <a:pt x="28548" y="46624"/>
                </a:moveTo>
                <a:lnTo>
                  <a:pt x="18398" y="38897"/>
                </a:lnTo>
                <a:lnTo>
                  <a:pt x="10540" y="28701"/>
                </a:lnTo>
                <a:lnTo>
                  <a:pt x="8199" y="24453"/>
                </a:lnTo>
                <a:lnTo>
                  <a:pt x="3404" y="12988"/>
                </a:lnTo>
                <a:lnTo>
                  <a:pt x="0" y="0"/>
                </a:lnTo>
                <a:lnTo>
                  <a:pt x="7006" y="107669"/>
                </a:lnTo>
                <a:lnTo>
                  <a:pt x="18751" y="110504"/>
                </a:lnTo>
                <a:lnTo>
                  <a:pt x="31248" y="112538"/>
                </a:lnTo>
                <a:lnTo>
                  <a:pt x="30352" y="47625"/>
                </a:lnTo>
                <a:lnTo>
                  <a:pt x="28548" y="46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70885" y="1149603"/>
            <a:ext cx="284479" cy="299466"/>
          </a:xfrm>
          <a:custGeom>
            <a:avLst/>
            <a:gdLst/>
            <a:ahLst/>
            <a:cxnLst/>
            <a:rect l="l" t="t" r="r" b="b"/>
            <a:pathLst>
              <a:path w="284479" h="299466">
                <a:moveTo>
                  <a:pt x="0" y="152400"/>
                </a:moveTo>
                <a:lnTo>
                  <a:pt x="319" y="165881"/>
                </a:lnTo>
                <a:lnTo>
                  <a:pt x="1311" y="179110"/>
                </a:lnTo>
                <a:lnTo>
                  <a:pt x="2968" y="191703"/>
                </a:lnTo>
                <a:lnTo>
                  <a:pt x="5284" y="203668"/>
                </a:lnTo>
                <a:lnTo>
                  <a:pt x="8254" y="215011"/>
                </a:lnTo>
                <a:lnTo>
                  <a:pt x="13591" y="229501"/>
                </a:lnTo>
                <a:lnTo>
                  <a:pt x="19322" y="241009"/>
                </a:lnTo>
                <a:lnTo>
                  <a:pt x="26091" y="251546"/>
                </a:lnTo>
                <a:lnTo>
                  <a:pt x="33909" y="261112"/>
                </a:lnTo>
                <a:lnTo>
                  <a:pt x="43797" y="270462"/>
                </a:lnTo>
                <a:lnTo>
                  <a:pt x="53933" y="277916"/>
                </a:lnTo>
                <a:lnTo>
                  <a:pt x="65115" y="284324"/>
                </a:lnTo>
                <a:lnTo>
                  <a:pt x="77342" y="289687"/>
                </a:lnTo>
                <a:lnTo>
                  <a:pt x="87397" y="292962"/>
                </a:lnTo>
                <a:lnTo>
                  <a:pt x="80390" y="185293"/>
                </a:lnTo>
                <a:lnTo>
                  <a:pt x="78675" y="175202"/>
                </a:lnTo>
                <a:lnTo>
                  <a:pt x="77474" y="162605"/>
                </a:lnTo>
                <a:lnTo>
                  <a:pt x="77088" y="149225"/>
                </a:lnTo>
                <a:lnTo>
                  <a:pt x="77514" y="135748"/>
                </a:lnTo>
                <a:lnTo>
                  <a:pt x="78849" y="123114"/>
                </a:lnTo>
                <a:lnTo>
                  <a:pt x="81152" y="111506"/>
                </a:lnTo>
                <a:lnTo>
                  <a:pt x="87185" y="93735"/>
                </a:lnTo>
                <a:lnTo>
                  <a:pt x="93090" y="83185"/>
                </a:lnTo>
                <a:lnTo>
                  <a:pt x="103012" y="72332"/>
                </a:lnTo>
                <a:lnTo>
                  <a:pt x="113664" y="65405"/>
                </a:lnTo>
                <a:lnTo>
                  <a:pt x="129413" y="60413"/>
                </a:lnTo>
                <a:lnTo>
                  <a:pt x="142875" y="59309"/>
                </a:lnTo>
                <a:lnTo>
                  <a:pt x="150195" y="59591"/>
                </a:lnTo>
                <a:lnTo>
                  <a:pt x="163097" y="61789"/>
                </a:lnTo>
                <a:lnTo>
                  <a:pt x="173989" y="66167"/>
                </a:lnTo>
                <a:lnTo>
                  <a:pt x="185878" y="75088"/>
                </a:lnTo>
                <a:lnTo>
                  <a:pt x="193801" y="85217"/>
                </a:lnTo>
                <a:lnTo>
                  <a:pt x="200977" y="100930"/>
                </a:lnTo>
                <a:lnTo>
                  <a:pt x="204342" y="113919"/>
                </a:lnTo>
                <a:lnTo>
                  <a:pt x="205900" y="124138"/>
                </a:lnTo>
                <a:lnTo>
                  <a:pt x="207018" y="136709"/>
                </a:lnTo>
                <a:lnTo>
                  <a:pt x="207390" y="150113"/>
                </a:lnTo>
                <a:lnTo>
                  <a:pt x="206981" y="163452"/>
                </a:lnTo>
                <a:lnTo>
                  <a:pt x="205711" y="176081"/>
                </a:lnTo>
                <a:lnTo>
                  <a:pt x="203580" y="187706"/>
                </a:lnTo>
                <a:lnTo>
                  <a:pt x="197606" y="205407"/>
                </a:lnTo>
                <a:lnTo>
                  <a:pt x="191642" y="215900"/>
                </a:lnTo>
                <a:lnTo>
                  <a:pt x="181899" y="226584"/>
                </a:lnTo>
                <a:lnTo>
                  <a:pt x="171195" y="233553"/>
                </a:lnTo>
                <a:lnTo>
                  <a:pt x="155162" y="238571"/>
                </a:lnTo>
                <a:lnTo>
                  <a:pt x="141604" y="239649"/>
                </a:lnTo>
                <a:lnTo>
                  <a:pt x="134648" y="239386"/>
                </a:lnTo>
                <a:lnTo>
                  <a:pt x="121723" y="237224"/>
                </a:lnTo>
                <a:lnTo>
                  <a:pt x="110743" y="232918"/>
                </a:lnTo>
                <a:lnTo>
                  <a:pt x="111639" y="297831"/>
                </a:lnTo>
                <a:lnTo>
                  <a:pt x="124900" y="299056"/>
                </a:lnTo>
                <a:lnTo>
                  <a:pt x="138937" y="299466"/>
                </a:lnTo>
                <a:lnTo>
                  <a:pt x="140579" y="299460"/>
                </a:lnTo>
                <a:lnTo>
                  <a:pt x="154509" y="298941"/>
                </a:lnTo>
                <a:lnTo>
                  <a:pt x="167711" y="297577"/>
                </a:lnTo>
                <a:lnTo>
                  <a:pt x="180184" y="295368"/>
                </a:lnTo>
                <a:lnTo>
                  <a:pt x="191929" y="292315"/>
                </a:lnTo>
                <a:lnTo>
                  <a:pt x="202945" y="288417"/>
                </a:lnTo>
                <a:lnTo>
                  <a:pt x="219103" y="280751"/>
                </a:lnTo>
                <a:lnTo>
                  <a:pt x="229905" y="273898"/>
                </a:lnTo>
                <a:lnTo>
                  <a:pt x="239720" y="266039"/>
                </a:lnTo>
                <a:lnTo>
                  <a:pt x="248538" y="257175"/>
                </a:lnTo>
                <a:lnTo>
                  <a:pt x="258879" y="243921"/>
                </a:lnTo>
                <a:lnTo>
                  <a:pt x="265417" y="233126"/>
                </a:lnTo>
                <a:lnTo>
                  <a:pt x="270987" y="221502"/>
                </a:lnTo>
                <a:lnTo>
                  <a:pt x="275589" y="209042"/>
                </a:lnTo>
                <a:lnTo>
                  <a:pt x="278643" y="198261"/>
                </a:lnTo>
                <a:lnTo>
                  <a:pt x="281206" y="186190"/>
                </a:lnTo>
                <a:lnTo>
                  <a:pt x="283029" y="173629"/>
                </a:lnTo>
                <a:lnTo>
                  <a:pt x="284118" y="160586"/>
                </a:lnTo>
                <a:lnTo>
                  <a:pt x="284479" y="147066"/>
                </a:lnTo>
                <a:lnTo>
                  <a:pt x="284166" y="133403"/>
                </a:lnTo>
                <a:lnTo>
                  <a:pt x="283197" y="120143"/>
                </a:lnTo>
                <a:lnTo>
                  <a:pt x="281558" y="107539"/>
                </a:lnTo>
                <a:lnTo>
                  <a:pt x="279238" y="95599"/>
                </a:lnTo>
                <a:lnTo>
                  <a:pt x="276225" y="84328"/>
                </a:lnTo>
                <a:lnTo>
                  <a:pt x="270876" y="69724"/>
                </a:lnTo>
                <a:lnTo>
                  <a:pt x="265163" y="58195"/>
                </a:lnTo>
                <a:lnTo>
                  <a:pt x="258437" y="47657"/>
                </a:lnTo>
                <a:lnTo>
                  <a:pt x="250698" y="38100"/>
                </a:lnTo>
                <a:lnTo>
                  <a:pt x="241057" y="28833"/>
                </a:lnTo>
                <a:lnTo>
                  <a:pt x="230952" y="21359"/>
                </a:lnTo>
                <a:lnTo>
                  <a:pt x="219726" y="14962"/>
                </a:lnTo>
                <a:lnTo>
                  <a:pt x="207390" y="9651"/>
                </a:lnTo>
                <a:lnTo>
                  <a:pt x="197203" y="6388"/>
                </a:lnTo>
                <a:lnTo>
                  <a:pt x="185461" y="3612"/>
                </a:lnTo>
                <a:lnTo>
                  <a:pt x="172929" y="1614"/>
                </a:lnTo>
                <a:lnTo>
                  <a:pt x="159618" y="405"/>
                </a:lnTo>
                <a:lnTo>
                  <a:pt x="145541" y="0"/>
                </a:lnTo>
                <a:lnTo>
                  <a:pt x="144045" y="4"/>
                </a:lnTo>
                <a:lnTo>
                  <a:pt x="130140" y="517"/>
                </a:lnTo>
                <a:lnTo>
                  <a:pt x="116944" y="1878"/>
                </a:lnTo>
                <a:lnTo>
                  <a:pt x="104461" y="4087"/>
                </a:lnTo>
                <a:lnTo>
                  <a:pt x="92698" y="7144"/>
                </a:lnTo>
                <a:lnTo>
                  <a:pt x="81661" y="11049"/>
                </a:lnTo>
                <a:lnTo>
                  <a:pt x="65790" y="18669"/>
                </a:lnTo>
                <a:lnTo>
                  <a:pt x="54991" y="25516"/>
                </a:lnTo>
                <a:lnTo>
                  <a:pt x="45169" y="33341"/>
                </a:lnTo>
                <a:lnTo>
                  <a:pt x="36322" y="42163"/>
                </a:lnTo>
                <a:lnTo>
                  <a:pt x="25802" y="55497"/>
                </a:lnTo>
                <a:lnTo>
                  <a:pt x="19257" y="66284"/>
                </a:lnTo>
                <a:lnTo>
                  <a:pt x="13668" y="77930"/>
                </a:lnTo>
                <a:lnTo>
                  <a:pt x="9016" y="90424"/>
                </a:lnTo>
                <a:lnTo>
                  <a:pt x="5948" y="101218"/>
                </a:lnTo>
                <a:lnTo>
                  <a:pt x="3355" y="113286"/>
                </a:lnTo>
                <a:lnTo>
                  <a:pt x="1495" y="125843"/>
                </a:lnTo>
                <a:lnTo>
                  <a:pt x="374" y="138883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98799" y="1149603"/>
            <a:ext cx="202691" cy="299466"/>
          </a:xfrm>
          <a:custGeom>
            <a:avLst/>
            <a:gdLst/>
            <a:ahLst/>
            <a:cxnLst/>
            <a:rect l="l" t="t" r="r" b="b"/>
            <a:pathLst>
              <a:path w="202691" h="299466">
                <a:moveTo>
                  <a:pt x="1777" y="268097"/>
                </a:moveTo>
                <a:lnTo>
                  <a:pt x="3048" y="272542"/>
                </a:lnTo>
                <a:lnTo>
                  <a:pt x="4699" y="275844"/>
                </a:lnTo>
                <a:lnTo>
                  <a:pt x="9016" y="280035"/>
                </a:lnTo>
                <a:lnTo>
                  <a:pt x="12573" y="282194"/>
                </a:lnTo>
                <a:lnTo>
                  <a:pt x="17272" y="284607"/>
                </a:lnTo>
                <a:lnTo>
                  <a:pt x="22098" y="287020"/>
                </a:lnTo>
                <a:lnTo>
                  <a:pt x="28066" y="289306"/>
                </a:lnTo>
                <a:lnTo>
                  <a:pt x="35178" y="291592"/>
                </a:lnTo>
                <a:lnTo>
                  <a:pt x="42290" y="293878"/>
                </a:lnTo>
                <a:lnTo>
                  <a:pt x="50418" y="295783"/>
                </a:lnTo>
                <a:lnTo>
                  <a:pt x="59436" y="297307"/>
                </a:lnTo>
                <a:lnTo>
                  <a:pt x="74840" y="299024"/>
                </a:lnTo>
                <a:lnTo>
                  <a:pt x="87884" y="299466"/>
                </a:lnTo>
                <a:lnTo>
                  <a:pt x="96421" y="299289"/>
                </a:lnTo>
                <a:lnTo>
                  <a:pt x="109380" y="298294"/>
                </a:lnTo>
                <a:lnTo>
                  <a:pt x="121827" y="296411"/>
                </a:lnTo>
                <a:lnTo>
                  <a:pt x="133730" y="293624"/>
                </a:lnTo>
                <a:lnTo>
                  <a:pt x="148650" y="288520"/>
                </a:lnTo>
                <a:lnTo>
                  <a:pt x="160042" y="282946"/>
                </a:lnTo>
                <a:lnTo>
                  <a:pt x="170306" y="276225"/>
                </a:lnTo>
                <a:lnTo>
                  <a:pt x="179557" y="268155"/>
                </a:lnTo>
                <a:lnTo>
                  <a:pt x="187719" y="258444"/>
                </a:lnTo>
                <a:lnTo>
                  <a:pt x="194310" y="247396"/>
                </a:lnTo>
                <a:lnTo>
                  <a:pt x="199435" y="233619"/>
                </a:lnTo>
                <a:lnTo>
                  <a:pt x="201877" y="221100"/>
                </a:lnTo>
                <a:lnTo>
                  <a:pt x="202691" y="207518"/>
                </a:lnTo>
                <a:lnTo>
                  <a:pt x="202457" y="200366"/>
                </a:lnTo>
                <a:lnTo>
                  <a:pt x="200652" y="187458"/>
                </a:lnTo>
                <a:lnTo>
                  <a:pt x="197103" y="176149"/>
                </a:lnTo>
                <a:lnTo>
                  <a:pt x="190019" y="162989"/>
                </a:lnTo>
                <a:lnTo>
                  <a:pt x="182245" y="153288"/>
                </a:lnTo>
                <a:lnTo>
                  <a:pt x="171897" y="144204"/>
                </a:lnTo>
                <a:lnTo>
                  <a:pt x="161162" y="137287"/>
                </a:lnTo>
                <a:lnTo>
                  <a:pt x="148951" y="130888"/>
                </a:lnTo>
                <a:lnTo>
                  <a:pt x="137413" y="125857"/>
                </a:lnTo>
                <a:lnTo>
                  <a:pt x="125350" y="121064"/>
                </a:lnTo>
                <a:lnTo>
                  <a:pt x="113537" y="116712"/>
                </a:lnTo>
                <a:lnTo>
                  <a:pt x="105790" y="113919"/>
                </a:lnTo>
                <a:lnTo>
                  <a:pt x="98805" y="110998"/>
                </a:lnTo>
                <a:lnTo>
                  <a:pt x="92583" y="107823"/>
                </a:lnTo>
                <a:lnTo>
                  <a:pt x="86487" y="104648"/>
                </a:lnTo>
                <a:lnTo>
                  <a:pt x="81534" y="100965"/>
                </a:lnTo>
                <a:lnTo>
                  <a:pt x="77724" y="96774"/>
                </a:lnTo>
                <a:lnTo>
                  <a:pt x="73913" y="92583"/>
                </a:lnTo>
                <a:lnTo>
                  <a:pt x="72009" y="87503"/>
                </a:lnTo>
                <a:lnTo>
                  <a:pt x="72009" y="77343"/>
                </a:lnTo>
                <a:lnTo>
                  <a:pt x="72898" y="73660"/>
                </a:lnTo>
                <a:lnTo>
                  <a:pt x="74422" y="70104"/>
                </a:lnTo>
                <a:lnTo>
                  <a:pt x="76073" y="66675"/>
                </a:lnTo>
                <a:lnTo>
                  <a:pt x="78359" y="63626"/>
                </a:lnTo>
                <a:lnTo>
                  <a:pt x="81534" y="61087"/>
                </a:lnTo>
                <a:lnTo>
                  <a:pt x="84709" y="58420"/>
                </a:lnTo>
                <a:lnTo>
                  <a:pt x="88773" y="56515"/>
                </a:lnTo>
                <a:lnTo>
                  <a:pt x="93725" y="55118"/>
                </a:lnTo>
                <a:lnTo>
                  <a:pt x="98805" y="53721"/>
                </a:lnTo>
                <a:lnTo>
                  <a:pt x="104648" y="53086"/>
                </a:lnTo>
                <a:lnTo>
                  <a:pt x="111582" y="53086"/>
                </a:lnTo>
                <a:lnTo>
                  <a:pt x="124979" y="53858"/>
                </a:lnTo>
                <a:lnTo>
                  <a:pt x="136778" y="56134"/>
                </a:lnTo>
                <a:lnTo>
                  <a:pt x="144272" y="58293"/>
                </a:lnTo>
                <a:lnTo>
                  <a:pt x="150749" y="60451"/>
                </a:lnTo>
                <a:lnTo>
                  <a:pt x="156463" y="62865"/>
                </a:lnTo>
                <a:lnTo>
                  <a:pt x="162051" y="65278"/>
                </a:lnTo>
                <a:lnTo>
                  <a:pt x="166750" y="67437"/>
                </a:lnTo>
                <a:lnTo>
                  <a:pt x="170561" y="69596"/>
                </a:lnTo>
                <a:lnTo>
                  <a:pt x="174371" y="71628"/>
                </a:lnTo>
                <a:lnTo>
                  <a:pt x="177164" y="72644"/>
                </a:lnTo>
                <a:lnTo>
                  <a:pt x="178942" y="72644"/>
                </a:lnTo>
                <a:lnTo>
                  <a:pt x="181863" y="72262"/>
                </a:lnTo>
                <a:lnTo>
                  <a:pt x="185165" y="69596"/>
                </a:lnTo>
                <a:lnTo>
                  <a:pt x="186562" y="65659"/>
                </a:lnTo>
                <a:lnTo>
                  <a:pt x="187071" y="62992"/>
                </a:lnTo>
                <a:lnTo>
                  <a:pt x="187451" y="59562"/>
                </a:lnTo>
                <a:lnTo>
                  <a:pt x="187705" y="56261"/>
                </a:lnTo>
                <a:lnTo>
                  <a:pt x="187833" y="51816"/>
                </a:lnTo>
                <a:lnTo>
                  <a:pt x="187833" y="41910"/>
                </a:lnTo>
                <a:lnTo>
                  <a:pt x="187705" y="38100"/>
                </a:lnTo>
                <a:lnTo>
                  <a:pt x="187451" y="35051"/>
                </a:lnTo>
                <a:lnTo>
                  <a:pt x="187071" y="31876"/>
                </a:lnTo>
                <a:lnTo>
                  <a:pt x="186816" y="29337"/>
                </a:lnTo>
                <a:lnTo>
                  <a:pt x="185927" y="25146"/>
                </a:lnTo>
                <a:lnTo>
                  <a:pt x="184530" y="21971"/>
                </a:lnTo>
                <a:lnTo>
                  <a:pt x="182499" y="18923"/>
                </a:lnTo>
                <a:lnTo>
                  <a:pt x="178688" y="16001"/>
                </a:lnTo>
                <a:lnTo>
                  <a:pt x="175513" y="14224"/>
                </a:lnTo>
                <a:lnTo>
                  <a:pt x="171196" y="12065"/>
                </a:lnTo>
                <a:lnTo>
                  <a:pt x="166750" y="10033"/>
                </a:lnTo>
                <a:lnTo>
                  <a:pt x="161416" y="8128"/>
                </a:lnTo>
                <a:lnTo>
                  <a:pt x="155066" y="6350"/>
                </a:lnTo>
                <a:lnTo>
                  <a:pt x="148716" y="4445"/>
                </a:lnTo>
                <a:lnTo>
                  <a:pt x="141604" y="3048"/>
                </a:lnTo>
                <a:lnTo>
                  <a:pt x="133858" y="1778"/>
                </a:lnTo>
                <a:lnTo>
                  <a:pt x="125984" y="635"/>
                </a:lnTo>
                <a:lnTo>
                  <a:pt x="117855" y="0"/>
                </a:lnTo>
                <a:lnTo>
                  <a:pt x="109600" y="0"/>
                </a:lnTo>
                <a:lnTo>
                  <a:pt x="101535" y="171"/>
                </a:lnTo>
                <a:lnTo>
                  <a:pt x="88397" y="1255"/>
                </a:lnTo>
                <a:lnTo>
                  <a:pt x="76063" y="3319"/>
                </a:lnTo>
                <a:lnTo>
                  <a:pt x="64515" y="6350"/>
                </a:lnTo>
                <a:lnTo>
                  <a:pt x="51578" y="11087"/>
                </a:lnTo>
                <a:lnTo>
                  <a:pt x="40312" y="16898"/>
                </a:lnTo>
                <a:lnTo>
                  <a:pt x="30352" y="23875"/>
                </a:lnTo>
                <a:lnTo>
                  <a:pt x="23440" y="30173"/>
                </a:lnTo>
                <a:lnTo>
                  <a:pt x="15353" y="40009"/>
                </a:lnTo>
                <a:lnTo>
                  <a:pt x="9016" y="51054"/>
                </a:lnTo>
                <a:lnTo>
                  <a:pt x="5249" y="60637"/>
                </a:lnTo>
                <a:lnTo>
                  <a:pt x="2444" y="72989"/>
                </a:lnTo>
                <a:lnTo>
                  <a:pt x="1524" y="86106"/>
                </a:lnTo>
                <a:lnTo>
                  <a:pt x="1785" y="94086"/>
                </a:lnTo>
                <a:lnTo>
                  <a:pt x="3539" y="106936"/>
                </a:lnTo>
                <a:lnTo>
                  <a:pt x="6985" y="118237"/>
                </a:lnTo>
                <a:lnTo>
                  <a:pt x="13850" y="131343"/>
                </a:lnTo>
                <a:lnTo>
                  <a:pt x="21589" y="141097"/>
                </a:lnTo>
                <a:lnTo>
                  <a:pt x="31598" y="150103"/>
                </a:lnTo>
                <a:lnTo>
                  <a:pt x="42163" y="157225"/>
                </a:lnTo>
                <a:lnTo>
                  <a:pt x="54120" y="163559"/>
                </a:lnTo>
                <a:lnTo>
                  <a:pt x="65659" y="168783"/>
                </a:lnTo>
                <a:lnTo>
                  <a:pt x="73660" y="172212"/>
                </a:lnTo>
                <a:lnTo>
                  <a:pt x="81534" y="175260"/>
                </a:lnTo>
                <a:lnTo>
                  <a:pt x="89153" y="178054"/>
                </a:lnTo>
                <a:lnTo>
                  <a:pt x="96774" y="180848"/>
                </a:lnTo>
                <a:lnTo>
                  <a:pt x="103631" y="183769"/>
                </a:lnTo>
                <a:lnTo>
                  <a:pt x="109727" y="186944"/>
                </a:lnTo>
                <a:lnTo>
                  <a:pt x="115824" y="190119"/>
                </a:lnTo>
                <a:lnTo>
                  <a:pt x="120650" y="193801"/>
                </a:lnTo>
                <a:lnTo>
                  <a:pt x="124333" y="198120"/>
                </a:lnTo>
                <a:lnTo>
                  <a:pt x="128015" y="202437"/>
                </a:lnTo>
                <a:lnTo>
                  <a:pt x="129793" y="207518"/>
                </a:lnTo>
                <a:lnTo>
                  <a:pt x="129793" y="218567"/>
                </a:lnTo>
                <a:lnTo>
                  <a:pt x="128777" y="223138"/>
                </a:lnTo>
                <a:lnTo>
                  <a:pt x="126873" y="227203"/>
                </a:lnTo>
                <a:lnTo>
                  <a:pt x="124840" y="231140"/>
                </a:lnTo>
                <a:lnTo>
                  <a:pt x="121920" y="234442"/>
                </a:lnTo>
                <a:lnTo>
                  <a:pt x="118110" y="236982"/>
                </a:lnTo>
                <a:lnTo>
                  <a:pt x="114173" y="239522"/>
                </a:lnTo>
                <a:lnTo>
                  <a:pt x="109600" y="241554"/>
                </a:lnTo>
                <a:lnTo>
                  <a:pt x="104393" y="242950"/>
                </a:lnTo>
                <a:lnTo>
                  <a:pt x="99060" y="244348"/>
                </a:lnTo>
                <a:lnTo>
                  <a:pt x="93090" y="244983"/>
                </a:lnTo>
                <a:lnTo>
                  <a:pt x="82478" y="244925"/>
                </a:lnTo>
                <a:lnTo>
                  <a:pt x="69399" y="243782"/>
                </a:lnTo>
                <a:lnTo>
                  <a:pt x="57658" y="241173"/>
                </a:lnTo>
                <a:lnTo>
                  <a:pt x="49149" y="238506"/>
                </a:lnTo>
                <a:lnTo>
                  <a:pt x="41783" y="235838"/>
                </a:lnTo>
                <a:lnTo>
                  <a:pt x="35433" y="232791"/>
                </a:lnTo>
                <a:lnTo>
                  <a:pt x="29083" y="229870"/>
                </a:lnTo>
                <a:lnTo>
                  <a:pt x="23749" y="227075"/>
                </a:lnTo>
                <a:lnTo>
                  <a:pt x="19558" y="224662"/>
                </a:lnTo>
                <a:lnTo>
                  <a:pt x="15239" y="222123"/>
                </a:lnTo>
                <a:lnTo>
                  <a:pt x="12064" y="220853"/>
                </a:lnTo>
                <a:lnTo>
                  <a:pt x="9905" y="220853"/>
                </a:lnTo>
                <a:lnTo>
                  <a:pt x="6603" y="221234"/>
                </a:lnTo>
                <a:lnTo>
                  <a:pt x="3175" y="224028"/>
                </a:lnTo>
                <a:lnTo>
                  <a:pt x="1650" y="228219"/>
                </a:lnTo>
                <a:lnTo>
                  <a:pt x="1015" y="231012"/>
                </a:lnTo>
                <a:lnTo>
                  <a:pt x="635" y="234442"/>
                </a:lnTo>
                <a:lnTo>
                  <a:pt x="253" y="237871"/>
                </a:lnTo>
                <a:lnTo>
                  <a:pt x="0" y="242570"/>
                </a:lnTo>
                <a:lnTo>
                  <a:pt x="0" y="257048"/>
                </a:lnTo>
                <a:lnTo>
                  <a:pt x="635" y="263651"/>
                </a:lnTo>
                <a:lnTo>
                  <a:pt x="1777" y="2680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21684" y="1084707"/>
            <a:ext cx="187832" cy="363473"/>
          </a:xfrm>
          <a:custGeom>
            <a:avLst/>
            <a:gdLst/>
            <a:ahLst/>
            <a:cxnLst/>
            <a:rect l="l" t="t" r="r" b="b"/>
            <a:pathLst>
              <a:path w="187832" h="363473">
                <a:moveTo>
                  <a:pt x="187832" y="113029"/>
                </a:moveTo>
                <a:lnTo>
                  <a:pt x="187832" y="96392"/>
                </a:lnTo>
                <a:lnTo>
                  <a:pt x="187578" y="91566"/>
                </a:lnTo>
                <a:lnTo>
                  <a:pt x="187070" y="87502"/>
                </a:lnTo>
                <a:lnTo>
                  <a:pt x="186562" y="83565"/>
                </a:lnTo>
                <a:lnTo>
                  <a:pt x="185800" y="80517"/>
                </a:lnTo>
                <a:lnTo>
                  <a:pt x="184785" y="78231"/>
                </a:lnTo>
                <a:lnTo>
                  <a:pt x="182625" y="74294"/>
                </a:lnTo>
                <a:lnTo>
                  <a:pt x="179577" y="72262"/>
                </a:lnTo>
                <a:lnTo>
                  <a:pt x="175894" y="71754"/>
                </a:lnTo>
                <a:lnTo>
                  <a:pt x="118110" y="71754"/>
                </a:lnTo>
                <a:lnTo>
                  <a:pt x="118110" y="10540"/>
                </a:lnTo>
                <a:lnTo>
                  <a:pt x="116331" y="7238"/>
                </a:lnTo>
                <a:lnTo>
                  <a:pt x="113156" y="4317"/>
                </a:lnTo>
                <a:lnTo>
                  <a:pt x="110489" y="3175"/>
                </a:lnTo>
                <a:lnTo>
                  <a:pt x="107695" y="2031"/>
                </a:lnTo>
                <a:lnTo>
                  <a:pt x="103886" y="1269"/>
                </a:lnTo>
                <a:lnTo>
                  <a:pt x="98932" y="762"/>
                </a:lnTo>
                <a:lnTo>
                  <a:pt x="94106" y="253"/>
                </a:lnTo>
                <a:lnTo>
                  <a:pt x="88011" y="0"/>
                </a:lnTo>
                <a:lnTo>
                  <a:pt x="73532" y="0"/>
                </a:lnTo>
                <a:lnTo>
                  <a:pt x="67563" y="253"/>
                </a:lnTo>
                <a:lnTo>
                  <a:pt x="62611" y="762"/>
                </a:lnTo>
                <a:lnTo>
                  <a:pt x="57785" y="1269"/>
                </a:lnTo>
                <a:lnTo>
                  <a:pt x="53975" y="2031"/>
                </a:lnTo>
                <a:lnTo>
                  <a:pt x="51053" y="3175"/>
                </a:lnTo>
                <a:lnTo>
                  <a:pt x="48132" y="4317"/>
                </a:lnTo>
                <a:lnTo>
                  <a:pt x="46227" y="5587"/>
                </a:lnTo>
                <a:lnTo>
                  <a:pt x="44068" y="8762"/>
                </a:lnTo>
                <a:lnTo>
                  <a:pt x="43433" y="12572"/>
                </a:lnTo>
                <a:lnTo>
                  <a:pt x="43433" y="71754"/>
                </a:lnTo>
                <a:lnTo>
                  <a:pt x="9905" y="71754"/>
                </a:lnTo>
                <a:lnTo>
                  <a:pt x="6730" y="73278"/>
                </a:lnTo>
                <a:lnTo>
                  <a:pt x="3937" y="75945"/>
                </a:lnTo>
                <a:lnTo>
                  <a:pt x="2031" y="80517"/>
                </a:lnTo>
                <a:lnTo>
                  <a:pt x="1269" y="83565"/>
                </a:lnTo>
                <a:lnTo>
                  <a:pt x="762" y="87502"/>
                </a:lnTo>
                <a:lnTo>
                  <a:pt x="253" y="91566"/>
                </a:lnTo>
                <a:lnTo>
                  <a:pt x="0" y="96392"/>
                </a:lnTo>
                <a:lnTo>
                  <a:pt x="0" y="113029"/>
                </a:lnTo>
                <a:lnTo>
                  <a:pt x="1015" y="120903"/>
                </a:lnTo>
                <a:lnTo>
                  <a:pt x="2920" y="125475"/>
                </a:lnTo>
                <a:lnTo>
                  <a:pt x="4952" y="130175"/>
                </a:lnTo>
                <a:lnTo>
                  <a:pt x="7874" y="132460"/>
                </a:lnTo>
                <a:lnTo>
                  <a:pt x="43433" y="132460"/>
                </a:lnTo>
                <a:lnTo>
                  <a:pt x="43489" y="273588"/>
                </a:lnTo>
                <a:lnTo>
                  <a:pt x="44249" y="287201"/>
                </a:lnTo>
                <a:lnTo>
                  <a:pt x="45917" y="299594"/>
                </a:lnTo>
                <a:lnTo>
                  <a:pt x="48513" y="310768"/>
                </a:lnTo>
                <a:lnTo>
                  <a:pt x="51320" y="319085"/>
                </a:lnTo>
                <a:lnTo>
                  <a:pt x="56991" y="330631"/>
                </a:lnTo>
                <a:lnTo>
                  <a:pt x="64262" y="340359"/>
                </a:lnTo>
                <a:lnTo>
                  <a:pt x="69168" y="345147"/>
                </a:lnTo>
                <a:lnTo>
                  <a:pt x="79445" y="352457"/>
                </a:lnTo>
                <a:lnTo>
                  <a:pt x="91439" y="357885"/>
                </a:lnTo>
                <a:lnTo>
                  <a:pt x="103516" y="361086"/>
                </a:lnTo>
                <a:lnTo>
                  <a:pt x="116150" y="362872"/>
                </a:lnTo>
                <a:lnTo>
                  <a:pt x="130048" y="363473"/>
                </a:lnTo>
                <a:lnTo>
                  <a:pt x="135636" y="363473"/>
                </a:lnTo>
                <a:lnTo>
                  <a:pt x="141096" y="363219"/>
                </a:lnTo>
                <a:lnTo>
                  <a:pt x="146557" y="362584"/>
                </a:lnTo>
                <a:lnTo>
                  <a:pt x="152018" y="361950"/>
                </a:lnTo>
                <a:lnTo>
                  <a:pt x="157099" y="361188"/>
                </a:lnTo>
                <a:lnTo>
                  <a:pt x="161798" y="360044"/>
                </a:lnTo>
                <a:lnTo>
                  <a:pt x="166496" y="359028"/>
                </a:lnTo>
                <a:lnTo>
                  <a:pt x="170561" y="357631"/>
                </a:lnTo>
                <a:lnTo>
                  <a:pt x="173989" y="356234"/>
                </a:lnTo>
                <a:lnTo>
                  <a:pt x="177418" y="354710"/>
                </a:lnTo>
                <a:lnTo>
                  <a:pt x="180086" y="353059"/>
                </a:lnTo>
                <a:lnTo>
                  <a:pt x="183641" y="349250"/>
                </a:lnTo>
                <a:lnTo>
                  <a:pt x="185038" y="345947"/>
                </a:lnTo>
                <a:lnTo>
                  <a:pt x="186181" y="341248"/>
                </a:lnTo>
                <a:lnTo>
                  <a:pt x="187325" y="336676"/>
                </a:lnTo>
                <a:lnTo>
                  <a:pt x="187832" y="329945"/>
                </a:lnTo>
                <a:lnTo>
                  <a:pt x="187832" y="315721"/>
                </a:lnTo>
                <a:lnTo>
                  <a:pt x="187578" y="311150"/>
                </a:lnTo>
                <a:lnTo>
                  <a:pt x="187070" y="307466"/>
                </a:lnTo>
                <a:lnTo>
                  <a:pt x="186562" y="303910"/>
                </a:lnTo>
                <a:lnTo>
                  <a:pt x="186054" y="301116"/>
                </a:lnTo>
                <a:lnTo>
                  <a:pt x="185419" y="299084"/>
                </a:lnTo>
                <a:lnTo>
                  <a:pt x="184023" y="295528"/>
                </a:lnTo>
                <a:lnTo>
                  <a:pt x="180720" y="293877"/>
                </a:lnTo>
                <a:lnTo>
                  <a:pt x="178053" y="293877"/>
                </a:lnTo>
                <a:lnTo>
                  <a:pt x="174878" y="294893"/>
                </a:lnTo>
                <a:lnTo>
                  <a:pt x="171068" y="296417"/>
                </a:lnTo>
                <a:lnTo>
                  <a:pt x="166115" y="298195"/>
                </a:lnTo>
                <a:lnTo>
                  <a:pt x="163321" y="298957"/>
                </a:lnTo>
                <a:lnTo>
                  <a:pt x="160146" y="299592"/>
                </a:lnTo>
                <a:lnTo>
                  <a:pt x="156971" y="300354"/>
                </a:lnTo>
                <a:lnTo>
                  <a:pt x="153415" y="300735"/>
                </a:lnTo>
                <a:lnTo>
                  <a:pt x="147616" y="300704"/>
                </a:lnTo>
                <a:lnTo>
                  <a:pt x="133862" y="297689"/>
                </a:lnTo>
                <a:lnTo>
                  <a:pt x="124967" y="289813"/>
                </a:lnTo>
                <a:lnTo>
                  <a:pt x="122087" y="284009"/>
                </a:lnTo>
                <a:lnTo>
                  <a:pt x="119104" y="272160"/>
                </a:lnTo>
                <a:lnTo>
                  <a:pt x="118110" y="257175"/>
                </a:lnTo>
                <a:lnTo>
                  <a:pt x="118110" y="132460"/>
                </a:lnTo>
                <a:lnTo>
                  <a:pt x="179958" y="132460"/>
                </a:lnTo>
                <a:lnTo>
                  <a:pt x="182879" y="130175"/>
                </a:lnTo>
                <a:lnTo>
                  <a:pt x="184785" y="125475"/>
                </a:lnTo>
                <a:lnTo>
                  <a:pt x="186816" y="120903"/>
                </a:lnTo>
                <a:lnTo>
                  <a:pt x="187832" y="113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17340" y="1155973"/>
            <a:ext cx="13843" cy="114280"/>
          </a:xfrm>
          <a:custGeom>
            <a:avLst/>
            <a:gdLst/>
            <a:ahLst/>
            <a:cxnLst/>
            <a:rect l="l" t="t" r="r" b="b"/>
            <a:pathLst>
              <a:path w="13843" h="114280">
                <a:moveTo>
                  <a:pt x="0" y="114280"/>
                </a:moveTo>
                <a:lnTo>
                  <a:pt x="66" y="112846"/>
                </a:lnTo>
                <a:lnTo>
                  <a:pt x="1460" y="99971"/>
                </a:lnTo>
                <a:lnTo>
                  <a:pt x="4318" y="87864"/>
                </a:lnTo>
                <a:lnTo>
                  <a:pt x="6731" y="79609"/>
                </a:lnTo>
                <a:lnTo>
                  <a:pt x="13843" y="0"/>
                </a:lnTo>
                <a:lnTo>
                  <a:pt x="2412" y="4044"/>
                </a:lnTo>
                <a:lnTo>
                  <a:pt x="983" y="4650"/>
                </a:lnTo>
                <a:lnTo>
                  <a:pt x="0" y="114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41140" y="1149603"/>
            <a:ext cx="260731" cy="299466"/>
          </a:xfrm>
          <a:custGeom>
            <a:avLst/>
            <a:gdLst/>
            <a:ahLst/>
            <a:cxnLst/>
            <a:rect l="l" t="t" r="r" b="b"/>
            <a:pathLst>
              <a:path w="260731" h="299466">
                <a:moveTo>
                  <a:pt x="80137" y="199644"/>
                </a:moveTo>
                <a:lnTo>
                  <a:pt x="78808" y="194435"/>
                </a:lnTo>
                <a:lnTo>
                  <a:pt x="76843" y="182117"/>
                </a:lnTo>
                <a:lnTo>
                  <a:pt x="76200" y="168783"/>
                </a:lnTo>
                <a:lnTo>
                  <a:pt x="244856" y="168783"/>
                </a:lnTo>
                <a:lnTo>
                  <a:pt x="250571" y="166624"/>
                </a:lnTo>
                <a:lnTo>
                  <a:pt x="254635" y="162306"/>
                </a:lnTo>
                <a:lnTo>
                  <a:pt x="258699" y="157861"/>
                </a:lnTo>
                <a:lnTo>
                  <a:pt x="260731" y="151130"/>
                </a:lnTo>
                <a:lnTo>
                  <a:pt x="260724" y="128552"/>
                </a:lnTo>
                <a:lnTo>
                  <a:pt x="260196" y="115263"/>
                </a:lnTo>
                <a:lnTo>
                  <a:pt x="258814" y="102467"/>
                </a:lnTo>
                <a:lnTo>
                  <a:pt x="256579" y="90166"/>
                </a:lnTo>
                <a:lnTo>
                  <a:pt x="253492" y="78359"/>
                </a:lnTo>
                <a:lnTo>
                  <a:pt x="250559" y="69667"/>
                </a:lnTo>
                <a:lnTo>
                  <a:pt x="245298" y="57886"/>
                </a:lnTo>
                <a:lnTo>
                  <a:pt x="238856" y="47030"/>
                </a:lnTo>
                <a:lnTo>
                  <a:pt x="231267" y="37084"/>
                </a:lnTo>
                <a:lnTo>
                  <a:pt x="224951" y="30549"/>
                </a:lnTo>
                <a:lnTo>
                  <a:pt x="215304" y="22569"/>
                </a:lnTo>
                <a:lnTo>
                  <a:pt x="204456" y="15678"/>
                </a:lnTo>
                <a:lnTo>
                  <a:pt x="192405" y="9906"/>
                </a:lnTo>
                <a:lnTo>
                  <a:pt x="186480" y="7631"/>
                </a:lnTo>
                <a:lnTo>
                  <a:pt x="175109" y="4292"/>
                </a:lnTo>
                <a:lnTo>
                  <a:pt x="162797" y="1907"/>
                </a:lnTo>
                <a:lnTo>
                  <a:pt x="149552" y="476"/>
                </a:lnTo>
                <a:lnTo>
                  <a:pt x="135382" y="0"/>
                </a:lnTo>
                <a:lnTo>
                  <a:pt x="127900" y="152"/>
                </a:lnTo>
                <a:lnTo>
                  <a:pt x="114663" y="1222"/>
                </a:lnTo>
                <a:lnTo>
                  <a:pt x="102052" y="3299"/>
                </a:lnTo>
                <a:lnTo>
                  <a:pt x="90043" y="6369"/>
                </a:lnTo>
                <a:lnTo>
                  <a:pt x="82931" y="85979"/>
                </a:lnTo>
                <a:lnTo>
                  <a:pt x="86487" y="78867"/>
                </a:lnTo>
                <a:lnTo>
                  <a:pt x="91186" y="72771"/>
                </a:lnTo>
                <a:lnTo>
                  <a:pt x="95885" y="66801"/>
                </a:lnTo>
                <a:lnTo>
                  <a:pt x="101726" y="61975"/>
                </a:lnTo>
                <a:lnTo>
                  <a:pt x="108712" y="58420"/>
                </a:lnTo>
                <a:lnTo>
                  <a:pt x="120281" y="54413"/>
                </a:lnTo>
                <a:lnTo>
                  <a:pt x="133604" y="53086"/>
                </a:lnTo>
                <a:lnTo>
                  <a:pt x="142351" y="53555"/>
                </a:lnTo>
                <a:lnTo>
                  <a:pt x="155655" y="56572"/>
                </a:lnTo>
                <a:lnTo>
                  <a:pt x="166672" y="62385"/>
                </a:lnTo>
                <a:lnTo>
                  <a:pt x="175387" y="70993"/>
                </a:lnTo>
                <a:lnTo>
                  <a:pt x="181452" y="81325"/>
                </a:lnTo>
                <a:lnTo>
                  <a:pt x="185396" y="92785"/>
                </a:lnTo>
                <a:lnTo>
                  <a:pt x="187604" y="105890"/>
                </a:lnTo>
                <a:lnTo>
                  <a:pt x="188087" y="120650"/>
                </a:lnTo>
                <a:lnTo>
                  <a:pt x="76200" y="120650"/>
                </a:lnTo>
                <a:lnTo>
                  <a:pt x="77183" y="11019"/>
                </a:lnTo>
                <a:lnTo>
                  <a:pt x="65524" y="16777"/>
                </a:lnTo>
                <a:lnTo>
                  <a:pt x="54764" y="23626"/>
                </a:lnTo>
                <a:lnTo>
                  <a:pt x="44903" y="31576"/>
                </a:lnTo>
                <a:lnTo>
                  <a:pt x="35940" y="40640"/>
                </a:lnTo>
                <a:lnTo>
                  <a:pt x="25882" y="53752"/>
                </a:lnTo>
                <a:lnTo>
                  <a:pt x="19440" y="64565"/>
                </a:lnTo>
                <a:lnTo>
                  <a:pt x="13864" y="76284"/>
                </a:lnTo>
                <a:lnTo>
                  <a:pt x="9144" y="88900"/>
                </a:lnTo>
                <a:lnTo>
                  <a:pt x="5666" y="101306"/>
                </a:lnTo>
                <a:lnTo>
                  <a:pt x="3187" y="113358"/>
                </a:lnTo>
                <a:lnTo>
                  <a:pt x="1416" y="125958"/>
                </a:lnTo>
                <a:lnTo>
                  <a:pt x="354" y="139101"/>
                </a:lnTo>
                <a:lnTo>
                  <a:pt x="0" y="152781"/>
                </a:lnTo>
                <a:lnTo>
                  <a:pt x="8" y="155025"/>
                </a:lnTo>
                <a:lnTo>
                  <a:pt x="440" y="168964"/>
                </a:lnTo>
                <a:lnTo>
                  <a:pt x="1532" y="182194"/>
                </a:lnTo>
                <a:lnTo>
                  <a:pt x="3283" y="194719"/>
                </a:lnTo>
                <a:lnTo>
                  <a:pt x="5693" y="206545"/>
                </a:lnTo>
                <a:lnTo>
                  <a:pt x="8762" y="217678"/>
                </a:lnTo>
                <a:lnTo>
                  <a:pt x="14402" y="232443"/>
                </a:lnTo>
                <a:lnTo>
                  <a:pt x="20345" y="243872"/>
                </a:lnTo>
                <a:lnTo>
                  <a:pt x="27317" y="254229"/>
                </a:lnTo>
                <a:lnTo>
                  <a:pt x="35306" y="263525"/>
                </a:lnTo>
                <a:lnTo>
                  <a:pt x="45586" y="272609"/>
                </a:lnTo>
                <a:lnTo>
                  <a:pt x="55979" y="279683"/>
                </a:lnTo>
                <a:lnTo>
                  <a:pt x="67411" y="285672"/>
                </a:lnTo>
                <a:lnTo>
                  <a:pt x="79883" y="290575"/>
                </a:lnTo>
                <a:lnTo>
                  <a:pt x="90348" y="293652"/>
                </a:lnTo>
                <a:lnTo>
                  <a:pt x="102180" y="296205"/>
                </a:lnTo>
                <a:lnTo>
                  <a:pt x="114730" y="298021"/>
                </a:lnTo>
                <a:lnTo>
                  <a:pt x="127999" y="299105"/>
                </a:lnTo>
                <a:lnTo>
                  <a:pt x="141986" y="299466"/>
                </a:lnTo>
                <a:lnTo>
                  <a:pt x="154002" y="299210"/>
                </a:lnTo>
                <a:lnTo>
                  <a:pt x="166709" y="298354"/>
                </a:lnTo>
                <a:lnTo>
                  <a:pt x="178815" y="296925"/>
                </a:lnTo>
                <a:lnTo>
                  <a:pt x="197995" y="293605"/>
                </a:lnTo>
                <a:lnTo>
                  <a:pt x="209550" y="290957"/>
                </a:lnTo>
                <a:lnTo>
                  <a:pt x="225806" y="286385"/>
                </a:lnTo>
                <a:lnTo>
                  <a:pt x="231521" y="283972"/>
                </a:lnTo>
                <a:lnTo>
                  <a:pt x="237236" y="281686"/>
                </a:lnTo>
                <a:lnTo>
                  <a:pt x="240792" y="279781"/>
                </a:lnTo>
                <a:lnTo>
                  <a:pt x="244475" y="275463"/>
                </a:lnTo>
                <a:lnTo>
                  <a:pt x="245999" y="272542"/>
                </a:lnTo>
                <a:lnTo>
                  <a:pt x="247014" y="268478"/>
                </a:lnTo>
                <a:lnTo>
                  <a:pt x="247650" y="263779"/>
                </a:lnTo>
                <a:lnTo>
                  <a:pt x="247904" y="260604"/>
                </a:lnTo>
                <a:lnTo>
                  <a:pt x="248158" y="253873"/>
                </a:lnTo>
                <a:lnTo>
                  <a:pt x="248031" y="240411"/>
                </a:lnTo>
                <a:lnTo>
                  <a:pt x="247776" y="237109"/>
                </a:lnTo>
                <a:lnTo>
                  <a:pt x="247396" y="233807"/>
                </a:lnTo>
                <a:lnTo>
                  <a:pt x="246887" y="231267"/>
                </a:lnTo>
                <a:lnTo>
                  <a:pt x="245363" y="227711"/>
                </a:lnTo>
                <a:lnTo>
                  <a:pt x="241935" y="225171"/>
                </a:lnTo>
                <a:lnTo>
                  <a:pt x="238633" y="224790"/>
                </a:lnTo>
                <a:lnTo>
                  <a:pt x="235712" y="224790"/>
                </a:lnTo>
                <a:lnTo>
                  <a:pt x="231775" y="225679"/>
                </a:lnTo>
                <a:lnTo>
                  <a:pt x="227075" y="227584"/>
                </a:lnTo>
                <a:lnTo>
                  <a:pt x="222250" y="229488"/>
                </a:lnTo>
                <a:lnTo>
                  <a:pt x="216281" y="231521"/>
                </a:lnTo>
                <a:lnTo>
                  <a:pt x="209042" y="233807"/>
                </a:lnTo>
                <a:lnTo>
                  <a:pt x="196590" y="237262"/>
                </a:lnTo>
                <a:lnTo>
                  <a:pt x="183261" y="240157"/>
                </a:lnTo>
                <a:lnTo>
                  <a:pt x="174992" y="241413"/>
                </a:lnTo>
                <a:lnTo>
                  <a:pt x="162533" y="242554"/>
                </a:lnTo>
                <a:lnTo>
                  <a:pt x="148717" y="242950"/>
                </a:lnTo>
                <a:lnTo>
                  <a:pt x="139696" y="242657"/>
                </a:lnTo>
                <a:lnTo>
                  <a:pt x="126868" y="241008"/>
                </a:lnTo>
                <a:lnTo>
                  <a:pt x="115570" y="237871"/>
                </a:lnTo>
                <a:lnTo>
                  <a:pt x="102323" y="231213"/>
                </a:lnTo>
                <a:lnTo>
                  <a:pt x="92963" y="223138"/>
                </a:lnTo>
                <a:lnTo>
                  <a:pt x="85034" y="211787"/>
                </a:lnTo>
                <a:lnTo>
                  <a:pt x="80137" y="1996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62831" y="1149603"/>
            <a:ext cx="253619" cy="294386"/>
          </a:xfrm>
          <a:custGeom>
            <a:avLst/>
            <a:gdLst/>
            <a:ahLst/>
            <a:cxnLst/>
            <a:rect l="l" t="t" r="r" b="b"/>
            <a:pathLst>
              <a:path w="253619" h="294386">
                <a:moveTo>
                  <a:pt x="178943" y="282575"/>
                </a:moveTo>
                <a:lnTo>
                  <a:pt x="178943" y="284480"/>
                </a:lnTo>
                <a:lnTo>
                  <a:pt x="180721" y="287782"/>
                </a:lnTo>
                <a:lnTo>
                  <a:pt x="183896" y="290449"/>
                </a:lnTo>
                <a:lnTo>
                  <a:pt x="186690" y="291465"/>
                </a:lnTo>
                <a:lnTo>
                  <a:pt x="189484" y="292481"/>
                </a:lnTo>
                <a:lnTo>
                  <a:pt x="193294" y="293243"/>
                </a:lnTo>
                <a:lnTo>
                  <a:pt x="198120" y="293624"/>
                </a:lnTo>
                <a:lnTo>
                  <a:pt x="202946" y="294132"/>
                </a:lnTo>
                <a:lnTo>
                  <a:pt x="209169" y="294386"/>
                </a:lnTo>
                <a:lnTo>
                  <a:pt x="223647" y="294386"/>
                </a:lnTo>
                <a:lnTo>
                  <a:pt x="229616" y="294132"/>
                </a:lnTo>
                <a:lnTo>
                  <a:pt x="234442" y="293624"/>
                </a:lnTo>
                <a:lnTo>
                  <a:pt x="239268" y="293243"/>
                </a:lnTo>
                <a:lnTo>
                  <a:pt x="248666" y="290449"/>
                </a:lnTo>
                <a:lnTo>
                  <a:pt x="253619" y="282575"/>
                </a:lnTo>
                <a:lnTo>
                  <a:pt x="253619" y="118491"/>
                </a:lnTo>
                <a:lnTo>
                  <a:pt x="253348" y="105531"/>
                </a:lnTo>
                <a:lnTo>
                  <a:pt x="252421" y="92308"/>
                </a:lnTo>
                <a:lnTo>
                  <a:pt x="250822" y="80156"/>
                </a:lnTo>
                <a:lnTo>
                  <a:pt x="248539" y="69087"/>
                </a:lnTo>
                <a:lnTo>
                  <a:pt x="244186" y="55118"/>
                </a:lnTo>
                <a:lnTo>
                  <a:pt x="238806" y="43642"/>
                </a:lnTo>
                <a:lnTo>
                  <a:pt x="232029" y="33274"/>
                </a:lnTo>
                <a:lnTo>
                  <a:pt x="223389" y="23531"/>
                </a:lnTo>
                <a:lnTo>
                  <a:pt x="213481" y="15585"/>
                </a:lnTo>
                <a:lnTo>
                  <a:pt x="202057" y="9017"/>
                </a:lnTo>
                <a:lnTo>
                  <a:pt x="183335" y="2695"/>
                </a:lnTo>
                <a:lnTo>
                  <a:pt x="170458" y="676"/>
                </a:lnTo>
                <a:lnTo>
                  <a:pt x="156337" y="0"/>
                </a:lnTo>
                <a:lnTo>
                  <a:pt x="145448" y="598"/>
                </a:lnTo>
                <a:lnTo>
                  <a:pt x="132996" y="2796"/>
                </a:lnTo>
                <a:lnTo>
                  <a:pt x="120801" y="6585"/>
                </a:lnTo>
                <a:lnTo>
                  <a:pt x="108839" y="11937"/>
                </a:lnTo>
                <a:lnTo>
                  <a:pt x="93694" y="21274"/>
                </a:lnTo>
                <a:lnTo>
                  <a:pt x="83737" y="28887"/>
                </a:lnTo>
                <a:lnTo>
                  <a:pt x="73839" y="37665"/>
                </a:lnTo>
                <a:lnTo>
                  <a:pt x="64008" y="47625"/>
                </a:lnTo>
                <a:lnTo>
                  <a:pt x="64008" y="14986"/>
                </a:lnTo>
                <a:lnTo>
                  <a:pt x="62611" y="11811"/>
                </a:lnTo>
                <a:lnTo>
                  <a:pt x="59944" y="9017"/>
                </a:lnTo>
                <a:lnTo>
                  <a:pt x="55372" y="7112"/>
                </a:lnTo>
                <a:lnTo>
                  <a:pt x="52197" y="6350"/>
                </a:lnTo>
                <a:lnTo>
                  <a:pt x="48006" y="5842"/>
                </a:lnTo>
                <a:lnTo>
                  <a:pt x="43815" y="5334"/>
                </a:lnTo>
                <a:lnTo>
                  <a:pt x="38608" y="5080"/>
                </a:lnTo>
                <a:lnTo>
                  <a:pt x="26035" y="5080"/>
                </a:lnTo>
                <a:lnTo>
                  <a:pt x="20955" y="5334"/>
                </a:lnTo>
                <a:lnTo>
                  <a:pt x="16891" y="5842"/>
                </a:lnTo>
                <a:lnTo>
                  <a:pt x="12827" y="6350"/>
                </a:lnTo>
                <a:lnTo>
                  <a:pt x="2540" y="10287"/>
                </a:lnTo>
                <a:lnTo>
                  <a:pt x="0" y="17018"/>
                </a:lnTo>
                <a:lnTo>
                  <a:pt x="0" y="284480"/>
                </a:lnTo>
                <a:lnTo>
                  <a:pt x="1778" y="287782"/>
                </a:lnTo>
                <a:lnTo>
                  <a:pt x="5080" y="290449"/>
                </a:lnTo>
                <a:lnTo>
                  <a:pt x="8001" y="291465"/>
                </a:lnTo>
                <a:lnTo>
                  <a:pt x="10795" y="292481"/>
                </a:lnTo>
                <a:lnTo>
                  <a:pt x="14605" y="293243"/>
                </a:lnTo>
                <a:lnTo>
                  <a:pt x="19431" y="293624"/>
                </a:lnTo>
                <a:lnTo>
                  <a:pt x="24130" y="294132"/>
                </a:lnTo>
                <a:lnTo>
                  <a:pt x="30226" y="294386"/>
                </a:lnTo>
                <a:lnTo>
                  <a:pt x="44958" y="294386"/>
                </a:lnTo>
                <a:lnTo>
                  <a:pt x="50927" y="294132"/>
                </a:lnTo>
                <a:lnTo>
                  <a:pt x="55753" y="293624"/>
                </a:lnTo>
                <a:lnTo>
                  <a:pt x="60452" y="293243"/>
                </a:lnTo>
                <a:lnTo>
                  <a:pt x="67183" y="291465"/>
                </a:lnTo>
                <a:lnTo>
                  <a:pt x="74422" y="286258"/>
                </a:lnTo>
                <a:lnTo>
                  <a:pt x="75057" y="282575"/>
                </a:lnTo>
                <a:lnTo>
                  <a:pt x="75057" y="106045"/>
                </a:lnTo>
                <a:lnTo>
                  <a:pt x="78597" y="101668"/>
                </a:lnTo>
                <a:lnTo>
                  <a:pt x="87768" y="91308"/>
                </a:lnTo>
                <a:lnTo>
                  <a:pt x="96712" y="82642"/>
                </a:lnTo>
                <a:lnTo>
                  <a:pt x="105410" y="75692"/>
                </a:lnTo>
                <a:lnTo>
                  <a:pt x="110415" y="72413"/>
                </a:lnTo>
                <a:lnTo>
                  <a:pt x="122381" y="67052"/>
                </a:lnTo>
                <a:lnTo>
                  <a:pt x="134239" y="65278"/>
                </a:lnTo>
                <a:lnTo>
                  <a:pt x="141859" y="65278"/>
                </a:lnTo>
                <a:lnTo>
                  <a:pt x="148463" y="66675"/>
                </a:lnTo>
                <a:lnTo>
                  <a:pt x="154051" y="69596"/>
                </a:lnTo>
                <a:lnTo>
                  <a:pt x="159766" y="72390"/>
                </a:lnTo>
                <a:lnTo>
                  <a:pt x="164338" y="76454"/>
                </a:lnTo>
                <a:lnTo>
                  <a:pt x="167894" y="81787"/>
                </a:lnTo>
                <a:lnTo>
                  <a:pt x="171450" y="86995"/>
                </a:lnTo>
                <a:lnTo>
                  <a:pt x="174244" y="93345"/>
                </a:lnTo>
                <a:lnTo>
                  <a:pt x="176149" y="100711"/>
                </a:lnTo>
                <a:lnTo>
                  <a:pt x="177017" y="104574"/>
                </a:lnTo>
                <a:lnTo>
                  <a:pt x="178470" y="116336"/>
                </a:lnTo>
                <a:lnTo>
                  <a:pt x="178943" y="131063"/>
                </a:lnTo>
                <a:lnTo>
                  <a:pt x="178943" y="282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90491" y="1154684"/>
            <a:ext cx="75057" cy="289305"/>
          </a:xfrm>
          <a:custGeom>
            <a:avLst/>
            <a:gdLst/>
            <a:ahLst/>
            <a:cxnLst/>
            <a:rect l="l" t="t" r="r" b="b"/>
            <a:pathLst>
              <a:path w="75057" h="289305">
                <a:moveTo>
                  <a:pt x="635" y="8762"/>
                </a:moveTo>
                <a:lnTo>
                  <a:pt x="0" y="12573"/>
                </a:lnTo>
                <a:lnTo>
                  <a:pt x="0" y="279400"/>
                </a:lnTo>
                <a:lnTo>
                  <a:pt x="1778" y="282701"/>
                </a:lnTo>
                <a:lnTo>
                  <a:pt x="5080" y="285368"/>
                </a:lnTo>
                <a:lnTo>
                  <a:pt x="8000" y="286385"/>
                </a:lnTo>
                <a:lnTo>
                  <a:pt x="10795" y="287400"/>
                </a:lnTo>
                <a:lnTo>
                  <a:pt x="14605" y="288163"/>
                </a:lnTo>
                <a:lnTo>
                  <a:pt x="19431" y="288543"/>
                </a:lnTo>
                <a:lnTo>
                  <a:pt x="24130" y="289051"/>
                </a:lnTo>
                <a:lnTo>
                  <a:pt x="30225" y="289305"/>
                </a:lnTo>
                <a:lnTo>
                  <a:pt x="44958" y="289305"/>
                </a:lnTo>
                <a:lnTo>
                  <a:pt x="50926" y="289051"/>
                </a:lnTo>
                <a:lnTo>
                  <a:pt x="55753" y="288543"/>
                </a:lnTo>
                <a:lnTo>
                  <a:pt x="60451" y="288163"/>
                </a:lnTo>
                <a:lnTo>
                  <a:pt x="70104" y="285368"/>
                </a:lnTo>
                <a:lnTo>
                  <a:pt x="75057" y="277494"/>
                </a:lnTo>
                <a:lnTo>
                  <a:pt x="75057" y="10540"/>
                </a:lnTo>
                <a:lnTo>
                  <a:pt x="67183" y="3428"/>
                </a:lnTo>
                <a:lnTo>
                  <a:pt x="55753" y="888"/>
                </a:lnTo>
                <a:lnTo>
                  <a:pt x="44958" y="0"/>
                </a:lnTo>
                <a:lnTo>
                  <a:pt x="30225" y="0"/>
                </a:lnTo>
                <a:lnTo>
                  <a:pt x="19431" y="888"/>
                </a:lnTo>
                <a:lnTo>
                  <a:pt x="8000" y="3428"/>
                </a:lnTo>
                <a:lnTo>
                  <a:pt x="3048" y="5841"/>
                </a:lnTo>
                <a:lnTo>
                  <a:pt x="635" y="87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84903" y="1037971"/>
            <a:ext cx="86360" cy="78612"/>
          </a:xfrm>
          <a:custGeom>
            <a:avLst/>
            <a:gdLst/>
            <a:ahLst/>
            <a:cxnLst/>
            <a:rect l="l" t="t" r="r" b="b"/>
            <a:pathLst>
              <a:path w="86360" h="78612">
                <a:moveTo>
                  <a:pt x="0" y="40258"/>
                </a:moveTo>
                <a:lnTo>
                  <a:pt x="315" y="48020"/>
                </a:lnTo>
                <a:lnTo>
                  <a:pt x="3101" y="61377"/>
                </a:lnTo>
                <a:lnTo>
                  <a:pt x="8762" y="70357"/>
                </a:lnTo>
                <a:lnTo>
                  <a:pt x="14838" y="74252"/>
                </a:lnTo>
                <a:lnTo>
                  <a:pt x="26678" y="77516"/>
                </a:lnTo>
                <a:lnTo>
                  <a:pt x="42799" y="78612"/>
                </a:lnTo>
                <a:lnTo>
                  <a:pt x="55674" y="77942"/>
                </a:lnTo>
                <a:lnTo>
                  <a:pt x="68400" y="75103"/>
                </a:lnTo>
                <a:lnTo>
                  <a:pt x="77088" y="69976"/>
                </a:lnTo>
                <a:lnTo>
                  <a:pt x="80693" y="65509"/>
                </a:lnTo>
                <a:lnTo>
                  <a:pt x="84928" y="54263"/>
                </a:lnTo>
                <a:lnTo>
                  <a:pt x="86360" y="38734"/>
                </a:lnTo>
                <a:lnTo>
                  <a:pt x="86014" y="30781"/>
                </a:lnTo>
                <a:lnTo>
                  <a:pt x="83124" y="17520"/>
                </a:lnTo>
                <a:lnTo>
                  <a:pt x="77343" y="8508"/>
                </a:lnTo>
                <a:lnTo>
                  <a:pt x="71249" y="4528"/>
                </a:lnTo>
                <a:lnTo>
                  <a:pt x="59453" y="1144"/>
                </a:lnTo>
                <a:lnTo>
                  <a:pt x="43434" y="0"/>
                </a:lnTo>
                <a:lnTo>
                  <a:pt x="30301" y="716"/>
                </a:lnTo>
                <a:lnTo>
                  <a:pt x="17599" y="3653"/>
                </a:lnTo>
                <a:lnTo>
                  <a:pt x="9017" y="8889"/>
                </a:lnTo>
                <a:lnTo>
                  <a:pt x="5477" y="13453"/>
                </a:lnTo>
                <a:lnTo>
                  <a:pt x="1376" y="24744"/>
                </a:lnTo>
                <a:lnTo>
                  <a:pt x="0" y="402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24933" y="1364504"/>
            <a:ext cx="20827" cy="73897"/>
          </a:xfrm>
          <a:custGeom>
            <a:avLst/>
            <a:gdLst/>
            <a:ahLst/>
            <a:cxnLst/>
            <a:rect l="l" t="t" r="r" b="b"/>
            <a:pathLst>
              <a:path w="20827" h="73897">
                <a:moveTo>
                  <a:pt x="0" y="59546"/>
                </a:moveTo>
                <a:lnTo>
                  <a:pt x="6730" y="65388"/>
                </a:lnTo>
                <a:lnTo>
                  <a:pt x="13715" y="70087"/>
                </a:lnTo>
                <a:lnTo>
                  <a:pt x="20827" y="73897"/>
                </a:lnTo>
                <a:lnTo>
                  <a:pt x="20192" y="10270"/>
                </a:lnTo>
                <a:lnTo>
                  <a:pt x="16814" y="7702"/>
                </a:lnTo>
                <a:lnTo>
                  <a:pt x="8097" y="0"/>
                </a:lnTo>
                <a:lnTo>
                  <a:pt x="0" y="59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39843" y="1027938"/>
            <a:ext cx="267335" cy="421132"/>
          </a:xfrm>
          <a:custGeom>
            <a:avLst/>
            <a:gdLst/>
            <a:ahLst/>
            <a:cxnLst/>
            <a:rect l="l" t="t" r="r" b="b"/>
            <a:pathLst>
              <a:path w="267335" h="421132">
                <a:moveTo>
                  <a:pt x="635" y="9016"/>
                </a:moveTo>
                <a:lnTo>
                  <a:pt x="0" y="12826"/>
                </a:lnTo>
                <a:lnTo>
                  <a:pt x="0" y="406400"/>
                </a:lnTo>
                <a:lnTo>
                  <a:pt x="12446" y="415036"/>
                </a:lnTo>
                <a:lnTo>
                  <a:pt x="20701" y="415925"/>
                </a:lnTo>
                <a:lnTo>
                  <a:pt x="42926" y="415925"/>
                </a:lnTo>
                <a:lnTo>
                  <a:pt x="57023" y="413385"/>
                </a:lnTo>
                <a:lnTo>
                  <a:pt x="64008" y="404240"/>
                </a:lnTo>
                <a:lnTo>
                  <a:pt x="64008" y="375285"/>
                </a:lnTo>
                <a:lnTo>
                  <a:pt x="67096" y="378699"/>
                </a:lnTo>
                <a:lnTo>
                  <a:pt x="76193" y="388075"/>
                </a:lnTo>
                <a:lnTo>
                  <a:pt x="85090" y="396113"/>
                </a:lnTo>
                <a:lnTo>
                  <a:pt x="93187" y="336566"/>
                </a:lnTo>
                <a:lnTo>
                  <a:pt x="84244" y="327171"/>
                </a:lnTo>
                <a:lnTo>
                  <a:pt x="75057" y="316102"/>
                </a:lnTo>
                <a:lnTo>
                  <a:pt x="75057" y="227964"/>
                </a:lnTo>
                <a:lnTo>
                  <a:pt x="75611" y="227234"/>
                </a:lnTo>
                <a:lnTo>
                  <a:pt x="84019" y="216733"/>
                </a:lnTo>
                <a:lnTo>
                  <a:pt x="92075" y="208025"/>
                </a:lnTo>
                <a:lnTo>
                  <a:pt x="97409" y="202691"/>
                </a:lnTo>
                <a:lnTo>
                  <a:pt x="102616" y="198247"/>
                </a:lnTo>
                <a:lnTo>
                  <a:pt x="107696" y="194945"/>
                </a:lnTo>
                <a:lnTo>
                  <a:pt x="112776" y="191515"/>
                </a:lnTo>
                <a:lnTo>
                  <a:pt x="117602" y="189229"/>
                </a:lnTo>
                <a:lnTo>
                  <a:pt x="122428" y="187833"/>
                </a:lnTo>
                <a:lnTo>
                  <a:pt x="127127" y="186436"/>
                </a:lnTo>
                <a:lnTo>
                  <a:pt x="131953" y="185674"/>
                </a:lnTo>
                <a:lnTo>
                  <a:pt x="137950" y="185680"/>
                </a:lnTo>
                <a:lnTo>
                  <a:pt x="151228" y="187613"/>
                </a:lnTo>
                <a:lnTo>
                  <a:pt x="162179" y="193039"/>
                </a:lnTo>
                <a:lnTo>
                  <a:pt x="168783" y="197865"/>
                </a:lnTo>
                <a:lnTo>
                  <a:pt x="174244" y="204342"/>
                </a:lnTo>
                <a:lnTo>
                  <a:pt x="178308" y="212471"/>
                </a:lnTo>
                <a:lnTo>
                  <a:pt x="184206" y="227454"/>
                </a:lnTo>
                <a:lnTo>
                  <a:pt x="187071" y="240411"/>
                </a:lnTo>
                <a:lnTo>
                  <a:pt x="188128" y="247652"/>
                </a:lnTo>
                <a:lnTo>
                  <a:pt x="189254" y="260243"/>
                </a:lnTo>
                <a:lnTo>
                  <a:pt x="189611" y="273176"/>
                </a:lnTo>
                <a:lnTo>
                  <a:pt x="189535" y="278267"/>
                </a:lnTo>
                <a:lnTo>
                  <a:pt x="188652" y="290937"/>
                </a:lnTo>
                <a:lnTo>
                  <a:pt x="186690" y="303529"/>
                </a:lnTo>
                <a:lnTo>
                  <a:pt x="182182" y="319536"/>
                </a:lnTo>
                <a:lnTo>
                  <a:pt x="177037" y="330708"/>
                </a:lnTo>
                <a:lnTo>
                  <a:pt x="169366" y="341549"/>
                </a:lnTo>
                <a:lnTo>
                  <a:pt x="160147" y="350012"/>
                </a:lnTo>
                <a:lnTo>
                  <a:pt x="148754" y="355666"/>
                </a:lnTo>
                <a:lnTo>
                  <a:pt x="135509" y="357504"/>
                </a:lnTo>
                <a:lnTo>
                  <a:pt x="129009" y="357045"/>
                </a:lnTo>
                <a:lnTo>
                  <a:pt x="116943" y="353615"/>
                </a:lnTo>
                <a:lnTo>
                  <a:pt x="105283" y="346837"/>
                </a:lnTo>
                <a:lnTo>
                  <a:pt x="105918" y="410463"/>
                </a:lnTo>
                <a:lnTo>
                  <a:pt x="112903" y="414147"/>
                </a:lnTo>
                <a:lnTo>
                  <a:pt x="120269" y="416940"/>
                </a:lnTo>
                <a:lnTo>
                  <a:pt x="128016" y="418591"/>
                </a:lnTo>
                <a:lnTo>
                  <a:pt x="135762" y="420242"/>
                </a:lnTo>
                <a:lnTo>
                  <a:pt x="144145" y="421132"/>
                </a:lnTo>
                <a:lnTo>
                  <a:pt x="153035" y="421132"/>
                </a:lnTo>
                <a:lnTo>
                  <a:pt x="165230" y="420562"/>
                </a:lnTo>
                <a:lnTo>
                  <a:pt x="178045" y="418597"/>
                </a:lnTo>
                <a:lnTo>
                  <a:pt x="190109" y="415231"/>
                </a:lnTo>
                <a:lnTo>
                  <a:pt x="201422" y="410463"/>
                </a:lnTo>
                <a:lnTo>
                  <a:pt x="219665" y="398592"/>
                </a:lnTo>
                <a:lnTo>
                  <a:pt x="228947" y="389830"/>
                </a:lnTo>
                <a:lnTo>
                  <a:pt x="237236" y="379729"/>
                </a:lnTo>
                <a:lnTo>
                  <a:pt x="244962" y="367861"/>
                </a:lnTo>
                <a:lnTo>
                  <a:pt x="250649" y="356724"/>
                </a:lnTo>
                <a:lnTo>
                  <a:pt x="255528" y="344629"/>
                </a:lnTo>
                <a:lnTo>
                  <a:pt x="259587" y="331597"/>
                </a:lnTo>
                <a:lnTo>
                  <a:pt x="262504" y="319431"/>
                </a:lnTo>
                <a:lnTo>
                  <a:pt x="264626" y="307362"/>
                </a:lnTo>
                <a:lnTo>
                  <a:pt x="266135" y="294745"/>
                </a:lnTo>
                <a:lnTo>
                  <a:pt x="267036" y="281574"/>
                </a:lnTo>
                <a:lnTo>
                  <a:pt x="267335" y="267842"/>
                </a:lnTo>
                <a:lnTo>
                  <a:pt x="267274" y="261962"/>
                </a:lnTo>
                <a:lnTo>
                  <a:pt x="266695" y="248963"/>
                </a:lnTo>
                <a:lnTo>
                  <a:pt x="265511" y="236260"/>
                </a:lnTo>
                <a:lnTo>
                  <a:pt x="263732" y="223845"/>
                </a:lnTo>
                <a:lnTo>
                  <a:pt x="261366" y="211709"/>
                </a:lnTo>
                <a:lnTo>
                  <a:pt x="258103" y="199261"/>
                </a:lnTo>
                <a:lnTo>
                  <a:pt x="253782" y="187037"/>
                </a:lnTo>
                <a:lnTo>
                  <a:pt x="248557" y="175693"/>
                </a:lnTo>
                <a:lnTo>
                  <a:pt x="242443" y="165226"/>
                </a:lnTo>
                <a:lnTo>
                  <a:pt x="229333" y="148948"/>
                </a:lnTo>
                <a:lnTo>
                  <a:pt x="219779" y="140597"/>
                </a:lnTo>
                <a:lnTo>
                  <a:pt x="209042" y="133476"/>
                </a:lnTo>
                <a:lnTo>
                  <a:pt x="197797" y="128152"/>
                </a:lnTo>
                <a:lnTo>
                  <a:pt x="185962" y="124548"/>
                </a:lnTo>
                <a:lnTo>
                  <a:pt x="173035" y="122386"/>
                </a:lnTo>
                <a:lnTo>
                  <a:pt x="159004" y="121665"/>
                </a:lnTo>
                <a:lnTo>
                  <a:pt x="151003" y="121665"/>
                </a:lnTo>
                <a:lnTo>
                  <a:pt x="143510" y="122427"/>
                </a:lnTo>
                <a:lnTo>
                  <a:pt x="136398" y="123825"/>
                </a:lnTo>
                <a:lnTo>
                  <a:pt x="129286" y="125222"/>
                </a:lnTo>
                <a:lnTo>
                  <a:pt x="122301" y="127381"/>
                </a:lnTo>
                <a:lnTo>
                  <a:pt x="115570" y="130428"/>
                </a:lnTo>
                <a:lnTo>
                  <a:pt x="108839" y="133603"/>
                </a:lnTo>
                <a:lnTo>
                  <a:pt x="102108" y="137540"/>
                </a:lnTo>
                <a:lnTo>
                  <a:pt x="95250" y="142239"/>
                </a:lnTo>
                <a:lnTo>
                  <a:pt x="84708" y="150543"/>
                </a:lnTo>
                <a:lnTo>
                  <a:pt x="75057" y="159512"/>
                </a:lnTo>
                <a:lnTo>
                  <a:pt x="75057" y="10795"/>
                </a:lnTo>
                <a:lnTo>
                  <a:pt x="73279" y="7365"/>
                </a:lnTo>
                <a:lnTo>
                  <a:pt x="70104" y="4445"/>
                </a:lnTo>
                <a:lnTo>
                  <a:pt x="67183" y="3428"/>
                </a:lnTo>
                <a:lnTo>
                  <a:pt x="64262" y="2286"/>
                </a:lnTo>
                <a:lnTo>
                  <a:pt x="60452" y="1397"/>
                </a:lnTo>
                <a:lnTo>
                  <a:pt x="55753" y="888"/>
                </a:lnTo>
                <a:lnTo>
                  <a:pt x="50927" y="253"/>
                </a:lnTo>
                <a:lnTo>
                  <a:pt x="44958" y="0"/>
                </a:lnTo>
                <a:lnTo>
                  <a:pt x="30226" y="0"/>
                </a:lnTo>
                <a:lnTo>
                  <a:pt x="24130" y="253"/>
                </a:lnTo>
                <a:lnTo>
                  <a:pt x="19431" y="888"/>
                </a:lnTo>
                <a:lnTo>
                  <a:pt x="14605" y="1397"/>
                </a:lnTo>
                <a:lnTo>
                  <a:pt x="10795" y="2286"/>
                </a:lnTo>
                <a:lnTo>
                  <a:pt x="8001" y="3428"/>
                </a:lnTo>
                <a:lnTo>
                  <a:pt x="5080" y="4445"/>
                </a:lnTo>
                <a:lnTo>
                  <a:pt x="3048" y="5841"/>
                </a:lnTo>
                <a:lnTo>
                  <a:pt x="635" y="9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67503" y="1027938"/>
            <a:ext cx="75057" cy="416051"/>
          </a:xfrm>
          <a:custGeom>
            <a:avLst/>
            <a:gdLst/>
            <a:ahLst/>
            <a:cxnLst/>
            <a:rect l="l" t="t" r="r" b="b"/>
            <a:pathLst>
              <a:path w="75057" h="416051">
                <a:moveTo>
                  <a:pt x="635" y="9016"/>
                </a:moveTo>
                <a:lnTo>
                  <a:pt x="0" y="12826"/>
                </a:lnTo>
                <a:lnTo>
                  <a:pt x="0" y="406146"/>
                </a:lnTo>
                <a:lnTo>
                  <a:pt x="1777" y="409448"/>
                </a:lnTo>
                <a:lnTo>
                  <a:pt x="5080" y="412114"/>
                </a:lnTo>
                <a:lnTo>
                  <a:pt x="8000" y="413131"/>
                </a:lnTo>
                <a:lnTo>
                  <a:pt x="10795" y="414147"/>
                </a:lnTo>
                <a:lnTo>
                  <a:pt x="14605" y="414909"/>
                </a:lnTo>
                <a:lnTo>
                  <a:pt x="19431" y="415289"/>
                </a:lnTo>
                <a:lnTo>
                  <a:pt x="24130" y="415798"/>
                </a:lnTo>
                <a:lnTo>
                  <a:pt x="30225" y="416051"/>
                </a:lnTo>
                <a:lnTo>
                  <a:pt x="44958" y="416051"/>
                </a:lnTo>
                <a:lnTo>
                  <a:pt x="50926" y="415798"/>
                </a:lnTo>
                <a:lnTo>
                  <a:pt x="55752" y="415289"/>
                </a:lnTo>
                <a:lnTo>
                  <a:pt x="60451" y="414909"/>
                </a:lnTo>
                <a:lnTo>
                  <a:pt x="74422" y="407924"/>
                </a:lnTo>
                <a:lnTo>
                  <a:pt x="75057" y="404240"/>
                </a:lnTo>
                <a:lnTo>
                  <a:pt x="75057" y="10795"/>
                </a:lnTo>
                <a:lnTo>
                  <a:pt x="73279" y="7365"/>
                </a:lnTo>
                <a:lnTo>
                  <a:pt x="70104" y="4445"/>
                </a:lnTo>
                <a:lnTo>
                  <a:pt x="67183" y="3428"/>
                </a:lnTo>
                <a:lnTo>
                  <a:pt x="64262" y="2286"/>
                </a:lnTo>
                <a:lnTo>
                  <a:pt x="60451" y="1397"/>
                </a:lnTo>
                <a:lnTo>
                  <a:pt x="55752" y="888"/>
                </a:lnTo>
                <a:lnTo>
                  <a:pt x="50926" y="253"/>
                </a:lnTo>
                <a:lnTo>
                  <a:pt x="44958" y="0"/>
                </a:lnTo>
                <a:lnTo>
                  <a:pt x="30225" y="0"/>
                </a:lnTo>
                <a:lnTo>
                  <a:pt x="24130" y="253"/>
                </a:lnTo>
                <a:lnTo>
                  <a:pt x="19431" y="888"/>
                </a:lnTo>
                <a:lnTo>
                  <a:pt x="14605" y="1397"/>
                </a:lnTo>
                <a:lnTo>
                  <a:pt x="10795" y="2286"/>
                </a:lnTo>
                <a:lnTo>
                  <a:pt x="8000" y="3428"/>
                </a:lnTo>
                <a:lnTo>
                  <a:pt x="5080" y="4445"/>
                </a:lnTo>
                <a:lnTo>
                  <a:pt x="3048" y="5841"/>
                </a:lnTo>
                <a:lnTo>
                  <a:pt x="635" y="9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77688" y="1155973"/>
            <a:ext cx="13843" cy="114280"/>
          </a:xfrm>
          <a:custGeom>
            <a:avLst/>
            <a:gdLst/>
            <a:ahLst/>
            <a:cxnLst/>
            <a:rect l="l" t="t" r="r" b="b"/>
            <a:pathLst>
              <a:path w="13843" h="114280">
                <a:moveTo>
                  <a:pt x="0" y="114280"/>
                </a:moveTo>
                <a:lnTo>
                  <a:pt x="66" y="112846"/>
                </a:lnTo>
                <a:lnTo>
                  <a:pt x="1460" y="99971"/>
                </a:lnTo>
                <a:lnTo>
                  <a:pt x="4317" y="87864"/>
                </a:lnTo>
                <a:lnTo>
                  <a:pt x="6731" y="79609"/>
                </a:lnTo>
                <a:lnTo>
                  <a:pt x="13843" y="0"/>
                </a:lnTo>
                <a:lnTo>
                  <a:pt x="2412" y="4044"/>
                </a:lnTo>
                <a:lnTo>
                  <a:pt x="983" y="4650"/>
                </a:lnTo>
                <a:lnTo>
                  <a:pt x="0" y="114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01488" y="1149603"/>
            <a:ext cx="260731" cy="299466"/>
          </a:xfrm>
          <a:custGeom>
            <a:avLst/>
            <a:gdLst/>
            <a:ahLst/>
            <a:cxnLst/>
            <a:rect l="l" t="t" r="r" b="b"/>
            <a:pathLst>
              <a:path w="260731" h="299466">
                <a:moveTo>
                  <a:pt x="80137" y="199644"/>
                </a:moveTo>
                <a:lnTo>
                  <a:pt x="78808" y="194435"/>
                </a:lnTo>
                <a:lnTo>
                  <a:pt x="76843" y="182117"/>
                </a:lnTo>
                <a:lnTo>
                  <a:pt x="76200" y="168783"/>
                </a:lnTo>
                <a:lnTo>
                  <a:pt x="244856" y="168783"/>
                </a:lnTo>
                <a:lnTo>
                  <a:pt x="250571" y="166624"/>
                </a:lnTo>
                <a:lnTo>
                  <a:pt x="254635" y="162306"/>
                </a:lnTo>
                <a:lnTo>
                  <a:pt x="258699" y="157861"/>
                </a:lnTo>
                <a:lnTo>
                  <a:pt x="260731" y="151130"/>
                </a:lnTo>
                <a:lnTo>
                  <a:pt x="260724" y="128552"/>
                </a:lnTo>
                <a:lnTo>
                  <a:pt x="260196" y="115263"/>
                </a:lnTo>
                <a:lnTo>
                  <a:pt x="258814" y="102467"/>
                </a:lnTo>
                <a:lnTo>
                  <a:pt x="256579" y="90166"/>
                </a:lnTo>
                <a:lnTo>
                  <a:pt x="253491" y="78359"/>
                </a:lnTo>
                <a:lnTo>
                  <a:pt x="250559" y="69667"/>
                </a:lnTo>
                <a:lnTo>
                  <a:pt x="245298" y="57886"/>
                </a:lnTo>
                <a:lnTo>
                  <a:pt x="238856" y="47030"/>
                </a:lnTo>
                <a:lnTo>
                  <a:pt x="231266" y="37084"/>
                </a:lnTo>
                <a:lnTo>
                  <a:pt x="224951" y="30549"/>
                </a:lnTo>
                <a:lnTo>
                  <a:pt x="215304" y="22569"/>
                </a:lnTo>
                <a:lnTo>
                  <a:pt x="204456" y="15678"/>
                </a:lnTo>
                <a:lnTo>
                  <a:pt x="192404" y="9906"/>
                </a:lnTo>
                <a:lnTo>
                  <a:pt x="186480" y="7631"/>
                </a:lnTo>
                <a:lnTo>
                  <a:pt x="175109" y="4292"/>
                </a:lnTo>
                <a:lnTo>
                  <a:pt x="162797" y="1907"/>
                </a:lnTo>
                <a:lnTo>
                  <a:pt x="149552" y="476"/>
                </a:lnTo>
                <a:lnTo>
                  <a:pt x="135382" y="0"/>
                </a:lnTo>
                <a:lnTo>
                  <a:pt x="127900" y="152"/>
                </a:lnTo>
                <a:lnTo>
                  <a:pt x="114663" y="1222"/>
                </a:lnTo>
                <a:lnTo>
                  <a:pt x="102052" y="3299"/>
                </a:lnTo>
                <a:lnTo>
                  <a:pt x="90043" y="6369"/>
                </a:lnTo>
                <a:lnTo>
                  <a:pt x="82931" y="85979"/>
                </a:lnTo>
                <a:lnTo>
                  <a:pt x="86487" y="78867"/>
                </a:lnTo>
                <a:lnTo>
                  <a:pt x="91186" y="72771"/>
                </a:lnTo>
                <a:lnTo>
                  <a:pt x="95885" y="66801"/>
                </a:lnTo>
                <a:lnTo>
                  <a:pt x="101726" y="61975"/>
                </a:lnTo>
                <a:lnTo>
                  <a:pt x="108712" y="58420"/>
                </a:lnTo>
                <a:lnTo>
                  <a:pt x="120281" y="54413"/>
                </a:lnTo>
                <a:lnTo>
                  <a:pt x="133603" y="53086"/>
                </a:lnTo>
                <a:lnTo>
                  <a:pt x="142351" y="53555"/>
                </a:lnTo>
                <a:lnTo>
                  <a:pt x="155655" y="56572"/>
                </a:lnTo>
                <a:lnTo>
                  <a:pt x="166672" y="62385"/>
                </a:lnTo>
                <a:lnTo>
                  <a:pt x="175387" y="70993"/>
                </a:lnTo>
                <a:lnTo>
                  <a:pt x="181452" y="81325"/>
                </a:lnTo>
                <a:lnTo>
                  <a:pt x="185396" y="92785"/>
                </a:lnTo>
                <a:lnTo>
                  <a:pt x="187604" y="105890"/>
                </a:lnTo>
                <a:lnTo>
                  <a:pt x="188087" y="120650"/>
                </a:lnTo>
                <a:lnTo>
                  <a:pt x="76200" y="120650"/>
                </a:lnTo>
                <a:lnTo>
                  <a:pt x="77183" y="11019"/>
                </a:lnTo>
                <a:lnTo>
                  <a:pt x="65524" y="16777"/>
                </a:lnTo>
                <a:lnTo>
                  <a:pt x="54764" y="23626"/>
                </a:lnTo>
                <a:lnTo>
                  <a:pt x="44903" y="31576"/>
                </a:lnTo>
                <a:lnTo>
                  <a:pt x="35940" y="40640"/>
                </a:lnTo>
                <a:lnTo>
                  <a:pt x="25882" y="53752"/>
                </a:lnTo>
                <a:lnTo>
                  <a:pt x="19440" y="64565"/>
                </a:lnTo>
                <a:lnTo>
                  <a:pt x="13864" y="76284"/>
                </a:lnTo>
                <a:lnTo>
                  <a:pt x="9144" y="88900"/>
                </a:lnTo>
                <a:lnTo>
                  <a:pt x="5666" y="101306"/>
                </a:lnTo>
                <a:lnTo>
                  <a:pt x="3187" y="113358"/>
                </a:lnTo>
                <a:lnTo>
                  <a:pt x="1416" y="125958"/>
                </a:lnTo>
                <a:lnTo>
                  <a:pt x="354" y="139101"/>
                </a:lnTo>
                <a:lnTo>
                  <a:pt x="0" y="152781"/>
                </a:lnTo>
                <a:lnTo>
                  <a:pt x="8" y="155025"/>
                </a:lnTo>
                <a:lnTo>
                  <a:pt x="440" y="168964"/>
                </a:lnTo>
                <a:lnTo>
                  <a:pt x="1532" y="182194"/>
                </a:lnTo>
                <a:lnTo>
                  <a:pt x="3283" y="194719"/>
                </a:lnTo>
                <a:lnTo>
                  <a:pt x="5693" y="206545"/>
                </a:lnTo>
                <a:lnTo>
                  <a:pt x="8762" y="217678"/>
                </a:lnTo>
                <a:lnTo>
                  <a:pt x="14402" y="232443"/>
                </a:lnTo>
                <a:lnTo>
                  <a:pt x="20345" y="243872"/>
                </a:lnTo>
                <a:lnTo>
                  <a:pt x="27317" y="254229"/>
                </a:lnTo>
                <a:lnTo>
                  <a:pt x="35306" y="263525"/>
                </a:lnTo>
                <a:lnTo>
                  <a:pt x="45586" y="272609"/>
                </a:lnTo>
                <a:lnTo>
                  <a:pt x="55979" y="279683"/>
                </a:lnTo>
                <a:lnTo>
                  <a:pt x="67411" y="285672"/>
                </a:lnTo>
                <a:lnTo>
                  <a:pt x="79883" y="290575"/>
                </a:lnTo>
                <a:lnTo>
                  <a:pt x="90348" y="293652"/>
                </a:lnTo>
                <a:lnTo>
                  <a:pt x="102180" y="296205"/>
                </a:lnTo>
                <a:lnTo>
                  <a:pt x="114730" y="298021"/>
                </a:lnTo>
                <a:lnTo>
                  <a:pt x="127999" y="299105"/>
                </a:lnTo>
                <a:lnTo>
                  <a:pt x="141986" y="299466"/>
                </a:lnTo>
                <a:lnTo>
                  <a:pt x="154002" y="299210"/>
                </a:lnTo>
                <a:lnTo>
                  <a:pt x="166709" y="298354"/>
                </a:lnTo>
                <a:lnTo>
                  <a:pt x="178815" y="296925"/>
                </a:lnTo>
                <a:lnTo>
                  <a:pt x="197995" y="293605"/>
                </a:lnTo>
                <a:lnTo>
                  <a:pt x="209550" y="290957"/>
                </a:lnTo>
                <a:lnTo>
                  <a:pt x="225806" y="286385"/>
                </a:lnTo>
                <a:lnTo>
                  <a:pt x="231521" y="283972"/>
                </a:lnTo>
                <a:lnTo>
                  <a:pt x="237236" y="281686"/>
                </a:lnTo>
                <a:lnTo>
                  <a:pt x="240791" y="279781"/>
                </a:lnTo>
                <a:lnTo>
                  <a:pt x="244475" y="275463"/>
                </a:lnTo>
                <a:lnTo>
                  <a:pt x="245999" y="272542"/>
                </a:lnTo>
                <a:lnTo>
                  <a:pt x="247014" y="268478"/>
                </a:lnTo>
                <a:lnTo>
                  <a:pt x="247650" y="263779"/>
                </a:lnTo>
                <a:lnTo>
                  <a:pt x="247903" y="260604"/>
                </a:lnTo>
                <a:lnTo>
                  <a:pt x="248031" y="257556"/>
                </a:lnTo>
                <a:lnTo>
                  <a:pt x="248031" y="240411"/>
                </a:lnTo>
                <a:lnTo>
                  <a:pt x="247776" y="237109"/>
                </a:lnTo>
                <a:lnTo>
                  <a:pt x="247396" y="233807"/>
                </a:lnTo>
                <a:lnTo>
                  <a:pt x="246887" y="231267"/>
                </a:lnTo>
                <a:lnTo>
                  <a:pt x="245363" y="227711"/>
                </a:lnTo>
                <a:lnTo>
                  <a:pt x="241935" y="225171"/>
                </a:lnTo>
                <a:lnTo>
                  <a:pt x="238633" y="224790"/>
                </a:lnTo>
                <a:lnTo>
                  <a:pt x="235712" y="224790"/>
                </a:lnTo>
                <a:lnTo>
                  <a:pt x="231775" y="225679"/>
                </a:lnTo>
                <a:lnTo>
                  <a:pt x="227075" y="227584"/>
                </a:lnTo>
                <a:lnTo>
                  <a:pt x="222250" y="229488"/>
                </a:lnTo>
                <a:lnTo>
                  <a:pt x="216281" y="231521"/>
                </a:lnTo>
                <a:lnTo>
                  <a:pt x="209041" y="233807"/>
                </a:lnTo>
                <a:lnTo>
                  <a:pt x="196590" y="237262"/>
                </a:lnTo>
                <a:lnTo>
                  <a:pt x="183261" y="240157"/>
                </a:lnTo>
                <a:lnTo>
                  <a:pt x="174992" y="241413"/>
                </a:lnTo>
                <a:lnTo>
                  <a:pt x="162533" y="242554"/>
                </a:lnTo>
                <a:lnTo>
                  <a:pt x="148716" y="242950"/>
                </a:lnTo>
                <a:lnTo>
                  <a:pt x="139696" y="242657"/>
                </a:lnTo>
                <a:lnTo>
                  <a:pt x="126868" y="241008"/>
                </a:lnTo>
                <a:lnTo>
                  <a:pt x="115570" y="237871"/>
                </a:lnTo>
                <a:lnTo>
                  <a:pt x="102323" y="231213"/>
                </a:lnTo>
                <a:lnTo>
                  <a:pt x="92963" y="223138"/>
                </a:lnTo>
                <a:lnTo>
                  <a:pt x="85034" y="211787"/>
                </a:lnTo>
                <a:lnTo>
                  <a:pt x="80137" y="1996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6240" y="0"/>
            <a:ext cx="6760464" cy="873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96240" y="685800"/>
            <a:ext cx="5556504" cy="9189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88694" y="2121270"/>
            <a:ext cx="248614" cy="242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75206" y="2122901"/>
            <a:ext cx="6162893" cy="12783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5"/>
              </a:lnSpc>
              <a:spcBef>
                <a:spcPts val="91"/>
              </a:spcBef>
            </a:pP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Ga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2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2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sp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700" spc="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por </a:t>
            </a:r>
            <a:r>
              <a:rPr sz="1700" spc="1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700" spc="3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div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sidad</a:t>
            </a:r>
            <a:r>
              <a:rPr sz="1700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é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tn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</a:t>
            </a:r>
            <a:r>
              <a:rPr sz="1700" spc="1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cu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tur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3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y,</a:t>
            </a:r>
            <a:endParaRPr sz="1700">
              <a:latin typeface="Times New Roman"/>
              <a:cs typeface="Times New Roman"/>
            </a:endParaRPr>
          </a:p>
          <a:p>
            <a:pPr marL="12700" marR="6556">
              <a:lnSpc>
                <a:spcPct val="100041"/>
              </a:lnSpc>
            </a:pP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700" spc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29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sp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al,</a:t>
            </a:r>
            <a:r>
              <a:rPr sz="17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-6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grup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1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-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qu</a:t>
            </a:r>
            <a:r>
              <a:rPr sz="17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h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700" spc="4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han</a:t>
            </a:r>
            <a:r>
              <a:rPr sz="1700" spc="24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sido</a:t>
            </a:r>
            <a:r>
              <a:rPr sz="1700" spc="-8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í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ct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-24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700" spc="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700" spc="3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ió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n,</a:t>
            </a:r>
            <a:r>
              <a:rPr sz="1700" spc="36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 las</a:t>
            </a:r>
            <a:r>
              <a:rPr sz="1700" spc="10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da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20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dí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nas,</a:t>
            </a:r>
            <a:r>
              <a:rPr sz="1700" spc="7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las</a:t>
            </a:r>
            <a:r>
              <a:rPr sz="1700" spc="1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ías</a:t>
            </a:r>
            <a:r>
              <a:rPr sz="1700" spc="1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é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tn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cas</a:t>
            </a:r>
            <a:r>
              <a:rPr sz="1700" spc="20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 s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xu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s,</a:t>
            </a:r>
            <a:r>
              <a:rPr sz="1700" spc="-4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las</a:t>
            </a:r>
            <a:r>
              <a:rPr sz="1700" spc="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-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las</a:t>
            </a:r>
            <a:r>
              <a:rPr sz="1700" spc="-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nas</a:t>
            </a:r>
            <a:r>
              <a:rPr sz="1700" spc="-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adu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tas</a:t>
            </a:r>
            <a:r>
              <a:rPr sz="1700" spc="9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ay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88694" y="3645516"/>
            <a:ext cx="248300" cy="241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75206" y="3647146"/>
            <a:ext cx="6031274" cy="7602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4539">
              <a:lnSpc>
                <a:spcPts val="1835"/>
              </a:lnSpc>
              <a:spcBef>
                <a:spcPts val="91"/>
              </a:spcBef>
            </a:pP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Lo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</a:t>
            </a:r>
            <a:r>
              <a:rPr sz="1700" spc="-3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1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9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-3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7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700" spc="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gr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ió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41"/>
              </a:lnSpc>
            </a:pP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-24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ntre</a:t>
            </a:r>
            <a:r>
              <a:rPr sz="1700" spc="15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-7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país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s,</a:t>
            </a:r>
            <a:r>
              <a:rPr sz="1700" spc="1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2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</a:t>
            </a:r>
            <a:r>
              <a:rPr sz="1700" spc="28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700" spc="3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blac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ió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 v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da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1700" spc="17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bi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idades</a:t>
            </a:r>
            <a:r>
              <a:rPr sz="1700" spc="-2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700" spc="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</a:t>
            </a:r>
            <a:r>
              <a:rPr sz="1700" spc="-19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su</a:t>
            </a:r>
            <a:r>
              <a:rPr sz="1700" spc="1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cal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dad</a:t>
            </a:r>
            <a:r>
              <a:rPr sz="1700" spc="-1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700" spc="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da.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8694" y="4651610"/>
            <a:ext cx="248300" cy="241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75206" y="4653240"/>
            <a:ext cx="6004872" cy="10193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4539">
              <a:lnSpc>
                <a:spcPts val="1835"/>
              </a:lnSpc>
              <a:spcBef>
                <a:spcPts val="91"/>
              </a:spcBef>
            </a:pP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Esta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4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str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as,</a:t>
            </a:r>
            <a:r>
              <a:rPr sz="1700" spc="22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í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cas</a:t>
            </a:r>
            <a:r>
              <a:rPr sz="1700" spc="-9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gr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1700" spc="5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17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41"/>
              </a:lnSpc>
            </a:pP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700" spc="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2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ble</a:t>
            </a:r>
            <a:r>
              <a:rPr sz="1700" spc="7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2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bi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star</a:t>
            </a:r>
            <a:r>
              <a:rPr sz="1700" spc="20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sz="1700" spc="-10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 l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á</a:t>
            </a:r>
            <a:r>
              <a:rPr sz="17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bit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27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í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700" spc="-9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700" spc="-3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al,</a:t>
            </a:r>
            <a:r>
              <a:rPr sz="1700" spc="8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tu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al </a:t>
            </a:r>
            <a:r>
              <a:rPr sz="1700" spc="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 a</a:t>
            </a:r>
            <a:r>
              <a:rPr sz="17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bi</a:t>
            </a:r>
            <a:r>
              <a:rPr sz="17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ntal.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509986"/>
            <a:ext cx="2334525" cy="333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arr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um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Sost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1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1100" dirty="0">
              <a:latin typeface="Times New Roman"/>
              <a:cs typeface="Times New Roman"/>
            </a:endParaRPr>
          </a:p>
          <a:p>
            <a:pPr marL="126644" marR="135556" algn="ctr">
              <a:lnSpc>
                <a:spcPct val="95825"/>
              </a:lnSpc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1544" y="6593806"/>
            <a:ext cx="955281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13/01/2017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01178" y="6593806"/>
            <a:ext cx="232403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13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bject 6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88C5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6" y="224"/>
            <a:ext cx="9143238" cy="6857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98270" y="733992"/>
            <a:ext cx="13307" cy="57725"/>
          </a:xfrm>
          <a:custGeom>
            <a:avLst/>
            <a:gdLst/>
            <a:ahLst/>
            <a:cxnLst/>
            <a:rect l="l" t="t" r="r" b="b"/>
            <a:pathLst>
              <a:path w="13307" h="57725">
                <a:moveTo>
                  <a:pt x="13307" y="57725"/>
                </a:moveTo>
                <a:lnTo>
                  <a:pt x="11607" y="6419"/>
                </a:lnTo>
                <a:lnTo>
                  <a:pt x="1369" y="321"/>
                </a:lnTo>
                <a:lnTo>
                  <a:pt x="1019" y="0"/>
                </a:lnTo>
                <a:lnTo>
                  <a:pt x="0" y="57074"/>
                </a:lnTo>
                <a:lnTo>
                  <a:pt x="13307" y="57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13635" y="516889"/>
            <a:ext cx="156463" cy="270129"/>
          </a:xfrm>
          <a:custGeom>
            <a:avLst/>
            <a:gdLst/>
            <a:ahLst/>
            <a:cxnLst/>
            <a:rect l="l" t="t" r="r" b="b"/>
            <a:pathLst>
              <a:path w="156463" h="270129">
                <a:moveTo>
                  <a:pt x="41147" y="270129"/>
                </a:moveTo>
                <a:lnTo>
                  <a:pt x="46735" y="269875"/>
                </a:lnTo>
                <a:lnTo>
                  <a:pt x="55498" y="268986"/>
                </a:lnTo>
                <a:lnTo>
                  <a:pt x="61594" y="267462"/>
                </a:lnTo>
                <a:lnTo>
                  <a:pt x="68325" y="262636"/>
                </a:lnTo>
                <a:lnTo>
                  <a:pt x="68833" y="259207"/>
                </a:lnTo>
                <a:lnTo>
                  <a:pt x="68833" y="107442"/>
                </a:lnTo>
                <a:lnTo>
                  <a:pt x="73913" y="99313"/>
                </a:lnTo>
                <a:lnTo>
                  <a:pt x="78739" y="92583"/>
                </a:lnTo>
                <a:lnTo>
                  <a:pt x="83184" y="87122"/>
                </a:lnTo>
                <a:lnTo>
                  <a:pt x="87629" y="81661"/>
                </a:lnTo>
                <a:lnTo>
                  <a:pt x="91947" y="77343"/>
                </a:lnTo>
                <a:lnTo>
                  <a:pt x="96012" y="74040"/>
                </a:lnTo>
                <a:lnTo>
                  <a:pt x="100075" y="70738"/>
                </a:lnTo>
                <a:lnTo>
                  <a:pt x="104012" y="68325"/>
                </a:lnTo>
                <a:lnTo>
                  <a:pt x="107822" y="66801"/>
                </a:lnTo>
                <a:lnTo>
                  <a:pt x="111759" y="65277"/>
                </a:lnTo>
                <a:lnTo>
                  <a:pt x="115569" y="64515"/>
                </a:lnTo>
                <a:lnTo>
                  <a:pt x="122681" y="64515"/>
                </a:lnTo>
                <a:lnTo>
                  <a:pt x="125602" y="64770"/>
                </a:lnTo>
                <a:lnTo>
                  <a:pt x="128396" y="65405"/>
                </a:lnTo>
                <a:lnTo>
                  <a:pt x="131063" y="66039"/>
                </a:lnTo>
                <a:lnTo>
                  <a:pt x="135889" y="67563"/>
                </a:lnTo>
                <a:lnTo>
                  <a:pt x="140207" y="68961"/>
                </a:lnTo>
                <a:lnTo>
                  <a:pt x="143890" y="70231"/>
                </a:lnTo>
                <a:lnTo>
                  <a:pt x="146938" y="70485"/>
                </a:lnTo>
                <a:lnTo>
                  <a:pt x="150240" y="70104"/>
                </a:lnTo>
                <a:lnTo>
                  <a:pt x="153542" y="66548"/>
                </a:lnTo>
                <a:lnTo>
                  <a:pt x="155066" y="61849"/>
                </a:lnTo>
                <a:lnTo>
                  <a:pt x="155575" y="58547"/>
                </a:lnTo>
                <a:lnTo>
                  <a:pt x="155956" y="54356"/>
                </a:lnTo>
                <a:lnTo>
                  <a:pt x="156337" y="50164"/>
                </a:lnTo>
                <a:lnTo>
                  <a:pt x="156463" y="26543"/>
                </a:lnTo>
                <a:lnTo>
                  <a:pt x="156209" y="22733"/>
                </a:lnTo>
                <a:lnTo>
                  <a:pt x="156082" y="18923"/>
                </a:lnTo>
                <a:lnTo>
                  <a:pt x="155828" y="16001"/>
                </a:lnTo>
                <a:lnTo>
                  <a:pt x="155066" y="12192"/>
                </a:lnTo>
                <a:lnTo>
                  <a:pt x="153669" y="8509"/>
                </a:lnTo>
                <a:lnTo>
                  <a:pt x="151002" y="5714"/>
                </a:lnTo>
                <a:lnTo>
                  <a:pt x="147192" y="4063"/>
                </a:lnTo>
                <a:lnTo>
                  <a:pt x="142494" y="2412"/>
                </a:lnTo>
                <a:lnTo>
                  <a:pt x="139572" y="1777"/>
                </a:lnTo>
                <a:lnTo>
                  <a:pt x="136651" y="1143"/>
                </a:lnTo>
                <a:lnTo>
                  <a:pt x="133857" y="762"/>
                </a:lnTo>
                <a:lnTo>
                  <a:pt x="131063" y="508"/>
                </a:lnTo>
                <a:lnTo>
                  <a:pt x="128396" y="126"/>
                </a:lnTo>
                <a:lnTo>
                  <a:pt x="118363" y="0"/>
                </a:lnTo>
                <a:lnTo>
                  <a:pt x="113283" y="762"/>
                </a:lnTo>
                <a:lnTo>
                  <a:pt x="108203" y="2159"/>
                </a:lnTo>
                <a:lnTo>
                  <a:pt x="102996" y="3429"/>
                </a:lnTo>
                <a:lnTo>
                  <a:pt x="97916" y="5842"/>
                </a:lnTo>
                <a:lnTo>
                  <a:pt x="92837" y="9398"/>
                </a:lnTo>
                <a:lnTo>
                  <a:pt x="87756" y="12826"/>
                </a:lnTo>
                <a:lnTo>
                  <a:pt x="82422" y="17525"/>
                </a:lnTo>
                <a:lnTo>
                  <a:pt x="76707" y="23368"/>
                </a:lnTo>
                <a:lnTo>
                  <a:pt x="74651" y="25614"/>
                </a:lnTo>
                <a:lnTo>
                  <a:pt x="66924" y="34871"/>
                </a:lnTo>
                <a:lnTo>
                  <a:pt x="58673" y="45974"/>
                </a:lnTo>
                <a:lnTo>
                  <a:pt x="58673" y="15621"/>
                </a:lnTo>
                <a:lnTo>
                  <a:pt x="50800" y="6476"/>
                </a:lnTo>
                <a:lnTo>
                  <a:pt x="40131" y="4952"/>
                </a:lnTo>
                <a:lnTo>
                  <a:pt x="35306" y="4699"/>
                </a:lnTo>
                <a:lnTo>
                  <a:pt x="23875" y="4699"/>
                </a:lnTo>
                <a:lnTo>
                  <a:pt x="11683" y="5842"/>
                </a:lnTo>
                <a:lnTo>
                  <a:pt x="2285" y="9525"/>
                </a:lnTo>
                <a:lnTo>
                  <a:pt x="0" y="15621"/>
                </a:lnTo>
                <a:lnTo>
                  <a:pt x="0" y="260985"/>
                </a:lnTo>
                <a:lnTo>
                  <a:pt x="7238" y="267462"/>
                </a:lnTo>
                <a:lnTo>
                  <a:pt x="17779" y="269494"/>
                </a:lnTo>
                <a:lnTo>
                  <a:pt x="27685" y="270129"/>
                </a:lnTo>
                <a:lnTo>
                  <a:pt x="41147" y="2701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11755" y="516889"/>
            <a:ext cx="156463" cy="270129"/>
          </a:xfrm>
          <a:custGeom>
            <a:avLst/>
            <a:gdLst/>
            <a:ahLst/>
            <a:cxnLst/>
            <a:rect l="l" t="t" r="r" b="b"/>
            <a:pathLst>
              <a:path w="156463" h="270129">
                <a:moveTo>
                  <a:pt x="41147" y="270129"/>
                </a:moveTo>
                <a:lnTo>
                  <a:pt x="46736" y="269875"/>
                </a:lnTo>
                <a:lnTo>
                  <a:pt x="55499" y="268986"/>
                </a:lnTo>
                <a:lnTo>
                  <a:pt x="61594" y="267462"/>
                </a:lnTo>
                <a:lnTo>
                  <a:pt x="68325" y="262636"/>
                </a:lnTo>
                <a:lnTo>
                  <a:pt x="68833" y="259207"/>
                </a:lnTo>
                <a:lnTo>
                  <a:pt x="68833" y="107442"/>
                </a:lnTo>
                <a:lnTo>
                  <a:pt x="73913" y="99313"/>
                </a:lnTo>
                <a:lnTo>
                  <a:pt x="78739" y="92583"/>
                </a:lnTo>
                <a:lnTo>
                  <a:pt x="83184" y="87122"/>
                </a:lnTo>
                <a:lnTo>
                  <a:pt x="87630" y="81661"/>
                </a:lnTo>
                <a:lnTo>
                  <a:pt x="91947" y="77343"/>
                </a:lnTo>
                <a:lnTo>
                  <a:pt x="96012" y="74040"/>
                </a:lnTo>
                <a:lnTo>
                  <a:pt x="100075" y="70738"/>
                </a:lnTo>
                <a:lnTo>
                  <a:pt x="104012" y="68325"/>
                </a:lnTo>
                <a:lnTo>
                  <a:pt x="107822" y="66801"/>
                </a:lnTo>
                <a:lnTo>
                  <a:pt x="111759" y="65277"/>
                </a:lnTo>
                <a:lnTo>
                  <a:pt x="115569" y="64515"/>
                </a:lnTo>
                <a:lnTo>
                  <a:pt x="122681" y="64515"/>
                </a:lnTo>
                <a:lnTo>
                  <a:pt x="125602" y="64770"/>
                </a:lnTo>
                <a:lnTo>
                  <a:pt x="128396" y="65405"/>
                </a:lnTo>
                <a:lnTo>
                  <a:pt x="131063" y="66039"/>
                </a:lnTo>
                <a:lnTo>
                  <a:pt x="135889" y="67563"/>
                </a:lnTo>
                <a:lnTo>
                  <a:pt x="140207" y="68961"/>
                </a:lnTo>
                <a:lnTo>
                  <a:pt x="143890" y="70231"/>
                </a:lnTo>
                <a:lnTo>
                  <a:pt x="146938" y="70485"/>
                </a:lnTo>
                <a:lnTo>
                  <a:pt x="150240" y="70104"/>
                </a:lnTo>
                <a:lnTo>
                  <a:pt x="153543" y="66548"/>
                </a:lnTo>
                <a:lnTo>
                  <a:pt x="155067" y="61849"/>
                </a:lnTo>
                <a:lnTo>
                  <a:pt x="155575" y="58547"/>
                </a:lnTo>
                <a:lnTo>
                  <a:pt x="155956" y="54356"/>
                </a:lnTo>
                <a:lnTo>
                  <a:pt x="156337" y="50164"/>
                </a:lnTo>
                <a:lnTo>
                  <a:pt x="156463" y="26543"/>
                </a:lnTo>
                <a:lnTo>
                  <a:pt x="156209" y="22733"/>
                </a:lnTo>
                <a:lnTo>
                  <a:pt x="156082" y="18923"/>
                </a:lnTo>
                <a:lnTo>
                  <a:pt x="155828" y="16001"/>
                </a:lnTo>
                <a:lnTo>
                  <a:pt x="155067" y="12192"/>
                </a:lnTo>
                <a:lnTo>
                  <a:pt x="153669" y="8509"/>
                </a:lnTo>
                <a:lnTo>
                  <a:pt x="151002" y="5714"/>
                </a:lnTo>
                <a:lnTo>
                  <a:pt x="147193" y="4063"/>
                </a:lnTo>
                <a:lnTo>
                  <a:pt x="142494" y="2412"/>
                </a:lnTo>
                <a:lnTo>
                  <a:pt x="139572" y="1777"/>
                </a:lnTo>
                <a:lnTo>
                  <a:pt x="136651" y="1143"/>
                </a:lnTo>
                <a:lnTo>
                  <a:pt x="133857" y="762"/>
                </a:lnTo>
                <a:lnTo>
                  <a:pt x="131063" y="508"/>
                </a:lnTo>
                <a:lnTo>
                  <a:pt x="128396" y="126"/>
                </a:lnTo>
                <a:lnTo>
                  <a:pt x="118363" y="0"/>
                </a:lnTo>
                <a:lnTo>
                  <a:pt x="113283" y="762"/>
                </a:lnTo>
                <a:lnTo>
                  <a:pt x="108203" y="2159"/>
                </a:lnTo>
                <a:lnTo>
                  <a:pt x="102996" y="3429"/>
                </a:lnTo>
                <a:lnTo>
                  <a:pt x="97917" y="5842"/>
                </a:lnTo>
                <a:lnTo>
                  <a:pt x="92837" y="9398"/>
                </a:lnTo>
                <a:lnTo>
                  <a:pt x="87756" y="12826"/>
                </a:lnTo>
                <a:lnTo>
                  <a:pt x="82422" y="17525"/>
                </a:lnTo>
                <a:lnTo>
                  <a:pt x="76707" y="23368"/>
                </a:lnTo>
                <a:lnTo>
                  <a:pt x="74651" y="25614"/>
                </a:lnTo>
                <a:lnTo>
                  <a:pt x="66924" y="34871"/>
                </a:lnTo>
                <a:lnTo>
                  <a:pt x="58674" y="45974"/>
                </a:lnTo>
                <a:lnTo>
                  <a:pt x="58674" y="15621"/>
                </a:lnTo>
                <a:lnTo>
                  <a:pt x="50800" y="6476"/>
                </a:lnTo>
                <a:lnTo>
                  <a:pt x="40131" y="4952"/>
                </a:lnTo>
                <a:lnTo>
                  <a:pt x="35306" y="4699"/>
                </a:lnTo>
                <a:lnTo>
                  <a:pt x="23875" y="4699"/>
                </a:lnTo>
                <a:lnTo>
                  <a:pt x="11683" y="5842"/>
                </a:lnTo>
                <a:lnTo>
                  <a:pt x="2286" y="9525"/>
                </a:lnTo>
                <a:lnTo>
                  <a:pt x="0" y="15621"/>
                </a:lnTo>
                <a:lnTo>
                  <a:pt x="0" y="260985"/>
                </a:lnTo>
                <a:lnTo>
                  <a:pt x="7238" y="267462"/>
                </a:lnTo>
                <a:lnTo>
                  <a:pt x="17780" y="269494"/>
                </a:lnTo>
                <a:lnTo>
                  <a:pt x="27686" y="270129"/>
                </a:lnTo>
                <a:lnTo>
                  <a:pt x="41147" y="2701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62834" y="686942"/>
            <a:ext cx="14222" cy="100759"/>
          </a:xfrm>
          <a:custGeom>
            <a:avLst/>
            <a:gdLst/>
            <a:ahLst/>
            <a:cxnLst/>
            <a:rect l="l" t="t" r="r" b="b"/>
            <a:pathLst>
              <a:path w="14222" h="100759">
                <a:moveTo>
                  <a:pt x="0" y="0"/>
                </a:moveTo>
                <a:lnTo>
                  <a:pt x="2709" y="97659"/>
                </a:lnTo>
                <a:lnTo>
                  <a:pt x="14222" y="100759"/>
                </a:lnTo>
                <a:lnTo>
                  <a:pt x="9652" y="26416"/>
                </a:lnTo>
                <a:lnTo>
                  <a:pt x="8392" y="24202"/>
                </a:lnTo>
                <a:lnTo>
                  <a:pt x="3411" y="129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89047" y="516889"/>
            <a:ext cx="261111" cy="274827"/>
          </a:xfrm>
          <a:custGeom>
            <a:avLst/>
            <a:gdLst/>
            <a:ahLst/>
            <a:cxnLst/>
            <a:rect l="l" t="t" r="r" b="b"/>
            <a:pathLst>
              <a:path w="261111" h="274827">
                <a:moveTo>
                  <a:pt x="0" y="139826"/>
                </a:moveTo>
                <a:lnTo>
                  <a:pt x="114" y="147662"/>
                </a:lnTo>
                <a:lnTo>
                  <a:pt x="891" y="161100"/>
                </a:lnTo>
                <a:lnTo>
                  <a:pt x="2401" y="173830"/>
                </a:lnTo>
                <a:lnTo>
                  <a:pt x="4644" y="185868"/>
                </a:lnTo>
                <a:lnTo>
                  <a:pt x="7619" y="197231"/>
                </a:lnTo>
                <a:lnTo>
                  <a:pt x="11235" y="207555"/>
                </a:lnTo>
                <a:lnTo>
                  <a:pt x="16736" y="219313"/>
                </a:lnTo>
                <a:lnTo>
                  <a:pt x="23367" y="229969"/>
                </a:lnTo>
                <a:lnTo>
                  <a:pt x="31114" y="239522"/>
                </a:lnTo>
                <a:lnTo>
                  <a:pt x="37855" y="246181"/>
                </a:lnTo>
                <a:lnTo>
                  <a:pt x="47745" y="253873"/>
                </a:lnTo>
                <a:lnTo>
                  <a:pt x="58796" y="260402"/>
                </a:lnTo>
                <a:lnTo>
                  <a:pt x="70992" y="265811"/>
                </a:lnTo>
                <a:lnTo>
                  <a:pt x="76496" y="267712"/>
                </a:lnTo>
                <a:lnTo>
                  <a:pt x="73786" y="170052"/>
                </a:lnTo>
                <a:lnTo>
                  <a:pt x="72513" y="162681"/>
                </a:lnTo>
                <a:lnTo>
                  <a:pt x="71182" y="150181"/>
                </a:lnTo>
                <a:lnTo>
                  <a:pt x="70738" y="136906"/>
                </a:lnTo>
                <a:lnTo>
                  <a:pt x="71011" y="126763"/>
                </a:lnTo>
                <a:lnTo>
                  <a:pt x="72240" y="113970"/>
                </a:lnTo>
                <a:lnTo>
                  <a:pt x="74421" y="102362"/>
                </a:lnTo>
                <a:lnTo>
                  <a:pt x="79566" y="86935"/>
                </a:lnTo>
                <a:lnTo>
                  <a:pt x="85470" y="76326"/>
                </a:lnTo>
                <a:lnTo>
                  <a:pt x="90423" y="69214"/>
                </a:lnTo>
                <a:lnTo>
                  <a:pt x="96646" y="63754"/>
                </a:lnTo>
                <a:lnTo>
                  <a:pt x="104266" y="59944"/>
                </a:lnTo>
                <a:lnTo>
                  <a:pt x="117730" y="55573"/>
                </a:lnTo>
                <a:lnTo>
                  <a:pt x="131063" y="54356"/>
                </a:lnTo>
                <a:lnTo>
                  <a:pt x="135499" y="54469"/>
                </a:lnTo>
                <a:lnTo>
                  <a:pt x="148645" y="56408"/>
                </a:lnTo>
                <a:lnTo>
                  <a:pt x="159638" y="60706"/>
                </a:lnTo>
                <a:lnTo>
                  <a:pt x="167131" y="64897"/>
                </a:lnTo>
                <a:lnTo>
                  <a:pt x="173227" y="70738"/>
                </a:lnTo>
                <a:lnTo>
                  <a:pt x="177800" y="78105"/>
                </a:lnTo>
                <a:lnTo>
                  <a:pt x="184082" y="91600"/>
                </a:lnTo>
                <a:lnTo>
                  <a:pt x="187451" y="104521"/>
                </a:lnTo>
                <a:lnTo>
                  <a:pt x="188653" y="111831"/>
                </a:lnTo>
                <a:lnTo>
                  <a:pt x="189936" y="124353"/>
                </a:lnTo>
                <a:lnTo>
                  <a:pt x="190372" y="137668"/>
                </a:lnTo>
                <a:lnTo>
                  <a:pt x="190103" y="147800"/>
                </a:lnTo>
                <a:lnTo>
                  <a:pt x="188904" y="160599"/>
                </a:lnTo>
                <a:lnTo>
                  <a:pt x="186816" y="172212"/>
                </a:lnTo>
                <a:lnTo>
                  <a:pt x="181796" y="187480"/>
                </a:lnTo>
                <a:lnTo>
                  <a:pt x="175894" y="197993"/>
                </a:lnTo>
                <a:lnTo>
                  <a:pt x="170941" y="205105"/>
                </a:lnTo>
                <a:lnTo>
                  <a:pt x="164719" y="210565"/>
                </a:lnTo>
                <a:lnTo>
                  <a:pt x="156971" y="214249"/>
                </a:lnTo>
                <a:lnTo>
                  <a:pt x="143476" y="218674"/>
                </a:lnTo>
                <a:lnTo>
                  <a:pt x="130047" y="219837"/>
                </a:lnTo>
                <a:lnTo>
                  <a:pt x="125829" y="219738"/>
                </a:lnTo>
                <a:lnTo>
                  <a:pt x="112657" y="217901"/>
                </a:lnTo>
                <a:lnTo>
                  <a:pt x="101600" y="213740"/>
                </a:lnTo>
                <a:lnTo>
                  <a:pt x="93979" y="209676"/>
                </a:lnTo>
                <a:lnTo>
                  <a:pt x="87883" y="203835"/>
                </a:lnTo>
                <a:lnTo>
                  <a:pt x="83438" y="196469"/>
                </a:lnTo>
                <a:lnTo>
                  <a:pt x="88009" y="270812"/>
                </a:lnTo>
                <a:lnTo>
                  <a:pt x="100359" y="273037"/>
                </a:lnTo>
                <a:lnTo>
                  <a:pt x="113531" y="274379"/>
                </a:lnTo>
                <a:lnTo>
                  <a:pt x="127507" y="274827"/>
                </a:lnTo>
                <a:lnTo>
                  <a:pt x="137341" y="274601"/>
                </a:lnTo>
                <a:lnTo>
                  <a:pt x="150748" y="273489"/>
                </a:lnTo>
                <a:lnTo>
                  <a:pt x="163373" y="271458"/>
                </a:lnTo>
                <a:lnTo>
                  <a:pt x="175224" y="268515"/>
                </a:lnTo>
                <a:lnTo>
                  <a:pt x="186308" y="264668"/>
                </a:lnTo>
                <a:lnTo>
                  <a:pt x="198210" y="259133"/>
                </a:lnTo>
                <a:lnTo>
                  <a:pt x="209203" y="252490"/>
                </a:lnTo>
                <a:lnTo>
                  <a:pt x="219167" y="244772"/>
                </a:lnTo>
                <a:lnTo>
                  <a:pt x="228091" y="235965"/>
                </a:lnTo>
                <a:lnTo>
                  <a:pt x="235795" y="226357"/>
                </a:lnTo>
                <a:lnTo>
                  <a:pt x="242536" y="215738"/>
                </a:lnTo>
                <a:lnTo>
                  <a:pt x="248223" y="204208"/>
                </a:lnTo>
                <a:lnTo>
                  <a:pt x="252856" y="191770"/>
                </a:lnTo>
                <a:lnTo>
                  <a:pt x="257451" y="173894"/>
                </a:lnTo>
                <a:lnTo>
                  <a:pt x="259479" y="161452"/>
                </a:lnTo>
                <a:lnTo>
                  <a:pt x="260702" y="148488"/>
                </a:lnTo>
                <a:lnTo>
                  <a:pt x="261111" y="135000"/>
                </a:lnTo>
                <a:lnTo>
                  <a:pt x="260989" y="126878"/>
                </a:lnTo>
                <a:lnTo>
                  <a:pt x="260205" y="113431"/>
                </a:lnTo>
                <a:lnTo>
                  <a:pt x="258694" y="100698"/>
                </a:lnTo>
                <a:lnTo>
                  <a:pt x="256456" y="88671"/>
                </a:lnTo>
                <a:lnTo>
                  <a:pt x="253491" y="77343"/>
                </a:lnTo>
                <a:lnTo>
                  <a:pt x="249846" y="67065"/>
                </a:lnTo>
                <a:lnTo>
                  <a:pt x="244354" y="55288"/>
                </a:lnTo>
                <a:lnTo>
                  <a:pt x="237785" y="44617"/>
                </a:lnTo>
                <a:lnTo>
                  <a:pt x="230123" y="35051"/>
                </a:lnTo>
                <a:lnTo>
                  <a:pt x="223500" y="28485"/>
                </a:lnTo>
                <a:lnTo>
                  <a:pt x="213627" y="20765"/>
                </a:lnTo>
                <a:lnTo>
                  <a:pt x="202590" y="14243"/>
                </a:lnTo>
                <a:lnTo>
                  <a:pt x="190372" y="8889"/>
                </a:lnTo>
                <a:lnTo>
                  <a:pt x="173120" y="3929"/>
                </a:lnTo>
                <a:lnTo>
                  <a:pt x="160781" y="1757"/>
                </a:lnTo>
                <a:lnTo>
                  <a:pt x="147569" y="442"/>
                </a:lnTo>
                <a:lnTo>
                  <a:pt x="133476" y="0"/>
                </a:lnTo>
                <a:lnTo>
                  <a:pt x="123924" y="216"/>
                </a:lnTo>
                <a:lnTo>
                  <a:pt x="110500" y="1318"/>
                </a:lnTo>
                <a:lnTo>
                  <a:pt x="97855" y="3348"/>
                </a:lnTo>
                <a:lnTo>
                  <a:pt x="85996" y="6297"/>
                </a:lnTo>
                <a:lnTo>
                  <a:pt x="74929" y="10160"/>
                </a:lnTo>
                <a:lnTo>
                  <a:pt x="63167" y="15629"/>
                </a:lnTo>
                <a:lnTo>
                  <a:pt x="52171" y="22271"/>
                </a:lnTo>
                <a:lnTo>
                  <a:pt x="42211" y="29973"/>
                </a:lnTo>
                <a:lnTo>
                  <a:pt x="33273" y="38735"/>
                </a:lnTo>
                <a:lnTo>
                  <a:pt x="25524" y="48327"/>
                </a:lnTo>
                <a:lnTo>
                  <a:pt x="18751" y="58942"/>
                </a:lnTo>
                <a:lnTo>
                  <a:pt x="13029" y="70488"/>
                </a:lnTo>
                <a:lnTo>
                  <a:pt x="8381" y="82931"/>
                </a:lnTo>
                <a:lnTo>
                  <a:pt x="3678" y="100988"/>
                </a:lnTo>
                <a:lnTo>
                  <a:pt x="1635" y="113428"/>
                </a:lnTo>
                <a:lnTo>
                  <a:pt x="408" y="126371"/>
                </a:lnTo>
                <a:lnTo>
                  <a:pt x="0" y="139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4007" y="405257"/>
            <a:ext cx="68834" cy="381762"/>
          </a:xfrm>
          <a:custGeom>
            <a:avLst/>
            <a:gdLst/>
            <a:ahLst/>
            <a:cxnLst/>
            <a:rect l="l" t="t" r="r" b="b"/>
            <a:pathLst>
              <a:path w="68834" h="381762">
                <a:moveTo>
                  <a:pt x="507" y="8254"/>
                </a:moveTo>
                <a:lnTo>
                  <a:pt x="0" y="11683"/>
                </a:lnTo>
                <a:lnTo>
                  <a:pt x="0" y="372617"/>
                </a:lnTo>
                <a:lnTo>
                  <a:pt x="13335" y="380618"/>
                </a:lnTo>
                <a:lnTo>
                  <a:pt x="27686" y="381762"/>
                </a:lnTo>
                <a:lnTo>
                  <a:pt x="41148" y="381762"/>
                </a:lnTo>
                <a:lnTo>
                  <a:pt x="55499" y="380618"/>
                </a:lnTo>
                <a:lnTo>
                  <a:pt x="68325" y="374268"/>
                </a:lnTo>
                <a:lnTo>
                  <a:pt x="68834" y="370839"/>
                </a:lnTo>
                <a:lnTo>
                  <a:pt x="68834" y="9905"/>
                </a:lnTo>
                <a:lnTo>
                  <a:pt x="67182" y="6857"/>
                </a:lnTo>
                <a:lnTo>
                  <a:pt x="64262" y="4190"/>
                </a:lnTo>
                <a:lnTo>
                  <a:pt x="61594" y="3175"/>
                </a:lnTo>
                <a:lnTo>
                  <a:pt x="58928" y="2158"/>
                </a:lnTo>
                <a:lnTo>
                  <a:pt x="55499" y="1396"/>
                </a:lnTo>
                <a:lnTo>
                  <a:pt x="51054" y="762"/>
                </a:lnTo>
                <a:lnTo>
                  <a:pt x="46736" y="253"/>
                </a:lnTo>
                <a:lnTo>
                  <a:pt x="41148" y="0"/>
                </a:lnTo>
                <a:lnTo>
                  <a:pt x="27686" y="0"/>
                </a:lnTo>
                <a:lnTo>
                  <a:pt x="22098" y="253"/>
                </a:lnTo>
                <a:lnTo>
                  <a:pt x="17780" y="762"/>
                </a:lnTo>
                <a:lnTo>
                  <a:pt x="13335" y="1396"/>
                </a:lnTo>
                <a:lnTo>
                  <a:pt x="9906" y="2158"/>
                </a:lnTo>
                <a:lnTo>
                  <a:pt x="7238" y="3175"/>
                </a:lnTo>
                <a:lnTo>
                  <a:pt x="4572" y="4190"/>
                </a:lnTo>
                <a:lnTo>
                  <a:pt x="2793" y="5333"/>
                </a:lnTo>
                <a:lnTo>
                  <a:pt x="507" y="82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41167" y="405257"/>
            <a:ext cx="68833" cy="381762"/>
          </a:xfrm>
          <a:custGeom>
            <a:avLst/>
            <a:gdLst/>
            <a:ahLst/>
            <a:cxnLst/>
            <a:rect l="l" t="t" r="r" b="b"/>
            <a:pathLst>
              <a:path w="68833" h="381762">
                <a:moveTo>
                  <a:pt x="507" y="8254"/>
                </a:moveTo>
                <a:lnTo>
                  <a:pt x="0" y="11683"/>
                </a:lnTo>
                <a:lnTo>
                  <a:pt x="0" y="372617"/>
                </a:lnTo>
                <a:lnTo>
                  <a:pt x="13334" y="380618"/>
                </a:lnTo>
                <a:lnTo>
                  <a:pt x="27685" y="381762"/>
                </a:lnTo>
                <a:lnTo>
                  <a:pt x="41147" y="381762"/>
                </a:lnTo>
                <a:lnTo>
                  <a:pt x="55498" y="380618"/>
                </a:lnTo>
                <a:lnTo>
                  <a:pt x="68325" y="374268"/>
                </a:lnTo>
                <a:lnTo>
                  <a:pt x="68833" y="370839"/>
                </a:lnTo>
                <a:lnTo>
                  <a:pt x="68833" y="9905"/>
                </a:lnTo>
                <a:lnTo>
                  <a:pt x="67182" y="6857"/>
                </a:lnTo>
                <a:lnTo>
                  <a:pt x="64261" y="4190"/>
                </a:lnTo>
                <a:lnTo>
                  <a:pt x="61594" y="3175"/>
                </a:lnTo>
                <a:lnTo>
                  <a:pt x="58928" y="2158"/>
                </a:lnTo>
                <a:lnTo>
                  <a:pt x="55498" y="1396"/>
                </a:lnTo>
                <a:lnTo>
                  <a:pt x="51054" y="762"/>
                </a:lnTo>
                <a:lnTo>
                  <a:pt x="46735" y="253"/>
                </a:lnTo>
                <a:lnTo>
                  <a:pt x="41147" y="0"/>
                </a:lnTo>
                <a:lnTo>
                  <a:pt x="27685" y="0"/>
                </a:lnTo>
                <a:lnTo>
                  <a:pt x="22097" y="253"/>
                </a:lnTo>
                <a:lnTo>
                  <a:pt x="17780" y="762"/>
                </a:lnTo>
                <a:lnTo>
                  <a:pt x="13334" y="1396"/>
                </a:lnTo>
                <a:lnTo>
                  <a:pt x="9906" y="2158"/>
                </a:lnTo>
                <a:lnTo>
                  <a:pt x="7238" y="3175"/>
                </a:lnTo>
                <a:lnTo>
                  <a:pt x="4571" y="4190"/>
                </a:lnTo>
                <a:lnTo>
                  <a:pt x="2793" y="5333"/>
                </a:lnTo>
                <a:lnTo>
                  <a:pt x="507" y="82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37382" y="686942"/>
            <a:ext cx="14222" cy="100759"/>
          </a:xfrm>
          <a:custGeom>
            <a:avLst/>
            <a:gdLst/>
            <a:ahLst/>
            <a:cxnLst/>
            <a:rect l="l" t="t" r="r" b="b"/>
            <a:pathLst>
              <a:path w="14222" h="100759">
                <a:moveTo>
                  <a:pt x="0" y="0"/>
                </a:moveTo>
                <a:lnTo>
                  <a:pt x="2709" y="97659"/>
                </a:lnTo>
                <a:lnTo>
                  <a:pt x="14222" y="100759"/>
                </a:lnTo>
                <a:lnTo>
                  <a:pt x="9651" y="26416"/>
                </a:lnTo>
                <a:lnTo>
                  <a:pt x="8392" y="24202"/>
                </a:lnTo>
                <a:lnTo>
                  <a:pt x="3411" y="129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63595" y="516889"/>
            <a:ext cx="261112" cy="274827"/>
          </a:xfrm>
          <a:custGeom>
            <a:avLst/>
            <a:gdLst/>
            <a:ahLst/>
            <a:cxnLst/>
            <a:rect l="l" t="t" r="r" b="b"/>
            <a:pathLst>
              <a:path w="261112" h="274827">
                <a:moveTo>
                  <a:pt x="0" y="139826"/>
                </a:moveTo>
                <a:lnTo>
                  <a:pt x="114" y="147662"/>
                </a:lnTo>
                <a:lnTo>
                  <a:pt x="891" y="161100"/>
                </a:lnTo>
                <a:lnTo>
                  <a:pt x="2401" y="173830"/>
                </a:lnTo>
                <a:lnTo>
                  <a:pt x="4644" y="185868"/>
                </a:lnTo>
                <a:lnTo>
                  <a:pt x="7619" y="197231"/>
                </a:lnTo>
                <a:lnTo>
                  <a:pt x="11235" y="207555"/>
                </a:lnTo>
                <a:lnTo>
                  <a:pt x="16736" y="219313"/>
                </a:lnTo>
                <a:lnTo>
                  <a:pt x="23367" y="229969"/>
                </a:lnTo>
                <a:lnTo>
                  <a:pt x="31114" y="239522"/>
                </a:lnTo>
                <a:lnTo>
                  <a:pt x="37855" y="246181"/>
                </a:lnTo>
                <a:lnTo>
                  <a:pt x="47745" y="253873"/>
                </a:lnTo>
                <a:lnTo>
                  <a:pt x="58796" y="260402"/>
                </a:lnTo>
                <a:lnTo>
                  <a:pt x="70992" y="265811"/>
                </a:lnTo>
                <a:lnTo>
                  <a:pt x="76496" y="267712"/>
                </a:lnTo>
                <a:lnTo>
                  <a:pt x="73787" y="170052"/>
                </a:lnTo>
                <a:lnTo>
                  <a:pt x="72513" y="162681"/>
                </a:lnTo>
                <a:lnTo>
                  <a:pt x="71182" y="150181"/>
                </a:lnTo>
                <a:lnTo>
                  <a:pt x="70738" y="136906"/>
                </a:lnTo>
                <a:lnTo>
                  <a:pt x="71011" y="126763"/>
                </a:lnTo>
                <a:lnTo>
                  <a:pt x="72240" y="113970"/>
                </a:lnTo>
                <a:lnTo>
                  <a:pt x="74421" y="102362"/>
                </a:lnTo>
                <a:lnTo>
                  <a:pt x="79566" y="86935"/>
                </a:lnTo>
                <a:lnTo>
                  <a:pt x="85470" y="76326"/>
                </a:lnTo>
                <a:lnTo>
                  <a:pt x="90424" y="69214"/>
                </a:lnTo>
                <a:lnTo>
                  <a:pt x="96646" y="63754"/>
                </a:lnTo>
                <a:lnTo>
                  <a:pt x="104266" y="59944"/>
                </a:lnTo>
                <a:lnTo>
                  <a:pt x="117730" y="55573"/>
                </a:lnTo>
                <a:lnTo>
                  <a:pt x="131063" y="54356"/>
                </a:lnTo>
                <a:lnTo>
                  <a:pt x="135499" y="54469"/>
                </a:lnTo>
                <a:lnTo>
                  <a:pt x="148645" y="56408"/>
                </a:lnTo>
                <a:lnTo>
                  <a:pt x="159638" y="60706"/>
                </a:lnTo>
                <a:lnTo>
                  <a:pt x="167131" y="64897"/>
                </a:lnTo>
                <a:lnTo>
                  <a:pt x="173227" y="70738"/>
                </a:lnTo>
                <a:lnTo>
                  <a:pt x="177800" y="78105"/>
                </a:lnTo>
                <a:lnTo>
                  <a:pt x="184082" y="91600"/>
                </a:lnTo>
                <a:lnTo>
                  <a:pt x="187451" y="104521"/>
                </a:lnTo>
                <a:lnTo>
                  <a:pt x="188653" y="111831"/>
                </a:lnTo>
                <a:lnTo>
                  <a:pt x="189936" y="124353"/>
                </a:lnTo>
                <a:lnTo>
                  <a:pt x="190372" y="137668"/>
                </a:lnTo>
                <a:lnTo>
                  <a:pt x="190103" y="147800"/>
                </a:lnTo>
                <a:lnTo>
                  <a:pt x="188904" y="160599"/>
                </a:lnTo>
                <a:lnTo>
                  <a:pt x="186816" y="172212"/>
                </a:lnTo>
                <a:lnTo>
                  <a:pt x="181796" y="187480"/>
                </a:lnTo>
                <a:lnTo>
                  <a:pt x="175894" y="197993"/>
                </a:lnTo>
                <a:lnTo>
                  <a:pt x="170941" y="205105"/>
                </a:lnTo>
                <a:lnTo>
                  <a:pt x="164718" y="210565"/>
                </a:lnTo>
                <a:lnTo>
                  <a:pt x="156971" y="214249"/>
                </a:lnTo>
                <a:lnTo>
                  <a:pt x="143476" y="218674"/>
                </a:lnTo>
                <a:lnTo>
                  <a:pt x="130047" y="219837"/>
                </a:lnTo>
                <a:lnTo>
                  <a:pt x="125829" y="219738"/>
                </a:lnTo>
                <a:lnTo>
                  <a:pt x="112657" y="217901"/>
                </a:lnTo>
                <a:lnTo>
                  <a:pt x="101600" y="213740"/>
                </a:lnTo>
                <a:lnTo>
                  <a:pt x="93979" y="209676"/>
                </a:lnTo>
                <a:lnTo>
                  <a:pt x="87883" y="203835"/>
                </a:lnTo>
                <a:lnTo>
                  <a:pt x="83438" y="196469"/>
                </a:lnTo>
                <a:lnTo>
                  <a:pt x="88009" y="270812"/>
                </a:lnTo>
                <a:lnTo>
                  <a:pt x="100359" y="273037"/>
                </a:lnTo>
                <a:lnTo>
                  <a:pt x="113531" y="274379"/>
                </a:lnTo>
                <a:lnTo>
                  <a:pt x="127507" y="274827"/>
                </a:lnTo>
                <a:lnTo>
                  <a:pt x="137341" y="274601"/>
                </a:lnTo>
                <a:lnTo>
                  <a:pt x="150748" y="273489"/>
                </a:lnTo>
                <a:lnTo>
                  <a:pt x="163373" y="271458"/>
                </a:lnTo>
                <a:lnTo>
                  <a:pt x="175224" y="268515"/>
                </a:lnTo>
                <a:lnTo>
                  <a:pt x="186308" y="264668"/>
                </a:lnTo>
                <a:lnTo>
                  <a:pt x="198210" y="259133"/>
                </a:lnTo>
                <a:lnTo>
                  <a:pt x="209203" y="252490"/>
                </a:lnTo>
                <a:lnTo>
                  <a:pt x="219167" y="244772"/>
                </a:lnTo>
                <a:lnTo>
                  <a:pt x="228091" y="235965"/>
                </a:lnTo>
                <a:lnTo>
                  <a:pt x="235795" y="226357"/>
                </a:lnTo>
                <a:lnTo>
                  <a:pt x="242536" y="215738"/>
                </a:lnTo>
                <a:lnTo>
                  <a:pt x="248223" y="204208"/>
                </a:lnTo>
                <a:lnTo>
                  <a:pt x="252856" y="191770"/>
                </a:lnTo>
                <a:lnTo>
                  <a:pt x="257451" y="173894"/>
                </a:lnTo>
                <a:lnTo>
                  <a:pt x="259479" y="161452"/>
                </a:lnTo>
                <a:lnTo>
                  <a:pt x="260702" y="148488"/>
                </a:lnTo>
                <a:lnTo>
                  <a:pt x="261112" y="135000"/>
                </a:lnTo>
                <a:lnTo>
                  <a:pt x="260989" y="126878"/>
                </a:lnTo>
                <a:lnTo>
                  <a:pt x="260205" y="113431"/>
                </a:lnTo>
                <a:lnTo>
                  <a:pt x="258694" y="100698"/>
                </a:lnTo>
                <a:lnTo>
                  <a:pt x="256456" y="88671"/>
                </a:lnTo>
                <a:lnTo>
                  <a:pt x="253491" y="77343"/>
                </a:lnTo>
                <a:lnTo>
                  <a:pt x="249846" y="67065"/>
                </a:lnTo>
                <a:lnTo>
                  <a:pt x="244354" y="55288"/>
                </a:lnTo>
                <a:lnTo>
                  <a:pt x="237785" y="44617"/>
                </a:lnTo>
                <a:lnTo>
                  <a:pt x="230124" y="35051"/>
                </a:lnTo>
                <a:lnTo>
                  <a:pt x="223500" y="28485"/>
                </a:lnTo>
                <a:lnTo>
                  <a:pt x="213627" y="20765"/>
                </a:lnTo>
                <a:lnTo>
                  <a:pt x="202590" y="14243"/>
                </a:lnTo>
                <a:lnTo>
                  <a:pt x="190372" y="8889"/>
                </a:lnTo>
                <a:lnTo>
                  <a:pt x="173120" y="3929"/>
                </a:lnTo>
                <a:lnTo>
                  <a:pt x="160781" y="1757"/>
                </a:lnTo>
                <a:lnTo>
                  <a:pt x="147569" y="442"/>
                </a:lnTo>
                <a:lnTo>
                  <a:pt x="133476" y="0"/>
                </a:lnTo>
                <a:lnTo>
                  <a:pt x="123924" y="216"/>
                </a:lnTo>
                <a:lnTo>
                  <a:pt x="110500" y="1318"/>
                </a:lnTo>
                <a:lnTo>
                  <a:pt x="97855" y="3348"/>
                </a:lnTo>
                <a:lnTo>
                  <a:pt x="85996" y="6297"/>
                </a:lnTo>
                <a:lnTo>
                  <a:pt x="74929" y="10160"/>
                </a:lnTo>
                <a:lnTo>
                  <a:pt x="63167" y="15629"/>
                </a:lnTo>
                <a:lnTo>
                  <a:pt x="52171" y="22271"/>
                </a:lnTo>
                <a:lnTo>
                  <a:pt x="42211" y="29973"/>
                </a:lnTo>
                <a:lnTo>
                  <a:pt x="33274" y="38735"/>
                </a:lnTo>
                <a:lnTo>
                  <a:pt x="25524" y="48327"/>
                </a:lnTo>
                <a:lnTo>
                  <a:pt x="18751" y="58942"/>
                </a:lnTo>
                <a:lnTo>
                  <a:pt x="13029" y="70488"/>
                </a:lnTo>
                <a:lnTo>
                  <a:pt x="8381" y="82931"/>
                </a:lnTo>
                <a:lnTo>
                  <a:pt x="3678" y="100988"/>
                </a:lnTo>
                <a:lnTo>
                  <a:pt x="1635" y="113428"/>
                </a:lnTo>
                <a:lnTo>
                  <a:pt x="408" y="126371"/>
                </a:lnTo>
                <a:lnTo>
                  <a:pt x="0" y="139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03523" y="405257"/>
            <a:ext cx="232663" cy="381762"/>
          </a:xfrm>
          <a:custGeom>
            <a:avLst/>
            <a:gdLst/>
            <a:ahLst/>
            <a:cxnLst/>
            <a:rect l="l" t="t" r="r" b="b"/>
            <a:pathLst>
              <a:path w="232663" h="381762">
                <a:moveTo>
                  <a:pt x="69740" y="207776"/>
                </a:moveTo>
                <a:lnTo>
                  <a:pt x="78947" y="197057"/>
                </a:lnTo>
                <a:lnTo>
                  <a:pt x="87916" y="188166"/>
                </a:lnTo>
                <a:lnTo>
                  <a:pt x="96647" y="181101"/>
                </a:lnTo>
                <a:lnTo>
                  <a:pt x="99362" y="179246"/>
                </a:lnTo>
                <a:lnTo>
                  <a:pt x="111345" y="173387"/>
                </a:lnTo>
                <a:lnTo>
                  <a:pt x="123189" y="171450"/>
                </a:lnTo>
                <a:lnTo>
                  <a:pt x="130048" y="171450"/>
                </a:lnTo>
                <a:lnTo>
                  <a:pt x="136143" y="172846"/>
                </a:lnTo>
                <a:lnTo>
                  <a:pt x="141350" y="175513"/>
                </a:lnTo>
                <a:lnTo>
                  <a:pt x="146557" y="178053"/>
                </a:lnTo>
                <a:lnTo>
                  <a:pt x="150749" y="181863"/>
                </a:lnTo>
                <a:lnTo>
                  <a:pt x="154050" y="186689"/>
                </a:lnTo>
                <a:lnTo>
                  <a:pt x="157352" y="191515"/>
                </a:lnTo>
                <a:lnTo>
                  <a:pt x="159765" y="197230"/>
                </a:lnTo>
                <a:lnTo>
                  <a:pt x="161543" y="203962"/>
                </a:lnTo>
                <a:lnTo>
                  <a:pt x="163591" y="217317"/>
                </a:lnTo>
                <a:lnTo>
                  <a:pt x="164084" y="231901"/>
                </a:lnTo>
                <a:lnTo>
                  <a:pt x="164084" y="372617"/>
                </a:lnTo>
                <a:lnTo>
                  <a:pt x="165735" y="375665"/>
                </a:lnTo>
                <a:lnTo>
                  <a:pt x="173736" y="379983"/>
                </a:lnTo>
                <a:lnTo>
                  <a:pt x="186181" y="381507"/>
                </a:lnTo>
                <a:lnTo>
                  <a:pt x="191769" y="381762"/>
                </a:lnTo>
                <a:lnTo>
                  <a:pt x="205104" y="381762"/>
                </a:lnTo>
                <a:lnTo>
                  <a:pt x="215011" y="381126"/>
                </a:lnTo>
                <a:lnTo>
                  <a:pt x="225551" y="379094"/>
                </a:lnTo>
                <a:lnTo>
                  <a:pt x="232663" y="370839"/>
                </a:lnTo>
                <a:lnTo>
                  <a:pt x="232663" y="221487"/>
                </a:lnTo>
                <a:lnTo>
                  <a:pt x="232523" y="212248"/>
                </a:lnTo>
                <a:lnTo>
                  <a:pt x="231737" y="198763"/>
                </a:lnTo>
                <a:lnTo>
                  <a:pt x="230260" y="186513"/>
                </a:lnTo>
                <a:lnTo>
                  <a:pt x="228091" y="175513"/>
                </a:lnTo>
                <a:lnTo>
                  <a:pt x="224642" y="164316"/>
                </a:lnTo>
                <a:lnTo>
                  <a:pt x="219435" y="152711"/>
                </a:lnTo>
                <a:lnTo>
                  <a:pt x="212851" y="142239"/>
                </a:lnTo>
                <a:lnTo>
                  <a:pt x="206370" y="134692"/>
                </a:lnTo>
                <a:lnTo>
                  <a:pt x="196693" y="126526"/>
                </a:lnTo>
                <a:lnTo>
                  <a:pt x="185292" y="119887"/>
                </a:lnTo>
                <a:lnTo>
                  <a:pt x="170195" y="114570"/>
                </a:lnTo>
                <a:lnTo>
                  <a:pt x="157459" y="112370"/>
                </a:lnTo>
                <a:lnTo>
                  <a:pt x="143382" y="111632"/>
                </a:lnTo>
                <a:lnTo>
                  <a:pt x="142149" y="111641"/>
                </a:lnTo>
                <a:lnTo>
                  <a:pt x="129451" y="112725"/>
                </a:lnTo>
                <a:lnTo>
                  <a:pt x="117095" y="115609"/>
                </a:lnTo>
                <a:lnTo>
                  <a:pt x="105028" y="120268"/>
                </a:lnTo>
                <a:lnTo>
                  <a:pt x="89267" y="129319"/>
                </a:lnTo>
                <a:lnTo>
                  <a:pt x="78988" y="137114"/>
                </a:lnTo>
                <a:lnTo>
                  <a:pt x="68834" y="146303"/>
                </a:lnTo>
                <a:lnTo>
                  <a:pt x="68834" y="9905"/>
                </a:lnTo>
                <a:lnTo>
                  <a:pt x="67182" y="6857"/>
                </a:lnTo>
                <a:lnTo>
                  <a:pt x="64262" y="4190"/>
                </a:lnTo>
                <a:lnTo>
                  <a:pt x="61594" y="3175"/>
                </a:lnTo>
                <a:lnTo>
                  <a:pt x="58927" y="2158"/>
                </a:lnTo>
                <a:lnTo>
                  <a:pt x="55499" y="1396"/>
                </a:lnTo>
                <a:lnTo>
                  <a:pt x="51053" y="762"/>
                </a:lnTo>
                <a:lnTo>
                  <a:pt x="46736" y="253"/>
                </a:lnTo>
                <a:lnTo>
                  <a:pt x="41148" y="0"/>
                </a:lnTo>
                <a:lnTo>
                  <a:pt x="27686" y="0"/>
                </a:lnTo>
                <a:lnTo>
                  <a:pt x="22098" y="253"/>
                </a:lnTo>
                <a:lnTo>
                  <a:pt x="17779" y="762"/>
                </a:lnTo>
                <a:lnTo>
                  <a:pt x="13335" y="1396"/>
                </a:lnTo>
                <a:lnTo>
                  <a:pt x="9905" y="2158"/>
                </a:lnTo>
                <a:lnTo>
                  <a:pt x="7238" y="3175"/>
                </a:lnTo>
                <a:lnTo>
                  <a:pt x="4572" y="4190"/>
                </a:lnTo>
                <a:lnTo>
                  <a:pt x="2793" y="5333"/>
                </a:lnTo>
                <a:lnTo>
                  <a:pt x="507" y="8254"/>
                </a:lnTo>
                <a:lnTo>
                  <a:pt x="0" y="11683"/>
                </a:lnTo>
                <a:lnTo>
                  <a:pt x="0" y="372617"/>
                </a:lnTo>
                <a:lnTo>
                  <a:pt x="13335" y="380618"/>
                </a:lnTo>
                <a:lnTo>
                  <a:pt x="27686" y="381762"/>
                </a:lnTo>
                <a:lnTo>
                  <a:pt x="41148" y="381762"/>
                </a:lnTo>
                <a:lnTo>
                  <a:pt x="55499" y="380618"/>
                </a:lnTo>
                <a:lnTo>
                  <a:pt x="68325" y="374268"/>
                </a:lnTo>
                <a:lnTo>
                  <a:pt x="68834" y="370839"/>
                </a:lnTo>
                <a:lnTo>
                  <a:pt x="68834" y="208914"/>
                </a:lnTo>
                <a:lnTo>
                  <a:pt x="69740" y="207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02354" y="521588"/>
            <a:ext cx="232410" cy="270128"/>
          </a:xfrm>
          <a:custGeom>
            <a:avLst/>
            <a:gdLst/>
            <a:ahLst/>
            <a:cxnLst/>
            <a:rect l="l" t="t" r="r" b="b"/>
            <a:pathLst>
              <a:path w="232410" h="270128">
                <a:moveTo>
                  <a:pt x="181863" y="263651"/>
                </a:moveTo>
                <a:lnTo>
                  <a:pt x="184912" y="264287"/>
                </a:lnTo>
                <a:lnTo>
                  <a:pt x="188595" y="264795"/>
                </a:lnTo>
                <a:lnTo>
                  <a:pt x="192405" y="265175"/>
                </a:lnTo>
                <a:lnTo>
                  <a:pt x="197231" y="265430"/>
                </a:lnTo>
                <a:lnTo>
                  <a:pt x="208915" y="265430"/>
                </a:lnTo>
                <a:lnTo>
                  <a:pt x="220980" y="264287"/>
                </a:lnTo>
                <a:lnTo>
                  <a:pt x="230124" y="260731"/>
                </a:lnTo>
                <a:lnTo>
                  <a:pt x="232410" y="254508"/>
                </a:lnTo>
                <a:lnTo>
                  <a:pt x="232410" y="9144"/>
                </a:lnTo>
                <a:lnTo>
                  <a:pt x="222758" y="1777"/>
                </a:lnTo>
                <a:lnTo>
                  <a:pt x="210566" y="253"/>
                </a:lnTo>
                <a:lnTo>
                  <a:pt x="205105" y="0"/>
                </a:lnTo>
                <a:lnTo>
                  <a:pt x="191516" y="0"/>
                </a:lnTo>
                <a:lnTo>
                  <a:pt x="181610" y="635"/>
                </a:lnTo>
                <a:lnTo>
                  <a:pt x="171196" y="2666"/>
                </a:lnTo>
                <a:lnTo>
                  <a:pt x="164211" y="10922"/>
                </a:lnTo>
                <a:lnTo>
                  <a:pt x="164211" y="172847"/>
                </a:lnTo>
                <a:lnTo>
                  <a:pt x="163005" y="174301"/>
                </a:lnTo>
                <a:lnTo>
                  <a:pt x="153613" y="184882"/>
                </a:lnTo>
                <a:lnTo>
                  <a:pt x="144583" y="193668"/>
                </a:lnTo>
                <a:lnTo>
                  <a:pt x="135890" y="200660"/>
                </a:lnTo>
                <a:lnTo>
                  <a:pt x="133441" y="202381"/>
                </a:lnTo>
                <a:lnTo>
                  <a:pt x="121471" y="208341"/>
                </a:lnTo>
                <a:lnTo>
                  <a:pt x="109600" y="210312"/>
                </a:lnTo>
                <a:lnTo>
                  <a:pt x="102616" y="210312"/>
                </a:lnTo>
                <a:lnTo>
                  <a:pt x="96520" y="208914"/>
                </a:lnTo>
                <a:lnTo>
                  <a:pt x="91440" y="206375"/>
                </a:lnTo>
                <a:lnTo>
                  <a:pt x="86233" y="203708"/>
                </a:lnTo>
                <a:lnTo>
                  <a:pt x="81915" y="199898"/>
                </a:lnTo>
                <a:lnTo>
                  <a:pt x="78612" y="195072"/>
                </a:lnTo>
                <a:lnTo>
                  <a:pt x="75184" y="190246"/>
                </a:lnTo>
                <a:lnTo>
                  <a:pt x="72644" y="184531"/>
                </a:lnTo>
                <a:lnTo>
                  <a:pt x="70993" y="177800"/>
                </a:lnTo>
                <a:lnTo>
                  <a:pt x="69060" y="163443"/>
                </a:lnTo>
                <a:lnTo>
                  <a:pt x="68580" y="148589"/>
                </a:lnTo>
                <a:lnTo>
                  <a:pt x="68580" y="9144"/>
                </a:lnTo>
                <a:lnTo>
                  <a:pt x="66929" y="6096"/>
                </a:lnTo>
                <a:lnTo>
                  <a:pt x="58674" y="1777"/>
                </a:lnTo>
                <a:lnTo>
                  <a:pt x="46482" y="253"/>
                </a:lnTo>
                <a:lnTo>
                  <a:pt x="40894" y="0"/>
                </a:lnTo>
                <a:lnTo>
                  <a:pt x="27686" y="0"/>
                </a:lnTo>
                <a:lnTo>
                  <a:pt x="17653" y="635"/>
                </a:lnTo>
                <a:lnTo>
                  <a:pt x="6985" y="2666"/>
                </a:lnTo>
                <a:lnTo>
                  <a:pt x="0" y="10922"/>
                </a:lnTo>
                <a:lnTo>
                  <a:pt x="0" y="160020"/>
                </a:lnTo>
                <a:lnTo>
                  <a:pt x="158" y="170086"/>
                </a:lnTo>
                <a:lnTo>
                  <a:pt x="957" y="183617"/>
                </a:lnTo>
                <a:lnTo>
                  <a:pt x="2428" y="195808"/>
                </a:lnTo>
                <a:lnTo>
                  <a:pt x="4572" y="206628"/>
                </a:lnTo>
                <a:lnTo>
                  <a:pt x="7742" y="217328"/>
                </a:lnTo>
                <a:lnTo>
                  <a:pt x="12911" y="228959"/>
                </a:lnTo>
                <a:lnTo>
                  <a:pt x="19558" y="239522"/>
                </a:lnTo>
                <a:lnTo>
                  <a:pt x="26061" y="247069"/>
                </a:lnTo>
                <a:lnTo>
                  <a:pt x="35773" y="255235"/>
                </a:lnTo>
                <a:lnTo>
                  <a:pt x="47117" y="261874"/>
                </a:lnTo>
                <a:lnTo>
                  <a:pt x="62463" y="267225"/>
                </a:lnTo>
                <a:lnTo>
                  <a:pt x="75196" y="269399"/>
                </a:lnTo>
                <a:lnTo>
                  <a:pt x="89281" y="270128"/>
                </a:lnTo>
                <a:lnTo>
                  <a:pt x="95854" y="269890"/>
                </a:lnTo>
                <a:lnTo>
                  <a:pt x="108377" y="268083"/>
                </a:lnTo>
                <a:lnTo>
                  <a:pt x="120628" y="264516"/>
                </a:lnTo>
                <a:lnTo>
                  <a:pt x="132587" y="259207"/>
                </a:lnTo>
                <a:lnTo>
                  <a:pt x="144083" y="252304"/>
                </a:lnTo>
                <a:lnTo>
                  <a:pt x="154056" y="244927"/>
                </a:lnTo>
                <a:lnTo>
                  <a:pt x="163940" y="236306"/>
                </a:lnTo>
                <a:lnTo>
                  <a:pt x="173736" y="226440"/>
                </a:lnTo>
                <a:lnTo>
                  <a:pt x="173736" y="254508"/>
                </a:lnTo>
                <a:lnTo>
                  <a:pt x="174244" y="257937"/>
                </a:lnTo>
                <a:lnTo>
                  <a:pt x="177546" y="261747"/>
                </a:lnTo>
                <a:lnTo>
                  <a:pt x="181863" y="2636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08626" y="522477"/>
            <a:ext cx="58547" cy="264541"/>
          </a:xfrm>
          <a:custGeom>
            <a:avLst/>
            <a:gdLst/>
            <a:ahLst/>
            <a:cxnLst/>
            <a:rect l="l" t="t" r="r" b="b"/>
            <a:pathLst>
              <a:path w="58547" h="264541">
                <a:moveTo>
                  <a:pt x="1777" y="254508"/>
                </a:moveTo>
                <a:lnTo>
                  <a:pt x="1777" y="257048"/>
                </a:lnTo>
                <a:lnTo>
                  <a:pt x="4063" y="260476"/>
                </a:lnTo>
                <a:lnTo>
                  <a:pt x="8254" y="263017"/>
                </a:lnTo>
                <a:lnTo>
                  <a:pt x="12064" y="263651"/>
                </a:lnTo>
                <a:lnTo>
                  <a:pt x="15748" y="264287"/>
                </a:lnTo>
                <a:lnTo>
                  <a:pt x="21716" y="264541"/>
                </a:lnTo>
                <a:lnTo>
                  <a:pt x="37591" y="264541"/>
                </a:lnTo>
                <a:lnTo>
                  <a:pt x="43307" y="264287"/>
                </a:lnTo>
                <a:lnTo>
                  <a:pt x="47244" y="263651"/>
                </a:lnTo>
                <a:lnTo>
                  <a:pt x="51181" y="263017"/>
                </a:lnTo>
                <a:lnTo>
                  <a:pt x="54101" y="261874"/>
                </a:lnTo>
                <a:lnTo>
                  <a:pt x="57658" y="258952"/>
                </a:lnTo>
                <a:lnTo>
                  <a:pt x="58547" y="254508"/>
                </a:lnTo>
                <a:lnTo>
                  <a:pt x="58448" y="84081"/>
                </a:lnTo>
                <a:lnTo>
                  <a:pt x="57516" y="70609"/>
                </a:lnTo>
                <a:lnTo>
                  <a:pt x="55572" y="58287"/>
                </a:lnTo>
                <a:lnTo>
                  <a:pt x="52577" y="47117"/>
                </a:lnTo>
                <a:lnTo>
                  <a:pt x="48639" y="37324"/>
                </a:lnTo>
                <a:lnTo>
                  <a:pt x="41970" y="26447"/>
                </a:lnTo>
                <a:lnTo>
                  <a:pt x="33527" y="17272"/>
                </a:lnTo>
                <a:lnTo>
                  <a:pt x="24171" y="10328"/>
                </a:lnTo>
                <a:lnTo>
                  <a:pt x="12906" y="4501"/>
                </a:lnTo>
                <a:lnTo>
                  <a:pt x="0" y="0"/>
                </a:lnTo>
                <a:lnTo>
                  <a:pt x="1777" y="235076"/>
                </a:lnTo>
                <a:lnTo>
                  <a:pt x="1777" y="2545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44669" y="516889"/>
            <a:ext cx="165734" cy="274827"/>
          </a:xfrm>
          <a:custGeom>
            <a:avLst/>
            <a:gdLst/>
            <a:ahLst/>
            <a:cxnLst/>
            <a:rect l="l" t="t" r="r" b="b"/>
            <a:pathLst>
              <a:path w="165734" h="274827">
                <a:moveTo>
                  <a:pt x="139841" y="212072"/>
                </a:moveTo>
                <a:lnTo>
                  <a:pt x="130428" y="218821"/>
                </a:lnTo>
                <a:lnTo>
                  <a:pt x="128414" y="219988"/>
                </a:lnTo>
                <a:lnTo>
                  <a:pt x="116568" y="224649"/>
                </a:lnTo>
                <a:lnTo>
                  <a:pt x="103758" y="226187"/>
                </a:lnTo>
                <a:lnTo>
                  <a:pt x="100306" y="226094"/>
                </a:lnTo>
                <a:lnTo>
                  <a:pt x="87072" y="223522"/>
                </a:lnTo>
                <a:lnTo>
                  <a:pt x="88772" y="274827"/>
                </a:lnTo>
                <a:lnTo>
                  <a:pt x="107613" y="273242"/>
                </a:lnTo>
                <a:lnTo>
                  <a:pt x="119884" y="270279"/>
                </a:lnTo>
                <a:lnTo>
                  <a:pt x="131444" y="265811"/>
                </a:lnTo>
                <a:lnTo>
                  <a:pt x="146260" y="257335"/>
                </a:lnTo>
                <a:lnTo>
                  <a:pt x="156371" y="249611"/>
                </a:lnTo>
                <a:lnTo>
                  <a:pt x="165734" y="240664"/>
                </a:lnTo>
                <a:lnTo>
                  <a:pt x="163956" y="5587"/>
                </a:lnTo>
                <a:lnTo>
                  <a:pt x="154252" y="3349"/>
                </a:lnTo>
                <a:lnTo>
                  <a:pt x="142264" y="1497"/>
                </a:lnTo>
                <a:lnTo>
                  <a:pt x="129167" y="376"/>
                </a:lnTo>
                <a:lnTo>
                  <a:pt x="114934" y="0"/>
                </a:lnTo>
                <a:lnTo>
                  <a:pt x="108872" y="96"/>
                </a:lnTo>
                <a:lnTo>
                  <a:pt x="96108" y="944"/>
                </a:lnTo>
                <a:lnTo>
                  <a:pt x="83692" y="2667"/>
                </a:lnTo>
                <a:lnTo>
                  <a:pt x="67416" y="6015"/>
                </a:lnTo>
                <a:lnTo>
                  <a:pt x="55625" y="9398"/>
                </a:lnTo>
                <a:lnTo>
                  <a:pt x="39623" y="14986"/>
                </a:lnTo>
                <a:lnTo>
                  <a:pt x="33273" y="18161"/>
                </a:lnTo>
                <a:lnTo>
                  <a:pt x="26923" y="21336"/>
                </a:lnTo>
                <a:lnTo>
                  <a:pt x="22478" y="24257"/>
                </a:lnTo>
                <a:lnTo>
                  <a:pt x="19938" y="26924"/>
                </a:lnTo>
                <a:lnTo>
                  <a:pt x="17398" y="29590"/>
                </a:lnTo>
                <a:lnTo>
                  <a:pt x="15620" y="32512"/>
                </a:lnTo>
                <a:lnTo>
                  <a:pt x="14731" y="35813"/>
                </a:lnTo>
                <a:lnTo>
                  <a:pt x="13842" y="39115"/>
                </a:lnTo>
                <a:lnTo>
                  <a:pt x="13334" y="43561"/>
                </a:lnTo>
                <a:lnTo>
                  <a:pt x="13334" y="53339"/>
                </a:lnTo>
                <a:lnTo>
                  <a:pt x="13588" y="57276"/>
                </a:lnTo>
                <a:lnTo>
                  <a:pt x="14223" y="60706"/>
                </a:lnTo>
                <a:lnTo>
                  <a:pt x="14731" y="64135"/>
                </a:lnTo>
                <a:lnTo>
                  <a:pt x="15493" y="67056"/>
                </a:lnTo>
                <a:lnTo>
                  <a:pt x="16509" y="69469"/>
                </a:lnTo>
                <a:lnTo>
                  <a:pt x="18795" y="73660"/>
                </a:lnTo>
                <a:lnTo>
                  <a:pt x="21843" y="76200"/>
                </a:lnTo>
                <a:lnTo>
                  <a:pt x="25653" y="76835"/>
                </a:lnTo>
                <a:lnTo>
                  <a:pt x="28575" y="76835"/>
                </a:lnTo>
                <a:lnTo>
                  <a:pt x="32384" y="75564"/>
                </a:lnTo>
                <a:lnTo>
                  <a:pt x="36956" y="73025"/>
                </a:lnTo>
                <a:lnTo>
                  <a:pt x="41655" y="70358"/>
                </a:lnTo>
                <a:lnTo>
                  <a:pt x="47370" y="67563"/>
                </a:lnTo>
                <a:lnTo>
                  <a:pt x="54355" y="64515"/>
                </a:lnTo>
                <a:lnTo>
                  <a:pt x="61213" y="61468"/>
                </a:lnTo>
                <a:lnTo>
                  <a:pt x="69214" y="58547"/>
                </a:lnTo>
                <a:lnTo>
                  <a:pt x="78231" y="56007"/>
                </a:lnTo>
                <a:lnTo>
                  <a:pt x="83208" y="54759"/>
                </a:lnTo>
                <a:lnTo>
                  <a:pt x="95435" y="52837"/>
                </a:lnTo>
                <a:lnTo>
                  <a:pt x="108965" y="52197"/>
                </a:lnTo>
                <a:lnTo>
                  <a:pt x="117728" y="52197"/>
                </a:lnTo>
                <a:lnTo>
                  <a:pt x="124967" y="53086"/>
                </a:lnTo>
                <a:lnTo>
                  <a:pt x="130936" y="54990"/>
                </a:lnTo>
                <a:lnTo>
                  <a:pt x="136905" y="56769"/>
                </a:lnTo>
                <a:lnTo>
                  <a:pt x="141604" y="59562"/>
                </a:lnTo>
                <a:lnTo>
                  <a:pt x="145160" y="63373"/>
                </a:lnTo>
                <a:lnTo>
                  <a:pt x="148716" y="67183"/>
                </a:lnTo>
                <a:lnTo>
                  <a:pt x="151256" y="72009"/>
                </a:lnTo>
                <a:lnTo>
                  <a:pt x="152780" y="77724"/>
                </a:lnTo>
                <a:lnTo>
                  <a:pt x="154304" y="83438"/>
                </a:lnTo>
                <a:lnTo>
                  <a:pt x="155066" y="90170"/>
                </a:lnTo>
                <a:lnTo>
                  <a:pt x="155066" y="112522"/>
                </a:lnTo>
                <a:lnTo>
                  <a:pt x="124129" y="112584"/>
                </a:lnTo>
                <a:lnTo>
                  <a:pt x="110518" y="113075"/>
                </a:lnTo>
                <a:lnTo>
                  <a:pt x="97670" y="114054"/>
                </a:lnTo>
                <a:lnTo>
                  <a:pt x="85592" y="115520"/>
                </a:lnTo>
                <a:lnTo>
                  <a:pt x="74294" y="117475"/>
                </a:lnTo>
                <a:lnTo>
                  <a:pt x="68001" y="118862"/>
                </a:lnTo>
                <a:lnTo>
                  <a:pt x="55039" y="122575"/>
                </a:lnTo>
                <a:lnTo>
                  <a:pt x="43421" y="127156"/>
                </a:lnTo>
                <a:lnTo>
                  <a:pt x="33146" y="132587"/>
                </a:lnTo>
                <a:lnTo>
                  <a:pt x="24099" y="139120"/>
                </a:lnTo>
                <a:lnTo>
                  <a:pt x="15165" y="148178"/>
                </a:lnTo>
                <a:lnTo>
                  <a:pt x="8254" y="158623"/>
                </a:lnTo>
                <a:lnTo>
                  <a:pt x="3732" y="169528"/>
                </a:lnTo>
                <a:lnTo>
                  <a:pt x="938" y="181911"/>
                </a:lnTo>
                <a:lnTo>
                  <a:pt x="0" y="195580"/>
                </a:lnTo>
                <a:lnTo>
                  <a:pt x="488" y="206010"/>
                </a:lnTo>
                <a:lnTo>
                  <a:pt x="2631" y="218668"/>
                </a:lnTo>
                <a:lnTo>
                  <a:pt x="6476" y="229997"/>
                </a:lnTo>
                <a:lnTo>
                  <a:pt x="9023" y="235101"/>
                </a:lnTo>
                <a:lnTo>
                  <a:pt x="16111" y="245702"/>
                </a:lnTo>
                <a:lnTo>
                  <a:pt x="25018" y="254762"/>
                </a:lnTo>
                <a:lnTo>
                  <a:pt x="29968" y="258557"/>
                </a:lnTo>
                <a:lnTo>
                  <a:pt x="40835" y="264905"/>
                </a:lnTo>
                <a:lnTo>
                  <a:pt x="53085" y="269748"/>
                </a:lnTo>
                <a:lnTo>
                  <a:pt x="62947" y="272268"/>
                </a:lnTo>
                <a:lnTo>
                  <a:pt x="75465" y="274177"/>
                </a:lnTo>
                <a:lnTo>
                  <a:pt x="76484" y="217102"/>
                </a:lnTo>
                <a:lnTo>
                  <a:pt x="69493" y="206822"/>
                </a:lnTo>
                <a:lnTo>
                  <a:pt x="67182" y="193421"/>
                </a:lnTo>
                <a:lnTo>
                  <a:pt x="67182" y="187451"/>
                </a:lnTo>
                <a:lnTo>
                  <a:pt x="68325" y="182118"/>
                </a:lnTo>
                <a:lnTo>
                  <a:pt x="70611" y="177419"/>
                </a:lnTo>
                <a:lnTo>
                  <a:pt x="72897" y="172847"/>
                </a:lnTo>
                <a:lnTo>
                  <a:pt x="76453" y="168783"/>
                </a:lnTo>
                <a:lnTo>
                  <a:pt x="81406" y="165608"/>
                </a:lnTo>
                <a:lnTo>
                  <a:pt x="86232" y="162306"/>
                </a:lnTo>
                <a:lnTo>
                  <a:pt x="92582" y="159765"/>
                </a:lnTo>
                <a:lnTo>
                  <a:pt x="100456" y="158114"/>
                </a:lnTo>
                <a:lnTo>
                  <a:pt x="103119" y="157634"/>
                </a:lnTo>
                <a:lnTo>
                  <a:pt x="115023" y="156207"/>
                </a:lnTo>
                <a:lnTo>
                  <a:pt x="128904" y="155701"/>
                </a:lnTo>
                <a:lnTo>
                  <a:pt x="155066" y="155701"/>
                </a:lnTo>
                <a:lnTo>
                  <a:pt x="155066" y="197231"/>
                </a:lnTo>
                <a:lnTo>
                  <a:pt x="149438" y="203287"/>
                </a:lnTo>
                <a:lnTo>
                  <a:pt x="139841" y="2120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20134" y="733992"/>
            <a:ext cx="13307" cy="57725"/>
          </a:xfrm>
          <a:custGeom>
            <a:avLst/>
            <a:gdLst/>
            <a:ahLst/>
            <a:cxnLst/>
            <a:rect l="l" t="t" r="r" b="b"/>
            <a:pathLst>
              <a:path w="13307" h="57725">
                <a:moveTo>
                  <a:pt x="13307" y="57725"/>
                </a:moveTo>
                <a:lnTo>
                  <a:pt x="11607" y="6419"/>
                </a:lnTo>
                <a:lnTo>
                  <a:pt x="1369" y="321"/>
                </a:lnTo>
                <a:lnTo>
                  <a:pt x="1019" y="0"/>
                </a:lnTo>
                <a:lnTo>
                  <a:pt x="0" y="57074"/>
                </a:lnTo>
                <a:lnTo>
                  <a:pt x="13307" y="57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35499" y="516889"/>
            <a:ext cx="232663" cy="270129"/>
          </a:xfrm>
          <a:custGeom>
            <a:avLst/>
            <a:gdLst/>
            <a:ahLst/>
            <a:cxnLst/>
            <a:rect l="l" t="t" r="r" b="b"/>
            <a:pathLst>
              <a:path w="232663" h="270129">
                <a:moveTo>
                  <a:pt x="508" y="12192"/>
                </a:moveTo>
                <a:lnTo>
                  <a:pt x="0" y="15621"/>
                </a:lnTo>
                <a:lnTo>
                  <a:pt x="0" y="260985"/>
                </a:lnTo>
                <a:lnTo>
                  <a:pt x="7238" y="267462"/>
                </a:lnTo>
                <a:lnTo>
                  <a:pt x="17779" y="269494"/>
                </a:lnTo>
                <a:lnTo>
                  <a:pt x="27686" y="270129"/>
                </a:lnTo>
                <a:lnTo>
                  <a:pt x="41148" y="270129"/>
                </a:lnTo>
                <a:lnTo>
                  <a:pt x="51053" y="269494"/>
                </a:lnTo>
                <a:lnTo>
                  <a:pt x="61595" y="267462"/>
                </a:lnTo>
                <a:lnTo>
                  <a:pt x="68834" y="259207"/>
                </a:lnTo>
                <a:lnTo>
                  <a:pt x="68834" y="97282"/>
                </a:lnTo>
                <a:lnTo>
                  <a:pt x="69740" y="96143"/>
                </a:lnTo>
                <a:lnTo>
                  <a:pt x="78947" y="85424"/>
                </a:lnTo>
                <a:lnTo>
                  <a:pt x="87916" y="76533"/>
                </a:lnTo>
                <a:lnTo>
                  <a:pt x="96647" y="69469"/>
                </a:lnTo>
                <a:lnTo>
                  <a:pt x="99362" y="67613"/>
                </a:lnTo>
                <a:lnTo>
                  <a:pt x="111345" y="61754"/>
                </a:lnTo>
                <a:lnTo>
                  <a:pt x="123189" y="59817"/>
                </a:lnTo>
                <a:lnTo>
                  <a:pt x="130048" y="59817"/>
                </a:lnTo>
                <a:lnTo>
                  <a:pt x="136143" y="61213"/>
                </a:lnTo>
                <a:lnTo>
                  <a:pt x="141350" y="63881"/>
                </a:lnTo>
                <a:lnTo>
                  <a:pt x="146558" y="66421"/>
                </a:lnTo>
                <a:lnTo>
                  <a:pt x="150749" y="70231"/>
                </a:lnTo>
                <a:lnTo>
                  <a:pt x="154050" y="75057"/>
                </a:lnTo>
                <a:lnTo>
                  <a:pt x="157352" y="79883"/>
                </a:lnTo>
                <a:lnTo>
                  <a:pt x="159765" y="85598"/>
                </a:lnTo>
                <a:lnTo>
                  <a:pt x="161543" y="92329"/>
                </a:lnTo>
                <a:lnTo>
                  <a:pt x="163591" y="105684"/>
                </a:lnTo>
                <a:lnTo>
                  <a:pt x="164084" y="120269"/>
                </a:lnTo>
                <a:lnTo>
                  <a:pt x="164084" y="260985"/>
                </a:lnTo>
                <a:lnTo>
                  <a:pt x="165735" y="264033"/>
                </a:lnTo>
                <a:lnTo>
                  <a:pt x="173736" y="268350"/>
                </a:lnTo>
                <a:lnTo>
                  <a:pt x="186181" y="269875"/>
                </a:lnTo>
                <a:lnTo>
                  <a:pt x="191770" y="270129"/>
                </a:lnTo>
                <a:lnTo>
                  <a:pt x="205104" y="270129"/>
                </a:lnTo>
                <a:lnTo>
                  <a:pt x="215011" y="269494"/>
                </a:lnTo>
                <a:lnTo>
                  <a:pt x="225551" y="267462"/>
                </a:lnTo>
                <a:lnTo>
                  <a:pt x="232663" y="259207"/>
                </a:lnTo>
                <a:lnTo>
                  <a:pt x="232541" y="100236"/>
                </a:lnTo>
                <a:lnTo>
                  <a:pt x="231768" y="86764"/>
                </a:lnTo>
                <a:lnTo>
                  <a:pt x="230285" y="74477"/>
                </a:lnTo>
                <a:lnTo>
                  <a:pt x="228091" y="63373"/>
                </a:lnTo>
                <a:lnTo>
                  <a:pt x="224728" y="52522"/>
                </a:lnTo>
                <a:lnTo>
                  <a:pt x="219491" y="40923"/>
                </a:lnTo>
                <a:lnTo>
                  <a:pt x="212851" y="30480"/>
                </a:lnTo>
                <a:lnTo>
                  <a:pt x="206410" y="22997"/>
                </a:lnTo>
                <a:lnTo>
                  <a:pt x="196716" y="14873"/>
                </a:lnTo>
                <a:lnTo>
                  <a:pt x="185292" y="8255"/>
                </a:lnTo>
                <a:lnTo>
                  <a:pt x="170195" y="2937"/>
                </a:lnTo>
                <a:lnTo>
                  <a:pt x="157459" y="737"/>
                </a:lnTo>
                <a:lnTo>
                  <a:pt x="143383" y="0"/>
                </a:lnTo>
                <a:lnTo>
                  <a:pt x="136551" y="253"/>
                </a:lnTo>
                <a:lnTo>
                  <a:pt x="124036" y="2074"/>
                </a:lnTo>
                <a:lnTo>
                  <a:pt x="111798" y="5636"/>
                </a:lnTo>
                <a:lnTo>
                  <a:pt x="99822" y="10922"/>
                </a:lnTo>
                <a:lnTo>
                  <a:pt x="88326" y="17824"/>
                </a:lnTo>
                <a:lnTo>
                  <a:pt x="78353" y="25201"/>
                </a:lnTo>
                <a:lnTo>
                  <a:pt x="68469" y="33822"/>
                </a:lnTo>
                <a:lnTo>
                  <a:pt x="58674" y="43687"/>
                </a:lnTo>
                <a:lnTo>
                  <a:pt x="58674" y="15621"/>
                </a:lnTo>
                <a:lnTo>
                  <a:pt x="58292" y="12192"/>
                </a:lnTo>
                <a:lnTo>
                  <a:pt x="54990" y="8382"/>
                </a:lnTo>
                <a:lnTo>
                  <a:pt x="50800" y="6476"/>
                </a:lnTo>
                <a:lnTo>
                  <a:pt x="47751" y="5842"/>
                </a:lnTo>
                <a:lnTo>
                  <a:pt x="43941" y="5334"/>
                </a:lnTo>
                <a:lnTo>
                  <a:pt x="40131" y="4952"/>
                </a:lnTo>
                <a:lnTo>
                  <a:pt x="35305" y="4699"/>
                </a:lnTo>
                <a:lnTo>
                  <a:pt x="23875" y="4699"/>
                </a:lnTo>
                <a:lnTo>
                  <a:pt x="19176" y="4952"/>
                </a:lnTo>
                <a:lnTo>
                  <a:pt x="15493" y="5334"/>
                </a:lnTo>
                <a:lnTo>
                  <a:pt x="11684" y="5842"/>
                </a:lnTo>
                <a:lnTo>
                  <a:pt x="8636" y="6476"/>
                </a:lnTo>
                <a:lnTo>
                  <a:pt x="6350" y="7365"/>
                </a:lnTo>
                <a:lnTo>
                  <a:pt x="2286" y="9525"/>
                </a:lnTo>
                <a:lnTo>
                  <a:pt x="508" y="121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94782" y="686942"/>
            <a:ext cx="14222" cy="100759"/>
          </a:xfrm>
          <a:custGeom>
            <a:avLst/>
            <a:gdLst/>
            <a:ahLst/>
            <a:cxnLst/>
            <a:rect l="l" t="t" r="r" b="b"/>
            <a:pathLst>
              <a:path w="14222" h="100759">
                <a:moveTo>
                  <a:pt x="0" y="0"/>
                </a:moveTo>
                <a:lnTo>
                  <a:pt x="2709" y="97659"/>
                </a:lnTo>
                <a:lnTo>
                  <a:pt x="14222" y="100759"/>
                </a:lnTo>
                <a:lnTo>
                  <a:pt x="9651" y="26416"/>
                </a:lnTo>
                <a:lnTo>
                  <a:pt x="8392" y="24202"/>
                </a:lnTo>
                <a:lnTo>
                  <a:pt x="3411" y="129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20995" y="516889"/>
            <a:ext cx="261112" cy="274827"/>
          </a:xfrm>
          <a:custGeom>
            <a:avLst/>
            <a:gdLst/>
            <a:ahLst/>
            <a:cxnLst/>
            <a:rect l="l" t="t" r="r" b="b"/>
            <a:pathLst>
              <a:path w="261112" h="274827">
                <a:moveTo>
                  <a:pt x="0" y="139826"/>
                </a:moveTo>
                <a:lnTo>
                  <a:pt x="114" y="147662"/>
                </a:lnTo>
                <a:lnTo>
                  <a:pt x="891" y="161100"/>
                </a:lnTo>
                <a:lnTo>
                  <a:pt x="2401" y="173830"/>
                </a:lnTo>
                <a:lnTo>
                  <a:pt x="4644" y="185868"/>
                </a:lnTo>
                <a:lnTo>
                  <a:pt x="7619" y="197231"/>
                </a:lnTo>
                <a:lnTo>
                  <a:pt x="11235" y="207555"/>
                </a:lnTo>
                <a:lnTo>
                  <a:pt x="16736" y="219313"/>
                </a:lnTo>
                <a:lnTo>
                  <a:pt x="23367" y="229969"/>
                </a:lnTo>
                <a:lnTo>
                  <a:pt x="31114" y="239522"/>
                </a:lnTo>
                <a:lnTo>
                  <a:pt x="37855" y="246181"/>
                </a:lnTo>
                <a:lnTo>
                  <a:pt x="47745" y="253873"/>
                </a:lnTo>
                <a:lnTo>
                  <a:pt x="58796" y="260402"/>
                </a:lnTo>
                <a:lnTo>
                  <a:pt x="70992" y="265811"/>
                </a:lnTo>
                <a:lnTo>
                  <a:pt x="76496" y="267712"/>
                </a:lnTo>
                <a:lnTo>
                  <a:pt x="73787" y="170052"/>
                </a:lnTo>
                <a:lnTo>
                  <a:pt x="72513" y="162681"/>
                </a:lnTo>
                <a:lnTo>
                  <a:pt x="71182" y="150181"/>
                </a:lnTo>
                <a:lnTo>
                  <a:pt x="70738" y="136906"/>
                </a:lnTo>
                <a:lnTo>
                  <a:pt x="71011" y="126763"/>
                </a:lnTo>
                <a:lnTo>
                  <a:pt x="72240" y="113970"/>
                </a:lnTo>
                <a:lnTo>
                  <a:pt x="74421" y="102362"/>
                </a:lnTo>
                <a:lnTo>
                  <a:pt x="79566" y="86935"/>
                </a:lnTo>
                <a:lnTo>
                  <a:pt x="85470" y="76326"/>
                </a:lnTo>
                <a:lnTo>
                  <a:pt x="90424" y="69214"/>
                </a:lnTo>
                <a:lnTo>
                  <a:pt x="96646" y="63754"/>
                </a:lnTo>
                <a:lnTo>
                  <a:pt x="104266" y="59944"/>
                </a:lnTo>
                <a:lnTo>
                  <a:pt x="117730" y="55573"/>
                </a:lnTo>
                <a:lnTo>
                  <a:pt x="131063" y="54356"/>
                </a:lnTo>
                <a:lnTo>
                  <a:pt x="135499" y="54469"/>
                </a:lnTo>
                <a:lnTo>
                  <a:pt x="148645" y="56408"/>
                </a:lnTo>
                <a:lnTo>
                  <a:pt x="159638" y="60706"/>
                </a:lnTo>
                <a:lnTo>
                  <a:pt x="167131" y="64897"/>
                </a:lnTo>
                <a:lnTo>
                  <a:pt x="173227" y="70738"/>
                </a:lnTo>
                <a:lnTo>
                  <a:pt x="177800" y="78105"/>
                </a:lnTo>
                <a:lnTo>
                  <a:pt x="184082" y="91600"/>
                </a:lnTo>
                <a:lnTo>
                  <a:pt x="187451" y="104521"/>
                </a:lnTo>
                <a:lnTo>
                  <a:pt x="188653" y="111831"/>
                </a:lnTo>
                <a:lnTo>
                  <a:pt x="189936" y="124353"/>
                </a:lnTo>
                <a:lnTo>
                  <a:pt x="190372" y="137668"/>
                </a:lnTo>
                <a:lnTo>
                  <a:pt x="190103" y="147800"/>
                </a:lnTo>
                <a:lnTo>
                  <a:pt x="188904" y="160599"/>
                </a:lnTo>
                <a:lnTo>
                  <a:pt x="186816" y="172212"/>
                </a:lnTo>
                <a:lnTo>
                  <a:pt x="181796" y="187480"/>
                </a:lnTo>
                <a:lnTo>
                  <a:pt x="175894" y="197993"/>
                </a:lnTo>
                <a:lnTo>
                  <a:pt x="170941" y="205105"/>
                </a:lnTo>
                <a:lnTo>
                  <a:pt x="164718" y="210565"/>
                </a:lnTo>
                <a:lnTo>
                  <a:pt x="156971" y="214249"/>
                </a:lnTo>
                <a:lnTo>
                  <a:pt x="143476" y="218674"/>
                </a:lnTo>
                <a:lnTo>
                  <a:pt x="130047" y="219837"/>
                </a:lnTo>
                <a:lnTo>
                  <a:pt x="125829" y="219738"/>
                </a:lnTo>
                <a:lnTo>
                  <a:pt x="112657" y="217901"/>
                </a:lnTo>
                <a:lnTo>
                  <a:pt x="101600" y="213740"/>
                </a:lnTo>
                <a:lnTo>
                  <a:pt x="93979" y="209676"/>
                </a:lnTo>
                <a:lnTo>
                  <a:pt x="87883" y="203835"/>
                </a:lnTo>
                <a:lnTo>
                  <a:pt x="83438" y="196469"/>
                </a:lnTo>
                <a:lnTo>
                  <a:pt x="88009" y="270812"/>
                </a:lnTo>
                <a:lnTo>
                  <a:pt x="100359" y="273037"/>
                </a:lnTo>
                <a:lnTo>
                  <a:pt x="113531" y="274379"/>
                </a:lnTo>
                <a:lnTo>
                  <a:pt x="127507" y="274827"/>
                </a:lnTo>
                <a:lnTo>
                  <a:pt x="137341" y="274601"/>
                </a:lnTo>
                <a:lnTo>
                  <a:pt x="150748" y="273489"/>
                </a:lnTo>
                <a:lnTo>
                  <a:pt x="163373" y="271458"/>
                </a:lnTo>
                <a:lnTo>
                  <a:pt x="175224" y="268515"/>
                </a:lnTo>
                <a:lnTo>
                  <a:pt x="186308" y="264668"/>
                </a:lnTo>
                <a:lnTo>
                  <a:pt x="198210" y="259133"/>
                </a:lnTo>
                <a:lnTo>
                  <a:pt x="209203" y="252490"/>
                </a:lnTo>
                <a:lnTo>
                  <a:pt x="219167" y="244772"/>
                </a:lnTo>
                <a:lnTo>
                  <a:pt x="228091" y="235965"/>
                </a:lnTo>
                <a:lnTo>
                  <a:pt x="235795" y="226357"/>
                </a:lnTo>
                <a:lnTo>
                  <a:pt x="242536" y="215738"/>
                </a:lnTo>
                <a:lnTo>
                  <a:pt x="248223" y="204208"/>
                </a:lnTo>
                <a:lnTo>
                  <a:pt x="252856" y="191770"/>
                </a:lnTo>
                <a:lnTo>
                  <a:pt x="257451" y="173894"/>
                </a:lnTo>
                <a:lnTo>
                  <a:pt x="259479" y="161452"/>
                </a:lnTo>
                <a:lnTo>
                  <a:pt x="260702" y="148488"/>
                </a:lnTo>
                <a:lnTo>
                  <a:pt x="261112" y="135000"/>
                </a:lnTo>
                <a:lnTo>
                  <a:pt x="260989" y="126878"/>
                </a:lnTo>
                <a:lnTo>
                  <a:pt x="260205" y="113431"/>
                </a:lnTo>
                <a:lnTo>
                  <a:pt x="258694" y="100698"/>
                </a:lnTo>
                <a:lnTo>
                  <a:pt x="256456" y="88671"/>
                </a:lnTo>
                <a:lnTo>
                  <a:pt x="253491" y="77343"/>
                </a:lnTo>
                <a:lnTo>
                  <a:pt x="249846" y="67065"/>
                </a:lnTo>
                <a:lnTo>
                  <a:pt x="244354" y="55288"/>
                </a:lnTo>
                <a:lnTo>
                  <a:pt x="237785" y="44617"/>
                </a:lnTo>
                <a:lnTo>
                  <a:pt x="230124" y="35051"/>
                </a:lnTo>
                <a:lnTo>
                  <a:pt x="223500" y="28485"/>
                </a:lnTo>
                <a:lnTo>
                  <a:pt x="213627" y="20765"/>
                </a:lnTo>
                <a:lnTo>
                  <a:pt x="202590" y="14243"/>
                </a:lnTo>
                <a:lnTo>
                  <a:pt x="190372" y="8889"/>
                </a:lnTo>
                <a:lnTo>
                  <a:pt x="173120" y="3929"/>
                </a:lnTo>
                <a:lnTo>
                  <a:pt x="160781" y="1757"/>
                </a:lnTo>
                <a:lnTo>
                  <a:pt x="147569" y="442"/>
                </a:lnTo>
                <a:lnTo>
                  <a:pt x="133476" y="0"/>
                </a:lnTo>
                <a:lnTo>
                  <a:pt x="123924" y="216"/>
                </a:lnTo>
                <a:lnTo>
                  <a:pt x="110500" y="1318"/>
                </a:lnTo>
                <a:lnTo>
                  <a:pt x="97855" y="3348"/>
                </a:lnTo>
                <a:lnTo>
                  <a:pt x="85996" y="6297"/>
                </a:lnTo>
                <a:lnTo>
                  <a:pt x="74929" y="10160"/>
                </a:lnTo>
                <a:lnTo>
                  <a:pt x="63167" y="15629"/>
                </a:lnTo>
                <a:lnTo>
                  <a:pt x="52171" y="22271"/>
                </a:lnTo>
                <a:lnTo>
                  <a:pt x="42211" y="29973"/>
                </a:lnTo>
                <a:lnTo>
                  <a:pt x="33274" y="38735"/>
                </a:lnTo>
                <a:lnTo>
                  <a:pt x="25524" y="48327"/>
                </a:lnTo>
                <a:lnTo>
                  <a:pt x="18751" y="58942"/>
                </a:lnTo>
                <a:lnTo>
                  <a:pt x="13029" y="70488"/>
                </a:lnTo>
                <a:lnTo>
                  <a:pt x="8381" y="82931"/>
                </a:lnTo>
                <a:lnTo>
                  <a:pt x="3678" y="100988"/>
                </a:lnTo>
                <a:lnTo>
                  <a:pt x="1635" y="113428"/>
                </a:lnTo>
                <a:lnTo>
                  <a:pt x="408" y="126371"/>
                </a:lnTo>
                <a:lnTo>
                  <a:pt x="0" y="139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46445" y="516889"/>
            <a:ext cx="186054" cy="274827"/>
          </a:xfrm>
          <a:custGeom>
            <a:avLst/>
            <a:gdLst/>
            <a:ahLst/>
            <a:cxnLst/>
            <a:rect l="l" t="t" r="r" b="b"/>
            <a:pathLst>
              <a:path w="186054" h="274827">
                <a:moveTo>
                  <a:pt x="507" y="241935"/>
                </a:moveTo>
                <a:lnTo>
                  <a:pt x="1650" y="245999"/>
                </a:lnTo>
                <a:lnTo>
                  <a:pt x="2793" y="250062"/>
                </a:lnTo>
                <a:lnTo>
                  <a:pt x="4317" y="253111"/>
                </a:lnTo>
                <a:lnTo>
                  <a:pt x="8254" y="256921"/>
                </a:lnTo>
                <a:lnTo>
                  <a:pt x="11429" y="258952"/>
                </a:lnTo>
                <a:lnTo>
                  <a:pt x="15875" y="261112"/>
                </a:lnTo>
                <a:lnTo>
                  <a:pt x="20192" y="263271"/>
                </a:lnTo>
                <a:lnTo>
                  <a:pt x="25653" y="265430"/>
                </a:lnTo>
                <a:lnTo>
                  <a:pt x="32257" y="267588"/>
                </a:lnTo>
                <a:lnTo>
                  <a:pt x="38734" y="269621"/>
                </a:lnTo>
                <a:lnTo>
                  <a:pt x="46227" y="271399"/>
                </a:lnTo>
                <a:lnTo>
                  <a:pt x="54482" y="272796"/>
                </a:lnTo>
                <a:lnTo>
                  <a:pt x="67571" y="274316"/>
                </a:lnTo>
                <a:lnTo>
                  <a:pt x="80517" y="274827"/>
                </a:lnTo>
                <a:lnTo>
                  <a:pt x="85179" y="274770"/>
                </a:lnTo>
                <a:lnTo>
                  <a:pt x="98258" y="273964"/>
                </a:lnTo>
                <a:lnTo>
                  <a:pt x="110766" y="272205"/>
                </a:lnTo>
                <a:lnTo>
                  <a:pt x="122681" y="269494"/>
                </a:lnTo>
                <a:lnTo>
                  <a:pt x="134384" y="265586"/>
                </a:lnTo>
                <a:lnTo>
                  <a:pt x="145919" y="260162"/>
                </a:lnTo>
                <a:lnTo>
                  <a:pt x="156209" y="253492"/>
                </a:lnTo>
                <a:lnTo>
                  <a:pt x="163251" y="247537"/>
                </a:lnTo>
                <a:lnTo>
                  <a:pt x="171582" y="237981"/>
                </a:lnTo>
                <a:lnTo>
                  <a:pt x="178180" y="226949"/>
                </a:lnTo>
                <a:lnTo>
                  <a:pt x="182407" y="216283"/>
                </a:lnTo>
                <a:lnTo>
                  <a:pt x="185138" y="203899"/>
                </a:lnTo>
                <a:lnTo>
                  <a:pt x="186054" y="190373"/>
                </a:lnTo>
                <a:lnTo>
                  <a:pt x="185960" y="186039"/>
                </a:lnTo>
                <a:lnTo>
                  <a:pt x="184366" y="172963"/>
                </a:lnTo>
                <a:lnTo>
                  <a:pt x="180847" y="161544"/>
                </a:lnTo>
                <a:lnTo>
                  <a:pt x="177291" y="153543"/>
                </a:lnTo>
                <a:lnTo>
                  <a:pt x="172846" y="146558"/>
                </a:lnTo>
                <a:lnTo>
                  <a:pt x="167131" y="140715"/>
                </a:lnTo>
                <a:lnTo>
                  <a:pt x="161543" y="134874"/>
                </a:lnTo>
                <a:lnTo>
                  <a:pt x="155066" y="129921"/>
                </a:lnTo>
                <a:lnTo>
                  <a:pt x="147954" y="125984"/>
                </a:lnTo>
                <a:lnTo>
                  <a:pt x="140715" y="121920"/>
                </a:lnTo>
                <a:lnTo>
                  <a:pt x="133476" y="118490"/>
                </a:lnTo>
                <a:lnTo>
                  <a:pt x="125983" y="115443"/>
                </a:lnTo>
                <a:lnTo>
                  <a:pt x="118617" y="112395"/>
                </a:lnTo>
                <a:lnTo>
                  <a:pt x="111378" y="109600"/>
                </a:lnTo>
                <a:lnTo>
                  <a:pt x="104139" y="107061"/>
                </a:lnTo>
                <a:lnTo>
                  <a:pt x="97027" y="104521"/>
                </a:lnTo>
                <a:lnTo>
                  <a:pt x="90550" y="101854"/>
                </a:lnTo>
                <a:lnTo>
                  <a:pt x="84962" y="98933"/>
                </a:lnTo>
                <a:lnTo>
                  <a:pt x="79247" y="96012"/>
                </a:lnTo>
                <a:lnTo>
                  <a:pt x="74802" y="92583"/>
                </a:lnTo>
                <a:lnTo>
                  <a:pt x="71246" y="88773"/>
                </a:lnTo>
                <a:lnTo>
                  <a:pt x="67817" y="84962"/>
                </a:lnTo>
                <a:lnTo>
                  <a:pt x="66039" y="80263"/>
                </a:lnTo>
                <a:lnTo>
                  <a:pt x="66039" y="70993"/>
                </a:lnTo>
                <a:lnTo>
                  <a:pt x="66801" y="67563"/>
                </a:lnTo>
                <a:lnTo>
                  <a:pt x="68325" y="64388"/>
                </a:lnTo>
                <a:lnTo>
                  <a:pt x="69722" y="61213"/>
                </a:lnTo>
                <a:lnTo>
                  <a:pt x="71881" y="58420"/>
                </a:lnTo>
                <a:lnTo>
                  <a:pt x="74802" y="56007"/>
                </a:lnTo>
                <a:lnTo>
                  <a:pt x="77724" y="53721"/>
                </a:lnTo>
                <a:lnTo>
                  <a:pt x="81533" y="51815"/>
                </a:lnTo>
                <a:lnTo>
                  <a:pt x="85978" y="50546"/>
                </a:lnTo>
                <a:lnTo>
                  <a:pt x="90550" y="49275"/>
                </a:lnTo>
                <a:lnTo>
                  <a:pt x="96012" y="48640"/>
                </a:lnTo>
                <a:lnTo>
                  <a:pt x="110870" y="48640"/>
                </a:lnTo>
                <a:lnTo>
                  <a:pt x="118617" y="49657"/>
                </a:lnTo>
                <a:lnTo>
                  <a:pt x="125475" y="51562"/>
                </a:lnTo>
                <a:lnTo>
                  <a:pt x="132333" y="53467"/>
                </a:lnTo>
                <a:lnTo>
                  <a:pt x="138302" y="55499"/>
                </a:lnTo>
                <a:lnTo>
                  <a:pt x="143509" y="57658"/>
                </a:lnTo>
                <a:lnTo>
                  <a:pt x="148716" y="59817"/>
                </a:lnTo>
                <a:lnTo>
                  <a:pt x="153034" y="61849"/>
                </a:lnTo>
                <a:lnTo>
                  <a:pt x="156463" y="63881"/>
                </a:lnTo>
                <a:lnTo>
                  <a:pt x="160019" y="65786"/>
                </a:lnTo>
                <a:lnTo>
                  <a:pt x="162559" y="66675"/>
                </a:lnTo>
                <a:lnTo>
                  <a:pt x="165607" y="66675"/>
                </a:lnTo>
                <a:lnTo>
                  <a:pt x="169037" y="65150"/>
                </a:lnTo>
                <a:lnTo>
                  <a:pt x="170560" y="62102"/>
                </a:lnTo>
                <a:lnTo>
                  <a:pt x="171703" y="57785"/>
                </a:lnTo>
                <a:lnTo>
                  <a:pt x="171957" y="54610"/>
                </a:lnTo>
                <a:lnTo>
                  <a:pt x="172212" y="51562"/>
                </a:lnTo>
                <a:lnTo>
                  <a:pt x="172212" y="34925"/>
                </a:lnTo>
                <a:lnTo>
                  <a:pt x="171957" y="32131"/>
                </a:lnTo>
                <a:lnTo>
                  <a:pt x="171703" y="29337"/>
                </a:lnTo>
                <a:lnTo>
                  <a:pt x="171322" y="26924"/>
                </a:lnTo>
                <a:lnTo>
                  <a:pt x="170560" y="23113"/>
                </a:lnTo>
                <a:lnTo>
                  <a:pt x="169290" y="20065"/>
                </a:lnTo>
                <a:lnTo>
                  <a:pt x="167385" y="17399"/>
                </a:lnTo>
                <a:lnTo>
                  <a:pt x="163956" y="14605"/>
                </a:lnTo>
                <a:lnTo>
                  <a:pt x="161035" y="13081"/>
                </a:lnTo>
                <a:lnTo>
                  <a:pt x="157099" y="11049"/>
                </a:lnTo>
                <a:lnTo>
                  <a:pt x="153034" y="9144"/>
                </a:lnTo>
                <a:lnTo>
                  <a:pt x="148081" y="7365"/>
                </a:lnTo>
                <a:lnTo>
                  <a:pt x="142239" y="5842"/>
                </a:lnTo>
                <a:lnTo>
                  <a:pt x="136525" y="4190"/>
                </a:lnTo>
                <a:lnTo>
                  <a:pt x="129920" y="2794"/>
                </a:lnTo>
                <a:lnTo>
                  <a:pt x="122808" y="1650"/>
                </a:lnTo>
                <a:lnTo>
                  <a:pt x="115569" y="635"/>
                </a:lnTo>
                <a:lnTo>
                  <a:pt x="108203" y="0"/>
                </a:lnTo>
                <a:lnTo>
                  <a:pt x="96554" y="42"/>
                </a:lnTo>
                <a:lnTo>
                  <a:pt x="83249" y="879"/>
                </a:lnTo>
                <a:lnTo>
                  <a:pt x="70777" y="2805"/>
                </a:lnTo>
                <a:lnTo>
                  <a:pt x="59181" y="5842"/>
                </a:lnTo>
                <a:lnTo>
                  <a:pt x="49322" y="9382"/>
                </a:lnTo>
                <a:lnTo>
                  <a:pt x="37856" y="15018"/>
                </a:lnTo>
                <a:lnTo>
                  <a:pt x="27812" y="21844"/>
                </a:lnTo>
                <a:lnTo>
                  <a:pt x="22934" y="26193"/>
                </a:lnTo>
                <a:lnTo>
                  <a:pt x="14607" y="35845"/>
                </a:lnTo>
                <a:lnTo>
                  <a:pt x="8254" y="46862"/>
                </a:lnTo>
                <a:lnTo>
                  <a:pt x="5495" y="53658"/>
                </a:lnTo>
                <a:lnTo>
                  <a:pt x="2421" y="65892"/>
                </a:lnTo>
                <a:lnTo>
                  <a:pt x="1396" y="78994"/>
                </a:lnTo>
                <a:lnTo>
                  <a:pt x="1509" y="84049"/>
                </a:lnTo>
                <a:lnTo>
                  <a:pt x="3060" y="97157"/>
                </a:lnTo>
                <a:lnTo>
                  <a:pt x="6476" y="108458"/>
                </a:lnTo>
                <a:lnTo>
                  <a:pt x="9778" y="116712"/>
                </a:lnTo>
                <a:lnTo>
                  <a:pt x="14224" y="123698"/>
                </a:lnTo>
                <a:lnTo>
                  <a:pt x="19812" y="129539"/>
                </a:lnTo>
                <a:lnTo>
                  <a:pt x="25400" y="135382"/>
                </a:lnTo>
                <a:lnTo>
                  <a:pt x="31622" y="140208"/>
                </a:lnTo>
                <a:lnTo>
                  <a:pt x="38607" y="144272"/>
                </a:lnTo>
                <a:lnTo>
                  <a:pt x="45719" y="148209"/>
                </a:lnTo>
                <a:lnTo>
                  <a:pt x="52831" y="151764"/>
                </a:lnTo>
                <a:lnTo>
                  <a:pt x="60197" y="154939"/>
                </a:lnTo>
                <a:lnTo>
                  <a:pt x="67563" y="157987"/>
                </a:lnTo>
                <a:lnTo>
                  <a:pt x="74802" y="160782"/>
                </a:lnTo>
                <a:lnTo>
                  <a:pt x="81787" y="163322"/>
                </a:lnTo>
                <a:lnTo>
                  <a:pt x="88772" y="165862"/>
                </a:lnTo>
                <a:lnTo>
                  <a:pt x="95122" y="168656"/>
                </a:lnTo>
                <a:lnTo>
                  <a:pt x="100710" y="171576"/>
                </a:lnTo>
                <a:lnTo>
                  <a:pt x="106171" y="174498"/>
                </a:lnTo>
                <a:lnTo>
                  <a:pt x="110616" y="177926"/>
                </a:lnTo>
                <a:lnTo>
                  <a:pt x="114045" y="181737"/>
                </a:lnTo>
                <a:lnTo>
                  <a:pt x="117347" y="185674"/>
                </a:lnTo>
                <a:lnTo>
                  <a:pt x="119125" y="190373"/>
                </a:lnTo>
                <a:lnTo>
                  <a:pt x="119125" y="200660"/>
                </a:lnTo>
                <a:lnTo>
                  <a:pt x="118109" y="204724"/>
                </a:lnTo>
                <a:lnTo>
                  <a:pt x="116331" y="208407"/>
                </a:lnTo>
                <a:lnTo>
                  <a:pt x="114553" y="212089"/>
                </a:lnTo>
                <a:lnTo>
                  <a:pt x="111887" y="215011"/>
                </a:lnTo>
                <a:lnTo>
                  <a:pt x="108330" y="217424"/>
                </a:lnTo>
                <a:lnTo>
                  <a:pt x="104775" y="219837"/>
                </a:lnTo>
                <a:lnTo>
                  <a:pt x="100583" y="221614"/>
                </a:lnTo>
                <a:lnTo>
                  <a:pt x="95757" y="222885"/>
                </a:lnTo>
                <a:lnTo>
                  <a:pt x="90931" y="224155"/>
                </a:lnTo>
                <a:lnTo>
                  <a:pt x="85343" y="224789"/>
                </a:lnTo>
                <a:lnTo>
                  <a:pt x="77857" y="224782"/>
                </a:lnTo>
                <a:lnTo>
                  <a:pt x="64611" y="223831"/>
                </a:lnTo>
                <a:lnTo>
                  <a:pt x="52831" y="221234"/>
                </a:lnTo>
                <a:lnTo>
                  <a:pt x="45084" y="218948"/>
                </a:lnTo>
                <a:lnTo>
                  <a:pt x="38353" y="216408"/>
                </a:lnTo>
                <a:lnTo>
                  <a:pt x="32512" y="213613"/>
                </a:lnTo>
                <a:lnTo>
                  <a:pt x="26669" y="210947"/>
                </a:lnTo>
                <a:lnTo>
                  <a:pt x="21843" y="208407"/>
                </a:lnTo>
                <a:lnTo>
                  <a:pt x="17906" y="206121"/>
                </a:lnTo>
                <a:lnTo>
                  <a:pt x="13969" y="203835"/>
                </a:lnTo>
                <a:lnTo>
                  <a:pt x="11049" y="202692"/>
                </a:lnTo>
                <a:lnTo>
                  <a:pt x="7365" y="202692"/>
                </a:lnTo>
                <a:lnTo>
                  <a:pt x="3809" y="204343"/>
                </a:lnTo>
                <a:lnTo>
                  <a:pt x="2158" y="207518"/>
                </a:lnTo>
                <a:lnTo>
                  <a:pt x="888" y="211962"/>
                </a:lnTo>
                <a:lnTo>
                  <a:pt x="507" y="215137"/>
                </a:lnTo>
                <a:lnTo>
                  <a:pt x="253" y="218312"/>
                </a:lnTo>
                <a:lnTo>
                  <a:pt x="0" y="222504"/>
                </a:lnTo>
                <a:lnTo>
                  <a:pt x="0" y="235838"/>
                </a:lnTo>
                <a:lnTo>
                  <a:pt x="507" y="2419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42482" y="686942"/>
            <a:ext cx="14222" cy="100759"/>
          </a:xfrm>
          <a:custGeom>
            <a:avLst/>
            <a:gdLst/>
            <a:ahLst/>
            <a:cxnLst/>
            <a:rect l="l" t="t" r="r" b="b"/>
            <a:pathLst>
              <a:path w="14222" h="100759">
                <a:moveTo>
                  <a:pt x="0" y="0"/>
                </a:moveTo>
                <a:lnTo>
                  <a:pt x="2709" y="97659"/>
                </a:lnTo>
                <a:lnTo>
                  <a:pt x="14222" y="100759"/>
                </a:lnTo>
                <a:lnTo>
                  <a:pt x="9651" y="26416"/>
                </a:lnTo>
                <a:lnTo>
                  <a:pt x="8392" y="24202"/>
                </a:lnTo>
                <a:lnTo>
                  <a:pt x="3411" y="129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68695" y="516889"/>
            <a:ext cx="261112" cy="274827"/>
          </a:xfrm>
          <a:custGeom>
            <a:avLst/>
            <a:gdLst/>
            <a:ahLst/>
            <a:cxnLst/>
            <a:rect l="l" t="t" r="r" b="b"/>
            <a:pathLst>
              <a:path w="261112" h="274827">
                <a:moveTo>
                  <a:pt x="0" y="139826"/>
                </a:moveTo>
                <a:lnTo>
                  <a:pt x="114" y="147662"/>
                </a:lnTo>
                <a:lnTo>
                  <a:pt x="891" y="161100"/>
                </a:lnTo>
                <a:lnTo>
                  <a:pt x="2401" y="173830"/>
                </a:lnTo>
                <a:lnTo>
                  <a:pt x="4644" y="185868"/>
                </a:lnTo>
                <a:lnTo>
                  <a:pt x="7619" y="197231"/>
                </a:lnTo>
                <a:lnTo>
                  <a:pt x="11235" y="207555"/>
                </a:lnTo>
                <a:lnTo>
                  <a:pt x="16736" y="219313"/>
                </a:lnTo>
                <a:lnTo>
                  <a:pt x="23367" y="229969"/>
                </a:lnTo>
                <a:lnTo>
                  <a:pt x="31114" y="239522"/>
                </a:lnTo>
                <a:lnTo>
                  <a:pt x="37855" y="246181"/>
                </a:lnTo>
                <a:lnTo>
                  <a:pt x="47745" y="253873"/>
                </a:lnTo>
                <a:lnTo>
                  <a:pt x="58796" y="260402"/>
                </a:lnTo>
                <a:lnTo>
                  <a:pt x="70992" y="265811"/>
                </a:lnTo>
                <a:lnTo>
                  <a:pt x="76496" y="267712"/>
                </a:lnTo>
                <a:lnTo>
                  <a:pt x="73787" y="170052"/>
                </a:lnTo>
                <a:lnTo>
                  <a:pt x="72513" y="162681"/>
                </a:lnTo>
                <a:lnTo>
                  <a:pt x="71182" y="150181"/>
                </a:lnTo>
                <a:lnTo>
                  <a:pt x="70738" y="136906"/>
                </a:lnTo>
                <a:lnTo>
                  <a:pt x="71011" y="126763"/>
                </a:lnTo>
                <a:lnTo>
                  <a:pt x="72240" y="113970"/>
                </a:lnTo>
                <a:lnTo>
                  <a:pt x="74421" y="102362"/>
                </a:lnTo>
                <a:lnTo>
                  <a:pt x="79566" y="86935"/>
                </a:lnTo>
                <a:lnTo>
                  <a:pt x="85470" y="76326"/>
                </a:lnTo>
                <a:lnTo>
                  <a:pt x="90424" y="69214"/>
                </a:lnTo>
                <a:lnTo>
                  <a:pt x="96646" y="63754"/>
                </a:lnTo>
                <a:lnTo>
                  <a:pt x="104266" y="59944"/>
                </a:lnTo>
                <a:lnTo>
                  <a:pt x="117730" y="55573"/>
                </a:lnTo>
                <a:lnTo>
                  <a:pt x="131063" y="54356"/>
                </a:lnTo>
                <a:lnTo>
                  <a:pt x="135499" y="54469"/>
                </a:lnTo>
                <a:lnTo>
                  <a:pt x="148645" y="56408"/>
                </a:lnTo>
                <a:lnTo>
                  <a:pt x="159638" y="60706"/>
                </a:lnTo>
                <a:lnTo>
                  <a:pt x="167131" y="64897"/>
                </a:lnTo>
                <a:lnTo>
                  <a:pt x="173227" y="70738"/>
                </a:lnTo>
                <a:lnTo>
                  <a:pt x="177800" y="78105"/>
                </a:lnTo>
                <a:lnTo>
                  <a:pt x="184082" y="91600"/>
                </a:lnTo>
                <a:lnTo>
                  <a:pt x="187451" y="104521"/>
                </a:lnTo>
                <a:lnTo>
                  <a:pt x="188653" y="111831"/>
                </a:lnTo>
                <a:lnTo>
                  <a:pt x="189936" y="124353"/>
                </a:lnTo>
                <a:lnTo>
                  <a:pt x="190372" y="137668"/>
                </a:lnTo>
                <a:lnTo>
                  <a:pt x="190103" y="147800"/>
                </a:lnTo>
                <a:lnTo>
                  <a:pt x="188904" y="160599"/>
                </a:lnTo>
                <a:lnTo>
                  <a:pt x="186816" y="172212"/>
                </a:lnTo>
                <a:lnTo>
                  <a:pt x="181796" y="187480"/>
                </a:lnTo>
                <a:lnTo>
                  <a:pt x="175894" y="197993"/>
                </a:lnTo>
                <a:lnTo>
                  <a:pt x="170941" y="205105"/>
                </a:lnTo>
                <a:lnTo>
                  <a:pt x="164718" y="210565"/>
                </a:lnTo>
                <a:lnTo>
                  <a:pt x="156971" y="214249"/>
                </a:lnTo>
                <a:lnTo>
                  <a:pt x="143476" y="218674"/>
                </a:lnTo>
                <a:lnTo>
                  <a:pt x="130047" y="219837"/>
                </a:lnTo>
                <a:lnTo>
                  <a:pt x="125829" y="219738"/>
                </a:lnTo>
                <a:lnTo>
                  <a:pt x="112657" y="217901"/>
                </a:lnTo>
                <a:lnTo>
                  <a:pt x="101600" y="213740"/>
                </a:lnTo>
                <a:lnTo>
                  <a:pt x="93979" y="209676"/>
                </a:lnTo>
                <a:lnTo>
                  <a:pt x="87883" y="203835"/>
                </a:lnTo>
                <a:lnTo>
                  <a:pt x="83438" y="196469"/>
                </a:lnTo>
                <a:lnTo>
                  <a:pt x="88009" y="270812"/>
                </a:lnTo>
                <a:lnTo>
                  <a:pt x="100359" y="273037"/>
                </a:lnTo>
                <a:lnTo>
                  <a:pt x="113531" y="274379"/>
                </a:lnTo>
                <a:lnTo>
                  <a:pt x="127507" y="274827"/>
                </a:lnTo>
                <a:lnTo>
                  <a:pt x="137341" y="274601"/>
                </a:lnTo>
                <a:lnTo>
                  <a:pt x="150748" y="273489"/>
                </a:lnTo>
                <a:lnTo>
                  <a:pt x="163373" y="271458"/>
                </a:lnTo>
                <a:lnTo>
                  <a:pt x="175224" y="268515"/>
                </a:lnTo>
                <a:lnTo>
                  <a:pt x="186308" y="264668"/>
                </a:lnTo>
                <a:lnTo>
                  <a:pt x="198210" y="259133"/>
                </a:lnTo>
                <a:lnTo>
                  <a:pt x="209203" y="252490"/>
                </a:lnTo>
                <a:lnTo>
                  <a:pt x="219167" y="244772"/>
                </a:lnTo>
                <a:lnTo>
                  <a:pt x="228091" y="235965"/>
                </a:lnTo>
                <a:lnTo>
                  <a:pt x="235795" y="226357"/>
                </a:lnTo>
                <a:lnTo>
                  <a:pt x="242536" y="215738"/>
                </a:lnTo>
                <a:lnTo>
                  <a:pt x="248223" y="204208"/>
                </a:lnTo>
                <a:lnTo>
                  <a:pt x="252856" y="191770"/>
                </a:lnTo>
                <a:lnTo>
                  <a:pt x="257451" y="173894"/>
                </a:lnTo>
                <a:lnTo>
                  <a:pt x="259479" y="161452"/>
                </a:lnTo>
                <a:lnTo>
                  <a:pt x="260702" y="148488"/>
                </a:lnTo>
                <a:lnTo>
                  <a:pt x="261112" y="135000"/>
                </a:lnTo>
                <a:lnTo>
                  <a:pt x="260989" y="126878"/>
                </a:lnTo>
                <a:lnTo>
                  <a:pt x="260205" y="113431"/>
                </a:lnTo>
                <a:lnTo>
                  <a:pt x="258694" y="100698"/>
                </a:lnTo>
                <a:lnTo>
                  <a:pt x="256456" y="88671"/>
                </a:lnTo>
                <a:lnTo>
                  <a:pt x="253491" y="77343"/>
                </a:lnTo>
                <a:lnTo>
                  <a:pt x="249846" y="67065"/>
                </a:lnTo>
                <a:lnTo>
                  <a:pt x="244354" y="55288"/>
                </a:lnTo>
                <a:lnTo>
                  <a:pt x="237785" y="44617"/>
                </a:lnTo>
                <a:lnTo>
                  <a:pt x="230124" y="35051"/>
                </a:lnTo>
                <a:lnTo>
                  <a:pt x="223500" y="28485"/>
                </a:lnTo>
                <a:lnTo>
                  <a:pt x="213627" y="20765"/>
                </a:lnTo>
                <a:lnTo>
                  <a:pt x="202590" y="14243"/>
                </a:lnTo>
                <a:lnTo>
                  <a:pt x="190372" y="8889"/>
                </a:lnTo>
                <a:lnTo>
                  <a:pt x="173120" y="3929"/>
                </a:lnTo>
                <a:lnTo>
                  <a:pt x="160781" y="1757"/>
                </a:lnTo>
                <a:lnTo>
                  <a:pt x="147569" y="442"/>
                </a:lnTo>
                <a:lnTo>
                  <a:pt x="133476" y="0"/>
                </a:lnTo>
                <a:lnTo>
                  <a:pt x="123924" y="216"/>
                </a:lnTo>
                <a:lnTo>
                  <a:pt x="110500" y="1318"/>
                </a:lnTo>
                <a:lnTo>
                  <a:pt x="97855" y="3348"/>
                </a:lnTo>
                <a:lnTo>
                  <a:pt x="85996" y="6297"/>
                </a:lnTo>
                <a:lnTo>
                  <a:pt x="74929" y="10160"/>
                </a:lnTo>
                <a:lnTo>
                  <a:pt x="63167" y="15629"/>
                </a:lnTo>
                <a:lnTo>
                  <a:pt x="52171" y="22271"/>
                </a:lnTo>
                <a:lnTo>
                  <a:pt x="42211" y="29973"/>
                </a:lnTo>
                <a:lnTo>
                  <a:pt x="33274" y="38735"/>
                </a:lnTo>
                <a:lnTo>
                  <a:pt x="25524" y="48327"/>
                </a:lnTo>
                <a:lnTo>
                  <a:pt x="18751" y="58942"/>
                </a:lnTo>
                <a:lnTo>
                  <a:pt x="13029" y="70488"/>
                </a:lnTo>
                <a:lnTo>
                  <a:pt x="8381" y="82931"/>
                </a:lnTo>
                <a:lnTo>
                  <a:pt x="3678" y="100988"/>
                </a:lnTo>
                <a:lnTo>
                  <a:pt x="1635" y="113428"/>
                </a:lnTo>
                <a:lnTo>
                  <a:pt x="408" y="126371"/>
                </a:lnTo>
                <a:lnTo>
                  <a:pt x="0" y="139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69177" y="516889"/>
            <a:ext cx="186054" cy="274827"/>
          </a:xfrm>
          <a:custGeom>
            <a:avLst/>
            <a:gdLst/>
            <a:ahLst/>
            <a:cxnLst/>
            <a:rect l="l" t="t" r="r" b="b"/>
            <a:pathLst>
              <a:path w="186054" h="274827">
                <a:moveTo>
                  <a:pt x="508" y="241935"/>
                </a:moveTo>
                <a:lnTo>
                  <a:pt x="1650" y="245999"/>
                </a:lnTo>
                <a:lnTo>
                  <a:pt x="2794" y="250062"/>
                </a:lnTo>
                <a:lnTo>
                  <a:pt x="4318" y="253111"/>
                </a:lnTo>
                <a:lnTo>
                  <a:pt x="8255" y="256921"/>
                </a:lnTo>
                <a:lnTo>
                  <a:pt x="11430" y="258952"/>
                </a:lnTo>
                <a:lnTo>
                  <a:pt x="15875" y="261112"/>
                </a:lnTo>
                <a:lnTo>
                  <a:pt x="20193" y="263271"/>
                </a:lnTo>
                <a:lnTo>
                  <a:pt x="25653" y="265430"/>
                </a:lnTo>
                <a:lnTo>
                  <a:pt x="32258" y="267588"/>
                </a:lnTo>
                <a:lnTo>
                  <a:pt x="38735" y="269621"/>
                </a:lnTo>
                <a:lnTo>
                  <a:pt x="46227" y="271399"/>
                </a:lnTo>
                <a:lnTo>
                  <a:pt x="54483" y="272796"/>
                </a:lnTo>
                <a:lnTo>
                  <a:pt x="67571" y="274316"/>
                </a:lnTo>
                <a:lnTo>
                  <a:pt x="80518" y="274827"/>
                </a:lnTo>
                <a:lnTo>
                  <a:pt x="85179" y="274770"/>
                </a:lnTo>
                <a:lnTo>
                  <a:pt x="98258" y="273964"/>
                </a:lnTo>
                <a:lnTo>
                  <a:pt x="110766" y="272205"/>
                </a:lnTo>
                <a:lnTo>
                  <a:pt x="122682" y="269494"/>
                </a:lnTo>
                <a:lnTo>
                  <a:pt x="134384" y="265586"/>
                </a:lnTo>
                <a:lnTo>
                  <a:pt x="145919" y="260162"/>
                </a:lnTo>
                <a:lnTo>
                  <a:pt x="156209" y="253492"/>
                </a:lnTo>
                <a:lnTo>
                  <a:pt x="163251" y="247537"/>
                </a:lnTo>
                <a:lnTo>
                  <a:pt x="171582" y="237981"/>
                </a:lnTo>
                <a:lnTo>
                  <a:pt x="178180" y="226949"/>
                </a:lnTo>
                <a:lnTo>
                  <a:pt x="182407" y="216283"/>
                </a:lnTo>
                <a:lnTo>
                  <a:pt x="185138" y="203899"/>
                </a:lnTo>
                <a:lnTo>
                  <a:pt x="186054" y="190373"/>
                </a:lnTo>
                <a:lnTo>
                  <a:pt x="185960" y="186039"/>
                </a:lnTo>
                <a:lnTo>
                  <a:pt x="184366" y="172963"/>
                </a:lnTo>
                <a:lnTo>
                  <a:pt x="180848" y="161544"/>
                </a:lnTo>
                <a:lnTo>
                  <a:pt x="177292" y="153543"/>
                </a:lnTo>
                <a:lnTo>
                  <a:pt x="172847" y="146558"/>
                </a:lnTo>
                <a:lnTo>
                  <a:pt x="167131" y="140715"/>
                </a:lnTo>
                <a:lnTo>
                  <a:pt x="161544" y="134874"/>
                </a:lnTo>
                <a:lnTo>
                  <a:pt x="155067" y="129921"/>
                </a:lnTo>
                <a:lnTo>
                  <a:pt x="147954" y="125984"/>
                </a:lnTo>
                <a:lnTo>
                  <a:pt x="140716" y="121920"/>
                </a:lnTo>
                <a:lnTo>
                  <a:pt x="133476" y="118490"/>
                </a:lnTo>
                <a:lnTo>
                  <a:pt x="126111" y="115443"/>
                </a:lnTo>
                <a:lnTo>
                  <a:pt x="118618" y="112395"/>
                </a:lnTo>
                <a:lnTo>
                  <a:pt x="111378" y="109600"/>
                </a:lnTo>
                <a:lnTo>
                  <a:pt x="104139" y="107061"/>
                </a:lnTo>
                <a:lnTo>
                  <a:pt x="97027" y="104521"/>
                </a:lnTo>
                <a:lnTo>
                  <a:pt x="90550" y="101854"/>
                </a:lnTo>
                <a:lnTo>
                  <a:pt x="84962" y="98933"/>
                </a:lnTo>
                <a:lnTo>
                  <a:pt x="79248" y="96012"/>
                </a:lnTo>
                <a:lnTo>
                  <a:pt x="74802" y="92583"/>
                </a:lnTo>
                <a:lnTo>
                  <a:pt x="71247" y="88773"/>
                </a:lnTo>
                <a:lnTo>
                  <a:pt x="67818" y="84962"/>
                </a:lnTo>
                <a:lnTo>
                  <a:pt x="66039" y="80263"/>
                </a:lnTo>
                <a:lnTo>
                  <a:pt x="66039" y="70993"/>
                </a:lnTo>
                <a:lnTo>
                  <a:pt x="66801" y="67563"/>
                </a:lnTo>
                <a:lnTo>
                  <a:pt x="68325" y="64388"/>
                </a:lnTo>
                <a:lnTo>
                  <a:pt x="69723" y="61213"/>
                </a:lnTo>
                <a:lnTo>
                  <a:pt x="71882" y="58420"/>
                </a:lnTo>
                <a:lnTo>
                  <a:pt x="74802" y="56007"/>
                </a:lnTo>
                <a:lnTo>
                  <a:pt x="77724" y="53721"/>
                </a:lnTo>
                <a:lnTo>
                  <a:pt x="81534" y="51815"/>
                </a:lnTo>
                <a:lnTo>
                  <a:pt x="85978" y="50546"/>
                </a:lnTo>
                <a:lnTo>
                  <a:pt x="90550" y="49275"/>
                </a:lnTo>
                <a:lnTo>
                  <a:pt x="96012" y="48640"/>
                </a:lnTo>
                <a:lnTo>
                  <a:pt x="110871" y="48640"/>
                </a:lnTo>
                <a:lnTo>
                  <a:pt x="118618" y="49657"/>
                </a:lnTo>
                <a:lnTo>
                  <a:pt x="125475" y="51562"/>
                </a:lnTo>
                <a:lnTo>
                  <a:pt x="132334" y="53467"/>
                </a:lnTo>
                <a:lnTo>
                  <a:pt x="138302" y="55499"/>
                </a:lnTo>
                <a:lnTo>
                  <a:pt x="143509" y="57658"/>
                </a:lnTo>
                <a:lnTo>
                  <a:pt x="148717" y="59817"/>
                </a:lnTo>
                <a:lnTo>
                  <a:pt x="153034" y="61849"/>
                </a:lnTo>
                <a:lnTo>
                  <a:pt x="156464" y="63881"/>
                </a:lnTo>
                <a:lnTo>
                  <a:pt x="160020" y="65786"/>
                </a:lnTo>
                <a:lnTo>
                  <a:pt x="162559" y="66675"/>
                </a:lnTo>
                <a:lnTo>
                  <a:pt x="165607" y="66675"/>
                </a:lnTo>
                <a:lnTo>
                  <a:pt x="169037" y="65150"/>
                </a:lnTo>
                <a:lnTo>
                  <a:pt x="170561" y="62102"/>
                </a:lnTo>
                <a:lnTo>
                  <a:pt x="171703" y="57785"/>
                </a:lnTo>
                <a:lnTo>
                  <a:pt x="171957" y="54610"/>
                </a:lnTo>
                <a:lnTo>
                  <a:pt x="172212" y="51562"/>
                </a:lnTo>
                <a:lnTo>
                  <a:pt x="172212" y="34925"/>
                </a:lnTo>
                <a:lnTo>
                  <a:pt x="171957" y="32131"/>
                </a:lnTo>
                <a:lnTo>
                  <a:pt x="171703" y="29337"/>
                </a:lnTo>
                <a:lnTo>
                  <a:pt x="171323" y="26924"/>
                </a:lnTo>
                <a:lnTo>
                  <a:pt x="170561" y="23113"/>
                </a:lnTo>
                <a:lnTo>
                  <a:pt x="169291" y="20065"/>
                </a:lnTo>
                <a:lnTo>
                  <a:pt x="167386" y="17399"/>
                </a:lnTo>
                <a:lnTo>
                  <a:pt x="163956" y="14605"/>
                </a:lnTo>
                <a:lnTo>
                  <a:pt x="161036" y="13081"/>
                </a:lnTo>
                <a:lnTo>
                  <a:pt x="157099" y="11049"/>
                </a:lnTo>
                <a:lnTo>
                  <a:pt x="153034" y="9144"/>
                </a:lnTo>
                <a:lnTo>
                  <a:pt x="148081" y="7365"/>
                </a:lnTo>
                <a:lnTo>
                  <a:pt x="142240" y="5842"/>
                </a:lnTo>
                <a:lnTo>
                  <a:pt x="136525" y="4190"/>
                </a:lnTo>
                <a:lnTo>
                  <a:pt x="129921" y="2794"/>
                </a:lnTo>
                <a:lnTo>
                  <a:pt x="122809" y="1650"/>
                </a:lnTo>
                <a:lnTo>
                  <a:pt x="115570" y="635"/>
                </a:lnTo>
                <a:lnTo>
                  <a:pt x="108203" y="0"/>
                </a:lnTo>
                <a:lnTo>
                  <a:pt x="96554" y="42"/>
                </a:lnTo>
                <a:lnTo>
                  <a:pt x="83249" y="879"/>
                </a:lnTo>
                <a:lnTo>
                  <a:pt x="70777" y="2805"/>
                </a:lnTo>
                <a:lnTo>
                  <a:pt x="59182" y="5842"/>
                </a:lnTo>
                <a:lnTo>
                  <a:pt x="49322" y="9382"/>
                </a:lnTo>
                <a:lnTo>
                  <a:pt x="37856" y="15018"/>
                </a:lnTo>
                <a:lnTo>
                  <a:pt x="27812" y="21844"/>
                </a:lnTo>
                <a:lnTo>
                  <a:pt x="22934" y="26193"/>
                </a:lnTo>
                <a:lnTo>
                  <a:pt x="14607" y="35845"/>
                </a:lnTo>
                <a:lnTo>
                  <a:pt x="8255" y="46862"/>
                </a:lnTo>
                <a:lnTo>
                  <a:pt x="5495" y="53658"/>
                </a:lnTo>
                <a:lnTo>
                  <a:pt x="2421" y="65892"/>
                </a:lnTo>
                <a:lnTo>
                  <a:pt x="1397" y="78994"/>
                </a:lnTo>
                <a:lnTo>
                  <a:pt x="1509" y="84049"/>
                </a:lnTo>
                <a:lnTo>
                  <a:pt x="3060" y="97157"/>
                </a:lnTo>
                <a:lnTo>
                  <a:pt x="6476" y="108458"/>
                </a:lnTo>
                <a:lnTo>
                  <a:pt x="9778" y="116712"/>
                </a:lnTo>
                <a:lnTo>
                  <a:pt x="14224" y="123698"/>
                </a:lnTo>
                <a:lnTo>
                  <a:pt x="19812" y="129539"/>
                </a:lnTo>
                <a:lnTo>
                  <a:pt x="25400" y="135382"/>
                </a:lnTo>
                <a:lnTo>
                  <a:pt x="31623" y="140208"/>
                </a:lnTo>
                <a:lnTo>
                  <a:pt x="38608" y="144272"/>
                </a:lnTo>
                <a:lnTo>
                  <a:pt x="45720" y="148209"/>
                </a:lnTo>
                <a:lnTo>
                  <a:pt x="52832" y="151764"/>
                </a:lnTo>
                <a:lnTo>
                  <a:pt x="60198" y="154939"/>
                </a:lnTo>
                <a:lnTo>
                  <a:pt x="67563" y="157987"/>
                </a:lnTo>
                <a:lnTo>
                  <a:pt x="74802" y="160782"/>
                </a:lnTo>
                <a:lnTo>
                  <a:pt x="81787" y="163322"/>
                </a:lnTo>
                <a:lnTo>
                  <a:pt x="88773" y="165862"/>
                </a:lnTo>
                <a:lnTo>
                  <a:pt x="95123" y="168656"/>
                </a:lnTo>
                <a:lnTo>
                  <a:pt x="100711" y="171576"/>
                </a:lnTo>
                <a:lnTo>
                  <a:pt x="106172" y="174498"/>
                </a:lnTo>
                <a:lnTo>
                  <a:pt x="110617" y="177926"/>
                </a:lnTo>
                <a:lnTo>
                  <a:pt x="114046" y="181737"/>
                </a:lnTo>
                <a:lnTo>
                  <a:pt x="117348" y="185674"/>
                </a:lnTo>
                <a:lnTo>
                  <a:pt x="119125" y="190373"/>
                </a:lnTo>
                <a:lnTo>
                  <a:pt x="119125" y="200660"/>
                </a:lnTo>
                <a:lnTo>
                  <a:pt x="118110" y="204724"/>
                </a:lnTo>
                <a:lnTo>
                  <a:pt x="116332" y="208407"/>
                </a:lnTo>
                <a:lnTo>
                  <a:pt x="114553" y="212089"/>
                </a:lnTo>
                <a:lnTo>
                  <a:pt x="111887" y="215011"/>
                </a:lnTo>
                <a:lnTo>
                  <a:pt x="108331" y="217424"/>
                </a:lnTo>
                <a:lnTo>
                  <a:pt x="104775" y="219837"/>
                </a:lnTo>
                <a:lnTo>
                  <a:pt x="100584" y="221614"/>
                </a:lnTo>
                <a:lnTo>
                  <a:pt x="95758" y="222885"/>
                </a:lnTo>
                <a:lnTo>
                  <a:pt x="90932" y="224155"/>
                </a:lnTo>
                <a:lnTo>
                  <a:pt x="85344" y="224789"/>
                </a:lnTo>
                <a:lnTo>
                  <a:pt x="77857" y="224782"/>
                </a:lnTo>
                <a:lnTo>
                  <a:pt x="64611" y="223831"/>
                </a:lnTo>
                <a:lnTo>
                  <a:pt x="52832" y="221234"/>
                </a:lnTo>
                <a:lnTo>
                  <a:pt x="45085" y="218948"/>
                </a:lnTo>
                <a:lnTo>
                  <a:pt x="38353" y="216408"/>
                </a:lnTo>
                <a:lnTo>
                  <a:pt x="32512" y="213613"/>
                </a:lnTo>
                <a:lnTo>
                  <a:pt x="26670" y="210947"/>
                </a:lnTo>
                <a:lnTo>
                  <a:pt x="21844" y="208407"/>
                </a:lnTo>
                <a:lnTo>
                  <a:pt x="17907" y="206121"/>
                </a:lnTo>
                <a:lnTo>
                  <a:pt x="13970" y="203835"/>
                </a:lnTo>
                <a:lnTo>
                  <a:pt x="11049" y="202692"/>
                </a:lnTo>
                <a:lnTo>
                  <a:pt x="7365" y="202692"/>
                </a:lnTo>
                <a:lnTo>
                  <a:pt x="3810" y="204343"/>
                </a:lnTo>
                <a:lnTo>
                  <a:pt x="2159" y="207518"/>
                </a:lnTo>
                <a:lnTo>
                  <a:pt x="888" y="211962"/>
                </a:lnTo>
                <a:lnTo>
                  <a:pt x="508" y="215137"/>
                </a:lnTo>
                <a:lnTo>
                  <a:pt x="253" y="218312"/>
                </a:lnTo>
                <a:lnTo>
                  <a:pt x="0" y="222504"/>
                </a:lnTo>
                <a:lnTo>
                  <a:pt x="0" y="235838"/>
                </a:lnTo>
                <a:lnTo>
                  <a:pt x="508" y="2419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77463" y="708243"/>
            <a:ext cx="66744" cy="82585"/>
          </a:xfrm>
          <a:custGeom>
            <a:avLst/>
            <a:gdLst/>
            <a:ahLst/>
            <a:cxnLst/>
            <a:rect l="l" t="t" r="r" b="b"/>
            <a:pathLst>
              <a:path w="66744" h="82585">
                <a:moveTo>
                  <a:pt x="20770" y="25054"/>
                </a:moveTo>
                <a:lnTo>
                  <a:pt x="13404" y="21625"/>
                </a:lnTo>
                <a:lnTo>
                  <a:pt x="9213" y="15021"/>
                </a:lnTo>
                <a:lnTo>
                  <a:pt x="7278" y="11413"/>
                </a:lnTo>
                <a:lnTo>
                  <a:pt x="3976" y="0"/>
                </a:lnTo>
                <a:lnTo>
                  <a:pt x="0" y="81951"/>
                </a:lnTo>
                <a:lnTo>
                  <a:pt x="13785" y="82585"/>
                </a:lnTo>
                <a:lnTo>
                  <a:pt x="18865" y="82585"/>
                </a:lnTo>
                <a:lnTo>
                  <a:pt x="23945" y="82331"/>
                </a:lnTo>
                <a:lnTo>
                  <a:pt x="29025" y="81823"/>
                </a:lnTo>
                <a:lnTo>
                  <a:pt x="33978" y="81188"/>
                </a:lnTo>
                <a:lnTo>
                  <a:pt x="38677" y="80426"/>
                </a:lnTo>
                <a:lnTo>
                  <a:pt x="42868" y="79537"/>
                </a:lnTo>
                <a:lnTo>
                  <a:pt x="47186" y="78521"/>
                </a:lnTo>
                <a:lnTo>
                  <a:pt x="50869" y="77251"/>
                </a:lnTo>
                <a:lnTo>
                  <a:pt x="54044" y="75981"/>
                </a:lnTo>
                <a:lnTo>
                  <a:pt x="57346" y="74584"/>
                </a:lnTo>
                <a:lnTo>
                  <a:pt x="59759" y="73060"/>
                </a:lnTo>
                <a:lnTo>
                  <a:pt x="62934" y="69504"/>
                </a:lnTo>
                <a:lnTo>
                  <a:pt x="64331" y="66583"/>
                </a:lnTo>
                <a:lnTo>
                  <a:pt x="65347" y="62265"/>
                </a:lnTo>
                <a:lnTo>
                  <a:pt x="66363" y="57947"/>
                </a:lnTo>
                <a:lnTo>
                  <a:pt x="66744" y="51851"/>
                </a:lnTo>
                <a:lnTo>
                  <a:pt x="66617" y="34579"/>
                </a:lnTo>
                <a:lnTo>
                  <a:pt x="66109" y="31277"/>
                </a:lnTo>
                <a:lnTo>
                  <a:pt x="65728" y="27975"/>
                </a:lnTo>
                <a:lnTo>
                  <a:pt x="65220" y="25435"/>
                </a:lnTo>
                <a:lnTo>
                  <a:pt x="64077" y="21625"/>
                </a:lnTo>
                <a:lnTo>
                  <a:pt x="61283" y="19085"/>
                </a:lnTo>
                <a:lnTo>
                  <a:pt x="57854" y="18704"/>
                </a:lnTo>
                <a:lnTo>
                  <a:pt x="54933" y="19720"/>
                </a:lnTo>
                <a:lnTo>
                  <a:pt x="51504" y="20990"/>
                </a:lnTo>
                <a:lnTo>
                  <a:pt x="46932" y="22641"/>
                </a:lnTo>
                <a:lnTo>
                  <a:pt x="44265" y="23403"/>
                </a:lnTo>
                <a:lnTo>
                  <a:pt x="41344" y="24038"/>
                </a:lnTo>
                <a:lnTo>
                  <a:pt x="38550" y="24673"/>
                </a:lnTo>
                <a:lnTo>
                  <a:pt x="35248" y="25054"/>
                </a:lnTo>
                <a:lnTo>
                  <a:pt x="20770" y="250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71996" y="457580"/>
            <a:ext cx="169545" cy="332613"/>
          </a:xfrm>
          <a:custGeom>
            <a:avLst/>
            <a:gdLst/>
            <a:ahLst/>
            <a:cxnLst/>
            <a:rect l="l" t="t" r="r" b="b"/>
            <a:pathLst>
              <a:path w="169545" h="332613">
                <a:moveTo>
                  <a:pt x="42290" y="4953"/>
                </a:moveTo>
                <a:lnTo>
                  <a:pt x="40258" y="7874"/>
                </a:lnTo>
                <a:lnTo>
                  <a:pt x="39877" y="11303"/>
                </a:lnTo>
                <a:lnTo>
                  <a:pt x="39877" y="65659"/>
                </a:lnTo>
                <a:lnTo>
                  <a:pt x="9017" y="65659"/>
                </a:lnTo>
                <a:lnTo>
                  <a:pt x="6096" y="67056"/>
                </a:lnTo>
                <a:lnTo>
                  <a:pt x="3555" y="69469"/>
                </a:lnTo>
                <a:lnTo>
                  <a:pt x="1777" y="73660"/>
                </a:lnTo>
                <a:lnTo>
                  <a:pt x="1143" y="76454"/>
                </a:lnTo>
                <a:lnTo>
                  <a:pt x="634" y="80137"/>
                </a:lnTo>
                <a:lnTo>
                  <a:pt x="126" y="83820"/>
                </a:lnTo>
                <a:lnTo>
                  <a:pt x="0" y="103505"/>
                </a:lnTo>
                <a:lnTo>
                  <a:pt x="888" y="110617"/>
                </a:lnTo>
                <a:lnTo>
                  <a:pt x="2667" y="114935"/>
                </a:lnTo>
                <a:lnTo>
                  <a:pt x="4445" y="119253"/>
                </a:lnTo>
                <a:lnTo>
                  <a:pt x="7111" y="121412"/>
                </a:lnTo>
                <a:lnTo>
                  <a:pt x="39877" y="121412"/>
                </a:lnTo>
                <a:lnTo>
                  <a:pt x="39881" y="247305"/>
                </a:lnTo>
                <a:lnTo>
                  <a:pt x="40440" y="261150"/>
                </a:lnTo>
                <a:lnTo>
                  <a:pt x="41963" y="273711"/>
                </a:lnTo>
                <a:lnTo>
                  <a:pt x="44450" y="284988"/>
                </a:lnTo>
                <a:lnTo>
                  <a:pt x="46215" y="290552"/>
                </a:lnTo>
                <a:lnTo>
                  <a:pt x="51664" y="302293"/>
                </a:lnTo>
                <a:lnTo>
                  <a:pt x="58927" y="312166"/>
                </a:lnTo>
                <a:lnTo>
                  <a:pt x="61791" y="315041"/>
                </a:lnTo>
                <a:lnTo>
                  <a:pt x="71849" y="322568"/>
                </a:lnTo>
                <a:lnTo>
                  <a:pt x="83820" y="328041"/>
                </a:lnTo>
                <a:lnTo>
                  <a:pt x="93022" y="330666"/>
                </a:lnTo>
                <a:lnTo>
                  <a:pt x="105467" y="332613"/>
                </a:lnTo>
                <a:lnTo>
                  <a:pt x="109443" y="250662"/>
                </a:lnTo>
                <a:lnTo>
                  <a:pt x="108330" y="235839"/>
                </a:lnTo>
                <a:lnTo>
                  <a:pt x="108330" y="121412"/>
                </a:lnTo>
                <a:lnTo>
                  <a:pt x="165100" y="121412"/>
                </a:lnTo>
                <a:lnTo>
                  <a:pt x="167767" y="119253"/>
                </a:lnTo>
                <a:lnTo>
                  <a:pt x="169545" y="114935"/>
                </a:lnTo>
                <a:lnTo>
                  <a:pt x="169545" y="71501"/>
                </a:lnTo>
                <a:lnTo>
                  <a:pt x="167512" y="67945"/>
                </a:lnTo>
                <a:lnTo>
                  <a:pt x="164719" y="66040"/>
                </a:lnTo>
                <a:lnTo>
                  <a:pt x="161289" y="65659"/>
                </a:lnTo>
                <a:lnTo>
                  <a:pt x="108330" y="65659"/>
                </a:lnTo>
                <a:lnTo>
                  <a:pt x="108330" y="11303"/>
                </a:lnTo>
                <a:lnTo>
                  <a:pt x="107823" y="7874"/>
                </a:lnTo>
                <a:lnTo>
                  <a:pt x="105663" y="4953"/>
                </a:lnTo>
                <a:lnTo>
                  <a:pt x="101219" y="2667"/>
                </a:lnTo>
                <a:lnTo>
                  <a:pt x="98678" y="1651"/>
                </a:lnTo>
                <a:lnTo>
                  <a:pt x="95250" y="1016"/>
                </a:lnTo>
                <a:lnTo>
                  <a:pt x="90804" y="508"/>
                </a:lnTo>
                <a:lnTo>
                  <a:pt x="86232" y="0"/>
                </a:lnTo>
                <a:lnTo>
                  <a:pt x="61849" y="0"/>
                </a:lnTo>
                <a:lnTo>
                  <a:pt x="57403" y="508"/>
                </a:lnTo>
                <a:lnTo>
                  <a:pt x="52958" y="1016"/>
                </a:lnTo>
                <a:lnTo>
                  <a:pt x="49402" y="1651"/>
                </a:lnTo>
                <a:lnTo>
                  <a:pt x="46735" y="2667"/>
                </a:lnTo>
                <a:lnTo>
                  <a:pt x="42290" y="49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41541" y="529082"/>
            <a:ext cx="2666" cy="43433"/>
          </a:xfrm>
          <a:custGeom>
            <a:avLst/>
            <a:gdLst/>
            <a:ahLst/>
            <a:cxnLst/>
            <a:rect l="l" t="t" r="r" b="b"/>
            <a:pathLst>
              <a:path w="2666" h="43433">
                <a:moveTo>
                  <a:pt x="2666" y="32003"/>
                </a:moveTo>
                <a:lnTo>
                  <a:pt x="2539" y="12318"/>
                </a:lnTo>
                <a:lnTo>
                  <a:pt x="2031" y="8635"/>
                </a:lnTo>
                <a:lnTo>
                  <a:pt x="1650" y="4952"/>
                </a:lnTo>
                <a:lnTo>
                  <a:pt x="888" y="2158"/>
                </a:lnTo>
                <a:lnTo>
                  <a:pt x="0" y="0"/>
                </a:lnTo>
                <a:lnTo>
                  <a:pt x="0" y="43433"/>
                </a:lnTo>
                <a:lnTo>
                  <a:pt x="1777" y="39115"/>
                </a:lnTo>
                <a:lnTo>
                  <a:pt x="2666" y="320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73291" y="530852"/>
            <a:ext cx="227837" cy="260865"/>
          </a:xfrm>
          <a:custGeom>
            <a:avLst/>
            <a:gdLst/>
            <a:ahLst/>
            <a:cxnLst/>
            <a:rect l="l" t="t" r="r" b="b"/>
            <a:pathLst>
              <a:path w="227837" h="260865">
                <a:moveTo>
                  <a:pt x="80009" y="184919"/>
                </a:moveTo>
                <a:lnTo>
                  <a:pt x="76073" y="177680"/>
                </a:lnTo>
                <a:lnTo>
                  <a:pt x="73659" y="169171"/>
                </a:lnTo>
                <a:lnTo>
                  <a:pt x="70683" y="154271"/>
                </a:lnTo>
                <a:lnTo>
                  <a:pt x="69976" y="140977"/>
                </a:lnTo>
                <a:lnTo>
                  <a:pt x="63027" y="0"/>
                </a:lnTo>
                <a:lnTo>
                  <a:pt x="52065" y="6596"/>
                </a:lnTo>
                <a:lnTo>
                  <a:pt x="42063" y="14392"/>
                </a:lnTo>
                <a:lnTo>
                  <a:pt x="33019" y="23375"/>
                </a:lnTo>
                <a:lnTo>
                  <a:pt x="25585" y="32767"/>
                </a:lnTo>
                <a:lnTo>
                  <a:pt x="18923" y="43358"/>
                </a:lnTo>
                <a:lnTo>
                  <a:pt x="13222" y="54959"/>
                </a:lnTo>
                <a:lnTo>
                  <a:pt x="8508" y="67571"/>
                </a:lnTo>
                <a:lnTo>
                  <a:pt x="3495" y="87052"/>
                </a:lnTo>
                <a:lnTo>
                  <a:pt x="1548" y="99522"/>
                </a:lnTo>
                <a:lnTo>
                  <a:pt x="385" y="112586"/>
                </a:lnTo>
                <a:lnTo>
                  <a:pt x="0" y="126245"/>
                </a:lnTo>
                <a:lnTo>
                  <a:pt x="188" y="136486"/>
                </a:lnTo>
                <a:lnTo>
                  <a:pt x="1071" y="149963"/>
                </a:lnTo>
                <a:lnTo>
                  <a:pt x="2684" y="162654"/>
                </a:lnTo>
                <a:lnTo>
                  <a:pt x="5034" y="174560"/>
                </a:lnTo>
                <a:lnTo>
                  <a:pt x="8127" y="185681"/>
                </a:lnTo>
                <a:lnTo>
                  <a:pt x="11975" y="196283"/>
                </a:lnTo>
                <a:lnTo>
                  <a:pt x="17676" y="207981"/>
                </a:lnTo>
                <a:lnTo>
                  <a:pt x="24521" y="218455"/>
                </a:lnTo>
                <a:lnTo>
                  <a:pt x="32511" y="227718"/>
                </a:lnTo>
                <a:lnTo>
                  <a:pt x="39536" y="234199"/>
                </a:lnTo>
                <a:lnTo>
                  <a:pt x="49670" y="241539"/>
                </a:lnTo>
                <a:lnTo>
                  <a:pt x="60955" y="247672"/>
                </a:lnTo>
                <a:lnTo>
                  <a:pt x="73405" y="252610"/>
                </a:lnTo>
                <a:lnTo>
                  <a:pt x="90770" y="257221"/>
                </a:lnTo>
                <a:lnTo>
                  <a:pt x="103143" y="259240"/>
                </a:lnTo>
                <a:lnTo>
                  <a:pt x="116317" y="260457"/>
                </a:lnTo>
                <a:lnTo>
                  <a:pt x="130301" y="260865"/>
                </a:lnTo>
                <a:lnTo>
                  <a:pt x="139288" y="260717"/>
                </a:lnTo>
                <a:lnTo>
                  <a:pt x="152022" y="259937"/>
                </a:lnTo>
                <a:lnTo>
                  <a:pt x="164210" y="258452"/>
                </a:lnTo>
                <a:lnTo>
                  <a:pt x="180707" y="255653"/>
                </a:lnTo>
                <a:lnTo>
                  <a:pt x="192277" y="252991"/>
                </a:lnTo>
                <a:lnTo>
                  <a:pt x="200532" y="250959"/>
                </a:lnTo>
                <a:lnTo>
                  <a:pt x="212470" y="246641"/>
                </a:lnTo>
                <a:lnTo>
                  <a:pt x="217804" y="244482"/>
                </a:lnTo>
                <a:lnTo>
                  <a:pt x="220979" y="242704"/>
                </a:lnTo>
                <a:lnTo>
                  <a:pt x="224281" y="238894"/>
                </a:lnTo>
                <a:lnTo>
                  <a:pt x="225805" y="236100"/>
                </a:lnTo>
                <a:lnTo>
                  <a:pt x="226694" y="232417"/>
                </a:lnTo>
                <a:lnTo>
                  <a:pt x="227329" y="227972"/>
                </a:lnTo>
                <a:lnTo>
                  <a:pt x="227583" y="225178"/>
                </a:lnTo>
                <a:lnTo>
                  <a:pt x="227837" y="218955"/>
                </a:lnTo>
                <a:lnTo>
                  <a:pt x="227710" y="206636"/>
                </a:lnTo>
                <a:lnTo>
                  <a:pt x="227329" y="203588"/>
                </a:lnTo>
                <a:lnTo>
                  <a:pt x="227075" y="200667"/>
                </a:lnTo>
                <a:lnTo>
                  <a:pt x="226567" y="198254"/>
                </a:lnTo>
                <a:lnTo>
                  <a:pt x="225170" y="194952"/>
                </a:lnTo>
                <a:lnTo>
                  <a:pt x="222123" y="192539"/>
                </a:lnTo>
                <a:lnTo>
                  <a:pt x="219075" y="192285"/>
                </a:lnTo>
                <a:lnTo>
                  <a:pt x="216280" y="192285"/>
                </a:lnTo>
                <a:lnTo>
                  <a:pt x="212725" y="193174"/>
                </a:lnTo>
                <a:lnTo>
                  <a:pt x="208406" y="194825"/>
                </a:lnTo>
                <a:lnTo>
                  <a:pt x="204088" y="196603"/>
                </a:lnTo>
                <a:lnTo>
                  <a:pt x="198500" y="198508"/>
                </a:lnTo>
                <a:lnTo>
                  <a:pt x="191897" y="200667"/>
                </a:lnTo>
                <a:lnTo>
                  <a:pt x="185292" y="202699"/>
                </a:lnTo>
                <a:lnTo>
                  <a:pt x="177418" y="204604"/>
                </a:lnTo>
                <a:lnTo>
                  <a:pt x="168275" y="206382"/>
                </a:lnTo>
                <a:lnTo>
                  <a:pt x="162545" y="207290"/>
                </a:lnTo>
                <a:lnTo>
                  <a:pt x="150238" y="208506"/>
                </a:lnTo>
                <a:lnTo>
                  <a:pt x="136525" y="208922"/>
                </a:lnTo>
                <a:lnTo>
                  <a:pt x="130560" y="208786"/>
                </a:lnTo>
                <a:lnTo>
                  <a:pt x="117480" y="207351"/>
                </a:lnTo>
                <a:lnTo>
                  <a:pt x="106172" y="204350"/>
                </a:lnTo>
                <a:lnTo>
                  <a:pt x="97662" y="201175"/>
                </a:lnTo>
                <a:lnTo>
                  <a:pt x="90804" y="196730"/>
                </a:lnTo>
                <a:lnTo>
                  <a:pt x="85343" y="190761"/>
                </a:lnTo>
                <a:lnTo>
                  <a:pt x="80009" y="1849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36318" y="526541"/>
            <a:ext cx="10886" cy="100965"/>
          </a:xfrm>
          <a:custGeom>
            <a:avLst/>
            <a:gdLst/>
            <a:ahLst/>
            <a:cxnLst/>
            <a:rect l="l" t="t" r="r" b="b"/>
            <a:pathLst>
              <a:path w="10886" h="100965">
                <a:moveTo>
                  <a:pt x="9235" y="0"/>
                </a:moveTo>
                <a:lnTo>
                  <a:pt x="0" y="4310"/>
                </a:lnTo>
                <a:lnTo>
                  <a:pt x="6949" y="100965"/>
                </a:lnTo>
                <a:lnTo>
                  <a:pt x="7330" y="92456"/>
                </a:lnTo>
                <a:lnTo>
                  <a:pt x="8600" y="84328"/>
                </a:lnTo>
                <a:lnTo>
                  <a:pt x="10886" y="76835"/>
                </a:lnTo>
                <a:lnTo>
                  <a:pt x="92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36318" y="516889"/>
            <a:ext cx="176240" cy="154939"/>
          </a:xfrm>
          <a:custGeom>
            <a:avLst/>
            <a:gdLst/>
            <a:ahLst/>
            <a:cxnLst/>
            <a:rect l="l" t="t" r="r" b="b"/>
            <a:pathLst>
              <a:path w="176240" h="154939">
                <a:moveTo>
                  <a:pt x="149189" y="34036"/>
                </a:moveTo>
                <a:lnTo>
                  <a:pt x="145563" y="30123"/>
                </a:lnTo>
                <a:lnTo>
                  <a:pt x="136202" y="21925"/>
                </a:lnTo>
                <a:lnTo>
                  <a:pt x="125508" y="14902"/>
                </a:lnTo>
                <a:lnTo>
                  <a:pt x="113502" y="9017"/>
                </a:lnTo>
                <a:lnTo>
                  <a:pt x="100618" y="4683"/>
                </a:lnTo>
                <a:lnTo>
                  <a:pt x="88521" y="2088"/>
                </a:lnTo>
                <a:lnTo>
                  <a:pt x="75417" y="523"/>
                </a:lnTo>
                <a:lnTo>
                  <a:pt x="61305" y="0"/>
                </a:lnTo>
                <a:lnTo>
                  <a:pt x="58956" y="15"/>
                </a:lnTo>
                <a:lnTo>
                  <a:pt x="45510" y="752"/>
                </a:lnTo>
                <a:lnTo>
                  <a:pt x="32735" y="2597"/>
                </a:lnTo>
                <a:lnTo>
                  <a:pt x="20640" y="5560"/>
                </a:lnTo>
                <a:lnTo>
                  <a:pt x="9235" y="9651"/>
                </a:lnTo>
                <a:lnTo>
                  <a:pt x="10886" y="86487"/>
                </a:lnTo>
                <a:lnTo>
                  <a:pt x="13172" y="78994"/>
                </a:lnTo>
                <a:lnTo>
                  <a:pt x="16474" y="72389"/>
                </a:lnTo>
                <a:lnTo>
                  <a:pt x="20665" y="66801"/>
                </a:lnTo>
                <a:lnTo>
                  <a:pt x="24983" y="61213"/>
                </a:lnTo>
                <a:lnTo>
                  <a:pt x="30317" y="56896"/>
                </a:lnTo>
                <a:lnTo>
                  <a:pt x="36794" y="53594"/>
                </a:lnTo>
                <a:lnTo>
                  <a:pt x="43271" y="50292"/>
                </a:lnTo>
                <a:lnTo>
                  <a:pt x="50891" y="48640"/>
                </a:lnTo>
                <a:lnTo>
                  <a:pt x="59654" y="48640"/>
                </a:lnTo>
                <a:lnTo>
                  <a:pt x="64089" y="48769"/>
                </a:lnTo>
                <a:lnTo>
                  <a:pt x="77897" y="51197"/>
                </a:lnTo>
                <a:lnTo>
                  <a:pt x="89211" y="56672"/>
                </a:lnTo>
                <a:lnTo>
                  <a:pt x="98008" y="65150"/>
                </a:lnTo>
                <a:lnTo>
                  <a:pt x="102313" y="72022"/>
                </a:lnTo>
                <a:lnTo>
                  <a:pt x="106664" y="83094"/>
                </a:lnTo>
                <a:lnTo>
                  <a:pt x="109091" y="95954"/>
                </a:lnTo>
                <a:lnTo>
                  <a:pt x="109565" y="110617"/>
                </a:lnTo>
                <a:lnTo>
                  <a:pt x="6949" y="110617"/>
                </a:lnTo>
                <a:lnTo>
                  <a:pt x="0" y="13962"/>
                </a:lnTo>
                <a:lnTo>
                  <a:pt x="6949" y="154939"/>
                </a:lnTo>
                <a:lnTo>
                  <a:pt x="161762" y="154939"/>
                </a:lnTo>
                <a:lnTo>
                  <a:pt x="166969" y="152908"/>
                </a:lnTo>
                <a:lnTo>
                  <a:pt x="170652" y="148844"/>
                </a:lnTo>
                <a:lnTo>
                  <a:pt x="174335" y="144907"/>
                </a:lnTo>
                <a:lnTo>
                  <a:pt x="176240" y="138684"/>
                </a:lnTo>
                <a:lnTo>
                  <a:pt x="176240" y="119380"/>
                </a:lnTo>
                <a:lnTo>
                  <a:pt x="175965" y="108984"/>
                </a:lnTo>
                <a:lnTo>
                  <a:pt x="174794" y="96088"/>
                </a:lnTo>
                <a:lnTo>
                  <a:pt x="172689" y="83730"/>
                </a:lnTo>
                <a:lnTo>
                  <a:pt x="169636" y="71882"/>
                </a:lnTo>
                <a:lnTo>
                  <a:pt x="168056" y="66953"/>
                </a:lnTo>
                <a:lnTo>
                  <a:pt x="163062" y="54952"/>
                </a:lnTo>
                <a:lnTo>
                  <a:pt x="156766" y="43986"/>
                </a:lnTo>
                <a:lnTo>
                  <a:pt x="149189" y="340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69683" y="521588"/>
            <a:ext cx="68834" cy="265430"/>
          </a:xfrm>
          <a:custGeom>
            <a:avLst/>
            <a:gdLst/>
            <a:ahLst/>
            <a:cxnLst/>
            <a:rect l="l" t="t" r="r" b="b"/>
            <a:pathLst>
              <a:path w="68834" h="265430">
                <a:moveTo>
                  <a:pt x="508" y="8000"/>
                </a:moveTo>
                <a:lnTo>
                  <a:pt x="0" y="11430"/>
                </a:lnTo>
                <a:lnTo>
                  <a:pt x="0" y="256286"/>
                </a:lnTo>
                <a:lnTo>
                  <a:pt x="7239" y="262763"/>
                </a:lnTo>
                <a:lnTo>
                  <a:pt x="17780" y="264795"/>
                </a:lnTo>
                <a:lnTo>
                  <a:pt x="27686" y="265430"/>
                </a:lnTo>
                <a:lnTo>
                  <a:pt x="41148" y="265430"/>
                </a:lnTo>
                <a:lnTo>
                  <a:pt x="51053" y="264795"/>
                </a:lnTo>
                <a:lnTo>
                  <a:pt x="61595" y="262763"/>
                </a:lnTo>
                <a:lnTo>
                  <a:pt x="68834" y="254508"/>
                </a:lnTo>
                <a:lnTo>
                  <a:pt x="68834" y="9651"/>
                </a:lnTo>
                <a:lnTo>
                  <a:pt x="67183" y="6731"/>
                </a:lnTo>
                <a:lnTo>
                  <a:pt x="64262" y="4190"/>
                </a:lnTo>
                <a:lnTo>
                  <a:pt x="61595" y="3175"/>
                </a:lnTo>
                <a:lnTo>
                  <a:pt x="58927" y="2159"/>
                </a:lnTo>
                <a:lnTo>
                  <a:pt x="55499" y="1397"/>
                </a:lnTo>
                <a:lnTo>
                  <a:pt x="51053" y="762"/>
                </a:lnTo>
                <a:lnTo>
                  <a:pt x="46736" y="253"/>
                </a:lnTo>
                <a:lnTo>
                  <a:pt x="41148" y="0"/>
                </a:lnTo>
                <a:lnTo>
                  <a:pt x="27686" y="0"/>
                </a:lnTo>
                <a:lnTo>
                  <a:pt x="22098" y="253"/>
                </a:lnTo>
                <a:lnTo>
                  <a:pt x="17780" y="762"/>
                </a:lnTo>
                <a:lnTo>
                  <a:pt x="13335" y="1397"/>
                </a:lnTo>
                <a:lnTo>
                  <a:pt x="9906" y="2159"/>
                </a:lnTo>
                <a:lnTo>
                  <a:pt x="7239" y="3175"/>
                </a:lnTo>
                <a:lnTo>
                  <a:pt x="4572" y="4190"/>
                </a:lnTo>
                <a:lnTo>
                  <a:pt x="2794" y="5334"/>
                </a:lnTo>
                <a:lnTo>
                  <a:pt x="508" y="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64476" y="414527"/>
            <a:ext cx="79248" cy="72136"/>
          </a:xfrm>
          <a:custGeom>
            <a:avLst/>
            <a:gdLst/>
            <a:ahLst/>
            <a:cxnLst/>
            <a:rect l="l" t="t" r="r" b="b"/>
            <a:pathLst>
              <a:path w="79248" h="72136">
                <a:moveTo>
                  <a:pt x="0" y="36830"/>
                </a:moveTo>
                <a:lnTo>
                  <a:pt x="107" y="41301"/>
                </a:lnTo>
                <a:lnTo>
                  <a:pt x="2513" y="55259"/>
                </a:lnTo>
                <a:lnTo>
                  <a:pt x="8127" y="64388"/>
                </a:lnTo>
                <a:lnTo>
                  <a:pt x="12180" y="67328"/>
                </a:lnTo>
                <a:lnTo>
                  <a:pt x="23402" y="70941"/>
                </a:lnTo>
                <a:lnTo>
                  <a:pt x="39370" y="72136"/>
                </a:lnTo>
                <a:lnTo>
                  <a:pt x="48561" y="71764"/>
                </a:lnTo>
                <a:lnTo>
                  <a:pt x="61891" y="69181"/>
                </a:lnTo>
                <a:lnTo>
                  <a:pt x="70739" y="64135"/>
                </a:lnTo>
                <a:lnTo>
                  <a:pt x="73086" y="61537"/>
                </a:lnTo>
                <a:lnTo>
                  <a:pt x="77717" y="50899"/>
                </a:lnTo>
                <a:lnTo>
                  <a:pt x="79248" y="35560"/>
                </a:lnTo>
                <a:lnTo>
                  <a:pt x="79118" y="30768"/>
                </a:lnTo>
                <a:lnTo>
                  <a:pt x="76620" y="16921"/>
                </a:lnTo>
                <a:lnTo>
                  <a:pt x="70993" y="7747"/>
                </a:lnTo>
                <a:lnTo>
                  <a:pt x="66959" y="4844"/>
                </a:lnTo>
                <a:lnTo>
                  <a:pt x="55762" y="1203"/>
                </a:lnTo>
                <a:lnTo>
                  <a:pt x="39877" y="0"/>
                </a:lnTo>
                <a:lnTo>
                  <a:pt x="30451" y="381"/>
                </a:lnTo>
                <a:lnTo>
                  <a:pt x="17160" y="2969"/>
                </a:lnTo>
                <a:lnTo>
                  <a:pt x="8381" y="8000"/>
                </a:lnTo>
                <a:lnTo>
                  <a:pt x="5999" y="10813"/>
                </a:lnTo>
                <a:lnTo>
                  <a:pt x="1499" y="21561"/>
                </a:lnTo>
                <a:lnTo>
                  <a:pt x="0" y="368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91628" y="527685"/>
            <a:ext cx="60451" cy="254126"/>
          </a:xfrm>
          <a:custGeom>
            <a:avLst/>
            <a:gdLst/>
            <a:ahLst/>
            <a:cxnLst/>
            <a:rect l="l" t="t" r="r" b="b"/>
            <a:pathLst>
              <a:path w="60451" h="254126">
                <a:moveTo>
                  <a:pt x="60451" y="123316"/>
                </a:moveTo>
                <a:lnTo>
                  <a:pt x="60079" y="109251"/>
                </a:lnTo>
                <a:lnTo>
                  <a:pt x="59053" y="96473"/>
                </a:lnTo>
                <a:lnTo>
                  <a:pt x="57361" y="84016"/>
                </a:lnTo>
                <a:lnTo>
                  <a:pt x="54991" y="71881"/>
                </a:lnTo>
                <a:lnTo>
                  <a:pt x="52876" y="63548"/>
                </a:lnTo>
                <a:lnTo>
                  <a:pt x="48778" y="51131"/>
                </a:lnTo>
                <a:lnTo>
                  <a:pt x="43731" y="39632"/>
                </a:lnTo>
                <a:lnTo>
                  <a:pt x="37719" y="29082"/>
                </a:lnTo>
                <a:lnTo>
                  <a:pt x="27073" y="15672"/>
                </a:lnTo>
                <a:lnTo>
                  <a:pt x="17660" y="7173"/>
                </a:lnTo>
                <a:lnTo>
                  <a:pt x="6985" y="0"/>
                </a:lnTo>
                <a:lnTo>
                  <a:pt x="0" y="254126"/>
                </a:lnTo>
                <a:lnTo>
                  <a:pt x="15043" y="244627"/>
                </a:lnTo>
                <a:lnTo>
                  <a:pt x="24507" y="236076"/>
                </a:lnTo>
                <a:lnTo>
                  <a:pt x="32893" y="226060"/>
                </a:lnTo>
                <a:lnTo>
                  <a:pt x="38450" y="217664"/>
                </a:lnTo>
                <a:lnTo>
                  <a:pt x="44268" y="206749"/>
                </a:lnTo>
                <a:lnTo>
                  <a:pt x="49235" y="194778"/>
                </a:lnTo>
                <a:lnTo>
                  <a:pt x="53340" y="181737"/>
                </a:lnTo>
                <a:lnTo>
                  <a:pt x="57452" y="162655"/>
                </a:lnTo>
                <a:lnTo>
                  <a:pt x="59113" y="150168"/>
                </a:lnTo>
                <a:lnTo>
                  <a:pt x="60116" y="137058"/>
                </a:lnTo>
                <a:lnTo>
                  <a:pt x="60451" y="1233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575924" y="706297"/>
            <a:ext cx="28073" cy="75514"/>
          </a:xfrm>
          <a:custGeom>
            <a:avLst/>
            <a:gdLst/>
            <a:ahLst/>
            <a:cxnLst/>
            <a:rect l="l" t="t" r="r" b="b"/>
            <a:pathLst>
              <a:path w="28073" h="75514">
                <a:moveTo>
                  <a:pt x="0" y="54271"/>
                </a:moveTo>
                <a:lnTo>
                  <a:pt x="8896" y="62433"/>
                </a:lnTo>
                <a:lnTo>
                  <a:pt x="15119" y="67767"/>
                </a:lnTo>
                <a:lnTo>
                  <a:pt x="21596" y="72085"/>
                </a:lnTo>
                <a:lnTo>
                  <a:pt x="28073" y="75514"/>
                </a:lnTo>
                <a:lnTo>
                  <a:pt x="27438" y="17221"/>
                </a:lnTo>
                <a:lnTo>
                  <a:pt x="26495" y="16514"/>
                </a:lnTo>
                <a:lnTo>
                  <a:pt x="17859" y="9162"/>
                </a:lnTo>
                <a:lnTo>
                  <a:pt x="8936" y="0"/>
                </a:lnTo>
                <a:lnTo>
                  <a:pt x="0" y="542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807071" y="405257"/>
            <a:ext cx="68833" cy="381762"/>
          </a:xfrm>
          <a:custGeom>
            <a:avLst/>
            <a:gdLst/>
            <a:ahLst/>
            <a:cxnLst/>
            <a:rect l="l" t="t" r="r" b="b"/>
            <a:pathLst>
              <a:path w="68833" h="381762">
                <a:moveTo>
                  <a:pt x="507" y="8254"/>
                </a:moveTo>
                <a:lnTo>
                  <a:pt x="0" y="11683"/>
                </a:lnTo>
                <a:lnTo>
                  <a:pt x="0" y="372617"/>
                </a:lnTo>
                <a:lnTo>
                  <a:pt x="13334" y="380618"/>
                </a:lnTo>
                <a:lnTo>
                  <a:pt x="27685" y="381762"/>
                </a:lnTo>
                <a:lnTo>
                  <a:pt x="41148" y="381762"/>
                </a:lnTo>
                <a:lnTo>
                  <a:pt x="55499" y="380618"/>
                </a:lnTo>
                <a:lnTo>
                  <a:pt x="68325" y="374268"/>
                </a:lnTo>
                <a:lnTo>
                  <a:pt x="68833" y="370839"/>
                </a:lnTo>
                <a:lnTo>
                  <a:pt x="68833" y="9905"/>
                </a:lnTo>
                <a:lnTo>
                  <a:pt x="67182" y="6857"/>
                </a:lnTo>
                <a:lnTo>
                  <a:pt x="64261" y="4190"/>
                </a:lnTo>
                <a:lnTo>
                  <a:pt x="61595" y="3175"/>
                </a:lnTo>
                <a:lnTo>
                  <a:pt x="58927" y="2158"/>
                </a:lnTo>
                <a:lnTo>
                  <a:pt x="55499" y="1396"/>
                </a:lnTo>
                <a:lnTo>
                  <a:pt x="51053" y="762"/>
                </a:lnTo>
                <a:lnTo>
                  <a:pt x="46735" y="253"/>
                </a:lnTo>
                <a:lnTo>
                  <a:pt x="41148" y="0"/>
                </a:lnTo>
                <a:lnTo>
                  <a:pt x="27685" y="0"/>
                </a:lnTo>
                <a:lnTo>
                  <a:pt x="22098" y="253"/>
                </a:lnTo>
                <a:lnTo>
                  <a:pt x="17779" y="762"/>
                </a:lnTo>
                <a:lnTo>
                  <a:pt x="13334" y="1396"/>
                </a:lnTo>
                <a:lnTo>
                  <a:pt x="9905" y="2158"/>
                </a:lnTo>
                <a:lnTo>
                  <a:pt x="7238" y="3175"/>
                </a:lnTo>
                <a:lnTo>
                  <a:pt x="4572" y="4190"/>
                </a:lnTo>
                <a:lnTo>
                  <a:pt x="2794" y="5333"/>
                </a:lnTo>
                <a:lnTo>
                  <a:pt x="507" y="82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930007" y="530852"/>
            <a:ext cx="227838" cy="260865"/>
          </a:xfrm>
          <a:custGeom>
            <a:avLst/>
            <a:gdLst/>
            <a:ahLst/>
            <a:cxnLst/>
            <a:rect l="l" t="t" r="r" b="b"/>
            <a:pathLst>
              <a:path w="227838" h="260865">
                <a:moveTo>
                  <a:pt x="80010" y="184919"/>
                </a:moveTo>
                <a:lnTo>
                  <a:pt x="76073" y="177680"/>
                </a:lnTo>
                <a:lnTo>
                  <a:pt x="73660" y="169171"/>
                </a:lnTo>
                <a:lnTo>
                  <a:pt x="70683" y="154271"/>
                </a:lnTo>
                <a:lnTo>
                  <a:pt x="69976" y="140977"/>
                </a:lnTo>
                <a:lnTo>
                  <a:pt x="63027" y="0"/>
                </a:lnTo>
                <a:lnTo>
                  <a:pt x="52065" y="6596"/>
                </a:lnTo>
                <a:lnTo>
                  <a:pt x="42063" y="14392"/>
                </a:lnTo>
                <a:lnTo>
                  <a:pt x="33020" y="23375"/>
                </a:lnTo>
                <a:lnTo>
                  <a:pt x="25585" y="32767"/>
                </a:lnTo>
                <a:lnTo>
                  <a:pt x="18923" y="43358"/>
                </a:lnTo>
                <a:lnTo>
                  <a:pt x="13222" y="54959"/>
                </a:lnTo>
                <a:lnTo>
                  <a:pt x="8509" y="67571"/>
                </a:lnTo>
                <a:lnTo>
                  <a:pt x="3495" y="87052"/>
                </a:lnTo>
                <a:lnTo>
                  <a:pt x="1548" y="99522"/>
                </a:lnTo>
                <a:lnTo>
                  <a:pt x="385" y="112586"/>
                </a:lnTo>
                <a:lnTo>
                  <a:pt x="0" y="126245"/>
                </a:lnTo>
                <a:lnTo>
                  <a:pt x="188" y="136486"/>
                </a:lnTo>
                <a:lnTo>
                  <a:pt x="1071" y="149963"/>
                </a:lnTo>
                <a:lnTo>
                  <a:pt x="2684" y="162654"/>
                </a:lnTo>
                <a:lnTo>
                  <a:pt x="5034" y="174560"/>
                </a:lnTo>
                <a:lnTo>
                  <a:pt x="8127" y="185681"/>
                </a:lnTo>
                <a:lnTo>
                  <a:pt x="11975" y="196283"/>
                </a:lnTo>
                <a:lnTo>
                  <a:pt x="17676" y="207981"/>
                </a:lnTo>
                <a:lnTo>
                  <a:pt x="24521" y="218455"/>
                </a:lnTo>
                <a:lnTo>
                  <a:pt x="32512" y="227718"/>
                </a:lnTo>
                <a:lnTo>
                  <a:pt x="39536" y="234199"/>
                </a:lnTo>
                <a:lnTo>
                  <a:pt x="49670" y="241539"/>
                </a:lnTo>
                <a:lnTo>
                  <a:pt x="60955" y="247672"/>
                </a:lnTo>
                <a:lnTo>
                  <a:pt x="73406" y="252610"/>
                </a:lnTo>
                <a:lnTo>
                  <a:pt x="90770" y="257221"/>
                </a:lnTo>
                <a:lnTo>
                  <a:pt x="103143" y="259240"/>
                </a:lnTo>
                <a:lnTo>
                  <a:pt x="116317" y="260457"/>
                </a:lnTo>
                <a:lnTo>
                  <a:pt x="130301" y="260865"/>
                </a:lnTo>
                <a:lnTo>
                  <a:pt x="139288" y="260717"/>
                </a:lnTo>
                <a:lnTo>
                  <a:pt x="152022" y="259937"/>
                </a:lnTo>
                <a:lnTo>
                  <a:pt x="164211" y="258452"/>
                </a:lnTo>
                <a:lnTo>
                  <a:pt x="180707" y="255653"/>
                </a:lnTo>
                <a:lnTo>
                  <a:pt x="192277" y="252991"/>
                </a:lnTo>
                <a:lnTo>
                  <a:pt x="200533" y="250959"/>
                </a:lnTo>
                <a:lnTo>
                  <a:pt x="212471" y="246641"/>
                </a:lnTo>
                <a:lnTo>
                  <a:pt x="217804" y="244482"/>
                </a:lnTo>
                <a:lnTo>
                  <a:pt x="220979" y="242704"/>
                </a:lnTo>
                <a:lnTo>
                  <a:pt x="224282" y="238894"/>
                </a:lnTo>
                <a:lnTo>
                  <a:pt x="225806" y="236100"/>
                </a:lnTo>
                <a:lnTo>
                  <a:pt x="226695" y="232417"/>
                </a:lnTo>
                <a:lnTo>
                  <a:pt x="227329" y="227972"/>
                </a:lnTo>
                <a:lnTo>
                  <a:pt x="227584" y="225178"/>
                </a:lnTo>
                <a:lnTo>
                  <a:pt x="227838" y="218955"/>
                </a:lnTo>
                <a:lnTo>
                  <a:pt x="227711" y="206636"/>
                </a:lnTo>
                <a:lnTo>
                  <a:pt x="227329" y="203588"/>
                </a:lnTo>
                <a:lnTo>
                  <a:pt x="227075" y="200667"/>
                </a:lnTo>
                <a:lnTo>
                  <a:pt x="226568" y="198254"/>
                </a:lnTo>
                <a:lnTo>
                  <a:pt x="225171" y="194952"/>
                </a:lnTo>
                <a:lnTo>
                  <a:pt x="222123" y="192539"/>
                </a:lnTo>
                <a:lnTo>
                  <a:pt x="219075" y="192285"/>
                </a:lnTo>
                <a:lnTo>
                  <a:pt x="216281" y="192285"/>
                </a:lnTo>
                <a:lnTo>
                  <a:pt x="212725" y="193174"/>
                </a:lnTo>
                <a:lnTo>
                  <a:pt x="208407" y="194825"/>
                </a:lnTo>
                <a:lnTo>
                  <a:pt x="204089" y="196603"/>
                </a:lnTo>
                <a:lnTo>
                  <a:pt x="198500" y="198508"/>
                </a:lnTo>
                <a:lnTo>
                  <a:pt x="191897" y="200667"/>
                </a:lnTo>
                <a:lnTo>
                  <a:pt x="185293" y="202699"/>
                </a:lnTo>
                <a:lnTo>
                  <a:pt x="177419" y="204604"/>
                </a:lnTo>
                <a:lnTo>
                  <a:pt x="168275" y="206382"/>
                </a:lnTo>
                <a:lnTo>
                  <a:pt x="162545" y="207290"/>
                </a:lnTo>
                <a:lnTo>
                  <a:pt x="150238" y="208506"/>
                </a:lnTo>
                <a:lnTo>
                  <a:pt x="136525" y="208922"/>
                </a:lnTo>
                <a:lnTo>
                  <a:pt x="130560" y="208786"/>
                </a:lnTo>
                <a:lnTo>
                  <a:pt x="117480" y="207351"/>
                </a:lnTo>
                <a:lnTo>
                  <a:pt x="106172" y="204350"/>
                </a:lnTo>
                <a:lnTo>
                  <a:pt x="97663" y="201175"/>
                </a:lnTo>
                <a:lnTo>
                  <a:pt x="90804" y="196730"/>
                </a:lnTo>
                <a:lnTo>
                  <a:pt x="85344" y="190761"/>
                </a:lnTo>
                <a:lnTo>
                  <a:pt x="80010" y="1849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993034" y="526541"/>
            <a:ext cx="10886" cy="100965"/>
          </a:xfrm>
          <a:custGeom>
            <a:avLst/>
            <a:gdLst/>
            <a:ahLst/>
            <a:cxnLst/>
            <a:rect l="l" t="t" r="r" b="b"/>
            <a:pathLst>
              <a:path w="10886" h="100965">
                <a:moveTo>
                  <a:pt x="9235" y="0"/>
                </a:moveTo>
                <a:lnTo>
                  <a:pt x="0" y="4310"/>
                </a:lnTo>
                <a:lnTo>
                  <a:pt x="6949" y="100965"/>
                </a:lnTo>
                <a:lnTo>
                  <a:pt x="7330" y="92456"/>
                </a:lnTo>
                <a:lnTo>
                  <a:pt x="8600" y="84328"/>
                </a:lnTo>
                <a:lnTo>
                  <a:pt x="10886" y="76835"/>
                </a:lnTo>
                <a:lnTo>
                  <a:pt x="92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993034" y="516889"/>
            <a:ext cx="176240" cy="154939"/>
          </a:xfrm>
          <a:custGeom>
            <a:avLst/>
            <a:gdLst/>
            <a:ahLst/>
            <a:cxnLst/>
            <a:rect l="l" t="t" r="r" b="b"/>
            <a:pathLst>
              <a:path w="176240" h="154939">
                <a:moveTo>
                  <a:pt x="149189" y="34036"/>
                </a:moveTo>
                <a:lnTo>
                  <a:pt x="145563" y="30123"/>
                </a:lnTo>
                <a:lnTo>
                  <a:pt x="136202" y="21925"/>
                </a:lnTo>
                <a:lnTo>
                  <a:pt x="125508" y="14902"/>
                </a:lnTo>
                <a:lnTo>
                  <a:pt x="113502" y="9017"/>
                </a:lnTo>
                <a:lnTo>
                  <a:pt x="100618" y="4683"/>
                </a:lnTo>
                <a:lnTo>
                  <a:pt x="88521" y="2088"/>
                </a:lnTo>
                <a:lnTo>
                  <a:pt x="75417" y="523"/>
                </a:lnTo>
                <a:lnTo>
                  <a:pt x="61305" y="0"/>
                </a:lnTo>
                <a:lnTo>
                  <a:pt x="58956" y="15"/>
                </a:lnTo>
                <a:lnTo>
                  <a:pt x="45510" y="752"/>
                </a:lnTo>
                <a:lnTo>
                  <a:pt x="32735" y="2597"/>
                </a:lnTo>
                <a:lnTo>
                  <a:pt x="20640" y="5560"/>
                </a:lnTo>
                <a:lnTo>
                  <a:pt x="9235" y="9651"/>
                </a:lnTo>
                <a:lnTo>
                  <a:pt x="10886" y="86487"/>
                </a:lnTo>
                <a:lnTo>
                  <a:pt x="13172" y="78994"/>
                </a:lnTo>
                <a:lnTo>
                  <a:pt x="16474" y="72389"/>
                </a:lnTo>
                <a:lnTo>
                  <a:pt x="20665" y="66801"/>
                </a:lnTo>
                <a:lnTo>
                  <a:pt x="24983" y="61213"/>
                </a:lnTo>
                <a:lnTo>
                  <a:pt x="30317" y="56896"/>
                </a:lnTo>
                <a:lnTo>
                  <a:pt x="36794" y="53594"/>
                </a:lnTo>
                <a:lnTo>
                  <a:pt x="43271" y="50292"/>
                </a:lnTo>
                <a:lnTo>
                  <a:pt x="50891" y="48640"/>
                </a:lnTo>
                <a:lnTo>
                  <a:pt x="59654" y="48640"/>
                </a:lnTo>
                <a:lnTo>
                  <a:pt x="64089" y="48769"/>
                </a:lnTo>
                <a:lnTo>
                  <a:pt x="77897" y="51197"/>
                </a:lnTo>
                <a:lnTo>
                  <a:pt x="89211" y="56672"/>
                </a:lnTo>
                <a:lnTo>
                  <a:pt x="98008" y="65150"/>
                </a:lnTo>
                <a:lnTo>
                  <a:pt x="102313" y="72022"/>
                </a:lnTo>
                <a:lnTo>
                  <a:pt x="106664" y="83094"/>
                </a:lnTo>
                <a:lnTo>
                  <a:pt x="109091" y="95954"/>
                </a:lnTo>
                <a:lnTo>
                  <a:pt x="109565" y="110617"/>
                </a:lnTo>
                <a:lnTo>
                  <a:pt x="6949" y="110617"/>
                </a:lnTo>
                <a:lnTo>
                  <a:pt x="0" y="13962"/>
                </a:lnTo>
                <a:lnTo>
                  <a:pt x="6949" y="154939"/>
                </a:lnTo>
                <a:lnTo>
                  <a:pt x="161762" y="154939"/>
                </a:lnTo>
                <a:lnTo>
                  <a:pt x="166969" y="152908"/>
                </a:lnTo>
                <a:lnTo>
                  <a:pt x="170652" y="148844"/>
                </a:lnTo>
                <a:lnTo>
                  <a:pt x="174335" y="144907"/>
                </a:lnTo>
                <a:lnTo>
                  <a:pt x="176240" y="138684"/>
                </a:lnTo>
                <a:lnTo>
                  <a:pt x="176240" y="119380"/>
                </a:lnTo>
                <a:lnTo>
                  <a:pt x="175965" y="108984"/>
                </a:lnTo>
                <a:lnTo>
                  <a:pt x="174794" y="96088"/>
                </a:lnTo>
                <a:lnTo>
                  <a:pt x="172689" y="83730"/>
                </a:lnTo>
                <a:lnTo>
                  <a:pt x="169636" y="71882"/>
                </a:lnTo>
                <a:lnTo>
                  <a:pt x="168056" y="66953"/>
                </a:lnTo>
                <a:lnTo>
                  <a:pt x="163062" y="54952"/>
                </a:lnTo>
                <a:lnTo>
                  <a:pt x="156766" y="43986"/>
                </a:lnTo>
                <a:lnTo>
                  <a:pt x="149189" y="340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506843" y="405257"/>
            <a:ext cx="191770" cy="386460"/>
          </a:xfrm>
          <a:custGeom>
            <a:avLst/>
            <a:gdLst/>
            <a:ahLst/>
            <a:cxnLst/>
            <a:rect l="l" t="t" r="r" b="b"/>
            <a:pathLst>
              <a:path w="191770" h="386460">
                <a:moveTo>
                  <a:pt x="507" y="374522"/>
                </a:moveTo>
                <a:lnTo>
                  <a:pt x="3936" y="378459"/>
                </a:lnTo>
                <a:lnTo>
                  <a:pt x="8381" y="380238"/>
                </a:lnTo>
                <a:lnTo>
                  <a:pt x="11429" y="380872"/>
                </a:lnTo>
                <a:lnTo>
                  <a:pt x="15112" y="381253"/>
                </a:lnTo>
                <a:lnTo>
                  <a:pt x="18923" y="381634"/>
                </a:lnTo>
                <a:lnTo>
                  <a:pt x="23622" y="381762"/>
                </a:lnTo>
                <a:lnTo>
                  <a:pt x="34671" y="381762"/>
                </a:lnTo>
                <a:lnTo>
                  <a:pt x="39370" y="381634"/>
                </a:lnTo>
                <a:lnTo>
                  <a:pt x="43179" y="381253"/>
                </a:lnTo>
                <a:lnTo>
                  <a:pt x="46989" y="380872"/>
                </a:lnTo>
                <a:lnTo>
                  <a:pt x="50037" y="380238"/>
                </a:lnTo>
                <a:lnTo>
                  <a:pt x="52324" y="379348"/>
                </a:lnTo>
                <a:lnTo>
                  <a:pt x="56260" y="377316"/>
                </a:lnTo>
                <a:lnTo>
                  <a:pt x="58165" y="374522"/>
                </a:lnTo>
                <a:lnTo>
                  <a:pt x="58674" y="370839"/>
                </a:lnTo>
                <a:lnTo>
                  <a:pt x="58674" y="344423"/>
                </a:lnTo>
                <a:lnTo>
                  <a:pt x="59929" y="345813"/>
                </a:lnTo>
                <a:lnTo>
                  <a:pt x="69081" y="355312"/>
                </a:lnTo>
                <a:lnTo>
                  <a:pt x="78018" y="301040"/>
                </a:lnTo>
                <a:lnTo>
                  <a:pt x="68833" y="290067"/>
                </a:lnTo>
                <a:lnTo>
                  <a:pt x="68833" y="209168"/>
                </a:lnTo>
                <a:lnTo>
                  <a:pt x="74295" y="201929"/>
                </a:lnTo>
                <a:lnTo>
                  <a:pt x="79501" y="195833"/>
                </a:lnTo>
                <a:lnTo>
                  <a:pt x="84454" y="190880"/>
                </a:lnTo>
                <a:lnTo>
                  <a:pt x="89280" y="185927"/>
                </a:lnTo>
                <a:lnTo>
                  <a:pt x="94106" y="181990"/>
                </a:lnTo>
                <a:lnTo>
                  <a:pt x="98678" y="178815"/>
                </a:lnTo>
                <a:lnTo>
                  <a:pt x="103377" y="175767"/>
                </a:lnTo>
                <a:lnTo>
                  <a:pt x="107823" y="173608"/>
                </a:lnTo>
                <a:lnTo>
                  <a:pt x="112267" y="172338"/>
                </a:lnTo>
                <a:lnTo>
                  <a:pt x="116585" y="171068"/>
                </a:lnTo>
                <a:lnTo>
                  <a:pt x="121030" y="170433"/>
                </a:lnTo>
                <a:lnTo>
                  <a:pt x="134874" y="170433"/>
                </a:lnTo>
                <a:lnTo>
                  <a:pt x="142621" y="172592"/>
                </a:lnTo>
                <a:lnTo>
                  <a:pt x="148716" y="177037"/>
                </a:lnTo>
                <a:lnTo>
                  <a:pt x="154812" y="181609"/>
                </a:lnTo>
                <a:lnTo>
                  <a:pt x="159765" y="187451"/>
                </a:lnTo>
                <a:lnTo>
                  <a:pt x="163575" y="194944"/>
                </a:lnTo>
                <a:lnTo>
                  <a:pt x="168674" y="207684"/>
                </a:lnTo>
                <a:lnTo>
                  <a:pt x="171703" y="220598"/>
                </a:lnTo>
                <a:lnTo>
                  <a:pt x="173585" y="237755"/>
                </a:lnTo>
                <a:lnTo>
                  <a:pt x="173989" y="250697"/>
                </a:lnTo>
                <a:lnTo>
                  <a:pt x="173967" y="253238"/>
                </a:lnTo>
                <a:lnTo>
                  <a:pt x="173175" y="265874"/>
                </a:lnTo>
                <a:lnTo>
                  <a:pt x="171196" y="278510"/>
                </a:lnTo>
                <a:lnTo>
                  <a:pt x="167481" y="292204"/>
                </a:lnTo>
                <a:lnTo>
                  <a:pt x="162305" y="303402"/>
                </a:lnTo>
                <a:lnTo>
                  <a:pt x="158241" y="310641"/>
                </a:lnTo>
                <a:lnTo>
                  <a:pt x="153161" y="316610"/>
                </a:lnTo>
                <a:lnTo>
                  <a:pt x="146938" y="321182"/>
                </a:lnTo>
                <a:lnTo>
                  <a:pt x="140715" y="325754"/>
                </a:lnTo>
                <a:lnTo>
                  <a:pt x="133223" y="328040"/>
                </a:lnTo>
                <a:lnTo>
                  <a:pt x="124205" y="328040"/>
                </a:lnTo>
                <a:lnTo>
                  <a:pt x="120364" y="327860"/>
                </a:lnTo>
                <a:lnTo>
                  <a:pt x="108259" y="324874"/>
                </a:lnTo>
                <a:lnTo>
                  <a:pt x="96520" y="318262"/>
                </a:lnTo>
                <a:lnTo>
                  <a:pt x="97154" y="376554"/>
                </a:lnTo>
                <a:lnTo>
                  <a:pt x="103504" y="380110"/>
                </a:lnTo>
                <a:lnTo>
                  <a:pt x="110362" y="382523"/>
                </a:lnTo>
                <a:lnTo>
                  <a:pt x="117475" y="384047"/>
                </a:lnTo>
                <a:lnTo>
                  <a:pt x="124586" y="385698"/>
                </a:lnTo>
                <a:lnTo>
                  <a:pt x="132206" y="386460"/>
                </a:lnTo>
                <a:lnTo>
                  <a:pt x="140334" y="386460"/>
                </a:lnTo>
                <a:lnTo>
                  <a:pt x="161312" y="384523"/>
                </a:lnTo>
                <a:lnTo>
                  <a:pt x="173450" y="381309"/>
                </a:lnTo>
                <a:lnTo>
                  <a:pt x="184784" y="376554"/>
                </a:lnTo>
                <a:lnTo>
                  <a:pt x="191770" y="122427"/>
                </a:lnTo>
                <a:lnTo>
                  <a:pt x="184170" y="118691"/>
                </a:lnTo>
                <a:lnTo>
                  <a:pt x="172560" y="114789"/>
                </a:lnTo>
                <a:lnTo>
                  <a:pt x="159764" y="112427"/>
                </a:lnTo>
                <a:lnTo>
                  <a:pt x="145796" y="111632"/>
                </a:lnTo>
                <a:lnTo>
                  <a:pt x="138556" y="111632"/>
                </a:lnTo>
                <a:lnTo>
                  <a:pt x="131699" y="112267"/>
                </a:lnTo>
                <a:lnTo>
                  <a:pt x="125095" y="113537"/>
                </a:lnTo>
                <a:lnTo>
                  <a:pt x="118490" y="114807"/>
                </a:lnTo>
                <a:lnTo>
                  <a:pt x="112140" y="116966"/>
                </a:lnTo>
                <a:lnTo>
                  <a:pt x="105917" y="119760"/>
                </a:lnTo>
                <a:lnTo>
                  <a:pt x="99822" y="122554"/>
                </a:lnTo>
                <a:lnTo>
                  <a:pt x="93599" y="126110"/>
                </a:lnTo>
                <a:lnTo>
                  <a:pt x="87375" y="130555"/>
                </a:lnTo>
                <a:lnTo>
                  <a:pt x="81152" y="134873"/>
                </a:lnTo>
                <a:lnTo>
                  <a:pt x="75056" y="140207"/>
                </a:lnTo>
                <a:lnTo>
                  <a:pt x="68833" y="146303"/>
                </a:lnTo>
                <a:lnTo>
                  <a:pt x="68833" y="9905"/>
                </a:lnTo>
                <a:lnTo>
                  <a:pt x="67182" y="6857"/>
                </a:lnTo>
                <a:lnTo>
                  <a:pt x="64261" y="4190"/>
                </a:lnTo>
                <a:lnTo>
                  <a:pt x="61595" y="3175"/>
                </a:lnTo>
                <a:lnTo>
                  <a:pt x="58927" y="2158"/>
                </a:lnTo>
                <a:lnTo>
                  <a:pt x="55499" y="1396"/>
                </a:lnTo>
                <a:lnTo>
                  <a:pt x="51053" y="762"/>
                </a:lnTo>
                <a:lnTo>
                  <a:pt x="46735" y="253"/>
                </a:lnTo>
                <a:lnTo>
                  <a:pt x="41148" y="0"/>
                </a:lnTo>
                <a:lnTo>
                  <a:pt x="27685" y="0"/>
                </a:lnTo>
                <a:lnTo>
                  <a:pt x="22098" y="253"/>
                </a:lnTo>
                <a:lnTo>
                  <a:pt x="17779" y="762"/>
                </a:lnTo>
                <a:lnTo>
                  <a:pt x="13334" y="1396"/>
                </a:lnTo>
                <a:lnTo>
                  <a:pt x="9905" y="2158"/>
                </a:lnTo>
                <a:lnTo>
                  <a:pt x="7238" y="3175"/>
                </a:lnTo>
                <a:lnTo>
                  <a:pt x="4572" y="4190"/>
                </a:lnTo>
                <a:lnTo>
                  <a:pt x="2793" y="5333"/>
                </a:lnTo>
                <a:lnTo>
                  <a:pt x="507" y="8254"/>
                </a:lnTo>
                <a:lnTo>
                  <a:pt x="0" y="11683"/>
                </a:lnTo>
                <a:lnTo>
                  <a:pt x="0" y="370839"/>
                </a:lnTo>
                <a:lnTo>
                  <a:pt x="507" y="3745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069455" y="516889"/>
            <a:ext cx="232664" cy="270129"/>
          </a:xfrm>
          <a:custGeom>
            <a:avLst/>
            <a:gdLst/>
            <a:ahLst/>
            <a:cxnLst/>
            <a:rect l="l" t="t" r="r" b="b"/>
            <a:pathLst>
              <a:path w="232664" h="270129">
                <a:moveTo>
                  <a:pt x="58674" y="15621"/>
                </a:moveTo>
                <a:lnTo>
                  <a:pt x="50800" y="6476"/>
                </a:lnTo>
                <a:lnTo>
                  <a:pt x="40131" y="4952"/>
                </a:lnTo>
                <a:lnTo>
                  <a:pt x="35305" y="4699"/>
                </a:lnTo>
                <a:lnTo>
                  <a:pt x="23875" y="4699"/>
                </a:lnTo>
                <a:lnTo>
                  <a:pt x="11684" y="5842"/>
                </a:lnTo>
                <a:lnTo>
                  <a:pt x="2286" y="9525"/>
                </a:lnTo>
                <a:lnTo>
                  <a:pt x="0" y="15621"/>
                </a:lnTo>
                <a:lnTo>
                  <a:pt x="0" y="260985"/>
                </a:lnTo>
                <a:lnTo>
                  <a:pt x="7239" y="267462"/>
                </a:lnTo>
                <a:lnTo>
                  <a:pt x="17779" y="269494"/>
                </a:lnTo>
                <a:lnTo>
                  <a:pt x="27686" y="270129"/>
                </a:lnTo>
                <a:lnTo>
                  <a:pt x="41148" y="270129"/>
                </a:lnTo>
                <a:lnTo>
                  <a:pt x="51053" y="269494"/>
                </a:lnTo>
                <a:lnTo>
                  <a:pt x="61595" y="267462"/>
                </a:lnTo>
                <a:lnTo>
                  <a:pt x="68834" y="259207"/>
                </a:lnTo>
                <a:lnTo>
                  <a:pt x="68834" y="97282"/>
                </a:lnTo>
                <a:lnTo>
                  <a:pt x="69740" y="96143"/>
                </a:lnTo>
                <a:lnTo>
                  <a:pt x="78947" y="85424"/>
                </a:lnTo>
                <a:lnTo>
                  <a:pt x="87916" y="76533"/>
                </a:lnTo>
                <a:lnTo>
                  <a:pt x="96647" y="69469"/>
                </a:lnTo>
                <a:lnTo>
                  <a:pt x="99362" y="67613"/>
                </a:lnTo>
                <a:lnTo>
                  <a:pt x="111345" y="61754"/>
                </a:lnTo>
                <a:lnTo>
                  <a:pt x="123190" y="59817"/>
                </a:lnTo>
                <a:lnTo>
                  <a:pt x="130048" y="59817"/>
                </a:lnTo>
                <a:lnTo>
                  <a:pt x="136144" y="61213"/>
                </a:lnTo>
                <a:lnTo>
                  <a:pt x="141350" y="63881"/>
                </a:lnTo>
                <a:lnTo>
                  <a:pt x="146558" y="66421"/>
                </a:lnTo>
                <a:lnTo>
                  <a:pt x="150749" y="70231"/>
                </a:lnTo>
                <a:lnTo>
                  <a:pt x="154050" y="75057"/>
                </a:lnTo>
                <a:lnTo>
                  <a:pt x="157352" y="79883"/>
                </a:lnTo>
                <a:lnTo>
                  <a:pt x="159766" y="85598"/>
                </a:lnTo>
                <a:lnTo>
                  <a:pt x="161544" y="92329"/>
                </a:lnTo>
                <a:lnTo>
                  <a:pt x="163591" y="105684"/>
                </a:lnTo>
                <a:lnTo>
                  <a:pt x="164084" y="120269"/>
                </a:lnTo>
                <a:lnTo>
                  <a:pt x="164084" y="260985"/>
                </a:lnTo>
                <a:lnTo>
                  <a:pt x="165735" y="264033"/>
                </a:lnTo>
                <a:lnTo>
                  <a:pt x="173736" y="268350"/>
                </a:lnTo>
                <a:lnTo>
                  <a:pt x="186181" y="269875"/>
                </a:lnTo>
                <a:lnTo>
                  <a:pt x="191770" y="270129"/>
                </a:lnTo>
                <a:lnTo>
                  <a:pt x="205104" y="270129"/>
                </a:lnTo>
                <a:lnTo>
                  <a:pt x="215011" y="269494"/>
                </a:lnTo>
                <a:lnTo>
                  <a:pt x="225551" y="267462"/>
                </a:lnTo>
                <a:lnTo>
                  <a:pt x="232664" y="259207"/>
                </a:lnTo>
                <a:lnTo>
                  <a:pt x="232541" y="100236"/>
                </a:lnTo>
                <a:lnTo>
                  <a:pt x="231768" y="86764"/>
                </a:lnTo>
                <a:lnTo>
                  <a:pt x="230285" y="74477"/>
                </a:lnTo>
                <a:lnTo>
                  <a:pt x="228092" y="63373"/>
                </a:lnTo>
                <a:lnTo>
                  <a:pt x="224728" y="52522"/>
                </a:lnTo>
                <a:lnTo>
                  <a:pt x="219491" y="40923"/>
                </a:lnTo>
                <a:lnTo>
                  <a:pt x="212851" y="30480"/>
                </a:lnTo>
                <a:lnTo>
                  <a:pt x="206410" y="22997"/>
                </a:lnTo>
                <a:lnTo>
                  <a:pt x="196716" y="14873"/>
                </a:lnTo>
                <a:lnTo>
                  <a:pt x="185293" y="8255"/>
                </a:lnTo>
                <a:lnTo>
                  <a:pt x="170195" y="2937"/>
                </a:lnTo>
                <a:lnTo>
                  <a:pt x="157459" y="737"/>
                </a:lnTo>
                <a:lnTo>
                  <a:pt x="143383" y="0"/>
                </a:lnTo>
                <a:lnTo>
                  <a:pt x="136551" y="253"/>
                </a:lnTo>
                <a:lnTo>
                  <a:pt x="124036" y="2074"/>
                </a:lnTo>
                <a:lnTo>
                  <a:pt x="111798" y="5636"/>
                </a:lnTo>
                <a:lnTo>
                  <a:pt x="99822" y="10922"/>
                </a:lnTo>
                <a:lnTo>
                  <a:pt x="88326" y="17824"/>
                </a:lnTo>
                <a:lnTo>
                  <a:pt x="78353" y="25201"/>
                </a:lnTo>
                <a:lnTo>
                  <a:pt x="68469" y="33822"/>
                </a:lnTo>
                <a:lnTo>
                  <a:pt x="58674" y="43687"/>
                </a:lnTo>
                <a:lnTo>
                  <a:pt x="58674" y="156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403979" y="516889"/>
            <a:ext cx="387476" cy="270129"/>
          </a:xfrm>
          <a:custGeom>
            <a:avLst/>
            <a:gdLst/>
            <a:ahLst/>
            <a:cxnLst/>
            <a:rect l="l" t="t" r="r" b="b"/>
            <a:pathLst>
              <a:path w="387476" h="270129">
                <a:moveTo>
                  <a:pt x="58674" y="15621"/>
                </a:moveTo>
                <a:lnTo>
                  <a:pt x="50800" y="6476"/>
                </a:lnTo>
                <a:lnTo>
                  <a:pt x="40132" y="4952"/>
                </a:lnTo>
                <a:lnTo>
                  <a:pt x="35306" y="4699"/>
                </a:lnTo>
                <a:lnTo>
                  <a:pt x="23875" y="4699"/>
                </a:lnTo>
                <a:lnTo>
                  <a:pt x="11684" y="5842"/>
                </a:lnTo>
                <a:lnTo>
                  <a:pt x="2286" y="9525"/>
                </a:lnTo>
                <a:lnTo>
                  <a:pt x="0" y="15621"/>
                </a:lnTo>
                <a:lnTo>
                  <a:pt x="0" y="260985"/>
                </a:lnTo>
                <a:lnTo>
                  <a:pt x="7238" y="267462"/>
                </a:lnTo>
                <a:lnTo>
                  <a:pt x="17780" y="269494"/>
                </a:lnTo>
                <a:lnTo>
                  <a:pt x="27686" y="270129"/>
                </a:lnTo>
                <a:lnTo>
                  <a:pt x="41148" y="270129"/>
                </a:lnTo>
                <a:lnTo>
                  <a:pt x="51054" y="269494"/>
                </a:lnTo>
                <a:lnTo>
                  <a:pt x="61595" y="267462"/>
                </a:lnTo>
                <a:lnTo>
                  <a:pt x="68834" y="259207"/>
                </a:lnTo>
                <a:lnTo>
                  <a:pt x="68834" y="97282"/>
                </a:lnTo>
                <a:lnTo>
                  <a:pt x="69354" y="96626"/>
                </a:lnTo>
                <a:lnTo>
                  <a:pt x="78606" y="85696"/>
                </a:lnTo>
                <a:lnTo>
                  <a:pt x="87449" y="76643"/>
                </a:lnTo>
                <a:lnTo>
                  <a:pt x="95885" y="69469"/>
                </a:lnTo>
                <a:lnTo>
                  <a:pt x="109174" y="61947"/>
                </a:lnTo>
                <a:lnTo>
                  <a:pt x="121031" y="59817"/>
                </a:lnTo>
                <a:lnTo>
                  <a:pt x="127508" y="59817"/>
                </a:lnTo>
                <a:lnTo>
                  <a:pt x="133223" y="61213"/>
                </a:lnTo>
                <a:lnTo>
                  <a:pt x="138175" y="63881"/>
                </a:lnTo>
                <a:lnTo>
                  <a:pt x="143129" y="66421"/>
                </a:lnTo>
                <a:lnTo>
                  <a:pt x="150241" y="75057"/>
                </a:lnTo>
                <a:lnTo>
                  <a:pt x="155575" y="85598"/>
                </a:lnTo>
                <a:lnTo>
                  <a:pt x="157225" y="92329"/>
                </a:lnTo>
                <a:lnTo>
                  <a:pt x="158750" y="99060"/>
                </a:lnTo>
                <a:lnTo>
                  <a:pt x="159512" y="106552"/>
                </a:lnTo>
                <a:lnTo>
                  <a:pt x="159512" y="260985"/>
                </a:lnTo>
                <a:lnTo>
                  <a:pt x="161162" y="264033"/>
                </a:lnTo>
                <a:lnTo>
                  <a:pt x="166750" y="267462"/>
                </a:lnTo>
                <a:lnTo>
                  <a:pt x="172847" y="268986"/>
                </a:lnTo>
                <a:lnTo>
                  <a:pt x="181610" y="269875"/>
                </a:lnTo>
                <a:lnTo>
                  <a:pt x="187198" y="270129"/>
                </a:lnTo>
                <a:lnTo>
                  <a:pt x="200406" y="270129"/>
                </a:lnTo>
                <a:lnTo>
                  <a:pt x="210312" y="269494"/>
                </a:lnTo>
                <a:lnTo>
                  <a:pt x="218186" y="268350"/>
                </a:lnTo>
                <a:lnTo>
                  <a:pt x="225298" y="265430"/>
                </a:lnTo>
                <a:lnTo>
                  <a:pt x="228092" y="259207"/>
                </a:lnTo>
                <a:lnTo>
                  <a:pt x="228092" y="97282"/>
                </a:lnTo>
                <a:lnTo>
                  <a:pt x="228750" y="96464"/>
                </a:lnTo>
                <a:lnTo>
                  <a:pt x="238074" y="85605"/>
                </a:lnTo>
                <a:lnTo>
                  <a:pt x="246965" y="76606"/>
                </a:lnTo>
                <a:lnTo>
                  <a:pt x="255397" y="69469"/>
                </a:lnTo>
                <a:lnTo>
                  <a:pt x="268424" y="62005"/>
                </a:lnTo>
                <a:lnTo>
                  <a:pt x="280162" y="59817"/>
                </a:lnTo>
                <a:lnTo>
                  <a:pt x="286893" y="59817"/>
                </a:lnTo>
                <a:lnTo>
                  <a:pt x="292735" y="61213"/>
                </a:lnTo>
                <a:lnTo>
                  <a:pt x="297561" y="63881"/>
                </a:lnTo>
                <a:lnTo>
                  <a:pt x="302387" y="66421"/>
                </a:lnTo>
                <a:lnTo>
                  <a:pt x="306324" y="70231"/>
                </a:lnTo>
                <a:lnTo>
                  <a:pt x="309625" y="75057"/>
                </a:lnTo>
                <a:lnTo>
                  <a:pt x="312800" y="79883"/>
                </a:lnTo>
                <a:lnTo>
                  <a:pt x="315087" y="85598"/>
                </a:lnTo>
                <a:lnTo>
                  <a:pt x="316611" y="92329"/>
                </a:lnTo>
                <a:lnTo>
                  <a:pt x="318262" y="99060"/>
                </a:lnTo>
                <a:lnTo>
                  <a:pt x="319024" y="106552"/>
                </a:lnTo>
                <a:lnTo>
                  <a:pt x="319024" y="260985"/>
                </a:lnTo>
                <a:lnTo>
                  <a:pt x="320548" y="264033"/>
                </a:lnTo>
                <a:lnTo>
                  <a:pt x="328549" y="268350"/>
                </a:lnTo>
                <a:lnTo>
                  <a:pt x="340868" y="269875"/>
                </a:lnTo>
                <a:lnTo>
                  <a:pt x="346456" y="270129"/>
                </a:lnTo>
                <a:lnTo>
                  <a:pt x="360172" y="270129"/>
                </a:lnTo>
                <a:lnTo>
                  <a:pt x="370078" y="269494"/>
                </a:lnTo>
                <a:lnTo>
                  <a:pt x="380492" y="267462"/>
                </a:lnTo>
                <a:lnTo>
                  <a:pt x="387476" y="259207"/>
                </a:lnTo>
                <a:lnTo>
                  <a:pt x="387466" y="101154"/>
                </a:lnTo>
                <a:lnTo>
                  <a:pt x="386906" y="88142"/>
                </a:lnTo>
                <a:lnTo>
                  <a:pt x="385479" y="75540"/>
                </a:lnTo>
                <a:lnTo>
                  <a:pt x="383159" y="63373"/>
                </a:lnTo>
                <a:lnTo>
                  <a:pt x="380082" y="52700"/>
                </a:lnTo>
                <a:lnTo>
                  <a:pt x="375060" y="41003"/>
                </a:lnTo>
                <a:lnTo>
                  <a:pt x="368554" y="30480"/>
                </a:lnTo>
                <a:lnTo>
                  <a:pt x="362490" y="23248"/>
                </a:lnTo>
                <a:lnTo>
                  <a:pt x="352931" y="14977"/>
                </a:lnTo>
                <a:lnTo>
                  <a:pt x="341630" y="8255"/>
                </a:lnTo>
                <a:lnTo>
                  <a:pt x="327455" y="3078"/>
                </a:lnTo>
                <a:lnTo>
                  <a:pt x="314787" y="773"/>
                </a:lnTo>
                <a:lnTo>
                  <a:pt x="300736" y="0"/>
                </a:lnTo>
                <a:lnTo>
                  <a:pt x="293624" y="0"/>
                </a:lnTo>
                <a:lnTo>
                  <a:pt x="286638" y="888"/>
                </a:lnTo>
                <a:lnTo>
                  <a:pt x="279781" y="2667"/>
                </a:lnTo>
                <a:lnTo>
                  <a:pt x="272923" y="4318"/>
                </a:lnTo>
                <a:lnTo>
                  <a:pt x="266192" y="6985"/>
                </a:lnTo>
                <a:lnTo>
                  <a:pt x="259334" y="10540"/>
                </a:lnTo>
                <a:lnTo>
                  <a:pt x="252475" y="14097"/>
                </a:lnTo>
                <a:lnTo>
                  <a:pt x="245618" y="18669"/>
                </a:lnTo>
                <a:lnTo>
                  <a:pt x="238506" y="24384"/>
                </a:lnTo>
                <a:lnTo>
                  <a:pt x="235662" y="26716"/>
                </a:lnTo>
                <a:lnTo>
                  <a:pt x="226487" y="35005"/>
                </a:lnTo>
                <a:lnTo>
                  <a:pt x="217170" y="44576"/>
                </a:lnTo>
                <a:lnTo>
                  <a:pt x="213995" y="37846"/>
                </a:lnTo>
                <a:lnTo>
                  <a:pt x="210185" y="31750"/>
                </a:lnTo>
                <a:lnTo>
                  <a:pt x="205612" y="26288"/>
                </a:lnTo>
                <a:lnTo>
                  <a:pt x="201041" y="20827"/>
                </a:lnTo>
                <a:lnTo>
                  <a:pt x="195707" y="16129"/>
                </a:lnTo>
                <a:lnTo>
                  <a:pt x="189357" y="12192"/>
                </a:lnTo>
                <a:lnTo>
                  <a:pt x="183134" y="8255"/>
                </a:lnTo>
                <a:lnTo>
                  <a:pt x="176022" y="5334"/>
                </a:lnTo>
                <a:lnTo>
                  <a:pt x="168021" y="3175"/>
                </a:lnTo>
                <a:lnTo>
                  <a:pt x="154297" y="719"/>
                </a:lnTo>
                <a:lnTo>
                  <a:pt x="140970" y="0"/>
                </a:lnTo>
                <a:lnTo>
                  <a:pt x="135727" y="159"/>
                </a:lnTo>
                <a:lnTo>
                  <a:pt x="123177" y="1880"/>
                </a:lnTo>
                <a:lnTo>
                  <a:pt x="110954" y="5474"/>
                </a:lnTo>
                <a:lnTo>
                  <a:pt x="99060" y="10922"/>
                </a:lnTo>
                <a:lnTo>
                  <a:pt x="88261" y="17593"/>
                </a:lnTo>
                <a:lnTo>
                  <a:pt x="78398" y="25019"/>
                </a:lnTo>
                <a:lnTo>
                  <a:pt x="68536" y="33717"/>
                </a:lnTo>
                <a:lnTo>
                  <a:pt x="58674" y="43687"/>
                </a:lnTo>
                <a:lnTo>
                  <a:pt x="58674" y="156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02297" y="432053"/>
            <a:ext cx="209473" cy="353313"/>
          </a:xfrm>
          <a:custGeom>
            <a:avLst/>
            <a:gdLst/>
            <a:ahLst/>
            <a:cxnLst/>
            <a:rect l="l" t="t" r="r" b="b"/>
            <a:pathLst>
              <a:path w="209473" h="353313">
                <a:moveTo>
                  <a:pt x="71551" y="56261"/>
                </a:moveTo>
                <a:lnTo>
                  <a:pt x="199364" y="56261"/>
                </a:lnTo>
                <a:lnTo>
                  <a:pt x="202095" y="54737"/>
                </a:lnTo>
                <a:lnTo>
                  <a:pt x="204457" y="52070"/>
                </a:lnTo>
                <a:lnTo>
                  <a:pt x="206286" y="47751"/>
                </a:lnTo>
                <a:lnTo>
                  <a:pt x="206971" y="44831"/>
                </a:lnTo>
                <a:lnTo>
                  <a:pt x="207416" y="41275"/>
                </a:lnTo>
                <a:lnTo>
                  <a:pt x="207873" y="37719"/>
                </a:lnTo>
                <a:lnTo>
                  <a:pt x="208102" y="33400"/>
                </a:lnTo>
                <a:lnTo>
                  <a:pt x="208102" y="22860"/>
                </a:lnTo>
                <a:lnTo>
                  <a:pt x="207873" y="18415"/>
                </a:lnTo>
                <a:lnTo>
                  <a:pt x="207416" y="14859"/>
                </a:lnTo>
                <a:lnTo>
                  <a:pt x="206971" y="11303"/>
                </a:lnTo>
                <a:lnTo>
                  <a:pt x="200825" y="381"/>
                </a:lnTo>
                <a:lnTo>
                  <a:pt x="197726" y="0"/>
                </a:lnTo>
                <a:lnTo>
                  <a:pt x="15290" y="0"/>
                </a:lnTo>
                <a:lnTo>
                  <a:pt x="10248" y="1778"/>
                </a:lnTo>
                <a:lnTo>
                  <a:pt x="6146" y="5334"/>
                </a:lnTo>
                <a:lnTo>
                  <a:pt x="2057" y="8890"/>
                </a:lnTo>
                <a:lnTo>
                  <a:pt x="0" y="14605"/>
                </a:lnTo>
                <a:lnTo>
                  <a:pt x="0" y="338709"/>
                </a:lnTo>
                <a:lnTo>
                  <a:pt x="2057" y="344424"/>
                </a:lnTo>
                <a:lnTo>
                  <a:pt x="6146" y="347980"/>
                </a:lnTo>
                <a:lnTo>
                  <a:pt x="10248" y="351536"/>
                </a:lnTo>
                <a:lnTo>
                  <a:pt x="15290" y="353313"/>
                </a:lnTo>
                <a:lnTo>
                  <a:pt x="200456" y="353313"/>
                </a:lnTo>
                <a:lnTo>
                  <a:pt x="208330" y="342011"/>
                </a:lnTo>
                <a:lnTo>
                  <a:pt x="209473" y="330454"/>
                </a:lnTo>
                <a:lnTo>
                  <a:pt x="209473" y="319913"/>
                </a:lnTo>
                <a:lnTo>
                  <a:pt x="207644" y="305562"/>
                </a:lnTo>
                <a:lnTo>
                  <a:pt x="198818" y="297053"/>
                </a:lnTo>
                <a:lnTo>
                  <a:pt x="71551" y="297053"/>
                </a:lnTo>
                <a:lnTo>
                  <a:pt x="71551" y="197358"/>
                </a:lnTo>
                <a:lnTo>
                  <a:pt x="178333" y="197358"/>
                </a:lnTo>
                <a:lnTo>
                  <a:pt x="181482" y="196976"/>
                </a:lnTo>
                <a:lnTo>
                  <a:pt x="185343" y="193675"/>
                </a:lnTo>
                <a:lnTo>
                  <a:pt x="187172" y="189484"/>
                </a:lnTo>
                <a:lnTo>
                  <a:pt x="188302" y="183261"/>
                </a:lnTo>
                <a:lnTo>
                  <a:pt x="188988" y="175387"/>
                </a:lnTo>
                <a:lnTo>
                  <a:pt x="188988" y="164973"/>
                </a:lnTo>
                <a:lnTo>
                  <a:pt x="188760" y="160655"/>
                </a:lnTo>
                <a:lnTo>
                  <a:pt x="187845" y="153543"/>
                </a:lnTo>
                <a:lnTo>
                  <a:pt x="186258" y="148717"/>
                </a:lnTo>
                <a:lnTo>
                  <a:pt x="184213" y="145034"/>
                </a:lnTo>
                <a:lnTo>
                  <a:pt x="178333" y="142494"/>
                </a:lnTo>
                <a:lnTo>
                  <a:pt x="71551" y="142494"/>
                </a:lnTo>
                <a:lnTo>
                  <a:pt x="71551" y="562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71003" y="405257"/>
            <a:ext cx="68821" cy="381762"/>
          </a:xfrm>
          <a:custGeom>
            <a:avLst/>
            <a:gdLst/>
            <a:ahLst/>
            <a:cxnLst/>
            <a:rect l="l" t="t" r="r" b="b"/>
            <a:pathLst>
              <a:path w="68821" h="381762">
                <a:moveTo>
                  <a:pt x="546" y="8254"/>
                </a:moveTo>
                <a:lnTo>
                  <a:pt x="0" y="11683"/>
                </a:lnTo>
                <a:lnTo>
                  <a:pt x="0" y="372617"/>
                </a:lnTo>
                <a:lnTo>
                  <a:pt x="13373" y="380618"/>
                </a:lnTo>
                <a:lnTo>
                  <a:pt x="27673" y="381762"/>
                </a:lnTo>
                <a:lnTo>
                  <a:pt x="41147" y="381762"/>
                </a:lnTo>
                <a:lnTo>
                  <a:pt x="55435" y="380618"/>
                </a:lnTo>
                <a:lnTo>
                  <a:pt x="68275" y="374268"/>
                </a:lnTo>
                <a:lnTo>
                  <a:pt x="68821" y="370839"/>
                </a:lnTo>
                <a:lnTo>
                  <a:pt x="68821" y="9905"/>
                </a:lnTo>
                <a:lnTo>
                  <a:pt x="67182" y="6857"/>
                </a:lnTo>
                <a:lnTo>
                  <a:pt x="64223" y="4190"/>
                </a:lnTo>
                <a:lnTo>
                  <a:pt x="61582" y="3175"/>
                </a:lnTo>
                <a:lnTo>
                  <a:pt x="58940" y="2158"/>
                </a:lnTo>
                <a:lnTo>
                  <a:pt x="55435" y="1396"/>
                </a:lnTo>
                <a:lnTo>
                  <a:pt x="51066" y="762"/>
                </a:lnTo>
                <a:lnTo>
                  <a:pt x="46697" y="253"/>
                </a:lnTo>
                <a:lnTo>
                  <a:pt x="41147" y="0"/>
                </a:lnTo>
                <a:lnTo>
                  <a:pt x="27673" y="0"/>
                </a:lnTo>
                <a:lnTo>
                  <a:pt x="22110" y="253"/>
                </a:lnTo>
                <a:lnTo>
                  <a:pt x="17741" y="762"/>
                </a:lnTo>
                <a:lnTo>
                  <a:pt x="13373" y="1396"/>
                </a:lnTo>
                <a:lnTo>
                  <a:pt x="9867" y="2158"/>
                </a:lnTo>
                <a:lnTo>
                  <a:pt x="7238" y="3175"/>
                </a:lnTo>
                <a:lnTo>
                  <a:pt x="4597" y="4190"/>
                </a:lnTo>
                <a:lnTo>
                  <a:pt x="2730" y="5333"/>
                </a:lnTo>
                <a:lnTo>
                  <a:pt x="546" y="82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19149" y="406019"/>
            <a:ext cx="244982" cy="385698"/>
          </a:xfrm>
          <a:custGeom>
            <a:avLst/>
            <a:gdLst/>
            <a:ahLst/>
            <a:cxnLst/>
            <a:rect l="l" t="t" r="r" b="b"/>
            <a:pathLst>
              <a:path w="244982" h="385698">
                <a:moveTo>
                  <a:pt x="101600" y="325246"/>
                </a:moveTo>
                <a:lnTo>
                  <a:pt x="95376" y="320675"/>
                </a:lnTo>
                <a:lnTo>
                  <a:pt x="89153" y="316102"/>
                </a:lnTo>
                <a:lnTo>
                  <a:pt x="84200" y="310006"/>
                </a:lnTo>
                <a:lnTo>
                  <a:pt x="80517" y="302513"/>
                </a:lnTo>
                <a:lnTo>
                  <a:pt x="75402" y="289606"/>
                </a:lnTo>
                <a:lnTo>
                  <a:pt x="72389" y="276732"/>
                </a:lnTo>
                <a:lnTo>
                  <a:pt x="71699" y="272322"/>
                </a:lnTo>
                <a:lnTo>
                  <a:pt x="74703" y="382685"/>
                </a:lnTo>
                <a:lnTo>
                  <a:pt x="87566" y="384940"/>
                </a:lnTo>
                <a:lnTo>
                  <a:pt x="101600" y="385698"/>
                </a:lnTo>
                <a:lnTo>
                  <a:pt x="111118" y="385276"/>
                </a:lnTo>
                <a:lnTo>
                  <a:pt x="123859" y="383287"/>
                </a:lnTo>
                <a:lnTo>
                  <a:pt x="135964" y="379692"/>
                </a:lnTo>
                <a:lnTo>
                  <a:pt x="147447" y="374522"/>
                </a:lnTo>
                <a:lnTo>
                  <a:pt x="157388" y="368486"/>
                </a:lnTo>
                <a:lnTo>
                  <a:pt x="167411" y="361132"/>
                </a:lnTo>
                <a:lnTo>
                  <a:pt x="177217" y="352641"/>
                </a:lnTo>
                <a:lnTo>
                  <a:pt x="186816" y="343026"/>
                </a:lnTo>
                <a:lnTo>
                  <a:pt x="186816" y="372109"/>
                </a:lnTo>
                <a:lnTo>
                  <a:pt x="188340" y="375157"/>
                </a:lnTo>
                <a:lnTo>
                  <a:pt x="191007" y="377697"/>
                </a:lnTo>
                <a:lnTo>
                  <a:pt x="195579" y="379475"/>
                </a:lnTo>
                <a:lnTo>
                  <a:pt x="198500" y="380110"/>
                </a:lnTo>
                <a:lnTo>
                  <a:pt x="202184" y="380491"/>
                </a:lnTo>
                <a:lnTo>
                  <a:pt x="205739" y="380872"/>
                </a:lnTo>
                <a:lnTo>
                  <a:pt x="210565" y="381000"/>
                </a:lnTo>
                <a:lnTo>
                  <a:pt x="221869" y="381000"/>
                </a:lnTo>
                <a:lnTo>
                  <a:pt x="236854" y="379475"/>
                </a:lnTo>
                <a:lnTo>
                  <a:pt x="244982" y="370077"/>
                </a:lnTo>
                <a:lnTo>
                  <a:pt x="244982" y="9905"/>
                </a:lnTo>
                <a:lnTo>
                  <a:pt x="243331" y="6857"/>
                </a:lnTo>
                <a:lnTo>
                  <a:pt x="240410" y="4190"/>
                </a:lnTo>
                <a:lnTo>
                  <a:pt x="237870" y="3175"/>
                </a:lnTo>
                <a:lnTo>
                  <a:pt x="235331" y="2158"/>
                </a:lnTo>
                <a:lnTo>
                  <a:pt x="231901" y="1396"/>
                </a:lnTo>
                <a:lnTo>
                  <a:pt x="227584" y="888"/>
                </a:lnTo>
                <a:lnTo>
                  <a:pt x="223138" y="253"/>
                </a:lnTo>
                <a:lnTo>
                  <a:pt x="217678" y="0"/>
                </a:lnTo>
                <a:lnTo>
                  <a:pt x="204088" y="0"/>
                </a:lnTo>
                <a:lnTo>
                  <a:pt x="198628" y="253"/>
                </a:lnTo>
                <a:lnTo>
                  <a:pt x="194182" y="888"/>
                </a:lnTo>
                <a:lnTo>
                  <a:pt x="189864" y="1396"/>
                </a:lnTo>
                <a:lnTo>
                  <a:pt x="186309" y="2158"/>
                </a:lnTo>
                <a:lnTo>
                  <a:pt x="183769" y="3175"/>
                </a:lnTo>
                <a:lnTo>
                  <a:pt x="181101" y="4190"/>
                </a:lnTo>
                <a:lnTo>
                  <a:pt x="179197" y="5460"/>
                </a:lnTo>
                <a:lnTo>
                  <a:pt x="177291" y="8381"/>
                </a:lnTo>
                <a:lnTo>
                  <a:pt x="176784" y="11810"/>
                </a:lnTo>
                <a:lnTo>
                  <a:pt x="176784" y="143636"/>
                </a:lnTo>
                <a:lnTo>
                  <a:pt x="174429" y="141378"/>
                </a:lnTo>
                <a:lnTo>
                  <a:pt x="164245" y="132544"/>
                </a:lnTo>
                <a:lnTo>
                  <a:pt x="154015" y="125169"/>
                </a:lnTo>
                <a:lnTo>
                  <a:pt x="143763" y="119252"/>
                </a:lnTo>
                <a:lnTo>
                  <a:pt x="132170" y="114587"/>
                </a:lnTo>
                <a:lnTo>
                  <a:pt x="119798" y="111800"/>
                </a:lnTo>
                <a:lnTo>
                  <a:pt x="106553" y="110870"/>
                </a:lnTo>
                <a:lnTo>
                  <a:pt x="97029" y="111220"/>
                </a:lnTo>
                <a:lnTo>
                  <a:pt x="84022" y="112953"/>
                </a:lnTo>
                <a:lnTo>
                  <a:pt x="71904" y="116138"/>
                </a:lnTo>
                <a:lnTo>
                  <a:pt x="60706" y="120776"/>
                </a:lnTo>
                <a:lnTo>
                  <a:pt x="45170" y="130415"/>
                </a:lnTo>
                <a:lnTo>
                  <a:pt x="35702" y="138910"/>
                </a:lnTo>
                <a:lnTo>
                  <a:pt x="27304" y="148843"/>
                </a:lnTo>
                <a:lnTo>
                  <a:pt x="21783" y="157205"/>
                </a:lnTo>
                <a:lnTo>
                  <a:pt x="16000" y="168129"/>
                </a:lnTo>
                <a:lnTo>
                  <a:pt x="11072" y="180112"/>
                </a:lnTo>
                <a:lnTo>
                  <a:pt x="6984" y="193166"/>
                </a:lnTo>
                <a:lnTo>
                  <a:pt x="2966" y="212239"/>
                </a:lnTo>
                <a:lnTo>
                  <a:pt x="1328" y="224728"/>
                </a:lnTo>
                <a:lnTo>
                  <a:pt x="334" y="237842"/>
                </a:lnTo>
                <a:lnTo>
                  <a:pt x="0" y="251586"/>
                </a:lnTo>
                <a:lnTo>
                  <a:pt x="1" y="252552"/>
                </a:lnTo>
                <a:lnTo>
                  <a:pt x="391" y="265652"/>
                </a:lnTo>
                <a:lnTo>
                  <a:pt x="1446" y="278430"/>
                </a:lnTo>
                <a:lnTo>
                  <a:pt x="3144" y="290887"/>
                </a:lnTo>
                <a:lnTo>
                  <a:pt x="5460" y="303021"/>
                </a:lnTo>
                <a:lnTo>
                  <a:pt x="11779" y="323898"/>
                </a:lnTo>
                <a:lnTo>
                  <a:pt x="16938" y="335326"/>
                </a:lnTo>
                <a:lnTo>
                  <a:pt x="23113" y="345820"/>
                </a:lnTo>
                <a:lnTo>
                  <a:pt x="34159" y="359429"/>
                </a:lnTo>
                <a:lnTo>
                  <a:pt x="43693" y="367815"/>
                </a:lnTo>
                <a:lnTo>
                  <a:pt x="54482" y="374903"/>
                </a:lnTo>
                <a:lnTo>
                  <a:pt x="63025" y="378959"/>
                </a:lnTo>
                <a:lnTo>
                  <a:pt x="70397" y="259781"/>
                </a:lnTo>
                <a:lnTo>
                  <a:pt x="69976" y="246887"/>
                </a:lnTo>
                <a:lnTo>
                  <a:pt x="70005" y="243899"/>
                </a:lnTo>
                <a:lnTo>
                  <a:pt x="70810" y="231143"/>
                </a:lnTo>
                <a:lnTo>
                  <a:pt x="72770" y="218693"/>
                </a:lnTo>
                <a:lnTo>
                  <a:pt x="76620" y="204996"/>
                </a:lnTo>
                <a:lnTo>
                  <a:pt x="81534" y="193675"/>
                </a:lnTo>
                <a:lnTo>
                  <a:pt x="85470" y="186181"/>
                </a:lnTo>
                <a:lnTo>
                  <a:pt x="90678" y="180212"/>
                </a:lnTo>
                <a:lnTo>
                  <a:pt x="97154" y="175767"/>
                </a:lnTo>
                <a:lnTo>
                  <a:pt x="103631" y="171322"/>
                </a:lnTo>
                <a:lnTo>
                  <a:pt x="111251" y="169036"/>
                </a:lnTo>
                <a:lnTo>
                  <a:pt x="120268" y="169036"/>
                </a:lnTo>
                <a:lnTo>
                  <a:pt x="136760" y="172312"/>
                </a:lnTo>
                <a:lnTo>
                  <a:pt x="148462" y="178942"/>
                </a:lnTo>
                <a:lnTo>
                  <a:pt x="158518" y="187262"/>
                </a:lnTo>
                <a:lnTo>
                  <a:pt x="167509" y="196396"/>
                </a:lnTo>
                <a:lnTo>
                  <a:pt x="176784" y="207263"/>
                </a:lnTo>
                <a:lnTo>
                  <a:pt x="176784" y="288163"/>
                </a:lnTo>
                <a:lnTo>
                  <a:pt x="170941" y="295401"/>
                </a:lnTo>
                <a:lnTo>
                  <a:pt x="165607" y="301625"/>
                </a:lnTo>
                <a:lnTo>
                  <a:pt x="160654" y="306577"/>
                </a:lnTo>
                <a:lnTo>
                  <a:pt x="155701" y="311657"/>
                </a:lnTo>
                <a:lnTo>
                  <a:pt x="150875" y="315594"/>
                </a:lnTo>
                <a:lnTo>
                  <a:pt x="146303" y="318769"/>
                </a:lnTo>
                <a:lnTo>
                  <a:pt x="141604" y="321817"/>
                </a:lnTo>
                <a:lnTo>
                  <a:pt x="137159" y="324103"/>
                </a:lnTo>
                <a:lnTo>
                  <a:pt x="132587" y="325500"/>
                </a:lnTo>
                <a:lnTo>
                  <a:pt x="128142" y="326770"/>
                </a:lnTo>
                <a:lnTo>
                  <a:pt x="123570" y="327532"/>
                </a:lnTo>
                <a:lnTo>
                  <a:pt x="109347" y="327532"/>
                </a:lnTo>
                <a:lnTo>
                  <a:pt x="101600" y="3252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382174" y="665800"/>
            <a:ext cx="11678" cy="122903"/>
          </a:xfrm>
          <a:custGeom>
            <a:avLst/>
            <a:gdLst/>
            <a:ahLst/>
            <a:cxnLst/>
            <a:rect l="l" t="t" r="r" b="b"/>
            <a:pathLst>
              <a:path w="11678" h="122903">
                <a:moveTo>
                  <a:pt x="7372" y="0"/>
                </a:moveTo>
                <a:lnTo>
                  <a:pt x="0" y="119177"/>
                </a:lnTo>
                <a:lnTo>
                  <a:pt x="11678" y="122903"/>
                </a:lnTo>
                <a:lnTo>
                  <a:pt x="8674" y="12540"/>
                </a:lnTo>
                <a:lnTo>
                  <a:pt x="73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19123" y="516889"/>
            <a:ext cx="239268" cy="274827"/>
          </a:xfrm>
          <a:custGeom>
            <a:avLst/>
            <a:gdLst/>
            <a:ahLst/>
            <a:cxnLst/>
            <a:rect l="l" t="t" r="r" b="b"/>
            <a:pathLst>
              <a:path w="239268" h="274827">
                <a:moveTo>
                  <a:pt x="80009" y="198882"/>
                </a:moveTo>
                <a:lnTo>
                  <a:pt x="76072" y="191643"/>
                </a:lnTo>
                <a:lnTo>
                  <a:pt x="73659" y="183134"/>
                </a:lnTo>
                <a:lnTo>
                  <a:pt x="70683" y="168234"/>
                </a:lnTo>
                <a:lnTo>
                  <a:pt x="69977" y="154939"/>
                </a:lnTo>
                <a:lnTo>
                  <a:pt x="224790" y="154939"/>
                </a:lnTo>
                <a:lnTo>
                  <a:pt x="229997" y="152908"/>
                </a:lnTo>
                <a:lnTo>
                  <a:pt x="233679" y="148844"/>
                </a:lnTo>
                <a:lnTo>
                  <a:pt x="237363" y="144907"/>
                </a:lnTo>
                <a:lnTo>
                  <a:pt x="239268" y="138684"/>
                </a:lnTo>
                <a:lnTo>
                  <a:pt x="239268" y="119380"/>
                </a:lnTo>
                <a:lnTo>
                  <a:pt x="238993" y="108984"/>
                </a:lnTo>
                <a:lnTo>
                  <a:pt x="237821" y="96088"/>
                </a:lnTo>
                <a:lnTo>
                  <a:pt x="235716" y="83730"/>
                </a:lnTo>
                <a:lnTo>
                  <a:pt x="232664" y="71882"/>
                </a:lnTo>
                <a:lnTo>
                  <a:pt x="226089" y="54952"/>
                </a:lnTo>
                <a:lnTo>
                  <a:pt x="219794" y="43986"/>
                </a:lnTo>
                <a:lnTo>
                  <a:pt x="212216" y="34036"/>
                </a:lnTo>
                <a:lnTo>
                  <a:pt x="199229" y="21925"/>
                </a:lnTo>
                <a:lnTo>
                  <a:pt x="188536" y="14902"/>
                </a:lnTo>
                <a:lnTo>
                  <a:pt x="176529" y="9017"/>
                </a:lnTo>
                <a:lnTo>
                  <a:pt x="163701" y="4683"/>
                </a:lnTo>
                <a:lnTo>
                  <a:pt x="151594" y="2088"/>
                </a:lnTo>
                <a:lnTo>
                  <a:pt x="138461" y="523"/>
                </a:lnTo>
                <a:lnTo>
                  <a:pt x="124333" y="0"/>
                </a:lnTo>
                <a:lnTo>
                  <a:pt x="121983" y="15"/>
                </a:lnTo>
                <a:lnTo>
                  <a:pt x="108538" y="752"/>
                </a:lnTo>
                <a:lnTo>
                  <a:pt x="95762" y="2597"/>
                </a:lnTo>
                <a:lnTo>
                  <a:pt x="83667" y="5560"/>
                </a:lnTo>
                <a:lnTo>
                  <a:pt x="72263" y="9651"/>
                </a:lnTo>
                <a:lnTo>
                  <a:pt x="73914" y="86487"/>
                </a:lnTo>
                <a:lnTo>
                  <a:pt x="76200" y="78994"/>
                </a:lnTo>
                <a:lnTo>
                  <a:pt x="79502" y="72389"/>
                </a:lnTo>
                <a:lnTo>
                  <a:pt x="83693" y="66801"/>
                </a:lnTo>
                <a:lnTo>
                  <a:pt x="88010" y="61213"/>
                </a:lnTo>
                <a:lnTo>
                  <a:pt x="93345" y="56896"/>
                </a:lnTo>
                <a:lnTo>
                  <a:pt x="99822" y="53594"/>
                </a:lnTo>
                <a:lnTo>
                  <a:pt x="106299" y="50292"/>
                </a:lnTo>
                <a:lnTo>
                  <a:pt x="113919" y="48640"/>
                </a:lnTo>
                <a:lnTo>
                  <a:pt x="122682" y="48640"/>
                </a:lnTo>
                <a:lnTo>
                  <a:pt x="127117" y="48769"/>
                </a:lnTo>
                <a:lnTo>
                  <a:pt x="140925" y="51197"/>
                </a:lnTo>
                <a:lnTo>
                  <a:pt x="152238" y="56672"/>
                </a:lnTo>
                <a:lnTo>
                  <a:pt x="161035" y="65150"/>
                </a:lnTo>
                <a:lnTo>
                  <a:pt x="165341" y="72022"/>
                </a:lnTo>
                <a:lnTo>
                  <a:pt x="169691" y="83094"/>
                </a:lnTo>
                <a:lnTo>
                  <a:pt x="172118" y="95954"/>
                </a:lnTo>
                <a:lnTo>
                  <a:pt x="172593" y="110617"/>
                </a:lnTo>
                <a:lnTo>
                  <a:pt x="69977" y="110617"/>
                </a:lnTo>
                <a:lnTo>
                  <a:pt x="63027" y="13962"/>
                </a:lnTo>
                <a:lnTo>
                  <a:pt x="52065" y="20558"/>
                </a:lnTo>
                <a:lnTo>
                  <a:pt x="42063" y="28355"/>
                </a:lnTo>
                <a:lnTo>
                  <a:pt x="33020" y="37337"/>
                </a:lnTo>
                <a:lnTo>
                  <a:pt x="25585" y="46730"/>
                </a:lnTo>
                <a:lnTo>
                  <a:pt x="18923" y="57321"/>
                </a:lnTo>
                <a:lnTo>
                  <a:pt x="13222" y="68922"/>
                </a:lnTo>
                <a:lnTo>
                  <a:pt x="8509" y="81534"/>
                </a:lnTo>
                <a:lnTo>
                  <a:pt x="3495" y="101014"/>
                </a:lnTo>
                <a:lnTo>
                  <a:pt x="1548" y="113484"/>
                </a:lnTo>
                <a:lnTo>
                  <a:pt x="385" y="126549"/>
                </a:lnTo>
                <a:lnTo>
                  <a:pt x="0" y="140208"/>
                </a:lnTo>
                <a:lnTo>
                  <a:pt x="188" y="150449"/>
                </a:lnTo>
                <a:lnTo>
                  <a:pt x="1071" y="163926"/>
                </a:lnTo>
                <a:lnTo>
                  <a:pt x="2684" y="176617"/>
                </a:lnTo>
                <a:lnTo>
                  <a:pt x="5034" y="188523"/>
                </a:lnTo>
                <a:lnTo>
                  <a:pt x="8128" y="199644"/>
                </a:lnTo>
                <a:lnTo>
                  <a:pt x="11975" y="210246"/>
                </a:lnTo>
                <a:lnTo>
                  <a:pt x="17676" y="221944"/>
                </a:lnTo>
                <a:lnTo>
                  <a:pt x="24521" y="232417"/>
                </a:lnTo>
                <a:lnTo>
                  <a:pt x="32512" y="241681"/>
                </a:lnTo>
                <a:lnTo>
                  <a:pt x="39536" y="248161"/>
                </a:lnTo>
                <a:lnTo>
                  <a:pt x="49670" y="255502"/>
                </a:lnTo>
                <a:lnTo>
                  <a:pt x="60955" y="261634"/>
                </a:lnTo>
                <a:lnTo>
                  <a:pt x="73406" y="266573"/>
                </a:lnTo>
                <a:lnTo>
                  <a:pt x="90770" y="271183"/>
                </a:lnTo>
                <a:lnTo>
                  <a:pt x="103143" y="273202"/>
                </a:lnTo>
                <a:lnTo>
                  <a:pt x="116317" y="274420"/>
                </a:lnTo>
                <a:lnTo>
                  <a:pt x="130302" y="274827"/>
                </a:lnTo>
                <a:lnTo>
                  <a:pt x="139288" y="274679"/>
                </a:lnTo>
                <a:lnTo>
                  <a:pt x="152022" y="273899"/>
                </a:lnTo>
                <a:lnTo>
                  <a:pt x="164210" y="272414"/>
                </a:lnTo>
                <a:lnTo>
                  <a:pt x="180707" y="269616"/>
                </a:lnTo>
                <a:lnTo>
                  <a:pt x="192278" y="266954"/>
                </a:lnTo>
                <a:lnTo>
                  <a:pt x="200533" y="264922"/>
                </a:lnTo>
                <a:lnTo>
                  <a:pt x="212471" y="260604"/>
                </a:lnTo>
                <a:lnTo>
                  <a:pt x="217804" y="258445"/>
                </a:lnTo>
                <a:lnTo>
                  <a:pt x="220979" y="256667"/>
                </a:lnTo>
                <a:lnTo>
                  <a:pt x="224282" y="252857"/>
                </a:lnTo>
                <a:lnTo>
                  <a:pt x="225806" y="250062"/>
                </a:lnTo>
                <a:lnTo>
                  <a:pt x="226695" y="246380"/>
                </a:lnTo>
                <a:lnTo>
                  <a:pt x="227329" y="241935"/>
                </a:lnTo>
                <a:lnTo>
                  <a:pt x="227584" y="239140"/>
                </a:lnTo>
                <a:lnTo>
                  <a:pt x="227710" y="236347"/>
                </a:lnTo>
                <a:lnTo>
                  <a:pt x="227838" y="232918"/>
                </a:lnTo>
                <a:lnTo>
                  <a:pt x="227838" y="224409"/>
                </a:lnTo>
                <a:lnTo>
                  <a:pt x="227710" y="220599"/>
                </a:lnTo>
                <a:lnTo>
                  <a:pt x="227329" y="217550"/>
                </a:lnTo>
                <a:lnTo>
                  <a:pt x="227076" y="214630"/>
                </a:lnTo>
                <a:lnTo>
                  <a:pt x="226568" y="212217"/>
                </a:lnTo>
                <a:lnTo>
                  <a:pt x="225171" y="208914"/>
                </a:lnTo>
                <a:lnTo>
                  <a:pt x="222122" y="206501"/>
                </a:lnTo>
                <a:lnTo>
                  <a:pt x="219075" y="206248"/>
                </a:lnTo>
                <a:lnTo>
                  <a:pt x="216281" y="206248"/>
                </a:lnTo>
                <a:lnTo>
                  <a:pt x="212725" y="207137"/>
                </a:lnTo>
                <a:lnTo>
                  <a:pt x="208407" y="208787"/>
                </a:lnTo>
                <a:lnTo>
                  <a:pt x="204089" y="210565"/>
                </a:lnTo>
                <a:lnTo>
                  <a:pt x="198501" y="212471"/>
                </a:lnTo>
                <a:lnTo>
                  <a:pt x="191897" y="214630"/>
                </a:lnTo>
                <a:lnTo>
                  <a:pt x="185293" y="216662"/>
                </a:lnTo>
                <a:lnTo>
                  <a:pt x="177419" y="218567"/>
                </a:lnTo>
                <a:lnTo>
                  <a:pt x="168275" y="220345"/>
                </a:lnTo>
                <a:lnTo>
                  <a:pt x="162545" y="221253"/>
                </a:lnTo>
                <a:lnTo>
                  <a:pt x="150238" y="222469"/>
                </a:lnTo>
                <a:lnTo>
                  <a:pt x="136525" y="222885"/>
                </a:lnTo>
                <a:lnTo>
                  <a:pt x="130560" y="222748"/>
                </a:lnTo>
                <a:lnTo>
                  <a:pt x="117480" y="221313"/>
                </a:lnTo>
                <a:lnTo>
                  <a:pt x="106172" y="218312"/>
                </a:lnTo>
                <a:lnTo>
                  <a:pt x="97663" y="215137"/>
                </a:lnTo>
                <a:lnTo>
                  <a:pt x="90804" y="210693"/>
                </a:lnTo>
                <a:lnTo>
                  <a:pt x="85344" y="204724"/>
                </a:lnTo>
                <a:lnTo>
                  <a:pt x="80009" y="1988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82150" y="526541"/>
            <a:ext cx="10886" cy="100965"/>
          </a:xfrm>
          <a:custGeom>
            <a:avLst/>
            <a:gdLst/>
            <a:ahLst/>
            <a:cxnLst/>
            <a:rect l="l" t="t" r="r" b="b"/>
            <a:pathLst>
              <a:path w="10886" h="100965">
                <a:moveTo>
                  <a:pt x="9235" y="0"/>
                </a:moveTo>
                <a:lnTo>
                  <a:pt x="0" y="4310"/>
                </a:lnTo>
                <a:lnTo>
                  <a:pt x="6949" y="100965"/>
                </a:lnTo>
                <a:lnTo>
                  <a:pt x="7330" y="92456"/>
                </a:lnTo>
                <a:lnTo>
                  <a:pt x="8600" y="84328"/>
                </a:lnTo>
                <a:lnTo>
                  <a:pt x="10886" y="76835"/>
                </a:lnTo>
                <a:lnTo>
                  <a:pt x="92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900808" y="516889"/>
            <a:ext cx="186055" cy="274827"/>
          </a:xfrm>
          <a:custGeom>
            <a:avLst/>
            <a:gdLst/>
            <a:ahLst/>
            <a:cxnLst/>
            <a:rect l="l" t="t" r="r" b="b"/>
            <a:pathLst>
              <a:path w="186055" h="274827">
                <a:moveTo>
                  <a:pt x="508" y="241935"/>
                </a:moveTo>
                <a:lnTo>
                  <a:pt x="1651" y="245999"/>
                </a:lnTo>
                <a:lnTo>
                  <a:pt x="2793" y="250062"/>
                </a:lnTo>
                <a:lnTo>
                  <a:pt x="4318" y="253111"/>
                </a:lnTo>
                <a:lnTo>
                  <a:pt x="8255" y="256921"/>
                </a:lnTo>
                <a:lnTo>
                  <a:pt x="11430" y="258952"/>
                </a:lnTo>
                <a:lnTo>
                  <a:pt x="15875" y="261112"/>
                </a:lnTo>
                <a:lnTo>
                  <a:pt x="20193" y="263271"/>
                </a:lnTo>
                <a:lnTo>
                  <a:pt x="25654" y="265430"/>
                </a:lnTo>
                <a:lnTo>
                  <a:pt x="32258" y="267588"/>
                </a:lnTo>
                <a:lnTo>
                  <a:pt x="38735" y="269621"/>
                </a:lnTo>
                <a:lnTo>
                  <a:pt x="46228" y="271399"/>
                </a:lnTo>
                <a:lnTo>
                  <a:pt x="54483" y="272796"/>
                </a:lnTo>
                <a:lnTo>
                  <a:pt x="67571" y="274316"/>
                </a:lnTo>
                <a:lnTo>
                  <a:pt x="80518" y="274827"/>
                </a:lnTo>
                <a:lnTo>
                  <a:pt x="85179" y="274770"/>
                </a:lnTo>
                <a:lnTo>
                  <a:pt x="98258" y="273964"/>
                </a:lnTo>
                <a:lnTo>
                  <a:pt x="110766" y="272205"/>
                </a:lnTo>
                <a:lnTo>
                  <a:pt x="122682" y="269494"/>
                </a:lnTo>
                <a:lnTo>
                  <a:pt x="134384" y="265586"/>
                </a:lnTo>
                <a:lnTo>
                  <a:pt x="145919" y="260162"/>
                </a:lnTo>
                <a:lnTo>
                  <a:pt x="156210" y="253492"/>
                </a:lnTo>
                <a:lnTo>
                  <a:pt x="163251" y="247537"/>
                </a:lnTo>
                <a:lnTo>
                  <a:pt x="171582" y="237981"/>
                </a:lnTo>
                <a:lnTo>
                  <a:pt x="178181" y="226949"/>
                </a:lnTo>
                <a:lnTo>
                  <a:pt x="182407" y="216283"/>
                </a:lnTo>
                <a:lnTo>
                  <a:pt x="185138" y="203899"/>
                </a:lnTo>
                <a:lnTo>
                  <a:pt x="186055" y="190373"/>
                </a:lnTo>
                <a:lnTo>
                  <a:pt x="185960" y="186039"/>
                </a:lnTo>
                <a:lnTo>
                  <a:pt x="184366" y="172963"/>
                </a:lnTo>
                <a:lnTo>
                  <a:pt x="180848" y="161544"/>
                </a:lnTo>
                <a:lnTo>
                  <a:pt x="177292" y="153543"/>
                </a:lnTo>
                <a:lnTo>
                  <a:pt x="172847" y="146558"/>
                </a:lnTo>
                <a:lnTo>
                  <a:pt x="167132" y="140715"/>
                </a:lnTo>
                <a:lnTo>
                  <a:pt x="161544" y="134874"/>
                </a:lnTo>
                <a:lnTo>
                  <a:pt x="155067" y="129921"/>
                </a:lnTo>
                <a:lnTo>
                  <a:pt x="147955" y="125984"/>
                </a:lnTo>
                <a:lnTo>
                  <a:pt x="140716" y="121920"/>
                </a:lnTo>
                <a:lnTo>
                  <a:pt x="133477" y="118490"/>
                </a:lnTo>
                <a:lnTo>
                  <a:pt x="126111" y="115443"/>
                </a:lnTo>
                <a:lnTo>
                  <a:pt x="118618" y="112395"/>
                </a:lnTo>
                <a:lnTo>
                  <a:pt x="111379" y="109600"/>
                </a:lnTo>
                <a:lnTo>
                  <a:pt x="104140" y="107061"/>
                </a:lnTo>
                <a:lnTo>
                  <a:pt x="97028" y="104521"/>
                </a:lnTo>
                <a:lnTo>
                  <a:pt x="90551" y="101854"/>
                </a:lnTo>
                <a:lnTo>
                  <a:pt x="84963" y="98933"/>
                </a:lnTo>
                <a:lnTo>
                  <a:pt x="79248" y="96012"/>
                </a:lnTo>
                <a:lnTo>
                  <a:pt x="74803" y="92583"/>
                </a:lnTo>
                <a:lnTo>
                  <a:pt x="71247" y="88773"/>
                </a:lnTo>
                <a:lnTo>
                  <a:pt x="67818" y="84962"/>
                </a:lnTo>
                <a:lnTo>
                  <a:pt x="66040" y="80263"/>
                </a:lnTo>
                <a:lnTo>
                  <a:pt x="66040" y="70993"/>
                </a:lnTo>
                <a:lnTo>
                  <a:pt x="66802" y="67563"/>
                </a:lnTo>
                <a:lnTo>
                  <a:pt x="68326" y="64388"/>
                </a:lnTo>
                <a:lnTo>
                  <a:pt x="69723" y="61213"/>
                </a:lnTo>
                <a:lnTo>
                  <a:pt x="71882" y="58420"/>
                </a:lnTo>
                <a:lnTo>
                  <a:pt x="74803" y="56007"/>
                </a:lnTo>
                <a:lnTo>
                  <a:pt x="77724" y="53721"/>
                </a:lnTo>
                <a:lnTo>
                  <a:pt x="81534" y="51815"/>
                </a:lnTo>
                <a:lnTo>
                  <a:pt x="85979" y="50546"/>
                </a:lnTo>
                <a:lnTo>
                  <a:pt x="90551" y="49275"/>
                </a:lnTo>
                <a:lnTo>
                  <a:pt x="96012" y="48640"/>
                </a:lnTo>
                <a:lnTo>
                  <a:pt x="110871" y="48640"/>
                </a:lnTo>
                <a:lnTo>
                  <a:pt x="118618" y="49657"/>
                </a:lnTo>
                <a:lnTo>
                  <a:pt x="125476" y="51562"/>
                </a:lnTo>
                <a:lnTo>
                  <a:pt x="132334" y="53467"/>
                </a:lnTo>
                <a:lnTo>
                  <a:pt x="138303" y="55499"/>
                </a:lnTo>
                <a:lnTo>
                  <a:pt x="143510" y="57658"/>
                </a:lnTo>
                <a:lnTo>
                  <a:pt x="148717" y="59817"/>
                </a:lnTo>
                <a:lnTo>
                  <a:pt x="153035" y="61849"/>
                </a:lnTo>
                <a:lnTo>
                  <a:pt x="156464" y="63881"/>
                </a:lnTo>
                <a:lnTo>
                  <a:pt x="160020" y="65786"/>
                </a:lnTo>
                <a:lnTo>
                  <a:pt x="162560" y="66675"/>
                </a:lnTo>
                <a:lnTo>
                  <a:pt x="165608" y="66675"/>
                </a:lnTo>
                <a:lnTo>
                  <a:pt x="169037" y="65150"/>
                </a:lnTo>
                <a:lnTo>
                  <a:pt x="170561" y="62102"/>
                </a:lnTo>
                <a:lnTo>
                  <a:pt x="171704" y="57785"/>
                </a:lnTo>
                <a:lnTo>
                  <a:pt x="171958" y="54610"/>
                </a:lnTo>
                <a:lnTo>
                  <a:pt x="172212" y="51562"/>
                </a:lnTo>
                <a:lnTo>
                  <a:pt x="172339" y="47625"/>
                </a:lnTo>
                <a:lnTo>
                  <a:pt x="172339" y="38481"/>
                </a:lnTo>
                <a:lnTo>
                  <a:pt x="172212" y="34925"/>
                </a:lnTo>
                <a:lnTo>
                  <a:pt x="171958" y="32131"/>
                </a:lnTo>
                <a:lnTo>
                  <a:pt x="171704" y="29337"/>
                </a:lnTo>
                <a:lnTo>
                  <a:pt x="171323" y="26924"/>
                </a:lnTo>
                <a:lnTo>
                  <a:pt x="170561" y="23113"/>
                </a:lnTo>
                <a:lnTo>
                  <a:pt x="169291" y="20065"/>
                </a:lnTo>
                <a:lnTo>
                  <a:pt x="167386" y="17399"/>
                </a:lnTo>
                <a:lnTo>
                  <a:pt x="163957" y="14605"/>
                </a:lnTo>
                <a:lnTo>
                  <a:pt x="161036" y="13081"/>
                </a:lnTo>
                <a:lnTo>
                  <a:pt x="157099" y="11049"/>
                </a:lnTo>
                <a:lnTo>
                  <a:pt x="153035" y="9144"/>
                </a:lnTo>
                <a:lnTo>
                  <a:pt x="148082" y="7365"/>
                </a:lnTo>
                <a:lnTo>
                  <a:pt x="142240" y="5842"/>
                </a:lnTo>
                <a:lnTo>
                  <a:pt x="136525" y="4190"/>
                </a:lnTo>
                <a:lnTo>
                  <a:pt x="129921" y="2794"/>
                </a:lnTo>
                <a:lnTo>
                  <a:pt x="122809" y="1650"/>
                </a:lnTo>
                <a:lnTo>
                  <a:pt x="115570" y="635"/>
                </a:lnTo>
                <a:lnTo>
                  <a:pt x="108204" y="0"/>
                </a:lnTo>
                <a:lnTo>
                  <a:pt x="96554" y="42"/>
                </a:lnTo>
                <a:lnTo>
                  <a:pt x="83249" y="879"/>
                </a:lnTo>
                <a:lnTo>
                  <a:pt x="70777" y="2805"/>
                </a:lnTo>
                <a:lnTo>
                  <a:pt x="59182" y="5842"/>
                </a:lnTo>
                <a:lnTo>
                  <a:pt x="49322" y="9382"/>
                </a:lnTo>
                <a:lnTo>
                  <a:pt x="37856" y="15018"/>
                </a:lnTo>
                <a:lnTo>
                  <a:pt x="27813" y="21844"/>
                </a:lnTo>
                <a:lnTo>
                  <a:pt x="22934" y="26193"/>
                </a:lnTo>
                <a:lnTo>
                  <a:pt x="14607" y="35845"/>
                </a:lnTo>
                <a:lnTo>
                  <a:pt x="8255" y="46862"/>
                </a:lnTo>
                <a:lnTo>
                  <a:pt x="5495" y="53658"/>
                </a:lnTo>
                <a:lnTo>
                  <a:pt x="2421" y="65892"/>
                </a:lnTo>
                <a:lnTo>
                  <a:pt x="1397" y="78994"/>
                </a:lnTo>
                <a:lnTo>
                  <a:pt x="1509" y="84049"/>
                </a:lnTo>
                <a:lnTo>
                  <a:pt x="3060" y="97157"/>
                </a:lnTo>
                <a:lnTo>
                  <a:pt x="6477" y="108458"/>
                </a:lnTo>
                <a:lnTo>
                  <a:pt x="9779" y="116712"/>
                </a:lnTo>
                <a:lnTo>
                  <a:pt x="14224" y="123698"/>
                </a:lnTo>
                <a:lnTo>
                  <a:pt x="19812" y="129539"/>
                </a:lnTo>
                <a:lnTo>
                  <a:pt x="25400" y="135382"/>
                </a:lnTo>
                <a:lnTo>
                  <a:pt x="31623" y="140208"/>
                </a:lnTo>
                <a:lnTo>
                  <a:pt x="38608" y="144272"/>
                </a:lnTo>
                <a:lnTo>
                  <a:pt x="45720" y="148209"/>
                </a:lnTo>
                <a:lnTo>
                  <a:pt x="52832" y="151764"/>
                </a:lnTo>
                <a:lnTo>
                  <a:pt x="60198" y="154939"/>
                </a:lnTo>
                <a:lnTo>
                  <a:pt x="67564" y="157987"/>
                </a:lnTo>
                <a:lnTo>
                  <a:pt x="74803" y="160782"/>
                </a:lnTo>
                <a:lnTo>
                  <a:pt x="81788" y="163322"/>
                </a:lnTo>
                <a:lnTo>
                  <a:pt x="88773" y="165862"/>
                </a:lnTo>
                <a:lnTo>
                  <a:pt x="95123" y="168656"/>
                </a:lnTo>
                <a:lnTo>
                  <a:pt x="100711" y="171576"/>
                </a:lnTo>
                <a:lnTo>
                  <a:pt x="106172" y="174498"/>
                </a:lnTo>
                <a:lnTo>
                  <a:pt x="110617" y="177926"/>
                </a:lnTo>
                <a:lnTo>
                  <a:pt x="114046" y="181737"/>
                </a:lnTo>
                <a:lnTo>
                  <a:pt x="117348" y="185674"/>
                </a:lnTo>
                <a:lnTo>
                  <a:pt x="119126" y="190373"/>
                </a:lnTo>
                <a:lnTo>
                  <a:pt x="119126" y="200660"/>
                </a:lnTo>
                <a:lnTo>
                  <a:pt x="118110" y="204724"/>
                </a:lnTo>
                <a:lnTo>
                  <a:pt x="116332" y="208407"/>
                </a:lnTo>
                <a:lnTo>
                  <a:pt x="114554" y="212089"/>
                </a:lnTo>
                <a:lnTo>
                  <a:pt x="111887" y="215011"/>
                </a:lnTo>
                <a:lnTo>
                  <a:pt x="108331" y="217424"/>
                </a:lnTo>
                <a:lnTo>
                  <a:pt x="104775" y="219837"/>
                </a:lnTo>
                <a:lnTo>
                  <a:pt x="100584" y="221614"/>
                </a:lnTo>
                <a:lnTo>
                  <a:pt x="95758" y="222885"/>
                </a:lnTo>
                <a:lnTo>
                  <a:pt x="90932" y="224155"/>
                </a:lnTo>
                <a:lnTo>
                  <a:pt x="85343" y="224789"/>
                </a:lnTo>
                <a:lnTo>
                  <a:pt x="77857" y="224782"/>
                </a:lnTo>
                <a:lnTo>
                  <a:pt x="64611" y="223831"/>
                </a:lnTo>
                <a:lnTo>
                  <a:pt x="52832" y="221234"/>
                </a:lnTo>
                <a:lnTo>
                  <a:pt x="45085" y="218948"/>
                </a:lnTo>
                <a:lnTo>
                  <a:pt x="38354" y="216408"/>
                </a:lnTo>
                <a:lnTo>
                  <a:pt x="32512" y="213613"/>
                </a:lnTo>
                <a:lnTo>
                  <a:pt x="26670" y="210947"/>
                </a:lnTo>
                <a:lnTo>
                  <a:pt x="21843" y="208407"/>
                </a:lnTo>
                <a:lnTo>
                  <a:pt x="17907" y="206121"/>
                </a:lnTo>
                <a:lnTo>
                  <a:pt x="13970" y="203835"/>
                </a:lnTo>
                <a:lnTo>
                  <a:pt x="11049" y="202692"/>
                </a:lnTo>
                <a:lnTo>
                  <a:pt x="7366" y="202692"/>
                </a:lnTo>
                <a:lnTo>
                  <a:pt x="3810" y="204343"/>
                </a:lnTo>
                <a:lnTo>
                  <a:pt x="2159" y="207518"/>
                </a:lnTo>
                <a:lnTo>
                  <a:pt x="889" y="211962"/>
                </a:lnTo>
                <a:lnTo>
                  <a:pt x="508" y="215137"/>
                </a:lnTo>
                <a:lnTo>
                  <a:pt x="254" y="218312"/>
                </a:lnTo>
                <a:lnTo>
                  <a:pt x="0" y="222504"/>
                </a:lnTo>
                <a:lnTo>
                  <a:pt x="0" y="235838"/>
                </a:lnTo>
                <a:lnTo>
                  <a:pt x="508" y="2419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22805" y="516889"/>
            <a:ext cx="222503" cy="274827"/>
          </a:xfrm>
          <a:custGeom>
            <a:avLst/>
            <a:gdLst/>
            <a:ahLst/>
            <a:cxnLst/>
            <a:rect l="l" t="t" r="r" b="b"/>
            <a:pathLst>
              <a:path w="222503" h="274827">
                <a:moveTo>
                  <a:pt x="139841" y="212072"/>
                </a:moveTo>
                <a:lnTo>
                  <a:pt x="130428" y="218821"/>
                </a:lnTo>
                <a:lnTo>
                  <a:pt x="128414" y="219988"/>
                </a:lnTo>
                <a:lnTo>
                  <a:pt x="116568" y="224649"/>
                </a:lnTo>
                <a:lnTo>
                  <a:pt x="103758" y="226187"/>
                </a:lnTo>
                <a:lnTo>
                  <a:pt x="100306" y="226094"/>
                </a:lnTo>
                <a:lnTo>
                  <a:pt x="87072" y="223522"/>
                </a:lnTo>
                <a:lnTo>
                  <a:pt x="88772" y="274827"/>
                </a:lnTo>
                <a:lnTo>
                  <a:pt x="94631" y="274682"/>
                </a:lnTo>
                <a:lnTo>
                  <a:pt x="107613" y="273242"/>
                </a:lnTo>
                <a:lnTo>
                  <a:pt x="119884" y="270279"/>
                </a:lnTo>
                <a:lnTo>
                  <a:pt x="131444" y="265811"/>
                </a:lnTo>
                <a:lnTo>
                  <a:pt x="135401" y="263834"/>
                </a:lnTo>
                <a:lnTo>
                  <a:pt x="146260" y="257335"/>
                </a:lnTo>
                <a:lnTo>
                  <a:pt x="156371" y="249611"/>
                </a:lnTo>
                <a:lnTo>
                  <a:pt x="165734" y="240664"/>
                </a:lnTo>
                <a:lnTo>
                  <a:pt x="165734" y="260096"/>
                </a:lnTo>
                <a:lnTo>
                  <a:pt x="166496" y="264540"/>
                </a:lnTo>
                <a:lnTo>
                  <a:pt x="169671" y="267462"/>
                </a:lnTo>
                <a:lnTo>
                  <a:pt x="172212" y="268605"/>
                </a:lnTo>
                <a:lnTo>
                  <a:pt x="176021" y="269239"/>
                </a:lnTo>
                <a:lnTo>
                  <a:pt x="179705" y="269875"/>
                </a:lnTo>
                <a:lnTo>
                  <a:pt x="185674" y="270129"/>
                </a:lnTo>
                <a:lnTo>
                  <a:pt x="201549" y="270129"/>
                </a:lnTo>
                <a:lnTo>
                  <a:pt x="207263" y="269875"/>
                </a:lnTo>
                <a:lnTo>
                  <a:pt x="211200" y="269239"/>
                </a:lnTo>
                <a:lnTo>
                  <a:pt x="215137" y="268605"/>
                </a:lnTo>
                <a:lnTo>
                  <a:pt x="218058" y="267462"/>
                </a:lnTo>
                <a:lnTo>
                  <a:pt x="221614" y="264540"/>
                </a:lnTo>
                <a:lnTo>
                  <a:pt x="222503" y="260096"/>
                </a:lnTo>
                <a:lnTo>
                  <a:pt x="222405" y="89669"/>
                </a:lnTo>
                <a:lnTo>
                  <a:pt x="221473" y="76197"/>
                </a:lnTo>
                <a:lnTo>
                  <a:pt x="219529" y="63875"/>
                </a:lnTo>
                <a:lnTo>
                  <a:pt x="216534" y="52705"/>
                </a:lnTo>
                <a:lnTo>
                  <a:pt x="212596" y="42912"/>
                </a:lnTo>
                <a:lnTo>
                  <a:pt x="205927" y="32035"/>
                </a:lnTo>
                <a:lnTo>
                  <a:pt x="197484" y="22860"/>
                </a:lnTo>
                <a:lnTo>
                  <a:pt x="188128" y="15916"/>
                </a:lnTo>
                <a:lnTo>
                  <a:pt x="176863" y="10089"/>
                </a:lnTo>
                <a:lnTo>
                  <a:pt x="163956" y="5587"/>
                </a:lnTo>
                <a:lnTo>
                  <a:pt x="154252" y="3349"/>
                </a:lnTo>
                <a:lnTo>
                  <a:pt x="142264" y="1497"/>
                </a:lnTo>
                <a:lnTo>
                  <a:pt x="129167" y="376"/>
                </a:lnTo>
                <a:lnTo>
                  <a:pt x="114934" y="0"/>
                </a:lnTo>
                <a:lnTo>
                  <a:pt x="108872" y="96"/>
                </a:lnTo>
                <a:lnTo>
                  <a:pt x="96108" y="944"/>
                </a:lnTo>
                <a:lnTo>
                  <a:pt x="83693" y="2667"/>
                </a:lnTo>
                <a:lnTo>
                  <a:pt x="67416" y="6015"/>
                </a:lnTo>
                <a:lnTo>
                  <a:pt x="55625" y="9398"/>
                </a:lnTo>
                <a:lnTo>
                  <a:pt x="39624" y="14986"/>
                </a:lnTo>
                <a:lnTo>
                  <a:pt x="33274" y="18161"/>
                </a:lnTo>
                <a:lnTo>
                  <a:pt x="26924" y="21336"/>
                </a:lnTo>
                <a:lnTo>
                  <a:pt x="22478" y="24257"/>
                </a:lnTo>
                <a:lnTo>
                  <a:pt x="19938" y="26924"/>
                </a:lnTo>
                <a:lnTo>
                  <a:pt x="17399" y="29590"/>
                </a:lnTo>
                <a:lnTo>
                  <a:pt x="15620" y="32512"/>
                </a:lnTo>
                <a:lnTo>
                  <a:pt x="14731" y="35813"/>
                </a:lnTo>
                <a:lnTo>
                  <a:pt x="13843" y="39115"/>
                </a:lnTo>
                <a:lnTo>
                  <a:pt x="13334" y="43561"/>
                </a:lnTo>
                <a:lnTo>
                  <a:pt x="13334" y="53339"/>
                </a:lnTo>
                <a:lnTo>
                  <a:pt x="13588" y="57276"/>
                </a:lnTo>
                <a:lnTo>
                  <a:pt x="14224" y="60706"/>
                </a:lnTo>
                <a:lnTo>
                  <a:pt x="14731" y="64135"/>
                </a:lnTo>
                <a:lnTo>
                  <a:pt x="15493" y="67056"/>
                </a:lnTo>
                <a:lnTo>
                  <a:pt x="16509" y="69469"/>
                </a:lnTo>
                <a:lnTo>
                  <a:pt x="18795" y="73660"/>
                </a:lnTo>
                <a:lnTo>
                  <a:pt x="21843" y="76200"/>
                </a:lnTo>
                <a:lnTo>
                  <a:pt x="25653" y="76835"/>
                </a:lnTo>
                <a:lnTo>
                  <a:pt x="28575" y="76835"/>
                </a:lnTo>
                <a:lnTo>
                  <a:pt x="32384" y="75564"/>
                </a:lnTo>
                <a:lnTo>
                  <a:pt x="36956" y="73025"/>
                </a:lnTo>
                <a:lnTo>
                  <a:pt x="41656" y="70358"/>
                </a:lnTo>
                <a:lnTo>
                  <a:pt x="47370" y="67563"/>
                </a:lnTo>
                <a:lnTo>
                  <a:pt x="54356" y="64515"/>
                </a:lnTo>
                <a:lnTo>
                  <a:pt x="61213" y="61468"/>
                </a:lnTo>
                <a:lnTo>
                  <a:pt x="69214" y="58547"/>
                </a:lnTo>
                <a:lnTo>
                  <a:pt x="78231" y="56007"/>
                </a:lnTo>
                <a:lnTo>
                  <a:pt x="83208" y="54759"/>
                </a:lnTo>
                <a:lnTo>
                  <a:pt x="95435" y="52837"/>
                </a:lnTo>
                <a:lnTo>
                  <a:pt x="108965" y="52197"/>
                </a:lnTo>
                <a:lnTo>
                  <a:pt x="117728" y="52197"/>
                </a:lnTo>
                <a:lnTo>
                  <a:pt x="124968" y="53086"/>
                </a:lnTo>
                <a:lnTo>
                  <a:pt x="130937" y="54990"/>
                </a:lnTo>
                <a:lnTo>
                  <a:pt x="136778" y="56769"/>
                </a:lnTo>
                <a:lnTo>
                  <a:pt x="141605" y="59562"/>
                </a:lnTo>
                <a:lnTo>
                  <a:pt x="145161" y="63373"/>
                </a:lnTo>
                <a:lnTo>
                  <a:pt x="148717" y="67183"/>
                </a:lnTo>
                <a:lnTo>
                  <a:pt x="151256" y="72009"/>
                </a:lnTo>
                <a:lnTo>
                  <a:pt x="152781" y="77724"/>
                </a:lnTo>
                <a:lnTo>
                  <a:pt x="154305" y="83438"/>
                </a:lnTo>
                <a:lnTo>
                  <a:pt x="155067" y="90170"/>
                </a:lnTo>
                <a:lnTo>
                  <a:pt x="155067" y="112522"/>
                </a:lnTo>
                <a:lnTo>
                  <a:pt x="124129" y="112584"/>
                </a:lnTo>
                <a:lnTo>
                  <a:pt x="110518" y="113075"/>
                </a:lnTo>
                <a:lnTo>
                  <a:pt x="97670" y="114054"/>
                </a:lnTo>
                <a:lnTo>
                  <a:pt x="85592" y="115520"/>
                </a:lnTo>
                <a:lnTo>
                  <a:pt x="74294" y="117475"/>
                </a:lnTo>
                <a:lnTo>
                  <a:pt x="68001" y="118862"/>
                </a:lnTo>
                <a:lnTo>
                  <a:pt x="55039" y="122575"/>
                </a:lnTo>
                <a:lnTo>
                  <a:pt x="43421" y="127156"/>
                </a:lnTo>
                <a:lnTo>
                  <a:pt x="33146" y="132587"/>
                </a:lnTo>
                <a:lnTo>
                  <a:pt x="24099" y="139120"/>
                </a:lnTo>
                <a:lnTo>
                  <a:pt x="15165" y="148178"/>
                </a:lnTo>
                <a:lnTo>
                  <a:pt x="8255" y="158623"/>
                </a:lnTo>
                <a:lnTo>
                  <a:pt x="3732" y="169528"/>
                </a:lnTo>
                <a:lnTo>
                  <a:pt x="938" y="181911"/>
                </a:lnTo>
                <a:lnTo>
                  <a:pt x="0" y="195580"/>
                </a:lnTo>
                <a:lnTo>
                  <a:pt x="488" y="206010"/>
                </a:lnTo>
                <a:lnTo>
                  <a:pt x="2631" y="218668"/>
                </a:lnTo>
                <a:lnTo>
                  <a:pt x="6476" y="229997"/>
                </a:lnTo>
                <a:lnTo>
                  <a:pt x="9023" y="235101"/>
                </a:lnTo>
                <a:lnTo>
                  <a:pt x="16111" y="245702"/>
                </a:lnTo>
                <a:lnTo>
                  <a:pt x="25018" y="254762"/>
                </a:lnTo>
                <a:lnTo>
                  <a:pt x="29968" y="258557"/>
                </a:lnTo>
                <a:lnTo>
                  <a:pt x="40835" y="264905"/>
                </a:lnTo>
                <a:lnTo>
                  <a:pt x="53086" y="269748"/>
                </a:lnTo>
                <a:lnTo>
                  <a:pt x="62947" y="272268"/>
                </a:lnTo>
                <a:lnTo>
                  <a:pt x="75465" y="274177"/>
                </a:lnTo>
                <a:lnTo>
                  <a:pt x="76484" y="217102"/>
                </a:lnTo>
                <a:lnTo>
                  <a:pt x="69493" y="206822"/>
                </a:lnTo>
                <a:lnTo>
                  <a:pt x="67182" y="193421"/>
                </a:lnTo>
                <a:lnTo>
                  <a:pt x="67182" y="187451"/>
                </a:lnTo>
                <a:lnTo>
                  <a:pt x="68325" y="182118"/>
                </a:lnTo>
                <a:lnTo>
                  <a:pt x="70612" y="177419"/>
                </a:lnTo>
                <a:lnTo>
                  <a:pt x="72897" y="172847"/>
                </a:lnTo>
                <a:lnTo>
                  <a:pt x="76453" y="168783"/>
                </a:lnTo>
                <a:lnTo>
                  <a:pt x="81406" y="165608"/>
                </a:lnTo>
                <a:lnTo>
                  <a:pt x="86232" y="162306"/>
                </a:lnTo>
                <a:lnTo>
                  <a:pt x="92582" y="159765"/>
                </a:lnTo>
                <a:lnTo>
                  <a:pt x="100456" y="158114"/>
                </a:lnTo>
                <a:lnTo>
                  <a:pt x="103119" y="157634"/>
                </a:lnTo>
                <a:lnTo>
                  <a:pt x="115023" y="156207"/>
                </a:lnTo>
                <a:lnTo>
                  <a:pt x="128905" y="155701"/>
                </a:lnTo>
                <a:lnTo>
                  <a:pt x="155067" y="155701"/>
                </a:lnTo>
                <a:lnTo>
                  <a:pt x="155067" y="197231"/>
                </a:lnTo>
                <a:lnTo>
                  <a:pt x="149438" y="203287"/>
                </a:lnTo>
                <a:lnTo>
                  <a:pt x="139841" y="2120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69797" y="1075816"/>
            <a:ext cx="6676339" cy="479298"/>
          </a:xfrm>
          <a:custGeom>
            <a:avLst/>
            <a:gdLst/>
            <a:ahLst/>
            <a:cxnLst/>
            <a:rect l="l" t="t" r="r" b="b"/>
            <a:pathLst>
              <a:path w="6676339" h="479298">
                <a:moveTo>
                  <a:pt x="2770835" y="326009"/>
                </a:moveTo>
                <a:lnTo>
                  <a:pt x="2764612" y="321437"/>
                </a:lnTo>
                <a:lnTo>
                  <a:pt x="2758389" y="316865"/>
                </a:lnTo>
                <a:lnTo>
                  <a:pt x="2753436" y="310769"/>
                </a:lnTo>
                <a:lnTo>
                  <a:pt x="2749753" y="303275"/>
                </a:lnTo>
                <a:lnTo>
                  <a:pt x="2749075" y="301886"/>
                </a:lnTo>
                <a:lnTo>
                  <a:pt x="2744638" y="290368"/>
                </a:lnTo>
                <a:lnTo>
                  <a:pt x="2741625" y="277495"/>
                </a:lnTo>
                <a:lnTo>
                  <a:pt x="2740934" y="273084"/>
                </a:lnTo>
                <a:lnTo>
                  <a:pt x="2743938" y="383447"/>
                </a:lnTo>
                <a:lnTo>
                  <a:pt x="2756801" y="385702"/>
                </a:lnTo>
                <a:lnTo>
                  <a:pt x="2770835" y="386461"/>
                </a:lnTo>
                <a:lnTo>
                  <a:pt x="2780353" y="386038"/>
                </a:lnTo>
                <a:lnTo>
                  <a:pt x="2793094" y="384049"/>
                </a:lnTo>
                <a:lnTo>
                  <a:pt x="2805199" y="380454"/>
                </a:lnTo>
                <a:lnTo>
                  <a:pt x="2816682" y="375285"/>
                </a:lnTo>
                <a:lnTo>
                  <a:pt x="2826623" y="369248"/>
                </a:lnTo>
                <a:lnTo>
                  <a:pt x="2836646" y="361894"/>
                </a:lnTo>
                <a:lnTo>
                  <a:pt x="2846452" y="353403"/>
                </a:lnTo>
                <a:lnTo>
                  <a:pt x="2856052" y="343788"/>
                </a:lnTo>
                <a:lnTo>
                  <a:pt x="2856052" y="372872"/>
                </a:lnTo>
                <a:lnTo>
                  <a:pt x="2857576" y="375920"/>
                </a:lnTo>
                <a:lnTo>
                  <a:pt x="2860243" y="378460"/>
                </a:lnTo>
                <a:lnTo>
                  <a:pt x="2864815" y="380238"/>
                </a:lnTo>
                <a:lnTo>
                  <a:pt x="2867736" y="380873"/>
                </a:lnTo>
                <a:lnTo>
                  <a:pt x="2871419" y="381254"/>
                </a:lnTo>
                <a:lnTo>
                  <a:pt x="2874975" y="381635"/>
                </a:lnTo>
                <a:lnTo>
                  <a:pt x="2895676" y="381635"/>
                </a:lnTo>
                <a:lnTo>
                  <a:pt x="2899359" y="381254"/>
                </a:lnTo>
                <a:lnTo>
                  <a:pt x="2911932" y="377317"/>
                </a:lnTo>
                <a:lnTo>
                  <a:pt x="2914218" y="370840"/>
                </a:lnTo>
                <a:lnTo>
                  <a:pt x="2914218" y="10668"/>
                </a:lnTo>
                <a:lnTo>
                  <a:pt x="2901137" y="2159"/>
                </a:lnTo>
                <a:lnTo>
                  <a:pt x="2896819" y="1650"/>
                </a:lnTo>
                <a:lnTo>
                  <a:pt x="2892374" y="1016"/>
                </a:lnTo>
                <a:lnTo>
                  <a:pt x="2886913" y="762"/>
                </a:lnTo>
                <a:lnTo>
                  <a:pt x="2873324" y="762"/>
                </a:lnTo>
                <a:lnTo>
                  <a:pt x="2867863" y="1016"/>
                </a:lnTo>
                <a:lnTo>
                  <a:pt x="2863418" y="1650"/>
                </a:lnTo>
                <a:lnTo>
                  <a:pt x="2859100" y="2159"/>
                </a:lnTo>
                <a:lnTo>
                  <a:pt x="2855544" y="2921"/>
                </a:lnTo>
                <a:lnTo>
                  <a:pt x="2853004" y="3937"/>
                </a:lnTo>
                <a:lnTo>
                  <a:pt x="2850337" y="4953"/>
                </a:lnTo>
                <a:lnTo>
                  <a:pt x="2848432" y="6223"/>
                </a:lnTo>
                <a:lnTo>
                  <a:pt x="2846527" y="9144"/>
                </a:lnTo>
                <a:lnTo>
                  <a:pt x="2846019" y="12573"/>
                </a:lnTo>
                <a:lnTo>
                  <a:pt x="2846019" y="144399"/>
                </a:lnTo>
                <a:lnTo>
                  <a:pt x="2843664" y="142140"/>
                </a:lnTo>
                <a:lnTo>
                  <a:pt x="2833480" y="133306"/>
                </a:lnTo>
                <a:lnTo>
                  <a:pt x="2823251" y="125931"/>
                </a:lnTo>
                <a:lnTo>
                  <a:pt x="2812999" y="120015"/>
                </a:lnTo>
                <a:lnTo>
                  <a:pt x="2801405" y="115349"/>
                </a:lnTo>
                <a:lnTo>
                  <a:pt x="2789033" y="112562"/>
                </a:lnTo>
                <a:lnTo>
                  <a:pt x="2775788" y="111633"/>
                </a:lnTo>
                <a:lnTo>
                  <a:pt x="2766264" y="111982"/>
                </a:lnTo>
                <a:lnTo>
                  <a:pt x="2753257" y="113715"/>
                </a:lnTo>
                <a:lnTo>
                  <a:pt x="2741139" y="116900"/>
                </a:lnTo>
                <a:lnTo>
                  <a:pt x="2729941" y="121538"/>
                </a:lnTo>
                <a:lnTo>
                  <a:pt x="2714405" y="131177"/>
                </a:lnTo>
                <a:lnTo>
                  <a:pt x="2704937" y="139672"/>
                </a:lnTo>
                <a:lnTo>
                  <a:pt x="2696540" y="149606"/>
                </a:lnTo>
                <a:lnTo>
                  <a:pt x="2691018" y="157967"/>
                </a:lnTo>
                <a:lnTo>
                  <a:pt x="2685235" y="168891"/>
                </a:lnTo>
                <a:lnTo>
                  <a:pt x="2680307" y="180874"/>
                </a:lnTo>
                <a:lnTo>
                  <a:pt x="2676220" y="193929"/>
                </a:lnTo>
                <a:lnTo>
                  <a:pt x="2672201" y="213001"/>
                </a:lnTo>
                <a:lnTo>
                  <a:pt x="2670563" y="225490"/>
                </a:lnTo>
                <a:lnTo>
                  <a:pt x="2669569" y="238604"/>
                </a:lnTo>
                <a:lnTo>
                  <a:pt x="2669235" y="252349"/>
                </a:lnTo>
                <a:lnTo>
                  <a:pt x="2669237" y="253314"/>
                </a:lnTo>
                <a:lnTo>
                  <a:pt x="2669627" y="266414"/>
                </a:lnTo>
                <a:lnTo>
                  <a:pt x="2670681" y="279192"/>
                </a:lnTo>
                <a:lnTo>
                  <a:pt x="2672379" y="291649"/>
                </a:lnTo>
                <a:lnTo>
                  <a:pt x="2674696" y="303784"/>
                </a:lnTo>
                <a:lnTo>
                  <a:pt x="2681014" y="324660"/>
                </a:lnTo>
                <a:lnTo>
                  <a:pt x="2686173" y="336088"/>
                </a:lnTo>
                <a:lnTo>
                  <a:pt x="2692349" y="346583"/>
                </a:lnTo>
                <a:lnTo>
                  <a:pt x="2703394" y="360191"/>
                </a:lnTo>
                <a:lnTo>
                  <a:pt x="2712928" y="368577"/>
                </a:lnTo>
                <a:lnTo>
                  <a:pt x="2723718" y="375666"/>
                </a:lnTo>
                <a:lnTo>
                  <a:pt x="2732260" y="379721"/>
                </a:lnTo>
                <a:lnTo>
                  <a:pt x="2739633" y="260543"/>
                </a:lnTo>
                <a:lnTo>
                  <a:pt x="2739212" y="247650"/>
                </a:lnTo>
                <a:lnTo>
                  <a:pt x="2739240" y="244661"/>
                </a:lnTo>
                <a:lnTo>
                  <a:pt x="2740045" y="231905"/>
                </a:lnTo>
                <a:lnTo>
                  <a:pt x="2742006" y="219456"/>
                </a:lnTo>
                <a:lnTo>
                  <a:pt x="2745855" y="205758"/>
                </a:lnTo>
                <a:lnTo>
                  <a:pt x="2750769" y="194437"/>
                </a:lnTo>
                <a:lnTo>
                  <a:pt x="2754706" y="186944"/>
                </a:lnTo>
                <a:lnTo>
                  <a:pt x="2759913" y="180975"/>
                </a:lnTo>
                <a:lnTo>
                  <a:pt x="2766390" y="176530"/>
                </a:lnTo>
                <a:lnTo>
                  <a:pt x="2772867" y="172085"/>
                </a:lnTo>
                <a:lnTo>
                  <a:pt x="2780487" y="169799"/>
                </a:lnTo>
                <a:lnTo>
                  <a:pt x="2789504" y="169799"/>
                </a:lnTo>
                <a:lnTo>
                  <a:pt x="2805995" y="173074"/>
                </a:lnTo>
                <a:lnTo>
                  <a:pt x="2817698" y="179705"/>
                </a:lnTo>
                <a:lnTo>
                  <a:pt x="2827753" y="188024"/>
                </a:lnTo>
                <a:lnTo>
                  <a:pt x="2836745" y="197158"/>
                </a:lnTo>
                <a:lnTo>
                  <a:pt x="2846019" y="208025"/>
                </a:lnTo>
                <a:lnTo>
                  <a:pt x="2846019" y="288925"/>
                </a:lnTo>
                <a:lnTo>
                  <a:pt x="2840177" y="296163"/>
                </a:lnTo>
                <a:lnTo>
                  <a:pt x="2834843" y="302387"/>
                </a:lnTo>
                <a:lnTo>
                  <a:pt x="2829890" y="307340"/>
                </a:lnTo>
                <a:lnTo>
                  <a:pt x="2824937" y="312420"/>
                </a:lnTo>
                <a:lnTo>
                  <a:pt x="2820111" y="316357"/>
                </a:lnTo>
                <a:lnTo>
                  <a:pt x="2815539" y="319532"/>
                </a:lnTo>
                <a:lnTo>
                  <a:pt x="2810840" y="322580"/>
                </a:lnTo>
                <a:lnTo>
                  <a:pt x="2806395" y="324866"/>
                </a:lnTo>
                <a:lnTo>
                  <a:pt x="2801823" y="326263"/>
                </a:lnTo>
                <a:lnTo>
                  <a:pt x="2797378" y="327533"/>
                </a:lnTo>
                <a:lnTo>
                  <a:pt x="2792806" y="328295"/>
                </a:lnTo>
                <a:lnTo>
                  <a:pt x="2778582" y="328295"/>
                </a:lnTo>
                <a:lnTo>
                  <a:pt x="2770835" y="326009"/>
                </a:lnTo>
                <a:close/>
              </a:path>
              <a:path w="6676339" h="479298">
                <a:moveTo>
                  <a:pt x="2739633" y="260543"/>
                </a:moveTo>
                <a:lnTo>
                  <a:pt x="2732260" y="379721"/>
                </a:lnTo>
                <a:lnTo>
                  <a:pt x="2743938" y="383447"/>
                </a:lnTo>
                <a:lnTo>
                  <a:pt x="2740934" y="273084"/>
                </a:lnTo>
                <a:lnTo>
                  <a:pt x="2739633" y="260543"/>
                </a:lnTo>
                <a:close/>
              </a:path>
              <a:path w="6676339" h="479298">
                <a:moveTo>
                  <a:pt x="3108288" y="323705"/>
                </a:moveTo>
                <a:lnTo>
                  <a:pt x="3098876" y="330454"/>
                </a:lnTo>
                <a:lnTo>
                  <a:pt x="3096861" y="331621"/>
                </a:lnTo>
                <a:lnTo>
                  <a:pt x="3085015" y="336282"/>
                </a:lnTo>
                <a:lnTo>
                  <a:pt x="3072206" y="337820"/>
                </a:lnTo>
                <a:lnTo>
                  <a:pt x="3068753" y="337727"/>
                </a:lnTo>
                <a:lnTo>
                  <a:pt x="3055519" y="335155"/>
                </a:lnTo>
                <a:lnTo>
                  <a:pt x="3057220" y="386461"/>
                </a:lnTo>
                <a:lnTo>
                  <a:pt x="3076060" y="384875"/>
                </a:lnTo>
                <a:lnTo>
                  <a:pt x="3088331" y="381912"/>
                </a:lnTo>
                <a:lnTo>
                  <a:pt x="3099892" y="377444"/>
                </a:lnTo>
                <a:lnTo>
                  <a:pt x="3114707" y="368968"/>
                </a:lnTo>
                <a:lnTo>
                  <a:pt x="3124818" y="361244"/>
                </a:lnTo>
                <a:lnTo>
                  <a:pt x="3134182" y="352298"/>
                </a:lnTo>
                <a:lnTo>
                  <a:pt x="3132404" y="117221"/>
                </a:lnTo>
                <a:lnTo>
                  <a:pt x="3122699" y="114982"/>
                </a:lnTo>
                <a:lnTo>
                  <a:pt x="3110711" y="113130"/>
                </a:lnTo>
                <a:lnTo>
                  <a:pt x="3097614" y="112009"/>
                </a:lnTo>
                <a:lnTo>
                  <a:pt x="3083382" y="111633"/>
                </a:lnTo>
                <a:lnTo>
                  <a:pt x="3077319" y="111729"/>
                </a:lnTo>
                <a:lnTo>
                  <a:pt x="3064555" y="112577"/>
                </a:lnTo>
                <a:lnTo>
                  <a:pt x="3052140" y="114300"/>
                </a:lnTo>
                <a:lnTo>
                  <a:pt x="3035863" y="117648"/>
                </a:lnTo>
                <a:lnTo>
                  <a:pt x="3024073" y="121031"/>
                </a:lnTo>
                <a:lnTo>
                  <a:pt x="3008071" y="126619"/>
                </a:lnTo>
                <a:lnTo>
                  <a:pt x="3001721" y="129794"/>
                </a:lnTo>
                <a:lnTo>
                  <a:pt x="2995371" y="132969"/>
                </a:lnTo>
                <a:lnTo>
                  <a:pt x="2990926" y="135890"/>
                </a:lnTo>
                <a:lnTo>
                  <a:pt x="2988386" y="138557"/>
                </a:lnTo>
                <a:lnTo>
                  <a:pt x="2985846" y="141224"/>
                </a:lnTo>
                <a:lnTo>
                  <a:pt x="2984068" y="144145"/>
                </a:lnTo>
                <a:lnTo>
                  <a:pt x="2983179" y="147447"/>
                </a:lnTo>
                <a:lnTo>
                  <a:pt x="2982290" y="150749"/>
                </a:lnTo>
                <a:lnTo>
                  <a:pt x="2981782" y="155194"/>
                </a:lnTo>
                <a:lnTo>
                  <a:pt x="2981782" y="164973"/>
                </a:lnTo>
                <a:lnTo>
                  <a:pt x="2982036" y="168910"/>
                </a:lnTo>
                <a:lnTo>
                  <a:pt x="2982671" y="172338"/>
                </a:lnTo>
                <a:lnTo>
                  <a:pt x="2983179" y="175768"/>
                </a:lnTo>
                <a:lnTo>
                  <a:pt x="2983941" y="178688"/>
                </a:lnTo>
                <a:lnTo>
                  <a:pt x="2984957" y="181102"/>
                </a:lnTo>
                <a:lnTo>
                  <a:pt x="2987243" y="185293"/>
                </a:lnTo>
                <a:lnTo>
                  <a:pt x="2990291" y="187833"/>
                </a:lnTo>
                <a:lnTo>
                  <a:pt x="2994101" y="188468"/>
                </a:lnTo>
                <a:lnTo>
                  <a:pt x="2997022" y="188468"/>
                </a:lnTo>
                <a:lnTo>
                  <a:pt x="3000832" y="187198"/>
                </a:lnTo>
                <a:lnTo>
                  <a:pt x="3005404" y="184658"/>
                </a:lnTo>
                <a:lnTo>
                  <a:pt x="3010103" y="181991"/>
                </a:lnTo>
                <a:lnTo>
                  <a:pt x="3015818" y="179197"/>
                </a:lnTo>
                <a:lnTo>
                  <a:pt x="3022803" y="176149"/>
                </a:lnTo>
                <a:lnTo>
                  <a:pt x="3029661" y="173100"/>
                </a:lnTo>
                <a:lnTo>
                  <a:pt x="3037662" y="170180"/>
                </a:lnTo>
                <a:lnTo>
                  <a:pt x="3046679" y="167640"/>
                </a:lnTo>
                <a:lnTo>
                  <a:pt x="3051656" y="166392"/>
                </a:lnTo>
                <a:lnTo>
                  <a:pt x="3063882" y="164470"/>
                </a:lnTo>
                <a:lnTo>
                  <a:pt x="3077413" y="163830"/>
                </a:lnTo>
                <a:lnTo>
                  <a:pt x="3086176" y="163830"/>
                </a:lnTo>
                <a:lnTo>
                  <a:pt x="3093415" y="164719"/>
                </a:lnTo>
                <a:lnTo>
                  <a:pt x="3099384" y="166624"/>
                </a:lnTo>
                <a:lnTo>
                  <a:pt x="3105353" y="168402"/>
                </a:lnTo>
                <a:lnTo>
                  <a:pt x="3110052" y="171196"/>
                </a:lnTo>
                <a:lnTo>
                  <a:pt x="3113608" y="175006"/>
                </a:lnTo>
                <a:lnTo>
                  <a:pt x="3117164" y="178816"/>
                </a:lnTo>
                <a:lnTo>
                  <a:pt x="3119704" y="183642"/>
                </a:lnTo>
                <a:lnTo>
                  <a:pt x="3121228" y="189357"/>
                </a:lnTo>
                <a:lnTo>
                  <a:pt x="3122752" y="195072"/>
                </a:lnTo>
                <a:lnTo>
                  <a:pt x="3123514" y="201803"/>
                </a:lnTo>
                <a:lnTo>
                  <a:pt x="3123514" y="224155"/>
                </a:lnTo>
                <a:lnTo>
                  <a:pt x="3092576" y="224217"/>
                </a:lnTo>
                <a:lnTo>
                  <a:pt x="3078965" y="224708"/>
                </a:lnTo>
                <a:lnTo>
                  <a:pt x="3066117" y="225687"/>
                </a:lnTo>
                <a:lnTo>
                  <a:pt x="3054039" y="227153"/>
                </a:lnTo>
                <a:lnTo>
                  <a:pt x="3042742" y="229108"/>
                </a:lnTo>
                <a:lnTo>
                  <a:pt x="3036448" y="230495"/>
                </a:lnTo>
                <a:lnTo>
                  <a:pt x="3023487" y="234208"/>
                </a:lnTo>
                <a:lnTo>
                  <a:pt x="3011869" y="238789"/>
                </a:lnTo>
                <a:lnTo>
                  <a:pt x="3001594" y="244221"/>
                </a:lnTo>
                <a:lnTo>
                  <a:pt x="2992546" y="250753"/>
                </a:lnTo>
                <a:lnTo>
                  <a:pt x="2983613" y="259811"/>
                </a:lnTo>
                <a:lnTo>
                  <a:pt x="2976702" y="270256"/>
                </a:lnTo>
                <a:lnTo>
                  <a:pt x="2972180" y="281161"/>
                </a:lnTo>
                <a:lnTo>
                  <a:pt x="2969385" y="293544"/>
                </a:lnTo>
                <a:lnTo>
                  <a:pt x="2968447" y="307213"/>
                </a:lnTo>
                <a:lnTo>
                  <a:pt x="2968936" y="317643"/>
                </a:lnTo>
                <a:lnTo>
                  <a:pt x="2971078" y="330301"/>
                </a:lnTo>
                <a:lnTo>
                  <a:pt x="2974924" y="341630"/>
                </a:lnTo>
                <a:lnTo>
                  <a:pt x="2977471" y="346734"/>
                </a:lnTo>
                <a:lnTo>
                  <a:pt x="2984558" y="357335"/>
                </a:lnTo>
                <a:lnTo>
                  <a:pt x="2993466" y="366395"/>
                </a:lnTo>
                <a:lnTo>
                  <a:pt x="2998415" y="370190"/>
                </a:lnTo>
                <a:lnTo>
                  <a:pt x="3009282" y="376538"/>
                </a:lnTo>
                <a:lnTo>
                  <a:pt x="3021533" y="381381"/>
                </a:lnTo>
                <a:lnTo>
                  <a:pt x="3031394" y="383901"/>
                </a:lnTo>
                <a:lnTo>
                  <a:pt x="3043912" y="385810"/>
                </a:lnTo>
                <a:lnTo>
                  <a:pt x="3044931" y="328735"/>
                </a:lnTo>
                <a:lnTo>
                  <a:pt x="3037940" y="318455"/>
                </a:lnTo>
                <a:lnTo>
                  <a:pt x="3035630" y="305054"/>
                </a:lnTo>
                <a:lnTo>
                  <a:pt x="3035630" y="299085"/>
                </a:lnTo>
                <a:lnTo>
                  <a:pt x="3036773" y="293750"/>
                </a:lnTo>
                <a:lnTo>
                  <a:pt x="3039059" y="289052"/>
                </a:lnTo>
                <a:lnTo>
                  <a:pt x="3041345" y="284480"/>
                </a:lnTo>
                <a:lnTo>
                  <a:pt x="3044901" y="280416"/>
                </a:lnTo>
                <a:lnTo>
                  <a:pt x="3049854" y="277241"/>
                </a:lnTo>
                <a:lnTo>
                  <a:pt x="3054680" y="273938"/>
                </a:lnTo>
                <a:lnTo>
                  <a:pt x="3061030" y="271399"/>
                </a:lnTo>
                <a:lnTo>
                  <a:pt x="3068904" y="269748"/>
                </a:lnTo>
                <a:lnTo>
                  <a:pt x="3071566" y="269267"/>
                </a:lnTo>
                <a:lnTo>
                  <a:pt x="3083471" y="267840"/>
                </a:lnTo>
                <a:lnTo>
                  <a:pt x="3097352" y="267335"/>
                </a:lnTo>
                <a:lnTo>
                  <a:pt x="3123514" y="267335"/>
                </a:lnTo>
                <a:lnTo>
                  <a:pt x="3123514" y="308863"/>
                </a:lnTo>
                <a:lnTo>
                  <a:pt x="3117885" y="314920"/>
                </a:lnTo>
                <a:lnTo>
                  <a:pt x="3108288" y="323705"/>
                </a:lnTo>
                <a:close/>
              </a:path>
              <a:path w="6676339" h="479298">
                <a:moveTo>
                  <a:pt x="3057220" y="386461"/>
                </a:moveTo>
                <a:lnTo>
                  <a:pt x="3055519" y="335155"/>
                </a:lnTo>
                <a:lnTo>
                  <a:pt x="3045282" y="329057"/>
                </a:lnTo>
                <a:lnTo>
                  <a:pt x="3044931" y="328735"/>
                </a:lnTo>
                <a:lnTo>
                  <a:pt x="3043912" y="385810"/>
                </a:lnTo>
                <a:lnTo>
                  <a:pt x="3057220" y="386461"/>
                </a:lnTo>
                <a:close/>
              </a:path>
              <a:path w="6676339" h="479298">
                <a:moveTo>
                  <a:pt x="3346907" y="326009"/>
                </a:moveTo>
                <a:lnTo>
                  <a:pt x="3340684" y="321437"/>
                </a:lnTo>
                <a:lnTo>
                  <a:pt x="3334461" y="316865"/>
                </a:lnTo>
                <a:lnTo>
                  <a:pt x="3329508" y="310769"/>
                </a:lnTo>
                <a:lnTo>
                  <a:pt x="3325825" y="303275"/>
                </a:lnTo>
                <a:lnTo>
                  <a:pt x="3325147" y="301886"/>
                </a:lnTo>
                <a:lnTo>
                  <a:pt x="3320710" y="290368"/>
                </a:lnTo>
                <a:lnTo>
                  <a:pt x="3317697" y="277495"/>
                </a:lnTo>
                <a:lnTo>
                  <a:pt x="3317006" y="273084"/>
                </a:lnTo>
                <a:lnTo>
                  <a:pt x="3320010" y="383447"/>
                </a:lnTo>
                <a:lnTo>
                  <a:pt x="3332873" y="385702"/>
                </a:lnTo>
                <a:lnTo>
                  <a:pt x="3346907" y="386461"/>
                </a:lnTo>
                <a:lnTo>
                  <a:pt x="3356425" y="386038"/>
                </a:lnTo>
                <a:lnTo>
                  <a:pt x="3369166" y="384049"/>
                </a:lnTo>
                <a:lnTo>
                  <a:pt x="3392754" y="375285"/>
                </a:lnTo>
                <a:lnTo>
                  <a:pt x="3412718" y="361894"/>
                </a:lnTo>
                <a:lnTo>
                  <a:pt x="3422524" y="353403"/>
                </a:lnTo>
                <a:lnTo>
                  <a:pt x="3432124" y="343788"/>
                </a:lnTo>
                <a:lnTo>
                  <a:pt x="3435172" y="2159"/>
                </a:lnTo>
                <a:lnTo>
                  <a:pt x="3431616" y="2921"/>
                </a:lnTo>
                <a:lnTo>
                  <a:pt x="3429076" y="3937"/>
                </a:lnTo>
                <a:lnTo>
                  <a:pt x="3426409" y="4953"/>
                </a:lnTo>
                <a:lnTo>
                  <a:pt x="3424504" y="6223"/>
                </a:lnTo>
                <a:lnTo>
                  <a:pt x="3422599" y="9144"/>
                </a:lnTo>
                <a:lnTo>
                  <a:pt x="3422091" y="12573"/>
                </a:lnTo>
                <a:lnTo>
                  <a:pt x="3422091" y="144399"/>
                </a:lnTo>
                <a:lnTo>
                  <a:pt x="3419736" y="142140"/>
                </a:lnTo>
                <a:lnTo>
                  <a:pt x="3409552" y="133306"/>
                </a:lnTo>
                <a:lnTo>
                  <a:pt x="3399323" y="125931"/>
                </a:lnTo>
                <a:lnTo>
                  <a:pt x="3389071" y="120015"/>
                </a:lnTo>
                <a:lnTo>
                  <a:pt x="3377477" y="115349"/>
                </a:lnTo>
                <a:lnTo>
                  <a:pt x="3365105" y="112562"/>
                </a:lnTo>
                <a:lnTo>
                  <a:pt x="3351860" y="111633"/>
                </a:lnTo>
                <a:lnTo>
                  <a:pt x="3342336" y="111982"/>
                </a:lnTo>
                <a:lnTo>
                  <a:pt x="3329329" y="113715"/>
                </a:lnTo>
                <a:lnTo>
                  <a:pt x="3317211" y="116900"/>
                </a:lnTo>
                <a:lnTo>
                  <a:pt x="3306013" y="121538"/>
                </a:lnTo>
                <a:lnTo>
                  <a:pt x="3290477" y="131177"/>
                </a:lnTo>
                <a:lnTo>
                  <a:pt x="3281009" y="139672"/>
                </a:lnTo>
                <a:lnTo>
                  <a:pt x="3272612" y="149606"/>
                </a:lnTo>
                <a:lnTo>
                  <a:pt x="3267090" y="157967"/>
                </a:lnTo>
                <a:lnTo>
                  <a:pt x="3261307" y="168891"/>
                </a:lnTo>
                <a:lnTo>
                  <a:pt x="3256379" y="180874"/>
                </a:lnTo>
                <a:lnTo>
                  <a:pt x="3252292" y="193929"/>
                </a:lnTo>
                <a:lnTo>
                  <a:pt x="3248273" y="213001"/>
                </a:lnTo>
                <a:lnTo>
                  <a:pt x="3246635" y="225490"/>
                </a:lnTo>
                <a:lnTo>
                  <a:pt x="3245641" y="238604"/>
                </a:lnTo>
                <a:lnTo>
                  <a:pt x="3245307" y="252349"/>
                </a:lnTo>
                <a:lnTo>
                  <a:pt x="3245309" y="253314"/>
                </a:lnTo>
                <a:lnTo>
                  <a:pt x="3245699" y="266414"/>
                </a:lnTo>
                <a:lnTo>
                  <a:pt x="3246753" y="279192"/>
                </a:lnTo>
                <a:lnTo>
                  <a:pt x="3248451" y="291649"/>
                </a:lnTo>
                <a:lnTo>
                  <a:pt x="3250768" y="303784"/>
                </a:lnTo>
                <a:lnTo>
                  <a:pt x="3257086" y="324660"/>
                </a:lnTo>
                <a:lnTo>
                  <a:pt x="3262245" y="336088"/>
                </a:lnTo>
                <a:lnTo>
                  <a:pt x="3268421" y="346583"/>
                </a:lnTo>
                <a:lnTo>
                  <a:pt x="3279466" y="360191"/>
                </a:lnTo>
                <a:lnTo>
                  <a:pt x="3289000" y="368577"/>
                </a:lnTo>
                <a:lnTo>
                  <a:pt x="3299790" y="375666"/>
                </a:lnTo>
                <a:lnTo>
                  <a:pt x="3308332" y="379721"/>
                </a:lnTo>
                <a:lnTo>
                  <a:pt x="3315705" y="260543"/>
                </a:lnTo>
                <a:lnTo>
                  <a:pt x="3315284" y="247650"/>
                </a:lnTo>
                <a:lnTo>
                  <a:pt x="3315312" y="244661"/>
                </a:lnTo>
                <a:lnTo>
                  <a:pt x="3316117" y="231905"/>
                </a:lnTo>
                <a:lnTo>
                  <a:pt x="3318078" y="219456"/>
                </a:lnTo>
                <a:lnTo>
                  <a:pt x="3321927" y="205758"/>
                </a:lnTo>
                <a:lnTo>
                  <a:pt x="3326841" y="194437"/>
                </a:lnTo>
                <a:lnTo>
                  <a:pt x="3330778" y="186944"/>
                </a:lnTo>
                <a:lnTo>
                  <a:pt x="3335985" y="180975"/>
                </a:lnTo>
                <a:lnTo>
                  <a:pt x="3342462" y="176530"/>
                </a:lnTo>
                <a:lnTo>
                  <a:pt x="3348939" y="172085"/>
                </a:lnTo>
                <a:lnTo>
                  <a:pt x="3356559" y="169799"/>
                </a:lnTo>
                <a:lnTo>
                  <a:pt x="3365576" y="169799"/>
                </a:lnTo>
                <a:lnTo>
                  <a:pt x="3382067" y="173074"/>
                </a:lnTo>
                <a:lnTo>
                  <a:pt x="3393770" y="179705"/>
                </a:lnTo>
                <a:lnTo>
                  <a:pt x="3403825" y="188024"/>
                </a:lnTo>
                <a:lnTo>
                  <a:pt x="3412817" y="197158"/>
                </a:lnTo>
                <a:lnTo>
                  <a:pt x="3422091" y="208025"/>
                </a:lnTo>
                <a:lnTo>
                  <a:pt x="3422091" y="288925"/>
                </a:lnTo>
                <a:lnTo>
                  <a:pt x="3416249" y="296163"/>
                </a:lnTo>
                <a:lnTo>
                  <a:pt x="3410915" y="302387"/>
                </a:lnTo>
                <a:lnTo>
                  <a:pt x="3405962" y="307340"/>
                </a:lnTo>
                <a:lnTo>
                  <a:pt x="3401009" y="312420"/>
                </a:lnTo>
                <a:lnTo>
                  <a:pt x="3396183" y="316357"/>
                </a:lnTo>
                <a:lnTo>
                  <a:pt x="3391611" y="319532"/>
                </a:lnTo>
                <a:lnTo>
                  <a:pt x="3386912" y="322580"/>
                </a:lnTo>
                <a:lnTo>
                  <a:pt x="3382467" y="324866"/>
                </a:lnTo>
                <a:lnTo>
                  <a:pt x="3377895" y="326263"/>
                </a:lnTo>
                <a:lnTo>
                  <a:pt x="3373450" y="327533"/>
                </a:lnTo>
                <a:lnTo>
                  <a:pt x="3368878" y="328295"/>
                </a:lnTo>
                <a:lnTo>
                  <a:pt x="3354654" y="328295"/>
                </a:lnTo>
                <a:lnTo>
                  <a:pt x="3346907" y="326009"/>
                </a:lnTo>
                <a:close/>
              </a:path>
              <a:path w="6676339" h="479298">
                <a:moveTo>
                  <a:pt x="3315705" y="260543"/>
                </a:moveTo>
                <a:lnTo>
                  <a:pt x="3308332" y="379721"/>
                </a:lnTo>
                <a:lnTo>
                  <a:pt x="3320010" y="383447"/>
                </a:lnTo>
                <a:lnTo>
                  <a:pt x="3317006" y="273084"/>
                </a:lnTo>
                <a:lnTo>
                  <a:pt x="3315705" y="260543"/>
                </a:lnTo>
                <a:close/>
              </a:path>
              <a:path w="6676339" h="479298">
                <a:moveTo>
                  <a:pt x="3432124" y="370840"/>
                </a:moveTo>
                <a:lnTo>
                  <a:pt x="3432124" y="372872"/>
                </a:lnTo>
                <a:lnTo>
                  <a:pt x="3433648" y="375920"/>
                </a:lnTo>
                <a:lnTo>
                  <a:pt x="3436315" y="378460"/>
                </a:lnTo>
                <a:lnTo>
                  <a:pt x="3440887" y="380238"/>
                </a:lnTo>
                <a:lnTo>
                  <a:pt x="3443808" y="380873"/>
                </a:lnTo>
                <a:lnTo>
                  <a:pt x="3447491" y="381254"/>
                </a:lnTo>
                <a:lnTo>
                  <a:pt x="3451047" y="381635"/>
                </a:lnTo>
                <a:lnTo>
                  <a:pt x="3471748" y="381635"/>
                </a:lnTo>
                <a:lnTo>
                  <a:pt x="3475431" y="381254"/>
                </a:lnTo>
                <a:lnTo>
                  <a:pt x="3488004" y="377317"/>
                </a:lnTo>
                <a:lnTo>
                  <a:pt x="3490290" y="370840"/>
                </a:lnTo>
                <a:lnTo>
                  <a:pt x="3490290" y="10668"/>
                </a:lnTo>
                <a:lnTo>
                  <a:pt x="3477209" y="2159"/>
                </a:lnTo>
                <a:lnTo>
                  <a:pt x="3472891" y="1650"/>
                </a:lnTo>
                <a:lnTo>
                  <a:pt x="3468446" y="1016"/>
                </a:lnTo>
                <a:lnTo>
                  <a:pt x="3462985" y="762"/>
                </a:lnTo>
                <a:lnTo>
                  <a:pt x="3449396" y="762"/>
                </a:lnTo>
                <a:lnTo>
                  <a:pt x="3443935" y="1016"/>
                </a:lnTo>
                <a:lnTo>
                  <a:pt x="3439490" y="1650"/>
                </a:lnTo>
                <a:lnTo>
                  <a:pt x="3435172" y="2159"/>
                </a:lnTo>
                <a:lnTo>
                  <a:pt x="3432124" y="343788"/>
                </a:lnTo>
                <a:lnTo>
                  <a:pt x="3432124" y="370840"/>
                </a:lnTo>
                <a:close/>
              </a:path>
              <a:path w="6676339" h="479298">
                <a:moveTo>
                  <a:pt x="3683457" y="124333"/>
                </a:moveTo>
                <a:lnTo>
                  <a:pt x="3682949" y="127762"/>
                </a:lnTo>
                <a:lnTo>
                  <a:pt x="3682949" y="372618"/>
                </a:lnTo>
                <a:lnTo>
                  <a:pt x="3690188" y="379095"/>
                </a:lnTo>
                <a:lnTo>
                  <a:pt x="3700729" y="381127"/>
                </a:lnTo>
                <a:lnTo>
                  <a:pt x="3710635" y="381762"/>
                </a:lnTo>
                <a:lnTo>
                  <a:pt x="3724097" y="381762"/>
                </a:lnTo>
                <a:lnTo>
                  <a:pt x="3734003" y="381127"/>
                </a:lnTo>
                <a:lnTo>
                  <a:pt x="3744544" y="379095"/>
                </a:lnTo>
                <a:lnTo>
                  <a:pt x="3751783" y="370840"/>
                </a:lnTo>
                <a:lnTo>
                  <a:pt x="3751783" y="125984"/>
                </a:lnTo>
                <a:lnTo>
                  <a:pt x="3750132" y="123062"/>
                </a:lnTo>
                <a:lnTo>
                  <a:pt x="3747211" y="120523"/>
                </a:lnTo>
                <a:lnTo>
                  <a:pt x="3744544" y="119507"/>
                </a:lnTo>
                <a:lnTo>
                  <a:pt x="3741877" y="118491"/>
                </a:lnTo>
                <a:lnTo>
                  <a:pt x="3738448" y="117729"/>
                </a:lnTo>
                <a:lnTo>
                  <a:pt x="3734003" y="117094"/>
                </a:lnTo>
                <a:lnTo>
                  <a:pt x="3729685" y="116586"/>
                </a:lnTo>
                <a:lnTo>
                  <a:pt x="3724097" y="116332"/>
                </a:lnTo>
                <a:lnTo>
                  <a:pt x="3710635" y="116332"/>
                </a:lnTo>
                <a:lnTo>
                  <a:pt x="3705047" y="116586"/>
                </a:lnTo>
                <a:lnTo>
                  <a:pt x="3700729" y="117094"/>
                </a:lnTo>
                <a:lnTo>
                  <a:pt x="3696284" y="117729"/>
                </a:lnTo>
                <a:lnTo>
                  <a:pt x="3692855" y="118491"/>
                </a:lnTo>
                <a:lnTo>
                  <a:pt x="3690188" y="119507"/>
                </a:lnTo>
                <a:lnTo>
                  <a:pt x="3687521" y="120523"/>
                </a:lnTo>
                <a:lnTo>
                  <a:pt x="3685743" y="121666"/>
                </a:lnTo>
                <a:lnTo>
                  <a:pt x="3683457" y="124333"/>
                </a:lnTo>
                <a:close/>
              </a:path>
              <a:path w="6676339" h="479298">
                <a:moveTo>
                  <a:pt x="3677742" y="46100"/>
                </a:moveTo>
                <a:lnTo>
                  <a:pt x="3677850" y="50572"/>
                </a:lnTo>
                <a:lnTo>
                  <a:pt x="3680255" y="64530"/>
                </a:lnTo>
                <a:lnTo>
                  <a:pt x="3685870" y="73660"/>
                </a:lnTo>
                <a:lnTo>
                  <a:pt x="3689922" y="76599"/>
                </a:lnTo>
                <a:lnTo>
                  <a:pt x="3701144" y="80212"/>
                </a:lnTo>
                <a:lnTo>
                  <a:pt x="3717112" y="81407"/>
                </a:lnTo>
                <a:lnTo>
                  <a:pt x="3726303" y="81035"/>
                </a:lnTo>
                <a:lnTo>
                  <a:pt x="3739633" y="78452"/>
                </a:lnTo>
                <a:lnTo>
                  <a:pt x="3748481" y="73406"/>
                </a:lnTo>
                <a:lnTo>
                  <a:pt x="3750828" y="70808"/>
                </a:lnTo>
                <a:lnTo>
                  <a:pt x="3755459" y="60170"/>
                </a:lnTo>
                <a:lnTo>
                  <a:pt x="3756990" y="44831"/>
                </a:lnTo>
                <a:lnTo>
                  <a:pt x="3756860" y="40039"/>
                </a:lnTo>
                <a:lnTo>
                  <a:pt x="3754362" y="26192"/>
                </a:lnTo>
                <a:lnTo>
                  <a:pt x="3748735" y="17018"/>
                </a:lnTo>
                <a:lnTo>
                  <a:pt x="3744702" y="14115"/>
                </a:lnTo>
                <a:lnTo>
                  <a:pt x="3733504" y="10474"/>
                </a:lnTo>
                <a:lnTo>
                  <a:pt x="3717620" y="9271"/>
                </a:lnTo>
                <a:lnTo>
                  <a:pt x="3708193" y="9652"/>
                </a:lnTo>
                <a:lnTo>
                  <a:pt x="3694902" y="12240"/>
                </a:lnTo>
                <a:lnTo>
                  <a:pt x="3686124" y="17272"/>
                </a:lnTo>
                <a:lnTo>
                  <a:pt x="3683741" y="20084"/>
                </a:lnTo>
                <a:lnTo>
                  <a:pt x="3679242" y="30832"/>
                </a:lnTo>
                <a:lnTo>
                  <a:pt x="3677742" y="46100"/>
                </a:lnTo>
                <a:close/>
              </a:path>
              <a:path w="6676339" h="479298">
                <a:moveTo>
                  <a:pt x="4088841" y="128778"/>
                </a:moveTo>
                <a:lnTo>
                  <a:pt x="4088333" y="132461"/>
                </a:lnTo>
                <a:lnTo>
                  <a:pt x="4087825" y="136144"/>
                </a:lnTo>
                <a:lnTo>
                  <a:pt x="4087698" y="155829"/>
                </a:lnTo>
                <a:lnTo>
                  <a:pt x="4088587" y="162941"/>
                </a:lnTo>
                <a:lnTo>
                  <a:pt x="4090365" y="167259"/>
                </a:lnTo>
                <a:lnTo>
                  <a:pt x="4092143" y="171577"/>
                </a:lnTo>
                <a:lnTo>
                  <a:pt x="4094810" y="173736"/>
                </a:lnTo>
                <a:lnTo>
                  <a:pt x="4127576" y="173736"/>
                </a:lnTo>
                <a:lnTo>
                  <a:pt x="4127579" y="299629"/>
                </a:lnTo>
                <a:lnTo>
                  <a:pt x="4128139" y="313474"/>
                </a:lnTo>
                <a:lnTo>
                  <a:pt x="4129989" y="57277"/>
                </a:lnTo>
                <a:lnTo>
                  <a:pt x="4127957" y="60198"/>
                </a:lnTo>
                <a:lnTo>
                  <a:pt x="4127576" y="63627"/>
                </a:lnTo>
                <a:lnTo>
                  <a:pt x="4127576" y="117983"/>
                </a:lnTo>
                <a:lnTo>
                  <a:pt x="4098620" y="117983"/>
                </a:lnTo>
                <a:lnTo>
                  <a:pt x="4095191" y="118363"/>
                </a:lnTo>
                <a:lnTo>
                  <a:pt x="4091254" y="121793"/>
                </a:lnTo>
                <a:lnTo>
                  <a:pt x="4089476" y="125984"/>
                </a:lnTo>
                <a:lnTo>
                  <a:pt x="4088841" y="128778"/>
                </a:lnTo>
                <a:close/>
              </a:path>
              <a:path w="6676339" h="479298">
                <a:moveTo>
                  <a:pt x="4132148" y="337312"/>
                </a:moveTo>
                <a:lnTo>
                  <a:pt x="4133913" y="342876"/>
                </a:lnTo>
                <a:lnTo>
                  <a:pt x="4139362" y="354617"/>
                </a:lnTo>
                <a:lnTo>
                  <a:pt x="4146626" y="364490"/>
                </a:lnTo>
                <a:lnTo>
                  <a:pt x="4159547" y="374892"/>
                </a:lnTo>
                <a:lnTo>
                  <a:pt x="4171518" y="380365"/>
                </a:lnTo>
                <a:lnTo>
                  <a:pt x="4180721" y="382990"/>
                </a:lnTo>
                <a:lnTo>
                  <a:pt x="4193165" y="384937"/>
                </a:lnTo>
                <a:lnTo>
                  <a:pt x="4206951" y="385572"/>
                </a:lnTo>
                <a:lnTo>
                  <a:pt x="4212031" y="385572"/>
                </a:lnTo>
                <a:lnTo>
                  <a:pt x="4217111" y="385318"/>
                </a:lnTo>
                <a:lnTo>
                  <a:pt x="4222191" y="384810"/>
                </a:lnTo>
                <a:lnTo>
                  <a:pt x="4227144" y="384175"/>
                </a:lnTo>
                <a:lnTo>
                  <a:pt x="4231843" y="383413"/>
                </a:lnTo>
                <a:lnTo>
                  <a:pt x="4236034" y="382524"/>
                </a:lnTo>
                <a:lnTo>
                  <a:pt x="4240352" y="381508"/>
                </a:lnTo>
                <a:lnTo>
                  <a:pt x="4247210" y="378968"/>
                </a:lnTo>
                <a:lnTo>
                  <a:pt x="4252925" y="376047"/>
                </a:lnTo>
                <a:lnTo>
                  <a:pt x="4256100" y="372491"/>
                </a:lnTo>
                <a:lnTo>
                  <a:pt x="4258513" y="365252"/>
                </a:lnTo>
                <a:lnTo>
                  <a:pt x="4259529" y="360934"/>
                </a:lnTo>
                <a:lnTo>
                  <a:pt x="4259910" y="354838"/>
                </a:lnTo>
                <a:lnTo>
                  <a:pt x="4259910" y="341757"/>
                </a:lnTo>
                <a:lnTo>
                  <a:pt x="4259783" y="337566"/>
                </a:lnTo>
                <a:lnTo>
                  <a:pt x="4259275" y="334263"/>
                </a:lnTo>
                <a:lnTo>
                  <a:pt x="4258894" y="330962"/>
                </a:lnTo>
                <a:lnTo>
                  <a:pt x="4258386" y="328422"/>
                </a:lnTo>
                <a:lnTo>
                  <a:pt x="4257243" y="324612"/>
                </a:lnTo>
                <a:lnTo>
                  <a:pt x="4254449" y="322072"/>
                </a:lnTo>
                <a:lnTo>
                  <a:pt x="4251020" y="321691"/>
                </a:lnTo>
                <a:lnTo>
                  <a:pt x="4248099" y="322707"/>
                </a:lnTo>
                <a:lnTo>
                  <a:pt x="4244670" y="323977"/>
                </a:lnTo>
                <a:lnTo>
                  <a:pt x="4240098" y="325628"/>
                </a:lnTo>
                <a:lnTo>
                  <a:pt x="4237431" y="326390"/>
                </a:lnTo>
                <a:lnTo>
                  <a:pt x="4234510" y="327025"/>
                </a:lnTo>
                <a:lnTo>
                  <a:pt x="4231716" y="327660"/>
                </a:lnTo>
                <a:lnTo>
                  <a:pt x="4228414" y="328041"/>
                </a:lnTo>
                <a:lnTo>
                  <a:pt x="4213936" y="328041"/>
                </a:lnTo>
                <a:lnTo>
                  <a:pt x="4202379" y="318008"/>
                </a:lnTo>
                <a:lnTo>
                  <a:pt x="4197142" y="302986"/>
                </a:lnTo>
                <a:lnTo>
                  <a:pt x="4196029" y="288163"/>
                </a:lnTo>
                <a:lnTo>
                  <a:pt x="4196029" y="61849"/>
                </a:lnTo>
                <a:lnTo>
                  <a:pt x="4194378" y="58674"/>
                </a:lnTo>
                <a:lnTo>
                  <a:pt x="4191457" y="56007"/>
                </a:lnTo>
                <a:lnTo>
                  <a:pt x="4186377" y="53975"/>
                </a:lnTo>
                <a:lnTo>
                  <a:pt x="4182948" y="53340"/>
                </a:lnTo>
                <a:lnTo>
                  <a:pt x="4178503" y="52832"/>
                </a:lnTo>
                <a:lnTo>
                  <a:pt x="4173931" y="52324"/>
                </a:lnTo>
                <a:lnTo>
                  <a:pt x="4149547" y="52324"/>
                </a:lnTo>
                <a:lnTo>
                  <a:pt x="4145102" y="52832"/>
                </a:lnTo>
                <a:lnTo>
                  <a:pt x="4140657" y="53340"/>
                </a:lnTo>
                <a:lnTo>
                  <a:pt x="4131894" y="56007"/>
                </a:lnTo>
                <a:lnTo>
                  <a:pt x="4128139" y="313474"/>
                </a:lnTo>
                <a:lnTo>
                  <a:pt x="4129662" y="326035"/>
                </a:lnTo>
                <a:lnTo>
                  <a:pt x="4132148" y="337312"/>
                </a:lnTo>
                <a:close/>
              </a:path>
              <a:path w="6676339" h="479298">
                <a:moveTo>
                  <a:pt x="4257243" y="167259"/>
                </a:moveTo>
                <a:lnTo>
                  <a:pt x="4259021" y="162941"/>
                </a:lnTo>
                <a:lnTo>
                  <a:pt x="4259910" y="155829"/>
                </a:lnTo>
                <a:lnTo>
                  <a:pt x="4259910" y="140588"/>
                </a:lnTo>
                <a:lnTo>
                  <a:pt x="4259783" y="136144"/>
                </a:lnTo>
                <a:lnTo>
                  <a:pt x="4259275" y="132461"/>
                </a:lnTo>
                <a:lnTo>
                  <a:pt x="4258894" y="128778"/>
                </a:lnTo>
                <a:lnTo>
                  <a:pt x="4258132" y="125984"/>
                </a:lnTo>
                <a:lnTo>
                  <a:pt x="4257243" y="123825"/>
                </a:lnTo>
                <a:lnTo>
                  <a:pt x="4255211" y="120269"/>
                </a:lnTo>
                <a:lnTo>
                  <a:pt x="4252417" y="118363"/>
                </a:lnTo>
                <a:lnTo>
                  <a:pt x="4248988" y="117983"/>
                </a:lnTo>
                <a:lnTo>
                  <a:pt x="4196029" y="117983"/>
                </a:lnTo>
                <a:lnTo>
                  <a:pt x="4196029" y="173736"/>
                </a:lnTo>
                <a:lnTo>
                  <a:pt x="4252798" y="173736"/>
                </a:lnTo>
                <a:lnTo>
                  <a:pt x="4255465" y="171577"/>
                </a:lnTo>
                <a:lnTo>
                  <a:pt x="4257243" y="167259"/>
                </a:lnTo>
                <a:close/>
              </a:path>
              <a:path w="6676339" h="479298">
                <a:moveTo>
                  <a:pt x="4369003" y="310515"/>
                </a:moveTo>
                <a:lnTo>
                  <a:pt x="4365066" y="303275"/>
                </a:lnTo>
                <a:lnTo>
                  <a:pt x="4362653" y="294767"/>
                </a:lnTo>
                <a:lnTo>
                  <a:pt x="4359676" y="279867"/>
                </a:lnTo>
                <a:lnTo>
                  <a:pt x="4358970" y="266573"/>
                </a:lnTo>
                <a:lnTo>
                  <a:pt x="4352020" y="125595"/>
                </a:lnTo>
                <a:lnTo>
                  <a:pt x="4341059" y="132191"/>
                </a:lnTo>
                <a:lnTo>
                  <a:pt x="4331056" y="139988"/>
                </a:lnTo>
                <a:lnTo>
                  <a:pt x="4322013" y="148971"/>
                </a:lnTo>
                <a:lnTo>
                  <a:pt x="4314578" y="158363"/>
                </a:lnTo>
                <a:lnTo>
                  <a:pt x="4307916" y="168954"/>
                </a:lnTo>
                <a:lnTo>
                  <a:pt x="4302216" y="180555"/>
                </a:lnTo>
                <a:lnTo>
                  <a:pt x="4297502" y="193167"/>
                </a:lnTo>
                <a:lnTo>
                  <a:pt x="4292488" y="212647"/>
                </a:lnTo>
                <a:lnTo>
                  <a:pt x="4290541" y="225117"/>
                </a:lnTo>
                <a:lnTo>
                  <a:pt x="4289379" y="238182"/>
                </a:lnTo>
                <a:lnTo>
                  <a:pt x="4288993" y="251841"/>
                </a:lnTo>
                <a:lnTo>
                  <a:pt x="4289181" y="262082"/>
                </a:lnTo>
                <a:lnTo>
                  <a:pt x="4290064" y="275559"/>
                </a:lnTo>
                <a:lnTo>
                  <a:pt x="4291677" y="288250"/>
                </a:lnTo>
                <a:lnTo>
                  <a:pt x="4294027" y="300156"/>
                </a:lnTo>
                <a:lnTo>
                  <a:pt x="4297121" y="311277"/>
                </a:lnTo>
                <a:lnTo>
                  <a:pt x="4300968" y="321879"/>
                </a:lnTo>
                <a:lnTo>
                  <a:pt x="4306669" y="333577"/>
                </a:lnTo>
                <a:lnTo>
                  <a:pt x="4313514" y="344050"/>
                </a:lnTo>
                <a:lnTo>
                  <a:pt x="4321505" y="353313"/>
                </a:lnTo>
                <a:lnTo>
                  <a:pt x="4328529" y="359794"/>
                </a:lnTo>
                <a:lnTo>
                  <a:pt x="4338663" y="367135"/>
                </a:lnTo>
                <a:lnTo>
                  <a:pt x="4349948" y="373267"/>
                </a:lnTo>
                <a:lnTo>
                  <a:pt x="4362399" y="378206"/>
                </a:lnTo>
                <a:lnTo>
                  <a:pt x="4379763" y="382816"/>
                </a:lnTo>
                <a:lnTo>
                  <a:pt x="4392136" y="384835"/>
                </a:lnTo>
                <a:lnTo>
                  <a:pt x="4405310" y="386053"/>
                </a:lnTo>
                <a:lnTo>
                  <a:pt x="4419295" y="386461"/>
                </a:lnTo>
                <a:lnTo>
                  <a:pt x="4428281" y="386312"/>
                </a:lnTo>
                <a:lnTo>
                  <a:pt x="4441015" y="385532"/>
                </a:lnTo>
                <a:lnTo>
                  <a:pt x="4453204" y="384048"/>
                </a:lnTo>
                <a:lnTo>
                  <a:pt x="4469700" y="381249"/>
                </a:lnTo>
                <a:lnTo>
                  <a:pt x="4481271" y="378587"/>
                </a:lnTo>
                <a:lnTo>
                  <a:pt x="4489526" y="376555"/>
                </a:lnTo>
                <a:lnTo>
                  <a:pt x="4501464" y="372237"/>
                </a:lnTo>
                <a:lnTo>
                  <a:pt x="4506798" y="370078"/>
                </a:lnTo>
                <a:lnTo>
                  <a:pt x="4509973" y="368300"/>
                </a:lnTo>
                <a:lnTo>
                  <a:pt x="4513275" y="364490"/>
                </a:lnTo>
                <a:lnTo>
                  <a:pt x="4514799" y="361696"/>
                </a:lnTo>
                <a:lnTo>
                  <a:pt x="4515688" y="358013"/>
                </a:lnTo>
                <a:lnTo>
                  <a:pt x="4516323" y="353568"/>
                </a:lnTo>
                <a:lnTo>
                  <a:pt x="4516577" y="350774"/>
                </a:lnTo>
                <a:lnTo>
                  <a:pt x="4516831" y="344550"/>
                </a:lnTo>
                <a:lnTo>
                  <a:pt x="4516704" y="332232"/>
                </a:lnTo>
                <a:lnTo>
                  <a:pt x="4516323" y="329184"/>
                </a:lnTo>
                <a:lnTo>
                  <a:pt x="4516069" y="326263"/>
                </a:lnTo>
                <a:lnTo>
                  <a:pt x="4515561" y="323850"/>
                </a:lnTo>
                <a:lnTo>
                  <a:pt x="4514164" y="320548"/>
                </a:lnTo>
                <a:lnTo>
                  <a:pt x="4511116" y="318135"/>
                </a:lnTo>
                <a:lnTo>
                  <a:pt x="4508068" y="317881"/>
                </a:lnTo>
                <a:lnTo>
                  <a:pt x="4505274" y="317881"/>
                </a:lnTo>
                <a:lnTo>
                  <a:pt x="4501718" y="318770"/>
                </a:lnTo>
                <a:lnTo>
                  <a:pt x="4497400" y="320421"/>
                </a:lnTo>
                <a:lnTo>
                  <a:pt x="4493082" y="322199"/>
                </a:lnTo>
                <a:lnTo>
                  <a:pt x="4487494" y="324104"/>
                </a:lnTo>
                <a:lnTo>
                  <a:pt x="4480890" y="326263"/>
                </a:lnTo>
                <a:lnTo>
                  <a:pt x="4474286" y="328295"/>
                </a:lnTo>
                <a:lnTo>
                  <a:pt x="4466412" y="330200"/>
                </a:lnTo>
                <a:lnTo>
                  <a:pt x="4457268" y="331978"/>
                </a:lnTo>
                <a:lnTo>
                  <a:pt x="4451538" y="332886"/>
                </a:lnTo>
                <a:lnTo>
                  <a:pt x="4439231" y="334102"/>
                </a:lnTo>
                <a:lnTo>
                  <a:pt x="4425518" y="334518"/>
                </a:lnTo>
                <a:lnTo>
                  <a:pt x="4419553" y="334381"/>
                </a:lnTo>
                <a:lnTo>
                  <a:pt x="4406473" y="332946"/>
                </a:lnTo>
                <a:lnTo>
                  <a:pt x="4395165" y="329946"/>
                </a:lnTo>
                <a:lnTo>
                  <a:pt x="4386656" y="326771"/>
                </a:lnTo>
                <a:lnTo>
                  <a:pt x="4379798" y="322325"/>
                </a:lnTo>
                <a:lnTo>
                  <a:pt x="4374337" y="316357"/>
                </a:lnTo>
                <a:lnTo>
                  <a:pt x="4369003" y="310515"/>
                </a:lnTo>
                <a:close/>
              </a:path>
              <a:path w="6676339" h="479298">
                <a:moveTo>
                  <a:pt x="4361256" y="121285"/>
                </a:moveTo>
                <a:lnTo>
                  <a:pt x="4352020" y="125595"/>
                </a:lnTo>
                <a:lnTo>
                  <a:pt x="4358970" y="222250"/>
                </a:lnTo>
                <a:lnTo>
                  <a:pt x="4359351" y="213741"/>
                </a:lnTo>
                <a:lnTo>
                  <a:pt x="4360621" y="205612"/>
                </a:lnTo>
                <a:lnTo>
                  <a:pt x="4362907" y="198120"/>
                </a:lnTo>
                <a:lnTo>
                  <a:pt x="4361256" y="121285"/>
                </a:lnTo>
                <a:close/>
              </a:path>
              <a:path w="6676339" h="479298">
                <a:moveTo>
                  <a:pt x="4501210" y="145669"/>
                </a:moveTo>
                <a:lnTo>
                  <a:pt x="4497584" y="141756"/>
                </a:lnTo>
                <a:lnTo>
                  <a:pt x="4488222" y="133558"/>
                </a:lnTo>
                <a:lnTo>
                  <a:pt x="4477529" y="126535"/>
                </a:lnTo>
                <a:lnTo>
                  <a:pt x="4465523" y="120650"/>
                </a:lnTo>
                <a:lnTo>
                  <a:pt x="4452694" y="116316"/>
                </a:lnTo>
                <a:lnTo>
                  <a:pt x="4440588" y="113721"/>
                </a:lnTo>
                <a:lnTo>
                  <a:pt x="4427454" y="112156"/>
                </a:lnTo>
                <a:lnTo>
                  <a:pt x="4413326" y="111633"/>
                </a:lnTo>
                <a:lnTo>
                  <a:pt x="4410976" y="111648"/>
                </a:lnTo>
                <a:lnTo>
                  <a:pt x="4397531" y="112385"/>
                </a:lnTo>
                <a:lnTo>
                  <a:pt x="4384756" y="114230"/>
                </a:lnTo>
                <a:lnTo>
                  <a:pt x="4372660" y="117193"/>
                </a:lnTo>
                <a:lnTo>
                  <a:pt x="4361256" y="121285"/>
                </a:lnTo>
                <a:lnTo>
                  <a:pt x="4362907" y="198120"/>
                </a:lnTo>
                <a:lnTo>
                  <a:pt x="4365193" y="190627"/>
                </a:lnTo>
                <a:lnTo>
                  <a:pt x="4368495" y="184023"/>
                </a:lnTo>
                <a:lnTo>
                  <a:pt x="4372686" y="178435"/>
                </a:lnTo>
                <a:lnTo>
                  <a:pt x="4377004" y="172847"/>
                </a:lnTo>
                <a:lnTo>
                  <a:pt x="4382338" y="168529"/>
                </a:lnTo>
                <a:lnTo>
                  <a:pt x="4388815" y="165227"/>
                </a:lnTo>
                <a:lnTo>
                  <a:pt x="4395292" y="161925"/>
                </a:lnTo>
                <a:lnTo>
                  <a:pt x="4402912" y="160274"/>
                </a:lnTo>
                <a:lnTo>
                  <a:pt x="4411675" y="160274"/>
                </a:lnTo>
                <a:lnTo>
                  <a:pt x="4416110" y="160402"/>
                </a:lnTo>
                <a:lnTo>
                  <a:pt x="4429918" y="162830"/>
                </a:lnTo>
                <a:lnTo>
                  <a:pt x="4441231" y="168305"/>
                </a:lnTo>
                <a:lnTo>
                  <a:pt x="4450029" y="176784"/>
                </a:lnTo>
                <a:lnTo>
                  <a:pt x="4454334" y="183655"/>
                </a:lnTo>
                <a:lnTo>
                  <a:pt x="4458684" y="194727"/>
                </a:lnTo>
                <a:lnTo>
                  <a:pt x="4461111" y="207587"/>
                </a:lnTo>
                <a:lnTo>
                  <a:pt x="4461586" y="222250"/>
                </a:lnTo>
                <a:lnTo>
                  <a:pt x="4358970" y="222250"/>
                </a:lnTo>
                <a:lnTo>
                  <a:pt x="4352020" y="125595"/>
                </a:lnTo>
                <a:lnTo>
                  <a:pt x="4358970" y="266573"/>
                </a:lnTo>
                <a:lnTo>
                  <a:pt x="4513783" y="266573"/>
                </a:lnTo>
                <a:lnTo>
                  <a:pt x="4518990" y="264541"/>
                </a:lnTo>
                <a:lnTo>
                  <a:pt x="4522673" y="260477"/>
                </a:lnTo>
                <a:lnTo>
                  <a:pt x="4526356" y="256540"/>
                </a:lnTo>
                <a:lnTo>
                  <a:pt x="4528261" y="250317"/>
                </a:lnTo>
                <a:lnTo>
                  <a:pt x="4528261" y="231012"/>
                </a:lnTo>
                <a:lnTo>
                  <a:pt x="4527986" y="220617"/>
                </a:lnTo>
                <a:lnTo>
                  <a:pt x="4526815" y="207721"/>
                </a:lnTo>
                <a:lnTo>
                  <a:pt x="4524710" y="195363"/>
                </a:lnTo>
                <a:lnTo>
                  <a:pt x="4521657" y="183515"/>
                </a:lnTo>
                <a:lnTo>
                  <a:pt x="4520077" y="178586"/>
                </a:lnTo>
                <a:lnTo>
                  <a:pt x="4515082" y="166585"/>
                </a:lnTo>
                <a:lnTo>
                  <a:pt x="4508787" y="155619"/>
                </a:lnTo>
                <a:lnTo>
                  <a:pt x="4501210" y="145669"/>
                </a:lnTo>
                <a:close/>
              </a:path>
              <a:path w="6676339" h="479298">
                <a:moveTo>
                  <a:pt x="4626305" y="381762"/>
                </a:moveTo>
                <a:lnTo>
                  <a:pt x="4631893" y="381508"/>
                </a:lnTo>
                <a:lnTo>
                  <a:pt x="4640656" y="380619"/>
                </a:lnTo>
                <a:lnTo>
                  <a:pt x="4646752" y="379095"/>
                </a:lnTo>
                <a:lnTo>
                  <a:pt x="4653483" y="374269"/>
                </a:lnTo>
                <a:lnTo>
                  <a:pt x="4653991" y="370840"/>
                </a:lnTo>
                <a:lnTo>
                  <a:pt x="4653991" y="219075"/>
                </a:lnTo>
                <a:lnTo>
                  <a:pt x="4659071" y="210947"/>
                </a:lnTo>
                <a:lnTo>
                  <a:pt x="4663897" y="204216"/>
                </a:lnTo>
                <a:lnTo>
                  <a:pt x="4668342" y="198755"/>
                </a:lnTo>
                <a:lnTo>
                  <a:pt x="4672787" y="193294"/>
                </a:lnTo>
                <a:lnTo>
                  <a:pt x="4677105" y="188975"/>
                </a:lnTo>
                <a:lnTo>
                  <a:pt x="4681169" y="185674"/>
                </a:lnTo>
                <a:lnTo>
                  <a:pt x="4685233" y="182372"/>
                </a:lnTo>
                <a:lnTo>
                  <a:pt x="4689170" y="179959"/>
                </a:lnTo>
                <a:lnTo>
                  <a:pt x="4692980" y="178435"/>
                </a:lnTo>
                <a:lnTo>
                  <a:pt x="4696917" y="176911"/>
                </a:lnTo>
                <a:lnTo>
                  <a:pt x="4700727" y="176149"/>
                </a:lnTo>
                <a:lnTo>
                  <a:pt x="4707839" y="176149"/>
                </a:lnTo>
                <a:lnTo>
                  <a:pt x="4710760" y="176403"/>
                </a:lnTo>
                <a:lnTo>
                  <a:pt x="4713554" y="177037"/>
                </a:lnTo>
                <a:lnTo>
                  <a:pt x="4716221" y="177673"/>
                </a:lnTo>
                <a:lnTo>
                  <a:pt x="4721047" y="179197"/>
                </a:lnTo>
                <a:lnTo>
                  <a:pt x="4725365" y="180594"/>
                </a:lnTo>
                <a:lnTo>
                  <a:pt x="4729048" y="181863"/>
                </a:lnTo>
                <a:lnTo>
                  <a:pt x="4732096" y="182118"/>
                </a:lnTo>
                <a:lnTo>
                  <a:pt x="4735398" y="181737"/>
                </a:lnTo>
                <a:lnTo>
                  <a:pt x="4738700" y="178181"/>
                </a:lnTo>
                <a:lnTo>
                  <a:pt x="4740224" y="173482"/>
                </a:lnTo>
                <a:lnTo>
                  <a:pt x="4740732" y="170180"/>
                </a:lnTo>
                <a:lnTo>
                  <a:pt x="4741113" y="165988"/>
                </a:lnTo>
                <a:lnTo>
                  <a:pt x="4741494" y="161798"/>
                </a:lnTo>
                <a:lnTo>
                  <a:pt x="4741621" y="156463"/>
                </a:lnTo>
                <a:lnTo>
                  <a:pt x="4741621" y="138175"/>
                </a:lnTo>
                <a:lnTo>
                  <a:pt x="4741367" y="134366"/>
                </a:lnTo>
                <a:lnTo>
                  <a:pt x="4741240" y="130556"/>
                </a:lnTo>
                <a:lnTo>
                  <a:pt x="4740986" y="127635"/>
                </a:lnTo>
                <a:lnTo>
                  <a:pt x="4740224" y="123825"/>
                </a:lnTo>
                <a:lnTo>
                  <a:pt x="4738827" y="120142"/>
                </a:lnTo>
                <a:lnTo>
                  <a:pt x="4736160" y="117348"/>
                </a:lnTo>
                <a:lnTo>
                  <a:pt x="4732350" y="115697"/>
                </a:lnTo>
                <a:lnTo>
                  <a:pt x="4727651" y="114046"/>
                </a:lnTo>
                <a:lnTo>
                  <a:pt x="4724730" y="113411"/>
                </a:lnTo>
                <a:lnTo>
                  <a:pt x="4721809" y="112775"/>
                </a:lnTo>
                <a:lnTo>
                  <a:pt x="4719015" y="112395"/>
                </a:lnTo>
                <a:lnTo>
                  <a:pt x="4716221" y="112141"/>
                </a:lnTo>
                <a:lnTo>
                  <a:pt x="4713554" y="111760"/>
                </a:lnTo>
                <a:lnTo>
                  <a:pt x="4703521" y="111633"/>
                </a:lnTo>
                <a:lnTo>
                  <a:pt x="4698441" y="112395"/>
                </a:lnTo>
                <a:lnTo>
                  <a:pt x="4693361" y="113792"/>
                </a:lnTo>
                <a:lnTo>
                  <a:pt x="4688154" y="115062"/>
                </a:lnTo>
                <a:lnTo>
                  <a:pt x="4683074" y="117475"/>
                </a:lnTo>
                <a:lnTo>
                  <a:pt x="4677994" y="121031"/>
                </a:lnTo>
                <a:lnTo>
                  <a:pt x="4672914" y="124460"/>
                </a:lnTo>
                <a:lnTo>
                  <a:pt x="4667580" y="129159"/>
                </a:lnTo>
                <a:lnTo>
                  <a:pt x="4661865" y="135000"/>
                </a:lnTo>
                <a:lnTo>
                  <a:pt x="4659808" y="137247"/>
                </a:lnTo>
                <a:lnTo>
                  <a:pt x="4652081" y="146504"/>
                </a:lnTo>
                <a:lnTo>
                  <a:pt x="4643831" y="157607"/>
                </a:lnTo>
                <a:lnTo>
                  <a:pt x="4643831" y="127254"/>
                </a:lnTo>
                <a:lnTo>
                  <a:pt x="4635957" y="118110"/>
                </a:lnTo>
                <a:lnTo>
                  <a:pt x="4625289" y="116586"/>
                </a:lnTo>
                <a:lnTo>
                  <a:pt x="4620463" y="116332"/>
                </a:lnTo>
                <a:lnTo>
                  <a:pt x="4609033" y="116332"/>
                </a:lnTo>
                <a:lnTo>
                  <a:pt x="4596841" y="117475"/>
                </a:lnTo>
                <a:lnTo>
                  <a:pt x="4587443" y="121158"/>
                </a:lnTo>
                <a:lnTo>
                  <a:pt x="4585157" y="127254"/>
                </a:lnTo>
                <a:lnTo>
                  <a:pt x="4585157" y="372618"/>
                </a:lnTo>
                <a:lnTo>
                  <a:pt x="4592396" y="379095"/>
                </a:lnTo>
                <a:lnTo>
                  <a:pt x="4602937" y="381127"/>
                </a:lnTo>
                <a:lnTo>
                  <a:pt x="4612843" y="381762"/>
                </a:lnTo>
                <a:lnTo>
                  <a:pt x="4626305" y="381762"/>
                </a:lnTo>
                <a:close/>
              </a:path>
              <a:path w="6676339" h="479298">
                <a:moveTo>
                  <a:pt x="4783785" y="123825"/>
                </a:moveTo>
                <a:lnTo>
                  <a:pt x="4783277" y="127254"/>
                </a:lnTo>
                <a:lnTo>
                  <a:pt x="4783277" y="372618"/>
                </a:lnTo>
                <a:lnTo>
                  <a:pt x="4790516" y="379095"/>
                </a:lnTo>
                <a:lnTo>
                  <a:pt x="4801057" y="381127"/>
                </a:lnTo>
                <a:lnTo>
                  <a:pt x="4810963" y="381762"/>
                </a:lnTo>
                <a:lnTo>
                  <a:pt x="4824425" y="381762"/>
                </a:lnTo>
                <a:lnTo>
                  <a:pt x="4834331" y="381127"/>
                </a:lnTo>
                <a:lnTo>
                  <a:pt x="4844872" y="379095"/>
                </a:lnTo>
                <a:lnTo>
                  <a:pt x="4852111" y="370840"/>
                </a:lnTo>
                <a:lnTo>
                  <a:pt x="4852111" y="208915"/>
                </a:lnTo>
                <a:lnTo>
                  <a:pt x="4853018" y="207776"/>
                </a:lnTo>
                <a:lnTo>
                  <a:pt x="4862225" y="197057"/>
                </a:lnTo>
                <a:lnTo>
                  <a:pt x="4871193" y="188166"/>
                </a:lnTo>
                <a:lnTo>
                  <a:pt x="4879924" y="181102"/>
                </a:lnTo>
                <a:lnTo>
                  <a:pt x="4882640" y="179246"/>
                </a:lnTo>
                <a:lnTo>
                  <a:pt x="4894622" y="173387"/>
                </a:lnTo>
                <a:lnTo>
                  <a:pt x="4906467" y="171450"/>
                </a:lnTo>
                <a:lnTo>
                  <a:pt x="4913325" y="171450"/>
                </a:lnTo>
                <a:lnTo>
                  <a:pt x="4919421" y="172847"/>
                </a:lnTo>
                <a:lnTo>
                  <a:pt x="4924628" y="175513"/>
                </a:lnTo>
                <a:lnTo>
                  <a:pt x="4929835" y="178054"/>
                </a:lnTo>
                <a:lnTo>
                  <a:pt x="4934026" y="181863"/>
                </a:lnTo>
                <a:lnTo>
                  <a:pt x="4937328" y="186690"/>
                </a:lnTo>
                <a:lnTo>
                  <a:pt x="4940630" y="191516"/>
                </a:lnTo>
                <a:lnTo>
                  <a:pt x="4943043" y="197231"/>
                </a:lnTo>
                <a:lnTo>
                  <a:pt x="4944821" y="203962"/>
                </a:lnTo>
                <a:lnTo>
                  <a:pt x="4946869" y="217317"/>
                </a:lnTo>
                <a:lnTo>
                  <a:pt x="4947361" y="231902"/>
                </a:lnTo>
                <a:lnTo>
                  <a:pt x="4947361" y="372618"/>
                </a:lnTo>
                <a:lnTo>
                  <a:pt x="4949012" y="375666"/>
                </a:lnTo>
                <a:lnTo>
                  <a:pt x="4957013" y="379984"/>
                </a:lnTo>
                <a:lnTo>
                  <a:pt x="4969459" y="381508"/>
                </a:lnTo>
                <a:lnTo>
                  <a:pt x="4975047" y="381762"/>
                </a:lnTo>
                <a:lnTo>
                  <a:pt x="4988382" y="381762"/>
                </a:lnTo>
                <a:lnTo>
                  <a:pt x="4998415" y="381127"/>
                </a:lnTo>
                <a:lnTo>
                  <a:pt x="5008829" y="379095"/>
                </a:lnTo>
                <a:lnTo>
                  <a:pt x="5015941" y="370840"/>
                </a:lnTo>
                <a:lnTo>
                  <a:pt x="5015818" y="211869"/>
                </a:lnTo>
                <a:lnTo>
                  <a:pt x="5015045" y="198397"/>
                </a:lnTo>
                <a:lnTo>
                  <a:pt x="5013562" y="186110"/>
                </a:lnTo>
                <a:lnTo>
                  <a:pt x="5011369" y="175006"/>
                </a:lnTo>
                <a:lnTo>
                  <a:pt x="5008005" y="164155"/>
                </a:lnTo>
                <a:lnTo>
                  <a:pt x="5002768" y="152556"/>
                </a:lnTo>
                <a:lnTo>
                  <a:pt x="4996129" y="142112"/>
                </a:lnTo>
                <a:lnTo>
                  <a:pt x="4989687" y="134630"/>
                </a:lnTo>
                <a:lnTo>
                  <a:pt x="4979993" y="126506"/>
                </a:lnTo>
                <a:lnTo>
                  <a:pt x="4968570" y="119887"/>
                </a:lnTo>
                <a:lnTo>
                  <a:pt x="4953472" y="114570"/>
                </a:lnTo>
                <a:lnTo>
                  <a:pt x="4940736" y="112370"/>
                </a:lnTo>
                <a:lnTo>
                  <a:pt x="4926660" y="111633"/>
                </a:lnTo>
                <a:lnTo>
                  <a:pt x="4919829" y="111886"/>
                </a:lnTo>
                <a:lnTo>
                  <a:pt x="4907313" y="113707"/>
                </a:lnTo>
                <a:lnTo>
                  <a:pt x="4895075" y="117269"/>
                </a:lnTo>
                <a:lnTo>
                  <a:pt x="4883099" y="122555"/>
                </a:lnTo>
                <a:lnTo>
                  <a:pt x="4871603" y="129457"/>
                </a:lnTo>
                <a:lnTo>
                  <a:pt x="4861630" y="136834"/>
                </a:lnTo>
                <a:lnTo>
                  <a:pt x="4851746" y="145455"/>
                </a:lnTo>
                <a:lnTo>
                  <a:pt x="4841951" y="155321"/>
                </a:lnTo>
                <a:lnTo>
                  <a:pt x="4841951" y="127254"/>
                </a:lnTo>
                <a:lnTo>
                  <a:pt x="4841570" y="123825"/>
                </a:lnTo>
                <a:lnTo>
                  <a:pt x="4838268" y="120015"/>
                </a:lnTo>
                <a:lnTo>
                  <a:pt x="4834077" y="118110"/>
                </a:lnTo>
                <a:lnTo>
                  <a:pt x="4831029" y="117475"/>
                </a:lnTo>
                <a:lnTo>
                  <a:pt x="4827219" y="116967"/>
                </a:lnTo>
                <a:lnTo>
                  <a:pt x="4823409" y="116586"/>
                </a:lnTo>
                <a:lnTo>
                  <a:pt x="4818583" y="116332"/>
                </a:lnTo>
                <a:lnTo>
                  <a:pt x="4807153" y="116332"/>
                </a:lnTo>
                <a:lnTo>
                  <a:pt x="4802454" y="116586"/>
                </a:lnTo>
                <a:lnTo>
                  <a:pt x="4798771" y="116967"/>
                </a:lnTo>
                <a:lnTo>
                  <a:pt x="4794961" y="117475"/>
                </a:lnTo>
                <a:lnTo>
                  <a:pt x="4791913" y="118110"/>
                </a:lnTo>
                <a:lnTo>
                  <a:pt x="4789627" y="118999"/>
                </a:lnTo>
                <a:lnTo>
                  <a:pt x="4785563" y="121158"/>
                </a:lnTo>
                <a:lnTo>
                  <a:pt x="4783785" y="123825"/>
                </a:lnTo>
                <a:close/>
              </a:path>
              <a:path w="6676339" h="479298">
                <a:moveTo>
                  <a:pt x="5234254" y="371729"/>
                </a:moveTo>
                <a:lnTo>
                  <a:pt x="5234254" y="374269"/>
                </a:lnTo>
                <a:lnTo>
                  <a:pt x="5236540" y="377698"/>
                </a:lnTo>
                <a:lnTo>
                  <a:pt x="5240731" y="380238"/>
                </a:lnTo>
                <a:lnTo>
                  <a:pt x="5244541" y="380873"/>
                </a:lnTo>
                <a:lnTo>
                  <a:pt x="5248224" y="381508"/>
                </a:lnTo>
                <a:lnTo>
                  <a:pt x="5254193" y="381762"/>
                </a:lnTo>
                <a:lnTo>
                  <a:pt x="5270068" y="381762"/>
                </a:lnTo>
                <a:lnTo>
                  <a:pt x="5275783" y="381508"/>
                </a:lnTo>
                <a:lnTo>
                  <a:pt x="5279720" y="380873"/>
                </a:lnTo>
                <a:lnTo>
                  <a:pt x="5283657" y="380238"/>
                </a:lnTo>
                <a:lnTo>
                  <a:pt x="5286578" y="379095"/>
                </a:lnTo>
                <a:lnTo>
                  <a:pt x="5290134" y="376174"/>
                </a:lnTo>
                <a:lnTo>
                  <a:pt x="5291023" y="371729"/>
                </a:lnTo>
                <a:lnTo>
                  <a:pt x="5290924" y="201302"/>
                </a:lnTo>
                <a:lnTo>
                  <a:pt x="5289993" y="187830"/>
                </a:lnTo>
                <a:lnTo>
                  <a:pt x="5288048" y="175508"/>
                </a:lnTo>
                <a:lnTo>
                  <a:pt x="5285054" y="164337"/>
                </a:lnTo>
                <a:lnTo>
                  <a:pt x="5281116" y="154545"/>
                </a:lnTo>
                <a:lnTo>
                  <a:pt x="5274446" y="143668"/>
                </a:lnTo>
                <a:lnTo>
                  <a:pt x="5266004" y="134493"/>
                </a:lnTo>
                <a:lnTo>
                  <a:pt x="5256648" y="127549"/>
                </a:lnTo>
                <a:lnTo>
                  <a:pt x="5245382" y="121722"/>
                </a:lnTo>
                <a:lnTo>
                  <a:pt x="5232476" y="117221"/>
                </a:lnTo>
                <a:lnTo>
                  <a:pt x="5234254" y="352298"/>
                </a:lnTo>
                <a:lnTo>
                  <a:pt x="5234254" y="371729"/>
                </a:lnTo>
                <a:close/>
              </a:path>
              <a:path w="6676339" h="479298">
                <a:moveTo>
                  <a:pt x="5208360" y="323705"/>
                </a:moveTo>
                <a:lnTo>
                  <a:pt x="5198948" y="330454"/>
                </a:lnTo>
                <a:lnTo>
                  <a:pt x="5196933" y="331621"/>
                </a:lnTo>
                <a:lnTo>
                  <a:pt x="5185087" y="336282"/>
                </a:lnTo>
                <a:lnTo>
                  <a:pt x="5172278" y="337820"/>
                </a:lnTo>
                <a:lnTo>
                  <a:pt x="5168825" y="337727"/>
                </a:lnTo>
                <a:lnTo>
                  <a:pt x="5155591" y="335155"/>
                </a:lnTo>
                <a:lnTo>
                  <a:pt x="5157292" y="386461"/>
                </a:lnTo>
                <a:lnTo>
                  <a:pt x="5176132" y="384875"/>
                </a:lnTo>
                <a:lnTo>
                  <a:pt x="5188403" y="381912"/>
                </a:lnTo>
                <a:lnTo>
                  <a:pt x="5199964" y="377444"/>
                </a:lnTo>
                <a:lnTo>
                  <a:pt x="5214779" y="368968"/>
                </a:lnTo>
                <a:lnTo>
                  <a:pt x="5224890" y="361244"/>
                </a:lnTo>
                <a:lnTo>
                  <a:pt x="5234254" y="352298"/>
                </a:lnTo>
                <a:lnTo>
                  <a:pt x="5232476" y="117221"/>
                </a:lnTo>
                <a:lnTo>
                  <a:pt x="5222771" y="114982"/>
                </a:lnTo>
                <a:lnTo>
                  <a:pt x="5210783" y="113130"/>
                </a:lnTo>
                <a:lnTo>
                  <a:pt x="5197686" y="112009"/>
                </a:lnTo>
                <a:lnTo>
                  <a:pt x="5183454" y="111633"/>
                </a:lnTo>
                <a:lnTo>
                  <a:pt x="5177391" y="111729"/>
                </a:lnTo>
                <a:lnTo>
                  <a:pt x="5164627" y="112577"/>
                </a:lnTo>
                <a:lnTo>
                  <a:pt x="5152212" y="114300"/>
                </a:lnTo>
                <a:lnTo>
                  <a:pt x="5135935" y="117648"/>
                </a:lnTo>
                <a:lnTo>
                  <a:pt x="5124145" y="121031"/>
                </a:lnTo>
                <a:lnTo>
                  <a:pt x="5108143" y="126619"/>
                </a:lnTo>
                <a:lnTo>
                  <a:pt x="5101793" y="129794"/>
                </a:lnTo>
                <a:lnTo>
                  <a:pt x="5095443" y="132969"/>
                </a:lnTo>
                <a:lnTo>
                  <a:pt x="5090998" y="135890"/>
                </a:lnTo>
                <a:lnTo>
                  <a:pt x="5088458" y="138557"/>
                </a:lnTo>
                <a:lnTo>
                  <a:pt x="5085918" y="141224"/>
                </a:lnTo>
                <a:lnTo>
                  <a:pt x="5084140" y="144145"/>
                </a:lnTo>
                <a:lnTo>
                  <a:pt x="5083251" y="147447"/>
                </a:lnTo>
                <a:lnTo>
                  <a:pt x="5082362" y="150749"/>
                </a:lnTo>
                <a:lnTo>
                  <a:pt x="5081854" y="155194"/>
                </a:lnTo>
                <a:lnTo>
                  <a:pt x="5081854" y="164973"/>
                </a:lnTo>
                <a:lnTo>
                  <a:pt x="5082108" y="168910"/>
                </a:lnTo>
                <a:lnTo>
                  <a:pt x="5082743" y="172338"/>
                </a:lnTo>
                <a:lnTo>
                  <a:pt x="5083251" y="175768"/>
                </a:lnTo>
                <a:lnTo>
                  <a:pt x="5084013" y="178688"/>
                </a:lnTo>
                <a:lnTo>
                  <a:pt x="5085029" y="181102"/>
                </a:lnTo>
                <a:lnTo>
                  <a:pt x="5087315" y="185293"/>
                </a:lnTo>
                <a:lnTo>
                  <a:pt x="5090363" y="187833"/>
                </a:lnTo>
                <a:lnTo>
                  <a:pt x="5094173" y="188468"/>
                </a:lnTo>
                <a:lnTo>
                  <a:pt x="5097094" y="188468"/>
                </a:lnTo>
                <a:lnTo>
                  <a:pt x="5100904" y="187198"/>
                </a:lnTo>
                <a:lnTo>
                  <a:pt x="5105476" y="184658"/>
                </a:lnTo>
                <a:lnTo>
                  <a:pt x="5110175" y="181991"/>
                </a:lnTo>
                <a:lnTo>
                  <a:pt x="5115890" y="179197"/>
                </a:lnTo>
                <a:lnTo>
                  <a:pt x="5122875" y="176149"/>
                </a:lnTo>
                <a:lnTo>
                  <a:pt x="5129733" y="173100"/>
                </a:lnTo>
                <a:lnTo>
                  <a:pt x="5137734" y="170180"/>
                </a:lnTo>
                <a:lnTo>
                  <a:pt x="5146751" y="167640"/>
                </a:lnTo>
                <a:lnTo>
                  <a:pt x="5151728" y="166392"/>
                </a:lnTo>
                <a:lnTo>
                  <a:pt x="5163954" y="164470"/>
                </a:lnTo>
                <a:lnTo>
                  <a:pt x="5177485" y="163830"/>
                </a:lnTo>
                <a:lnTo>
                  <a:pt x="5186248" y="163830"/>
                </a:lnTo>
                <a:lnTo>
                  <a:pt x="5193487" y="164719"/>
                </a:lnTo>
                <a:lnTo>
                  <a:pt x="5199456" y="166624"/>
                </a:lnTo>
                <a:lnTo>
                  <a:pt x="5205298" y="168402"/>
                </a:lnTo>
                <a:lnTo>
                  <a:pt x="5210124" y="171196"/>
                </a:lnTo>
                <a:lnTo>
                  <a:pt x="5213680" y="175006"/>
                </a:lnTo>
                <a:lnTo>
                  <a:pt x="5217236" y="178816"/>
                </a:lnTo>
                <a:lnTo>
                  <a:pt x="5219776" y="183642"/>
                </a:lnTo>
                <a:lnTo>
                  <a:pt x="5221300" y="189357"/>
                </a:lnTo>
                <a:lnTo>
                  <a:pt x="5222824" y="195072"/>
                </a:lnTo>
                <a:lnTo>
                  <a:pt x="5223586" y="201803"/>
                </a:lnTo>
                <a:lnTo>
                  <a:pt x="5223586" y="224155"/>
                </a:lnTo>
                <a:lnTo>
                  <a:pt x="5192648" y="224217"/>
                </a:lnTo>
                <a:lnTo>
                  <a:pt x="5179037" y="224708"/>
                </a:lnTo>
                <a:lnTo>
                  <a:pt x="5166189" y="225687"/>
                </a:lnTo>
                <a:lnTo>
                  <a:pt x="5154111" y="227153"/>
                </a:lnTo>
                <a:lnTo>
                  <a:pt x="5142814" y="229108"/>
                </a:lnTo>
                <a:lnTo>
                  <a:pt x="5136520" y="230495"/>
                </a:lnTo>
                <a:lnTo>
                  <a:pt x="5123559" y="234208"/>
                </a:lnTo>
                <a:lnTo>
                  <a:pt x="5111941" y="238789"/>
                </a:lnTo>
                <a:lnTo>
                  <a:pt x="5101666" y="244221"/>
                </a:lnTo>
                <a:lnTo>
                  <a:pt x="5092618" y="250753"/>
                </a:lnTo>
                <a:lnTo>
                  <a:pt x="5083685" y="259811"/>
                </a:lnTo>
                <a:lnTo>
                  <a:pt x="5076774" y="270256"/>
                </a:lnTo>
                <a:lnTo>
                  <a:pt x="5072252" y="281161"/>
                </a:lnTo>
                <a:lnTo>
                  <a:pt x="5069457" y="293544"/>
                </a:lnTo>
                <a:lnTo>
                  <a:pt x="5068519" y="307213"/>
                </a:lnTo>
                <a:lnTo>
                  <a:pt x="5069008" y="317643"/>
                </a:lnTo>
                <a:lnTo>
                  <a:pt x="5071150" y="330301"/>
                </a:lnTo>
                <a:lnTo>
                  <a:pt x="5074996" y="341630"/>
                </a:lnTo>
                <a:lnTo>
                  <a:pt x="5077543" y="346734"/>
                </a:lnTo>
                <a:lnTo>
                  <a:pt x="5084630" y="357335"/>
                </a:lnTo>
                <a:lnTo>
                  <a:pt x="5093538" y="366395"/>
                </a:lnTo>
                <a:lnTo>
                  <a:pt x="5098487" y="370190"/>
                </a:lnTo>
                <a:lnTo>
                  <a:pt x="5109354" y="376538"/>
                </a:lnTo>
                <a:lnTo>
                  <a:pt x="5121605" y="381381"/>
                </a:lnTo>
                <a:lnTo>
                  <a:pt x="5131466" y="383901"/>
                </a:lnTo>
                <a:lnTo>
                  <a:pt x="5143984" y="385810"/>
                </a:lnTo>
                <a:lnTo>
                  <a:pt x="5145003" y="328735"/>
                </a:lnTo>
                <a:lnTo>
                  <a:pt x="5138012" y="318455"/>
                </a:lnTo>
                <a:lnTo>
                  <a:pt x="5135702" y="305054"/>
                </a:lnTo>
                <a:lnTo>
                  <a:pt x="5135702" y="299085"/>
                </a:lnTo>
                <a:lnTo>
                  <a:pt x="5136845" y="293750"/>
                </a:lnTo>
                <a:lnTo>
                  <a:pt x="5139131" y="289052"/>
                </a:lnTo>
                <a:lnTo>
                  <a:pt x="5141417" y="284480"/>
                </a:lnTo>
                <a:lnTo>
                  <a:pt x="5144973" y="280416"/>
                </a:lnTo>
                <a:lnTo>
                  <a:pt x="5149926" y="277241"/>
                </a:lnTo>
                <a:lnTo>
                  <a:pt x="5154752" y="273938"/>
                </a:lnTo>
                <a:lnTo>
                  <a:pt x="5161102" y="271399"/>
                </a:lnTo>
                <a:lnTo>
                  <a:pt x="5168976" y="269748"/>
                </a:lnTo>
                <a:lnTo>
                  <a:pt x="5171638" y="269267"/>
                </a:lnTo>
                <a:lnTo>
                  <a:pt x="5183543" y="267840"/>
                </a:lnTo>
                <a:lnTo>
                  <a:pt x="5197424" y="267335"/>
                </a:lnTo>
                <a:lnTo>
                  <a:pt x="5223586" y="267335"/>
                </a:lnTo>
                <a:lnTo>
                  <a:pt x="5223586" y="308863"/>
                </a:lnTo>
                <a:lnTo>
                  <a:pt x="5217957" y="314920"/>
                </a:lnTo>
                <a:lnTo>
                  <a:pt x="5208360" y="323705"/>
                </a:lnTo>
                <a:close/>
              </a:path>
              <a:path w="6676339" h="479298">
                <a:moveTo>
                  <a:pt x="5157292" y="386461"/>
                </a:moveTo>
                <a:lnTo>
                  <a:pt x="5155591" y="335155"/>
                </a:lnTo>
                <a:lnTo>
                  <a:pt x="5145354" y="329057"/>
                </a:lnTo>
                <a:lnTo>
                  <a:pt x="5145003" y="328735"/>
                </a:lnTo>
                <a:lnTo>
                  <a:pt x="5143984" y="385810"/>
                </a:lnTo>
                <a:lnTo>
                  <a:pt x="5157292" y="386461"/>
                </a:lnTo>
                <a:close/>
              </a:path>
              <a:path w="6676339" h="479298">
                <a:moveTo>
                  <a:pt x="5353761" y="190500"/>
                </a:moveTo>
                <a:lnTo>
                  <a:pt x="5350395" y="201854"/>
                </a:lnTo>
                <a:lnTo>
                  <a:pt x="5347867" y="213653"/>
                </a:lnTo>
                <a:lnTo>
                  <a:pt x="5346061" y="226235"/>
                </a:lnTo>
                <a:lnTo>
                  <a:pt x="5344978" y="239599"/>
                </a:lnTo>
                <a:lnTo>
                  <a:pt x="5344617" y="253746"/>
                </a:lnTo>
                <a:lnTo>
                  <a:pt x="5344701" y="260309"/>
                </a:lnTo>
                <a:lnTo>
                  <a:pt x="5345436" y="273791"/>
                </a:lnTo>
                <a:lnTo>
                  <a:pt x="5346921" y="286573"/>
                </a:lnTo>
                <a:lnTo>
                  <a:pt x="5349149" y="298648"/>
                </a:lnTo>
                <a:lnTo>
                  <a:pt x="5352110" y="310007"/>
                </a:lnTo>
                <a:lnTo>
                  <a:pt x="5355308" y="319211"/>
                </a:lnTo>
                <a:lnTo>
                  <a:pt x="5360627" y="331100"/>
                </a:lnTo>
                <a:lnTo>
                  <a:pt x="5366965" y="341913"/>
                </a:lnTo>
                <a:lnTo>
                  <a:pt x="5374335" y="351663"/>
                </a:lnTo>
                <a:lnTo>
                  <a:pt x="5378831" y="356461"/>
                </a:lnTo>
                <a:lnTo>
                  <a:pt x="5388369" y="364783"/>
                </a:lnTo>
                <a:lnTo>
                  <a:pt x="5399008" y="371783"/>
                </a:lnTo>
                <a:lnTo>
                  <a:pt x="5410784" y="377444"/>
                </a:lnTo>
                <a:lnTo>
                  <a:pt x="5421960" y="381253"/>
                </a:lnTo>
                <a:lnTo>
                  <a:pt x="5418658" y="283463"/>
                </a:lnTo>
                <a:lnTo>
                  <a:pt x="5416972" y="274964"/>
                </a:lnTo>
                <a:lnTo>
                  <a:pt x="5415563" y="262485"/>
                </a:lnTo>
                <a:lnTo>
                  <a:pt x="5415102" y="248793"/>
                </a:lnTo>
                <a:lnTo>
                  <a:pt x="5415569" y="234932"/>
                </a:lnTo>
                <a:lnTo>
                  <a:pt x="5417215" y="220869"/>
                </a:lnTo>
                <a:lnTo>
                  <a:pt x="5420052" y="208412"/>
                </a:lnTo>
                <a:lnTo>
                  <a:pt x="5424087" y="197567"/>
                </a:lnTo>
                <a:lnTo>
                  <a:pt x="5429326" y="188341"/>
                </a:lnTo>
                <a:lnTo>
                  <a:pt x="5434451" y="181928"/>
                </a:lnTo>
                <a:lnTo>
                  <a:pt x="5444448" y="173979"/>
                </a:lnTo>
                <a:lnTo>
                  <a:pt x="5456382" y="169222"/>
                </a:lnTo>
                <a:lnTo>
                  <a:pt x="5470220" y="167640"/>
                </a:lnTo>
                <a:lnTo>
                  <a:pt x="5479364" y="167640"/>
                </a:lnTo>
                <a:lnTo>
                  <a:pt x="5487111" y="168910"/>
                </a:lnTo>
                <a:lnTo>
                  <a:pt x="5493715" y="171450"/>
                </a:lnTo>
                <a:lnTo>
                  <a:pt x="5500319" y="173990"/>
                </a:lnTo>
                <a:lnTo>
                  <a:pt x="5505907" y="176911"/>
                </a:lnTo>
                <a:lnTo>
                  <a:pt x="5510606" y="179959"/>
                </a:lnTo>
                <a:lnTo>
                  <a:pt x="5515432" y="183007"/>
                </a:lnTo>
                <a:lnTo>
                  <a:pt x="5519496" y="185928"/>
                </a:lnTo>
                <a:lnTo>
                  <a:pt x="5522925" y="188468"/>
                </a:lnTo>
                <a:lnTo>
                  <a:pt x="5526354" y="191008"/>
                </a:lnTo>
                <a:lnTo>
                  <a:pt x="5529656" y="192278"/>
                </a:lnTo>
                <a:lnTo>
                  <a:pt x="5535625" y="192278"/>
                </a:lnTo>
                <a:lnTo>
                  <a:pt x="5538038" y="190119"/>
                </a:lnTo>
                <a:lnTo>
                  <a:pt x="5539816" y="185800"/>
                </a:lnTo>
                <a:lnTo>
                  <a:pt x="5541721" y="181610"/>
                </a:lnTo>
                <a:lnTo>
                  <a:pt x="5542610" y="174117"/>
                </a:lnTo>
                <a:lnTo>
                  <a:pt x="5542610" y="159004"/>
                </a:lnTo>
                <a:lnTo>
                  <a:pt x="5542483" y="155194"/>
                </a:lnTo>
                <a:lnTo>
                  <a:pt x="5542229" y="152019"/>
                </a:lnTo>
                <a:lnTo>
                  <a:pt x="5541975" y="148717"/>
                </a:lnTo>
                <a:lnTo>
                  <a:pt x="5541594" y="146050"/>
                </a:lnTo>
                <a:lnTo>
                  <a:pt x="5540705" y="141732"/>
                </a:lnTo>
                <a:lnTo>
                  <a:pt x="5539181" y="138557"/>
                </a:lnTo>
                <a:lnTo>
                  <a:pt x="5537022" y="135509"/>
                </a:lnTo>
                <a:lnTo>
                  <a:pt x="5532958" y="131572"/>
                </a:lnTo>
                <a:lnTo>
                  <a:pt x="5529529" y="129159"/>
                </a:lnTo>
                <a:lnTo>
                  <a:pt x="5524703" y="126492"/>
                </a:lnTo>
                <a:lnTo>
                  <a:pt x="5519877" y="123698"/>
                </a:lnTo>
                <a:lnTo>
                  <a:pt x="5514416" y="121285"/>
                </a:lnTo>
                <a:lnTo>
                  <a:pt x="5508320" y="118999"/>
                </a:lnTo>
                <a:lnTo>
                  <a:pt x="5502224" y="116840"/>
                </a:lnTo>
                <a:lnTo>
                  <a:pt x="5495620" y="115188"/>
                </a:lnTo>
                <a:lnTo>
                  <a:pt x="5488635" y="113919"/>
                </a:lnTo>
                <a:lnTo>
                  <a:pt x="5481650" y="112649"/>
                </a:lnTo>
                <a:lnTo>
                  <a:pt x="5474538" y="112013"/>
                </a:lnTo>
                <a:lnTo>
                  <a:pt x="5467172" y="112013"/>
                </a:lnTo>
                <a:lnTo>
                  <a:pt x="5454825" y="112480"/>
                </a:lnTo>
                <a:lnTo>
                  <a:pt x="5442014" y="114031"/>
                </a:lnTo>
                <a:lnTo>
                  <a:pt x="5429746" y="116669"/>
                </a:lnTo>
                <a:lnTo>
                  <a:pt x="5418023" y="120396"/>
                </a:lnTo>
                <a:lnTo>
                  <a:pt x="5410029" y="123841"/>
                </a:lnTo>
                <a:lnTo>
                  <a:pt x="5398905" y="130042"/>
                </a:lnTo>
                <a:lnTo>
                  <a:pt x="5388653" y="137567"/>
                </a:lnTo>
                <a:lnTo>
                  <a:pt x="5379288" y="146431"/>
                </a:lnTo>
                <a:lnTo>
                  <a:pt x="5371494" y="155766"/>
                </a:lnTo>
                <a:lnTo>
                  <a:pt x="5364682" y="166187"/>
                </a:lnTo>
                <a:lnTo>
                  <a:pt x="5358771" y="177769"/>
                </a:lnTo>
                <a:lnTo>
                  <a:pt x="5353761" y="190500"/>
                </a:lnTo>
                <a:close/>
              </a:path>
              <a:path w="6676339" h="479298">
                <a:moveTo>
                  <a:pt x="5434058" y="384005"/>
                </a:moveTo>
                <a:lnTo>
                  <a:pt x="5446970" y="385656"/>
                </a:lnTo>
                <a:lnTo>
                  <a:pt x="5460695" y="386207"/>
                </a:lnTo>
                <a:lnTo>
                  <a:pt x="5469077" y="386207"/>
                </a:lnTo>
                <a:lnTo>
                  <a:pt x="5477205" y="385445"/>
                </a:lnTo>
                <a:lnTo>
                  <a:pt x="5485079" y="383921"/>
                </a:lnTo>
                <a:lnTo>
                  <a:pt x="5493080" y="382524"/>
                </a:lnTo>
                <a:lnTo>
                  <a:pt x="5500319" y="380619"/>
                </a:lnTo>
                <a:lnTo>
                  <a:pt x="5507050" y="378206"/>
                </a:lnTo>
                <a:lnTo>
                  <a:pt x="5513781" y="375920"/>
                </a:lnTo>
                <a:lnTo>
                  <a:pt x="5519877" y="373125"/>
                </a:lnTo>
                <a:lnTo>
                  <a:pt x="5525084" y="370205"/>
                </a:lnTo>
                <a:lnTo>
                  <a:pt x="5530418" y="367157"/>
                </a:lnTo>
                <a:lnTo>
                  <a:pt x="5534101" y="364617"/>
                </a:lnTo>
                <a:lnTo>
                  <a:pt x="5538546" y="360425"/>
                </a:lnTo>
                <a:lnTo>
                  <a:pt x="5540578" y="357378"/>
                </a:lnTo>
                <a:lnTo>
                  <a:pt x="5541721" y="354203"/>
                </a:lnTo>
                <a:lnTo>
                  <a:pt x="5542610" y="349885"/>
                </a:lnTo>
                <a:lnTo>
                  <a:pt x="5542991" y="347091"/>
                </a:lnTo>
                <a:lnTo>
                  <a:pt x="5543245" y="343916"/>
                </a:lnTo>
                <a:lnTo>
                  <a:pt x="5543626" y="340741"/>
                </a:lnTo>
                <a:lnTo>
                  <a:pt x="5543753" y="326009"/>
                </a:lnTo>
                <a:lnTo>
                  <a:pt x="5543499" y="321183"/>
                </a:lnTo>
                <a:lnTo>
                  <a:pt x="5543118" y="317373"/>
                </a:lnTo>
                <a:lnTo>
                  <a:pt x="5542737" y="313563"/>
                </a:lnTo>
                <a:lnTo>
                  <a:pt x="5542229" y="310388"/>
                </a:lnTo>
                <a:lnTo>
                  <a:pt x="5541594" y="307848"/>
                </a:lnTo>
                <a:lnTo>
                  <a:pt x="5540197" y="303784"/>
                </a:lnTo>
                <a:lnTo>
                  <a:pt x="5536641" y="301498"/>
                </a:lnTo>
                <a:lnTo>
                  <a:pt x="5532577" y="301498"/>
                </a:lnTo>
                <a:lnTo>
                  <a:pt x="5529656" y="302895"/>
                </a:lnTo>
                <a:lnTo>
                  <a:pt x="5526227" y="305688"/>
                </a:lnTo>
                <a:lnTo>
                  <a:pt x="5522798" y="308483"/>
                </a:lnTo>
                <a:lnTo>
                  <a:pt x="5518480" y="311658"/>
                </a:lnTo>
                <a:lnTo>
                  <a:pt x="5513400" y="315087"/>
                </a:lnTo>
                <a:lnTo>
                  <a:pt x="5508320" y="318643"/>
                </a:lnTo>
                <a:lnTo>
                  <a:pt x="5502351" y="321691"/>
                </a:lnTo>
                <a:lnTo>
                  <a:pt x="5495493" y="324612"/>
                </a:lnTo>
                <a:lnTo>
                  <a:pt x="5488635" y="327406"/>
                </a:lnTo>
                <a:lnTo>
                  <a:pt x="5480507" y="328803"/>
                </a:lnTo>
                <a:lnTo>
                  <a:pt x="5461711" y="328803"/>
                </a:lnTo>
                <a:lnTo>
                  <a:pt x="5453583" y="327152"/>
                </a:lnTo>
                <a:lnTo>
                  <a:pt x="5446598" y="323723"/>
                </a:lnTo>
                <a:lnTo>
                  <a:pt x="5439613" y="320421"/>
                </a:lnTo>
                <a:lnTo>
                  <a:pt x="5433771" y="315341"/>
                </a:lnTo>
                <a:lnTo>
                  <a:pt x="5429072" y="308610"/>
                </a:lnTo>
                <a:lnTo>
                  <a:pt x="5428170" y="307239"/>
                </a:lnTo>
                <a:lnTo>
                  <a:pt x="5422662" y="296430"/>
                </a:lnTo>
                <a:lnTo>
                  <a:pt x="5418658" y="283463"/>
                </a:lnTo>
                <a:lnTo>
                  <a:pt x="5421960" y="381253"/>
                </a:lnTo>
                <a:lnTo>
                  <a:pt x="5434058" y="384005"/>
                </a:lnTo>
                <a:close/>
              </a:path>
              <a:path w="6676339" h="479298">
                <a:moveTo>
                  <a:pt x="5594553" y="124333"/>
                </a:moveTo>
                <a:lnTo>
                  <a:pt x="5594045" y="127762"/>
                </a:lnTo>
                <a:lnTo>
                  <a:pt x="5594045" y="372618"/>
                </a:lnTo>
                <a:lnTo>
                  <a:pt x="5601284" y="379095"/>
                </a:lnTo>
                <a:lnTo>
                  <a:pt x="5611825" y="381127"/>
                </a:lnTo>
                <a:lnTo>
                  <a:pt x="5621731" y="381762"/>
                </a:lnTo>
                <a:lnTo>
                  <a:pt x="5635193" y="381762"/>
                </a:lnTo>
                <a:lnTo>
                  <a:pt x="5645099" y="381127"/>
                </a:lnTo>
                <a:lnTo>
                  <a:pt x="5655640" y="379095"/>
                </a:lnTo>
                <a:lnTo>
                  <a:pt x="5662879" y="370840"/>
                </a:lnTo>
                <a:lnTo>
                  <a:pt x="5662879" y="125984"/>
                </a:lnTo>
                <a:lnTo>
                  <a:pt x="5661228" y="123062"/>
                </a:lnTo>
                <a:lnTo>
                  <a:pt x="5658307" y="120523"/>
                </a:lnTo>
                <a:lnTo>
                  <a:pt x="5655640" y="119507"/>
                </a:lnTo>
                <a:lnTo>
                  <a:pt x="5652973" y="118491"/>
                </a:lnTo>
                <a:lnTo>
                  <a:pt x="5649544" y="117729"/>
                </a:lnTo>
                <a:lnTo>
                  <a:pt x="5645099" y="117094"/>
                </a:lnTo>
                <a:lnTo>
                  <a:pt x="5640781" y="116586"/>
                </a:lnTo>
                <a:lnTo>
                  <a:pt x="5635193" y="116332"/>
                </a:lnTo>
                <a:lnTo>
                  <a:pt x="5621731" y="116332"/>
                </a:lnTo>
                <a:lnTo>
                  <a:pt x="5616143" y="116586"/>
                </a:lnTo>
                <a:lnTo>
                  <a:pt x="5611825" y="117094"/>
                </a:lnTo>
                <a:lnTo>
                  <a:pt x="5607380" y="117729"/>
                </a:lnTo>
                <a:lnTo>
                  <a:pt x="5603951" y="118491"/>
                </a:lnTo>
                <a:lnTo>
                  <a:pt x="5601284" y="119507"/>
                </a:lnTo>
                <a:lnTo>
                  <a:pt x="5598617" y="120523"/>
                </a:lnTo>
                <a:lnTo>
                  <a:pt x="5596839" y="121666"/>
                </a:lnTo>
                <a:lnTo>
                  <a:pt x="5594553" y="124333"/>
                </a:lnTo>
                <a:close/>
              </a:path>
              <a:path w="6676339" h="479298">
                <a:moveTo>
                  <a:pt x="5588838" y="46100"/>
                </a:moveTo>
                <a:lnTo>
                  <a:pt x="5588946" y="50572"/>
                </a:lnTo>
                <a:lnTo>
                  <a:pt x="5591351" y="64530"/>
                </a:lnTo>
                <a:lnTo>
                  <a:pt x="5596966" y="73660"/>
                </a:lnTo>
                <a:lnTo>
                  <a:pt x="5601018" y="76599"/>
                </a:lnTo>
                <a:lnTo>
                  <a:pt x="5612240" y="80212"/>
                </a:lnTo>
                <a:lnTo>
                  <a:pt x="5628208" y="81407"/>
                </a:lnTo>
                <a:lnTo>
                  <a:pt x="5637399" y="81035"/>
                </a:lnTo>
                <a:lnTo>
                  <a:pt x="5650729" y="78452"/>
                </a:lnTo>
                <a:lnTo>
                  <a:pt x="5659577" y="73406"/>
                </a:lnTo>
                <a:lnTo>
                  <a:pt x="5661924" y="70808"/>
                </a:lnTo>
                <a:lnTo>
                  <a:pt x="5666555" y="60170"/>
                </a:lnTo>
                <a:lnTo>
                  <a:pt x="5668086" y="44831"/>
                </a:lnTo>
                <a:lnTo>
                  <a:pt x="5667956" y="40039"/>
                </a:lnTo>
                <a:lnTo>
                  <a:pt x="5665458" y="26192"/>
                </a:lnTo>
                <a:lnTo>
                  <a:pt x="5659831" y="17018"/>
                </a:lnTo>
                <a:lnTo>
                  <a:pt x="5655798" y="14115"/>
                </a:lnTo>
                <a:lnTo>
                  <a:pt x="5644600" y="10474"/>
                </a:lnTo>
                <a:lnTo>
                  <a:pt x="5628716" y="9271"/>
                </a:lnTo>
                <a:lnTo>
                  <a:pt x="5619289" y="9652"/>
                </a:lnTo>
                <a:lnTo>
                  <a:pt x="5605998" y="12240"/>
                </a:lnTo>
                <a:lnTo>
                  <a:pt x="5597220" y="17272"/>
                </a:lnTo>
                <a:lnTo>
                  <a:pt x="5594837" y="20084"/>
                </a:lnTo>
                <a:lnTo>
                  <a:pt x="5590338" y="30832"/>
                </a:lnTo>
                <a:lnTo>
                  <a:pt x="5588838" y="46100"/>
                </a:lnTo>
                <a:close/>
              </a:path>
              <a:path w="6676339" h="479298">
                <a:moveTo>
                  <a:pt x="5790260" y="281686"/>
                </a:moveTo>
                <a:lnTo>
                  <a:pt x="5792969" y="379345"/>
                </a:lnTo>
                <a:lnTo>
                  <a:pt x="5804482" y="382445"/>
                </a:lnTo>
                <a:lnTo>
                  <a:pt x="5799912" y="308102"/>
                </a:lnTo>
                <a:lnTo>
                  <a:pt x="5798652" y="305888"/>
                </a:lnTo>
                <a:lnTo>
                  <a:pt x="5793672" y="294606"/>
                </a:lnTo>
                <a:lnTo>
                  <a:pt x="5790260" y="281686"/>
                </a:lnTo>
                <a:close/>
              </a:path>
              <a:path w="6676339" h="479298">
                <a:moveTo>
                  <a:pt x="5716473" y="251460"/>
                </a:moveTo>
                <a:lnTo>
                  <a:pt x="5716587" y="259295"/>
                </a:lnTo>
                <a:lnTo>
                  <a:pt x="5717364" y="272733"/>
                </a:lnTo>
                <a:lnTo>
                  <a:pt x="5718874" y="285463"/>
                </a:lnTo>
                <a:lnTo>
                  <a:pt x="5721117" y="297501"/>
                </a:lnTo>
                <a:lnTo>
                  <a:pt x="5724093" y="308863"/>
                </a:lnTo>
                <a:lnTo>
                  <a:pt x="5727708" y="319188"/>
                </a:lnTo>
                <a:lnTo>
                  <a:pt x="5733209" y="330946"/>
                </a:lnTo>
                <a:lnTo>
                  <a:pt x="5739840" y="341602"/>
                </a:lnTo>
                <a:lnTo>
                  <a:pt x="5747588" y="351155"/>
                </a:lnTo>
                <a:lnTo>
                  <a:pt x="5754328" y="357814"/>
                </a:lnTo>
                <a:lnTo>
                  <a:pt x="5764219" y="365506"/>
                </a:lnTo>
                <a:lnTo>
                  <a:pt x="5775269" y="372035"/>
                </a:lnTo>
                <a:lnTo>
                  <a:pt x="5787466" y="377444"/>
                </a:lnTo>
                <a:lnTo>
                  <a:pt x="5792969" y="379345"/>
                </a:lnTo>
                <a:lnTo>
                  <a:pt x="5790260" y="281686"/>
                </a:lnTo>
                <a:lnTo>
                  <a:pt x="5788986" y="274314"/>
                </a:lnTo>
                <a:lnTo>
                  <a:pt x="5787655" y="261814"/>
                </a:lnTo>
                <a:lnTo>
                  <a:pt x="5787212" y="248538"/>
                </a:lnTo>
                <a:lnTo>
                  <a:pt x="5787485" y="238396"/>
                </a:lnTo>
                <a:lnTo>
                  <a:pt x="5788713" y="225603"/>
                </a:lnTo>
                <a:lnTo>
                  <a:pt x="5790895" y="213995"/>
                </a:lnTo>
                <a:lnTo>
                  <a:pt x="5796040" y="198568"/>
                </a:lnTo>
                <a:lnTo>
                  <a:pt x="5801944" y="187960"/>
                </a:lnTo>
                <a:lnTo>
                  <a:pt x="5806897" y="180848"/>
                </a:lnTo>
                <a:lnTo>
                  <a:pt x="5813120" y="175387"/>
                </a:lnTo>
                <a:lnTo>
                  <a:pt x="5820740" y="171577"/>
                </a:lnTo>
                <a:lnTo>
                  <a:pt x="5834203" y="167206"/>
                </a:lnTo>
                <a:lnTo>
                  <a:pt x="5847537" y="165988"/>
                </a:lnTo>
                <a:lnTo>
                  <a:pt x="5851973" y="166102"/>
                </a:lnTo>
                <a:lnTo>
                  <a:pt x="5865118" y="168041"/>
                </a:lnTo>
                <a:lnTo>
                  <a:pt x="5876112" y="172338"/>
                </a:lnTo>
                <a:lnTo>
                  <a:pt x="5883605" y="176530"/>
                </a:lnTo>
                <a:lnTo>
                  <a:pt x="5889701" y="182372"/>
                </a:lnTo>
                <a:lnTo>
                  <a:pt x="5894273" y="189737"/>
                </a:lnTo>
                <a:lnTo>
                  <a:pt x="5900555" y="203233"/>
                </a:lnTo>
                <a:lnTo>
                  <a:pt x="5903925" y="216154"/>
                </a:lnTo>
                <a:lnTo>
                  <a:pt x="5905126" y="223464"/>
                </a:lnTo>
                <a:lnTo>
                  <a:pt x="5906409" y="235986"/>
                </a:lnTo>
                <a:lnTo>
                  <a:pt x="5906846" y="249300"/>
                </a:lnTo>
                <a:lnTo>
                  <a:pt x="5906576" y="259433"/>
                </a:lnTo>
                <a:lnTo>
                  <a:pt x="5905378" y="272232"/>
                </a:lnTo>
                <a:lnTo>
                  <a:pt x="5903290" y="283845"/>
                </a:lnTo>
                <a:lnTo>
                  <a:pt x="5898269" y="299113"/>
                </a:lnTo>
                <a:lnTo>
                  <a:pt x="5892368" y="309625"/>
                </a:lnTo>
                <a:lnTo>
                  <a:pt x="5887415" y="316738"/>
                </a:lnTo>
                <a:lnTo>
                  <a:pt x="5881192" y="322199"/>
                </a:lnTo>
                <a:lnTo>
                  <a:pt x="5873445" y="325882"/>
                </a:lnTo>
                <a:lnTo>
                  <a:pt x="5859949" y="330307"/>
                </a:lnTo>
                <a:lnTo>
                  <a:pt x="5846521" y="331470"/>
                </a:lnTo>
                <a:lnTo>
                  <a:pt x="5842302" y="331371"/>
                </a:lnTo>
                <a:lnTo>
                  <a:pt x="5829130" y="329534"/>
                </a:lnTo>
                <a:lnTo>
                  <a:pt x="5818073" y="325374"/>
                </a:lnTo>
                <a:lnTo>
                  <a:pt x="5810453" y="321310"/>
                </a:lnTo>
                <a:lnTo>
                  <a:pt x="5804357" y="315468"/>
                </a:lnTo>
                <a:lnTo>
                  <a:pt x="5799912" y="308102"/>
                </a:lnTo>
                <a:lnTo>
                  <a:pt x="5804482" y="382445"/>
                </a:lnTo>
                <a:lnTo>
                  <a:pt x="5816832" y="384670"/>
                </a:lnTo>
                <a:lnTo>
                  <a:pt x="5830004" y="386012"/>
                </a:lnTo>
                <a:lnTo>
                  <a:pt x="5843981" y="386461"/>
                </a:lnTo>
                <a:lnTo>
                  <a:pt x="5853814" y="386234"/>
                </a:lnTo>
                <a:lnTo>
                  <a:pt x="5867221" y="385122"/>
                </a:lnTo>
                <a:lnTo>
                  <a:pt x="5879846" y="383091"/>
                </a:lnTo>
                <a:lnTo>
                  <a:pt x="5891697" y="380148"/>
                </a:lnTo>
                <a:lnTo>
                  <a:pt x="5902782" y="376300"/>
                </a:lnTo>
                <a:lnTo>
                  <a:pt x="5914684" y="370766"/>
                </a:lnTo>
                <a:lnTo>
                  <a:pt x="5925676" y="364123"/>
                </a:lnTo>
                <a:lnTo>
                  <a:pt x="5935641" y="356405"/>
                </a:lnTo>
                <a:lnTo>
                  <a:pt x="5944565" y="347599"/>
                </a:lnTo>
                <a:lnTo>
                  <a:pt x="5952268" y="337990"/>
                </a:lnTo>
                <a:lnTo>
                  <a:pt x="5959009" y="327371"/>
                </a:lnTo>
                <a:lnTo>
                  <a:pt x="5964696" y="315841"/>
                </a:lnTo>
                <a:lnTo>
                  <a:pt x="5969330" y="303403"/>
                </a:lnTo>
                <a:lnTo>
                  <a:pt x="5973925" y="285527"/>
                </a:lnTo>
                <a:lnTo>
                  <a:pt x="5975952" y="273085"/>
                </a:lnTo>
                <a:lnTo>
                  <a:pt x="5977175" y="260121"/>
                </a:lnTo>
                <a:lnTo>
                  <a:pt x="5977585" y="246634"/>
                </a:lnTo>
                <a:lnTo>
                  <a:pt x="5977463" y="238511"/>
                </a:lnTo>
                <a:lnTo>
                  <a:pt x="5976678" y="225064"/>
                </a:lnTo>
                <a:lnTo>
                  <a:pt x="5975167" y="212331"/>
                </a:lnTo>
                <a:lnTo>
                  <a:pt x="5972929" y="200304"/>
                </a:lnTo>
                <a:lnTo>
                  <a:pt x="5969965" y="188975"/>
                </a:lnTo>
                <a:lnTo>
                  <a:pt x="5966319" y="178698"/>
                </a:lnTo>
                <a:lnTo>
                  <a:pt x="5960828" y="166921"/>
                </a:lnTo>
                <a:lnTo>
                  <a:pt x="5954258" y="156250"/>
                </a:lnTo>
                <a:lnTo>
                  <a:pt x="5946597" y="146685"/>
                </a:lnTo>
                <a:lnTo>
                  <a:pt x="5939973" y="140118"/>
                </a:lnTo>
                <a:lnTo>
                  <a:pt x="5930100" y="132398"/>
                </a:lnTo>
                <a:lnTo>
                  <a:pt x="5919063" y="125876"/>
                </a:lnTo>
                <a:lnTo>
                  <a:pt x="5906846" y="120523"/>
                </a:lnTo>
                <a:lnTo>
                  <a:pt x="5889593" y="115562"/>
                </a:lnTo>
                <a:lnTo>
                  <a:pt x="5877254" y="113390"/>
                </a:lnTo>
                <a:lnTo>
                  <a:pt x="5864043" y="112075"/>
                </a:lnTo>
                <a:lnTo>
                  <a:pt x="5849950" y="111633"/>
                </a:lnTo>
                <a:lnTo>
                  <a:pt x="5840397" y="111849"/>
                </a:lnTo>
                <a:lnTo>
                  <a:pt x="5826974" y="112951"/>
                </a:lnTo>
                <a:lnTo>
                  <a:pt x="5814328" y="114981"/>
                </a:lnTo>
                <a:lnTo>
                  <a:pt x="5802469" y="117930"/>
                </a:lnTo>
                <a:lnTo>
                  <a:pt x="5791403" y="121793"/>
                </a:lnTo>
                <a:lnTo>
                  <a:pt x="5779641" y="127262"/>
                </a:lnTo>
                <a:lnTo>
                  <a:pt x="5768644" y="133904"/>
                </a:lnTo>
                <a:lnTo>
                  <a:pt x="5758684" y="141606"/>
                </a:lnTo>
                <a:lnTo>
                  <a:pt x="5749747" y="150368"/>
                </a:lnTo>
                <a:lnTo>
                  <a:pt x="5741997" y="159960"/>
                </a:lnTo>
                <a:lnTo>
                  <a:pt x="5735224" y="170575"/>
                </a:lnTo>
                <a:lnTo>
                  <a:pt x="5729502" y="182121"/>
                </a:lnTo>
                <a:lnTo>
                  <a:pt x="5724855" y="194563"/>
                </a:lnTo>
                <a:lnTo>
                  <a:pt x="5720152" y="212621"/>
                </a:lnTo>
                <a:lnTo>
                  <a:pt x="5718108" y="225061"/>
                </a:lnTo>
                <a:lnTo>
                  <a:pt x="5716881" y="238004"/>
                </a:lnTo>
                <a:lnTo>
                  <a:pt x="5716473" y="251460"/>
                </a:lnTo>
                <a:close/>
              </a:path>
              <a:path w="6676339" h="479298">
                <a:moveTo>
                  <a:pt x="6482410" y="371729"/>
                </a:moveTo>
                <a:lnTo>
                  <a:pt x="6482410" y="374269"/>
                </a:lnTo>
                <a:lnTo>
                  <a:pt x="6484696" y="377698"/>
                </a:lnTo>
                <a:lnTo>
                  <a:pt x="6488887" y="380238"/>
                </a:lnTo>
                <a:lnTo>
                  <a:pt x="6492697" y="380873"/>
                </a:lnTo>
                <a:lnTo>
                  <a:pt x="6496380" y="381508"/>
                </a:lnTo>
                <a:lnTo>
                  <a:pt x="6502349" y="381762"/>
                </a:lnTo>
                <a:lnTo>
                  <a:pt x="6518224" y="381762"/>
                </a:lnTo>
                <a:lnTo>
                  <a:pt x="6527876" y="380873"/>
                </a:lnTo>
                <a:lnTo>
                  <a:pt x="6538290" y="376174"/>
                </a:lnTo>
                <a:lnTo>
                  <a:pt x="6539179" y="371729"/>
                </a:lnTo>
                <a:lnTo>
                  <a:pt x="6539080" y="201302"/>
                </a:lnTo>
                <a:lnTo>
                  <a:pt x="6538149" y="187830"/>
                </a:lnTo>
                <a:lnTo>
                  <a:pt x="6536204" y="175508"/>
                </a:lnTo>
                <a:lnTo>
                  <a:pt x="6533210" y="164337"/>
                </a:lnTo>
                <a:lnTo>
                  <a:pt x="6529272" y="154545"/>
                </a:lnTo>
                <a:lnTo>
                  <a:pt x="6522602" y="143668"/>
                </a:lnTo>
                <a:lnTo>
                  <a:pt x="6514160" y="134493"/>
                </a:lnTo>
                <a:lnTo>
                  <a:pt x="6504804" y="127549"/>
                </a:lnTo>
                <a:lnTo>
                  <a:pt x="6493538" y="121722"/>
                </a:lnTo>
                <a:lnTo>
                  <a:pt x="6480632" y="117221"/>
                </a:lnTo>
                <a:lnTo>
                  <a:pt x="6482410" y="352298"/>
                </a:lnTo>
                <a:lnTo>
                  <a:pt x="6482410" y="371729"/>
                </a:lnTo>
                <a:close/>
              </a:path>
              <a:path w="6676339" h="479298">
                <a:moveTo>
                  <a:pt x="6456516" y="323705"/>
                </a:moveTo>
                <a:lnTo>
                  <a:pt x="6447104" y="330454"/>
                </a:lnTo>
                <a:lnTo>
                  <a:pt x="6445089" y="331621"/>
                </a:lnTo>
                <a:lnTo>
                  <a:pt x="6433243" y="336282"/>
                </a:lnTo>
                <a:lnTo>
                  <a:pt x="6420434" y="337820"/>
                </a:lnTo>
                <a:lnTo>
                  <a:pt x="6416981" y="337727"/>
                </a:lnTo>
                <a:lnTo>
                  <a:pt x="6403747" y="335155"/>
                </a:lnTo>
                <a:lnTo>
                  <a:pt x="6405448" y="386461"/>
                </a:lnTo>
                <a:lnTo>
                  <a:pt x="6424288" y="384875"/>
                </a:lnTo>
                <a:lnTo>
                  <a:pt x="6436559" y="381912"/>
                </a:lnTo>
                <a:lnTo>
                  <a:pt x="6448120" y="377444"/>
                </a:lnTo>
                <a:lnTo>
                  <a:pt x="6462935" y="368968"/>
                </a:lnTo>
                <a:lnTo>
                  <a:pt x="6473046" y="361244"/>
                </a:lnTo>
                <a:lnTo>
                  <a:pt x="6482410" y="352298"/>
                </a:lnTo>
                <a:lnTo>
                  <a:pt x="6480632" y="117221"/>
                </a:lnTo>
                <a:lnTo>
                  <a:pt x="6470927" y="114982"/>
                </a:lnTo>
                <a:lnTo>
                  <a:pt x="6458939" y="113130"/>
                </a:lnTo>
                <a:lnTo>
                  <a:pt x="6445842" y="112009"/>
                </a:lnTo>
                <a:lnTo>
                  <a:pt x="6431610" y="111633"/>
                </a:lnTo>
                <a:lnTo>
                  <a:pt x="6425547" y="111729"/>
                </a:lnTo>
                <a:lnTo>
                  <a:pt x="6412783" y="112577"/>
                </a:lnTo>
                <a:lnTo>
                  <a:pt x="6400368" y="114300"/>
                </a:lnTo>
                <a:lnTo>
                  <a:pt x="6384091" y="117648"/>
                </a:lnTo>
                <a:lnTo>
                  <a:pt x="6372301" y="121031"/>
                </a:lnTo>
                <a:lnTo>
                  <a:pt x="6356299" y="126619"/>
                </a:lnTo>
                <a:lnTo>
                  <a:pt x="6349949" y="129794"/>
                </a:lnTo>
                <a:lnTo>
                  <a:pt x="6343599" y="132969"/>
                </a:lnTo>
                <a:lnTo>
                  <a:pt x="6339154" y="135890"/>
                </a:lnTo>
                <a:lnTo>
                  <a:pt x="6336614" y="138557"/>
                </a:lnTo>
                <a:lnTo>
                  <a:pt x="6334074" y="141224"/>
                </a:lnTo>
                <a:lnTo>
                  <a:pt x="6332296" y="144145"/>
                </a:lnTo>
                <a:lnTo>
                  <a:pt x="6331407" y="147447"/>
                </a:lnTo>
                <a:lnTo>
                  <a:pt x="6330518" y="150749"/>
                </a:lnTo>
                <a:lnTo>
                  <a:pt x="6330010" y="155194"/>
                </a:lnTo>
                <a:lnTo>
                  <a:pt x="6330010" y="164973"/>
                </a:lnTo>
                <a:lnTo>
                  <a:pt x="6330264" y="168910"/>
                </a:lnTo>
                <a:lnTo>
                  <a:pt x="6330899" y="172338"/>
                </a:lnTo>
                <a:lnTo>
                  <a:pt x="6331407" y="175768"/>
                </a:lnTo>
                <a:lnTo>
                  <a:pt x="6332169" y="178688"/>
                </a:lnTo>
                <a:lnTo>
                  <a:pt x="6333185" y="181102"/>
                </a:lnTo>
                <a:lnTo>
                  <a:pt x="6335471" y="185293"/>
                </a:lnTo>
                <a:lnTo>
                  <a:pt x="6338519" y="187833"/>
                </a:lnTo>
                <a:lnTo>
                  <a:pt x="6342329" y="188468"/>
                </a:lnTo>
                <a:lnTo>
                  <a:pt x="6345250" y="188468"/>
                </a:lnTo>
                <a:lnTo>
                  <a:pt x="6349060" y="187198"/>
                </a:lnTo>
                <a:lnTo>
                  <a:pt x="6353632" y="184658"/>
                </a:lnTo>
                <a:lnTo>
                  <a:pt x="6358331" y="181991"/>
                </a:lnTo>
                <a:lnTo>
                  <a:pt x="6364046" y="179197"/>
                </a:lnTo>
                <a:lnTo>
                  <a:pt x="6371031" y="176149"/>
                </a:lnTo>
                <a:lnTo>
                  <a:pt x="6377889" y="173100"/>
                </a:lnTo>
                <a:lnTo>
                  <a:pt x="6385890" y="170180"/>
                </a:lnTo>
                <a:lnTo>
                  <a:pt x="6394907" y="167640"/>
                </a:lnTo>
                <a:lnTo>
                  <a:pt x="6399884" y="166392"/>
                </a:lnTo>
                <a:lnTo>
                  <a:pt x="6412110" y="164470"/>
                </a:lnTo>
                <a:lnTo>
                  <a:pt x="6425641" y="163830"/>
                </a:lnTo>
                <a:lnTo>
                  <a:pt x="6434404" y="163830"/>
                </a:lnTo>
                <a:lnTo>
                  <a:pt x="6441643" y="164719"/>
                </a:lnTo>
                <a:lnTo>
                  <a:pt x="6447612" y="166624"/>
                </a:lnTo>
                <a:lnTo>
                  <a:pt x="6453454" y="168402"/>
                </a:lnTo>
                <a:lnTo>
                  <a:pt x="6458280" y="171196"/>
                </a:lnTo>
                <a:lnTo>
                  <a:pt x="6461836" y="175006"/>
                </a:lnTo>
                <a:lnTo>
                  <a:pt x="6465392" y="178816"/>
                </a:lnTo>
                <a:lnTo>
                  <a:pt x="6467932" y="183642"/>
                </a:lnTo>
                <a:lnTo>
                  <a:pt x="6469456" y="189357"/>
                </a:lnTo>
                <a:lnTo>
                  <a:pt x="6470980" y="195072"/>
                </a:lnTo>
                <a:lnTo>
                  <a:pt x="6471742" y="201803"/>
                </a:lnTo>
                <a:lnTo>
                  <a:pt x="6471742" y="224155"/>
                </a:lnTo>
                <a:lnTo>
                  <a:pt x="6440804" y="224217"/>
                </a:lnTo>
                <a:lnTo>
                  <a:pt x="6427193" y="224708"/>
                </a:lnTo>
                <a:lnTo>
                  <a:pt x="6414345" y="225687"/>
                </a:lnTo>
                <a:lnTo>
                  <a:pt x="6402267" y="227153"/>
                </a:lnTo>
                <a:lnTo>
                  <a:pt x="6390970" y="229108"/>
                </a:lnTo>
                <a:lnTo>
                  <a:pt x="6384676" y="230495"/>
                </a:lnTo>
                <a:lnTo>
                  <a:pt x="6371715" y="234208"/>
                </a:lnTo>
                <a:lnTo>
                  <a:pt x="6360097" y="238789"/>
                </a:lnTo>
                <a:lnTo>
                  <a:pt x="6349822" y="244221"/>
                </a:lnTo>
                <a:lnTo>
                  <a:pt x="6340774" y="250753"/>
                </a:lnTo>
                <a:lnTo>
                  <a:pt x="6331841" y="259811"/>
                </a:lnTo>
                <a:lnTo>
                  <a:pt x="6324930" y="270256"/>
                </a:lnTo>
                <a:lnTo>
                  <a:pt x="6320408" y="281161"/>
                </a:lnTo>
                <a:lnTo>
                  <a:pt x="6317613" y="293544"/>
                </a:lnTo>
                <a:lnTo>
                  <a:pt x="6316675" y="307213"/>
                </a:lnTo>
                <a:lnTo>
                  <a:pt x="6317164" y="317643"/>
                </a:lnTo>
                <a:lnTo>
                  <a:pt x="6319306" y="330301"/>
                </a:lnTo>
                <a:lnTo>
                  <a:pt x="6323152" y="341630"/>
                </a:lnTo>
                <a:lnTo>
                  <a:pt x="6325699" y="346734"/>
                </a:lnTo>
                <a:lnTo>
                  <a:pt x="6332786" y="357335"/>
                </a:lnTo>
                <a:lnTo>
                  <a:pt x="6341694" y="366395"/>
                </a:lnTo>
                <a:lnTo>
                  <a:pt x="6346643" y="370190"/>
                </a:lnTo>
                <a:lnTo>
                  <a:pt x="6357510" y="376538"/>
                </a:lnTo>
                <a:lnTo>
                  <a:pt x="6369761" y="381381"/>
                </a:lnTo>
                <a:lnTo>
                  <a:pt x="6379622" y="383901"/>
                </a:lnTo>
                <a:lnTo>
                  <a:pt x="6392140" y="385810"/>
                </a:lnTo>
                <a:lnTo>
                  <a:pt x="6393159" y="328735"/>
                </a:lnTo>
                <a:lnTo>
                  <a:pt x="6386168" y="318455"/>
                </a:lnTo>
                <a:lnTo>
                  <a:pt x="6383858" y="305054"/>
                </a:lnTo>
                <a:lnTo>
                  <a:pt x="6383858" y="299085"/>
                </a:lnTo>
                <a:lnTo>
                  <a:pt x="6385001" y="293750"/>
                </a:lnTo>
                <a:lnTo>
                  <a:pt x="6387287" y="289052"/>
                </a:lnTo>
                <a:lnTo>
                  <a:pt x="6389573" y="284480"/>
                </a:lnTo>
                <a:lnTo>
                  <a:pt x="6393129" y="280416"/>
                </a:lnTo>
                <a:lnTo>
                  <a:pt x="6398082" y="277241"/>
                </a:lnTo>
                <a:lnTo>
                  <a:pt x="6402908" y="273938"/>
                </a:lnTo>
                <a:lnTo>
                  <a:pt x="6409258" y="271399"/>
                </a:lnTo>
                <a:lnTo>
                  <a:pt x="6417132" y="269748"/>
                </a:lnTo>
                <a:lnTo>
                  <a:pt x="6419794" y="269267"/>
                </a:lnTo>
                <a:lnTo>
                  <a:pt x="6431699" y="267840"/>
                </a:lnTo>
                <a:lnTo>
                  <a:pt x="6445580" y="267335"/>
                </a:lnTo>
                <a:lnTo>
                  <a:pt x="6471742" y="267335"/>
                </a:lnTo>
                <a:lnTo>
                  <a:pt x="6471742" y="308863"/>
                </a:lnTo>
                <a:lnTo>
                  <a:pt x="6466113" y="314920"/>
                </a:lnTo>
                <a:lnTo>
                  <a:pt x="6456516" y="323705"/>
                </a:lnTo>
                <a:close/>
              </a:path>
              <a:path w="6676339" h="479298">
                <a:moveTo>
                  <a:pt x="6405448" y="386461"/>
                </a:moveTo>
                <a:lnTo>
                  <a:pt x="6403747" y="335155"/>
                </a:lnTo>
                <a:lnTo>
                  <a:pt x="6393510" y="329057"/>
                </a:lnTo>
                <a:lnTo>
                  <a:pt x="6393159" y="328735"/>
                </a:lnTo>
                <a:lnTo>
                  <a:pt x="6392140" y="385810"/>
                </a:lnTo>
                <a:lnTo>
                  <a:pt x="6405448" y="386461"/>
                </a:lnTo>
                <a:close/>
              </a:path>
              <a:path w="6676339" h="479298">
                <a:moveTo>
                  <a:pt x="6608013" y="8255"/>
                </a:moveTo>
                <a:lnTo>
                  <a:pt x="6607505" y="11684"/>
                </a:lnTo>
                <a:lnTo>
                  <a:pt x="6607505" y="372618"/>
                </a:lnTo>
                <a:lnTo>
                  <a:pt x="6620840" y="380619"/>
                </a:lnTo>
                <a:lnTo>
                  <a:pt x="6635191" y="381762"/>
                </a:lnTo>
                <a:lnTo>
                  <a:pt x="6648653" y="381762"/>
                </a:lnTo>
                <a:lnTo>
                  <a:pt x="6663004" y="380619"/>
                </a:lnTo>
                <a:lnTo>
                  <a:pt x="6675831" y="374269"/>
                </a:lnTo>
                <a:lnTo>
                  <a:pt x="6676339" y="370840"/>
                </a:lnTo>
                <a:lnTo>
                  <a:pt x="6676339" y="9906"/>
                </a:lnTo>
                <a:lnTo>
                  <a:pt x="6663004" y="1397"/>
                </a:lnTo>
                <a:lnTo>
                  <a:pt x="6648653" y="0"/>
                </a:lnTo>
                <a:lnTo>
                  <a:pt x="6635191" y="0"/>
                </a:lnTo>
                <a:lnTo>
                  <a:pt x="6620840" y="1397"/>
                </a:lnTo>
                <a:lnTo>
                  <a:pt x="6608013" y="8255"/>
                </a:lnTo>
                <a:close/>
              </a:path>
              <a:path w="6676339" h="479298">
                <a:moveTo>
                  <a:pt x="6090107" y="127254"/>
                </a:moveTo>
                <a:lnTo>
                  <a:pt x="6082233" y="118110"/>
                </a:lnTo>
                <a:lnTo>
                  <a:pt x="6071565" y="116586"/>
                </a:lnTo>
                <a:lnTo>
                  <a:pt x="6066739" y="116332"/>
                </a:lnTo>
                <a:lnTo>
                  <a:pt x="6055309" y="116332"/>
                </a:lnTo>
                <a:lnTo>
                  <a:pt x="6043117" y="117475"/>
                </a:lnTo>
                <a:lnTo>
                  <a:pt x="6033719" y="121158"/>
                </a:lnTo>
                <a:lnTo>
                  <a:pt x="6031433" y="127254"/>
                </a:lnTo>
                <a:lnTo>
                  <a:pt x="6031433" y="372618"/>
                </a:lnTo>
                <a:lnTo>
                  <a:pt x="6038672" y="379095"/>
                </a:lnTo>
                <a:lnTo>
                  <a:pt x="6049213" y="381127"/>
                </a:lnTo>
                <a:lnTo>
                  <a:pt x="6059119" y="381762"/>
                </a:lnTo>
                <a:lnTo>
                  <a:pt x="6072581" y="381762"/>
                </a:lnTo>
                <a:lnTo>
                  <a:pt x="6082487" y="381127"/>
                </a:lnTo>
                <a:lnTo>
                  <a:pt x="6093028" y="379095"/>
                </a:lnTo>
                <a:lnTo>
                  <a:pt x="6100267" y="370840"/>
                </a:lnTo>
                <a:lnTo>
                  <a:pt x="6100267" y="208915"/>
                </a:lnTo>
                <a:lnTo>
                  <a:pt x="6101174" y="207776"/>
                </a:lnTo>
                <a:lnTo>
                  <a:pt x="6110381" y="197057"/>
                </a:lnTo>
                <a:lnTo>
                  <a:pt x="6119349" y="188166"/>
                </a:lnTo>
                <a:lnTo>
                  <a:pt x="6128080" y="181102"/>
                </a:lnTo>
                <a:lnTo>
                  <a:pt x="6130796" y="179246"/>
                </a:lnTo>
                <a:lnTo>
                  <a:pt x="6142778" y="173387"/>
                </a:lnTo>
                <a:lnTo>
                  <a:pt x="6154623" y="171450"/>
                </a:lnTo>
                <a:lnTo>
                  <a:pt x="6161481" y="171450"/>
                </a:lnTo>
                <a:lnTo>
                  <a:pt x="6167577" y="172847"/>
                </a:lnTo>
                <a:lnTo>
                  <a:pt x="6172784" y="175513"/>
                </a:lnTo>
                <a:lnTo>
                  <a:pt x="6177991" y="178054"/>
                </a:lnTo>
                <a:lnTo>
                  <a:pt x="6182182" y="181863"/>
                </a:lnTo>
                <a:lnTo>
                  <a:pt x="6185484" y="186690"/>
                </a:lnTo>
                <a:lnTo>
                  <a:pt x="6188786" y="191516"/>
                </a:lnTo>
                <a:lnTo>
                  <a:pt x="6191199" y="197231"/>
                </a:lnTo>
                <a:lnTo>
                  <a:pt x="6192977" y="203962"/>
                </a:lnTo>
                <a:lnTo>
                  <a:pt x="6195025" y="217317"/>
                </a:lnTo>
                <a:lnTo>
                  <a:pt x="6195517" y="231902"/>
                </a:lnTo>
                <a:lnTo>
                  <a:pt x="6195517" y="372618"/>
                </a:lnTo>
                <a:lnTo>
                  <a:pt x="6197168" y="375666"/>
                </a:lnTo>
                <a:lnTo>
                  <a:pt x="6205169" y="379984"/>
                </a:lnTo>
                <a:lnTo>
                  <a:pt x="6217615" y="381508"/>
                </a:lnTo>
                <a:lnTo>
                  <a:pt x="6223203" y="381762"/>
                </a:lnTo>
                <a:lnTo>
                  <a:pt x="6236538" y="381762"/>
                </a:lnTo>
                <a:lnTo>
                  <a:pt x="6246571" y="381127"/>
                </a:lnTo>
                <a:lnTo>
                  <a:pt x="6256985" y="379095"/>
                </a:lnTo>
                <a:lnTo>
                  <a:pt x="6264097" y="370840"/>
                </a:lnTo>
                <a:lnTo>
                  <a:pt x="6263974" y="211869"/>
                </a:lnTo>
                <a:lnTo>
                  <a:pt x="6263201" y="198397"/>
                </a:lnTo>
                <a:lnTo>
                  <a:pt x="6261718" y="186110"/>
                </a:lnTo>
                <a:lnTo>
                  <a:pt x="6259525" y="175006"/>
                </a:lnTo>
                <a:lnTo>
                  <a:pt x="6256161" y="164155"/>
                </a:lnTo>
                <a:lnTo>
                  <a:pt x="6250924" y="152556"/>
                </a:lnTo>
                <a:lnTo>
                  <a:pt x="6244285" y="142112"/>
                </a:lnTo>
                <a:lnTo>
                  <a:pt x="6237843" y="134630"/>
                </a:lnTo>
                <a:lnTo>
                  <a:pt x="6228149" y="126506"/>
                </a:lnTo>
                <a:lnTo>
                  <a:pt x="6216726" y="119887"/>
                </a:lnTo>
                <a:lnTo>
                  <a:pt x="6201628" y="114570"/>
                </a:lnTo>
                <a:lnTo>
                  <a:pt x="6188892" y="112370"/>
                </a:lnTo>
                <a:lnTo>
                  <a:pt x="6174816" y="111633"/>
                </a:lnTo>
                <a:lnTo>
                  <a:pt x="6167985" y="111886"/>
                </a:lnTo>
                <a:lnTo>
                  <a:pt x="6155469" y="113707"/>
                </a:lnTo>
                <a:lnTo>
                  <a:pt x="6143231" y="117269"/>
                </a:lnTo>
                <a:lnTo>
                  <a:pt x="6131255" y="122555"/>
                </a:lnTo>
                <a:lnTo>
                  <a:pt x="6119759" y="129457"/>
                </a:lnTo>
                <a:lnTo>
                  <a:pt x="6109786" y="136834"/>
                </a:lnTo>
                <a:lnTo>
                  <a:pt x="6099902" y="145455"/>
                </a:lnTo>
                <a:lnTo>
                  <a:pt x="6090107" y="155321"/>
                </a:lnTo>
                <a:lnTo>
                  <a:pt x="6090107" y="127254"/>
                </a:lnTo>
                <a:close/>
              </a:path>
              <a:path w="6676339" h="479298">
                <a:moveTo>
                  <a:pt x="3878783" y="127254"/>
                </a:moveTo>
                <a:lnTo>
                  <a:pt x="3870909" y="118110"/>
                </a:lnTo>
                <a:lnTo>
                  <a:pt x="3860241" y="116586"/>
                </a:lnTo>
                <a:lnTo>
                  <a:pt x="3855415" y="116332"/>
                </a:lnTo>
                <a:lnTo>
                  <a:pt x="3843985" y="116332"/>
                </a:lnTo>
                <a:lnTo>
                  <a:pt x="3831793" y="117475"/>
                </a:lnTo>
                <a:lnTo>
                  <a:pt x="3822395" y="121158"/>
                </a:lnTo>
                <a:lnTo>
                  <a:pt x="3820109" y="127254"/>
                </a:lnTo>
                <a:lnTo>
                  <a:pt x="3820109" y="372618"/>
                </a:lnTo>
                <a:lnTo>
                  <a:pt x="3827348" y="379095"/>
                </a:lnTo>
                <a:lnTo>
                  <a:pt x="3837889" y="381127"/>
                </a:lnTo>
                <a:lnTo>
                  <a:pt x="3847795" y="381762"/>
                </a:lnTo>
                <a:lnTo>
                  <a:pt x="3861257" y="381762"/>
                </a:lnTo>
                <a:lnTo>
                  <a:pt x="3871163" y="381127"/>
                </a:lnTo>
                <a:lnTo>
                  <a:pt x="3881704" y="379095"/>
                </a:lnTo>
                <a:lnTo>
                  <a:pt x="3888943" y="370840"/>
                </a:lnTo>
                <a:lnTo>
                  <a:pt x="3888943" y="208915"/>
                </a:lnTo>
                <a:lnTo>
                  <a:pt x="3889850" y="207776"/>
                </a:lnTo>
                <a:lnTo>
                  <a:pt x="3899057" y="197057"/>
                </a:lnTo>
                <a:lnTo>
                  <a:pt x="3908025" y="188166"/>
                </a:lnTo>
                <a:lnTo>
                  <a:pt x="3916756" y="181102"/>
                </a:lnTo>
                <a:lnTo>
                  <a:pt x="3919472" y="179246"/>
                </a:lnTo>
                <a:lnTo>
                  <a:pt x="3931454" y="173387"/>
                </a:lnTo>
                <a:lnTo>
                  <a:pt x="3943299" y="171450"/>
                </a:lnTo>
                <a:lnTo>
                  <a:pt x="3950157" y="171450"/>
                </a:lnTo>
                <a:lnTo>
                  <a:pt x="3956253" y="172847"/>
                </a:lnTo>
                <a:lnTo>
                  <a:pt x="3961460" y="175513"/>
                </a:lnTo>
                <a:lnTo>
                  <a:pt x="3966667" y="178054"/>
                </a:lnTo>
                <a:lnTo>
                  <a:pt x="3974160" y="186690"/>
                </a:lnTo>
                <a:lnTo>
                  <a:pt x="3979875" y="197231"/>
                </a:lnTo>
                <a:lnTo>
                  <a:pt x="3981653" y="203962"/>
                </a:lnTo>
                <a:lnTo>
                  <a:pt x="3983701" y="217317"/>
                </a:lnTo>
                <a:lnTo>
                  <a:pt x="3984193" y="231902"/>
                </a:lnTo>
                <a:lnTo>
                  <a:pt x="3984193" y="372618"/>
                </a:lnTo>
                <a:lnTo>
                  <a:pt x="3985844" y="375666"/>
                </a:lnTo>
                <a:lnTo>
                  <a:pt x="3993845" y="379984"/>
                </a:lnTo>
                <a:lnTo>
                  <a:pt x="4006291" y="381508"/>
                </a:lnTo>
                <a:lnTo>
                  <a:pt x="4011879" y="381762"/>
                </a:lnTo>
                <a:lnTo>
                  <a:pt x="4025214" y="381762"/>
                </a:lnTo>
                <a:lnTo>
                  <a:pt x="4035247" y="381127"/>
                </a:lnTo>
                <a:lnTo>
                  <a:pt x="4045661" y="379095"/>
                </a:lnTo>
                <a:lnTo>
                  <a:pt x="4052773" y="370840"/>
                </a:lnTo>
                <a:lnTo>
                  <a:pt x="4052650" y="211869"/>
                </a:lnTo>
                <a:lnTo>
                  <a:pt x="4051877" y="198397"/>
                </a:lnTo>
                <a:lnTo>
                  <a:pt x="4050394" y="186110"/>
                </a:lnTo>
                <a:lnTo>
                  <a:pt x="4048201" y="175006"/>
                </a:lnTo>
                <a:lnTo>
                  <a:pt x="4044837" y="164155"/>
                </a:lnTo>
                <a:lnTo>
                  <a:pt x="4039600" y="152556"/>
                </a:lnTo>
                <a:lnTo>
                  <a:pt x="4032961" y="142112"/>
                </a:lnTo>
                <a:lnTo>
                  <a:pt x="4026519" y="134630"/>
                </a:lnTo>
                <a:lnTo>
                  <a:pt x="4016825" y="126506"/>
                </a:lnTo>
                <a:lnTo>
                  <a:pt x="4005402" y="119887"/>
                </a:lnTo>
                <a:lnTo>
                  <a:pt x="3990304" y="114570"/>
                </a:lnTo>
                <a:lnTo>
                  <a:pt x="3977568" y="112370"/>
                </a:lnTo>
                <a:lnTo>
                  <a:pt x="3963492" y="111633"/>
                </a:lnTo>
                <a:lnTo>
                  <a:pt x="3956661" y="111886"/>
                </a:lnTo>
                <a:lnTo>
                  <a:pt x="3944145" y="113707"/>
                </a:lnTo>
                <a:lnTo>
                  <a:pt x="3931907" y="117269"/>
                </a:lnTo>
                <a:lnTo>
                  <a:pt x="3919931" y="122555"/>
                </a:lnTo>
                <a:lnTo>
                  <a:pt x="3908435" y="129457"/>
                </a:lnTo>
                <a:lnTo>
                  <a:pt x="3898462" y="136834"/>
                </a:lnTo>
                <a:lnTo>
                  <a:pt x="3888578" y="145455"/>
                </a:lnTo>
                <a:lnTo>
                  <a:pt x="3878783" y="155321"/>
                </a:lnTo>
                <a:lnTo>
                  <a:pt x="3878783" y="127254"/>
                </a:lnTo>
                <a:close/>
              </a:path>
              <a:path w="6676339" h="479298">
                <a:moveTo>
                  <a:pt x="3134944" y="376174"/>
                </a:moveTo>
                <a:lnTo>
                  <a:pt x="3138119" y="379095"/>
                </a:lnTo>
                <a:lnTo>
                  <a:pt x="3140659" y="380238"/>
                </a:lnTo>
                <a:lnTo>
                  <a:pt x="3144469" y="380873"/>
                </a:lnTo>
                <a:lnTo>
                  <a:pt x="3148152" y="381508"/>
                </a:lnTo>
                <a:lnTo>
                  <a:pt x="3154121" y="381762"/>
                </a:lnTo>
                <a:lnTo>
                  <a:pt x="3169996" y="381762"/>
                </a:lnTo>
                <a:lnTo>
                  <a:pt x="3175711" y="381508"/>
                </a:lnTo>
                <a:lnTo>
                  <a:pt x="3179648" y="380873"/>
                </a:lnTo>
                <a:lnTo>
                  <a:pt x="3183585" y="380238"/>
                </a:lnTo>
                <a:lnTo>
                  <a:pt x="3186506" y="379095"/>
                </a:lnTo>
                <a:lnTo>
                  <a:pt x="3190062" y="376174"/>
                </a:lnTo>
                <a:lnTo>
                  <a:pt x="3190951" y="371729"/>
                </a:lnTo>
                <a:lnTo>
                  <a:pt x="3190852" y="201302"/>
                </a:lnTo>
                <a:lnTo>
                  <a:pt x="3189921" y="187830"/>
                </a:lnTo>
                <a:lnTo>
                  <a:pt x="3187976" y="175508"/>
                </a:lnTo>
                <a:lnTo>
                  <a:pt x="3184982" y="164337"/>
                </a:lnTo>
                <a:lnTo>
                  <a:pt x="3181044" y="154545"/>
                </a:lnTo>
                <a:lnTo>
                  <a:pt x="3174374" y="143668"/>
                </a:lnTo>
                <a:lnTo>
                  <a:pt x="3165932" y="134493"/>
                </a:lnTo>
                <a:lnTo>
                  <a:pt x="3156576" y="127549"/>
                </a:lnTo>
                <a:lnTo>
                  <a:pt x="3145310" y="121722"/>
                </a:lnTo>
                <a:lnTo>
                  <a:pt x="3132404" y="117221"/>
                </a:lnTo>
                <a:lnTo>
                  <a:pt x="3134182" y="352298"/>
                </a:lnTo>
                <a:lnTo>
                  <a:pt x="3134182" y="371729"/>
                </a:lnTo>
                <a:lnTo>
                  <a:pt x="3134944" y="376174"/>
                </a:lnTo>
                <a:close/>
              </a:path>
              <a:path w="6676339" h="479298">
                <a:moveTo>
                  <a:pt x="98044" y="380111"/>
                </a:moveTo>
                <a:lnTo>
                  <a:pt x="65544" y="461772"/>
                </a:lnTo>
                <a:lnTo>
                  <a:pt x="64274" y="464947"/>
                </a:lnTo>
                <a:lnTo>
                  <a:pt x="63906" y="469773"/>
                </a:lnTo>
                <a:lnTo>
                  <a:pt x="65278" y="473710"/>
                </a:lnTo>
                <a:lnTo>
                  <a:pt x="69646" y="476631"/>
                </a:lnTo>
                <a:lnTo>
                  <a:pt x="72923" y="477647"/>
                </a:lnTo>
                <a:lnTo>
                  <a:pt x="77292" y="478282"/>
                </a:lnTo>
                <a:lnTo>
                  <a:pt x="81661" y="478917"/>
                </a:lnTo>
                <a:lnTo>
                  <a:pt x="87490" y="479298"/>
                </a:lnTo>
                <a:lnTo>
                  <a:pt x="94767" y="479298"/>
                </a:lnTo>
                <a:lnTo>
                  <a:pt x="116497" y="478184"/>
                </a:lnTo>
                <a:lnTo>
                  <a:pt x="134010" y="474218"/>
                </a:lnTo>
                <a:lnTo>
                  <a:pt x="169595" y="380111"/>
                </a:lnTo>
                <a:lnTo>
                  <a:pt x="250710" y="141478"/>
                </a:lnTo>
                <a:lnTo>
                  <a:pt x="252895" y="132969"/>
                </a:lnTo>
                <a:lnTo>
                  <a:pt x="252895" y="126237"/>
                </a:lnTo>
                <a:lnTo>
                  <a:pt x="251663" y="123571"/>
                </a:lnTo>
                <a:lnTo>
                  <a:pt x="246748" y="119507"/>
                </a:lnTo>
                <a:lnTo>
                  <a:pt x="242925" y="118110"/>
                </a:lnTo>
                <a:lnTo>
                  <a:pt x="237731" y="117475"/>
                </a:lnTo>
                <a:lnTo>
                  <a:pt x="232549" y="116712"/>
                </a:lnTo>
                <a:lnTo>
                  <a:pt x="226034" y="116332"/>
                </a:lnTo>
                <a:lnTo>
                  <a:pt x="208191" y="116332"/>
                </a:lnTo>
                <a:lnTo>
                  <a:pt x="201180" y="116712"/>
                </a:lnTo>
                <a:lnTo>
                  <a:pt x="197180" y="117475"/>
                </a:lnTo>
                <a:lnTo>
                  <a:pt x="193179" y="118110"/>
                </a:lnTo>
                <a:lnTo>
                  <a:pt x="190309" y="119253"/>
                </a:lnTo>
                <a:lnTo>
                  <a:pt x="186855" y="122428"/>
                </a:lnTo>
                <a:lnTo>
                  <a:pt x="185432" y="125475"/>
                </a:lnTo>
                <a:lnTo>
                  <a:pt x="184340" y="130302"/>
                </a:lnTo>
                <a:lnTo>
                  <a:pt x="131914" y="296545"/>
                </a:lnTo>
                <a:lnTo>
                  <a:pt x="131089" y="296545"/>
                </a:lnTo>
                <a:lnTo>
                  <a:pt x="73736" y="133477"/>
                </a:lnTo>
                <a:lnTo>
                  <a:pt x="72466" y="129286"/>
                </a:lnTo>
                <a:lnTo>
                  <a:pt x="71196" y="126111"/>
                </a:lnTo>
                <a:lnTo>
                  <a:pt x="68643" y="121538"/>
                </a:lnTo>
                <a:lnTo>
                  <a:pt x="64185" y="118745"/>
                </a:lnTo>
                <a:lnTo>
                  <a:pt x="61633" y="117729"/>
                </a:lnTo>
                <a:lnTo>
                  <a:pt x="58077" y="116967"/>
                </a:lnTo>
                <a:lnTo>
                  <a:pt x="53530" y="116712"/>
                </a:lnTo>
                <a:lnTo>
                  <a:pt x="48983" y="116459"/>
                </a:lnTo>
                <a:lnTo>
                  <a:pt x="26403" y="116332"/>
                </a:lnTo>
                <a:lnTo>
                  <a:pt x="19532" y="116712"/>
                </a:lnTo>
                <a:lnTo>
                  <a:pt x="14338" y="117475"/>
                </a:lnTo>
                <a:lnTo>
                  <a:pt x="9156" y="118110"/>
                </a:lnTo>
                <a:lnTo>
                  <a:pt x="5460" y="119507"/>
                </a:lnTo>
                <a:lnTo>
                  <a:pt x="1092" y="123317"/>
                </a:lnTo>
                <a:lnTo>
                  <a:pt x="0" y="125984"/>
                </a:lnTo>
                <a:lnTo>
                  <a:pt x="0" y="132715"/>
                </a:lnTo>
                <a:lnTo>
                  <a:pt x="1181" y="137541"/>
                </a:lnTo>
                <a:lnTo>
                  <a:pt x="3556" y="143891"/>
                </a:lnTo>
                <a:lnTo>
                  <a:pt x="87401" y="367792"/>
                </a:lnTo>
                <a:lnTo>
                  <a:pt x="88303" y="370459"/>
                </a:lnTo>
                <a:lnTo>
                  <a:pt x="89712" y="372872"/>
                </a:lnTo>
                <a:lnTo>
                  <a:pt x="93535" y="377317"/>
                </a:lnTo>
                <a:lnTo>
                  <a:pt x="98044" y="380111"/>
                </a:lnTo>
                <a:close/>
              </a:path>
              <a:path w="6676339" h="479298">
                <a:moveTo>
                  <a:pt x="419100" y="8255"/>
                </a:moveTo>
                <a:lnTo>
                  <a:pt x="418553" y="11684"/>
                </a:lnTo>
                <a:lnTo>
                  <a:pt x="418553" y="372618"/>
                </a:lnTo>
                <a:lnTo>
                  <a:pt x="431927" y="380619"/>
                </a:lnTo>
                <a:lnTo>
                  <a:pt x="446227" y="381762"/>
                </a:lnTo>
                <a:lnTo>
                  <a:pt x="459701" y="381762"/>
                </a:lnTo>
                <a:lnTo>
                  <a:pt x="473989" y="380619"/>
                </a:lnTo>
                <a:lnTo>
                  <a:pt x="486829" y="374269"/>
                </a:lnTo>
                <a:lnTo>
                  <a:pt x="487375" y="370840"/>
                </a:lnTo>
                <a:lnTo>
                  <a:pt x="487375" y="9906"/>
                </a:lnTo>
                <a:lnTo>
                  <a:pt x="473989" y="1397"/>
                </a:lnTo>
                <a:lnTo>
                  <a:pt x="459701" y="0"/>
                </a:lnTo>
                <a:lnTo>
                  <a:pt x="446227" y="0"/>
                </a:lnTo>
                <a:lnTo>
                  <a:pt x="431927" y="1397"/>
                </a:lnTo>
                <a:lnTo>
                  <a:pt x="425792" y="3175"/>
                </a:lnTo>
                <a:lnTo>
                  <a:pt x="423151" y="4191"/>
                </a:lnTo>
                <a:lnTo>
                  <a:pt x="421284" y="5334"/>
                </a:lnTo>
                <a:lnTo>
                  <a:pt x="419100" y="8255"/>
                </a:lnTo>
                <a:close/>
              </a:path>
              <a:path w="6676339" h="479298">
                <a:moveTo>
                  <a:pt x="680556" y="323705"/>
                </a:moveTo>
                <a:lnTo>
                  <a:pt x="671144" y="330454"/>
                </a:lnTo>
                <a:lnTo>
                  <a:pt x="669129" y="331621"/>
                </a:lnTo>
                <a:lnTo>
                  <a:pt x="657283" y="336282"/>
                </a:lnTo>
                <a:lnTo>
                  <a:pt x="644474" y="337820"/>
                </a:lnTo>
                <a:lnTo>
                  <a:pt x="641021" y="337727"/>
                </a:lnTo>
                <a:lnTo>
                  <a:pt x="627787" y="335155"/>
                </a:lnTo>
                <a:lnTo>
                  <a:pt x="629488" y="386461"/>
                </a:lnTo>
                <a:lnTo>
                  <a:pt x="635346" y="386315"/>
                </a:lnTo>
                <a:lnTo>
                  <a:pt x="648328" y="384875"/>
                </a:lnTo>
                <a:lnTo>
                  <a:pt x="660599" y="381912"/>
                </a:lnTo>
                <a:lnTo>
                  <a:pt x="672160" y="377444"/>
                </a:lnTo>
                <a:lnTo>
                  <a:pt x="676116" y="375467"/>
                </a:lnTo>
                <a:lnTo>
                  <a:pt x="686975" y="368968"/>
                </a:lnTo>
                <a:lnTo>
                  <a:pt x="697086" y="361244"/>
                </a:lnTo>
                <a:lnTo>
                  <a:pt x="706450" y="352298"/>
                </a:lnTo>
                <a:lnTo>
                  <a:pt x="706450" y="371729"/>
                </a:lnTo>
                <a:lnTo>
                  <a:pt x="707212" y="376174"/>
                </a:lnTo>
                <a:lnTo>
                  <a:pt x="710387" y="379095"/>
                </a:lnTo>
                <a:lnTo>
                  <a:pt x="712927" y="380238"/>
                </a:lnTo>
                <a:lnTo>
                  <a:pt x="716737" y="380873"/>
                </a:lnTo>
                <a:lnTo>
                  <a:pt x="720420" y="381508"/>
                </a:lnTo>
                <a:lnTo>
                  <a:pt x="726389" y="381762"/>
                </a:lnTo>
                <a:lnTo>
                  <a:pt x="742264" y="381762"/>
                </a:lnTo>
                <a:lnTo>
                  <a:pt x="747979" y="381508"/>
                </a:lnTo>
                <a:lnTo>
                  <a:pt x="751916" y="380873"/>
                </a:lnTo>
                <a:lnTo>
                  <a:pt x="755853" y="380238"/>
                </a:lnTo>
                <a:lnTo>
                  <a:pt x="758774" y="379095"/>
                </a:lnTo>
                <a:lnTo>
                  <a:pt x="762330" y="376174"/>
                </a:lnTo>
                <a:lnTo>
                  <a:pt x="763219" y="371729"/>
                </a:lnTo>
                <a:lnTo>
                  <a:pt x="763120" y="201302"/>
                </a:lnTo>
                <a:lnTo>
                  <a:pt x="762189" y="187830"/>
                </a:lnTo>
                <a:lnTo>
                  <a:pt x="760244" y="175508"/>
                </a:lnTo>
                <a:lnTo>
                  <a:pt x="757250" y="164337"/>
                </a:lnTo>
                <a:lnTo>
                  <a:pt x="753312" y="154545"/>
                </a:lnTo>
                <a:lnTo>
                  <a:pt x="746642" y="143668"/>
                </a:lnTo>
                <a:lnTo>
                  <a:pt x="738200" y="134493"/>
                </a:lnTo>
                <a:lnTo>
                  <a:pt x="728844" y="127549"/>
                </a:lnTo>
                <a:lnTo>
                  <a:pt x="717578" y="121722"/>
                </a:lnTo>
                <a:lnTo>
                  <a:pt x="704672" y="117221"/>
                </a:lnTo>
                <a:lnTo>
                  <a:pt x="694967" y="114982"/>
                </a:lnTo>
                <a:lnTo>
                  <a:pt x="682979" y="113130"/>
                </a:lnTo>
                <a:lnTo>
                  <a:pt x="669882" y="112009"/>
                </a:lnTo>
                <a:lnTo>
                  <a:pt x="655650" y="111633"/>
                </a:lnTo>
                <a:lnTo>
                  <a:pt x="649587" y="111729"/>
                </a:lnTo>
                <a:lnTo>
                  <a:pt x="636823" y="112577"/>
                </a:lnTo>
                <a:lnTo>
                  <a:pt x="624408" y="114300"/>
                </a:lnTo>
                <a:lnTo>
                  <a:pt x="608131" y="117648"/>
                </a:lnTo>
                <a:lnTo>
                  <a:pt x="596341" y="121031"/>
                </a:lnTo>
                <a:lnTo>
                  <a:pt x="580339" y="126619"/>
                </a:lnTo>
                <a:lnTo>
                  <a:pt x="573989" y="129794"/>
                </a:lnTo>
                <a:lnTo>
                  <a:pt x="567639" y="132969"/>
                </a:lnTo>
                <a:lnTo>
                  <a:pt x="563194" y="135890"/>
                </a:lnTo>
                <a:lnTo>
                  <a:pt x="560654" y="138557"/>
                </a:lnTo>
                <a:lnTo>
                  <a:pt x="558114" y="141224"/>
                </a:lnTo>
                <a:lnTo>
                  <a:pt x="556336" y="144145"/>
                </a:lnTo>
                <a:lnTo>
                  <a:pt x="555447" y="147447"/>
                </a:lnTo>
                <a:lnTo>
                  <a:pt x="554558" y="150749"/>
                </a:lnTo>
                <a:lnTo>
                  <a:pt x="554050" y="155194"/>
                </a:lnTo>
                <a:lnTo>
                  <a:pt x="554050" y="164973"/>
                </a:lnTo>
                <a:lnTo>
                  <a:pt x="554304" y="168910"/>
                </a:lnTo>
                <a:lnTo>
                  <a:pt x="554939" y="172338"/>
                </a:lnTo>
                <a:lnTo>
                  <a:pt x="555447" y="175768"/>
                </a:lnTo>
                <a:lnTo>
                  <a:pt x="556209" y="178688"/>
                </a:lnTo>
                <a:lnTo>
                  <a:pt x="557225" y="181102"/>
                </a:lnTo>
                <a:lnTo>
                  <a:pt x="559511" y="185293"/>
                </a:lnTo>
                <a:lnTo>
                  <a:pt x="562559" y="187833"/>
                </a:lnTo>
                <a:lnTo>
                  <a:pt x="566369" y="188468"/>
                </a:lnTo>
                <a:lnTo>
                  <a:pt x="569290" y="188468"/>
                </a:lnTo>
                <a:lnTo>
                  <a:pt x="573100" y="187198"/>
                </a:lnTo>
                <a:lnTo>
                  <a:pt x="577672" y="184658"/>
                </a:lnTo>
                <a:lnTo>
                  <a:pt x="582371" y="181991"/>
                </a:lnTo>
                <a:lnTo>
                  <a:pt x="588086" y="179197"/>
                </a:lnTo>
                <a:lnTo>
                  <a:pt x="595071" y="176149"/>
                </a:lnTo>
                <a:lnTo>
                  <a:pt x="601929" y="173100"/>
                </a:lnTo>
                <a:lnTo>
                  <a:pt x="609930" y="170180"/>
                </a:lnTo>
                <a:lnTo>
                  <a:pt x="618947" y="167640"/>
                </a:lnTo>
                <a:lnTo>
                  <a:pt x="623924" y="166392"/>
                </a:lnTo>
                <a:lnTo>
                  <a:pt x="636150" y="164470"/>
                </a:lnTo>
                <a:lnTo>
                  <a:pt x="649681" y="163830"/>
                </a:lnTo>
                <a:lnTo>
                  <a:pt x="658444" y="163830"/>
                </a:lnTo>
                <a:lnTo>
                  <a:pt x="665683" y="164719"/>
                </a:lnTo>
                <a:lnTo>
                  <a:pt x="671652" y="166624"/>
                </a:lnTo>
                <a:lnTo>
                  <a:pt x="677494" y="168402"/>
                </a:lnTo>
                <a:lnTo>
                  <a:pt x="682320" y="171196"/>
                </a:lnTo>
                <a:lnTo>
                  <a:pt x="685876" y="175006"/>
                </a:lnTo>
                <a:lnTo>
                  <a:pt x="689432" y="178816"/>
                </a:lnTo>
                <a:lnTo>
                  <a:pt x="691972" y="183642"/>
                </a:lnTo>
                <a:lnTo>
                  <a:pt x="693496" y="189357"/>
                </a:lnTo>
                <a:lnTo>
                  <a:pt x="695020" y="195072"/>
                </a:lnTo>
                <a:lnTo>
                  <a:pt x="695782" y="201803"/>
                </a:lnTo>
                <a:lnTo>
                  <a:pt x="695782" y="224155"/>
                </a:lnTo>
                <a:lnTo>
                  <a:pt x="664844" y="224217"/>
                </a:lnTo>
                <a:lnTo>
                  <a:pt x="651233" y="224708"/>
                </a:lnTo>
                <a:lnTo>
                  <a:pt x="638385" y="225687"/>
                </a:lnTo>
                <a:lnTo>
                  <a:pt x="626307" y="227153"/>
                </a:lnTo>
                <a:lnTo>
                  <a:pt x="615010" y="229108"/>
                </a:lnTo>
                <a:lnTo>
                  <a:pt x="608716" y="230495"/>
                </a:lnTo>
                <a:lnTo>
                  <a:pt x="595755" y="234208"/>
                </a:lnTo>
                <a:lnTo>
                  <a:pt x="584137" y="238789"/>
                </a:lnTo>
                <a:lnTo>
                  <a:pt x="573862" y="244221"/>
                </a:lnTo>
                <a:lnTo>
                  <a:pt x="564814" y="250753"/>
                </a:lnTo>
                <a:lnTo>
                  <a:pt x="555881" y="259811"/>
                </a:lnTo>
                <a:lnTo>
                  <a:pt x="548970" y="270256"/>
                </a:lnTo>
                <a:lnTo>
                  <a:pt x="544448" y="281161"/>
                </a:lnTo>
                <a:lnTo>
                  <a:pt x="541653" y="293544"/>
                </a:lnTo>
                <a:lnTo>
                  <a:pt x="540715" y="307213"/>
                </a:lnTo>
                <a:lnTo>
                  <a:pt x="541204" y="317643"/>
                </a:lnTo>
                <a:lnTo>
                  <a:pt x="543346" y="330301"/>
                </a:lnTo>
                <a:lnTo>
                  <a:pt x="547192" y="341630"/>
                </a:lnTo>
                <a:lnTo>
                  <a:pt x="549739" y="346734"/>
                </a:lnTo>
                <a:lnTo>
                  <a:pt x="556826" y="357335"/>
                </a:lnTo>
                <a:lnTo>
                  <a:pt x="565734" y="366395"/>
                </a:lnTo>
                <a:lnTo>
                  <a:pt x="570683" y="370190"/>
                </a:lnTo>
                <a:lnTo>
                  <a:pt x="581550" y="376538"/>
                </a:lnTo>
                <a:lnTo>
                  <a:pt x="593801" y="381381"/>
                </a:lnTo>
                <a:lnTo>
                  <a:pt x="603662" y="383901"/>
                </a:lnTo>
                <a:lnTo>
                  <a:pt x="616180" y="385810"/>
                </a:lnTo>
                <a:lnTo>
                  <a:pt x="617199" y="328735"/>
                </a:lnTo>
                <a:lnTo>
                  <a:pt x="610208" y="318455"/>
                </a:lnTo>
                <a:lnTo>
                  <a:pt x="607898" y="305054"/>
                </a:lnTo>
                <a:lnTo>
                  <a:pt x="607898" y="299085"/>
                </a:lnTo>
                <a:lnTo>
                  <a:pt x="609041" y="293750"/>
                </a:lnTo>
                <a:lnTo>
                  <a:pt x="611327" y="289052"/>
                </a:lnTo>
                <a:lnTo>
                  <a:pt x="613613" y="284480"/>
                </a:lnTo>
                <a:lnTo>
                  <a:pt x="617169" y="280416"/>
                </a:lnTo>
                <a:lnTo>
                  <a:pt x="622122" y="277241"/>
                </a:lnTo>
                <a:lnTo>
                  <a:pt x="626948" y="273938"/>
                </a:lnTo>
                <a:lnTo>
                  <a:pt x="633298" y="271399"/>
                </a:lnTo>
                <a:lnTo>
                  <a:pt x="641172" y="269748"/>
                </a:lnTo>
                <a:lnTo>
                  <a:pt x="643834" y="269267"/>
                </a:lnTo>
                <a:lnTo>
                  <a:pt x="655739" y="267840"/>
                </a:lnTo>
                <a:lnTo>
                  <a:pt x="669620" y="267335"/>
                </a:lnTo>
                <a:lnTo>
                  <a:pt x="695782" y="267335"/>
                </a:lnTo>
                <a:lnTo>
                  <a:pt x="695782" y="308863"/>
                </a:lnTo>
                <a:lnTo>
                  <a:pt x="690153" y="314920"/>
                </a:lnTo>
                <a:lnTo>
                  <a:pt x="680556" y="323705"/>
                </a:lnTo>
                <a:close/>
              </a:path>
              <a:path w="6676339" h="479298">
                <a:moveTo>
                  <a:pt x="629488" y="386461"/>
                </a:moveTo>
                <a:lnTo>
                  <a:pt x="627787" y="335155"/>
                </a:lnTo>
                <a:lnTo>
                  <a:pt x="617550" y="329057"/>
                </a:lnTo>
                <a:lnTo>
                  <a:pt x="617199" y="328735"/>
                </a:lnTo>
                <a:lnTo>
                  <a:pt x="616180" y="385810"/>
                </a:lnTo>
                <a:lnTo>
                  <a:pt x="629488" y="386461"/>
                </a:lnTo>
                <a:close/>
              </a:path>
              <a:path w="6676339" h="479298">
                <a:moveTo>
                  <a:pt x="952449" y="190500"/>
                </a:moveTo>
                <a:lnTo>
                  <a:pt x="949083" y="201854"/>
                </a:lnTo>
                <a:lnTo>
                  <a:pt x="946555" y="213653"/>
                </a:lnTo>
                <a:lnTo>
                  <a:pt x="944749" y="226235"/>
                </a:lnTo>
                <a:lnTo>
                  <a:pt x="943666" y="239599"/>
                </a:lnTo>
                <a:lnTo>
                  <a:pt x="943305" y="253746"/>
                </a:lnTo>
                <a:lnTo>
                  <a:pt x="943389" y="260309"/>
                </a:lnTo>
                <a:lnTo>
                  <a:pt x="944124" y="273791"/>
                </a:lnTo>
                <a:lnTo>
                  <a:pt x="945609" y="286573"/>
                </a:lnTo>
                <a:lnTo>
                  <a:pt x="947837" y="298648"/>
                </a:lnTo>
                <a:lnTo>
                  <a:pt x="950798" y="310007"/>
                </a:lnTo>
                <a:lnTo>
                  <a:pt x="953996" y="319211"/>
                </a:lnTo>
                <a:lnTo>
                  <a:pt x="959315" y="331100"/>
                </a:lnTo>
                <a:lnTo>
                  <a:pt x="965653" y="341913"/>
                </a:lnTo>
                <a:lnTo>
                  <a:pt x="973023" y="351663"/>
                </a:lnTo>
                <a:lnTo>
                  <a:pt x="977519" y="356461"/>
                </a:lnTo>
                <a:lnTo>
                  <a:pt x="987057" y="364783"/>
                </a:lnTo>
                <a:lnTo>
                  <a:pt x="997696" y="371783"/>
                </a:lnTo>
                <a:lnTo>
                  <a:pt x="1009472" y="377444"/>
                </a:lnTo>
                <a:lnTo>
                  <a:pt x="1020648" y="381253"/>
                </a:lnTo>
                <a:lnTo>
                  <a:pt x="1032746" y="384005"/>
                </a:lnTo>
                <a:lnTo>
                  <a:pt x="1045658" y="385656"/>
                </a:lnTo>
                <a:lnTo>
                  <a:pt x="1059383" y="386207"/>
                </a:lnTo>
                <a:lnTo>
                  <a:pt x="1067765" y="386207"/>
                </a:lnTo>
                <a:lnTo>
                  <a:pt x="1075893" y="385445"/>
                </a:lnTo>
                <a:lnTo>
                  <a:pt x="1083767" y="383921"/>
                </a:lnTo>
                <a:lnTo>
                  <a:pt x="1091768" y="382524"/>
                </a:lnTo>
                <a:lnTo>
                  <a:pt x="1099007" y="380619"/>
                </a:lnTo>
                <a:lnTo>
                  <a:pt x="1105738" y="378206"/>
                </a:lnTo>
                <a:lnTo>
                  <a:pt x="1112469" y="375920"/>
                </a:lnTo>
                <a:lnTo>
                  <a:pt x="1118565" y="373125"/>
                </a:lnTo>
                <a:lnTo>
                  <a:pt x="1123772" y="370205"/>
                </a:lnTo>
                <a:lnTo>
                  <a:pt x="1129106" y="367157"/>
                </a:lnTo>
                <a:lnTo>
                  <a:pt x="1132789" y="364617"/>
                </a:lnTo>
                <a:lnTo>
                  <a:pt x="1137234" y="360425"/>
                </a:lnTo>
                <a:lnTo>
                  <a:pt x="1139266" y="357378"/>
                </a:lnTo>
                <a:lnTo>
                  <a:pt x="1140409" y="354203"/>
                </a:lnTo>
                <a:lnTo>
                  <a:pt x="1141298" y="349885"/>
                </a:lnTo>
                <a:lnTo>
                  <a:pt x="1141679" y="347091"/>
                </a:lnTo>
                <a:lnTo>
                  <a:pt x="1141933" y="343916"/>
                </a:lnTo>
                <a:lnTo>
                  <a:pt x="1142314" y="340741"/>
                </a:lnTo>
                <a:lnTo>
                  <a:pt x="1142441" y="326009"/>
                </a:lnTo>
                <a:lnTo>
                  <a:pt x="1142187" y="321183"/>
                </a:lnTo>
                <a:lnTo>
                  <a:pt x="1141806" y="317373"/>
                </a:lnTo>
                <a:lnTo>
                  <a:pt x="1141425" y="313563"/>
                </a:lnTo>
                <a:lnTo>
                  <a:pt x="1140917" y="310388"/>
                </a:lnTo>
                <a:lnTo>
                  <a:pt x="1140282" y="307848"/>
                </a:lnTo>
                <a:lnTo>
                  <a:pt x="1138885" y="303784"/>
                </a:lnTo>
                <a:lnTo>
                  <a:pt x="1135329" y="301498"/>
                </a:lnTo>
                <a:lnTo>
                  <a:pt x="1131265" y="301498"/>
                </a:lnTo>
                <a:lnTo>
                  <a:pt x="1128344" y="302895"/>
                </a:lnTo>
                <a:lnTo>
                  <a:pt x="1124915" y="305688"/>
                </a:lnTo>
                <a:lnTo>
                  <a:pt x="1121486" y="308483"/>
                </a:lnTo>
                <a:lnTo>
                  <a:pt x="1117168" y="311658"/>
                </a:lnTo>
                <a:lnTo>
                  <a:pt x="1112088" y="315087"/>
                </a:lnTo>
                <a:lnTo>
                  <a:pt x="1107008" y="318643"/>
                </a:lnTo>
                <a:lnTo>
                  <a:pt x="1101039" y="321691"/>
                </a:lnTo>
                <a:lnTo>
                  <a:pt x="1094181" y="324612"/>
                </a:lnTo>
                <a:lnTo>
                  <a:pt x="1087323" y="327406"/>
                </a:lnTo>
                <a:lnTo>
                  <a:pt x="1079195" y="328803"/>
                </a:lnTo>
                <a:lnTo>
                  <a:pt x="1060399" y="328803"/>
                </a:lnTo>
                <a:lnTo>
                  <a:pt x="1052271" y="327152"/>
                </a:lnTo>
                <a:lnTo>
                  <a:pt x="1045286" y="323723"/>
                </a:lnTo>
                <a:lnTo>
                  <a:pt x="1038301" y="320421"/>
                </a:lnTo>
                <a:lnTo>
                  <a:pt x="1032459" y="315341"/>
                </a:lnTo>
                <a:lnTo>
                  <a:pt x="1027760" y="308610"/>
                </a:lnTo>
                <a:lnTo>
                  <a:pt x="1021350" y="296430"/>
                </a:lnTo>
                <a:lnTo>
                  <a:pt x="1017346" y="283463"/>
                </a:lnTo>
                <a:lnTo>
                  <a:pt x="1015660" y="274964"/>
                </a:lnTo>
                <a:lnTo>
                  <a:pt x="1014251" y="262485"/>
                </a:lnTo>
                <a:lnTo>
                  <a:pt x="1013790" y="248793"/>
                </a:lnTo>
                <a:lnTo>
                  <a:pt x="1014257" y="234932"/>
                </a:lnTo>
                <a:lnTo>
                  <a:pt x="1015903" y="220869"/>
                </a:lnTo>
                <a:lnTo>
                  <a:pt x="1018740" y="208412"/>
                </a:lnTo>
                <a:lnTo>
                  <a:pt x="1022775" y="197567"/>
                </a:lnTo>
                <a:lnTo>
                  <a:pt x="1028014" y="188341"/>
                </a:lnTo>
                <a:lnTo>
                  <a:pt x="1033139" y="181928"/>
                </a:lnTo>
                <a:lnTo>
                  <a:pt x="1043136" y="173979"/>
                </a:lnTo>
                <a:lnTo>
                  <a:pt x="1055070" y="169222"/>
                </a:lnTo>
                <a:lnTo>
                  <a:pt x="1068908" y="167640"/>
                </a:lnTo>
                <a:lnTo>
                  <a:pt x="1078052" y="167640"/>
                </a:lnTo>
                <a:lnTo>
                  <a:pt x="1085799" y="168910"/>
                </a:lnTo>
                <a:lnTo>
                  <a:pt x="1092403" y="171450"/>
                </a:lnTo>
                <a:lnTo>
                  <a:pt x="1099007" y="173990"/>
                </a:lnTo>
                <a:lnTo>
                  <a:pt x="1104595" y="176911"/>
                </a:lnTo>
                <a:lnTo>
                  <a:pt x="1109294" y="179959"/>
                </a:lnTo>
                <a:lnTo>
                  <a:pt x="1114120" y="183007"/>
                </a:lnTo>
                <a:lnTo>
                  <a:pt x="1118184" y="185928"/>
                </a:lnTo>
                <a:lnTo>
                  <a:pt x="1121613" y="188468"/>
                </a:lnTo>
                <a:lnTo>
                  <a:pt x="1125042" y="191008"/>
                </a:lnTo>
                <a:lnTo>
                  <a:pt x="1128344" y="192278"/>
                </a:lnTo>
                <a:lnTo>
                  <a:pt x="1134440" y="192278"/>
                </a:lnTo>
                <a:lnTo>
                  <a:pt x="1136726" y="190119"/>
                </a:lnTo>
                <a:lnTo>
                  <a:pt x="1138504" y="185800"/>
                </a:lnTo>
                <a:lnTo>
                  <a:pt x="1140409" y="181610"/>
                </a:lnTo>
                <a:lnTo>
                  <a:pt x="1141298" y="174117"/>
                </a:lnTo>
                <a:lnTo>
                  <a:pt x="1141171" y="155194"/>
                </a:lnTo>
                <a:lnTo>
                  <a:pt x="1140917" y="152019"/>
                </a:lnTo>
                <a:lnTo>
                  <a:pt x="1140663" y="148717"/>
                </a:lnTo>
                <a:lnTo>
                  <a:pt x="1140282" y="146050"/>
                </a:lnTo>
                <a:lnTo>
                  <a:pt x="1139393" y="141732"/>
                </a:lnTo>
                <a:lnTo>
                  <a:pt x="1137869" y="138557"/>
                </a:lnTo>
                <a:lnTo>
                  <a:pt x="1135710" y="135509"/>
                </a:lnTo>
                <a:lnTo>
                  <a:pt x="1131646" y="131572"/>
                </a:lnTo>
                <a:lnTo>
                  <a:pt x="1128217" y="129159"/>
                </a:lnTo>
                <a:lnTo>
                  <a:pt x="1123391" y="126492"/>
                </a:lnTo>
                <a:lnTo>
                  <a:pt x="1118565" y="123698"/>
                </a:lnTo>
                <a:lnTo>
                  <a:pt x="1113104" y="121285"/>
                </a:lnTo>
                <a:lnTo>
                  <a:pt x="1107008" y="118999"/>
                </a:lnTo>
                <a:lnTo>
                  <a:pt x="1100912" y="116840"/>
                </a:lnTo>
                <a:lnTo>
                  <a:pt x="1094308" y="115188"/>
                </a:lnTo>
                <a:lnTo>
                  <a:pt x="1087323" y="113919"/>
                </a:lnTo>
                <a:lnTo>
                  <a:pt x="1080338" y="112649"/>
                </a:lnTo>
                <a:lnTo>
                  <a:pt x="1073226" y="112013"/>
                </a:lnTo>
                <a:lnTo>
                  <a:pt x="1065860" y="112013"/>
                </a:lnTo>
                <a:lnTo>
                  <a:pt x="1053513" y="112480"/>
                </a:lnTo>
                <a:lnTo>
                  <a:pt x="1040702" y="114031"/>
                </a:lnTo>
                <a:lnTo>
                  <a:pt x="1028434" y="116669"/>
                </a:lnTo>
                <a:lnTo>
                  <a:pt x="1016711" y="120396"/>
                </a:lnTo>
                <a:lnTo>
                  <a:pt x="1008717" y="123841"/>
                </a:lnTo>
                <a:lnTo>
                  <a:pt x="997593" y="130042"/>
                </a:lnTo>
                <a:lnTo>
                  <a:pt x="987341" y="137567"/>
                </a:lnTo>
                <a:lnTo>
                  <a:pt x="977976" y="146431"/>
                </a:lnTo>
                <a:lnTo>
                  <a:pt x="970182" y="155766"/>
                </a:lnTo>
                <a:lnTo>
                  <a:pt x="963370" y="166187"/>
                </a:lnTo>
                <a:lnTo>
                  <a:pt x="957459" y="177769"/>
                </a:lnTo>
                <a:lnTo>
                  <a:pt x="952449" y="190500"/>
                </a:lnTo>
                <a:close/>
              </a:path>
              <a:path w="6676339" h="479298">
                <a:moveTo>
                  <a:pt x="1248740" y="281686"/>
                </a:moveTo>
                <a:lnTo>
                  <a:pt x="1251449" y="379345"/>
                </a:lnTo>
                <a:lnTo>
                  <a:pt x="1262962" y="382445"/>
                </a:lnTo>
                <a:lnTo>
                  <a:pt x="1258392" y="308102"/>
                </a:lnTo>
                <a:lnTo>
                  <a:pt x="1257132" y="305888"/>
                </a:lnTo>
                <a:lnTo>
                  <a:pt x="1252152" y="294606"/>
                </a:lnTo>
                <a:lnTo>
                  <a:pt x="1248740" y="281686"/>
                </a:lnTo>
                <a:close/>
              </a:path>
              <a:path w="6676339" h="479298">
                <a:moveTo>
                  <a:pt x="1174953" y="251460"/>
                </a:moveTo>
                <a:lnTo>
                  <a:pt x="1175067" y="259295"/>
                </a:lnTo>
                <a:lnTo>
                  <a:pt x="1175844" y="272733"/>
                </a:lnTo>
                <a:lnTo>
                  <a:pt x="1177354" y="285463"/>
                </a:lnTo>
                <a:lnTo>
                  <a:pt x="1179597" y="297501"/>
                </a:lnTo>
                <a:lnTo>
                  <a:pt x="1182573" y="308863"/>
                </a:lnTo>
                <a:lnTo>
                  <a:pt x="1186188" y="319188"/>
                </a:lnTo>
                <a:lnTo>
                  <a:pt x="1191689" y="330946"/>
                </a:lnTo>
                <a:lnTo>
                  <a:pt x="1198320" y="341602"/>
                </a:lnTo>
                <a:lnTo>
                  <a:pt x="1206068" y="351155"/>
                </a:lnTo>
                <a:lnTo>
                  <a:pt x="1212808" y="357814"/>
                </a:lnTo>
                <a:lnTo>
                  <a:pt x="1222699" y="365506"/>
                </a:lnTo>
                <a:lnTo>
                  <a:pt x="1233749" y="372035"/>
                </a:lnTo>
                <a:lnTo>
                  <a:pt x="1245946" y="377444"/>
                </a:lnTo>
                <a:lnTo>
                  <a:pt x="1251449" y="379345"/>
                </a:lnTo>
                <a:lnTo>
                  <a:pt x="1248740" y="281686"/>
                </a:lnTo>
                <a:lnTo>
                  <a:pt x="1247466" y="274314"/>
                </a:lnTo>
                <a:lnTo>
                  <a:pt x="1246135" y="261814"/>
                </a:lnTo>
                <a:lnTo>
                  <a:pt x="1245692" y="248538"/>
                </a:lnTo>
                <a:lnTo>
                  <a:pt x="1245965" y="238396"/>
                </a:lnTo>
                <a:lnTo>
                  <a:pt x="1247193" y="225603"/>
                </a:lnTo>
                <a:lnTo>
                  <a:pt x="1249375" y="213995"/>
                </a:lnTo>
                <a:lnTo>
                  <a:pt x="1254520" y="198568"/>
                </a:lnTo>
                <a:lnTo>
                  <a:pt x="1260424" y="187960"/>
                </a:lnTo>
                <a:lnTo>
                  <a:pt x="1265377" y="180848"/>
                </a:lnTo>
                <a:lnTo>
                  <a:pt x="1271600" y="175387"/>
                </a:lnTo>
                <a:lnTo>
                  <a:pt x="1279220" y="171577"/>
                </a:lnTo>
                <a:lnTo>
                  <a:pt x="1292683" y="167206"/>
                </a:lnTo>
                <a:lnTo>
                  <a:pt x="1306017" y="165988"/>
                </a:lnTo>
                <a:lnTo>
                  <a:pt x="1310453" y="166102"/>
                </a:lnTo>
                <a:lnTo>
                  <a:pt x="1323598" y="168041"/>
                </a:lnTo>
                <a:lnTo>
                  <a:pt x="1334592" y="172338"/>
                </a:lnTo>
                <a:lnTo>
                  <a:pt x="1342085" y="176530"/>
                </a:lnTo>
                <a:lnTo>
                  <a:pt x="1348181" y="182372"/>
                </a:lnTo>
                <a:lnTo>
                  <a:pt x="1352753" y="189737"/>
                </a:lnTo>
                <a:lnTo>
                  <a:pt x="1359035" y="203233"/>
                </a:lnTo>
                <a:lnTo>
                  <a:pt x="1362405" y="216154"/>
                </a:lnTo>
                <a:lnTo>
                  <a:pt x="1363606" y="223464"/>
                </a:lnTo>
                <a:lnTo>
                  <a:pt x="1364889" y="235986"/>
                </a:lnTo>
                <a:lnTo>
                  <a:pt x="1365326" y="249300"/>
                </a:lnTo>
                <a:lnTo>
                  <a:pt x="1365056" y="259433"/>
                </a:lnTo>
                <a:lnTo>
                  <a:pt x="1363858" y="272232"/>
                </a:lnTo>
                <a:lnTo>
                  <a:pt x="1361770" y="283845"/>
                </a:lnTo>
                <a:lnTo>
                  <a:pt x="1356749" y="299113"/>
                </a:lnTo>
                <a:lnTo>
                  <a:pt x="1350848" y="309625"/>
                </a:lnTo>
                <a:lnTo>
                  <a:pt x="1345895" y="316738"/>
                </a:lnTo>
                <a:lnTo>
                  <a:pt x="1339672" y="322199"/>
                </a:lnTo>
                <a:lnTo>
                  <a:pt x="1331925" y="325882"/>
                </a:lnTo>
                <a:lnTo>
                  <a:pt x="1318429" y="330307"/>
                </a:lnTo>
                <a:lnTo>
                  <a:pt x="1305001" y="331470"/>
                </a:lnTo>
                <a:lnTo>
                  <a:pt x="1300782" y="331371"/>
                </a:lnTo>
                <a:lnTo>
                  <a:pt x="1287610" y="329534"/>
                </a:lnTo>
                <a:lnTo>
                  <a:pt x="1276553" y="325374"/>
                </a:lnTo>
                <a:lnTo>
                  <a:pt x="1268933" y="321310"/>
                </a:lnTo>
                <a:lnTo>
                  <a:pt x="1262837" y="315468"/>
                </a:lnTo>
                <a:lnTo>
                  <a:pt x="1258392" y="308102"/>
                </a:lnTo>
                <a:lnTo>
                  <a:pt x="1262962" y="382445"/>
                </a:lnTo>
                <a:lnTo>
                  <a:pt x="1275312" y="384670"/>
                </a:lnTo>
                <a:lnTo>
                  <a:pt x="1288484" y="386012"/>
                </a:lnTo>
                <a:lnTo>
                  <a:pt x="1302461" y="386461"/>
                </a:lnTo>
                <a:lnTo>
                  <a:pt x="1312294" y="386234"/>
                </a:lnTo>
                <a:lnTo>
                  <a:pt x="1325701" y="385122"/>
                </a:lnTo>
                <a:lnTo>
                  <a:pt x="1338326" y="383091"/>
                </a:lnTo>
                <a:lnTo>
                  <a:pt x="1350177" y="380148"/>
                </a:lnTo>
                <a:lnTo>
                  <a:pt x="1361262" y="376300"/>
                </a:lnTo>
                <a:lnTo>
                  <a:pt x="1373164" y="370766"/>
                </a:lnTo>
                <a:lnTo>
                  <a:pt x="1384156" y="364123"/>
                </a:lnTo>
                <a:lnTo>
                  <a:pt x="1394121" y="356405"/>
                </a:lnTo>
                <a:lnTo>
                  <a:pt x="1403045" y="347599"/>
                </a:lnTo>
                <a:lnTo>
                  <a:pt x="1410748" y="337990"/>
                </a:lnTo>
                <a:lnTo>
                  <a:pt x="1417489" y="327371"/>
                </a:lnTo>
                <a:lnTo>
                  <a:pt x="1423176" y="315841"/>
                </a:lnTo>
                <a:lnTo>
                  <a:pt x="1427810" y="303403"/>
                </a:lnTo>
                <a:lnTo>
                  <a:pt x="1432405" y="285527"/>
                </a:lnTo>
                <a:lnTo>
                  <a:pt x="1434432" y="273085"/>
                </a:lnTo>
                <a:lnTo>
                  <a:pt x="1435655" y="260121"/>
                </a:lnTo>
                <a:lnTo>
                  <a:pt x="1436065" y="246634"/>
                </a:lnTo>
                <a:lnTo>
                  <a:pt x="1435943" y="238511"/>
                </a:lnTo>
                <a:lnTo>
                  <a:pt x="1435158" y="225064"/>
                </a:lnTo>
                <a:lnTo>
                  <a:pt x="1433647" y="212331"/>
                </a:lnTo>
                <a:lnTo>
                  <a:pt x="1431409" y="200304"/>
                </a:lnTo>
                <a:lnTo>
                  <a:pt x="1428445" y="188975"/>
                </a:lnTo>
                <a:lnTo>
                  <a:pt x="1424799" y="178698"/>
                </a:lnTo>
                <a:lnTo>
                  <a:pt x="1419308" y="166921"/>
                </a:lnTo>
                <a:lnTo>
                  <a:pt x="1412738" y="156250"/>
                </a:lnTo>
                <a:lnTo>
                  <a:pt x="1405077" y="146685"/>
                </a:lnTo>
                <a:lnTo>
                  <a:pt x="1398453" y="140118"/>
                </a:lnTo>
                <a:lnTo>
                  <a:pt x="1388580" y="132398"/>
                </a:lnTo>
                <a:lnTo>
                  <a:pt x="1377543" y="125876"/>
                </a:lnTo>
                <a:lnTo>
                  <a:pt x="1365326" y="120523"/>
                </a:lnTo>
                <a:lnTo>
                  <a:pt x="1348073" y="115562"/>
                </a:lnTo>
                <a:lnTo>
                  <a:pt x="1335734" y="113390"/>
                </a:lnTo>
                <a:lnTo>
                  <a:pt x="1322523" y="112075"/>
                </a:lnTo>
                <a:lnTo>
                  <a:pt x="1308430" y="111633"/>
                </a:lnTo>
                <a:lnTo>
                  <a:pt x="1298877" y="111849"/>
                </a:lnTo>
                <a:lnTo>
                  <a:pt x="1285454" y="112951"/>
                </a:lnTo>
                <a:lnTo>
                  <a:pt x="1272808" y="114981"/>
                </a:lnTo>
                <a:lnTo>
                  <a:pt x="1260949" y="117930"/>
                </a:lnTo>
                <a:lnTo>
                  <a:pt x="1249883" y="121793"/>
                </a:lnTo>
                <a:lnTo>
                  <a:pt x="1238121" y="127262"/>
                </a:lnTo>
                <a:lnTo>
                  <a:pt x="1227124" y="133904"/>
                </a:lnTo>
                <a:lnTo>
                  <a:pt x="1217164" y="141606"/>
                </a:lnTo>
                <a:lnTo>
                  <a:pt x="1208227" y="150368"/>
                </a:lnTo>
                <a:lnTo>
                  <a:pt x="1200477" y="159960"/>
                </a:lnTo>
                <a:lnTo>
                  <a:pt x="1193704" y="170575"/>
                </a:lnTo>
                <a:lnTo>
                  <a:pt x="1187982" y="182121"/>
                </a:lnTo>
                <a:lnTo>
                  <a:pt x="1183335" y="194563"/>
                </a:lnTo>
                <a:lnTo>
                  <a:pt x="1178632" y="212621"/>
                </a:lnTo>
                <a:lnTo>
                  <a:pt x="1176588" y="225061"/>
                </a:lnTo>
                <a:lnTo>
                  <a:pt x="1175361" y="238004"/>
                </a:lnTo>
                <a:lnTo>
                  <a:pt x="1174953" y="251460"/>
                </a:lnTo>
                <a:close/>
              </a:path>
              <a:path w="6676339" h="479298">
                <a:moveTo>
                  <a:pt x="1651076" y="375666"/>
                </a:moveTo>
                <a:lnTo>
                  <a:pt x="1656664" y="379095"/>
                </a:lnTo>
                <a:lnTo>
                  <a:pt x="1662760" y="380619"/>
                </a:lnTo>
                <a:lnTo>
                  <a:pt x="1671523" y="381508"/>
                </a:lnTo>
                <a:lnTo>
                  <a:pt x="1677111" y="381762"/>
                </a:lnTo>
                <a:lnTo>
                  <a:pt x="1690319" y="381762"/>
                </a:lnTo>
                <a:lnTo>
                  <a:pt x="1700225" y="381127"/>
                </a:lnTo>
                <a:lnTo>
                  <a:pt x="1708099" y="379984"/>
                </a:lnTo>
                <a:lnTo>
                  <a:pt x="1715211" y="377063"/>
                </a:lnTo>
                <a:lnTo>
                  <a:pt x="1718005" y="370840"/>
                </a:lnTo>
                <a:lnTo>
                  <a:pt x="1718005" y="208915"/>
                </a:lnTo>
                <a:lnTo>
                  <a:pt x="1718663" y="208097"/>
                </a:lnTo>
                <a:lnTo>
                  <a:pt x="1727987" y="197238"/>
                </a:lnTo>
                <a:lnTo>
                  <a:pt x="1736878" y="188239"/>
                </a:lnTo>
                <a:lnTo>
                  <a:pt x="1745310" y="181102"/>
                </a:lnTo>
                <a:lnTo>
                  <a:pt x="1758337" y="173638"/>
                </a:lnTo>
                <a:lnTo>
                  <a:pt x="1770075" y="171450"/>
                </a:lnTo>
                <a:lnTo>
                  <a:pt x="1776806" y="171450"/>
                </a:lnTo>
                <a:lnTo>
                  <a:pt x="1782648" y="172847"/>
                </a:lnTo>
                <a:lnTo>
                  <a:pt x="1787474" y="175513"/>
                </a:lnTo>
                <a:lnTo>
                  <a:pt x="1792300" y="178054"/>
                </a:lnTo>
                <a:lnTo>
                  <a:pt x="1796237" y="181863"/>
                </a:lnTo>
                <a:lnTo>
                  <a:pt x="1799539" y="186690"/>
                </a:lnTo>
                <a:lnTo>
                  <a:pt x="1802714" y="191516"/>
                </a:lnTo>
                <a:lnTo>
                  <a:pt x="1805000" y="197231"/>
                </a:lnTo>
                <a:lnTo>
                  <a:pt x="1806524" y="203962"/>
                </a:lnTo>
                <a:lnTo>
                  <a:pt x="1808175" y="210693"/>
                </a:lnTo>
                <a:lnTo>
                  <a:pt x="1808937" y="218186"/>
                </a:lnTo>
                <a:lnTo>
                  <a:pt x="1808937" y="372618"/>
                </a:lnTo>
                <a:lnTo>
                  <a:pt x="1810461" y="375666"/>
                </a:lnTo>
                <a:lnTo>
                  <a:pt x="1818462" y="379984"/>
                </a:lnTo>
                <a:lnTo>
                  <a:pt x="1830781" y="381508"/>
                </a:lnTo>
                <a:lnTo>
                  <a:pt x="1836369" y="381762"/>
                </a:lnTo>
                <a:lnTo>
                  <a:pt x="1850085" y="381762"/>
                </a:lnTo>
                <a:lnTo>
                  <a:pt x="1859991" y="381127"/>
                </a:lnTo>
                <a:lnTo>
                  <a:pt x="1870405" y="379095"/>
                </a:lnTo>
                <a:lnTo>
                  <a:pt x="1877390" y="370840"/>
                </a:lnTo>
                <a:lnTo>
                  <a:pt x="1877379" y="212787"/>
                </a:lnTo>
                <a:lnTo>
                  <a:pt x="1876820" y="199775"/>
                </a:lnTo>
                <a:lnTo>
                  <a:pt x="1875392" y="187173"/>
                </a:lnTo>
                <a:lnTo>
                  <a:pt x="1873072" y="175006"/>
                </a:lnTo>
                <a:lnTo>
                  <a:pt x="1869995" y="164333"/>
                </a:lnTo>
                <a:lnTo>
                  <a:pt x="1864973" y="152636"/>
                </a:lnTo>
                <a:lnTo>
                  <a:pt x="1858467" y="142112"/>
                </a:lnTo>
                <a:lnTo>
                  <a:pt x="1852403" y="134881"/>
                </a:lnTo>
                <a:lnTo>
                  <a:pt x="1842844" y="126610"/>
                </a:lnTo>
                <a:lnTo>
                  <a:pt x="1831543" y="119887"/>
                </a:lnTo>
                <a:lnTo>
                  <a:pt x="1817368" y="114711"/>
                </a:lnTo>
                <a:lnTo>
                  <a:pt x="1804701" y="112406"/>
                </a:lnTo>
                <a:lnTo>
                  <a:pt x="1790649" y="111633"/>
                </a:lnTo>
                <a:lnTo>
                  <a:pt x="1783537" y="111633"/>
                </a:lnTo>
                <a:lnTo>
                  <a:pt x="1776552" y="112522"/>
                </a:lnTo>
                <a:lnTo>
                  <a:pt x="1769694" y="114300"/>
                </a:lnTo>
                <a:lnTo>
                  <a:pt x="1762836" y="115950"/>
                </a:lnTo>
                <a:lnTo>
                  <a:pt x="1756105" y="118618"/>
                </a:lnTo>
                <a:lnTo>
                  <a:pt x="1749247" y="122174"/>
                </a:lnTo>
                <a:lnTo>
                  <a:pt x="1742389" y="125730"/>
                </a:lnTo>
                <a:lnTo>
                  <a:pt x="1735531" y="130302"/>
                </a:lnTo>
                <a:lnTo>
                  <a:pt x="1728419" y="136017"/>
                </a:lnTo>
                <a:lnTo>
                  <a:pt x="1725575" y="138349"/>
                </a:lnTo>
                <a:lnTo>
                  <a:pt x="1716400" y="146638"/>
                </a:lnTo>
                <a:lnTo>
                  <a:pt x="1707083" y="156210"/>
                </a:lnTo>
                <a:lnTo>
                  <a:pt x="1703908" y="149479"/>
                </a:lnTo>
                <a:lnTo>
                  <a:pt x="1700098" y="143383"/>
                </a:lnTo>
                <a:lnTo>
                  <a:pt x="1695526" y="137922"/>
                </a:lnTo>
                <a:lnTo>
                  <a:pt x="1690954" y="132461"/>
                </a:lnTo>
                <a:lnTo>
                  <a:pt x="1685620" y="127762"/>
                </a:lnTo>
                <a:lnTo>
                  <a:pt x="1679270" y="123825"/>
                </a:lnTo>
                <a:lnTo>
                  <a:pt x="1673047" y="119887"/>
                </a:lnTo>
                <a:lnTo>
                  <a:pt x="1665935" y="116967"/>
                </a:lnTo>
                <a:lnTo>
                  <a:pt x="1657934" y="114808"/>
                </a:lnTo>
                <a:lnTo>
                  <a:pt x="1644210" y="112352"/>
                </a:lnTo>
                <a:lnTo>
                  <a:pt x="1630883" y="111633"/>
                </a:lnTo>
                <a:lnTo>
                  <a:pt x="1625640" y="111792"/>
                </a:lnTo>
                <a:lnTo>
                  <a:pt x="1613090" y="113513"/>
                </a:lnTo>
                <a:lnTo>
                  <a:pt x="1600867" y="117107"/>
                </a:lnTo>
                <a:lnTo>
                  <a:pt x="1588973" y="122555"/>
                </a:lnTo>
                <a:lnTo>
                  <a:pt x="1578174" y="129226"/>
                </a:lnTo>
                <a:lnTo>
                  <a:pt x="1568311" y="136652"/>
                </a:lnTo>
                <a:lnTo>
                  <a:pt x="1558449" y="145350"/>
                </a:lnTo>
                <a:lnTo>
                  <a:pt x="1548587" y="155321"/>
                </a:lnTo>
                <a:lnTo>
                  <a:pt x="1548587" y="127254"/>
                </a:lnTo>
                <a:lnTo>
                  <a:pt x="1540713" y="118110"/>
                </a:lnTo>
                <a:lnTo>
                  <a:pt x="1530045" y="116586"/>
                </a:lnTo>
                <a:lnTo>
                  <a:pt x="1525219" y="116332"/>
                </a:lnTo>
                <a:lnTo>
                  <a:pt x="1513789" y="116332"/>
                </a:lnTo>
                <a:lnTo>
                  <a:pt x="1501597" y="117475"/>
                </a:lnTo>
                <a:lnTo>
                  <a:pt x="1492199" y="121158"/>
                </a:lnTo>
                <a:lnTo>
                  <a:pt x="1489913" y="127254"/>
                </a:lnTo>
                <a:lnTo>
                  <a:pt x="1489913" y="372618"/>
                </a:lnTo>
                <a:lnTo>
                  <a:pt x="1497152" y="379095"/>
                </a:lnTo>
                <a:lnTo>
                  <a:pt x="1507693" y="381127"/>
                </a:lnTo>
                <a:lnTo>
                  <a:pt x="1517599" y="381762"/>
                </a:lnTo>
                <a:lnTo>
                  <a:pt x="1531061" y="381762"/>
                </a:lnTo>
                <a:lnTo>
                  <a:pt x="1540967" y="381127"/>
                </a:lnTo>
                <a:lnTo>
                  <a:pt x="1551508" y="379095"/>
                </a:lnTo>
                <a:lnTo>
                  <a:pt x="1558747" y="370840"/>
                </a:lnTo>
                <a:lnTo>
                  <a:pt x="1558747" y="208915"/>
                </a:lnTo>
                <a:lnTo>
                  <a:pt x="1559267" y="208259"/>
                </a:lnTo>
                <a:lnTo>
                  <a:pt x="1568519" y="197329"/>
                </a:lnTo>
                <a:lnTo>
                  <a:pt x="1577362" y="188276"/>
                </a:lnTo>
                <a:lnTo>
                  <a:pt x="1585798" y="181102"/>
                </a:lnTo>
                <a:lnTo>
                  <a:pt x="1599087" y="173580"/>
                </a:lnTo>
                <a:lnTo>
                  <a:pt x="1610944" y="171450"/>
                </a:lnTo>
                <a:lnTo>
                  <a:pt x="1617421" y="171450"/>
                </a:lnTo>
                <a:lnTo>
                  <a:pt x="1623136" y="172847"/>
                </a:lnTo>
                <a:lnTo>
                  <a:pt x="1628089" y="175513"/>
                </a:lnTo>
                <a:lnTo>
                  <a:pt x="1633042" y="178054"/>
                </a:lnTo>
                <a:lnTo>
                  <a:pt x="1640154" y="186690"/>
                </a:lnTo>
                <a:lnTo>
                  <a:pt x="1645488" y="197231"/>
                </a:lnTo>
                <a:lnTo>
                  <a:pt x="1647139" y="203962"/>
                </a:lnTo>
                <a:lnTo>
                  <a:pt x="1648663" y="210693"/>
                </a:lnTo>
                <a:lnTo>
                  <a:pt x="1649425" y="218186"/>
                </a:lnTo>
                <a:lnTo>
                  <a:pt x="1649425" y="372618"/>
                </a:lnTo>
                <a:lnTo>
                  <a:pt x="1651076" y="375666"/>
                </a:lnTo>
                <a:close/>
              </a:path>
              <a:path w="6676339" h="479298">
                <a:moveTo>
                  <a:pt x="2126056" y="379984"/>
                </a:moveTo>
                <a:lnTo>
                  <a:pt x="2129104" y="380619"/>
                </a:lnTo>
                <a:lnTo>
                  <a:pt x="2132787" y="381127"/>
                </a:lnTo>
                <a:lnTo>
                  <a:pt x="2136597" y="381508"/>
                </a:lnTo>
                <a:lnTo>
                  <a:pt x="2141423" y="381762"/>
                </a:lnTo>
                <a:lnTo>
                  <a:pt x="2153107" y="381762"/>
                </a:lnTo>
                <a:lnTo>
                  <a:pt x="2165172" y="380619"/>
                </a:lnTo>
                <a:lnTo>
                  <a:pt x="2174316" y="377063"/>
                </a:lnTo>
                <a:lnTo>
                  <a:pt x="2176602" y="370840"/>
                </a:lnTo>
                <a:lnTo>
                  <a:pt x="2176602" y="125475"/>
                </a:lnTo>
                <a:lnTo>
                  <a:pt x="2166950" y="118110"/>
                </a:lnTo>
                <a:lnTo>
                  <a:pt x="2154758" y="116586"/>
                </a:lnTo>
                <a:lnTo>
                  <a:pt x="2149297" y="116332"/>
                </a:lnTo>
                <a:lnTo>
                  <a:pt x="2135708" y="116332"/>
                </a:lnTo>
                <a:lnTo>
                  <a:pt x="2125802" y="116967"/>
                </a:lnTo>
                <a:lnTo>
                  <a:pt x="2115388" y="118999"/>
                </a:lnTo>
                <a:lnTo>
                  <a:pt x="2108403" y="127254"/>
                </a:lnTo>
                <a:lnTo>
                  <a:pt x="2108403" y="289179"/>
                </a:lnTo>
                <a:lnTo>
                  <a:pt x="2107197" y="290633"/>
                </a:lnTo>
                <a:lnTo>
                  <a:pt x="2097805" y="301214"/>
                </a:lnTo>
                <a:lnTo>
                  <a:pt x="2088775" y="310000"/>
                </a:lnTo>
                <a:lnTo>
                  <a:pt x="2080082" y="316992"/>
                </a:lnTo>
                <a:lnTo>
                  <a:pt x="2077633" y="318713"/>
                </a:lnTo>
                <a:lnTo>
                  <a:pt x="2065663" y="324673"/>
                </a:lnTo>
                <a:lnTo>
                  <a:pt x="2053793" y="326644"/>
                </a:lnTo>
                <a:lnTo>
                  <a:pt x="2046808" y="326644"/>
                </a:lnTo>
                <a:lnTo>
                  <a:pt x="2040712" y="325247"/>
                </a:lnTo>
                <a:lnTo>
                  <a:pt x="2035632" y="322707"/>
                </a:lnTo>
                <a:lnTo>
                  <a:pt x="2030425" y="320040"/>
                </a:lnTo>
                <a:lnTo>
                  <a:pt x="2026107" y="316230"/>
                </a:lnTo>
                <a:lnTo>
                  <a:pt x="2022805" y="311404"/>
                </a:lnTo>
                <a:lnTo>
                  <a:pt x="2019376" y="306578"/>
                </a:lnTo>
                <a:lnTo>
                  <a:pt x="2016836" y="300863"/>
                </a:lnTo>
                <a:lnTo>
                  <a:pt x="2015185" y="294132"/>
                </a:lnTo>
                <a:lnTo>
                  <a:pt x="2013252" y="279775"/>
                </a:lnTo>
                <a:lnTo>
                  <a:pt x="2012772" y="264922"/>
                </a:lnTo>
                <a:lnTo>
                  <a:pt x="2012772" y="125475"/>
                </a:lnTo>
                <a:lnTo>
                  <a:pt x="2011121" y="122428"/>
                </a:lnTo>
                <a:lnTo>
                  <a:pt x="2002866" y="118110"/>
                </a:lnTo>
                <a:lnTo>
                  <a:pt x="1990674" y="116586"/>
                </a:lnTo>
                <a:lnTo>
                  <a:pt x="1985086" y="116332"/>
                </a:lnTo>
                <a:lnTo>
                  <a:pt x="1971878" y="116332"/>
                </a:lnTo>
                <a:lnTo>
                  <a:pt x="1961845" y="116967"/>
                </a:lnTo>
                <a:lnTo>
                  <a:pt x="1951177" y="118999"/>
                </a:lnTo>
                <a:lnTo>
                  <a:pt x="1944192" y="127254"/>
                </a:lnTo>
                <a:lnTo>
                  <a:pt x="1944192" y="276352"/>
                </a:lnTo>
                <a:lnTo>
                  <a:pt x="1944351" y="286418"/>
                </a:lnTo>
                <a:lnTo>
                  <a:pt x="1945149" y="299949"/>
                </a:lnTo>
                <a:lnTo>
                  <a:pt x="1946620" y="312140"/>
                </a:lnTo>
                <a:lnTo>
                  <a:pt x="1948764" y="322961"/>
                </a:lnTo>
                <a:lnTo>
                  <a:pt x="1951935" y="333660"/>
                </a:lnTo>
                <a:lnTo>
                  <a:pt x="1957104" y="345291"/>
                </a:lnTo>
                <a:lnTo>
                  <a:pt x="1963750" y="355854"/>
                </a:lnTo>
                <a:lnTo>
                  <a:pt x="1970253" y="363401"/>
                </a:lnTo>
                <a:lnTo>
                  <a:pt x="1979965" y="371567"/>
                </a:lnTo>
                <a:lnTo>
                  <a:pt x="1991309" y="378206"/>
                </a:lnTo>
                <a:lnTo>
                  <a:pt x="2006655" y="383557"/>
                </a:lnTo>
                <a:lnTo>
                  <a:pt x="2019388" y="385731"/>
                </a:lnTo>
                <a:lnTo>
                  <a:pt x="2033473" y="386461"/>
                </a:lnTo>
                <a:lnTo>
                  <a:pt x="2040046" y="386222"/>
                </a:lnTo>
                <a:lnTo>
                  <a:pt x="2052569" y="384415"/>
                </a:lnTo>
                <a:lnTo>
                  <a:pt x="2064820" y="380848"/>
                </a:lnTo>
                <a:lnTo>
                  <a:pt x="2076780" y="375538"/>
                </a:lnTo>
                <a:lnTo>
                  <a:pt x="2088275" y="368636"/>
                </a:lnTo>
                <a:lnTo>
                  <a:pt x="2098248" y="361259"/>
                </a:lnTo>
                <a:lnTo>
                  <a:pt x="2108132" y="352638"/>
                </a:lnTo>
                <a:lnTo>
                  <a:pt x="2117928" y="342773"/>
                </a:lnTo>
                <a:lnTo>
                  <a:pt x="2117928" y="370840"/>
                </a:lnTo>
                <a:lnTo>
                  <a:pt x="2118436" y="374269"/>
                </a:lnTo>
                <a:lnTo>
                  <a:pt x="2121738" y="378079"/>
                </a:lnTo>
                <a:lnTo>
                  <a:pt x="2126056" y="379984"/>
                </a:lnTo>
                <a:close/>
              </a:path>
              <a:path w="6676339" h="479298">
                <a:moveTo>
                  <a:pt x="2246325" y="123825"/>
                </a:moveTo>
                <a:lnTo>
                  <a:pt x="2245817" y="127254"/>
                </a:lnTo>
                <a:lnTo>
                  <a:pt x="2245817" y="372618"/>
                </a:lnTo>
                <a:lnTo>
                  <a:pt x="2253056" y="379095"/>
                </a:lnTo>
                <a:lnTo>
                  <a:pt x="2263597" y="381127"/>
                </a:lnTo>
                <a:lnTo>
                  <a:pt x="2273503" y="381762"/>
                </a:lnTo>
                <a:lnTo>
                  <a:pt x="2286965" y="381762"/>
                </a:lnTo>
                <a:lnTo>
                  <a:pt x="2296871" y="381127"/>
                </a:lnTo>
                <a:lnTo>
                  <a:pt x="2307412" y="379095"/>
                </a:lnTo>
                <a:lnTo>
                  <a:pt x="2314651" y="370840"/>
                </a:lnTo>
                <a:lnTo>
                  <a:pt x="2314651" y="208915"/>
                </a:lnTo>
                <a:lnTo>
                  <a:pt x="2315558" y="207776"/>
                </a:lnTo>
                <a:lnTo>
                  <a:pt x="2324765" y="197057"/>
                </a:lnTo>
                <a:lnTo>
                  <a:pt x="2333733" y="188166"/>
                </a:lnTo>
                <a:lnTo>
                  <a:pt x="2342464" y="181102"/>
                </a:lnTo>
                <a:lnTo>
                  <a:pt x="2345180" y="179246"/>
                </a:lnTo>
                <a:lnTo>
                  <a:pt x="2357162" y="173387"/>
                </a:lnTo>
                <a:lnTo>
                  <a:pt x="2369007" y="171450"/>
                </a:lnTo>
                <a:lnTo>
                  <a:pt x="2375865" y="171450"/>
                </a:lnTo>
                <a:lnTo>
                  <a:pt x="2381961" y="172847"/>
                </a:lnTo>
                <a:lnTo>
                  <a:pt x="2387168" y="175513"/>
                </a:lnTo>
                <a:lnTo>
                  <a:pt x="2392375" y="178054"/>
                </a:lnTo>
                <a:lnTo>
                  <a:pt x="2396566" y="181863"/>
                </a:lnTo>
                <a:lnTo>
                  <a:pt x="2399868" y="186690"/>
                </a:lnTo>
                <a:lnTo>
                  <a:pt x="2403170" y="191516"/>
                </a:lnTo>
                <a:lnTo>
                  <a:pt x="2405583" y="197231"/>
                </a:lnTo>
                <a:lnTo>
                  <a:pt x="2407361" y="203962"/>
                </a:lnTo>
                <a:lnTo>
                  <a:pt x="2409409" y="217317"/>
                </a:lnTo>
                <a:lnTo>
                  <a:pt x="2409901" y="231902"/>
                </a:lnTo>
                <a:lnTo>
                  <a:pt x="2409901" y="372618"/>
                </a:lnTo>
                <a:lnTo>
                  <a:pt x="2411552" y="375666"/>
                </a:lnTo>
                <a:lnTo>
                  <a:pt x="2419553" y="379984"/>
                </a:lnTo>
                <a:lnTo>
                  <a:pt x="2431999" y="381508"/>
                </a:lnTo>
                <a:lnTo>
                  <a:pt x="2437587" y="381762"/>
                </a:lnTo>
                <a:lnTo>
                  <a:pt x="2450922" y="381762"/>
                </a:lnTo>
                <a:lnTo>
                  <a:pt x="2460828" y="381127"/>
                </a:lnTo>
                <a:lnTo>
                  <a:pt x="2471369" y="379095"/>
                </a:lnTo>
                <a:lnTo>
                  <a:pt x="2478481" y="370840"/>
                </a:lnTo>
                <a:lnTo>
                  <a:pt x="2478358" y="211869"/>
                </a:lnTo>
                <a:lnTo>
                  <a:pt x="2477585" y="198397"/>
                </a:lnTo>
                <a:lnTo>
                  <a:pt x="2476102" y="186110"/>
                </a:lnTo>
                <a:lnTo>
                  <a:pt x="2473909" y="175006"/>
                </a:lnTo>
                <a:lnTo>
                  <a:pt x="2470545" y="164155"/>
                </a:lnTo>
                <a:lnTo>
                  <a:pt x="2465308" y="152556"/>
                </a:lnTo>
                <a:lnTo>
                  <a:pt x="2458669" y="142112"/>
                </a:lnTo>
                <a:lnTo>
                  <a:pt x="2452227" y="134630"/>
                </a:lnTo>
                <a:lnTo>
                  <a:pt x="2442533" y="126506"/>
                </a:lnTo>
                <a:lnTo>
                  <a:pt x="2431110" y="119887"/>
                </a:lnTo>
                <a:lnTo>
                  <a:pt x="2416012" y="114570"/>
                </a:lnTo>
                <a:lnTo>
                  <a:pt x="2403276" y="112370"/>
                </a:lnTo>
                <a:lnTo>
                  <a:pt x="2389200" y="111633"/>
                </a:lnTo>
                <a:lnTo>
                  <a:pt x="2382369" y="111886"/>
                </a:lnTo>
                <a:lnTo>
                  <a:pt x="2369853" y="113707"/>
                </a:lnTo>
                <a:lnTo>
                  <a:pt x="2357615" y="117269"/>
                </a:lnTo>
                <a:lnTo>
                  <a:pt x="2345639" y="122555"/>
                </a:lnTo>
                <a:lnTo>
                  <a:pt x="2334143" y="129457"/>
                </a:lnTo>
                <a:lnTo>
                  <a:pt x="2324170" y="136834"/>
                </a:lnTo>
                <a:lnTo>
                  <a:pt x="2314286" y="145455"/>
                </a:lnTo>
                <a:lnTo>
                  <a:pt x="2304491" y="155321"/>
                </a:lnTo>
                <a:lnTo>
                  <a:pt x="2304491" y="127254"/>
                </a:lnTo>
                <a:lnTo>
                  <a:pt x="2304110" y="123825"/>
                </a:lnTo>
                <a:lnTo>
                  <a:pt x="2300808" y="120015"/>
                </a:lnTo>
                <a:lnTo>
                  <a:pt x="2296617" y="118110"/>
                </a:lnTo>
                <a:lnTo>
                  <a:pt x="2293569" y="117475"/>
                </a:lnTo>
                <a:lnTo>
                  <a:pt x="2289759" y="116967"/>
                </a:lnTo>
                <a:lnTo>
                  <a:pt x="2285949" y="116586"/>
                </a:lnTo>
                <a:lnTo>
                  <a:pt x="2281123" y="116332"/>
                </a:lnTo>
                <a:lnTo>
                  <a:pt x="2269693" y="116332"/>
                </a:lnTo>
                <a:lnTo>
                  <a:pt x="2264994" y="116586"/>
                </a:lnTo>
                <a:lnTo>
                  <a:pt x="2261311" y="116967"/>
                </a:lnTo>
                <a:lnTo>
                  <a:pt x="2257501" y="117475"/>
                </a:lnTo>
                <a:lnTo>
                  <a:pt x="2254453" y="118110"/>
                </a:lnTo>
                <a:lnTo>
                  <a:pt x="2252167" y="118999"/>
                </a:lnTo>
                <a:lnTo>
                  <a:pt x="2248103" y="121158"/>
                </a:lnTo>
                <a:lnTo>
                  <a:pt x="2246325" y="123825"/>
                </a:lnTo>
                <a:close/>
              </a:path>
              <a:path w="6676339" h="479298">
                <a:moveTo>
                  <a:pt x="2546553" y="124333"/>
                </a:moveTo>
                <a:lnTo>
                  <a:pt x="2546045" y="127762"/>
                </a:lnTo>
                <a:lnTo>
                  <a:pt x="2546045" y="372618"/>
                </a:lnTo>
                <a:lnTo>
                  <a:pt x="2553284" y="379095"/>
                </a:lnTo>
                <a:lnTo>
                  <a:pt x="2563825" y="381127"/>
                </a:lnTo>
                <a:lnTo>
                  <a:pt x="2573731" y="381762"/>
                </a:lnTo>
                <a:lnTo>
                  <a:pt x="2587193" y="381762"/>
                </a:lnTo>
                <a:lnTo>
                  <a:pt x="2597099" y="381127"/>
                </a:lnTo>
                <a:lnTo>
                  <a:pt x="2607640" y="379095"/>
                </a:lnTo>
                <a:lnTo>
                  <a:pt x="2614879" y="370840"/>
                </a:lnTo>
                <a:lnTo>
                  <a:pt x="2614879" y="125984"/>
                </a:lnTo>
                <a:lnTo>
                  <a:pt x="2613228" y="123062"/>
                </a:lnTo>
                <a:lnTo>
                  <a:pt x="2610307" y="120523"/>
                </a:lnTo>
                <a:lnTo>
                  <a:pt x="2607640" y="119507"/>
                </a:lnTo>
                <a:lnTo>
                  <a:pt x="2604973" y="118491"/>
                </a:lnTo>
                <a:lnTo>
                  <a:pt x="2601544" y="117729"/>
                </a:lnTo>
                <a:lnTo>
                  <a:pt x="2597099" y="117094"/>
                </a:lnTo>
                <a:lnTo>
                  <a:pt x="2592781" y="116586"/>
                </a:lnTo>
                <a:lnTo>
                  <a:pt x="2587193" y="116332"/>
                </a:lnTo>
                <a:lnTo>
                  <a:pt x="2573731" y="116332"/>
                </a:lnTo>
                <a:lnTo>
                  <a:pt x="2568143" y="116586"/>
                </a:lnTo>
                <a:lnTo>
                  <a:pt x="2563825" y="117094"/>
                </a:lnTo>
                <a:lnTo>
                  <a:pt x="2559380" y="117729"/>
                </a:lnTo>
                <a:lnTo>
                  <a:pt x="2555951" y="118491"/>
                </a:lnTo>
                <a:lnTo>
                  <a:pt x="2553284" y="119507"/>
                </a:lnTo>
                <a:lnTo>
                  <a:pt x="2550617" y="120523"/>
                </a:lnTo>
                <a:lnTo>
                  <a:pt x="2548839" y="121666"/>
                </a:lnTo>
                <a:lnTo>
                  <a:pt x="2546553" y="124333"/>
                </a:lnTo>
                <a:close/>
              </a:path>
              <a:path w="6676339" h="479298">
                <a:moveTo>
                  <a:pt x="2540838" y="46100"/>
                </a:moveTo>
                <a:lnTo>
                  <a:pt x="2540946" y="50572"/>
                </a:lnTo>
                <a:lnTo>
                  <a:pt x="2543351" y="64530"/>
                </a:lnTo>
                <a:lnTo>
                  <a:pt x="2548966" y="73660"/>
                </a:lnTo>
                <a:lnTo>
                  <a:pt x="2553018" y="76599"/>
                </a:lnTo>
                <a:lnTo>
                  <a:pt x="2564240" y="80212"/>
                </a:lnTo>
                <a:lnTo>
                  <a:pt x="2580208" y="81407"/>
                </a:lnTo>
                <a:lnTo>
                  <a:pt x="2589399" y="81035"/>
                </a:lnTo>
                <a:lnTo>
                  <a:pt x="2602729" y="78452"/>
                </a:lnTo>
                <a:lnTo>
                  <a:pt x="2611577" y="73406"/>
                </a:lnTo>
                <a:lnTo>
                  <a:pt x="2613924" y="70808"/>
                </a:lnTo>
                <a:lnTo>
                  <a:pt x="2618555" y="60170"/>
                </a:lnTo>
                <a:lnTo>
                  <a:pt x="2620086" y="44831"/>
                </a:lnTo>
                <a:lnTo>
                  <a:pt x="2619956" y="40039"/>
                </a:lnTo>
                <a:lnTo>
                  <a:pt x="2617458" y="26192"/>
                </a:lnTo>
                <a:lnTo>
                  <a:pt x="2611831" y="17018"/>
                </a:lnTo>
                <a:lnTo>
                  <a:pt x="2607798" y="14115"/>
                </a:lnTo>
                <a:lnTo>
                  <a:pt x="2596600" y="10474"/>
                </a:lnTo>
                <a:lnTo>
                  <a:pt x="2580716" y="9271"/>
                </a:lnTo>
                <a:lnTo>
                  <a:pt x="2571289" y="9652"/>
                </a:lnTo>
                <a:lnTo>
                  <a:pt x="2557998" y="12240"/>
                </a:lnTo>
                <a:lnTo>
                  <a:pt x="2549220" y="17272"/>
                </a:lnTo>
                <a:lnTo>
                  <a:pt x="2546837" y="20084"/>
                </a:lnTo>
                <a:lnTo>
                  <a:pt x="2542338" y="30832"/>
                </a:lnTo>
                <a:lnTo>
                  <a:pt x="2540838" y="46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26720" y="92964"/>
            <a:ext cx="8223504" cy="8412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6720" y="763524"/>
            <a:ext cx="7389876" cy="841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31544" y="2126987"/>
            <a:ext cx="5951407" cy="8916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111">
              <a:lnSpc>
                <a:spcPts val="2160"/>
              </a:lnSpc>
              <a:spcBef>
                <a:spcPts val="108"/>
              </a:spcBef>
            </a:pPr>
            <a:r>
              <a:rPr sz="20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r>
              <a:rPr sz="2000" spc="4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sz="2000" spc="38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sar</a:t>
            </a:r>
            <a:r>
              <a:rPr sz="20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ollo</a:t>
            </a:r>
            <a:r>
              <a:rPr sz="2000" spc="-24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huma</a:t>
            </a:r>
            <a:r>
              <a:rPr sz="20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17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sost</a:t>
            </a:r>
            <a:r>
              <a:rPr sz="20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ble</a:t>
            </a:r>
            <a:r>
              <a:rPr sz="2000" spc="-15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ha</a:t>
            </a:r>
            <a:r>
              <a:rPr sz="2000" spc="15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sido</a:t>
            </a:r>
            <a:endParaRPr sz="2000">
              <a:latin typeface="Times New Roman"/>
              <a:cs typeface="Times New Roman"/>
            </a:endParaRPr>
          </a:p>
          <a:p>
            <a:pPr marL="355549">
              <a:lnSpc>
                <a:spcPct val="100041"/>
              </a:lnSpc>
            </a:pP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prom</a:t>
            </a:r>
            <a:r>
              <a:rPr sz="20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ci</a:t>
            </a:r>
            <a:r>
              <a:rPr sz="20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</a:t>
            </a:r>
            <a:r>
              <a:rPr sz="20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-4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5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2000" spc="45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com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nidad</a:t>
            </a:r>
            <a:r>
              <a:rPr sz="20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mun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ial</a:t>
            </a:r>
            <a:r>
              <a:rPr sz="2000" spc="7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 c</a:t>
            </a:r>
            <a:r>
              <a:rPr sz="20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0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ias,</a:t>
            </a:r>
            <a:r>
              <a:rPr sz="2000" spc="2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foros</a:t>
            </a:r>
            <a:r>
              <a:rPr sz="2000" spc="-5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000" spc="2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uni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s;</a:t>
            </a:r>
            <a:r>
              <a:rPr sz="2000" spc="18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mpl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88694" y="3266834"/>
            <a:ext cx="6399715" cy="10789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30">
              <a:lnSpc>
                <a:spcPts val="1945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r>
              <a:rPr sz="1800" spc="2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Conf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ncia</a:t>
            </a:r>
            <a:r>
              <a:rPr sz="1800" spc="5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8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Estocolmo</a:t>
            </a:r>
            <a:r>
              <a:rPr sz="1800" spc="1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(1982).</a:t>
            </a:r>
            <a:r>
              <a:rPr sz="1800" spc="-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mpl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mento</a:t>
            </a:r>
            <a:r>
              <a:rPr sz="1800" spc="2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800" spc="2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ma</a:t>
            </a:r>
            <a:endParaRPr sz="1800">
              <a:latin typeface="Times New Roman"/>
              <a:cs typeface="Times New Roman"/>
            </a:endParaRPr>
          </a:p>
          <a:p>
            <a:pPr marL="299212">
              <a:lnSpc>
                <a:spcPct val="100041"/>
              </a:lnSpc>
            </a:pP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ambi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ntal</a:t>
            </a:r>
            <a:r>
              <a:rPr sz="1800" spc="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como</a:t>
            </a:r>
            <a:r>
              <a:rPr sz="1800" spc="-24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</a:t>
            </a:r>
            <a:r>
              <a:rPr sz="1800" spc="2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nto</a:t>
            </a:r>
            <a:r>
              <a:rPr sz="1800" spc="-2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importante</a:t>
            </a:r>
            <a:r>
              <a:rPr sz="1800" spc="9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ntro</a:t>
            </a:r>
            <a:r>
              <a:rPr sz="1800" spc="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8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los proc</a:t>
            </a:r>
            <a:r>
              <a:rPr sz="18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sos</a:t>
            </a:r>
            <a:r>
              <a:rPr sz="1800" spc="5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800" spc="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cr</a:t>
            </a:r>
            <a:r>
              <a:rPr sz="18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cimi</a:t>
            </a:r>
            <a:r>
              <a:rPr sz="18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nto</a:t>
            </a:r>
            <a:r>
              <a:rPr sz="1800" spc="25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con</a:t>
            </a:r>
            <a:r>
              <a:rPr sz="18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mico</a:t>
            </a:r>
            <a:r>
              <a:rPr sz="1800" spc="4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800" spc="19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 </a:t>
            </a:r>
            <a:r>
              <a:rPr sz="1800" spc="4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cr</a:t>
            </a:r>
            <a:r>
              <a:rPr sz="18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8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 Programa</a:t>
            </a:r>
            <a:r>
              <a:rPr sz="18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8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las</a:t>
            </a:r>
            <a:r>
              <a:rPr sz="1800" spc="10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Nacion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800" spc="-24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Unidas</a:t>
            </a:r>
            <a:r>
              <a:rPr sz="180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para</a:t>
            </a:r>
            <a:r>
              <a:rPr sz="1800" spc="25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800" spc="28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dio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75206" y="4366089"/>
            <a:ext cx="4300197" cy="528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Ambi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nte</a:t>
            </a:r>
            <a:r>
              <a:rPr sz="1800" spc="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(PNUMA),</a:t>
            </a:r>
            <a:r>
              <a:rPr sz="1800" spc="26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sz="1800" spc="9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stabl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ció</a:t>
            </a:r>
            <a:r>
              <a:rPr sz="1800" spc="-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las</a:t>
            </a:r>
            <a:endParaRPr sz="1800">
              <a:latin typeface="Times New Roman"/>
              <a:cs typeface="Times New Roman"/>
            </a:endParaRPr>
          </a:p>
          <a:p>
            <a:pPr marL="12700" marR="34289">
              <a:lnSpc>
                <a:spcPct val="95825"/>
              </a:lnSpc>
            </a:pP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las</a:t>
            </a:r>
            <a:r>
              <a:rPr sz="1800" spc="7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políticas</a:t>
            </a:r>
            <a:r>
              <a:rPr sz="1800" spc="-14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ambi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ntal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88888" y="4366089"/>
            <a:ext cx="69200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94347" y="4366089"/>
            <a:ext cx="97548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é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cnicas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83271" y="4366089"/>
            <a:ext cx="18314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509986"/>
            <a:ext cx="2334525" cy="333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arr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um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Sost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1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1100" dirty="0">
              <a:latin typeface="Times New Roman"/>
              <a:cs typeface="Times New Roman"/>
            </a:endParaRPr>
          </a:p>
          <a:p>
            <a:pPr marL="126644" marR="135556" algn="ctr">
              <a:lnSpc>
                <a:spcPct val="95825"/>
              </a:lnSpc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1544" y="6593806"/>
            <a:ext cx="955281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13/01/2017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01178" y="6593806"/>
            <a:ext cx="232403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14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bject 6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88C5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6" y="224"/>
            <a:ext cx="9143238" cy="6857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98270" y="733992"/>
            <a:ext cx="13307" cy="57725"/>
          </a:xfrm>
          <a:custGeom>
            <a:avLst/>
            <a:gdLst/>
            <a:ahLst/>
            <a:cxnLst/>
            <a:rect l="l" t="t" r="r" b="b"/>
            <a:pathLst>
              <a:path w="13307" h="57725">
                <a:moveTo>
                  <a:pt x="13307" y="57725"/>
                </a:moveTo>
                <a:lnTo>
                  <a:pt x="11607" y="6419"/>
                </a:lnTo>
                <a:lnTo>
                  <a:pt x="1369" y="321"/>
                </a:lnTo>
                <a:lnTo>
                  <a:pt x="1019" y="0"/>
                </a:lnTo>
                <a:lnTo>
                  <a:pt x="0" y="57074"/>
                </a:lnTo>
                <a:lnTo>
                  <a:pt x="13307" y="57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13635" y="516889"/>
            <a:ext cx="156463" cy="270129"/>
          </a:xfrm>
          <a:custGeom>
            <a:avLst/>
            <a:gdLst/>
            <a:ahLst/>
            <a:cxnLst/>
            <a:rect l="l" t="t" r="r" b="b"/>
            <a:pathLst>
              <a:path w="156463" h="270129">
                <a:moveTo>
                  <a:pt x="41147" y="270129"/>
                </a:moveTo>
                <a:lnTo>
                  <a:pt x="46735" y="269875"/>
                </a:lnTo>
                <a:lnTo>
                  <a:pt x="55498" y="268986"/>
                </a:lnTo>
                <a:lnTo>
                  <a:pt x="61594" y="267462"/>
                </a:lnTo>
                <a:lnTo>
                  <a:pt x="68325" y="262636"/>
                </a:lnTo>
                <a:lnTo>
                  <a:pt x="68833" y="259207"/>
                </a:lnTo>
                <a:lnTo>
                  <a:pt x="68833" y="107442"/>
                </a:lnTo>
                <a:lnTo>
                  <a:pt x="73913" y="99313"/>
                </a:lnTo>
                <a:lnTo>
                  <a:pt x="78739" y="92583"/>
                </a:lnTo>
                <a:lnTo>
                  <a:pt x="83184" y="87122"/>
                </a:lnTo>
                <a:lnTo>
                  <a:pt x="87629" y="81661"/>
                </a:lnTo>
                <a:lnTo>
                  <a:pt x="91947" y="77343"/>
                </a:lnTo>
                <a:lnTo>
                  <a:pt x="96012" y="74040"/>
                </a:lnTo>
                <a:lnTo>
                  <a:pt x="100075" y="70738"/>
                </a:lnTo>
                <a:lnTo>
                  <a:pt x="104012" y="68325"/>
                </a:lnTo>
                <a:lnTo>
                  <a:pt x="107822" y="66801"/>
                </a:lnTo>
                <a:lnTo>
                  <a:pt x="111759" y="65277"/>
                </a:lnTo>
                <a:lnTo>
                  <a:pt x="115569" y="64515"/>
                </a:lnTo>
                <a:lnTo>
                  <a:pt x="122681" y="64515"/>
                </a:lnTo>
                <a:lnTo>
                  <a:pt x="125602" y="64770"/>
                </a:lnTo>
                <a:lnTo>
                  <a:pt x="128396" y="65405"/>
                </a:lnTo>
                <a:lnTo>
                  <a:pt x="131063" y="66039"/>
                </a:lnTo>
                <a:lnTo>
                  <a:pt x="135889" y="67563"/>
                </a:lnTo>
                <a:lnTo>
                  <a:pt x="140207" y="68961"/>
                </a:lnTo>
                <a:lnTo>
                  <a:pt x="143890" y="70231"/>
                </a:lnTo>
                <a:lnTo>
                  <a:pt x="146938" y="70485"/>
                </a:lnTo>
                <a:lnTo>
                  <a:pt x="150240" y="70104"/>
                </a:lnTo>
                <a:lnTo>
                  <a:pt x="153542" y="66548"/>
                </a:lnTo>
                <a:lnTo>
                  <a:pt x="155066" y="61849"/>
                </a:lnTo>
                <a:lnTo>
                  <a:pt x="155575" y="58547"/>
                </a:lnTo>
                <a:lnTo>
                  <a:pt x="155956" y="54356"/>
                </a:lnTo>
                <a:lnTo>
                  <a:pt x="156337" y="50164"/>
                </a:lnTo>
                <a:lnTo>
                  <a:pt x="156463" y="26543"/>
                </a:lnTo>
                <a:lnTo>
                  <a:pt x="156209" y="22733"/>
                </a:lnTo>
                <a:lnTo>
                  <a:pt x="156082" y="18923"/>
                </a:lnTo>
                <a:lnTo>
                  <a:pt x="155828" y="16001"/>
                </a:lnTo>
                <a:lnTo>
                  <a:pt x="155066" y="12192"/>
                </a:lnTo>
                <a:lnTo>
                  <a:pt x="153669" y="8509"/>
                </a:lnTo>
                <a:lnTo>
                  <a:pt x="151002" y="5714"/>
                </a:lnTo>
                <a:lnTo>
                  <a:pt x="147192" y="4063"/>
                </a:lnTo>
                <a:lnTo>
                  <a:pt x="142494" y="2412"/>
                </a:lnTo>
                <a:lnTo>
                  <a:pt x="139572" y="1777"/>
                </a:lnTo>
                <a:lnTo>
                  <a:pt x="136651" y="1143"/>
                </a:lnTo>
                <a:lnTo>
                  <a:pt x="133857" y="762"/>
                </a:lnTo>
                <a:lnTo>
                  <a:pt x="131063" y="508"/>
                </a:lnTo>
                <a:lnTo>
                  <a:pt x="128396" y="126"/>
                </a:lnTo>
                <a:lnTo>
                  <a:pt x="118363" y="0"/>
                </a:lnTo>
                <a:lnTo>
                  <a:pt x="113283" y="762"/>
                </a:lnTo>
                <a:lnTo>
                  <a:pt x="108203" y="2159"/>
                </a:lnTo>
                <a:lnTo>
                  <a:pt x="102996" y="3429"/>
                </a:lnTo>
                <a:lnTo>
                  <a:pt x="97916" y="5842"/>
                </a:lnTo>
                <a:lnTo>
                  <a:pt x="92837" y="9398"/>
                </a:lnTo>
                <a:lnTo>
                  <a:pt x="87756" y="12826"/>
                </a:lnTo>
                <a:lnTo>
                  <a:pt x="82422" y="17525"/>
                </a:lnTo>
                <a:lnTo>
                  <a:pt x="76707" y="23368"/>
                </a:lnTo>
                <a:lnTo>
                  <a:pt x="74651" y="25614"/>
                </a:lnTo>
                <a:lnTo>
                  <a:pt x="66924" y="34871"/>
                </a:lnTo>
                <a:lnTo>
                  <a:pt x="58673" y="45974"/>
                </a:lnTo>
                <a:lnTo>
                  <a:pt x="58673" y="15621"/>
                </a:lnTo>
                <a:lnTo>
                  <a:pt x="50800" y="6476"/>
                </a:lnTo>
                <a:lnTo>
                  <a:pt x="40131" y="4952"/>
                </a:lnTo>
                <a:lnTo>
                  <a:pt x="35306" y="4699"/>
                </a:lnTo>
                <a:lnTo>
                  <a:pt x="23875" y="4699"/>
                </a:lnTo>
                <a:lnTo>
                  <a:pt x="11683" y="5842"/>
                </a:lnTo>
                <a:lnTo>
                  <a:pt x="2285" y="9525"/>
                </a:lnTo>
                <a:lnTo>
                  <a:pt x="0" y="15621"/>
                </a:lnTo>
                <a:lnTo>
                  <a:pt x="0" y="260985"/>
                </a:lnTo>
                <a:lnTo>
                  <a:pt x="7238" y="267462"/>
                </a:lnTo>
                <a:lnTo>
                  <a:pt x="17779" y="269494"/>
                </a:lnTo>
                <a:lnTo>
                  <a:pt x="27685" y="270129"/>
                </a:lnTo>
                <a:lnTo>
                  <a:pt x="41147" y="2701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11755" y="516889"/>
            <a:ext cx="156463" cy="270129"/>
          </a:xfrm>
          <a:custGeom>
            <a:avLst/>
            <a:gdLst/>
            <a:ahLst/>
            <a:cxnLst/>
            <a:rect l="l" t="t" r="r" b="b"/>
            <a:pathLst>
              <a:path w="156463" h="270129">
                <a:moveTo>
                  <a:pt x="41147" y="270129"/>
                </a:moveTo>
                <a:lnTo>
                  <a:pt x="46736" y="269875"/>
                </a:lnTo>
                <a:lnTo>
                  <a:pt x="55499" y="268986"/>
                </a:lnTo>
                <a:lnTo>
                  <a:pt x="61594" y="267462"/>
                </a:lnTo>
                <a:lnTo>
                  <a:pt x="68325" y="262636"/>
                </a:lnTo>
                <a:lnTo>
                  <a:pt x="68833" y="259207"/>
                </a:lnTo>
                <a:lnTo>
                  <a:pt x="68833" y="107442"/>
                </a:lnTo>
                <a:lnTo>
                  <a:pt x="73913" y="99313"/>
                </a:lnTo>
                <a:lnTo>
                  <a:pt x="78739" y="92583"/>
                </a:lnTo>
                <a:lnTo>
                  <a:pt x="83184" y="87122"/>
                </a:lnTo>
                <a:lnTo>
                  <a:pt x="87630" y="81661"/>
                </a:lnTo>
                <a:lnTo>
                  <a:pt x="91947" y="77343"/>
                </a:lnTo>
                <a:lnTo>
                  <a:pt x="96012" y="74040"/>
                </a:lnTo>
                <a:lnTo>
                  <a:pt x="100075" y="70738"/>
                </a:lnTo>
                <a:lnTo>
                  <a:pt x="104012" y="68325"/>
                </a:lnTo>
                <a:lnTo>
                  <a:pt x="107822" y="66801"/>
                </a:lnTo>
                <a:lnTo>
                  <a:pt x="111759" y="65277"/>
                </a:lnTo>
                <a:lnTo>
                  <a:pt x="115569" y="64515"/>
                </a:lnTo>
                <a:lnTo>
                  <a:pt x="122681" y="64515"/>
                </a:lnTo>
                <a:lnTo>
                  <a:pt x="125602" y="64770"/>
                </a:lnTo>
                <a:lnTo>
                  <a:pt x="128396" y="65405"/>
                </a:lnTo>
                <a:lnTo>
                  <a:pt x="131063" y="66039"/>
                </a:lnTo>
                <a:lnTo>
                  <a:pt x="135889" y="67563"/>
                </a:lnTo>
                <a:lnTo>
                  <a:pt x="140207" y="68961"/>
                </a:lnTo>
                <a:lnTo>
                  <a:pt x="143890" y="70231"/>
                </a:lnTo>
                <a:lnTo>
                  <a:pt x="146938" y="70485"/>
                </a:lnTo>
                <a:lnTo>
                  <a:pt x="150240" y="70104"/>
                </a:lnTo>
                <a:lnTo>
                  <a:pt x="153543" y="66548"/>
                </a:lnTo>
                <a:lnTo>
                  <a:pt x="155067" y="61849"/>
                </a:lnTo>
                <a:lnTo>
                  <a:pt x="155575" y="58547"/>
                </a:lnTo>
                <a:lnTo>
                  <a:pt x="155956" y="54356"/>
                </a:lnTo>
                <a:lnTo>
                  <a:pt x="156337" y="50164"/>
                </a:lnTo>
                <a:lnTo>
                  <a:pt x="156463" y="26543"/>
                </a:lnTo>
                <a:lnTo>
                  <a:pt x="156209" y="22733"/>
                </a:lnTo>
                <a:lnTo>
                  <a:pt x="156082" y="18923"/>
                </a:lnTo>
                <a:lnTo>
                  <a:pt x="155828" y="16001"/>
                </a:lnTo>
                <a:lnTo>
                  <a:pt x="155067" y="12192"/>
                </a:lnTo>
                <a:lnTo>
                  <a:pt x="153669" y="8509"/>
                </a:lnTo>
                <a:lnTo>
                  <a:pt x="151002" y="5714"/>
                </a:lnTo>
                <a:lnTo>
                  <a:pt x="147193" y="4063"/>
                </a:lnTo>
                <a:lnTo>
                  <a:pt x="142494" y="2412"/>
                </a:lnTo>
                <a:lnTo>
                  <a:pt x="139572" y="1777"/>
                </a:lnTo>
                <a:lnTo>
                  <a:pt x="136651" y="1143"/>
                </a:lnTo>
                <a:lnTo>
                  <a:pt x="133857" y="762"/>
                </a:lnTo>
                <a:lnTo>
                  <a:pt x="131063" y="508"/>
                </a:lnTo>
                <a:lnTo>
                  <a:pt x="128396" y="126"/>
                </a:lnTo>
                <a:lnTo>
                  <a:pt x="118363" y="0"/>
                </a:lnTo>
                <a:lnTo>
                  <a:pt x="113283" y="762"/>
                </a:lnTo>
                <a:lnTo>
                  <a:pt x="108203" y="2159"/>
                </a:lnTo>
                <a:lnTo>
                  <a:pt x="102996" y="3429"/>
                </a:lnTo>
                <a:lnTo>
                  <a:pt x="97917" y="5842"/>
                </a:lnTo>
                <a:lnTo>
                  <a:pt x="92837" y="9398"/>
                </a:lnTo>
                <a:lnTo>
                  <a:pt x="87756" y="12826"/>
                </a:lnTo>
                <a:lnTo>
                  <a:pt x="82422" y="17525"/>
                </a:lnTo>
                <a:lnTo>
                  <a:pt x="76707" y="23368"/>
                </a:lnTo>
                <a:lnTo>
                  <a:pt x="74651" y="25614"/>
                </a:lnTo>
                <a:lnTo>
                  <a:pt x="66924" y="34871"/>
                </a:lnTo>
                <a:lnTo>
                  <a:pt x="58674" y="45974"/>
                </a:lnTo>
                <a:lnTo>
                  <a:pt x="58674" y="15621"/>
                </a:lnTo>
                <a:lnTo>
                  <a:pt x="50800" y="6476"/>
                </a:lnTo>
                <a:lnTo>
                  <a:pt x="40131" y="4952"/>
                </a:lnTo>
                <a:lnTo>
                  <a:pt x="35306" y="4699"/>
                </a:lnTo>
                <a:lnTo>
                  <a:pt x="23875" y="4699"/>
                </a:lnTo>
                <a:lnTo>
                  <a:pt x="11683" y="5842"/>
                </a:lnTo>
                <a:lnTo>
                  <a:pt x="2286" y="9525"/>
                </a:lnTo>
                <a:lnTo>
                  <a:pt x="0" y="15621"/>
                </a:lnTo>
                <a:lnTo>
                  <a:pt x="0" y="260985"/>
                </a:lnTo>
                <a:lnTo>
                  <a:pt x="7238" y="267462"/>
                </a:lnTo>
                <a:lnTo>
                  <a:pt x="17780" y="269494"/>
                </a:lnTo>
                <a:lnTo>
                  <a:pt x="27686" y="270129"/>
                </a:lnTo>
                <a:lnTo>
                  <a:pt x="41147" y="2701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62834" y="686942"/>
            <a:ext cx="14222" cy="100759"/>
          </a:xfrm>
          <a:custGeom>
            <a:avLst/>
            <a:gdLst/>
            <a:ahLst/>
            <a:cxnLst/>
            <a:rect l="l" t="t" r="r" b="b"/>
            <a:pathLst>
              <a:path w="14222" h="100759">
                <a:moveTo>
                  <a:pt x="0" y="0"/>
                </a:moveTo>
                <a:lnTo>
                  <a:pt x="2709" y="97659"/>
                </a:lnTo>
                <a:lnTo>
                  <a:pt x="14222" y="100759"/>
                </a:lnTo>
                <a:lnTo>
                  <a:pt x="9652" y="26416"/>
                </a:lnTo>
                <a:lnTo>
                  <a:pt x="8392" y="24202"/>
                </a:lnTo>
                <a:lnTo>
                  <a:pt x="3411" y="129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89047" y="516889"/>
            <a:ext cx="261111" cy="274827"/>
          </a:xfrm>
          <a:custGeom>
            <a:avLst/>
            <a:gdLst/>
            <a:ahLst/>
            <a:cxnLst/>
            <a:rect l="l" t="t" r="r" b="b"/>
            <a:pathLst>
              <a:path w="261111" h="274827">
                <a:moveTo>
                  <a:pt x="0" y="139826"/>
                </a:moveTo>
                <a:lnTo>
                  <a:pt x="114" y="147662"/>
                </a:lnTo>
                <a:lnTo>
                  <a:pt x="891" y="161100"/>
                </a:lnTo>
                <a:lnTo>
                  <a:pt x="2401" y="173830"/>
                </a:lnTo>
                <a:lnTo>
                  <a:pt x="4644" y="185868"/>
                </a:lnTo>
                <a:lnTo>
                  <a:pt x="7619" y="197231"/>
                </a:lnTo>
                <a:lnTo>
                  <a:pt x="11235" y="207555"/>
                </a:lnTo>
                <a:lnTo>
                  <a:pt x="16736" y="219313"/>
                </a:lnTo>
                <a:lnTo>
                  <a:pt x="23367" y="229969"/>
                </a:lnTo>
                <a:lnTo>
                  <a:pt x="31114" y="239522"/>
                </a:lnTo>
                <a:lnTo>
                  <a:pt x="37855" y="246181"/>
                </a:lnTo>
                <a:lnTo>
                  <a:pt x="47745" y="253873"/>
                </a:lnTo>
                <a:lnTo>
                  <a:pt x="58796" y="260402"/>
                </a:lnTo>
                <a:lnTo>
                  <a:pt x="70992" y="265811"/>
                </a:lnTo>
                <a:lnTo>
                  <a:pt x="76496" y="267712"/>
                </a:lnTo>
                <a:lnTo>
                  <a:pt x="73786" y="170052"/>
                </a:lnTo>
                <a:lnTo>
                  <a:pt x="72513" y="162681"/>
                </a:lnTo>
                <a:lnTo>
                  <a:pt x="71182" y="150181"/>
                </a:lnTo>
                <a:lnTo>
                  <a:pt x="70738" y="136906"/>
                </a:lnTo>
                <a:lnTo>
                  <a:pt x="71011" y="126763"/>
                </a:lnTo>
                <a:lnTo>
                  <a:pt x="72240" y="113970"/>
                </a:lnTo>
                <a:lnTo>
                  <a:pt x="74421" y="102362"/>
                </a:lnTo>
                <a:lnTo>
                  <a:pt x="79566" y="86935"/>
                </a:lnTo>
                <a:lnTo>
                  <a:pt x="85470" y="76326"/>
                </a:lnTo>
                <a:lnTo>
                  <a:pt x="90423" y="69214"/>
                </a:lnTo>
                <a:lnTo>
                  <a:pt x="96646" y="63754"/>
                </a:lnTo>
                <a:lnTo>
                  <a:pt x="104266" y="59944"/>
                </a:lnTo>
                <a:lnTo>
                  <a:pt x="117730" y="55573"/>
                </a:lnTo>
                <a:lnTo>
                  <a:pt x="131063" y="54356"/>
                </a:lnTo>
                <a:lnTo>
                  <a:pt x="135499" y="54469"/>
                </a:lnTo>
                <a:lnTo>
                  <a:pt x="148645" y="56408"/>
                </a:lnTo>
                <a:lnTo>
                  <a:pt x="159638" y="60706"/>
                </a:lnTo>
                <a:lnTo>
                  <a:pt x="167131" y="64897"/>
                </a:lnTo>
                <a:lnTo>
                  <a:pt x="173227" y="70738"/>
                </a:lnTo>
                <a:lnTo>
                  <a:pt x="177800" y="78105"/>
                </a:lnTo>
                <a:lnTo>
                  <a:pt x="184082" y="91600"/>
                </a:lnTo>
                <a:lnTo>
                  <a:pt x="187451" y="104521"/>
                </a:lnTo>
                <a:lnTo>
                  <a:pt x="188653" y="111831"/>
                </a:lnTo>
                <a:lnTo>
                  <a:pt x="189936" y="124353"/>
                </a:lnTo>
                <a:lnTo>
                  <a:pt x="190372" y="137668"/>
                </a:lnTo>
                <a:lnTo>
                  <a:pt x="190103" y="147800"/>
                </a:lnTo>
                <a:lnTo>
                  <a:pt x="188904" y="160599"/>
                </a:lnTo>
                <a:lnTo>
                  <a:pt x="186816" y="172212"/>
                </a:lnTo>
                <a:lnTo>
                  <a:pt x="181796" y="187480"/>
                </a:lnTo>
                <a:lnTo>
                  <a:pt x="175894" y="197993"/>
                </a:lnTo>
                <a:lnTo>
                  <a:pt x="170941" y="205105"/>
                </a:lnTo>
                <a:lnTo>
                  <a:pt x="164719" y="210565"/>
                </a:lnTo>
                <a:lnTo>
                  <a:pt x="156971" y="214249"/>
                </a:lnTo>
                <a:lnTo>
                  <a:pt x="143476" y="218674"/>
                </a:lnTo>
                <a:lnTo>
                  <a:pt x="130047" y="219837"/>
                </a:lnTo>
                <a:lnTo>
                  <a:pt x="125829" y="219738"/>
                </a:lnTo>
                <a:lnTo>
                  <a:pt x="112657" y="217901"/>
                </a:lnTo>
                <a:lnTo>
                  <a:pt x="101600" y="213740"/>
                </a:lnTo>
                <a:lnTo>
                  <a:pt x="93979" y="209676"/>
                </a:lnTo>
                <a:lnTo>
                  <a:pt x="87883" y="203835"/>
                </a:lnTo>
                <a:lnTo>
                  <a:pt x="83438" y="196469"/>
                </a:lnTo>
                <a:lnTo>
                  <a:pt x="88009" y="270812"/>
                </a:lnTo>
                <a:lnTo>
                  <a:pt x="100359" y="273037"/>
                </a:lnTo>
                <a:lnTo>
                  <a:pt x="113531" y="274379"/>
                </a:lnTo>
                <a:lnTo>
                  <a:pt x="127507" y="274827"/>
                </a:lnTo>
                <a:lnTo>
                  <a:pt x="137341" y="274601"/>
                </a:lnTo>
                <a:lnTo>
                  <a:pt x="150748" y="273489"/>
                </a:lnTo>
                <a:lnTo>
                  <a:pt x="163373" y="271458"/>
                </a:lnTo>
                <a:lnTo>
                  <a:pt x="175224" y="268515"/>
                </a:lnTo>
                <a:lnTo>
                  <a:pt x="186308" y="264668"/>
                </a:lnTo>
                <a:lnTo>
                  <a:pt x="198210" y="259133"/>
                </a:lnTo>
                <a:lnTo>
                  <a:pt x="209203" y="252490"/>
                </a:lnTo>
                <a:lnTo>
                  <a:pt x="219167" y="244772"/>
                </a:lnTo>
                <a:lnTo>
                  <a:pt x="228091" y="235965"/>
                </a:lnTo>
                <a:lnTo>
                  <a:pt x="235795" y="226357"/>
                </a:lnTo>
                <a:lnTo>
                  <a:pt x="242536" y="215738"/>
                </a:lnTo>
                <a:lnTo>
                  <a:pt x="248223" y="204208"/>
                </a:lnTo>
                <a:lnTo>
                  <a:pt x="252856" y="191770"/>
                </a:lnTo>
                <a:lnTo>
                  <a:pt x="257451" y="173894"/>
                </a:lnTo>
                <a:lnTo>
                  <a:pt x="259479" y="161452"/>
                </a:lnTo>
                <a:lnTo>
                  <a:pt x="260702" y="148488"/>
                </a:lnTo>
                <a:lnTo>
                  <a:pt x="261111" y="135000"/>
                </a:lnTo>
                <a:lnTo>
                  <a:pt x="260989" y="126878"/>
                </a:lnTo>
                <a:lnTo>
                  <a:pt x="260205" y="113431"/>
                </a:lnTo>
                <a:lnTo>
                  <a:pt x="258694" y="100698"/>
                </a:lnTo>
                <a:lnTo>
                  <a:pt x="256456" y="88671"/>
                </a:lnTo>
                <a:lnTo>
                  <a:pt x="253491" y="77343"/>
                </a:lnTo>
                <a:lnTo>
                  <a:pt x="249846" y="67065"/>
                </a:lnTo>
                <a:lnTo>
                  <a:pt x="244354" y="55288"/>
                </a:lnTo>
                <a:lnTo>
                  <a:pt x="237785" y="44617"/>
                </a:lnTo>
                <a:lnTo>
                  <a:pt x="230123" y="35051"/>
                </a:lnTo>
                <a:lnTo>
                  <a:pt x="223500" y="28485"/>
                </a:lnTo>
                <a:lnTo>
                  <a:pt x="213627" y="20765"/>
                </a:lnTo>
                <a:lnTo>
                  <a:pt x="202590" y="14243"/>
                </a:lnTo>
                <a:lnTo>
                  <a:pt x="190372" y="8889"/>
                </a:lnTo>
                <a:lnTo>
                  <a:pt x="173120" y="3929"/>
                </a:lnTo>
                <a:lnTo>
                  <a:pt x="160781" y="1757"/>
                </a:lnTo>
                <a:lnTo>
                  <a:pt x="147569" y="442"/>
                </a:lnTo>
                <a:lnTo>
                  <a:pt x="133476" y="0"/>
                </a:lnTo>
                <a:lnTo>
                  <a:pt x="123924" y="216"/>
                </a:lnTo>
                <a:lnTo>
                  <a:pt x="110500" y="1318"/>
                </a:lnTo>
                <a:lnTo>
                  <a:pt x="97855" y="3348"/>
                </a:lnTo>
                <a:lnTo>
                  <a:pt x="85996" y="6297"/>
                </a:lnTo>
                <a:lnTo>
                  <a:pt x="74929" y="10160"/>
                </a:lnTo>
                <a:lnTo>
                  <a:pt x="63167" y="15629"/>
                </a:lnTo>
                <a:lnTo>
                  <a:pt x="52171" y="22271"/>
                </a:lnTo>
                <a:lnTo>
                  <a:pt x="42211" y="29973"/>
                </a:lnTo>
                <a:lnTo>
                  <a:pt x="33273" y="38735"/>
                </a:lnTo>
                <a:lnTo>
                  <a:pt x="25524" y="48327"/>
                </a:lnTo>
                <a:lnTo>
                  <a:pt x="18751" y="58942"/>
                </a:lnTo>
                <a:lnTo>
                  <a:pt x="13029" y="70488"/>
                </a:lnTo>
                <a:lnTo>
                  <a:pt x="8381" y="82931"/>
                </a:lnTo>
                <a:lnTo>
                  <a:pt x="3678" y="100988"/>
                </a:lnTo>
                <a:lnTo>
                  <a:pt x="1635" y="113428"/>
                </a:lnTo>
                <a:lnTo>
                  <a:pt x="408" y="126371"/>
                </a:lnTo>
                <a:lnTo>
                  <a:pt x="0" y="139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4007" y="405257"/>
            <a:ext cx="68834" cy="381762"/>
          </a:xfrm>
          <a:custGeom>
            <a:avLst/>
            <a:gdLst/>
            <a:ahLst/>
            <a:cxnLst/>
            <a:rect l="l" t="t" r="r" b="b"/>
            <a:pathLst>
              <a:path w="68834" h="381762">
                <a:moveTo>
                  <a:pt x="507" y="8254"/>
                </a:moveTo>
                <a:lnTo>
                  <a:pt x="0" y="11683"/>
                </a:lnTo>
                <a:lnTo>
                  <a:pt x="0" y="372617"/>
                </a:lnTo>
                <a:lnTo>
                  <a:pt x="13335" y="380618"/>
                </a:lnTo>
                <a:lnTo>
                  <a:pt x="27686" y="381762"/>
                </a:lnTo>
                <a:lnTo>
                  <a:pt x="41148" y="381762"/>
                </a:lnTo>
                <a:lnTo>
                  <a:pt x="55499" y="380618"/>
                </a:lnTo>
                <a:lnTo>
                  <a:pt x="68325" y="374268"/>
                </a:lnTo>
                <a:lnTo>
                  <a:pt x="68834" y="370839"/>
                </a:lnTo>
                <a:lnTo>
                  <a:pt x="68834" y="9905"/>
                </a:lnTo>
                <a:lnTo>
                  <a:pt x="67182" y="6857"/>
                </a:lnTo>
                <a:lnTo>
                  <a:pt x="64262" y="4190"/>
                </a:lnTo>
                <a:lnTo>
                  <a:pt x="61594" y="3175"/>
                </a:lnTo>
                <a:lnTo>
                  <a:pt x="58928" y="2158"/>
                </a:lnTo>
                <a:lnTo>
                  <a:pt x="55499" y="1396"/>
                </a:lnTo>
                <a:lnTo>
                  <a:pt x="51054" y="762"/>
                </a:lnTo>
                <a:lnTo>
                  <a:pt x="46736" y="253"/>
                </a:lnTo>
                <a:lnTo>
                  <a:pt x="41148" y="0"/>
                </a:lnTo>
                <a:lnTo>
                  <a:pt x="27686" y="0"/>
                </a:lnTo>
                <a:lnTo>
                  <a:pt x="22098" y="253"/>
                </a:lnTo>
                <a:lnTo>
                  <a:pt x="17780" y="762"/>
                </a:lnTo>
                <a:lnTo>
                  <a:pt x="13335" y="1396"/>
                </a:lnTo>
                <a:lnTo>
                  <a:pt x="9906" y="2158"/>
                </a:lnTo>
                <a:lnTo>
                  <a:pt x="7238" y="3175"/>
                </a:lnTo>
                <a:lnTo>
                  <a:pt x="4572" y="4190"/>
                </a:lnTo>
                <a:lnTo>
                  <a:pt x="2793" y="5333"/>
                </a:lnTo>
                <a:lnTo>
                  <a:pt x="507" y="82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41167" y="405257"/>
            <a:ext cx="68833" cy="381762"/>
          </a:xfrm>
          <a:custGeom>
            <a:avLst/>
            <a:gdLst/>
            <a:ahLst/>
            <a:cxnLst/>
            <a:rect l="l" t="t" r="r" b="b"/>
            <a:pathLst>
              <a:path w="68833" h="381762">
                <a:moveTo>
                  <a:pt x="507" y="8254"/>
                </a:moveTo>
                <a:lnTo>
                  <a:pt x="0" y="11683"/>
                </a:lnTo>
                <a:lnTo>
                  <a:pt x="0" y="372617"/>
                </a:lnTo>
                <a:lnTo>
                  <a:pt x="13334" y="380618"/>
                </a:lnTo>
                <a:lnTo>
                  <a:pt x="27685" y="381762"/>
                </a:lnTo>
                <a:lnTo>
                  <a:pt x="41147" y="381762"/>
                </a:lnTo>
                <a:lnTo>
                  <a:pt x="55498" y="380618"/>
                </a:lnTo>
                <a:lnTo>
                  <a:pt x="68325" y="374268"/>
                </a:lnTo>
                <a:lnTo>
                  <a:pt x="68833" y="370839"/>
                </a:lnTo>
                <a:lnTo>
                  <a:pt x="68833" y="9905"/>
                </a:lnTo>
                <a:lnTo>
                  <a:pt x="67182" y="6857"/>
                </a:lnTo>
                <a:lnTo>
                  <a:pt x="64261" y="4190"/>
                </a:lnTo>
                <a:lnTo>
                  <a:pt x="61594" y="3175"/>
                </a:lnTo>
                <a:lnTo>
                  <a:pt x="58928" y="2158"/>
                </a:lnTo>
                <a:lnTo>
                  <a:pt x="55498" y="1396"/>
                </a:lnTo>
                <a:lnTo>
                  <a:pt x="51054" y="762"/>
                </a:lnTo>
                <a:lnTo>
                  <a:pt x="46735" y="253"/>
                </a:lnTo>
                <a:lnTo>
                  <a:pt x="41147" y="0"/>
                </a:lnTo>
                <a:lnTo>
                  <a:pt x="27685" y="0"/>
                </a:lnTo>
                <a:lnTo>
                  <a:pt x="22097" y="253"/>
                </a:lnTo>
                <a:lnTo>
                  <a:pt x="17780" y="762"/>
                </a:lnTo>
                <a:lnTo>
                  <a:pt x="13334" y="1396"/>
                </a:lnTo>
                <a:lnTo>
                  <a:pt x="9906" y="2158"/>
                </a:lnTo>
                <a:lnTo>
                  <a:pt x="7238" y="3175"/>
                </a:lnTo>
                <a:lnTo>
                  <a:pt x="4571" y="4190"/>
                </a:lnTo>
                <a:lnTo>
                  <a:pt x="2793" y="5333"/>
                </a:lnTo>
                <a:lnTo>
                  <a:pt x="507" y="82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37382" y="686942"/>
            <a:ext cx="14222" cy="100759"/>
          </a:xfrm>
          <a:custGeom>
            <a:avLst/>
            <a:gdLst/>
            <a:ahLst/>
            <a:cxnLst/>
            <a:rect l="l" t="t" r="r" b="b"/>
            <a:pathLst>
              <a:path w="14222" h="100759">
                <a:moveTo>
                  <a:pt x="0" y="0"/>
                </a:moveTo>
                <a:lnTo>
                  <a:pt x="2709" y="97659"/>
                </a:lnTo>
                <a:lnTo>
                  <a:pt x="14222" y="100759"/>
                </a:lnTo>
                <a:lnTo>
                  <a:pt x="9651" y="26416"/>
                </a:lnTo>
                <a:lnTo>
                  <a:pt x="8392" y="24202"/>
                </a:lnTo>
                <a:lnTo>
                  <a:pt x="3411" y="129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63595" y="516889"/>
            <a:ext cx="261112" cy="274827"/>
          </a:xfrm>
          <a:custGeom>
            <a:avLst/>
            <a:gdLst/>
            <a:ahLst/>
            <a:cxnLst/>
            <a:rect l="l" t="t" r="r" b="b"/>
            <a:pathLst>
              <a:path w="261112" h="274827">
                <a:moveTo>
                  <a:pt x="0" y="139826"/>
                </a:moveTo>
                <a:lnTo>
                  <a:pt x="114" y="147662"/>
                </a:lnTo>
                <a:lnTo>
                  <a:pt x="891" y="161100"/>
                </a:lnTo>
                <a:lnTo>
                  <a:pt x="2401" y="173830"/>
                </a:lnTo>
                <a:lnTo>
                  <a:pt x="4644" y="185868"/>
                </a:lnTo>
                <a:lnTo>
                  <a:pt x="7619" y="197231"/>
                </a:lnTo>
                <a:lnTo>
                  <a:pt x="11235" y="207555"/>
                </a:lnTo>
                <a:lnTo>
                  <a:pt x="16736" y="219313"/>
                </a:lnTo>
                <a:lnTo>
                  <a:pt x="23367" y="229969"/>
                </a:lnTo>
                <a:lnTo>
                  <a:pt x="31114" y="239522"/>
                </a:lnTo>
                <a:lnTo>
                  <a:pt x="37855" y="246181"/>
                </a:lnTo>
                <a:lnTo>
                  <a:pt x="47745" y="253873"/>
                </a:lnTo>
                <a:lnTo>
                  <a:pt x="58796" y="260402"/>
                </a:lnTo>
                <a:lnTo>
                  <a:pt x="70992" y="265811"/>
                </a:lnTo>
                <a:lnTo>
                  <a:pt x="76496" y="267712"/>
                </a:lnTo>
                <a:lnTo>
                  <a:pt x="73787" y="170052"/>
                </a:lnTo>
                <a:lnTo>
                  <a:pt x="72513" y="162681"/>
                </a:lnTo>
                <a:lnTo>
                  <a:pt x="71182" y="150181"/>
                </a:lnTo>
                <a:lnTo>
                  <a:pt x="70738" y="136906"/>
                </a:lnTo>
                <a:lnTo>
                  <a:pt x="71011" y="126763"/>
                </a:lnTo>
                <a:lnTo>
                  <a:pt x="72240" y="113970"/>
                </a:lnTo>
                <a:lnTo>
                  <a:pt x="74421" y="102362"/>
                </a:lnTo>
                <a:lnTo>
                  <a:pt x="79566" y="86935"/>
                </a:lnTo>
                <a:lnTo>
                  <a:pt x="85470" y="76326"/>
                </a:lnTo>
                <a:lnTo>
                  <a:pt x="90424" y="69214"/>
                </a:lnTo>
                <a:lnTo>
                  <a:pt x="96646" y="63754"/>
                </a:lnTo>
                <a:lnTo>
                  <a:pt x="104266" y="59944"/>
                </a:lnTo>
                <a:lnTo>
                  <a:pt x="117730" y="55573"/>
                </a:lnTo>
                <a:lnTo>
                  <a:pt x="131063" y="54356"/>
                </a:lnTo>
                <a:lnTo>
                  <a:pt x="135499" y="54469"/>
                </a:lnTo>
                <a:lnTo>
                  <a:pt x="148645" y="56408"/>
                </a:lnTo>
                <a:lnTo>
                  <a:pt x="159638" y="60706"/>
                </a:lnTo>
                <a:lnTo>
                  <a:pt x="167131" y="64897"/>
                </a:lnTo>
                <a:lnTo>
                  <a:pt x="173227" y="70738"/>
                </a:lnTo>
                <a:lnTo>
                  <a:pt x="177800" y="78105"/>
                </a:lnTo>
                <a:lnTo>
                  <a:pt x="184082" y="91600"/>
                </a:lnTo>
                <a:lnTo>
                  <a:pt x="187451" y="104521"/>
                </a:lnTo>
                <a:lnTo>
                  <a:pt x="188653" y="111831"/>
                </a:lnTo>
                <a:lnTo>
                  <a:pt x="189936" y="124353"/>
                </a:lnTo>
                <a:lnTo>
                  <a:pt x="190372" y="137668"/>
                </a:lnTo>
                <a:lnTo>
                  <a:pt x="190103" y="147800"/>
                </a:lnTo>
                <a:lnTo>
                  <a:pt x="188904" y="160599"/>
                </a:lnTo>
                <a:lnTo>
                  <a:pt x="186816" y="172212"/>
                </a:lnTo>
                <a:lnTo>
                  <a:pt x="181796" y="187480"/>
                </a:lnTo>
                <a:lnTo>
                  <a:pt x="175894" y="197993"/>
                </a:lnTo>
                <a:lnTo>
                  <a:pt x="170941" y="205105"/>
                </a:lnTo>
                <a:lnTo>
                  <a:pt x="164718" y="210565"/>
                </a:lnTo>
                <a:lnTo>
                  <a:pt x="156971" y="214249"/>
                </a:lnTo>
                <a:lnTo>
                  <a:pt x="143476" y="218674"/>
                </a:lnTo>
                <a:lnTo>
                  <a:pt x="130047" y="219837"/>
                </a:lnTo>
                <a:lnTo>
                  <a:pt x="125829" y="219738"/>
                </a:lnTo>
                <a:lnTo>
                  <a:pt x="112657" y="217901"/>
                </a:lnTo>
                <a:lnTo>
                  <a:pt x="101600" y="213740"/>
                </a:lnTo>
                <a:lnTo>
                  <a:pt x="93979" y="209676"/>
                </a:lnTo>
                <a:lnTo>
                  <a:pt x="87883" y="203835"/>
                </a:lnTo>
                <a:lnTo>
                  <a:pt x="83438" y="196469"/>
                </a:lnTo>
                <a:lnTo>
                  <a:pt x="88009" y="270812"/>
                </a:lnTo>
                <a:lnTo>
                  <a:pt x="100359" y="273037"/>
                </a:lnTo>
                <a:lnTo>
                  <a:pt x="113531" y="274379"/>
                </a:lnTo>
                <a:lnTo>
                  <a:pt x="127507" y="274827"/>
                </a:lnTo>
                <a:lnTo>
                  <a:pt x="137341" y="274601"/>
                </a:lnTo>
                <a:lnTo>
                  <a:pt x="150748" y="273489"/>
                </a:lnTo>
                <a:lnTo>
                  <a:pt x="163373" y="271458"/>
                </a:lnTo>
                <a:lnTo>
                  <a:pt x="175224" y="268515"/>
                </a:lnTo>
                <a:lnTo>
                  <a:pt x="186308" y="264668"/>
                </a:lnTo>
                <a:lnTo>
                  <a:pt x="198210" y="259133"/>
                </a:lnTo>
                <a:lnTo>
                  <a:pt x="209203" y="252490"/>
                </a:lnTo>
                <a:lnTo>
                  <a:pt x="219167" y="244772"/>
                </a:lnTo>
                <a:lnTo>
                  <a:pt x="228091" y="235965"/>
                </a:lnTo>
                <a:lnTo>
                  <a:pt x="235795" y="226357"/>
                </a:lnTo>
                <a:lnTo>
                  <a:pt x="242536" y="215738"/>
                </a:lnTo>
                <a:lnTo>
                  <a:pt x="248223" y="204208"/>
                </a:lnTo>
                <a:lnTo>
                  <a:pt x="252856" y="191770"/>
                </a:lnTo>
                <a:lnTo>
                  <a:pt x="257451" y="173894"/>
                </a:lnTo>
                <a:lnTo>
                  <a:pt x="259479" y="161452"/>
                </a:lnTo>
                <a:lnTo>
                  <a:pt x="260702" y="148488"/>
                </a:lnTo>
                <a:lnTo>
                  <a:pt x="261112" y="135000"/>
                </a:lnTo>
                <a:lnTo>
                  <a:pt x="260989" y="126878"/>
                </a:lnTo>
                <a:lnTo>
                  <a:pt x="260205" y="113431"/>
                </a:lnTo>
                <a:lnTo>
                  <a:pt x="258694" y="100698"/>
                </a:lnTo>
                <a:lnTo>
                  <a:pt x="256456" y="88671"/>
                </a:lnTo>
                <a:lnTo>
                  <a:pt x="253491" y="77343"/>
                </a:lnTo>
                <a:lnTo>
                  <a:pt x="249846" y="67065"/>
                </a:lnTo>
                <a:lnTo>
                  <a:pt x="244354" y="55288"/>
                </a:lnTo>
                <a:lnTo>
                  <a:pt x="237785" y="44617"/>
                </a:lnTo>
                <a:lnTo>
                  <a:pt x="230124" y="35051"/>
                </a:lnTo>
                <a:lnTo>
                  <a:pt x="223500" y="28485"/>
                </a:lnTo>
                <a:lnTo>
                  <a:pt x="213627" y="20765"/>
                </a:lnTo>
                <a:lnTo>
                  <a:pt x="202590" y="14243"/>
                </a:lnTo>
                <a:lnTo>
                  <a:pt x="190372" y="8889"/>
                </a:lnTo>
                <a:lnTo>
                  <a:pt x="173120" y="3929"/>
                </a:lnTo>
                <a:lnTo>
                  <a:pt x="160781" y="1757"/>
                </a:lnTo>
                <a:lnTo>
                  <a:pt x="147569" y="442"/>
                </a:lnTo>
                <a:lnTo>
                  <a:pt x="133476" y="0"/>
                </a:lnTo>
                <a:lnTo>
                  <a:pt x="123924" y="216"/>
                </a:lnTo>
                <a:lnTo>
                  <a:pt x="110500" y="1318"/>
                </a:lnTo>
                <a:lnTo>
                  <a:pt x="97855" y="3348"/>
                </a:lnTo>
                <a:lnTo>
                  <a:pt x="85996" y="6297"/>
                </a:lnTo>
                <a:lnTo>
                  <a:pt x="74929" y="10160"/>
                </a:lnTo>
                <a:lnTo>
                  <a:pt x="63167" y="15629"/>
                </a:lnTo>
                <a:lnTo>
                  <a:pt x="52171" y="22271"/>
                </a:lnTo>
                <a:lnTo>
                  <a:pt x="42211" y="29973"/>
                </a:lnTo>
                <a:lnTo>
                  <a:pt x="33274" y="38735"/>
                </a:lnTo>
                <a:lnTo>
                  <a:pt x="25524" y="48327"/>
                </a:lnTo>
                <a:lnTo>
                  <a:pt x="18751" y="58942"/>
                </a:lnTo>
                <a:lnTo>
                  <a:pt x="13029" y="70488"/>
                </a:lnTo>
                <a:lnTo>
                  <a:pt x="8381" y="82931"/>
                </a:lnTo>
                <a:lnTo>
                  <a:pt x="3678" y="100988"/>
                </a:lnTo>
                <a:lnTo>
                  <a:pt x="1635" y="113428"/>
                </a:lnTo>
                <a:lnTo>
                  <a:pt x="408" y="126371"/>
                </a:lnTo>
                <a:lnTo>
                  <a:pt x="0" y="139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03523" y="405257"/>
            <a:ext cx="232663" cy="381762"/>
          </a:xfrm>
          <a:custGeom>
            <a:avLst/>
            <a:gdLst/>
            <a:ahLst/>
            <a:cxnLst/>
            <a:rect l="l" t="t" r="r" b="b"/>
            <a:pathLst>
              <a:path w="232663" h="381762">
                <a:moveTo>
                  <a:pt x="69740" y="207776"/>
                </a:moveTo>
                <a:lnTo>
                  <a:pt x="78947" y="197057"/>
                </a:lnTo>
                <a:lnTo>
                  <a:pt x="87916" y="188166"/>
                </a:lnTo>
                <a:lnTo>
                  <a:pt x="96647" y="181101"/>
                </a:lnTo>
                <a:lnTo>
                  <a:pt x="99362" y="179246"/>
                </a:lnTo>
                <a:lnTo>
                  <a:pt x="111345" y="173387"/>
                </a:lnTo>
                <a:lnTo>
                  <a:pt x="123189" y="171450"/>
                </a:lnTo>
                <a:lnTo>
                  <a:pt x="130048" y="171450"/>
                </a:lnTo>
                <a:lnTo>
                  <a:pt x="136143" y="172846"/>
                </a:lnTo>
                <a:lnTo>
                  <a:pt x="141350" y="175513"/>
                </a:lnTo>
                <a:lnTo>
                  <a:pt x="146557" y="178053"/>
                </a:lnTo>
                <a:lnTo>
                  <a:pt x="150749" y="181863"/>
                </a:lnTo>
                <a:lnTo>
                  <a:pt x="154050" y="186689"/>
                </a:lnTo>
                <a:lnTo>
                  <a:pt x="157352" y="191515"/>
                </a:lnTo>
                <a:lnTo>
                  <a:pt x="159765" y="197230"/>
                </a:lnTo>
                <a:lnTo>
                  <a:pt x="161543" y="203962"/>
                </a:lnTo>
                <a:lnTo>
                  <a:pt x="163591" y="217317"/>
                </a:lnTo>
                <a:lnTo>
                  <a:pt x="164084" y="231901"/>
                </a:lnTo>
                <a:lnTo>
                  <a:pt x="164084" y="372617"/>
                </a:lnTo>
                <a:lnTo>
                  <a:pt x="165735" y="375665"/>
                </a:lnTo>
                <a:lnTo>
                  <a:pt x="173736" y="379983"/>
                </a:lnTo>
                <a:lnTo>
                  <a:pt x="186181" y="381507"/>
                </a:lnTo>
                <a:lnTo>
                  <a:pt x="191769" y="381762"/>
                </a:lnTo>
                <a:lnTo>
                  <a:pt x="205104" y="381762"/>
                </a:lnTo>
                <a:lnTo>
                  <a:pt x="215011" y="381126"/>
                </a:lnTo>
                <a:lnTo>
                  <a:pt x="225551" y="379094"/>
                </a:lnTo>
                <a:lnTo>
                  <a:pt x="232663" y="370839"/>
                </a:lnTo>
                <a:lnTo>
                  <a:pt x="232663" y="221487"/>
                </a:lnTo>
                <a:lnTo>
                  <a:pt x="232523" y="212248"/>
                </a:lnTo>
                <a:lnTo>
                  <a:pt x="231737" y="198763"/>
                </a:lnTo>
                <a:lnTo>
                  <a:pt x="230260" y="186513"/>
                </a:lnTo>
                <a:lnTo>
                  <a:pt x="228091" y="175513"/>
                </a:lnTo>
                <a:lnTo>
                  <a:pt x="224642" y="164316"/>
                </a:lnTo>
                <a:lnTo>
                  <a:pt x="219435" y="152711"/>
                </a:lnTo>
                <a:lnTo>
                  <a:pt x="212851" y="142239"/>
                </a:lnTo>
                <a:lnTo>
                  <a:pt x="206370" y="134692"/>
                </a:lnTo>
                <a:lnTo>
                  <a:pt x="196693" y="126526"/>
                </a:lnTo>
                <a:lnTo>
                  <a:pt x="185292" y="119887"/>
                </a:lnTo>
                <a:lnTo>
                  <a:pt x="170195" y="114570"/>
                </a:lnTo>
                <a:lnTo>
                  <a:pt x="157459" y="112370"/>
                </a:lnTo>
                <a:lnTo>
                  <a:pt x="143382" y="111632"/>
                </a:lnTo>
                <a:lnTo>
                  <a:pt x="142149" y="111641"/>
                </a:lnTo>
                <a:lnTo>
                  <a:pt x="129451" y="112725"/>
                </a:lnTo>
                <a:lnTo>
                  <a:pt x="117095" y="115609"/>
                </a:lnTo>
                <a:lnTo>
                  <a:pt x="105028" y="120268"/>
                </a:lnTo>
                <a:lnTo>
                  <a:pt x="89267" y="129319"/>
                </a:lnTo>
                <a:lnTo>
                  <a:pt x="78988" y="137114"/>
                </a:lnTo>
                <a:lnTo>
                  <a:pt x="68834" y="146303"/>
                </a:lnTo>
                <a:lnTo>
                  <a:pt x="68834" y="9905"/>
                </a:lnTo>
                <a:lnTo>
                  <a:pt x="67182" y="6857"/>
                </a:lnTo>
                <a:lnTo>
                  <a:pt x="64262" y="4190"/>
                </a:lnTo>
                <a:lnTo>
                  <a:pt x="61594" y="3175"/>
                </a:lnTo>
                <a:lnTo>
                  <a:pt x="58927" y="2158"/>
                </a:lnTo>
                <a:lnTo>
                  <a:pt x="55499" y="1396"/>
                </a:lnTo>
                <a:lnTo>
                  <a:pt x="51053" y="762"/>
                </a:lnTo>
                <a:lnTo>
                  <a:pt x="46736" y="253"/>
                </a:lnTo>
                <a:lnTo>
                  <a:pt x="41148" y="0"/>
                </a:lnTo>
                <a:lnTo>
                  <a:pt x="27686" y="0"/>
                </a:lnTo>
                <a:lnTo>
                  <a:pt x="22098" y="253"/>
                </a:lnTo>
                <a:lnTo>
                  <a:pt x="17779" y="762"/>
                </a:lnTo>
                <a:lnTo>
                  <a:pt x="13335" y="1396"/>
                </a:lnTo>
                <a:lnTo>
                  <a:pt x="9905" y="2158"/>
                </a:lnTo>
                <a:lnTo>
                  <a:pt x="7238" y="3175"/>
                </a:lnTo>
                <a:lnTo>
                  <a:pt x="4572" y="4190"/>
                </a:lnTo>
                <a:lnTo>
                  <a:pt x="2793" y="5333"/>
                </a:lnTo>
                <a:lnTo>
                  <a:pt x="507" y="8254"/>
                </a:lnTo>
                <a:lnTo>
                  <a:pt x="0" y="11683"/>
                </a:lnTo>
                <a:lnTo>
                  <a:pt x="0" y="372617"/>
                </a:lnTo>
                <a:lnTo>
                  <a:pt x="13335" y="380618"/>
                </a:lnTo>
                <a:lnTo>
                  <a:pt x="27686" y="381762"/>
                </a:lnTo>
                <a:lnTo>
                  <a:pt x="41148" y="381762"/>
                </a:lnTo>
                <a:lnTo>
                  <a:pt x="55499" y="380618"/>
                </a:lnTo>
                <a:lnTo>
                  <a:pt x="68325" y="374268"/>
                </a:lnTo>
                <a:lnTo>
                  <a:pt x="68834" y="370839"/>
                </a:lnTo>
                <a:lnTo>
                  <a:pt x="68834" y="208914"/>
                </a:lnTo>
                <a:lnTo>
                  <a:pt x="69740" y="207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02354" y="521588"/>
            <a:ext cx="232410" cy="270128"/>
          </a:xfrm>
          <a:custGeom>
            <a:avLst/>
            <a:gdLst/>
            <a:ahLst/>
            <a:cxnLst/>
            <a:rect l="l" t="t" r="r" b="b"/>
            <a:pathLst>
              <a:path w="232410" h="270128">
                <a:moveTo>
                  <a:pt x="181863" y="263651"/>
                </a:moveTo>
                <a:lnTo>
                  <a:pt x="184912" y="264287"/>
                </a:lnTo>
                <a:lnTo>
                  <a:pt x="188595" y="264795"/>
                </a:lnTo>
                <a:lnTo>
                  <a:pt x="192405" y="265175"/>
                </a:lnTo>
                <a:lnTo>
                  <a:pt x="197231" y="265430"/>
                </a:lnTo>
                <a:lnTo>
                  <a:pt x="208915" y="265430"/>
                </a:lnTo>
                <a:lnTo>
                  <a:pt x="220980" y="264287"/>
                </a:lnTo>
                <a:lnTo>
                  <a:pt x="230124" y="260731"/>
                </a:lnTo>
                <a:lnTo>
                  <a:pt x="232410" y="254508"/>
                </a:lnTo>
                <a:lnTo>
                  <a:pt x="232410" y="9144"/>
                </a:lnTo>
                <a:lnTo>
                  <a:pt x="222758" y="1777"/>
                </a:lnTo>
                <a:lnTo>
                  <a:pt x="210566" y="253"/>
                </a:lnTo>
                <a:lnTo>
                  <a:pt x="205105" y="0"/>
                </a:lnTo>
                <a:lnTo>
                  <a:pt x="191516" y="0"/>
                </a:lnTo>
                <a:lnTo>
                  <a:pt x="181610" y="635"/>
                </a:lnTo>
                <a:lnTo>
                  <a:pt x="171196" y="2666"/>
                </a:lnTo>
                <a:lnTo>
                  <a:pt x="164211" y="10922"/>
                </a:lnTo>
                <a:lnTo>
                  <a:pt x="164211" y="172847"/>
                </a:lnTo>
                <a:lnTo>
                  <a:pt x="163005" y="174301"/>
                </a:lnTo>
                <a:lnTo>
                  <a:pt x="153613" y="184882"/>
                </a:lnTo>
                <a:lnTo>
                  <a:pt x="144583" y="193668"/>
                </a:lnTo>
                <a:lnTo>
                  <a:pt x="135890" y="200660"/>
                </a:lnTo>
                <a:lnTo>
                  <a:pt x="133441" y="202381"/>
                </a:lnTo>
                <a:lnTo>
                  <a:pt x="121471" y="208341"/>
                </a:lnTo>
                <a:lnTo>
                  <a:pt x="109600" y="210312"/>
                </a:lnTo>
                <a:lnTo>
                  <a:pt x="102616" y="210312"/>
                </a:lnTo>
                <a:lnTo>
                  <a:pt x="96520" y="208914"/>
                </a:lnTo>
                <a:lnTo>
                  <a:pt x="91440" y="206375"/>
                </a:lnTo>
                <a:lnTo>
                  <a:pt x="86233" y="203708"/>
                </a:lnTo>
                <a:lnTo>
                  <a:pt x="81915" y="199898"/>
                </a:lnTo>
                <a:lnTo>
                  <a:pt x="78612" y="195072"/>
                </a:lnTo>
                <a:lnTo>
                  <a:pt x="75184" y="190246"/>
                </a:lnTo>
                <a:lnTo>
                  <a:pt x="72644" y="184531"/>
                </a:lnTo>
                <a:lnTo>
                  <a:pt x="70993" y="177800"/>
                </a:lnTo>
                <a:lnTo>
                  <a:pt x="69060" y="163443"/>
                </a:lnTo>
                <a:lnTo>
                  <a:pt x="68580" y="148589"/>
                </a:lnTo>
                <a:lnTo>
                  <a:pt x="68580" y="9144"/>
                </a:lnTo>
                <a:lnTo>
                  <a:pt x="66929" y="6096"/>
                </a:lnTo>
                <a:lnTo>
                  <a:pt x="58674" y="1777"/>
                </a:lnTo>
                <a:lnTo>
                  <a:pt x="46482" y="253"/>
                </a:lnTo>
                <a:lnTo>
                  <a:pt x="40894" y="0"/>
                </a:lnTo>
                <a:lnTo>
                  <a:pt x="27686" y="0"/>
                </a:lnTo>
                <a:lnTo>
                  <a:pt x="17653" y="635"/>
                </a:lnTo>
                <a:lnTo>
                  <a:pt x="6985" y="2666"/>
                </a:lnTo>
                <a:lnTo>
                  <a:pt x="0" y="10922"/>
                </a:lnTo>
                <a:lnTo>
                  <a:pt x="0" y="160020"/>
                </a:lnTo>
                <a:lnTo>
                  <a:pt x="158" y="170086"/>
                </a:lnTo>
                <a:lnTo>
                  <a:pt x="957" y="183617"/>
                </a:lnTo>
                <a:lnTo>
                  <a:pt x="2428" y="195808"/>
                </a:lnTo>
                <a:lnTo>
                  <a:pt x="4572" y="206628"/>
                </a:lnTo>
                <a:lnTo>
                  <a:pt x="7742" y="217328"/>
                </a:lnTo>
                <a:lnTo>
                  <a:pt x="12911" y="228959"/>
                </a:lnTo>
                <a:lnTo>
                  <a:pt x="19558" y="239522"/>
                </a:lnTo>
                <a:lnTo>
                  <a:pt x="26061" y="247069"/>
                </a:lnTo>
                <a:lnTo>
                  <a:pt x="35773" y="255235"/>
                </a:lnTo>
                <a:lnTo>
                  <a:pt x="47117" y="261874"/>
                </a:lnTo>
                <a:lnTo>
                  <a:pt x="62463" y="267225"/>
                </a:lnTo>
                <a:lnTo>
                  <a:pt x="75196" y="269399"/>
                </a:lnTo>
                <a:lnTo>
                  <a:pt x="89281" y="270128"/>
                </a:lnTo>
                <a:lnTo>
                  <a:pt x="95854" y="269890"/>
                </a:lnTo>
                <a:lnTo>
                  <a:pt x="108377" y="268083"/>
                </a:lnTo>
                <a:lnTo>
                  <a:pt x="120628" y="264516"/>
                </a:lnTo>
                <a:lnTo>
                  <a:pt x="132587" y="259207"/>
                </a:lnTo>
                <a:lnTo>
                  <a:pt x="144083" y="252304"/>
                </a:lnTo>
                <a:lnTo>
                  <a:pt x="154056" y="244927"/>
                </a:lnTo>
                <a:lnTo>
                  <a:pt x="163940" y="236306"/>
                </a:lnTo>
                <a:lnTo>
                  <a:pt x="173736" y="226440"/>
                </a:lnTo>
                <a:lnTo>
                  <a:pt x="173736" y="254508"/>
                </a:lnTo>
                <a:lnTo>
                  <a:pt x="174244" y="257937"/>
                </a:lnTo>
                <a:lnTo>
                  <a:pt x="177546" y="261747"/>
                </a:lnTo>
                <a:lnTo>
                  <a:pt x="181863" y="2636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08626" y="522477"/>
            <a:ext cx="58547" cy="264541"/>
          </a:xfrm>
          <a:custGeom>
            <a:avLst/>
            <a:gdLst/>
            <a:ahLst/>
            <a:cxnLst/>
            <a:rect l="l" t="t" r="r" b="b"/>
            <a:pathLst>
              <a:path w="58547" h="264541">
                <a:moveTo>
                  <a:pt x="1777" y="254508"/>
                </a:moveTo>
                <a:lnTo>
                  <a:pt x="1777" y="257048"/>
                </a:lnTo>
                <a:lnTo>
                  <a:pt x="4063" y="260476"/>
                </a:lnTo>
                <a:lnTo>
                  <a:pt x="8254" y="263017"/>
                </a:lnTo>
                <a:lnTo>
                  <a:pt x="12064" y="263651"/>
                </a:lnTo>
                <a:lnTo>
                  <a:pt x="15748" y="264287"/>
                </a:lnTo>
                <a:lnTo>
                  <a:pt x="21716" y="264541"/>
                </a:lnTo>
                <a:lnTo>
                  <a:pt x="37591" y="264541"/>
                </a:lnTo>
                <a:lnTo>
                  <a:pt x="43307" y="264287"/>
                </a:lnTo>
                <a:lnTo>
                  <a:pt x="47244" y="263651"/>
                </a:lnTo>
                <a:lnTo>
                  <a:pt x="51181" y="263017"/>
                </a:lnTo>
                <a:lnTo>
                  <a:pt x="54101" y="261874"/>
                </a:lnTo>
                <a:lnTo>
                  <a:pt x="57658" y="258952"/>
                </a:lnTo>
                <a:lnTo>
                  <a:pt x="58547" y="254508"/>
                </a:lnTo>
                <a:lnTo>
                  <a:pt x="58448" y="84081"/>
                </a:lnTo>
                <a:lnTo>
                  <a:pt x="57516" y="70609"/>
                </a:lnTo>
                <a:lnTo>
                  <a:pt x="55572" y="58287"/>
                </a:lnTo>
                <a:lnTo>
                  <a:pt x="52577" y="47117"/>
                </a:lnTo>
                <a:lnTo>
                  <a:pt x="48639" y="37324"/>
                </a:lnTo>
                <a:lnTo>
                  <a:pt x="41970" y="26447"/>
                </a:lnTo>
                <a:lnTo>
                  <a:pt x="33527" y="17272"/>
                </a:lnTo>
                <a:lnTo>
                  <a:pt x="24171" y="10328"/>
                </a:lnTo>
                <a:lnTo>
                  <a:pt x="12906" y="4501"/>
                </a:lnTo>
                <a:lnTo>
                  <a:pt x="0" y="0"/>
                </a:lnTo>
                <a:lnTo>
                  <a:pt x="1777" y="235076"/>
                </a:lnTo>
                <a:lnTo>
                  <a:pt x="1777" y="2545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44669" y="516889"/>
            <a:ext cx="165734" cy="274827"/>
          </a:xfrm>
          <a:custGeom>
            <a:avLst/>
            <a:gdLst/>
            <a:ahLst/>
            <a:cxnLst/>
            <a:rect l="l" t="t" r="r" b="b"/>
            <a:pathLst>
              <a:path w="165734" h="274827">
                <a:moveTo>
                  <a:pt x="139841" y="212072"/>
                </a:moveTo>
                <a:lnTo>
                  <a:pt x="130428" y="218821"/>
                </a:lnTo>
                <a:lnTo>
                  <a:pt x="128414" y="219988"/>
                </a:lnTo>
                <a:lnTo>
                  <a:pt x="116568" y="224649"/>
                </a:lnTo>
                <a:lnTo>
                  <a:pt x="103758" y="226187"/>
                </a:lnTo>
                <a:lnTo>
                  <a:pt x="100306" y="226094"/>
                </a:lnTo>
                <a:lnTo>
                  <a:pt x="87072" y="223522"/>
                </a:lnTo>
                <a:lnTo>
                  <a:pt x="88772" y="274827"/>
                </a:lnTo>
                <a:lnTo>
                  <a:pt x="107613" y="273242"/>
                </a:lnTo>
                <a:lnTo>
                  <a:pt x="119884" y="270279"/>
                </a:lnTo>
                <a:lnTo>
                  <a:pt x="131444" y="265811"/>
                </a:lnTo>
                <a:lnTo>
                  <a:pt x="146260" y="257335"/>
                </a:lnTo>
                <a:lnTo>
                  <a:pt x="156371" y="249611"/>
                </a:lnTo>
                <a:lnTo>
                  <a:pt x="165734" y="240664"/>
                </a:lnTo>
                <a:lnTo>
                  <a:pt x="163956" y="5587"/>
                </a:lnTo>
                <a:lnTo>
                  <a:pt x="154252" y="3349"/>
                </a:lnTo>
                <a:lnTo>
                  <a:pt x="142264" y="1497"/>
                </a:lnTo>
                <a:lnTo>
                  <a:pt x="129167" y="376"/>
                </a:lnTo>
                <a:lnTo>
                  <a:pt x="114934" y="0"/>
                </a:lnTo>
                <a:lnTo>
                  <a:pt x="108872" y="96"/>
                </a:lnTo>
                <a:lnTo>
                  <a:pt x="96108" y="944"/>
                </a:lnTo>
                <a:lnTo>
                  <a:pt x="83692" y="2667"/>
                </a:lnTo>
                <a:lnTo>
                  <a:pt x="67416" y="6015"/>
                </a:lnTo>
                <a:lnTo>
                  <a:pt x="55625" y="9398"/>
                </a:lnTo>
                <a:lnTo>
                  <a:pt x="39623" y="14986"/>
                </a:lnTo>
                <a:lnTo>
                  <a:pt x="33273" y="18161"/>
                </a:lnTo>
                <a:lnTo>
                  <a:pt x="26923" y="21336"/>
                </a:lnTo>
                <a:lnTo>
                  <a:pt x="22478" y="24257"/>
                </a:lnTo>
                <a:lnTo>
                  <a:pt x="19938" y="26924"/>
                </a:lnTo>
                <a:lnTo>
                  <a:pt x="17398" y="29590"/>
                </a:lnTo>
                <a:lnTo>
                  <a:pt x="15620" y="32512"/>
                </a:lnTo>
                <a:lnTo>
                  <a:pt x="14731" y="35813"/>
                </a:lnTo>
                <a:lnTo>
                  <a:pt x="13842" y="39115"/>
                </a:lnTo>
                <a:lnTo>
                  <a:pt x="13334" y="43561"/>
                </a:lnTo>
                <a:lnTo>
                  <a:pt x="13334" y="53339"/>
                </a:lnTo>
                <a:lnTo>
                  <a:pt x="13588" y="57276"/>
                </a:lnTo>
                <a:lnTo>
                  <a:pt x="14223" y="60706"/>
                </a:lnTo>
                <a:lnTo>
                  <a:pt x="14731" y="64135"/>
                </a:lnTo>
                <a:lnTo>
                  <a:pt x="15493" y="67056"/>
                </a:lnTo>
                <a:lnTo>
                  <a:pt x="16509" y="69469"/>
                </a:lnTo>
                <a:lnTo>
                  <a:pt x="18795" y="73660"/>
                </a:lnTo>
                <a:lnTo>
                  <a:pt x="21843" y="76200"/>
                </a:lnTo>
                <a:lnTo>
                  <a:pt x="25653" y="76835"/>
                </a:lnTo>
                <a:lnTo>
                  <a:pt x="28575" y="76835"/>
                </a:lnTo>
                <a:lnTo>
                  <a:pt x="32384" y="75564"/>
                </a:lnTo>
                <a:lnTo>
                  <a:pt x="36956" y="73025"/>
                </a:lnTo>
                <a:lnTo>
                  <a:pt x="41655" y="70358"/>
                </a:lnTo>
                <a:lnTo>
                  <a:pt x="47370" y="67563"/>
                </a:lnTo>
                <a:lnTo>
                  <a:pt x="54355" y="64515"/>
                </a:lnTo>
                <a:lnTo>
                  <a:pt x="61213" y="61468"/>
                </a:lnTo>
                <a:lnTo>
                  <a:pt x="69214" y="58547"/>
                </a:lnTo>
                <a:lnTo>
                  <a:pt x="78231" y="56007"/>
                </a:lnTo>
                <a:lnTo>
                  <a:pt x="83208" y="54759"/>
                </a:lnTo>
                <a:lnTo>
                  <a:pt x="95435" y="52837"/>
                </a:lnTo>
                <a:lnTo>
                  <a:pt x="108965" y="52197"/>
                </a:lnTo>
                <a:lnTo>
                  <a:pt x="117728" y="52197"/>
                </a:lnTo>
                <a:lnTo>
                  <a:pt x="124967" y="53086"/>
                </a:lnTo>
                <a:lnTo>
                  <a:pt x="130936" y="54990"/>
                </a:lnTo>
                <a:lnTo>
                  <a:pt x="136905" y="56769"/>
                </a:lnTo>
                <a:lnTo>
                  <a:pt x="141604" y="59562"/>
                </a:lnTo>
                <a:lnTo>
                  <a:pt x="145160" y="63373"/>
                </a:lnTo>
                <a:lnTo>
                  <a:pt x="148716" y="67183"/>
                </a:lnTo>
                <a:lnTo>
                  <a:pt x="151256" y="72009"/>
                </a:lnTo>
                <a:lnTo>
                  <a:pt x="152780" y="77724"/>
                </a:lnTo>
                <a:lnTo>
                  <a:pt x="154304" y="83438"/>
                </a:lnTo>
                <a:lnTo>
                  <a:pt x="155066" y="90170"/>
                </a:lnTo>
                <a:lnTo>
                  <a:pt x="155066" y="112522"/>
                </a:lnTo>
                <a:lnTo>
                  <a:pt x="124129" y="112584"/>
                </a:lnTo>
                <a:lnTo>
                  <a:pt x="110518" y="113075"/>
                </a:lnTo>
                <a:lnTo>
                  <a:pt x="97670" y="114054"/>
                </a:lnTo>
                <a:lnTo>
                  <a:pt x="85592" y="115520"/>
                </a:lnTo>
                <a:lnTo>
                  <a:pt x="74294" y="117475"/>
                </a:lnTo>
                <a:lnTo>
                  <a:pt x="68001" y="118862"/>
                </a:lnTo>
                <a:lnTo>
                  <a:pt x="55039" y="122575"/>
                </a:lnTo>
                <a:lnTo>
                  <a:pt x="43421" y="127156"/>
                </a:lnTo>
                <a:lnTo>
                  <a:pt x="33146" y="132587"/>
                </a:lnTo>
                <a:lnTo>
                  <a:pt x="24099" y="139120"/>
                </a:lnTo>
                <a:lnTo>
                  <a:pt x="15165" y="148178"/>
                </a:lnTo>
                <a:lnTo>
                  <a:pt x="8254" y="158623"/>
                </a:lnTo>
                <a:lnTo>
                  <a:pt x="3732" y="169528"/>
                </a:lnTo>
                <a:lnTo>
                  <a:pt x="938" y="181911"/>
                </a:lnTo>
                <a:lnTo>
                  <a:pt x="0" y="195580"/>
                </a:lnTo>
                <a:lnTo>
                  <a:pt x="488" y="206010"/>
                </a:lnTo>
                <a:lnTo>
                  <a:pt x="2631" y="218668"/>
                </a:lnTo>
                <a:lnTo>
                  <a:pt x="6476" y="229997"/>
                </a:lnTo>
                <a:lnTo>
                  <a:pt x="9023" y="235101"/>
                </a:lnTo>
                <a:lnTo>
                  <a:pt x="16111" y="245702"/>
                </a:lnTo>
                <a:lnTo>
                  <a:pt x="25018" y="254762"/>
                </a:lnTo>
                <a:lnTo>
                  <a:pt x="29968" y="258557"/>
                </a:lnTo>
                <a:lnTo>
                  <a:pt x="40835" y="264905"/>
                </a:lnTo>
                <a:lnTo>
                  <a:pt x="53085" y="269748"/>
                </a:lnTo>
                <a:lnTo>
                  <a:pt x="62947" y="272268"/>
                </a:lnTo>
                <a:lnTo>
                  <a:pt x="75465" y="274177"/>
                </a:lnTo>
                <a:lnTo>
                  <a:pt x="76484" y="217102"/>
                </a:lnTo>
                <a:lnTo>
                  <a:pt x="69493" y="206822"/>
                </a:lnTo>
                <a:lnTo>
                  <a:pt x="67182" y="193421"/>
                </a:lnTo>
                <a:lnTo>
                  <a:pt x="67182" y="187451"/>
                </a:lnTo>
                <a:lnTo>
                  <a:pt x="68325" y="182118"/>
                </a:lnTo>
                <a:lnTo>
                  <a:pt x="70611" y="177419"/>
                </a:lnTo>
                <a:lnTo>
                  <a:pt x="72897" y="172847"/>
                </a:lnTo>
                <a:lnTo>
                  <a:pt x="76453" y="168783"/>
                </a:lnTo>
                <a:lnTo>
                  <a:pt x="81406" y="165608"/>
                </a:lnTo>
                <a:lnTo>
                  <a:pt x="86232" y="162306"/>
                </a:lnTo>
                <a:lnTo>
                  <a:pt x="92582" y="159765"/>
                </a:lnTo>
                <a:lnTo>
                  <a:pt x="100456" y="158114"/>
                </a:lnTo>
                <a:lnTo>
                  <a:pt x="103119" y="157634"/>
                </a:lnTo>
                <a:lnTo>
                  <a:pt x="115023" y="156207"/>
                </a:lnTo>
                <a:lnTo>
                  <a:pt x="128904" y="155701"/>
                </a:lnTo>
                <a:lnTo>
                  <a:pt x="155066" y="155701"/>
                </a:lnTo>
                <a:lnTo>
                  <a:pt x="155066" y="197231"/>
                </a:lnTo>
                <a:lnTo>
                  <a:pt x="149438" y="203287"/>
                </a:lnTo>
                <a:lnTo>
                  <a:pt x="139841" y="2120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20134" y="733992"/>
            <a:ext cx="13307" cy="57725"/>
          </a:xfrm>
          <a:custGeom>
            <a:avLst/>
            <a:gdLst/>
            <a:ahLst/>
            <a:cxnLst/>
            <a:rect l="l" t="t" r="r" b="b"/>
            <a:pathLst>
              <a:path w="13307" h="57725">
                <a:moveTo>
                  <a:pt x="13307" y="57725"/>
                </a:moveTo>
                <a:lnTo>
                  <a:pt x="11607" y="6419"/>
                </a:lnTo>
                <a:lnTo>
                  <a:pt x="1369" y="321"/>
                </a:lnTo>
                <a:lnTo>
                  <a:pt x="1019" y="0"/>
                </a:lnTo>
                <a:lnTo>
                  <a:pt x="0" y="57074"/>
                </a:lnTo>
                <a:lnTo>
                  <a:pt x="13307" y="57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35499" y="516889"/>
            <a:ext cx="232663" cy="270129"/>
          </a:xfrm>
          <a:custGeom>
            <a:avLst/>
            <a:gdLst/>
            <a:ahLst/>
            <a:cxnLst/>
            <a:rect l="l" t="t" r="r" b="b"/>
            <a:pathLst>
              <a:path w="232663" h="270129">
                <a:moveTo>
                  <a:pt x="508" y="12192"/>
                </a:moveTo>
                <a:lnTo>
                  <a:pt x="0" y="15621"/>
                </a:lnTo>
                <a:lnTo>
                  <a:pt x="0" y="260985"/>
                </a:lnTo>
                <a:lnTo>
                  <a:pt x="7238" y="267462"/>
                </a:lnTo>
                <a:lnTo>
                  <a:pt x="17779" y="269494"/>
                </a:lnTo>
                <a:lnTo>
                  <a:pt x="27686" y="270129"/>
                </a:lnTo>
                <a:lnTo>
                  <a:pt x="41148" y="270129"/>
                </a:lnTo>
                <a:lnTo>
                  <a:pt x="51053" y="269494"/>
                </a:lnTo>
                <a:lnTo>
                  <a:pt x="61595" y="267462"/>
                </a:lnTo>
                <a:lnTo>
                  <a:pt x="68834" y="259207"/>
                </a:lnTo>
                <a:lnTo>
                  <a:pt x="68834" y="97282"/>
                </a:lnTo>
                <a:lnTo>
                  <a:pt x="69740" y="96143"/>
                </a:lnTo>
                <a:lnTo>
                  <a:pt x="78947" y="85424"/>
                </a:lnTo>
                <a:lnTo>
                  <a:pt x="87916" y="76533"/>
                </a:lnTo>
                <a:lnTo>
                  <a:pt x="96647" y="69469"/>
                </a:lnTo>
                <a:lnTo>
                  <a:pt x="99362" y="67613"/>
                </a:lnTo>
                <a:lnTo>
                  <a:pt x="111345" y="61754"/>
                </a:lnTo>
                <a:lnTo>
                  <a:pt x="123189" y="59817"/>
                </a:lnTo>
                <a:lnTo>
                  <a:pt x="130048" y="59817"/>
                </a:lnTo>
                <a:lnTo>
                  <a:pt x="136143" y="61213"/>
                </a:lnTo>
                <a:lnTo>
                  <a:pt x="141350" y="63881"/>
                </a:lnTo>
                <a:lnTo>
                  <a:pt x="146558" y="66421"/>
                </a:lnTo>
                <a:lnTo>
                  <a:pt x="150749" y="70231"/>
                </a:lnTo>
                <a:lnTo>
                  <a:pt x="154050" y="75057"/>
                </a:lnTo>
                <a:lnTo>
                  <a:pt x="157352" y="79883"/>
                </a:lnTo>
                <a:lnTo>
                  <a:pt x="159765" y="85598"/>
                </a:lnTo>
                <a:lnTo>
                  <a:pt x="161543" y="92329"/>
                </a:lnTo>
                <a:lnTo>
                  <a:pt x="163591" y="105684"/>
                </a:lnTo>
                <a:lnTo>
                  <a:pt x="164084" y="120269"/>
                </a:lnTo>
                <a:lnTo>
                  <a:pt x="164084" y="260985"/>
                </a:lnTo>
                <a:lnTo>
                  <a:pt x="165735" y="264033"/>
                </a:lnTo>
                <a:lnTo>
                  <a:pt x="173736" y="268350"/>
                </a:lnTo>
                <a:lnTo>
                  <a:pt x="186181" y="269875"/>
                </a:lnTo>
                <a:lnTo>
                  <a:pt x="191770" y="270129"/>
                </a:lnTo>
                <a:lnTo>
                  <a:pt x="205104" y="270129"/>
                </a:lnTo>
                <a:lnTo>
                  <a:pt x="215011" y="269494"/>
                </a:lnTo>
                <a:lnTo>
                  <a:pt x="225551" y="267462"/>
                </a:lnTo>
                <a:lnTo>
                  <a:pt x="232663" y="259207"/>
                </a:lnTo>
                <a:lnTo>
                  <a:pt x="232541" y="100236"/>
                </a:lnTo>
                <a:lnTo>
                  <a:pt x="231768" y="86764"/>
                </a:lnTo>
                <a:lnTo>
                  <a:pt x="230285" y="74477"/>
                </a:lnTo>
                <a:lnTo>
                  <a:pt x="228091" y="63373"/>
                </a:lnTo>
                <a:lnTo>
                  <a:pt x="224728" y="52522"/>
                </a:lnTo>
                <a:lnTo>
                  <a:pt x="219491" y="40923"/>
                </a:lnTo>
                <a:lnTo>
                  <a:pt x="212851" y="30480"/>
                </a:lnTo>
                <a:lnTo>
                  <a:pt x="206410" y="22997"/>
                </a:lnTo>
                <a:lnTo>
                  <a:pt x="196716" y="14873"/>
                </a:lnTo>
                <a:lnTo>
                  <a:pt x="185292" y="8255"/>
                </a:lnTo>
                <a:lnTo>
                  <a:pt x="170195" y="2937"/>
                </a:lnTo>
                <a:lnTo>
                  <a:pt x="157459" y="737"/>
                </a:lnTo>
                <a:lnTo>
                  <a:pt x="143383" y="0"/>
                </a:lnTo>
                <a:lnTo>
                  <a:pt x="136551" y="253"/>
                </a:lnTo>
                <a:lnTo>
                  <a:pt x="124036" y="2074"/>
                </a:lnTo>
                <a:lnTo>
                  <a:pt x="111798" y="5636"/>
                </a:lnTo>
                <a:lnTo>
                  <a:pt x="99822" y="10922"/>
                </a:lnTo>
                <a:lnTo>
                  <a:pt x="88326" y="17824"/>
                </a:lnTo>
                <a:lnTo>
                  <a:pt x="78353" y="25201"/>
                </a:lnTo>
                <a:lnTo>
                  <a:pt x="68469" y="33822"/>
                </a:lnTo>
                <a:lnTo>
                  <a:pt x="58674" y="43687"/>
                </a:lnTo>
                <a:lnTo>
                  <a:pt x="58674" y="15621"/>
                </a:lnTo>
                <a:lnTo>
                  <a:pt x="58292" y="12192"/>
                </a:lnTo>
                <a:lnTo>
                  <a:pt x="54990" y="8382"/>
                </a:lnTo>
                <a:lnTo>
                  <a:pt x="50800" y="6476"/>
                </a:lnTo>
                <a:lnTo>
                  <a:pt x="47751" y="5842"/>
                </a:lnTo>
                <a:lnTo>
                  <a:pt x="43941" y="5334"/>
                </a:lnTo>
                <a:lnTo>
                  <a:pt x="40131" y="4952"/>
                </a:lnTo>
                <a:lnTo>
                  <a:pt x="35305" y="4699"/>
                </a:lnTo>
                <a:lnTo>
                  <a:pt x="23875" y="4699"/>
                </a:lnTo>
                <a:lnTo>
                  <a:pt x="19176" y="4952"/>
                </a:lnTo>
                <a:lnTo>
                  <a:pt x="15493" y="5334"/>
                </a:lnTo>
                <a:lnTo>
                  <a:pt x="11684" y="5842"/>
                </a:lnTo>
                <a:lnTo>
                  <a:pt x="8636" y="6476"/>
                </a:lnTo>
                <a:lnTo>
                  <a:pt x="6350" y="7365"/>
                </a:lnTo>
                <a:lnTo>
                  <a:pt x="2286" y="9525"/>
                </a:lnTo>
                <a:lnTo>
                  <a:pt x="508" y="121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94782" y="686942"/>
            <a:ext cx="14222" cy="100759"/>
          </a:xfrm>
          <a:custGeom>
            <a:avLst/>
            <a:gdLst/>
            <a:ahLst/>
            <a:cxnLst/>
            <a:rect l="l" t="t" r="r" b="b"/>
            <a:pathLst>
              <a:path w="14222" h="100759">
                <a:moveTo>
                  <a:pt x="0" y="0"/>
                </a:moveTo>
                <a:lnTo>
                  <a:pt x="2709" y="97659"/>
                </a:lnTo>
                <a:lnTo>
                  <a:pt x="14222" y="100759"/>
                </a:lnTo>
                <a:lnTo>
                  <a:pt x="9651" y="26416"/>
                </a:lnTo>
                <a:lnTo>
                  <a:pt x="8392" y="24202"/>
                </a:lnTo>
                <a:lnTo>
                  <a:pt x="3411" y="129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20995" y="516889"/>
            <a:ext cx="261112" cy="274827"/>
          </a:xfrm>
          <a:custGeom>
            <a:avLst/>
            <a:gdLst/>
            <a:ahLst/>
            <a:cxnLst/>
            <a:rect l="l" t="t" r="r" b="b"/>
            <a:pathLst>
              <a:path w="261112" h="274827">
                <a:moveTo>
                  <a:pt x="0" y="139826"/>
                </a:moveTo>
                <a:lnTo>
                  <a:pt x="114" y="147662"/>
                </a:lnTo>
                <a:lnTo>
                  <a:pt x="891" y="161100"/>
                </a:lnTo>
                <a:lnTo>
                  <a:pt x="2401" y="173830"/>
                </a:lnTo>
                <a:lnTo>
                  <a:pt x="4644" y="185868"/>
                </a:lnTo>
                <a:lnTo>
                  <a:pt x="7619" y="197231"/>
                </a:lnTo>
                <a:lnTo>
                  <a:pt x="11235" y="207555"/>
                </a:lnTo>
                <a:lnTo>
                  <a:pt x="16736" y="219313"/>
                </a:lnTo>
                <a:lnTo>
                  <a:pt x="23367" y="229969"/>
                </a:lnTo>
                <a:lnTo>
                  <a:pt x="31114" y="239522"/>
                </a:lnTo>
                <a:lnTo>
                  <a:pt x="37855" y="246181"/>
                </a:lnTo>
                <a:lnTo>
                  <a:pt x="47745" y="253873"/>
                </a:lnTo>
                <a:lnTo>
                  <a:pt x="58796" y="260402"/>
                </a:lnTo>
                <a:lnTo>
                  <a:pt x="70992" y="265811"/>
                </a:lnTo>
                <a:lnTo>
                  <a:pt x="76496" y="267712"/>
                </a:lnTo>
                <a:lnTo>
                  <a:pt x="73787" y="170052"/>
                </a:lnTo>
                <a:lnTo>
                  <a:pt x="72513" y="162681"/>
                </a:lnTo>
                <a:lnTo>
                  <a:pt x="71182" y="150181"/>
                </a:lnTo>
                <a:lnTo>
                  <a:pt x="70738" y="136906"/>
                </a:lnTo>
                <a:lnTo>
                  <a:pt x="71011" y="126763"/>
                </a:lnTo>
                <a:lnTo>
                  <a:pt x="72240" y="113970"/>
                </a:lnTo>
                <a:lnTo>
                  <a:pt x="74421" y="102362"/>
                </a:lnTo>
                <a:lnTo>
                  <a:pt x="79566" y="86935"/>
                </a:lnTo>
                <a:lnTo>
                  <a:pt x="85470" y="76326"/>
                </a:lnTo>
                <a:lnTo>
                  <a:pt x="90424" y="69214"/>
                </a:lnTo>
                <a:lnTo>
                  <a:pt x="96646" y="63754"/>
                </a:lnTo>
                <a:lnTo>
                  <a:pt x="104266" y="59944"/>
                </a:lnTo>
                <a:lnTo>
                  <a:pt x="117730" y="55573"/>
                </a:lnTo>
                <a:lnTo>
                  <a:pt x="131063" y="54356"/>
                </a:lnTo>
                <a:lnTo>
                  <a:pt x="135499" y="54469"/>
                </a:lnTo>
                <a:lnTo>
                  <a:pt x="148645" y="56408"/>
                </a:lnTo>
                <a:lnTo>
                  <a:pt x="159638" y="60706"/>
                </a:lnTo>
                <a:lnTo>
                  <a:pt x="167131" y="64897"/>
                </a:lnTo>
                <a:lnTo>
                  <a:pt x="173227" y="70738"/>
                </a:lnTo>
                <a:lnTo>
                  <a:pt x="177800" y="78105"/>
                </a:lnTo>
                <a:lnTo>
                  <a:pt x="184082" y="91600"/>
                </a:lnTo>
                <a:lnTo>
                  <a:pt x="187451" y="104521"/>
                </a:lnTo>
                <a:lnTo>
                  <a:pt x="188653" y="111831"/>
                </a:lnTo>
                <a:lnTo>
                  <a:pt x="189936" y="124353"/>
                </a:lnTo>
                <a:lnTo>
                  <a:pt x="190372" y="137668"/>
                </a:lnTo>
                <a:lnTo>
                  <a:pt x="190103" y="147800"/>
                </a:lnTo>
                <a:lnTo>
                  <a:pt x="188904" y="160599"/>
                </a:lnTo>
                <a:lnTo>
                  <a:pt x="186816" y="172212"/>
                </a:lnTo>
                <a:lnTo>
                  <a:pt x="181796" y="187480"/>
                </a:lnTo>
                <a:lnTo>
                  <a:pt x="175894" y="197993"/>
                </a:lnTo>
                <a:lnTo>
                  <a:pt x="170941" y="205105"/>
                </a:lnTo>
                <a:lnTo>
                  <a:pt x="164718" y="210565"/>
                </a:lnTo>
                <a:lnTo>
                  <a:pt x="156971" y="214249"/>
                </a:lnTo>
                <a:lnTo>
                  <a:pt x="143476" y="218674"/>
                </a:lnTo>
                <a:lnTo>
                  <a:pt x="130047" y="219837"/>
                </a:lnTo>
                <a:lnTo>
                  <a:pt x="125829" y="219738"/>
                </a:lnTo>
                <a:lnTo>
                  <a:pt x="112657" y="217901"/>
                </a:lnTo>
                <a:lnTo>
                  <a:pt x="101600" y="213740"/>
                </a:lnTo>
                <a:lnTo>
                  <a:pt x="93979" y="209676"/>
                </a:lnTo>
                <a:lnTo>
                  <a:pt x="87883" y="203835"/>
                </a:lnTo>
                <a:lnTo>
                  <a:pt x="83438" y="196469"/>
                </a:lnTo>
                <a:lnTo>
                  <a:pt x="88009" y="270812"/>
                </a:lnTo>
                <a:lnTo>
                  <a:pt x="100359" y="273037"/>
                </a:lnTo>
                <a:lnTo>
                  <a:pt x="113531" y="274379"/>
                </a:lnTo>
                <a:lnTo>
                  <a:pt x="127507" y="274827"/>
                </a:lnTo>
                <a:lnTo>
                  <a:pt x="137341" y="274601"/>
                </a:lnTo>
                <a:lnTo>
                  <a:pt x="150748" y="273489"/>
                </a:lnTo>
                <a:lnTo>
                  <a:pt x="163373" y="271458"/>
                </a:lnTo>
                <a:lnTo>
                  <a:pt x="175224" y="268515"/>
                </a:lnTo>
                <a:lnTo>
                  <a:pt x="186308" y="264668"/>
                </a:lnTo>
                <a:lnTo>
                  <a:pt x="198210" y="259133"/>
                </a:lnTo>
                <a:lnTo>
                  <a:pt x="209203" y="252490"/>
                </a:lnTo>
                <a:lnTo>
                  <a:pt x="219167" y="244772"/>
                </a:lnTo>
                <a:lnTo>
                  <a:pt x="228091" y="235965"/>
                </a:lnTo>
                <a:lnTo>
                  <a:pt x="235795" y="226357"/>
                </a:lnTo>
                <a:lnTo>
                  <a:pt x="242536" y="215738"/>
                </a:lnTo>
                <a:lnTo>
                  <a:pt x="248223" y="204208"/>
                </a:lnTo>
                <a:lnTo>
                  <a:pt x="252856" y="191770"/>
                </a:lnTo>
                <a:lnTo>
                  <a:pt x="257451" y="173894"/>
                </a:lnTo>
                <a:lnTo>
                  <a:pt x="259479" y="161452"/>
                </a:lnTo>
                <a:lnTo>
                  <a:pt x="260702" y="148488"/>
                </a:lnTo>
                <a:lnTo>
                  <a:pt x="261112" y="135000"/>
                </a:lnTo>
                <a:lnTo>
                  <a:pt x="260989" y="126878"/>
                </a:lnTo>
                <a:lnTo>
                  <a:pt x="260205" y="113431"/>
                </a:lnTo>
                <a:lnTo>
                  <a:pt x="258694" y="100698"/>
                </a:lnTo>
                <a:lnTo>
                  <a:pt x="256456" y="88671"/>
                </a:lnTo>
                <a:lnTo>
                  <a:pt x="253491" y="77343"/>
                </a:lnTo>
                <a:lnTo>
                  <a:pt x="249846" y="67065"/>
                </a:lnTo>
                <a:lnTo>
                  <a:pt x="244354" y="55288"/>
                </a:lnTo>
                <a:lnTo>
                  <a:pt x="237785" y="44617"/>
                </a:lnTo>
                <a:lnTo>
                  <a:pt x="230124" y="35051"/>
                </a:lnTo>
                <a:lnTo>
                  <a:pt x="223500" y="28485"/>
                </a:lnTo>
                <a:lnTo>
                  <a:pt x="213627" y="20765"/>
                </a:lnTo>
                <a:lnTo>
                  <a:pt x="202590" y="14243"/>
                </a:lnTo>
                <a:lnTo>
                  <a:pt x="190372" y="8889"/>
                </a:lnTo>
                <a:lnTo>
                  <a:pt x="173120" y="3929"/>
                </a:lnTo>
                <a:lnTo>
                  <a:pt x="160781" y="1757"/>
                </a:lnTo>
                <a:lnTo>
                  <a:pt x="147569" y="442"/>
                </a:lnTo>
                <a:lnTo>
                  <a:pt x="133476" y="0"/>
                </a:lnTo>
                <a:lnTo>
                  <a:pt x="123924" y="216"/>
                </a:lnTo>
                <a:lnTo>
                  <a:pt x="110500" y="1318"/>
                </a:lnTo>
                <a:lnTo>
                  <a:pt x="97855" y="3348"/>
                </a:lnTo>
                <a:lnTo>
                  <a:pt x="85996" y="6297"/>
                </a:lnTo>
                <a:lnTo>
                  <a:pt x="74929" y="10160"/>
                </a:lnTo>
                <a:lnTo>
                  <a:pt x="63167" y="15629"/>
                </a:lnTo>
                <a:lnTo>
                  <a:pt x="52171" y="22271"/>
                </a:lnTo>
                <a:lnTo>
                  <a:pt x="42211" y="29973"/>
                </a:lnTo>
                <a:lnTo>
                  <a:pt x="33274" y="38735"/>
                </a:lnTo>
                <a:lnTo>
                  <a:pt x="25524" y="48327"/>
                </a:lnTo>
                <a:lnTo>
                  <a:pt x="18751" y="58942"/>
                </a:lnTo>
                <a:lnTo>
                  <a:pt x="13029" y="70488"/>
                </a:lnTo>
                <a:lnTo>
                  <a:pt x="8381" y="82931"/>
                </a:lnTo>
                <a:lnTo>
                  <a:pt x="3678" y="100988"/>
                </a:lnTo>
                <a:lnTo>
                  <a:pt x="1635" y="113428"/>
                </a:lnTo>
                <a:lnTo>
                  <a:pt x="408" y="126371"/>
                </a:lnTo>
                <a:lnTo>
                  <a:pt x="0" y="139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46445" y="516889"/>
            <a:ext cx="186054" cy="274827"/>
          </a:xfrm>
          <a:custGeom>
            <a:avLst/>
            <a:gdLst/>
            <a:ahLst/>
            <a:cxnLst/>
            <a:rect l="l" t="t" r="r" b="b"/>
            <a:pathLst>
              <a:path w="186054" h="274827">
                <a:moveTo>
                  <a:pt x="507" y="241935"/>
                </a:moveTo>
                <a:lnTo>
                  <a:pt x="1650" y="245999"/>
                </a:lnTo>
                <a:lnTo>
                  <a:pt x="2793" y="250062"/>
                </a:lnTo>
                <a:lnTo>
                  <a:pt x="4317" y="253111"/>
                </a:lnTo>
                <a:lnTo>
                  <a:pt x="8254" y="256921"/>
                </a:lnTo>
                <a:lnTo>
                  <a:pt x="11429" y="258952"/>
                </a:lnTo>
                <a:lnTo>
                  <a:pt x="15875" y="261112"/>
                </a:lnTo>
                <a:lnTo>
                  <a:pt x="20192" y="263271"/>
                </a:lnTo>
                <a:lnTo>
                  <a:pt x="25653" y="265430"/>
                </a:lnTo>
                <a:lnTo>
                  <a:pt x="32257" y="267588"/>
                </a:lnTo>
                <a:lnTo>
                  <a:pt x="38734" y="269621"/>
                </a:lnTo>
                <a:lnTo>
                  <a:pt x="46227" y="271399"/>
                </a:lnTo>
                <a:lnTo>
                  <a:pt x="54482" y="272796"/>
                </a:lnTo>
                <a:lnTo>
                  <a:pt x="67571" y="274316"/>
                </a:lnTo>
                <a:lnTo>
                  <a:pt x="80517" y="274827"/>
                </a:lnTo>
                <a:lnTo>
                  <a:pt x="85179" y="274770"/>
                </a:lnTo>
                <a:lnTo>
                  <a:pt x="98258" y="273964"/>
                </a:lnTo>
                <a:lnTo>
                  <a:pt x="110766" y="272205"/>
                </a:lnTo>
                <a:lnTo>
                  <a:pt x="122681" y="269494"/>
                </a:lnTo>
                <a:lnTo>
                  <a:pt x="134384" y="265586"/>
                </a:lnTo>
                <a:lnTo>
                  <a:pt x="145919" y="260162"/>
                </a:lnTo>
                <a:lnTo>
                  <a:pt x="156209" y="253492"/>
                </a:lnTo>
                <a:lnTo>
                  <a:pt x="163251" y="247537"/>
                </a:lnTo>
                <a:lnTo>
                  <a:pt x="171582" y="237981"/>
                </a:lnTo>
                <a:lnTo>
                  <a:pt x="178180" y="226949"/>
                </a:lnTo>
                <a:lnTo>
                  <a:pt x="182407" y="216283"/>
                </a:lnTo>
                <a:lnTo>
                  <a:pt x="185138" y="203899"/>
                </a:lnTo>
                <a:lnTo>
                  <a:pt x="186054" y="190373"/>
                </a:lnTo>
                <a:lnTo>
                  <a:pt x="185960" y="186039"/>
                </a:lnTo>
                <a:lnTo>
                  <a:pt x="184366" y="172963"/>
                </a:lnTo>
                <a:lnTo>
                  <a:pt x="180847" y="161544"/>
                </a:lnTo>
                <a:lnTo>
                  <a:pt x="177291" y="153543"/>
                </a:lnTo>
                <a:lnTo>
                  <a:pt x="172846" y="146558"/>
                </a:lnTo>
                <a:lnTo>
                  <a:pt x="167131" y="140715"/>
                </a:lnTo>
                <a:lnTo>
                  <a:pt x="161543" y="134874"/>
                </a:lnTo>
                <a:lnTo>
                  <a:pt x="155066" y="129921"/>
                </a:lnTo>
                <a:lnTo>
                  <a:pt x="147954" y="125984"/>
                </a:lnTo>
                <a:lnTo>
                  <a:pt x="140715" y="121920"/>
                </a:lnTo>
                <a:lnTo>
                  <a:pt x="133476" y="118490"/>
                </a:lnTo>
                <a:lnTo>
                  <a:pt x="125983" y="115443"/>
                </a:lnTo>
                <a:lnTo>
                  <a:pt x="118617" y="112395"/>
                </a:lnTo>
                <a:lnTo>
                  <a:pt x="111378" y="109600"/>
                </a:lnTo>
                <a:lnTo>
                  <a:pt x="104139" y="107061"/>
                </a:lnTo>
                <a:lnTo>
                  <a:pt x="97027" y="104521"/>
                </a:lnTo>
                <a:lnTo>
                  <a:pt x="90550" y="101854"/>
                </a:lnTo>
                <a:lnTo>
                  <a:pt x="84962" y="98933"/>
                </a:lnTo>
                <a:lnTo>
                  <a:pt x="79247" y="96012"/>
                </a:lnTo>
                <a:lnTo>
                  <a:pt x="74802" y="92583"/>
                </a:lnTo>
                <a:lnTo>
                  <a:pt x="71246" y="88773"/>
                </a:lnTo>
                <a:lnTo>
                  <a:pt x="67817" y="84962"/>
                </a:lnTo>
                <a:lnTo>
                  <a:pt x="66039" y="80263"/>
                </a:lnTo>
                <a:lnTo>
                  <a:pt x="66039" y="70993"/>
                </a:lnTo>
                <a:lnTo>
                  <a:pt x="66801" y="67563"/>
                </a:lnTo>
                <a:lnTo>
                  <a:pt x="68325" y="64388"/>
                </a:lnTo>
                <a:lnTo>
                  <a:pt x="69722" y="61213"/>
                </a:lnTo>
                <a:lnTo>
                  <a:pt x="71881" y="58420"/>
                </a:lnTo>
                <a:lnTo>
                  <a:pt x="74802" y="56007"/>
                </a:lnTo>
                <a:lnTo>
                  <a:pt x="77724" y="53721"/>
                </a:lnTo>
                <a:lnTo>
                  <a:pt x="81533" y="51815"/>
                </a:lnTo>
                <a:lnTo>
                  <a:pt x="85978" y="50546"/>
                </a:lnTo>
                <a:lnTo>
                  <a:pt x="90550" y="49275"/>
                </a:lnTo>
                <a:lnTo>
                  <a:pt x="96012" y="48640"/>
                </a:lnTo>
                <a:lnTo>
                  <a:pt x="110870" y="48640"/>
                </a:lnTo>
                <a:lnTo>
                  <a:pt x="118617" y="49657"/>
                </a:lnTo>
                <a:lnTo>
                  <a:pt x="125475" y="51562"/>
                </a:lnTo>
                <a:lnTo>
                  <a:pt x="132333" y="53467"/>
                </a:lnTo>
                <a:lnTo>
                  <a:pt x="138302" y="55499"/>
                </a:lnTo>
                <a:lnTo>
                  <a:pt x="143509" y="57658"/>
                </a:lnTo>
                <a:lnTo>
                  <a:pt x="148716" y="59817"/>
                </a:lnTo>
                <a:lnTo>
                  <a:pt x="153034" y="61849"/>
                </a:lnTo>
                <a:lnTo>
                  <a:pt x="156463" y="63881"/>
                </a:lnTo>
                <a:lnTo>
                  <a:pt x="160019" y="65786"/>
                </a:lnTo>
                <a:lnTo>
                  <a:pt x="162559" y="66675"/>
                </a:lnTo>
                <a:lnTo>
                  <a:pt x="165607" y="66675"/>
                </a:lnTo>
                <a:lnTo>
                  <a:pt x="169037" y="65150"/>
                </a:lnTo>
                <a:lnTo>
                  <a:pt x="170560" y="62102"/>
                </a:lnTo>
                <a:lnTo>
                  <a:pt x="171703" y="57785"/>
                </a:lnTo>
                <a:lnTo>
                  <a:pt x="171957" y="54610"/>
                </a:lnTo>
                <a:lnTo>
                  <a:pt x="172212" y="51562"/>
                </a:lnTo>
                <a:lnTo>
                  <a:pt x="172212" y="34925"/>
                </a:lnTo>
                <a:lnTo>
                  <a:pt x="171957" y="32131"/>
                </a:lnTo>
                <a:lnTo>
                  <a:pt x="171703" y="29337"/>
                </a:lnTo>
                <a:lnTo>
                  <a:pt x="171322" y="26924"/>
                </a:lnTo>
                <a:lnTo>
                  <a:pt x="170560" y="23113"/>
                </a:lnTo>
                <a:lnTo>
                  <a:pt x="169290" y="20065"/>
                </a:lnTo>
                <a:lnTo>
                  <a:pt x="167385" y="17399"/>
                </a:lnTo>
                <a:lnTo>
                  <a:pt x="163956" y="14605"/>
                </a:lnTo>
                <a:lnTo>
                  <a:pt x="161035" y="13081"/>
                </a:lnTo>
                <a:lnTo>
                  <a:pt x="157099" y="11049"/>
                </a:lnTo>
                <a:lnTo>
                  <a:pt x="153034" y="9144"/>
                </a:lnTo>
                <a:lnTo>
                  <a:pt x="148081" y="7365"/>
                </a:lnTo>
                <a:lnTo>
                  <a:pt x="142239" y="5842"/>
                </a:lnTo>
                <a:lnTo>
                  <a:pt x="136525" y="4190"/>
                </a:lnTo>
                <a:lnTo>
                  <a:pt x="129920" y="2794"/>
                </a:lnTo>
                <a:lnTo>
                  <a:pt x="122808" y="1650"/>
                </a:lnTo>
                <a:lnTo>
                  <a:pt x="115569" y="635"/>
                </a:lnTo>
                <a:lnTo>
                  <a:pt x="108203" y="0"/>
                </a:lnTo>
                <a:lnTo>
                  <a:pt x="96554" y="42"/>
                </a:lnTo>
                <a:lnTo>
                  <a:pt x="83249" y="879"/>
                </a:lnTo>
                <a:lnTo>
                  <a:pt x="70777" y="2805"/>
                </a:lnTo>
                <a:lnTo>
                  <a:pt x="59181" y="5842"/>
                </a:lnTo>
                <a:lnTo>
                  <a:pt x="49322" y="9382"/>
                </a:lnTo>
                <a:lnTo>
                  <a:pt x="37856" y="15018"/>
                </a:lnTo>
                <a:lnTo>
                  <a:pt x="27812" y="21844"/>
                </a:lnTo>
                <a:lnTo>
                  <a:pt x="22934" y="26193"/>
                </a:lnTo>
                <a:lnTo>
                  <a:pt x="14607" y="35845"/>
                </a:lnTo>
                <a:lnTo>
                  <a:pt x="8254" y="46862"/>
                </a:lnTo>
                <a:lnTo>
                  <a:pt x="5495" y="53658"/>
                </a:lnTo>
                <a:lnTo>
                  <a:pt x="2421" y="65892"/>
                </a:lnTo>
                <a:lnTo>
                  <a:pt x="1396" y="78994"/>
                </a:lnTo>
                <a:lnTo>
                  <a:pt x="1509" y="84049"/>
                </a:lnTo>
                <a:lnTo>
                  <a:pt x="3060" y="97157"/>
                </a:lnTo>
                <a:lnTo>
                  <a:pt x="6476" y="108458"/>
                </a:lnTo>
                <a:lnTo>
                  <a:pt x="9778" y="116712"/>
                </a:lnTo>
                <a:lnTo>
                  <a:pt x="14224" y="123698"/>
                </a:lnTo>
                <a:lnTo>
                  <a:pt x="19812" y="129539"/>
                </a:lnTo>
                <a:lnTo>
                  <a:pt x="25400" y="135382"/>
                </a:lnTo>
                <a:lnTo>
                  <a:pt x="31622" y="140208"/>
                </a:lnTo>
                <a:lnTo>
                  <a:pt x="38607" y="144272"/>
                </a:lnTo>
                <a:lnTo>
                  <a:pt x="45719" y="148209"/>
                </a:lnTo>
                <a:lnTo>
                  <a:pt x="52831" y="151764"/>
                </a:lnTo>
                <a:lnTo>
                  <a:pt x="60197" y="154939"/>
                </a:lnTo>
                <a:lnTo>
                  <a:pt x="67563" y="157987"/>
                </a:lnTo>
                <a:lnTo>
                  <a:pt x="74802" y="160782"/>
                </a:lnTo>
                <a:lnTo>
                  <a:pt x="81787" y="163322"/>
                </a:lnTo>
                <a:lnTo>
                  <a:pt x="88772" y="165862"/>
                </a:lnTo>
                <a:lnTo>
                  <a:pt x="95122" y="168656"/>
                </a:lnTo>
                <a:lnTo>
                  <a:pt x="100710" y="171576"/>
                </a:lnTo>
                <a:lnTo>
                  <a:pt x="106171" y="174498"/>
                </a:lnTo>
                <a:lnTo>
                  <a:pt x="110616" y="177926"/>
                </a:lnTo>
                <a:lnTo>
                  <a:pt x="114045" y="181737"/>
                </a:lnTo>
                <a:lnTo>
                  <a:pt x="117347" y="185674"/>
                </a:lnTo>
                <a:lnTo>
                  <a:pt x="119125" y="190373"/>
                </a:lnTo>
                <a:lnTo>
                  <a:pt x="119125" y="200660"/>
                </a:lnTo>
                <a:lnTo>
                  <a:pt x="118109" y="204724"/>
                </a:lnTo>
                <a:lnTo>
                  <a:pt x="116331" y="208407"/>
                </a:lnTo>
                <a:lnTo>
                  <a:pt x="114553" y="212089"/>
                </a:lnTo>
                <a:lnTo>
                  <a:pt x="111887" y="215011"/>
                </a:lnTo>
                <a:lnTo>
                  <a:pt x="108330" y="217424"/>
                </a:lnTo>
                <a:lnTo>
                  <a:pt x="104775" y="219837"/>
                </a:lnTo>
                <a:lnTo>
                  <a:pt x="100583" y="221614"/>
                </a:lnTo>
                <a:lnTo>
                  <a:pt x="95757" y="222885"/>
                </a:lnTo>
                <a:lnTo>
                  <a:pt x="90931" y="224155"/>
                </a:lnTo>
                <a:lnTo>
                  <a:pt x="85343" y="224789"/>
                </a:lnTo>
                <a:lnTo>
                  <a:pt x="77857" y="224782"/>
                </a:lnTo>
                <a:lnTo>
                  <a:pt x="64611" y="223831"/>
                </a:lnTo>
                <a:lnTo>
                  <a:pt x="52831" y="221234"/>
                </a:lnTo>
                <a:lnTo>
                  <a:pt x="45084" y="218948"/>
                </a:lnTo>
                <a:lnTo>
                  <a:pt x="38353" y="216408"/>
                </a:lnTo>
                <a:lnTo>
                  <a:pt x="32512" y="213613"/>
                </a:lnTo>
                <a:lnTo>
                  <a:pt x="26669" y="210947"/>
                </a:lnTo>
                <a:lnTo>
                  <a:pt x="21843" y="208407"/>
                </a:lnTo>
                <a:lnTo>
                  <a:pt x="17906" y="206121"/>
                </a:lnTo>
                <a:lnTo>
                  <a:pt x="13969" y="203835"/>
                </a:lnTo>
                <a:lnTo>
                  <a:pt x="11049" y="202692"/>
                </a:lnTo>
                <a:lnTo>
                  <a:pt x="7365" y="202692"/>
                </a:lnTo>
                <a:lnTo>
                  <a:pt x="3809" y="204343"/>
                </a:lnTo>
                <a:lnTo>
                  <a:pt x="2158" y="207518"/>
                </a:lnTo>
                <a:lnTo>
                  <a:pt x="888" y="211962"/>
                </a:lnTo>
                <a:lnTo>
                  <a:pt x="507" y="215137"/>
                </a:lnTo>
                <a:lnTo>
                  <a:pt x="253" y="218312"/>
                </a:lnTo>
                <a:lnTo>
                  <a:pt x="0" y="222504"/>
                </a:lnTo>
                <a:lnTo>
                  <a:pt x="0" y="235838"/>
                </a:lnTo>
                <a:lnTo>
                  <a:pt x="507" y="2419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42482" y="686942"/>
            <a:ext cx="14222" cy="100759"/>
          </a:xfrm>
          <a:custGeom>
            <a:avLst/>
            <a:gdLst/>
            <a:ahLst/>
            <a:cxnLst/>
            <a:rect l="l" t="t" r="r" b="b"/>
            <a:pathLst>
              <a:path w="14222" h="100759">
                <a:moveTo>
                  <a:pt x="0" y="0"/>
                </a:moveTo>
                <a:lnTo>
                  <a:pt x="2709" y="97659"/>
                </a:lnTo>
                <a:lnTo>
                  <a:pt x="14222" y="100759"/>
                </a:lnTo>
                <a:lnTo>
                  <a:pt x="9651" y="26416"/>
                </a:lnTo>
                <a:lnTo>
                  <a:pt x="8392" y="24202"/>
                </a:lnTo>
                <a:lnTo>
                  <a:pt x="3411" y="129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68695" y="516889"/>
            <a:ext cx="261112" cy="274827"/>
          </a:xfrm>
          <a:custGeom>
            <a:avLst/>
            <a:gdLst/>
            <a:ahLst/>
            <a:cxnLst/>
            <a:rect l="l" t="t" r="r" b="b"/>
            <a:pathLst>
              <a:path w="261112" h="274827">
                <a:moveTo>
                  <a:pt x="0" y="139826"/>
                </a:moveTo>
                <a:lnTo>
                  <a:pt x="114" y="147662"/>
                </a:lnTo>
                <a:lnTo>
                  <a:pt x="891" y="161100"/>
                </a:lnTo>
                <a:lnTo>
                  <a:pt x="2401" y="173830"/>
                </a:lnTo>
                <a:lnTo>
                  <a:pt x="4644" y="185868"/>
                </a:lnTo>
                <a:lnTo>
                  <a:pt x="7619" y="197231"/>
                </a:lnTo>
                <a:lnTo>
                  <a:pt x="11235" y="207555"/>
                </a:lnTo>
                <a:lnTo>
                  <a:pt x="16736" y="219313"/>
                </a:lnTo>
                <a:lnTo>
                  <a:pt x="23367" y="229969"/>
                </a:lnTo>
                <a:lnTo>
                  <a:pt x="31114" y="239522"/>
                </a:lnTo>
                <a:lnTo>
                  <a:pt x="37855" y="246181"/>
                </a:lnTo>
                <a:lnTo>
                  <a:pt x="47745" y="253873"/>
                </a:lnTo>
                <a:lnTo>
                  <a:pt x="58796" y="260402"/>
                </a:lnTo>
                <a:lnTo>
                  <a:pt x="70992" y="265811"/>
                </a:lnTo>
                <a:lnTo>
                  <a:pt x="76496" y="267712"/>
                </a:lnTo>
                <a:lnTo>
                  <a:pt x="73787" y="170052"/>
                </a:lnTo>
                <a:lnTo>
                  <a:pt x="72513" y="162681"/>
                </a:lnTo>
                <a:lnTo>
                  <a:pt x="71182" y="150181"/>
                </a:lnTo>
                <a:lnTo>
                  <a:pt x="70738" y="136906"/>
                </a:lnTo>
                <a:lnTo>
                  <a:pt x="71011" y="126763"/>
                </a:lnTo>
                <a:lnTo>
                  <a:pt x="72240" y="113970"/>
                </a:lnTo>
                <a:lnTo>
                  <a:pt x="74421" y="102362"/>
                </a:lnTo>
                <a:lnTo>
                  <a:pt x="79566" y="86935"/>
                </a:lnTo>
                <a:lnTo>
                  <a:pt x="85470" y="76326"/>
                </a:lnTo>
                <a:lnTo>
                  <a:pt x="90424" y="69214"/>
                </a:lnTo>
                <a:lnTo>
                  <a:pt x="96646" y="63754"/>
                </a:lnTo>
                <a:lnTo>
                  <a:pt x="104266" y="59944"/>
                </a:lnTo>
                <a:lnTo>
                  <a:pt x="117730" y="55573"/>
                </a:lnTo>
                <a:lnTo>
                  <a:pt x="131063" y="54356"/>
                </a:lnTo>
                <a:lnTo>
                  <a:pt x="135499" y="54469"/>
                </a:lnTo>
                <a:lnTo>
                  <a:pt x="148645" y="56408"/>
                </a:lnTo>
                <a:lnTo>
                  <a:pt x="159638" y="60706"/>
                </a:lnTo>
                <a:lnTo>
                  <a:pt x="167131" y="64897"/>
                </a:lnTo>
                <a:lnTo>
                  <a:pt x="173227" y="70738"/>
                </a:lnTo>
                <a:lnTo>
                  <a:pt x="177800" y="78105"/>
                </a:lnTo>
                <a:lnTo>
                  <a:pt x="184082" y="91600"/>
                </a:lnTo>
                <a:lnTo>
                  <a:pt x="187451" y="104521"/>
                </a:lnTo>
                <a:lnTo>
                  <a:pt x="188653" y="111831"/>
                </a:lnTo>
                <a:lnTo>
                  <a:pt x="189936" y="124353"/>
                </a:lnTo>
                <a:lnTo>
                  <a:pt x="190372" y="137668"/>
                </a:lnTo>
                <a:lnTo>
                  <a:pt x="190103" y="147800"/>
                </a:lnTo>
                <a:lnTo>
                  <a:pt x="188904" y="160599"/>
                </a:lnTo>
                <a:lnTo>
                  <a:pt x="186816" y="172212"/>
                </a:lnTo>
                <a:lnTo>
                  <a:pt x="181796" y="187480"/>
                </a:lnTo>
                <a:lnTo>
                  <a:pt x="175894" y="197993"/>
                </a:lnTo>
                <a:lnTo>
                  <a:pt x="170941" y="205105"/>
                </a:lnTo>
                <a:lnTo>
                  <a:pt x="164718" y="210565"/>
                </a:lnTo>
                <a:lnTo>
                  <a:pt x="156971" y="214249"/>
                </a:lnTo>
                <a:lnTo>
                  <a:pt x="143476" y="218674"/>
                </a:lnTo>
                <a:lnTo>
                  <a:pt x="130047" y="219837"/>
                </a:lnTo>
                <a:lnTo>
                  <a:pt x="125829" y="219738"/>
                </a:lnTo>
                <a:lnTo>
                  <a:pt x="112657" y="217901"/>
                </a:lnTo>
                <a:lnTo>
                  <a:pt x="101600" y="213740"/>
                </a:lnTo>
                <a:lnTo>
                  <a:pt x="93979" y="209676"/>
                </a:lnTo>
                <a:lnTo>
                  <a:pt x="87883" y="203835"/>
                </a:lnTo>
                <a:lnTo>
                  <a:pt x="83438" y="196469"/>
                </a:lnTo>
                <a:lnTo>
                  <a:pt x="88009" y="270812"/>
                </a:lnTo>
                <a:lnTo>
                  <a:pt x="100359" y="273037"/>
                </a:lnTo>
                <a:lnTo>
                  <a:pt x="113531" y="274379"/>
                </a:lnTo>
                <a:lnTo>
                  <a:pt x="127507" y="274827"/>
                </a:lnTo>
                <a:lnTo>
                  <a:pt x="137341" y="274601"/>
                </a:lnTo>
                <a:lnTo>
                  <a:pt x="150748" y="273489"/>
                </a:lnTo>
                <a:lnTo>
                  <a:pt x="163373" y="271458"/>
                </a:lnTo>
                <a:lnTo>
                  <a:pt x="175224" y="268515"/>
                </a:lnTo>
                <a:lnTo>
                  <a:pt x="186308" y="264668"/>
                </a:lnTo>
                <a:lnTo>
                  <a:pt x="198210" y="259133"/>
                </a:lnTo>
                <a:lnTo>
                  <a:pt x="209203" y="252490"/>
                </a:lnTo>
                <a:lnTo>
                  <a:pt x="219167" y="244772"/>
                </a:lnTo>
                <a:lnTo>
                  <a:pt x="228091" y="235965"/>
                </a:lnTo>
                <a:lnTo>
                  <a:pt x="235795" y="226357"/>
                </a:lnTo>
                <a:lnTo>
                  <a:pt x="242536" y="215738"/>
                </a:lnTo>
                <a:lnTo>
                  <a:pt x="248223" y="204208"/>
                </a:lnTo>
                <a:lnTo>
                  <a:pt x="252856" y="191770"/>
                </a:lnTo>
                <a:lnTo>
                  <a:pt x="257451" y="173894"/>
                </a:lnTo>
                <a:lnTo>
                  <a:pt x="259479" y="161452"/>
                </a:lnTo>
                <a:lnTo>
                  <a:pt x="260702" y="148488"/>
                </a:lnTo>
                <a:lnTo>
                  <a:pt x="261112" y="135000"/>
                </a:lnTo>
                <a:lnTo>
                  <a:pt x="260989" y="126878"/>
                </a:lnTo>
                <a:lnTo>
                  <a:pt x="260205" y="113431"/>
                </a:lnTo>
                <a:lnTo>
                  <a:pt x="258694" y="100698"/>
                </a:lnTo>
                <a:lnTo>
                  <a:pt x="256456" y="88671"/>
                </a:lnTo>
                <a:lnTo>
                  <a:pt x="253491" y="77343"/>
                </a:lnTo>
                <a:lnTo>
                  <a:pt x="249846" y="67065"/>
                </a:lnTo>
                <a:lnTo>
                  <a:pt x="244354" y="55288"/>
                </a:lnTo>
                <a:lnTo>
                  <a:pt x="237785" y="44617"/>
                </a:lnTo>
                <a:lnTo>
                  <a:pt x="230124" y="35051"/>
                </a:lnTo>
                <a:lnTo>
                  <a:pt x="223500" y="28485"/>
                </a:lnTo>
                <a:lnTo>
                  <a:pt x="213627" y="20765"/>
                </a:lnTo>
                <a:lnTo>
                  <a:pt x="202590" y="14243"/>
                </a:lnTo>
                <a:lnTo>
                  <a:pt x="190372" y="8889"/>
                </a:lnTo>
                <a:lnTo>
                  <a:pt x="173120" y="3929"/>
                </a:lnTo>
                <a:lnTo>
                  <a:pt x="160781" y="1757"/>
                </a:lnTo>
                <a:lnTo>
                  <a:pt x="147569" y="442"/>
                </a:lnTo>
                <a:lnTo>
                  <a:pt x="133476" y="0"/>
                </a:lnTo>
                <a:lnTo>
                  <a:pt x="123924" y="216"/>
                </a:lnTo>
                <a:lnTo>
                  <a:pt x="110500" y="1318"/>
                </a:lnTo>
                <a:lnTo>
                  <a:pt x="97855" y="3348"/>
                </a:lnTo>
                <a:lnTo>
                  <a:pt x="85996" y="6297"/>
                </a:lnTo>
                <a:lnTo>
                  <a:pt x="74929" y="10160"/>
                </a:lnTo>
                <a:lnTo>
                  <a:pt x="63167" y="15629"/>
                </a:lnTo>
                <a:lnTo>
                  <a:pt x="52171" y="22271"/>
                </a:lnTo>
                <a:lnTo>
                  <a:pt x="42211" y="29973"/>
                </a:lnTo>
                <a:lnTo>
                  <a:pt x="33274" y="38735"/>
                </a:lnTo>
                <a:lnTo>
                  <a:pt x="25524" y="48327"/>
                </a:lnTo>
                <a:lnTo>
                  <a:pt x="18751" y="58942"/>
                </a:lnTo>
                <a:lnTo>
                  <a:pt x="13029" y="70488"/>
                </a:lnTo>
                <a:lnTo>
                  <a:pt x="8381" y="82931"/>
                </a:lnTo>
                <a:lnTo>
                  <a:pt x="3678" y="100988"/>
                </a:lnTo>
                <a:lnTo>
                  <a:pt x="1635" y="113428"/>
                </a:lnTo>
                <a:lnTo>
                  <a:pt x="408" y="126371"/>
                </a:lnTo>
                <a:lnTo>
                  <a:pt x="0" y="139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69177" y="516889"/>
            <a:ext cx="186054" cy="274827"/>
          </a:xfrm>
          <a:custGeom>
            <a:avLst/>
            <a:gdLst/>
            <a:ahLst/>
            <a:cxnLst/>
            <a:rect l="l" t="t" r="r" b="b"/>
            <a:pathLst>
              <a:path w="186054" h="274827">
                <a:moveTo>
                  <a:pt x="508" y="241935"/>
                </a:moveTo>
                <a:lnTo>
                  <a:pt x="1650" y="245999"/>
                </a:lnTo>
                <a:lnTo>
                  <a:pt x="2794" y="250062"/>
                </a:lnTo>
                <a:lnTo>
                  <a:pt x="4318" y="253111"/>
                </a:lnTo>
                <a:lnTo>
                  <a:pt x="8255" y="256921"/>
                </a:lnTo>
                <a:lnTo>
                  <a:pt x="11430" y="258952"/>
                </a:lnTo>
                <a:lnTo>
                  <a:pt x="15875" y="261112"/>
                </a:lnTo>
                <a:lnTo>
                  <a:pt x="20193" y="263271"/>
                </a:lnTo>
                <a:lnTo>
                  <a:pt x="25653" y="265430"/>
                </a:lnTo>
                <a:lnTo>
                  <a:pt x="32258" y="267588"/>
                </a:lnTo>
                <a:lnTo>
                  <a:pt x="38735" y="269621"/>
                </a:lnTo>
                <a:lnTo>
                  <a:pt x="46227" y="271399"/>
                </a:lnTo>
                <a:lnTo>
                  <a:pt x="54483" y="272796"/>
                </a:lnTo>
                <a:lnTo>
                  <a:pt x="67571" y="274316"/>
                </a:lnTo>
                <a:lnTo>
                  <a:pt x="80518" y="274827"/>
                </a:lnTo>
                <a:lnTo>
                  <a:pt x="85179" y="274770"/>
                </a:lnTo>
                <a:lnTo>
                  <a:pt x="98258" y="273964"/>
                </a:lnTo>
                <a:lnTo>
                  <a:pt x="110766" y="272205"/>
                </a:lnTo>
                <a:lnTo>
                  <a:pt x="122682" y="269494"/>
                </a:lnTo>
                <a:lnTo>
                  <a:pt x="134384" y="265586"/>
                </a:lnTo>
                <a:lnTo>
                  <a:pt x="145919" y="260162"/>
                </a:lnTo>
                <a:lnTo>
                  <a:pt x="156209" y="253492"/>
                </a:lnTo>
                <a:lnTo>
                  <a:pt x="163251" y="247537"/>
                </a:lnTo>
                <a:lnTo>
                  <a:pt x="171582" y="237981"/>
                </a:lnTo>
                <a:lnTo>
                  <a:pt x="178180" y="226949"/>
                </a:lnTo>
                <a:lnTo>
                  <a:pt x="182407" y="216283"/>
                </a:lnTo>
                <a:lnTo>
                  <a:pt x="185138" y="203899"/>
                </a:lnTo>
                <a:lnTo>
                  <a:pt x="186054" y="190373"/>
                </a:lnTo>
                <a:lnTo>
                  <a:pt x="185960" y="186039"/>
                </a:lnTo>
                <a:lnTo>
                  <a:pt x="184366" y="172963"/>
                </a:lnTo>
                <a:lnTo>
                  <a:pt x="180848" y="161544"/>
                </a:lnTo>
                <a:lnTo>
                  <a:pt x="177292" y="153543"/>
                </a:lnTo>
                <a:lnTo>
                  <a:pt x="172847" y="146558"/>
                </a:lnTo>
                <a:lnTo>
                  <a:pt x="167131" y="140715"/>
                </a:lnTo>
                <a:lnTo>
                  <a:pt x="161544" y="134874"/>
                </a:lnTo>
                <a:lnTo>
                  <a:pt x="155067" y="129921"/>
                </a:lnTo>
                <a:lnTo>
                  <a:pt x="147954" y="125984"/>
                </a:lnTo>
                <a:lnTo>
                  <a:pt x="140716" y="121920"/>
                </a:lnTo>
                <a:lnTo>
                  <a:pt x="133476" y="118490"/>
                </a:lnTo>
                <a:lnTo>
                  <a:pt x="126111" y="115443"/>
                </a:lnTo>
                <a:lnTo>
                  <a:pt x="118618" y="112395"/>
                </a:lnTo>
                <a:lnTo>
                  <a:pt x="111378" y="109600"/>
                </a:lnTo>
                <a:lnTo>
                  <a:pt x="104139" y="107061"/>
                </a:lnTo>
                <a:lnTo>
                  <a:pt x="97027" y="104521"/>
                </a:lnTo>
                <a:lnTo>
                  <a:pt x="90550" y="101854"/>
                </a:lnTo>
                <a:lnTo>
                  <a:pt x="84962" y="98933"/>
                </a:lnTo>
                <a:lnTo>
                  <a:pt x="79248" y="96012"/>
                </a:lnTo>
                <a:lnTo>
                  <a:pt x="74802" y="92583"/>
                </a:lnTo>
                <a:lnTo>
                  <a:pt x="71247" y="88773"/>
                </a:lnTo>
                <a:lnTo>
                  <a:pt x="67818" y="84962"/>
                </a:lnTo>
                <a:lnTo>
                  <a:pt x="66039" y="80263"/>
                </a:lnTo>
                <a:lnTo>
                  <a:pt x="66039" y="70993"/>
                </a:lnTo>
                <a:lnTo>
                  <a:pt x="66801" y="67563"/>
                </a:lnTo>
                <a:lnTo>
                  <a:pt x="68325" y="64388"/>
                </a:lnTo>
                <a:lnTo>
                  <a:pt x="69723" y="61213"/>
                </a:lnTo>
                <a:lnTo>
                  <a:pt x="71882" y="58420"/>
                </a:lnTo>
                <a:lnTo>
                  <a:pt x="74802" y="56007"/>
                </a:lnTo>
                <a:lnTo>
                  <a:pt x="77724" y="53721"/>
                </a:lnTo>
                <a:lnTo>
                  <a:pt x="81534" y="51815"/>
                </a:lnTo>
                <a:lnTo>
                  <a:pt x="85978" y="50546"/>
                </a:lnTo>
                <a:lnTo>
                  <a:pt x="90550" y="49275"/>
                </a:lnTo>
                <a:lnTo>
                  <a:pt x="96012" y="48640"/>
                </a:lnTo>
                <a:lnTo>
                  <a:pt x="110871" y="48640"/>
                </a:lnTo>
                <a:lnTo>
                  <a:pt x="118618" y="49657"/>
                </a:lnTo>
                <a:lnTo>
                  <a:pt x="125475" y="51562"/>
                </a:lnTo>
                <a:lnTo>
                  <a:pt x="132334" y="53467"/>
                </a:lnTo>
                <a:lnTo>
                  <a:pt x="138302" y="55499"/>
                </a:lnTo>
                <a:lnTo>
                  <a:pt x="143509" y="57658"/>
                </a:lnTo>
                <a:lnTo>
                  <a:pt x="148717" y="59817"/>
                </a:lnTo>
                <a:lnTo>
                  <a:pt x="153034" y="61849"/>
                </a:lnTo>
                <a:lnTo>
                  <a:pt x="156464" y="63881"/>
                </a:lnTo>
                <a:lnTo>
                  <a:pt x="160020" y="65786"/>
                </a:lnTo>
                <a:lnTo>
                  <a:pt x="162559" y="66675"/>
                </a:lnTo>
                <a:lnTo>
                  <a:pt x="165607" y="66675"/>
                </a:lnTo>
                <a:lnTo>
                  <a:pt x="169037" y="65150"/>
                </a:lnTo>
                <a:lnTo>
                  <a:pt x="170561" y="62102"/>
                </a:lnTo>
                <a:lnTo>
                  <a:pt x="171703" y="57785"/>
                </a:lnTo>
                <a:lnTo>
                  <a:pt x="171957" y="54610"/>
                </a:lnTo>
                <a:lnTo>
                  <a:pt x="172212" y="51562"/>
                </a:lnTo>
                <a:lnTo>
                  <a:pt x="172212" y="34925"/>
                </a:lnTo>
                <a:lnTo>
                  <a:pt x="171957" y="32131"/>
                </a:lnTo>
                <a:lnTo>
                  <a:pt x="171703" y="29337"/>
                </a:lnTo>
                <a:lnTo>
                  <a:pt x="171323" y="26924"/>
                </a:lnTo>
                <a:lnTo>
                  <a:pt x="170561" y="23113"/>
                </a:lnTo>
                <a:lnTo>
                  <a:pt x="169291" y="20065"/>
                </a:lnTo>
                <a:lnTo>
                  <a:pt x="167386" y="17399"/>
                </a:lnTo>
                <a:lnTo>
                  <a:pt x="163956" y="14605"/>
                </a:lnTo>
                <a:lnTo>
                  <a:pt x="161036" y="13081"/>
                </a:lnTo>
                <a:lnTo>
                  <a:pt x="157099" y="11049"/>
                </a:lnTo>
                <a:lnTo>
                  <a:pt x="153034" y="9144"/>
                </a:lnTo>
                <a:lnTo>
                  <a:pt x="148081" y="7365"/>
                </a:lnTo>
                <a:lnTo>
                  <a:pt x="142240" y="5842"/>
                </a:lnTo>
                <a:lnTo>
                  <a:pt x="136525" y="4190"/>
                </a:lnTo>
                <a:lnTo>
                  <a:pt x="129921" y="2794"/>
                </a:lnTo>
                <a:lnTo>
                  <a:pt x="122809" y="1650"/>
                </a:lnTo>
                <a:lnTo>
                  <a:pt x="115570" y="635"/>
                </a:lnTo>
                <a:lnTo>
                  <a:pt x="108203" y="0"/>
                </a:lnTo>
                <a:lnTo>
                  <a:pt x="96554" y="42"/>
                </a:lnTo>
                <a:lnTo>
                  <a:pt x="83249" y="879"/>
                </a:lnTo>
                <a:lnTo>
                  <a:pt x="70777" y="2805"/>
                </a:lnTo>
                <a:lnTo>
                  <a:pt x="59182" y="5842"/>
                </a:lnTo>
                <a:lnTo>
                  <a:pt x="49322" y="9382"/>
                </a:lnTo>
                <a:lnTo>
                  <a:pt x="37856" y="15018"/>
                </a:lnTo>
                <a:lnTo>
                  <a:pt x="27812" y="21844"/>
                </a:lnTo>
                <a:lnTo>
                  <a:pt x="22934" y="26193"/>
                </a:lnTo>
                <a:lnTo>
                  <a:pt x="14607" y="35845"/>
                </a:lnTo>
                <a:lnTo>
                  <a:pt x="8255" y="46862"/>
                </a:lnTo>
                <a:lnTo>
                  <a:pt x="5495" y="53658"/>
                </a:lnTo>
                <a:lnTo>
                  <a:pt x="2421" y="65892"/>
                </a:lnTo>
                <a:lnTo>
                  <a:pt x="1397" y="78994"/>
                </a:lnTo>
                <a:lnTo>
                  <a:pt x="1509" y="84049"/>
                </a:lnTo>
                <a:lnTo>
                  <a:pt x="3060" y="97157"/>
                </a:lnTo>
                <a:lnTo>
                  <a:pt x="6476" y="108458"/>
                </a:lnTo>
                <a:lnTo>
                  <a:pt x="9778" y="116712"/>
                </a:lnTo>
                <a:lnTo>
                  <a:pt x="14224" y="123698"/>
                </a:lnTo>
                <a:lnTo>
                  <a:pt x="19812" y="129539"/>
                </a:lnTo>
                <a:lnTo>
                  <a:pt x="25400" y="135382"/>
                </a:lnTo>
                <a:lnTo>
                  <a:pt x="31623" y="140208"/>
                </a:lnTo>
                <a:lnTo>
                  <a:pt x="38608" y="144272"/>
                </a:lnTo>
                <a:lnTo>
                  <a:pt x="45720" y="148209"/>
                </a:lnTo>
                <a:lnTo>
                  <a:pt x="52832" y="151764"/>
                </a:lnTo>
                <a:lnTo>
                  <a:pt x="60198" y="154939"/>
                </a:lnTo>
                <a:lnTo>
                  <a:pt x="67563" y="157987"/>
                </a:lnTo>
                <a:lnTo>
                  <a:pt x="74802" y="160782"/>
                </a:lnTo>
                <a:lnTo>
                  <a:pt x="81787" y="163322"/>
                </a:lnTo>
                <a:lnTo>
                  <a:pt x="88773" y="165862"/>
                </a:lnTo>
                <a:lnTo>
                  <a:pt x="95123" y="168656"/>
                </a:lnTo>
                <a:lnTo>
                  <a:pt x="100711" y="171576"/>
                </a:lnTo>
                <a:lnTo>
                  <a:pt x="106172" y="174498"/>
                </a:lnTo>
                <a:lnTo>
                  <a:pt x="110617" y="177926"/>
                </a:lnTo>
                <a:lnTo>
                  <a:pt x="114046" y="181737"/>
                </a:lnTo>
                <a:lnTo>
                  <a:pt x="117348" y="185674"/>
                </a:lnTo>
                <a:lnTo>
                  <a:pt x="119125" y="190373"/>
                </a:lnTo>
                <a:lnTo>
                  <a:pt x="119125" y="200660"/>
                </a:lnTo>
                <a:lnTo>
                  <a:pt x="118110" y="204724"/>
                </a:lnTo>
                <a:lnTo>
                  <a:pt x="116332" y="208407"/>
                </a:lnTo>
                <a:lnTo>
                  <a:pt x="114553" y="212089"/>
                </a:lnTo>
                <a:lnTo>
                  <a:pt x="111887" y="215011"/>
                </a:lnTo>
                <a:lnTo>
                  <a:pt x="108331" y="217424"/>
                </a:lnTo>
                <a:lnTo>
                  <a:pt x="104775" y="219837"/>
                </a:lnTo>
                <a:lnTo>
                  <a:pt x="100584" y="221614"/>
                </a:lnTo>
                <a:lnTo>
                  <a:pt x="95758" y="222885"/>
                </a:lnTo>
                <a:lnTo>
                  <a:pt x="90932" y="224155"/>
                </a:lnTo>
                <a:lnTo>
                  <a:pt x="85344" y="224789"/>
                </a:lnTo>
                <a:lnTo>
                  <a:pt x="77857" y="224782"/>
                </a:lnTo>
                <a:lnTo>
                  <a:pt x="64611" y="223831"/>
                </a:lnTo>
                <a:lnTo>
                  <a:pt x="52832" y="221234"/>
                </a:lnTo>
                <a:lnTo>
                  <a:pt x="45085" y="218948"/>
                </a:lnTo>
                <a:lnTo>
                  <a:pt x="38353" y="216408"/>
                </a:lnTo>
                <a:lnTo>
                  <a:pt x="32512" y="213613"/>
                </a:lnTo>
                <a:lnTo>
                  <a:pt x="26670" y="210947"/>
                </a:lnTo>
                <a:lnTo>
                  <a:pt x="21844" y="208407"/>
                </a:lnTo>
                <a:lnTo>
                  <a:pt x="17907" y="206121"/>
                </a:lnTo>
                <a:lnTo>
                  <a:pt x="13970" y="203835"/>
                </a:lnTo>
                <a:lnTo>
                  <a:pt x="11049" y="202692"/>
                </a:lnTo>
                <a:lnTo>
                  <a:pt x="7365" y="202692"/>
                </a:lnTo>
                <a:lnTo>
                  <a:pt x="3810" y="204343"/>
                </a:lnTo>
                <a:lnTo>
                  <a:pt x="2159" y="207518"/>
                </a:lnTo>
                <a:lnTo>
                  <a:pt x="888" y="211962"/>
                </a:lnTo>
                <a:lnTo>
                  <a:pt x="508" y="215137"/>
                </a:lnTo>
                <a:lnTo>
                  <a:pt x="253" y="218312"/>
                </a:lnTo>
                <a:lnTo>
                  <a:pt x="0" y="222504"/>
                </a:lnTo>
                <a:lnTo>
                  <a:pt x="0" y="235838"/>
                </a:lnTo>
                <a:lnTo>
                  <a:pt x="508" y="2419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77463" y="708243"/>
            <a:ext cx="66744" cy="82585"/>
          </a:xfrm>
          <a:custGeom>
            <a:avLst/>
            <a:gdLst/>
            <a:ahLst/>
            <a:cxnLst/>
            <a:rect l="l" t="t" r="r" b="b"/>
            <a:pathLst>
              <a:path w="66744" h="82585">
                <a:moveTo>
                  <a:pt x="20770" y="25054"/>
                </a:moveTo>
                <a:lnTo>
                  <a:pt x="13404" y="21625"/>
                </a:lnTo>
                <a:lnTo>
                  <a:pt x="9213" y="15021"/>
                </a:lnTo>
                <a:lnTo>
                  <a:pt x="7278" y="11413"/>
                </a:lnTo>
                <a:lnTo>
                  <a:pt x="3976" y="0"/>
                </a:lnTo>
                <a:lnTo>
                  <a:pt x="0" y="81951"/>
                </a:lnTo>
                <a:lnTo>
                  <a:pt x="13785" y="82585"/>
                </a:lnTo>
                <a:lnTo>
                  <a:pt x="18865" y="82585"/>
                </a:lnTo>
                <a:lnTo>
                  <a:pt x="23945" y="82331"/>
                </a:lnTo>
                <a:lnTo>
                  <a:pt x="29025" y="81823"/>
                </a:lnTo>
                <a:lnTo>
                  <a:pt x="33978" y="81188"/>
                </a:lnTo>
                <a:lnTo>
                  <a:pt x="38677" y="80426"/>
                </a:lnTo>
                <a:lnTo>
                  <a:pt x="42868" y="79537"/>
                </a:lnTo>
                <a:lnTo>
                  <a:pt x="47186" y="78521"/>
                </a:lnTo>
                <a:lnTo>
                  <a:pt x="50869" y="77251"/>
                </a:lnTo>
                <a:lnTo>
                  <a:pt x="54044" y="75981"/>
                </a:lnTo>
                <a:lnTo>
                  <a:pt x="57346" y="74584"/>
                </a:lnTo>
                <a:lnTo>
                  <a:pt x="59759" y="73060"/>
                </a:lnTo>
                <a:lnTo>
                  <a:pt x="62934" y="69504"/>
                </a:lnTo>
                <a:lnTo>
                  <a:pt x="64331" y="66583"/>
                </a:lnTo>
                <a:lnTo>
                  <a:pt x="65347" y="62265"/>
                </a:lnTo>
                <a:lnTo>
                  <a:pt x="66363" y="57947"/>
                </a:lnTo>
                <a:lnTo>
                  <a:pt x="66744" y="51851"/>
                </a:lnTo>
                <a:lnTo>
                  <a:pt x="66617" y="34579"/>
                </a:lnTo>
                <a:lnTo>
                  <a:pt x="66109" y="31277"/>
                </a:lnTo>
                <a:lnTo>
                  <a:pt x="65728" y="27975"/>
                </a:lnTo>
                <a:lnTo>
                  <a:pt x="65220" y="25435"/>
                </a:lnTo>
                <a:lnTo>
                  <a:pt x="64077" y="21625"/>
                </a:lnTo>
                <a:lnTo>
                  <a:pt x="61283" y="19085"/>
                </a:lnTo>
                <a:lnTo>
                  <a:pt x="57854" y="18704"/>
                </a:lnTo>
                <a:lnTo>
                  <a:pt x="54933" y="19720"/>
                </a:lnTo>
                <a:lnTo>
                  <a:pt x="51504" y="20990"/>
                </a:lnTo>
                <a:lnTo>
                  <a:pt x="46932" y="22641"/>
                </a:lnTo>
                <a:lnTo>
                  <a:pt x="44265" y="23403"/>
                </a:lnTo>
                <a:lnTo>
                  <a:pt x="41344" y="24038"/>
                </a:lnTo>
                <a:lnTo>
                  <a:pt x="38550" y="24673"/>
                </a:lnTo>
                <a:lnTo>
                  <a:pt x="35248" y="25054"/>
                </a:lnTo>
                <a:lnTo>
                  <a:pt x="20770" y="250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71996" y="457580"/>
            <a:ext cx="169545" cy="332613"/>
          </a:xfrm>
          <a:custGeom>
            <a:avLst/>
            <a:gdLst/>
            <a:ahLst/>
            <a:cxnLst/>
            <a:rect l="l" t="t" r="r" b="b"/>
            <a:pathLst>
              <a:path w="169545" h="332613">
                <a:moveTo>
                  <a:pt x="42290" y="4953"/>
                </a:moveTo>
                <a:lnTo>
                  <a:pt x="40258" y="7874"/>
                </a:lnTo>
                <a:lnTo>
                  <a:pt x="39877" y="11303"/>
                </a:lnTo>
                <a:lnTo>
                  <a:pt x="39877" y="65659"/>
                </a:lnTo>
                <a:lnTo>
                  <a:pt x="9017" y="65659"/>
                </a:lnTo>
                <a:lnTo>
                  <a:pt x="6096" y="67056"/>
                </a:lnTo>
                <a:lnTo>
                  <a:pt x="3555" y="69469"/>
                </a:lnTo>
                <a:lnTo>
                  <a:pt x="1777" y="73660"/>
                </a:lnTo>
                <a:lnTo>
                  <a:pt x="1143" y="76454"/>
                </a:lnTo>
                <a:lnTo>
                  <a:pt x="634" y="80137"/>
                </a:lnTo>
                <a:lnTo>
                  <a:pt x="126" y="83820"/>
                </a:lnTo>
                <a:lnTo>
                  <a:pt x="0" y="103505"/>
                </a:lnTo>
                <a:lnTo>
                  <a:pt x="888" y="110617"/>
                </a:lnTo>
                <a:lnTo>
                  <a:pt x="2667" y="114935"/>
                </a:lnTo>
                <a:lnTo>
                  <a:pt x="4445" y="119253"/>
                </a:lnTo>
                <a:lnTo>
                  <a:pt x="7111" y="121412"/>
                </a:lnTo>
                <a:lnTo>
                  <a:pt x="39877" y="121412"/>
                </a:lnTo>
                <a:lnTo>
                  <a:pt x="39881" y="247305"/>
                </a:lnTo>
                <a:lnTo>
                  <a:pt x="40440" y="261150"/>
                </a:lnTo>
                <a:lnTo>
                  <a:pt x="41963" y="273711"/>
                </a:lnTo>
                <a:lnTo>
                  <a:pt x="44450" y="284988"/>
                </a:lnTo>
                <a:lnTo>
                  <a:pt x="46215" y="290552"/>
                </a:lnTo>
                <a:lnTo>
                  <a:pt x="51664" y="302293"/>
                </a:lnTo>
                <a:lnTo>
                  <a:pt x="58927" y="312166"/>
                </a:lnTo>
                <a:lnTo>
                  <a:pt x="61791" y="315041"/>
                </a:lnTo>
                <a:lnTo>
                  <a:pt x="71849" y="322568"/>
                </a:lnTo>
                <a:lnTo>
                  <a:pt x="83820" y="328041"/>
                </a:lnTo>
                <a:lnTo>
                  <a:pt x="93022" y="330666"/>
                </a:lnTo>
                <a:lnTo>
                  <a:pt x="105467" y="332613"/>
                </a:lnTo>
                <a:lnTo>
                  <a:pt x="109443" y="250662"/>
                </a:lnTo>
                <a:lnTo>
                  <a:pt x="108330" y="235839"/>
                </a:lnTo>
                <a:lnTo>
                  <a:pt x="108330" y="121412"/>
                </a:lnTo>
                <a:lnTo>
                  <a:pt x="165100" y="121412"/>
                </a:lnTo>
                <a:lnTo>
                  <a:pt x="167767" y="119253"/>
                </a:lnTo>
                <a:lnTo>
                  <a:pt x="169545" y="114935"/>
                </a:lnTo>
                <a:lnTo>
                  <a:pt x="169545" y="71501"/>
                </a:lnTo>
                <a:lnTo>
                  <a:pt x="167512" y="67945"/>
                </a:lnTo>
                <a:lnTo>
                  <a:pt x="164719" y="66040"/>
                </a:lnTo>
                <a:lnTo>
                  <a:pt x="161289" y="65659"/>
                </a:lnTo>
                <a:lnTo>
                  <a:pt x="108330" y="65659"/>
                </a:lnTo>
                <a:lnTo>
                  <a:pt x="108330" y="11303"/>
                </a:lnTo>
                <a:lnTo>
                  <a:pt x="107823" y="7874"/>
                </a:lnTo>
                <a:lnTo>
                  <a:pt x="105663" y="4953"/>
                </a:lnTo>
                <a:lnTo>
                  <a:pt x="101219" y="2667"/>
                </a:lnTo>
                <a:lnTo>
                  <a:pt x="98678" y="1651"/>
                </a:lnTo>
                <a:lnTo>
                  <a:pt x="95250" y="1016"/>
                </a:lnTo>
                <a:lnTo>
                  <a:pt x="90804" y="508"/>
                </a:lnTo>
                <a:lnTo>
                  <a:pt x="86232" y="0"/>
                </a:lnTo>
                <a:lnTo>
                  <a:pt x="61849" y="0"/>
                </a:lnTo>
                <a:lnTo>
                  <a:pt x="57403" y="508"/>
                </a:lnTo>
                <a:lnTo>
                  <a:pt x="52958" y="1016"/>
                </a:lnTo>
                <a:lnTo>
                  <a:pt x="49402" y="1651"/>
                </a:lnTo>
                <a:lnTo>
                  <a:pt x="46735" y="2667"/>
                </a:lnTo>
                <a:lnTo>
                  <a:pt x="42290" y="49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41541" y="529082"/>
            <a:ext cx="2666" cy="43433"/>
          </a:xfrm>
          <a:custGeom>
            <a:avLst/>
            <a:gdLst/>
            <a:ahLst/>
            <a:cxnLst/>
            <a:rect l="l" t="t" r="r" b="b"/>
            <a:pathLst>
              <a:path w="2666" h="43433">
                <a:moveTo>
                  <a:pt x="2666" y="32003"/>
                </a:moveTo>
                <a:lnTo>
                  <a:pt x="2539" y="12318"/>
                </a:lnTo>
                <a:lnTo>
                  <a:pt x="2031" y="8635"/>
                </a:lnTo>
                <a:lnTo>
                  <a:pt x="1650" y="4952"/>
                </a:lnTo>
                <a:lnTo>
                  <a:pt x="888" y="2158"/>
                </a:lnTo>
                <a:lnTo>
                  <a:pt x="0" y="0"/>
                </a:lnTo>
                <a:lnTo>
                  <a:pt x="0" y="43433"/>
                </a:lnTo>
                <a:lnTo>
                  <a:pt x="1777" y="39115"/>
                </a:lnTo>
                <a:lnTo>
                  <a:pt x="2666" y="320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73291" y="530852"/>
            <a:ext cx="227837" cy="260865"/>
          </a:xfrm>
          <a:custGeom>
            <a:avLst/>
            <a:gdLst/>
            <a:ahLst/>
            <a:cxnLst/>
            <a:rect l="l" t="t" r="r" b="b"/>
            <a:pathLst>
              <a:path w="227837" h="260865">
                <a:moveTo>
                  <a:pt x="80009" y="184919"/>
                </a:moveTo>
                <a:lnTo>
                  <a:pt x="76073" y="177680"/>
                </a:lnTo>
                <a:lnTo>
                  <a:pt x="73659" y="169171"/>
                </a:lnTo>
                <a:lnTo>
                  <a:pt x="70683" y="154271"/>
                </a:lnTo>
                <a:lnTo>
                  <a:pt x="69976" y="140977"/>
                </a:lnTo>
                <a:lnTo>
                  <a:pt x="63027" y="0"/>
                </a:lnTo>
                <a:lnTo>
                  <a:pt x="52065" y="6596"/>
                </a:lnTo>
                <a:lnTo>
                  <a:pt x="42063" y="14392"/>
                </a:lnTo>
                <a:lnTo>
                  <a:pt x="33019" y="23375"/>
                </a:lnTo>
                <a:lnTo>
                  <a:pt x="25585" y="32767"/>
                </a:lnTo>
                <a:lnTo>
                  <a:pt x="18923" y="43358"/>
                </a:lnTo>
                <a:lnTo>
                  <a:pt x="13222" y="54959"/>
                </a:lnTo>
                <a:lnTo>
                  <a:pt x="8508" y="67571"/>
                </a:lnTo>
                <a:lnTo>
                  <a:pt x="3495" y="87052"/>
                </a:lnTo>
                <a:lnTo>
                  <a:pt x="1548" y="99522"/>
                </a:lnTo>
                <a:lnTo>
                  <a:pt x="385" y="112586"/>
                </a:lnTo>
                <a:lnTo>
                  <a:pt x="0" y="126245"/>
                </a:lnTo>
                <a:lnTo>
                  <a:pt x="188" y="136486"/>
                </a:lnTo>
                <a:lnTo>
                  <a:pt x="1071" y="149963"/>
                </a:lnTo>
                <a:lnTo>
                  <a:pt x="2684" y="162654"/>
                </a:lnTo>
                <a:lnTo>
                  <a:pt x="5034" y="174560"/>
                </a:lnTo>
                <a:lnTo>
                  <a:pt x="8127" y="185681"/>
                </a:lnTo>
                <a:lnTo>
                  <a:pt x="11975" y="196283"/>
                </a:lnTo>
                <a:lnTo>
                  <a:pt x="17676" y="207981"/>
                </a:lnTo>
                <a:lnTo>
                  <a:pt x="24521" y="218455"/>
                </a:lnTo>
                <a:lnTo>
                  <a:pt x="32511" y="227718"/>
                </a:lnTo>
                <a:lnTo>
                  <a:pt x="39536" y="234199"/>
                </a:lnTo>
                <a:lnTo>
                  <a:pt x="49670" y="241539"/>
                </a:lnTo>
                <a:lnTo>
                  <a:pt x="60955" y="247672"/>
                </a:lnTo>
                <a:lnTo>
                  <a:pt x="73405" y="252610"/>
                </a:lnTo>
                <a:lnTo>
                  <a:pt x="90770" y="257221"/>
                </a:lnTo>
                <a:lnTo>
                  <a:pt x="103143" y="259240"/>
                </a:lnTo>
                <a:lnTo>
                  <a:pt x="116317" y="260457"/>
                </a:lnTo>
                <a:lnTo>
                  <a:pt x="130301" y="260865"/>
                </a:lnTo>
                <a:lnTo>
                  <a:pt x="139288" y="260717"/>
                </a:lnTo>
                <a:lnTo>
                  <a:pt x="152022" y="259937"/>
                </a:lnTo>
                <a:lnTo>
                  <a:pt x="164210" y="258452"/>
                </a:lnTo>
                <a:lnTo>
                  <a:pt x="180707" y="255653"/>
                </a:lnTo>
                <a:lnTo>
                  <a:pt x="192277" y="252991"/>
                </a:lnTo>
                <a:lnTo>
                  <a:pt x="200532" y="250959"/>
                </a:lnTo>
                <a:lnTo>
                  <a:pt x="212470" y="246641"/>
                </a:lnTo>
                <a:lnTo>
                  <a:pt x="217804" y="244482"/>
                </a:lnTo>
                <a:lnTo>
                  <a:pt x="220979" y="242704"/>
                </a:lnTo>
                <a:lnTo>
                  <a:pt x="224281" y="238894"/>
                </a:lnTo>
                <a:lnTo>
                  <a:pt x="225805" y="236100"/>
                </a:lnTo>
                <a:lnTo>
                  <a:pt x="226694" y="232417"/>
                </a:lnTo>
                <a:lnTo>
                  <a:pt x="227329" y="227972"/>
                </a:lnTo>
                <a:lnTo>
                  <a:pt x="227583" y="225178"/>
                </a:lnTo>
                <a:lnTo>
                  <a:pt x="227837" y="218955"/>
                </a:lnTo>
                <a:lnTo>
                  <a:pt x="227710" y="206636"/>
                </a:lnTo>
                <a:lnTo>
                  <a:pt x="227329" y="203588"/>
                </a:lnTo>
                <a:lnTo>
                  <a:pt x="227075" y="200667"/>
                </a:lnTo>
                <a:lnTo>
                  <a:pt x="226567" y="198254"/>
                </a:lnTo>
                <a:lnTo>
                  <a:pt x="225170" y="194952"/>
                </a:lnTo>
                <a:lnTo>
                  <a:pt x="222123" y="192539"/>
                </a:lnTo>
                <a:lnTo>
                  <a:pt x="219075" y="192285"/>
                </a:lnTo>
                <a:lnTo>
                  <a:pt x="216280" y="192285"/>
                </a:lnTo>
                <a:lnTo>
                  <a:pt x="212725" y="193174"/>
                </a:lnTo>
                <a:lnTo>
                  <a:pt x="208406" y="194825"/>
                </a:lnTo>
                <a:lnTo>
                  <a:pt x="204088" y="196603"/>
                </a:lnTo>
                <a:lnTo>
                  <a:pt x="198500" y="198508"/>
                </a:lnTo>
                <a:lnTo>
                  <a:pt x="191897" y="200667"/>
                </a:lnTo>
                <a:lnTo>
                  <a:pt x="185292" y="202699"/>
                </a:lnTo>
                <a:lnTo>
                  <a:pt x="177418" y="204604"/>
                </a:lnTo>
                <a:lnTo>
                  <a:pt x="168275" y="206382"/>
                </a:lnTo>
                <a:lnTo>
                  <a:pt x="162545" y="207290"/>
                </a:lnTo>
                <a:lnTo>
                  <a:pt x="150238" y="208506"/>
                </a:lnTo>
                <a:lnTo>
                  <a:pt x="136525" y="208922"/>
                </a:lnTo>
                <a:lnTo>
                  <a:pt x="130560" y="208786"/>
                </a:lnTo>
                <a:lnTo>
                  <a:pt x="117480" y="207351"/>
                </a:lnTo>
                <a:lnTo>
                  <a:pt x="106172" y="204350"/>
                </a:lnTo>
                <a:lnTo>
                  <a:pt x="97662" y="201175"/>
                </a:lnTo>
                <a:lnTo>
                  <a:pt x="90804" y="196730"/>
                </a:lnTo>
                <a:lnTo>
                  <a:pt x="85343" y="190761"/>
                </a:lnTo>
                <a:lnTo>
                  <a:pt x="80009" y="1849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36318" y="526541"/>
            <a:ext cx="10886" cy="100965"/>
          </a:xfrm>
          <a:custGeom>
            <a:avLst/>
            <a:gdLst/>
            <a:ahLst/>
            <a:cxnLst/>
            <a:rect l="l" t="t" r="r" b="b"/>
            <a:pathLst>
              <a:path w="10886" h="100965">
                <a:moveTo>
                  <a:pt x="9235" y="0"/>
                </a:moveTo>
                <a:lnTo>
                  <a:pt x="0" y="4310"/>
                </a:lnTo>
                <a:lnTo>
                  <a:pt x="6949" y="100965"/>
                </a:lnTo>
                <a:lnTo>
                  <a:pt x="7330" y="92456"/>
                </a:lnTo>
                <a:lnTo>
                  <a:pt x="8600" y="84328"/>
                </a:lnTo>
                <a:lnTo>
                  <a:pt x="10886" y="76835"/>
                </a:lnTo>
                <a:lnTo>
                  <a:pt x="92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36318" y="516889"/>
            <a:ext cx="176240" cy="154939"/>
          </a:xfrm>
          <a:custGeom>
            <a:avLst/>
            <a:gdLst/>
            <a:ahLst/>
            <a:cxnLst/>
            <a:rect l="l" t="t" r="r" b="b"/>
            <a:pathLst>
              <a:path w="176240" h="154939">
                <a:moveTo>
                  <a:pt x="149189" y="34036"/>
                </a:moveTo>
                <a:lnTo>
                  <a:pt x="145563" y="30123"/>
                </a:lnTo>
                <a:lnTo>
                  <a:pt x="136202" y="21925"/>
                </a:lnTo>
                <a:lnTo>
                  <a:pt x="125508" y="14902"/>
                </a:lnTo>
                <a:lnTo>
                  <a:pt x="113502" y="9017"/>
                </a:lnTo>
                <a:lnTo>
                  <a:pt x="100618" y="4683"/>
                </a:lnTo>
                <a:lnTo>
                  <a:pt x="88521" y="2088"/>
                </a:lnTo>
                <a:lnTo>
                  <a:pt x="75417" y="523"/>
                </a:lnTo>
                <a:lnTo>
                  <a:pt x="61305" y="0"/>
                </a:lnTo>
                <a:lnTo>
                  <a:pt x="58956" y="15"/>
                </a:lnTo>
                <a:lnTo>
                  <a:pt x="45510" y="752"/>
                </a:lnTo>
                <a:lnTo>
                  <a:pt x="32735" y="2597"/>
                </a:lnTo>
                <a:lnTo>
                  <a:pt x="20640" y="5560"/>
                </a:lnTo>
                <a:lnTo>
                  <a:pt x="9235" y="9651"/>
                </a:lnTo>
                <a:lnTo>
                  <a:pt x="10886" y="86487"/>
                </a:lnTo>
                <a:lnTo>
                  <a:pt x="13172" y="78994"/>
                </a:lnTo>
                <a:lnTo>
                  <a:pt x="16474" y="72389"/>
                </a:lnTo>
                <a:lnTo>
                  <a:pt x="20665" y="66801"/>
                </a:lnTo>
                <a:lnTo>
                  <a:pt x="24983" y="61213"/>
                </a:lnTo>
                <a:lnTo>
                  <a:pt x="30317" y="56896"/>
                </a:lnTo>
                <a:lnTo>
                  <a:pt x="36794" y="53594"/>
                </a:lnTo>
                <a:lnTo>
                  <a:pt x="43271" y="50292"/>
                </a:lnTo>
                <a:lnTo>
                  <a:pt x="50891" y="48640"/>
                </a:lnTo>
                <a:lnTo>
                  <a:pt x="59654" y="48640"/>
                </a:lnTo>
                <a:lnTo>
                  <a:pt x="64089" y="48769"/>
                </a:lnTo>
                <a:lnTo>
                  <a:pt x="77897" y="51197"/>
                </a:lnTo>
                <a:lnTo>
                  <a:pt x="89211" y="56672"/>
                </a:lnTo>
                <a:lnTo>
                  <a:pt x="98008" y="65150"/>
                </a:lnTo>
                <a:lnTo>
                  <a:pt x="102313" y="72022"/>
                </a:lnTo>
                <a:lnTo>
                  <a:pt x="106664" y="83094"/>
                </a:lnTo>
                <a:lnTo>
                  <a:pt x="109091" y="95954"/>
                </a:lnTo>
                <a:lnTo>
                  <a:pt x="109565" y="110617"/>
                </a:lnTo>
                <a:lnTo>
                  <a:pt x="6949" y="110617"/>
                </a:lnTo>
                <a:lnTo>
                  <a:pt x="0" y="13962"/>
                </a:lnTo>
                <a:lnTo>
                  <a:pt x="6949" y="154939"/>
                </a:lnTo>
                <a:lnTo>
                  <a:pt x="161762" y="154939"/>
                </a:lnTo>
                <a:lnTo>
                  <a:pt x="166969" y="152908"/>
                </a:lnTo>
                <a:lnTo>
                  <a:pt x="170652" y="148844"/>
                </a:lnTo>
                <a:lnTo>
                  <a:pt x="174335" y="144907"/>
                </a:lnTo>
                <a:lnTo>
                  <a:pt x="176240" y="138684"/>
                </a:lnTo>
                <a:lnTo>
                  <a:pt x="176240" y="119380"/>
                </a:lnTo>
                <a:lnTo>
                  <a:pt x="175965" y="108984"/>
                </a:lnTo>
                <a:lnTo>
                  <a:pt x="174794" y="96088"/>
                </a:lnTo>
                <a:lnTo>
                  <a:pt x="172689" y="83730"/>
                </a:lnTo>
                <a:lnTo>
                  <a:pt x="169636" y="71882"/>
                </a:lnTo>
                <a:lnTo>
                  <a:pt x="168056" y="66953"/>
                </a:lnTo>
                <a:lnTo>
                  <a:pt x="163062" y="54952"/>
                </a:lnTo>
                <a:lnTo>
                  <a:pt x="156766" y="43986"/>
                </a:lnTo>
                <a:lnTo>
                  <a:pt x="149189" y="340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369683" y="521588"/>
            <a:ext cx="68834" cy="265430"/>
          </a:xfrm>
          <a:custGeom>
            <a:avLst/>
            <a:gdLst/>
            <a:ahLst/>
            <a:cxnLst/>
            <a:rect l="l" t="t" r="r" b="b"/>
            <a:pathLst>
              <a:path w="68834" h="265430">
                <a:moveTo>
                  <a:pt x="508" y="8000"/>
                </a:moveTo>
                <a:lnTo>
                  <a:pt x="0" y="11430"/>
                </a:lnTo>
                <a:lnTo>
                  <a:pt x="0" y="256286"/>
                </a:lnTo>
                <a:lnTo>
                  <a:pt x="7239" y="262763"/>
                </a:lnTo>
                <a:lnTo>
                  <a:pt x="17780" y="264795"/>
                </a:lnTo>
                <a:lnTo>
                  <a:pt x="27686" y="265430"/>
                </a:lnTo>
                <a:lnTo>
                  <a:pt x="41148" y="265430"/>
                </a:lnTo>
                <a:lnTo>
                  <a:pt x="51053" y="264795"/>
                </a:lnTo>
                <a:lnTo>
                  <a:pt x="61595" y="262763"/>
                </a:lnTo>
                <a:lnTo>
                  <a:pt x="68834" y="254508"/>
                </a:lnTo>
                <a:lnTo>
                  <a:pt x="68834" y="9651"/>
                </a:lnTo>
                <a:lnTo>
                  <a:pt x="67183" y="6731"/>
                </a:lnTo>
                <a:lnTo>
                  <a:pt x="64262" y="4190"/>
                </a:lnTo>
                <a:lnTo>
                  <a:pt x="61595" y="3175"/>
                </a:lnTo>
                <a:lnTo>
                  <a:pt x="58927" y="2159"/>
                </a:lnTo>
                <a:lnTo>
                  <a:pt x="55499" y="1397"/>
                </a:lnTo>
                <a:lnTo>
                  <a:pt x="51053" y="762"/>
                </a:lnTo>
                <a:lnTo>
                  <a:pt x="46736" y="253"/>
                </a:lnTo>
                <a:lnTo>
                  <a:pt x="41148" y="0"/>
                </a:lnTo>
                <a:lnTo>
                  <a:pt x="27686" y="0"/>
                </a:lnTo>
                <a:lnTo>
                  <a:pt x="22098" y="253"/>
                </a:lnTo>
                <a:lnTo>
                  <a:pt x="17780" y="762"/>
                </a:lnTo>
                <a:lnTo>
                  <a:pt x="13335" y="1397"/>
                </a:lnTo>
                <a:lnTo>
                  <a:pt x="9906" y="2159"/>
                </a:lnTo>
                <a:lnTo>
                  <a:pt x="7239" y="3175"/>
                </a:lnTo>
                <a:lnTo>
                  <a:pt x="4572" y="4190"/>
                </a:lnTo>
                <a:lnTo>
                  <a:pt x="2794" y="5334"/>
                </a:lnTo>
                <a:lnTo>
                  <a:pt x="508" y="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364476" y="414527"/>
            <a:ext cx="79248" cy="72136"/>
          </a:xfrm>
          <a:custGeom>
            <a:avLst/>
            <a:gdLst/>
            <a:ahLst/>
            <a:cxnLst/>
            <a:rect l="l" t="t" r="r" b="b"/>
            <a:pathLst>
              <a:path w="79248" h="72136">
                <a:moveTo>
                  <a:pt x="0" y="36830"/>
                </a:moveTo>
                <a:lnTo>
                  <a:pt x="107" y="41301"/>
                </a:lnTo>
                <a:lnTo>
                  <a:pt x="2513" y="55259"/>
                </a:lnTo>
                <a:lnTo>
                  <a:pt x="8127" y="64388"/>
                </a:lnTo>
                <a:lnTo>
                  <a:pt x="12180" y="67328"/>
                </a:lnTo>
                <a:lnTo>
                  <a:pt x="23402" y="70941"/>
                </a:lnTo>
                <a:lnTo>
                  <a:pt x="39370" y="72136"/>
                </a:lnTo>
                <a:lnTo>
                  <a:pt x="48561" y="71764"/>
                </a:lnTo>
                <a:lnTo>
                  <a:pt x="61891" y="69181"/>
                </a:lnTo>
                <a:lnTo>
                  <a:pt x="70739" y="64135"/>
                </a:lnTo>
                <a:lnTo>
                  <a:pt x="73086" y="61537"/>
                </a:lnTo>
                <a:lnTo>
                  <a:pt x="77717" y="50899"/>
                </a:lnTo>
                <a:lnTo>
                  <a:pt x="79248" y="35560"/>
                </a:lnTo>
                <a:lnTo>
                  <a:pt x="79118" y="30768"/>
                </a:lnTo>
                <a:lnTo>
                  <a:pt x="76620" y="16921"/>
                </a:lnTo>
                <a:lnTo>
                  <a:pt x="70993" y="7747"/>
                </a:lnTo>
                <a:lnTo>
                  <a:pt x="66959" y="4844"/>
                </a:lnTo>
                <a:lnTo>
                  <a:pt x="55762" y="1203"/>
                </a:lnTo>
                <a:lnTo>
                  <a:pt x="39877" y="0"/>
                </a:lnTo>
                <a:lnTo>
                  <a:pt x="30451" y="381"/>
                </a:lnTo>
                <a:lnTo>
                  <a:pt x="17160" y="2969"/>
                </a:lnTo>
                <a:lnTo>
                  <a:pt x="8381" y="8000"/>
                </a:lnTo>
                <a:lnTo>
                  <a:pt x="5999" y="10813"/>
                </a:lnTo>
                <a:lnTo>
                  <a:pt x="1499" y="21561"/>
                </a:lnTo>
                <a:lnTo>
                  <a:pt x="0" y="368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691628" y="527685"/>
            <a:ext cx="60451" cy="254126"/>
          </a:xfrm>
          <a:custGeom>
            <a:avLst/>
            <a:gdLst/>
            <a:ahLst/>
            <a:cxnLst/>
            <a:rect l="l" t="t" r="r" b="b"/>
            <a:pathLst>
              <a:path w="60451" h="254126">
                <a:moveTo>
                  <a:pt x="60451" y="123316"/>
                </a:moveTo>
                <a:lnTo>
                  <a:pt x="60079" y="109251"/>
                </a:lnTo>
                <a:lnTo>
                  <a:pt x="59053" y="96473"/>
                </a:lnTo>
                <a:lnTo>
                  <a:pt x="57361" y="84016"/>
                </a:lnTo>
                <a:lnTo>
                  <a:pt x="54991" y="71881"/>
                </a:lnTo>
                <a:lnTo>
                  <a:pt x="52876" y="63548"/>
                </a:lnTo>
                <a:lnTo>
                  <a:pt x="48778" y="51131"/>
                </a:lnTo>
                <a:lnTo>
                  <a:pt x="43731" y="39632"/>
                </a:lnTo>
                <a:lnTo>
                  <a:pt x="37719" y="29082"/>
                </a:lnTo>
                <a:lnTo>
                  <a:pt x="27073" y="15672"/>
                </a:lnTo>
                <a:lnTo>
                  <a:pt x="17660" y="7173"/>
                </a:lnTo>
                <a:lnTo>
                  <a:pt x="6985" y="0"/>
                </a:lnTo>
                <a:lnTo>
                  <a:pt x="0" y="254126"/>
                </a:lnTo>
                <a:lnTo>
                  <a:pt x="15043" y="244627"/>
                </a:lnTo>
                <a:lnTo>
                  <a:pt x="24507" y="236076"/>
                </a:lnTo>
                <a:lnTo>
                  <a:pt x="32893" y="226060"/>
                </a:lnTo>
                <a:lnTo>
                  <a:pt x="38450" y="217664"/>
                </a:lnTo>
                <a:lnTo>
                  <a:pt x="44268" y="206749"/>
                </a:lnTo>
                <a:lnTo>
                  <a:pt x="49235" y="194778"/>
                </a:lnTo>
                <a:lnTo>
                  <a:pt x="53340" y="181737"/>
                </a:lnTo>
                <a:lnTo>
                  <a:pt x="57452" y="162655"/>
                </a:lnTo>
                <a:lnTo>
                  <a:pt x="59113" y="150168"/>
                </a:lnTo>
                <a:lnTo>
                  <a:pt x="60116" y="137058"/>
                </a:lnTo>
                <a:lnTo>
                  <a:pt x="60451" y="1233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75924" y="706297"/>
            <a:ext cx="28073" cy="75514"/>
          </a:xfrm>
          <a:custGeom>
            <a:avLst/>
            <a:gdLst/>
            <a:ahLst/>
            <a:cxnLst/>
            <a:rect l="l" t="t" r="r" b="b"/>
            <a:pathLst>
              <a:path w="28073" h="75514">
                <a:moveTo>
                  <a:pt x="0" y="54271"/>
                </a:moveTo>
                <a:lnTo>
                  <a:pt x="8896" y="62433"/>
                </a:lnTo>
                <a:lnTo>
                  <a:pt x="15119" y="67767"/>
                </a:lnTo>
                <a:lnTo>
                  <a:pt x="21596" y="72085"/>
                </a:lnTo>
                <a:lnTo>
                  <a:pt x="28073" y="75514"/>
                </a:lnTo>
                <a:lnTo>
                  <a:pt x="27438" y="17221"/>
                </a:lnTo>
                <a:lnTo>
                  <a:pt x="26495" y="16514"/>
                </a:lnTo>
                <a:lnTo>
                  <a:pt x="17859" y="9162"/>
                </a:lnTo>
                <a:lnTo>
                  <a:pt x="8936" y="0"/>
                </a:lnTo>
                <a:lnTo>
                  <a:pt x="0" y="542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807071" y="405257"/>
            <a:ext cx="68833" cy="381762"/>
          </a:xfrm>
          <a:custGeom>
            <a:avLst/>
            <a:gdLst/>
            <a:ahLst/>
            <a:cxnLst/>
            <a:rect l="l" t="t" r="r" b="b"/>
            <a:pathLst>
              <a:path w="68833" h="381762">
                <a:moveTo>
                  <a:pt x="507" y="8254"/>
                </a:moveTo>
                <a:lnTo>
                  <a:pt x="0" y="11683"/>
                </a:lnTo>
                <a:lnTo>
                  <a:pt x="0" y="372617"/>
                </a:lnTo>
                <a:lnTo>
                  <a:pt x="13334" y="380618"/>
                </a:lnTo>
                <a:lnTo>
                  <a:pt x="27685" y="381762"/>
                </a:lnTo>
                <a:lnTo>
                  <a:pt x="41148" y="381762"/>
                </a:lnTo>
                <a:lnTo>
                  <a:pt x="55499" y="380618"/>
                </a:lnTo>
                <a:lnTo>
                  <a:pt x="68325" y="374268"/>
                </a:lnTo>
                <a:lnTo>
                  <a:pt x="68833" y="370839"/>
                </a:lnTo>
                <a:lnTo>
                  <a:pt x="68833" y="9905"/>
                </a:lnTo>
                <a:lnTo>
                  <a:pt x="67182" y="6857"/>
                </a:lnTo>
                <a:lnTo>
                  <a:pt x="64261" y="4190"/>
                </a:lnTo>
                <a:lnTo>
                  <a:pt x="61595" y="3175"/>
                </a:lnTo>
                <a:lnTo>
                  <a:pt x="58927" y="2158"/>
                </a:lnTo>
                <a:lnTo>
                  <a:pt x="55499" y="1396"/>
                </a:lnTo>
                <a:lnTo>
                  <a:pt x="51053" y="762"/>
                </a:lnTo>
                <a:lnTo>
                  <a:pt x="46735" y="253"/>
                </a:lnTo>
                <a:lnTo>
                  <a:pt x="41148" y="0"/>
                </a:lnTo>
                <a:lnTo>
                  <a:pt x="27685" y="0"/>
                </a:lnTo>
                <a:lnTo>
                  <a:pt x="22098" y="253"/>
                </a:lnTo>
                <a:lnTo>
                  <a:pt x="17779" y="762"/>
                </a:lnTo>
                <a:lnTo>
                  <a:pt x="13334" y="1396"/>
                </a:lnTo>
                <a:lnTo>
                  <a:pt x="9905" y="2158"/>
                </a:lnTo>
                <a:lnTo>
                  <a:pt x="7238" y="3175"/>
                </a:lnTo>
                <a:lnTo>
                  <a:pt x="4572" y="4190"/>
                </a:lnTo>
                <a:lnTo>
                  <a:pt x="2794" y="5333"/>
                </a:lnTo>
                <a:lnTo>
                  <a:pt x="507" y="82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930007" y="530852"/>
            <a:ext cx="227838" cy="260865"/>
          </a:xfrm>
          <a:custGeom>
            <a:avLst/>
            <a:gdLst/>
            <a:ahLst/>
            <a:cxnLst/>
            <a:rect l="l" t="t" r="r" b="b"/>
            <a:pathLst>
              <a:path w="227838" h="260865">
                <a:moveTo>
                  <a:pt x="80010" y="184919"/>
                </a:moveTo>
                <a:lnTo>
                  <a:pt x="76073" y="177680"/>
                </a:lnTo>
                <a:lnTo>
                  <a:pt x="73660" y="169171"/>
                </a:lnTo>
                <a:lnTo>
                  <a:pt x="70683" y="154271"/>
                </a:lnTo>
                <a:lnTo>
                  <a:pt x="69976" y="140977"/>
                </a:lnTo>
                <a:lnTo>
                  <a:pt x="63027" y="0"/>
                </a:lnTo>
                <a:lnTo>
                  <a:pt x="52065" y="6596"/>
                </a:lnTo>
                <a:lnTo>
                  <a:pt x="42063" y="14392"/>
                </a:lnTo>
                <a:lnTo>
                  <a:pt x="33020" y="23375"/>
                </a:lnTo>
                <a:lnTo>
                  <a:pt x="25585" y="32767"/>
                </a:lnTo>
                <a:lnTo>
                  <a:pt x="18923" y="43358"/>
                </a:lnTo>
                <a:lnTo>
                  <a:pt x="13222" y="54959"/>
                </a:lnTo>
                <a:lnTo>
                  <a:pt x="8509" y="67571"/>
                </a:lnTo>
                <a:lnTo>
                  <a:pt x="3495" y="87052"/>
                </a:lnTo>
                <a:lnTo>
                  <a:pt x="1548" y="99522"/>
                </a:lnTo>
                <a:lnTo>
                  <a:pt x="385" y="112586"/>
                </a:lnTo>
                <a:lnTo>
                  <a:pt x="0" y="126245"/>
                </a:lnTo>
                <a:lnTo>
                  <a:pt x="188" y="136486"/>
                </a:lnTo>
                <a:lnTo>
                  <a:pt x="1071" y="149963"/>
                </a:lnTo>
                <a:lnTo>
                  <a:pt x="2684" y="162654"/>
                </a:lnTo>
                <a:lnTo>
                  <a:pt x="5034" y="174560"/>
                </a:lnTo>
                <a:lnTo>
                  <a:pt x="8127" y="185681"/>
                </a:lnTo>
                <a:lnTo>
                  <a:pt x="11975" y="196283"/>
                </a:lnTo>
                <a:lnTo>
                  <a:pt x="17676" y="207981"/>
                </a:lnTo>
                <a:lnTo>
                  <a:pt x="24521" y="218455"/>
                </a:lnTo>
                <a:lnTo>
                  <a:pt x="32512" y="227718"/>
                </a:lnTo>
                <a:lnTo>
                  <a:pt x="39536" y="234199"/>
                </a:lnTo>
                <a:lnTo>
                  <a:pt x="49670" y="241539"/>
                </a:lnTo>
                <a:lnTo>
                  <a:pt x="60955" y="247672"/>
                </a:lnTo>
                <a:lnTo>
                  <a:pt x="73406" y="252610"/>
                </a:lnTo>
                <a:lnTo>
                  <a:pt x="90770" y="257221"/>
                </a:lnTo>
                <a:lnTo>
                  <a:pt x="103143" y="259240"/>
                </a:lnTo>
                <a:lnTo>
                  <a:pt x="116317" y="260457"/>
                </a:lnTo>
                <a:lnTo>
                  <a:pt x="130301" y="260865"/>
                </a:lnTo>
                <a:lnTo>
                  <a:pt x="139288" y="260717"/>
                </a:lnTo>
                <a:lnTo>
                  <a:pt x="152022" y="259937"/>
                </a:lnTo>
                <a:lnTo>
                  <a:pt x="164211" y="258452"/>
                </a:lnTo>
                <a:lnTo>
                  <a:pt x="180707" y="255653"/>
                </a:lnTo>
                <a:lnTo>
                  <a:pt x="192277" y="252991"/>
                </a:lnTo>
                <a:lnTo>
                  <a:pt x="200533" y="250959"/>
                </a:lnTo>
                <a:lnTo>
                  <a:pt x="212471" y="246641"/>
                </a:lnTo>
                <a:lnTo>
                  <a:pt x="217804" y="244482"/>
                </a:lnTo>
                <a:lnTo>
                  <a:pt x="220979" y="242704"/>
                </a:lnTo>
                <a:lnTo>
                  <a:pt x="224282" y="238894"/>
                </a:lnTo>
                <a:lnTo>
                  <a:pt x="225806" y="236100"/>
                </a:lnTo>
                <a:lnTo>
                  <a:pt x="226695" y="232417"/>
                </a:lnTo>
                <a:lnTo>
                  <a:pt x="227329" y="227972"/>
                </a:lnTo>
                <a:lnTo>
                  <a:pt x="227584" y="225178"/>
                </a:lnTo>
                <a:lnTo>
                  <a:pt x="227838" y="218955"/>
                </a:lnTo>
                <a:lnTo>
                  <a:pt x="227711" y="206636"/>
                </a:lnTo>
                <a:lnTo>
                  <a:pt x="227329" y="203588"/>
                </a:lnTo>
                <a:lnTo>
                  <a:pt x="227075" y="200667"/>
                </a:lnTo>
                <a:lnTo>
                  <a:pt x="226568" y="198254"/>
                </a:lnTo>
                <a:lnTo>
                  <a:pt x="225171" y="194952"/>
                </a:lnTo>
                <a:lnTo>
                  <a:pt x="222123" y="192539"/>
                </a:lnTo>
                <a:lnTo>
                  <a:pt x="219075" y="192285"/>
                </a:lnTo>
                <a:lnTo>
                  <a:pt x="216281" y="192285"/>
                </a:lnTo>
                <a:lnTo>
                  <a:pt x="212725" y="193174"/>
                </a:lnTo>
                <a:lnTo>
                  <a:pt x="208407" y="194825"/>
                </a:lnTo>
                <a:lnTo>
                  <a:pt x="204089" y="196603"/>
                </a:lnTo>
                <a:lnTo>
                  <a:pt x="198500" y="198508"/>
                </a:lnTo>
                <a:lnTo>
                  <a:pt x="191897" y="200667"/>
                </a:lnTo>
                <a:lnTo>
                  <a:pt x="185293" y="202699"/>
                </a:lnTo>
                <a:lnTo>
                  <a:pt x="177419" y="204604"/>
                </a:lnTo>
                <a:lnTo>
                  <a:pt x="168275" y="206382"/>
                </a:lnTo>
                <a:lnTo>
                  <a:pt x="162545" y="207290"/>
                </a:lnTo>
                <a:lnTo>
                  <a:pt x="150238" y="208506"/>
                </a:lnTo>
                <a:lnTo>
                  <a:pt x="136525" y="208922"/>
                </a:lnTo>
                <a:lnTo>
                  <a:pt x="130560" y="208786"/>
                </a:lnTo>
                <a:lnTo>
                  <a:pt x="117480" y="207351"/>
                </a:lnTo>
                <a:lnTo>
                  <a:pt x="106172" y="204350"/>
                </a:lnTo>
                <a:lnTo>
                  <a:pt x="97663" y="201175"/>
                </a:lnTo>
                <a:lnTo>
                  <a:pt x="90804" y="196730"/>
                </a:lnTo>
                <a:lnTo>
                  <a:pt x="85344" y="190761"/>
                </a:lnTo>
                <a:lnTo>
                  <a:pt x="80010" y="1849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993034" y="526541"/>
            <a:ext cx="10886" cy="100965"/>
          </a:xfrm>
          <a:custGeom>
            <a:avLst/>
            <a:gdLst/>
            <a:ahLst/>
            <a:cxnLst/>
            <a:rect l="l" t="t" r="r" b="b"/>
            <a:pathLst>
              <a:path w="10886" h="100965">
                <a:moveTo>
                  <a:pt x="9235" y="0"/>
                </a:moveTo>
                <a:lnTo>
                  <a:pt x="0" y="4310"/>
                </a:lnTo>
                <a:lnTo>
                  <a:pt x="6949" y="100965"/>
                </a:lnTo>
                <a:lnTo>
                  <a:pt x="7330" y="92456"/>
                </a:lnTo>
                <a:lnTo>
                  <a:pt x="8600" y="84328"/>
                </a:lnTo>
                <a:lnTo>
                  <a:pt x="10886" y="76835"/>
                </a:lnTo>
                <a:lnTo>
                  <a:pt x="92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993034" y="516889"/>
            <a:ext cx="176240" cy="154939"/>
          </a:xfrm>
          <a:custGeom>
            <a:avLst/>
            <a:gdLst/>
            <a:ahLst/>
            <a:cxnLst/>
            <a:rect l="l" t="t" r="r" b="b"/>
            <a:pathLst>
              <a:path w="176240" h="154939">
                <a:moveTo>
                  <a:pt x="149189" y="34036"/>
                </a:moveTo>
                <a:lnTo>
                  <a:pt x="145563" y="30123"/>
                </a:lnTo>
                <a:lnTo>
                  <a:pt x="136202" y="21925"/>
                </a:lnTo>
                <a:lnTo>
                  <a:pt x="125508" y="14902"/>
                </a:lnTo>
                <a:lnTo>
                  <a:pt x="113502" y="9017"/>
                </a:lnTo>
                <a:lnTo>
                  <a:pt x="100618" y="4683"/>
                </a:lnTo>
                <a:lnTo>
                  <a:pt x="88521" y="2088"/>
                </a:lnTo>
                <a:lnTo>
                  <a:pt x="75417" y="523"/>
                </a:lnTo>
                <a:lnTo>
                  <a:pt x="61305" y="0"/>
                </a:lnTo>
                <a:lnTo>
                  <a:pt x="58956" y="15"/>
                </a:lnTo>
                <a:lnTo>
                  <a:pt x="45510" y="752"/>
                </a:lnTo>
                <a:lnTo>
                  <a:pt x="32735" y="2597"/>
                </a:lnTo>
                <a:lnTo>
                  <a:pt x="20640" y="5560"/>
                </a:lnTo>
                <a:lnTo>
                  <a:pt x="9235" y="9651"/>
                </a:lnTo>
                <a:lnTo>
                  <a:pt x="10886" y="86487"/>
                </a:lnTo>
                <a:lnTo>
                  <a:pt x="13172" y="78994"/>
                </a:lnTo>
                <a:lnTo>
                  <a:pt x="16474" y="72389"/>
                </a:lnTo>
                <a:lnTo>
                  <a:pt x="20665" y="66801"/>
                </a:lnTo>
                <a:lnTo>
                  <a:pt x="24983" y="61213"/>
                </a:lnTo>
                <a:lnTo>
                  <a:pt x="30317" y="56896"/>
                </a:lnTo>
                <a:lnTo>
                  <a:pt x="36794" y="53594"/>
                </a:lnTo>
                <a:lnTo>
                  <a:pt x="43271" y="50292"/>
                </a:lnTo>
                <a:lnTo>
                  <a:pt x="50891" y="48640"/>
                </a:lnTo>
                <a:lnTo>
                  <a:pt x="59654" y="48640"/>
                </a:lnTo>
                <a:lnTo>
                  <a:pt x="64089" y="48769"/>
                </a:lnTo>
                <a:lnTo>
                  <a:pt x="77897" y="51197"/>
                </a:lnTo>
                <a:lnTo>
                  <a:pt x="89211" y="56672"/>
                </a:lnTo>
                <a:lnTo>
                  <a:pt x="98008" y="65150"/>
                </a:lnTo>
                <a:lnTo>
                  <a:pt x="102313" y="72022"/>
                </a:lnTo>
                <a:lnTo>
                  <a:pt x="106664" y="83094"/>
                </a:lnTo>
                <a:lnTo>
                  <a:pt x="109091" y="95954"/>
                </a:lnTo>
                <a:lnTo>
                  <a:pt x="109565" y="110617"/>
                </a:lnTo>
                <a:lnTo>
                  <a:pt x="6949" y="110617"/>
                </a:lnTo>
                <a:lnTo>
                  <a:pt x="0" y="13962"/>
                </a:lnTo>
                <a:lnTo>
                  <a:pt x="6949" y="154939"/>
                </a:lnTo>
                <a:lnTo>
                  <a:pt x="161762" y="154939"/>
                </a:lnTo>
                <a:lnTo>
                  <a:pt x="166969" y="152908"/>
                </a:lnTo>
                <a:lnTo>
                  <a:pt x="170652" y="148844"/>
                </a:lnTo>
                <a:lnTo>
                  <a:pt x="174335" y="144907"/>
                </a:lnTo>
                <a:lnTo>
                  <a:pt x="176240" y="138684"/>
                </a:lnTo>
                <a:lnTo>
                  <a:pt x="176240" y="119380"/>
                </a:lnTo>
                <a:lnTo>
                  <a:pt x="175965" y="108984"/>
                </a:lnTo>
                <a:lnTo>
                  <a:pt x="174794" y="96088"/>
                </a:lnTo>
                <a:lnTo>
                  <a:pt x="172689" y="83730"/>
                </a:lnTo>
                <a:lnTo>
                  <a:pt x="169636" y="71882"/>
                </a:lnTo>
                <a:lnTo>
                  <a:pt x="168056" y="66953"/>
                </a:lnTo>
                <a:lnTo>
                  <a:pt x="163062" y="54952"/>
                </a:lnTo>
                <a:lnTo>
                  <a:pt x="156766" y="43986"/>
                </a:lnTo>
                <a:lnTo>
                  <a:pt x="149189" y="340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506843" y="405257"/>
            <a:ext cx="191770" cy="386460"/>
          </a:xfrm>
          <a:custGeom>
            <a:avLst/>
            <a:gdLst/>
            <a:ahLst/>
            <a:cxnLst/>
            <a:rect l="l" t="t" r="r" b="b"/>
            <a:pathLst>
              <a:path w="191770" h="386460">
                <a:moveTo>
                  <a:pt x="507" y="374522"/>
                </a:moveTo>
                <a:lnTo>
                  <a:pt x="3936" y="378459"/>
                </a:lnTo>
                <a:lnTo>
                  <a:pt x="8381" y="380238"/>
                </a:lnTo>
                <a:lnTo>
                  <a:pt x="11429" y="380872"/>
                </a:lnTo>
                <a:lnTo>
                  <a:pt x="15112" y="381253"/>
                </a:lnTo>
                <a:lnTo>
                  <a:pt x="18923" y="381634"/>
                </a:lnTo>
                <a:lnTo>
                  <a:pt x="23622" y="381762"/>
                </a:lnTo>
                <a:lnTo>
                  <a:pt x="34671" y="381762"/>
                </a:lnTo>
                <a:lnTo>
                  <a:pt x="39370" y="381634"/>
                </a:lnTo>
                <a:lnTo>
                  <a:pt x="43179" y="381253"/>
                </a:lnTo>
                <a:lnTo>
                  <a:pt x="46989" y="380872"/>
                </a:lnTo>
                <a:lnTo>
                  <a:pt x="50037" y="380238"/>
                </a:lnTo>
                <a:lnTo>
                  <a:pt x="52324" y="379348"/>
                </a:lnTo>
                <a:lnTo>
                  <a:pt x="56260" y="377316"/>
                </a:lnTo>
                <a:lnTo>
                  <a:pt x="58165" y="374522"/>
                </a:lnTo>
                <a:lnTo>
                  <a:pt x="58674" y="370839"/>
                </a:lnTo>
                <a:lnTo>
                  <a:pt x="58674" y="344423"/>
                </a:lnTo>
                <a:lnTo>
                  <a:pt x="59929" y="345813"/>
                </a:lnTo>
                <a:lnTo>
                  <a:pt x="69081" y="355312"/>
                </a:lnTo>
                <a:lnTo>
                  <a:pt x="78018" y="301040"/>
                </a:lnTo>
                <a:lnTo>
                  <a:pt x="68833" y="290067"/>
                </a:lnTo>
                <a:lnTo>
                  <a:pt x="68833" y="209168"/>
                </a:lnTo>
                <a:lnTo>
                  <a:pt x="74295" y="201929"/>
                </a:lnTo>
                <a:lnTo>
                  <a:pt x="79501" y="195833"/>
                </a:lnTo>
                <a:lnTo>
                  <a:pt x="84454" y="190880"/>
                </a:lnTo>
                <a:lnTo>
                  <a:pt x="89280" y="185927"/>
                </a:lnTo>
                <a:lnTo>
                  <a:pt x="94106" y="181990"/>
                </a:lnTo>
                <a:lnTo>
                  <a:pt x="98678" y="178815"/>
                </a:lnTo>
                <a:lnTo>
                  <a:pt x="103377" y="175767"/>
                </a:lnTo>
                <a:lnTo>
                  <a:pt x="107823" y="173608"/>
                </a:lnTo>
                <a:lnTo>
                  <a:pt x="112267" y="172338"/>
                </a:lnTo>
                <a:lnTo>
                  <a:pt x="116585" y="171068"/>
                </a:lnTo>
                <a:lnTo>
                  <a:pt x="121030" y="170433"/>
                </a:lnTo>
                <a:lnTo>
                  <a:pt x="134874" y="170433"/>
                </a:lnTo>
                <a:lnTo>
                  <a:pt x="142621" y="172592"/>
                </a:lnTo>
                <a:lnTo>
                  <a:pt x="148716" y="177037"/>
                </a:lnTo>
                <a:lnTo>
                  <a:pt x="154812" y="181609"/>
                </a:lnTo>
                <a:lnTo>
                  <a:pt x="159765" y="187451"/>
                </a:lnTo>
                <a:lnTo>
                  <a:pt x="163575" y="194944"/>
                </a:lnTo>
                <a:lnTo>
                  <a:pt x="168674" y="207684"/>
                </a:lnTo>
                <a:lnTo>
                  <a:pt x="171703" y="220598"/>
                </a:lnTo>
                <a:lnTo>
                  <a:pt x="173585" y="237755"/>
                </a:lnTo>
                <a:lnTo>
                  <a:pt x="173989" y="250697"/>
                </a:lnTo>
                <a:lnTo>
                  <a:pt x="173967" y="253238"/>
                </a:lnTo>
                <a:lnTo>
                  <a:pt x="173175" y="265874"/>
                </a:lnTo>
                <a:lnTo>
                  <a:pt x="171196" y="278510"/>
                </a:lnTo>
                <a:lnTo>
                  <a:pt x="167481" y="292204"/>
                </a:lnTo>
                <a:lnTo>
                  <a:pt x="162305" y="303402"/>
                </a:lnTo>
                <a:lnTo>
                  <a:pt x="158241" y="310641"/>
                </a:lnTo>
                <a:lnTo>
                  <a:pt x="153161" y="316610"/>
                </a:lnTo>
                <a:lnTo>
                  <a:pt x="146938" y="321182"/>
                </a:lnTo>
                <a:lnTo>
                  <a:pt x="140715" y="325754"/>
                </a:lnTo>
                <a:lnTo>
                  <a:pt x="133223" y="328040"/>
                </a:lnTo>
                <a:lnTo>
                  <a:pt x="124205" y="328040"/>
                </a:lnTo>
                <a:lnTo>
                  <a:pt x="120364" y="327860"/>
                </a:lnTo>
                <a:lnTo>
                  <a:pt x="108259" y="324874"/>
                </a:lnTo>
                <a:lnTo>
                  <a:pt x="96520" y="318262"/>
                </a:lnTo>
                <a:lnTo>
                  <a:pt x="97154" y="376554"/>
                </a:lnTo>
                <a:lnTo>
                  <a:pt x="103504" y="380110"/>
                </a:lnTo>
                <a:lnTo>
                  <a:pt x="110362" y="382523"/>
                </a:lnTo>
                <a:lnTo>
                  <a:pt x="117475" y="384047"/>
                </a:lnTo>
                <a:lnTo>
                  <a:pt x="124586" y="385698"/>
                </a:lnTo>
                <a:lnTo>
                  <a:pt x="132206" y="386460"/>
                </a:lnTo>
                <a:lnTo>
                  <a:pt x="140334" y="386460"/>
                </a:lnTo>
                <a:lnTo>
                  <a:pt x="161312" y="384523"/>
                </a:lnTo>
                <a:lnTo>
                  <a:pt x="173450" y="381309"/>
                </a:lnTo>
                <a:lnTo>
                  <a:pt x="184784" y="376554"/>
                </a:lnTo>
                <a:lnTo>
                  <a:pt x="191770" y="122427"/>
                </a:lnTo>
                <a:lnTo>
                  <a:pt x="184170" y="118691"/>
                </a:lnTo>
                <a:lnTo>
                  <a:pt x="172560" y="114789"/>
                </a:lnTo>
                <a:lnTo>
                  <a:pt x="159764" y="112427"/>
                </a:lnTo>
                <a:lnTo>
                  <a:pt x="145796" y="111632"/>
                </a:lnTo>
                <a:lnTo>
                  <a:pt x="138556" y="111632"/>
                </a:lnTo>
                <a:lnTo>
                  <a:pt x="131699" y="112267"/>
                </a:lnTo>
                <a:lnTo>
                  <a:pt x="125095" y="113537"/>
                </a:lnTo>
                <a:lnTo>
                  <a:pt x="118490" y="114807"/>
                </a:lnTo>
                <a:lnTo>
                  <a:pt x="112140" y="116966"/>
                </a:lnTo>
                <a:lnTo>
                  <a:pt x="105917" y="119760"/>
                </a:lnTo>
                <a:lnTo>
                  <a:pt x="99822" y="122554"/>
                </a:lnTo>
                <a:lnTo>
                  <a:pt x="93599" y="126110"/>
                </a:lnTo>
                <a:lnTo>
                  <a:pt x="87375" y="130555"/>
                </a:lnTo>
                <a:lnTo>
                  <a:pt x="81152" y="134873"/>
                </a:lnTo>
                <a:lnTo>
                  <a:pt x="75056" y="140207"/>
                </a:lnTo>
                <a:lnTo>
                  <a:pt x="68833" y="146303"/>
                </a:lnTo>
                <a:lnTo>
                  <a:pt x="68833" y="9905"/>
                </a:lnTo>
                <a:lnTo>
                  <a:pt x="67182" y="6857"/>
                </a:lnTo>
                <a:lnTo>
                  <a:pt x="64261" y="4190"/>
                </a:lnTo>
                <a:lnTo>
                  <a:pt x="61595" y="3175"/>
                </a:lnTo>
                <a:lnTo>
                  <a:pt x="58927" y="2158"/>
                </a:lnTo>
                <a:lnTo>
                  <a:pt x="55499" y="1396"/>
                </a:lnTo>
                <a:lnTo>
                  <a:pt x="51053" y="762"/>
                </a:lnTo>
                <a:lnTo>
                  <a:pt x="46735" y="253"/>
                </a:lnTo>
                <a:lnTo>
                  <a:pt x="41148" y="0"/>
                </a:lnTo>
                <a:lnTo>
                  <a:pt x="27685" y="0"/>
                </a:lnTo>
                <a:lnTo>
                  <a:pt x="22098" y="253"/>
                </a:lnTo>
                <a:lnTo>
                  <a:pt x="17779" y="762"/>
                </a:lnTo>
                <a:lnTo>
                  <a:pt x="13334" y="1396"/>
                </a:lnTo>
                <a:lnTo>
                  <a:pt x="9905" y="2158"/>
                </a:lnTo>
                <a:lnTo>
                  <a:pt x="7238" y="3175"/>
                </a:lnTo>
                <a:lnTo>
                  <a:pt x="4572" y="4190"/>
                </a:lnTo>
                <a:lnTo>
                  <a:pt x="2793" y="5333"/>
                </a:lnTo>
                <a:lnTo>
                  <a:pt x="507" y="8254"/>
                </a:lnTo>
                <a:lnTo>
                  <a:pt x="0" y="11683"/>
                </a:lnTo>
                <a:lnTo>
                  <a:pt x="0" y="370839"/>
                </a:lnTo>
                <a:lnTo>
                  <a:pt x="507" y="3745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069455" y="516889"/>
            <a:ext cx="232664" cy="270129"/>
          </a:xfrm>
          <a:custGeom>
            <a:avLst/>
            <a:gdLst/>
            <a:ahLst/>
            <a:cxnLst/>
            <a:rect l="l" t="t" r="r" b="b"/>
            <a:pathLst>
              <a:path w="232664" h="270129">
                <a:moveTo>
                  <a:pt x="58674" y="15621"/>
                </a:moveTo>
                <a:lnTo>
                  <a:pt x="50800" y="6476"/>
                </a:lnTo>
                <a:lnTo>
                  <a:pt x="40131" y="4952"/>
                </a:lnTo>
                <a:lnTo>
                  <a:pt x="35305" y="4699"/>
                </a:lnTo>
                <a:lnTo>
                  <a:pt x="23875" y="4699"/>
                </a:lnTo>
                <a:lnTo>
                  <a:pt x="11684" y="5842"/>
                </a:lnTo>
                <a:lnTo>
                  <a:pt x="2286" y="9525"/>
                </a:lnTo>
                <a:lnTo>
                  <a:pt x="0" y="15621"/>
                </a:lnTo>
                <a:lnTo>
                  <a:pt x="0" y="260985"/>
                </a:lnTo>
                <a:lnTo>
                  <a:pt x="7239" y="267462"/>
                </a:lnTo>
                <a:lnTo>
                  <a:pt x="17779" y="269494"/>
                </a:lnTo>
                <a:lnTo>
                  <a:pt x="27686" y="270129"/>
                </a:lnTo>
                <a:lnTo>
                  <a:pt x="41148" y="270129"/>
                </a:lnTo>
                <a:lnTo>
                  <a:pt x="51053" y="269494"/>
                </a:lnTo>
                <a:lnTo>
                  <a:pt x="61595" y="267462"/>
                </a:lnTo>
                <a:lnTo>
                  <a:pt x="68834" y="259207"/>
                </a:lnTo>
                <a:lnTo>
                  <a:pt x="68834" y="97282"/>
                </a:lnTo>
                <a:lnTo>
                  <a:pt x="69740" y="96143"/>
                </a:lnTo>
                <a:lnTo>
                  <a:pt x="78947" y="85424"/>
                </a:lnTo>
                <a:lnTo>
                  <a:pt x="87916" y="76533"/>
                </a:lnTo>
                <a:lnTo>
                  <a:pt x="96647" y="69469"/>
                </a:lnTo>
                <a:lnTo>
                  <a:pt x="99362" y="67613"/>
                </a:lnTo>
                <a:lnTo>
                  <a:pt x="111345" y="61754"/>
                </a:lnTo>
                <a:lnTo>
                  <a:pt x="123190" y="59817"/>
                </a:lnTo>
                <a:lnTo>
                  <a:pt x="130048" y="59817"/>
                </a:lnTo>
                <a:lnTo>
                  <a:pt x="136144" y="61213"/>
                </a:lnTo>
                <a:lnTo>
                  <a:pt x="141350" y="63881"/>
                </a:lnTo>
                <a:lnTo>
                  <a:pt x="146558" y="66421"/>
                </a:lnTo>
                <a:lnTo>
                  <a:pt x="150749" y="70231"/>
                </a:lnTo>
                <a:lnTo>
                  <a:pt x="154050" y="75057"/>
                </a:lnTo>
                <a:lnTo>
                  <a:pt x="157352" y="79883"/>
                </a:lnTo>
                <a:lnTo>
                  <a:pt x="159766" y="85598"/>
                </a:lnTo>
                <a:lnTo>
                  <a:pt x="161544" y="92329"/>
                </a:lnTo>
                <a:lnTo>
                  <a:pt x="163591" y="105684"/>
                </a:lnTo>
                <a:lnTo>
                  <a:pt x="164084" y="120269"/>
                </a:lnTo>
                <a:lnTo>
                  <a:pt x="164084" y="260985"/>
                </a:lnTo>
                <a:lnTo>
                  <a:pt x="165735" y="264033"/>
                </a:lnTo>
                <a:lnTo>
                  <a:pt x="173736" y="268350"/>
                </a:lnTo>
                <a:lnTo>
                  <a:pt x="186181" y="269875"/>
                </a:lnTo>
                <a:lnTo>
                  <a:pt x="191770" y="270129"/>
                </a:lnTo>
                <a:lnTo>
                  <a:pt x="205104" y="270129"/>
                </a:lnTo>
                <a:lnTo>
                  <a:pt x="215011" y="269494"/>
                </a:lnTo>
                <a:lnTo>
                  <a:pt x="225551" y="267462"/>
                </a:lnTo>
                <a:lnTo>
                  <a:pt x="232664" y="259207"/>
                </a:lnTo>
                <a:lnTo>
                  <a:pt x="232541" y="100236"/>
                </a:lnTo>
                <a:lnTo>
                  <a:pt x="231768" y="86764"/>
                </a:lnTo>
                <a:lnTo>
                  <a:pt x="230285" y="74477"/>
                </a:lnTo>
                <a:lnTo>
                  <a:pt x="228092" y="63373"/>
                </a:lnTo>
                <a:lnTo>
                  <a:pt x="224728" y="52522"/>
                </a:lnTo>
                <a:lnTo>
                  <a:pt x="219491" y="40923"/>
                </a:lnTo>
                <a:lnTo>
                  <a:pt x="212851" y="30480"/>
                </a:lnTo>
                <a:lnTo>
                  <a:pt x="206410" y="22997"/>
                </a:lnTo>
                <a:lnTo>
                  <a:pt x="196716" y="14873"/>
                </a:lnTo>
                <a:lnTo>
                  <a:pt x="185293" y="8255"/>
                </a:lnTo>
                <a:lnTo>
                  <a:pt x="170195" y="2937"/>
                </a:lnTo>
                <a:lnTo>
                  <a:pt x="157459" y="737"/>
                </a:lnTo>
                <a:lnTo>
                  <a:pt x="143383" y="0"/>
                </a:lnTo>
                <a:lnTo>
                  <a:pt x="136551" y="253"/>
                </a:lnTo>
                <a:lnTo>
                  <a:pt x="124036" y="2074"/>
                </a:lnTo>
                <a:lnTo>
                  <a:pt x="111798" y="5636"/>
                </a:lnTo>
                <a:lnTo>
                  <a:pt x="99822" y="10922"/>
                </a:lnTo>
                <a:lnTo>
                  <a:pt x="88326" y="17824"/>
                </a:lnTo>
                <a:lnTo>
                  <a:pt x="78353" y="25201"/>
                </a:lnTo>
                <a:lnTo>
                  <a:pt x="68469" y="33822"/>
                </a:lnTo>
                <a:lnTo>
                  <a:pt x="58674" y="43687"/>
                </a:lnTo>
                <a:lnTo>
                  <a:pt x="58674" y="156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03979" y="516889"/>
            <a:ext cx="387476" cy="270129"/>
          </a:xfrm>
          <a:custGeom>
            <a:avLst/>
            <a:gdLst/>
            <a:ahLst/>
            <a:cxnLst/>
            <a:rect l="l" t="t" r="r" b="b"/>
            <a:pathLst>
              <a:path w="387476" h="270129">
                <a:moveTo>
                  <a:pt x="58674" y="15621"/>
                </a:moveTo>
                <a:lnTo>
                  <a:pt x="50800" y="6476"/>
                </a:lnTo>
                <a:lnTo>
                  <a:pt x="40132" y="4952"/>
                </a:lnTo>
                <a:lnTo>
                  <a:pt x="35306" y="4699"/>
                </a:lnTo>
                <a:lnTo>
                  <a:pt x="23875" y="4699"/>
                </a:lnTo>
                <a:lnTo>
                  <a:pt x="11684" y="5842"/>
                </a:lnTo>
                <a:lnTo>
                  <a:pt x="2286" y="9525"/>
                </a:lnTo>
                <a:lnTo>
                  <a:pt x="0" y="15621"/>
                </a:lnTo>
                <a:lnTo>
                  <a:pt x="0" y="260985"/>
                </a:lnTo>
                <a:lnTo>
                  <a:pt x="7238" y="267462"/>
                </a:lnTo>
                <a:lnTo>
                  <a:pt x="17780" y="269494"/>
                </a:lnTo>
                <a:lnTo>
                  <a:pt x="27686" y="270129"/>
                </a:lnTo>
                <a:lnTo>
                  <a:pt x="41148" y="270129"/>
                </a:lnTo>
                <a:lnTo>
                  <a:pt x="51054" y="269494"/>
                </a:lnTo>
                <a:lnTo>
                  <a:pt x="61595" y="267462"/>
                </a:lnTo>
                <a:lnTo>
                  <a:pt x="68834" y="259207"/>
                </a:lnTo>
                <a:lnTo>
                  <a:pt x="68834" y="97282"/>
                </a:lnTo>
                <a:lnTo>
                  <a:pt x="69354" y="96626"/>
                </a:lnTo>
                <a:lnTo>
                  <a:pt x="78606" y="85696"/>
                </a:lnTo>
                <a:lnTo>
                  <a:pt x="87449" y="76643"/>
                </a:lnTo>
                <a:lnTo>
                  <a:pt x="95885" y="69469"/>
                </a:lnTo>
                <a:lnTo>
                  <a:pt x="109174" y="61947"/>
                </a:lnTo>
                <a:lnTo>
                  <a:pt x="121031" y="59817"/>
                </a:lnTo>
                <a:lnTo>
                  <a:pt x="127508" y="59817"/>
                </a:lnTo>
                <a:lnTo>
                  <a:pt x="133223" y="61213"/>
                </a:lnTo>
                <a:lnTo>
                  <a:pt x="138175" y="63881"/>
                </a:lnTo>
                <a:lnTo>
                  <a:pt x="143129" y="66421"/>
                </a:lnTo>
                <a:lnTo>
                  <a:pt x="150241" y="75057"/>
                </a:lnTo>
                <a:lnTo>
                  <a:pt x="155575" y="85598"/>
                </a:lnTo>
                <a:lnTo>
                  <a:pt x="157225" y="92329"/>
                </a:lnTo>
                <a:lnTo>
                  <a:pt x="158750" y="99060"/>
                </a:lnTo>
                <a:lnTo>
                  <a:pt x="159512" y="106552"/>
                </a:lnTo>
                <a:lnTo>
                  <a:pt x="159512" y="260985"/>
                </a:lnTo>
                <a:lnTo>
                  <a:pt x="161162" y="264033"/>
                </a:lnTo>
                <a:lnTo>
                  <a:pt x="166750" y="267462"/>
                </a:lnTo>
                <a:lnTo>
                  <a:pt x="172847" y="268986"/>
                </a:lnTo>
                <a:lnTo>
                  <a:pt x="181610" y="269875"/>
                </a:lnTo>
                <a:lnTo>
                  <a:pt x="187198" y="270129"/>
                </a:lnTo>
                <a:lnTo>
                  <a:pt x="200406" y="270129"/>
                </a:lnTo>
                <a:lnTo>
                  <a:pt x="210312" y="269494"/>
                </a:lnTo>
                <a:lnTo>
                  <a:pt x="218186" y="268350"/>
                </a:lnTo>
                <a:lnTo>
                  <a:pt x="225298" y="265430"/>
                </a:lnTo>
                <a:lnTo>
                  <a:pt x="228092" y="259207"/>
                </a:lnTo>
                <a:lnTo>
                  <a:pt x="228092" y="97282"/>
                </a:lnTo>
                <a:lnTo>
                  <a:pt x="228750" y="96464"/>
                </a:lnTo>
                <a:lnTo>
                  <a:pt x="238074" y="85605"/>
                </a:lnTo>
                <a:lnTo>
                  <a:pt x="246965" y="76606"/>
                </a:lnTo>
                <a:lnTo>
                  <a:pt x="255397" y="69469"/>
                </a:lnTo>
                <a:lnTo>
                  <a:pt x="268424" y="62005"/>
                </a:lnTo>
                <a:lnTo>
                  <a:pt x="280162" y="59817"/>
                </a:lnTo>
                <a:lnTo>
                  <a:pt x="286893" y="59817"/>
                </a:lnTo>
                <a:lnTo>
                  <a:pt x="292735" y="61213"/>
                </a:lnTo>
                <a:lnTo>
                  <a:pt x="297561" y="63881"/>
                </a:lnTo>
                <a:lnTo>
                  <a:pt x="302387" y="66421"/>
                </a:lnTo>
                <a:lnTo>
                  <a:pt x="306324" y="70231"/>
                </a:lnTo>
                <a:lnTo>
                  <a:pt x="309625" y="75057"/>
                </a:lnTo>
                <a:lnTo>
                  <a:pt x="312800" y="79883"/>
                </a:lnTo>
                <a:lnTo>
                  <a:pt x="315087" y="85598"/>
                </a:lnTo>
                <a:lnTo>
                  <a:pt x="316611" y="92329"/>
                </a:lnTo>
                <a:lnTo>
                  <a:pt x="318262" y="99060"/>
                </a:lnTo>
                <a:lnTo>
                  <a:pt x="319024" y="106552"/>
                </a:lnTo>
                <a:lnTo>
                  <a:pt x="319024" y="260985"/>
                </a:lnTo>
                <a:lnTo>
                  <a:pt x="320548" y="264033"/>
                </a:lnTo>
                <a:lnTo>
                  <a:pt x="328549" y="268350"/>
                </a:lnTo>
                <a:lnTo>
                  <a:pt x="340868" y="269875"/>
                </a:lnTo>
                <a:lnTo>
                  <a:pt x="346456" y="270129"/>
                </a:lnTo>
                <a:lnTo>
                  <a:pt x="360172" y="270129"/>
                </a:lnTo>
                <a:lnTo>
                  <a:pt x="370078" y="269494"/>
                </a:lnTo>
                <a:lnTo>
                  <a:pt x="380492" y="267462"/>
                </a:lnTo>
                <a:lnTo>
                  <a:pt x="387476" y="259207"/>
                </a:lnTo>
                <a:lnTo>
                  <a:pt x="387466" y="101154"/>
                </a:lnTo>
                <a:lnTo>
                  <a:pt x="386906" y="88142"/>
                </a:lnTo>
                <a:lnTo>
                  <a:pt x="385479" y="75540"/>
                </a:lnTo>
                <a:lnTo>
                  <a:pt x="383159" y="63373"/>
                </a:lnTo>
                <a:lnTo>
                  <a:pt x="380082" y="52700"/>
                </a:lnTo>
                <a:lnTo>
                  <a:pt x="375060" y="41003"/>
                </a:lnTo>
                <a:lnTo>
                  <a:pt x="368554" y="30480"/>
                </a:lnTo>
                <a:lnTo>
                  <a:pt x="362490" y="23248"/>
                </a:lnTo>
                <a:lnTo>
                  <a:pt x="352931" y="14977"/>
                </a:lnTo>
                <a:lnTo>
                  <a:pt x="341630" y="8255"/>
                </a:lnTo>
                <a:lnTo>
                  <a:pt x="327455" y="3078"/>
                </a:lnTo>
                <a:lnTo>
                  <a:pt x="314787" y="773"/>
                </a:lnTo>
                <a:lnTo>
                  <a:pt x="300736" y="0"/>
                </a:lnTo>
                <a:lnTo>
                  <a:pt x="293624" y="0"/>
                </a:lnTo>
                <a:lnTo>
                  <a:pt x="286638" y="888"/>
                </a:lnTo>
                <a:lnTo>
                  <a:pt x="279781" y="2667"/>
                </a:lnTo>
                <a:lnTo>
                  <a:pt x="272923" y="4318"/>
                </a:lnTo>
                <a:lnTo>
                  <a:pt x="266192" y="6985"/>
                </a:lnTo>
                <a:lnTo>
                  <a:pt x="259334" y="10540"/>
                </a:lnTo>
                <a:lnTo>
                  <a:pt x="252475" y="14097"/>
                </a:lnTo>
                <a:lnTo>
                  <a:pt x="245618" y="18669"/>
                </a:lnTo>
                <a:lnTo>
                  <a:pt x="238506" y="24384"/>
                </a:lnTo>
                <a:lnTo>
                  <a:pt x="235662" y="26716"/>
                </a:lnTo>
                <a:lnTo>
                  <a:pt x="226487" y="35005"/>
                </a:lnTo>
                <a:lnTo>
                  <a:pt x="217170" y="44576"/>
                </a:lnTo>
                <a:lnTo>
                  <a:pt x="213995" y="37846"/>
                </a:lnTo>
                <a:lnTo>
                  <a:pt x="210185" y="31750"/>
                </a:lnTo>
                <a:lnTo>
                  <a:pt x="205612" y="26288"/>
                </a:lnTo>
                <a:lnTo>
                  <a:pt x="201041" y="20827"/>
                </a:lnTo>
                <a:lnTo>
                  <a:pt x="195707" y="16129"/>
                </a:lnTo>
                <a:lnTo>
                  <a:pt x="189357" y="12192"/>
                </a:lnTo>
                <a:lnTo>
                  <a:pt x="183134" y="8255"/>
                </a:lnTo>
                <a:lnTo>
                  <a:pt x="176022" y="5334"/>
                </a:lnTo>
                <a:lnTo>
                  <a:pt x="168021" y="3175"/>
                </a:lnTo>
                <a:lnTo>
                  <a:pt x="154297" y="719"/>
                </a:lnTo>
                <a:lnTo>
                  <a:pt x="140970" y="0"/>
                </a:lnTo>
                <a:lnTo>
                  <a:pt x="135727" y="159"/>
                </a:lnTo>
                <a:lnTo>
                  <a:pt x="123177" y="1880"/>
                </a:lnTo>
                <a:lnTo>
                  <a:pt x="110954" y="5474"/>
                </a:lnTo>
                <a:lnTo>
                  <a:pt x="99060" y="10922"/>
                </a:lnTo>
                <a:lnTo>
                  <a:pt x="88261" y="17593"/>
                </a:lnTo>
                <a:lnTo>
                  <a:pt x="78398" y="25019"/>
                </a:lnTo>
                <a:lnTo>
                  <a:pt x="68536" y="33717"/>
                </a:lnTo>
                <a:lnTo>
                  <a:pt x="58674" y="43687"/>
                </a:lnTo>
                <a:lnTo>
                  <a:pt x="58674" y="156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02297" y="432053"/>
            <a:ext cx="209473" cy="353313"/>
          </a:xfrm>
          <a:custGeom>
            <a:avLst/>
            <a:gdLst/>
            <a:ahLst/>
            <a:cxnLst/>
            <a:rect l="l" t="t" r="r" b="b"/>
            <a:pathLst>
              <a:path w="209473" h="353313">
                <a:moveTo>
                  <a:pt x="71551" y="56261"/>
                </a:moveTo>
                <a:lnTo>
                  <a:pt x="199364" y="56261"/>
                </a:lnTo>
                <a:lnTo>
                  <a:pt x="202095" y="54737"/>
                </a:lnTo>
                <a:lnTo>
                  <a:pt x="204457" y="52070"/>
                </a:lnTo>
                <a:lnTo>
                  <a:pt x="206286" y="47751"/>
                </a:lnTo>
                <a:lnTo>
                  <a:pt x="206971" y="44831"/>
                </a:lnTo>
                <a:lnTo>
                  <a:pt x="207416" y="41275"/>
                </a:lnTo>
                <a:lnTo>
                  <a:pt x="207873" y="37719"/>
                </a:lnTo>
                <a:lnTo>
                  <a:pt x="208102" y="33400"/>
                </a:lnTo>
                <a:lnTo>
                  <a:pt x="208102" y="22860"/>
                </a:lnTo>
                <a:lnTo>
                  <a:pt x="207873" y="18415"/>
                </a:lnTo>
                <a:lnTo>
                  <a:pt x="207416" y="14859"/>
                </a:lnTo>
                <a:lnTo>
                  <a:pt x="206971" y="11303"/>
                </a:lnTo>
                <a:lnTo>
                  <a:pt x="200825" y="381"/>
                </a:lnTo>
                <a:lnTo>
                  <a:pt x="197726" y="0"/>
                </a:lnTo>
                <a:lnTo>
                  <a:pt x="15290" y="0"/>
                </a:lnTo>
                <a:lnTo>
                  <a:pt x="10248" y="1778"/>
                </a:lnTo>
                <a:lnTo>
                  <a:pt x="6146" y="5334"/>
                </a:lnTo>
                <a:lnTo>
                  <a:pt x="2057" y="8890"/>
                </a:lnTo>
                <a:lnTo>
                  <a:pt x="0" y="14605"/>
                </a:lnTo>
                <a:lnTo>
                  <a:pt x="0" y="338709"/>
                </a:lnTo>
                <a:lnTo>
                  <a:pt x="2057" y="344424"/>
                </a:lnTo>
                <a:lnTo>
                  <a:pt x="6146" y="347980"/>
                </a:lnTo>
                <a:lnTo>
                  <a:pt x="10248" y="351536"/>
                </a:lnTo>
                <a:lnTo>
                  <a:pt x="15290" y="353313"/>
                </a:lnTo>
                <a:lnTo>
                  <a:pt x="200456" y="353313"/>
                </a:lnTo>
                <a:lnTo>
                  <a:pt x="208330" y="342011"/>
                </a:lnTo>
                <a:lnTo>
                  <a:pt x="209473" y="330454"/>
                </a:lnTo>
                <a:lnTo>
                  <a:pt x="209473" y="319913"/>
                </a:lnTo>
                <a:lnTo>
                  <a:pt x="207644" y="305562"/>
                </a:lnTo>
                <a:lnTo>
                  <a:pt x="198818" y="297053"/>
                </a:lnTo>
                <a:lnTo>
                  <a:pt x="71551" y="297053"/>
                </a:lnTo>
                <a:lnTo>
                  <a:pt x="71551" y="197358"/>
                </a:lnTo>
                <a:lnTo>
                  <a:pt x="178333" y="197358"/>
                </a:lnTo>
                <a:lnTo>
                  <a:pt x="181482" y="196976"/>
                </a:lnTo>
                <a:lnTo>
                  <a:pt x="185343" y="193675"/>
                </a:lnTo>
                <a:lnTo>
                  <a:pt x="187172" y="189484"/>
                </a:lnTo>
                <a:lnTo>
                  <a:pt x="188302" y="183261"/>
                </a:lnTo>
                <a:lnTo>
                  <a:pt x="188988" y="175387"/>
                </a:lnTo>
                <a:lnTo>
                  <a:pt x="188988" y="164973"/>
                </a:lnTo>
                <a:lnTo>
                  <a:pt x="188760" y="160655"/>
                </a:lnTo>
                <a:lnTo>
                  <a:pt x="187845" y="153543"/>
                </a:lnTo>
                <a:lnTo>
                  <a:pt x="186258" y="148717"/>
                </a:lnTo>
                <a:lnTo>
                  <a:pt x="184213" y="145034"/>
                </a:lnTo>
                <a:lnTo>
                  <a:pt x="178333" y="142494"/>
                </a:lnTo>
                <a:lnTo>
                  <a:pt x="71551" y="142494"/>
                </a:lnTo>
                <a:lnTo>
                  <a:pt x="71551" y="562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71003" y="405257"/>
            <a:ext cx="68821" cy="381762"/>
          </a:xfrm>
          <a:custGeom>
            <a:avLst/>
            <a:gdLst/>
            <a:ahLst/>
            <a:cxnLst/>
            <a:rect l="l" t="t" r="r" b="b"/>
            <a:pathLst>
              <a:path w="68821" h="381762">
                <a:moveTo>
                  <a:pt x="546" y="8254"/>
                </a:moveTo>
                <a:lnTo>
                  <a:pt x="0" y="11683"/>
                </a:lnTo>
                <a:lnTo>
                  <a:pt x="0" y="372617"/>
                </a:lnTo>
                <a:lnTo>
                  <a:pt x="13373" y="380618"/>
                </a:lnTo>
                <a:lnTo>
                  <a:pt x="27673" y="381762"/>
                </a:lnTo>
                <a:lnTo>
                  <a:pt x="41147" y="381762"/>
                </a:lnTo>
                <a:lnTo>
                  <a:pt x="55435" y="380618"/>
                </a:lnTo>
                <a:lnTo>
                  <a:pt x="68275" y="374268"/>
                </a:lnTo>
                <a:lnTo>
                  <a:pt x="68821" y="370839"/>
                </a:lnTo>
                <a:lnTo>
                  <a:pt x="68821" y="9905"/>
                </a:lnTo>
                <a:lnTo>
                  <a:pt x="67182" y="6857"/>
                </a:lnTo>
                <a:lnTo>
                  <a:pt x="64223" y="4190"/>
                </a:lnTo>
                <a:lnTo>
                  <a:pt x="61582" y="3175"/>
                </a:lnTo>
                <a:lnTo>
                  <a:pt x="58940" y="2158"/>
                </a:lnTo>
                <a:lnTo>
                  <a:pt x="55435" y="1396"/>
                </a:lnTo>
                <a:lnTo>
                  <a:pt x="51066" y="762"/>
                </a:lnTo>
                <a:lnTo>
                  <a:pt x="46697" y="253"/>
                </a:lnTo>
                <a:lnTo>
                  <a:pt x="41147" y="0"/>
                </a:lnTo>
                <a:lnTo>
                  <a:pt x="27673" y="0"/>
                </a:lnTo>
                <a:lnTo>
                  <a:pt x="22110" y="253"/>
                </a:lnTo>
                <a:lnTo>
                  <a:pt x="17741" y="762"/>
                </a:lnTo>
                <a:lnTo>
                  <a:pt x="13373" y="1396"/>
                </a:lnTo>
                <a:lnTo>
                  <a:pt x="9867" y="2158"/>
                </a:lnTo>
                <a:lnTo>
                  <a:pt x="7238" y="3175"/>
                </a:lnTo>
                <a:lnTo>
                  <a:pt x="4597" y="4190"/>
                </a:lnTo>
                <a:lnTo>
                  <a:pt x="2730" y="5333"/>
                </a:lnTo>
                <a:lnTo>
                  <a:pt x="546" y="82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319149" y="406019"/>
            <a:ext cx="244982" cy="385698"/>
          </a:xfrm>
          <a:custGeom>
            <a:avLst/>
            <a:gdLst/>
            <a:ahLst/>
            <a:cxnLst/>
            <a:rect l="l" t="t" r="r" b="b"/>
            <a:pathLst>
              <a:path w="244982" h="385698">
                <a:moveTo>
                  <a:pt x="101600" y="325246"/>
                </a:moveTo>
                <a:lnTo>
                  <a:pt x="95376" y="320675"/>
                </a:lnTo>
                <a:lnTo>
                  <a:pt x="89153" y="316102"/>
                </a:lnTo>
                <a:lnTo>
                  <a:pt x="84200" y="310006"/>
                </a:lnTo>
                <a:lnTo>
                  <a:pt x="80517" y="302513"/>
                </a:lnTo>
                <a:lnTo>
                  <a:pt x="75402" y="289606"/>
                </a:lnTo>
                <a:lnTo>
                  <a:pt x="72389" y="276732"/>
                </a:lnTo>
                <a:lnTo>
                  <a:pt x="71699" y="272322"/>
                </a:lnTo>
                <a:lnTo>
                  <a:pt x="74703" y="382685"/>
                </a:lnTo>
                <a:lnTo>
                  <a:pt x="87566" y="384940"/>
                </a:lnTo>
                <a:lnTo>
                  <a:pt x="101600" y="385698"/>
                </a:lnTo>
                <a:lnTo>
                  <a:pt x="111118" y="385276"/>
                </a:lnTo>
                <a:lnTo>
                  <a:pt x="123859" y="383287"/>
                </a:lnTo>
                <a:lnTo>
                  <a:pt x="135964" y="379692"/>
                </a:lnTo>
                <a:lnTo>
                  <a:pt x="147447" y="374522"/>
                </a:lnTo>
                <a:lnTo>
                  <a:pt x="157388" y="368486"/>
                </a:lnTo>
                <a:lnTo>
                  <a:pt x="167411" y="361132"/>
                </a:lnTo>
                <a:lnTo>
                  <a:pt x="177217" y="352641"/>
                </a:lnTo>
                <a:lnTo>
                  <a:pt x="186816" y="343026"/>
                </a:lnTo>
                <a:lnTo>
                  <a:pt x="186816" y="372109"/>
                </a:lnTo>
                <a:lnTo>
                  <a:pt x="188340" y="375157"/>
                </a:lnTo>
                <a:lnTo>
                  <a:pt x="191007" y="377697"/>
                </a:lnTo>
                <a:lnTo>
                  <a:pt x="195579" y="379475"/>
                </a:lnTo>
                <a:lnTo>
                  <a:pt x="198500" y="380110"/>
                </a:lnTo>
                <a:lnTo>
                  <a:pt x="202184" y="380491"/>
                </a:lnTo>
                <a:lnTo>
                  <a:pt x="205739" y="380872"/>
                </a:lnTo>
                <a:lnTo>
                  <a:pt x="210565" y="381000"/>
                </a:lnTo>
                <a:lnTo>
                  <a:pt x="221869" y="381000"/>
                </a:lnTo>
                <a:lnTo>
                  <a:pt x="236854" y="379475"/>
                </a:lnTo>
                <a:lnTo>
                  <a:pt x="244982" y="370077"/>
                </a:lnTo>
                <a:lnTo>
                  <a:pt x="244982" y="9905"/>
                </a:lnTo>
                <a:lnTo>
                  <a:pt x="243331" y="6857"/>
                </a:lnTo>
                <a:lnTo>
                  <a:pt x="240410" y="4190"/>
                </a:lnTo>
                <a:lnTo>
                  <a:pt x="237870" y="3175"/>
                </a:lnTo>
                <a:lnTo>
                  <a:pt x="235331" y="2158"/>
                </a:lnTo>
                <a:lnTo>
                  <a:pt x="231901" y="1396"/>
                </a:lnTo>
                <a:lnTo>
                  <a:pt x="227584" y="888"/>
                </a:lnTo>
                <a:lnTo>
                  <a:pt x="223138" y="253"/>
                </a:lnTo>
                <a:lnTo>
                  <a:pt x="217678" y="0"/>
                </a:lnTo>
                <a:lnTo>
                  <a:pt x="204088" y="0"/>
                </a:lnTo>
                <a:lnTo>
                  <a:pt x="198628" y="253"/>
                </a:lnTo>
                <a:lnTo>
                  <a:pt x="194182" y="888"/>
                </a:lnTo>
                <a:lnTo>
                  <a:pt x="189864" y="1396"/>
                </a:lnTo>
                <a:lnTo>
                  <a:pt x="186309" y="2158"/>
                </a:lnTo>
                <a:lnTo>
                  <a:pt x="183769" y="3175"/>
                </a:lnTo>
                <a:lnTo>
                  <a:pt x="181101" y="4190"/>
                </a:lnTo>
                <a:lnTo>
                  <a:pt x="179197" y="5460"/>
                </a:lnTo>
                <a:lnTo>
                  <a:pt x="177291" y="8381"/>
                </a:lnTo>
                <a:lnTo>
                  <a:pt x="176784" y="11810"/>
                </a:lnTo>
                <a:lnTo>
                  <a:pt x="176784" y="143636"/>
                </a:lnTo>
                <a:lnTo>
                  <a:pt x="174429" y="141378"/>
                </a:lnTo>
                <a:lnTo>
                  <a:pt x="164245" y="132544"/>
                </a:lnTo>
                <a:lnTo>
                  <a:pt x="154015" y="125169"/>
                </a:lnTo>
                <a:lnTo>
                  <a:pt x="143763" y="119252"/>
                </a:lnTo>
                <a:lnTo>
                  <a:pt x="132170" y="114587"/>
                </a:lnTo>
                <a:lnTo>
                  <a:pt x="119798" y="111800"/>
                </a:lnTo>
                <a:lnTo>
                  <a:pt x="106553" y="110870"/>
                </a:lnTo>
                <a:lnTo>
                  <a:pt x="97029" y="111220"/>
                </a:lnTo>
                <a:lnTo>
                  <a:pt x="84022" y="112953"/>
                </a:lnTo>
                <a:lnTo>
                  <a:pt x="71904" y="116138"/>
                </a:lnTo>
                <a:lnTo>
                  <a:pt x="60706" y="120776"/>
                </a:lnTo>
                <a:lnTo>
                  <a:pt x="45170" y="130415"/>
                </a:lnTo>
                <a:lnTo>
                  <a:pt x="35702" y="138910"/>
                </a:lnTo>
                <a:lnTo>
                  <a:pt x="27304" y="148843"/>
                </a:lnTo>
                <a:lnTo>
                  <a:pt x="21783" y="157205"/>
                </a:lnTo>
                <a:lnTo>
                  <a:pt x="16000" y="168129"/>
                </a:lnTo>
                <a:lnTo>
                  <a:pt x="11072" y="180112"/>
                </a:lnTo>
                <a:lnTo>
                  <a:pt x="6984" y="193166"/>
                </a:lnTo>
                <a:lnTo>
                  <a:pt x="2966" y="212239"/>
                </a:lnTo>
                <a:lnTo>
                  <a:pt x="1328" y="224728"/>
                </a:lnTo>
                <a:lnTo>
                  <a:pt x="334" y="237842"/>
                </a:lnTo>
                <a:lnTo>
                  <a:pt x="0" y="251586"/>
                </a:lnTo>
                <a:lnTo>
                  <a:pt x="1" y="252552"/>
                </a:lnTo>
                <a:lnTo>
                  <a:pt x="391" y="265652"/>
                </a:lnTo>
                <a:lnTo>
                  <a:pt x="1446" y="278430"/>
                </a:lnTo>
                <a:lnTo>
                  <a:pt x="3144" y="290887"/>
                </a:lnTo>
                <a:lnTo>
                  <a:pt x="5460" y="303021"/>
                </a:lnTo>
                <a:lnTo>
                  <a:pt x="11779" y="323898"/>
                </a:lnTo>
                <a:lnTo>
                  <a:pt x="16938" y="335326"/>
                </a:lnTo>
                <a:lnTo>
                  <a:pt x="23113" y="345820"/>
                </a:lnTo>
                <a:lnTo>
                  <a:pt x="34159" y="359429"/>
                </a:lnTo>
                <a:lnTo>
                  <a:pt x="43693" y="367815"/>
                </a:lnTo>
                <a:lnTo>
                  <a:pt x="54482" y="374903"/>
                </a:lnTo>
                <a:lnTo>
                  <a:pt x="63025" y="378959"/>
                </a:lnTo>
                <a:lnTo>
                  <a:pt x="70397" y="259781"/>
                </a:lnTo>
                <a:lnTo>
                  <a:pt x="69976" y="246887"/>
                </a:lnTo>
                <a:lnTo>
                  <a:pt x="70005" y="243899"/>
                </a:lnTo>
                <a:lnTo>
                  <a:pt x="70810" y="231143"/>
                </a:lnTo>
                <a:lnTo>
                  <a:pt x="72770" y="218693"/>
                </a:lnTo>
                <a:lnTo>
                  <a:pt x="76620" y="204996"/>
                </a:lnTo>
                <a:lnTo>
                  <a:pt x="81534" y="193675"/>
                </a:lnTo>
                <a:lnTo>
                  <a:pt x="85470" y="186181"/>
                </a:lnTo>
                <a:lnTo>
                  <a:pt x="90678" y="180212"/>
                </a:lnTo>
                <a:lnTo>
                  <a:pt x="97154" y="175767"/>
                </a:lnTo>
                <a:lnTo>
                  <a:pt x="103631" y="171322"/>
                </a:lnTo>
                <a:lnTo>
                  <a:pt x="111251" y="169036"/>
                </a:lnTo>
                <a:lnTo>
                  <a:pt x="120268" y="169036"/>
                </a:lnTo>
                <a:lnTo>
                  <a:pt x="136760" y="172312"/>
                </a:lnTo>
                <a:lnTo>
                  <a:pt x="148462" y="178942"/>
                </a:lnTo>
                <a:lnTo>
                  <a:pt x="158518" y="187262"/>
                </a:lnTo>
                <a:lnTo>
                  <a:pt x="167509" y="196396"/>
                </a:lnTo>
                <a:lnTo>
                  <a:pt x="176784" y="207263"/>
                </a:lnTo>
                <a:lnTo>
                  <a:pt x="176784" y="288163"/>
                </a:lnTo>
                <a:lnTo>
                  <a:pt x="170941" y="295401"/>
                </a:lnTo>
                <a:lnTo>
                  <a:pt x="165607" y="301625"/>
                </a:lnTo>
                <a:lnTo>
                  <a:pt x="160654" y="306577"/>
                </a:lnTo>
                <a:lnTo>
                  <a:pt x="155701" y="311657"/>
                </a:lnTo>
                <a:lnTo>
                  <a:pt x="150875" y="315594"/>
                </a:lnTo>
                <a:lnTo>
                  <a:pt x="146303" y="318769"/>
                </a:lnTo>
                <a:lnTo>
                  <a:pt x="141604" y="321817"/>
                </a:lnTo>
                <a:lnTo>
                  <a:pt x="137159" y="324103"/>
                </a:lnTo>
                <a:lnTo>
                  <a:pt x="132587" y="325500"/>
                </a:lnTo>
                <a:lnTo>
                  <a:pt x="128142" y="326770"/>
                </a:lnTo>
                <a:lnTo>
                  <a:pt x="123570" y="327532"/>
                </a:lnTo>
                <a:lnTo>
                  <a:pt x="109347" y="327532"/>
                </a:lnTo>
                <a:lnTo>
                  <a:pt x="101600" y="3252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82174" y="665800"/>
            <a:ext cx="11678" cy="122903"/>
          </a:xfrm>
          <a:custGeom>
            <a:avLst/>
            <a:gdLst/>
            <a:ahLst/>
            <a:cxnLst/>
            <a:rect l="l" t="t" r="r" b="b"/>
            <a:pathLst>
              <a:path w="11678" h="122903">
                <a:moveTo>
                  <a:pt x="7372" y="0"/>
                </a:moveTo>
                <a:lnTo>
                  <a:pt x="0" y="119177"/>
                </a:lnTo>
                <a:lnTo>
                  <a:pt x="11678" y="122903"/>
                </a:lnTo>
                <a:lnTo>
                  <a:pt x="8674" y="12540"/>
                </a:lnTo>
                <a:lnTo>
                  <a:pt x="73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19123" y="516889"/>
            <a:ext cx="239268" cy="274827"/>
          </a:xfrm>
          <a:custGeom>
            <a:avLst/>
            <a:gdLst/>
            <a:ahLst/>
            <a:cxnLst/>
            <a:rect l="l" t="t" r="r" b="b"/>
            <a:pathLst>
              <a:path w="239268" h="274827">
                <a:moveTo>
                  <a:pt x="80009" y="198882"/>
                </a:moveTo>
                <a:lnTo>
                  <a:pt x="76072" y="191643"/>
                </a:lnTo>
                <a:lnTo>
                  <a:pt x="73659" y="183134"/>
                </a:lnTo>
                <a:lnTo>
                  <a:pt x="70683" y="168234"/>
                </a:lnTo>
                <a:lnTo>
                  <a:pt x="69977" y="154939"/>
                </a:lnTo>
                <a:lnTo>
                  <a:pt x="224790" y="154939"/>
                </a:lnTo>
                <a:lnTo>
                  <a:pt x="229997" y="152908"/>
                </a:lnTo>
                <a:lnTo>
                  <a:pt x="233679" y="148844"/>
                </a:lnTo>
                <a:lnTo>
                  <a:pt x="237363" y="144907"/>
                </a:lnTo>
                <a:lnTo>
                  <a:pt x="239268" y="138684"/>
                </a:lnTo>
                <a:lnTo>
                  <a:pt x="239268" y="119380"/>
                </a:lnTo>
                <a:lnTo>
                  <a:pt x="238993" y="108984"/>
                </a:lnTo>
                <a:lnTo>
                  <a:pt x="237821" y="96088"/>
                </a:lnTo>
                <a:lnTo>
                  <a:pt x="235716" y="83730"/>
                </a:lnTo>
                <a:lnTo>
                  <a:pt x="232664" y="71882"/>
                </a:lnTo>
                <a:lnTo>
                  <a:pt x="226089" y="54952"/>
                </a:lnTo>
                <a:lnTo>
                  <a:pt x="219794" y="43986"/>
                </a:lnTo>
                <a:lnTo>
                  <a:pt x="212216" y="34036"/>
                </a:lnTo>
                <a:lnTo>
                  <a:pt x="199229" y="21925"/>
                </a:lnTo>
                <a:lnTo>
                  <a:pt x="188536" y="14902"/>
                </a:lnTo>
                <a:lnTo>
                  <a:pt x="176529" y="9017"/>
                </a:lnTo>
                <a:lnTo>
                  <a:pt x="163701" y="4683"/>
                </a:lnTo>
                <a:lnTo>
                  <a:pt x="151594" y="2088"/>
                </a:lnTo>
                <a:lnTo>
                  <a:pt x="138461" y="523"/>
                </a:lnTo>
                <a:lnTo>
                  <a:pt x="124333" y="0"/>
                </a:lnTo>
                <a:lnTo>
                  <a:pt x="121983" y="15"/>
                </a:lnTo>
                <a:lnTo>
                  <a:pt x="108538" y="752"/>
                </a:lnTo>
                <a:lnTo>
                  <a:pt x="95762" y="2597"/>
                </a:lnTo>
                <a:lnTo>
                  <a:pt x="83667" y="5560"/>
                </a:lnTo>
                <a:lnTo>
                  <a:pt x="72263" y="9651"/>
                </a:lnTo>
                <a:lnTo>
                  <a:pt x="73914" y="86487"/>
                </a:lnTo>
                <a:lnTo>
                  <a:pt x="76200" y="78994"/>
                </a:lnTo>
                <a:lnTo>
                  <a:pt x="79502" y="72389"/>
                </a:lnTo>
                <a:lnTo>
                  <a:pt x="83693" y="66801"/>
                </a:lnTo>
                <a:lnTo>
                  <a:pt x="88010" y="61213"/>
                </a:lnTo>
                <a:lnTo>
                  <a:pt x="93345" y="56896"/>
                </a:lnTo>
                <a:lnTo>
                  <a:pt x="99822" y="53594"/>
                </a:lnTo>
                <a:lnTo>
                  <a:pt x="106299" y="50292"/>
                </a:lnTo>
                <a:lnTo>
                  <a:pt x="113919" y="48640"/>
                </a:lnTo>
                <a:lnTo>
                  <a:pt x="122682" y="48640"/>
                </a:lnTo>
                <a:lnTo>
                  <a:pt x="127117" y="48769"/>
                </a:lnTo>
                <a:lnTo>
                  <a:pt x="140925" y="51197"/>
                </a:lnTo>
                <a:lnTo>
                  <a:pt x="152238" y="56672"/>
                </a:lnTo>
                <a:lnTo>
                  <a:pt x="161035" y="65150"/>
                </a:lnTo>
                <a:lnTo>
                  <a:pt x="165341" y="72022"/>
                </a:lnTo>
                <a:lnTo>
                  <a:pt x="169691" y="83094"/>
                </a:lnTo>
                <a:lnTo>
                  <a:pt x="172118" y="95954"/>
                </a:lnTo>
                <a:lnTo>
                  <a:pt x="172593" y="110617"/>
                </a:lnTo>
                <a:lnTo>
                  <a:pt x="69977" y="110617"/>
                </a:lnTo>
                <a:lnTo>
                  <a:pt x="63027" y="13962"/>
                </a:lnTo>
                <a:lnTo>
                  <a:pt x="52065" y="20558"/>
                </a:lnTo>
                <a:lnTo>
                  <a:pt x="42063" y="28355"/>
                </a:lnTo>
                <a:lnTo>
                  <a:pt x="33020" y="37337"/>
                </a:lnTo>
                <a:lnTo>
                  <a:pt x="25585" y="46730"/>
                </a:lnTo>
                <a:lnTo>
                  <a:pt x="18923" y="57321"/>
                </a:lnTo>
                <a:lnTo>
                  <a:pt x="13222" y="68922"/>
                </a:lnTo>
                <a:lnTo>
                  <a:pt x="8509" y="81534"/>
                </a:lnTo>
                <a:lnTo>
                  <a:pt x="3495" y="101014"/>
                </a:lnTo>
                <a:lnTo>
                  <a:pt x="1548" y="113484"/>
                </a:lnTo>
                <a:lnTo>
                  <a:pt x="385" y="126549"/>
                </a:lnTo>
                <a:lnTo>
                  <a:pt x="0" y="140208"/>
                </a:lnTo>
                <a:lnTo>
                  <a:pt x="188" y="150449"/>
                </a:lnTo>
                <a:lnTo>
                  <a:pt x="1071" y="163926"/>
                </a:lnTo>
                <a:lnTo>
                  <a:pt x="2684" y="176617"/>
                </a:lnTo>
                <a:lnTo>
                  <a:pt x="5034" y="188523"/>
                </a:lnTo>
                <a:lnTo>
                  <a:pt x="8128" y="199644"/>
                </a:lnTo>
                <a:lnTo>
                  <a:pt x="11975" y="210246"/>
                </a:lnTo>
                <a:lnTo>
                  <a:pt x="17676" y="221944"/>
                </a:lnTo>
                <a:lnTo>
                  <a:pt x="24521" y="232417"/>
                </a:lnTo>
                <a:lnTo>
                  <a:pt x="32512" y="241681"/>
                </a:lnTo>
                <a:lnTo>
                  <a:pt x="39536" y="248161"/>
                </a:lnTo>
                <a:lnTo>
                  <a:pt x="49670" y="255502"/>
                </a:lnTo>
                <a:lnTo>
                  <a:pt x="60955" y="261634"/>
                </a:lnTo>
                <a:lnTo>
                  <a:pt x="73406" y="266573"/>
                </a:lnTo>
                <a:lnTo>
                  <a:pt x="90770" y="271183"/>
                </a:lnTo>
                <a:lnTo>
                  <a:pt x="103143" y="273202"/>
                </a:lnTo>
                <a:lnTo>
                  <a:pt x="116317" y="274420"/>
                </a:lnTo>
                <a:lnTo>
                  <a:pt x="130302" y="274827"/>
                </a:lnTo>
                <a:lnTo>
                  <a:pt x="139288" y="274679"/>
                </a:lnTo>
                <a:lnTo>
                  <a:pt x="152022" y="273899"/>
                </a:lnTo>
                <a:lnTo>
                  <a:pt x="164210" y="272414"/>
                </a:lnTo>
                <a:lnTo>
                  <a:pt x="180707" y="269616"/>
                </a:lnTo>
                <a:lnTo>
                  <a:pt x="192278" y="266954"/>
                </a:lnTo>
                <a:lnTo>
                  <a:pt x="200533" y="264922"/>
                </a:lnTo>
                <a:lnTo>
                  <a:pt x="212471" y="260604"/>
                </a:lnTo>
                <a:lnTo>
                  <a:pt x="217804" y="258445"/>
                </a:lnTo>
                <a:lnTo>
                  <a:pt x="220979" y="256667"/>
                </a:lnTo>
                <a:lnTo>
                  <a:pt x="224282" y="252857"/>
                </a:lnTo>
                <a:lnTo>
                  <a:pt x="225806" y="250062"/>
                </a:lnTo>
                <a:lnTo>
                  <a:pt x="226695" y="246380"/>
                </a:lnTo>
                <a:lnTo>
                  <a:pt x="227329" y="241935"/>
                </a:lnTo>
                <a:lnTo>
                  <a:pt x="227584" y="239140"/>
                </a:lnTo>
                <a:lnTo>
                  <a:pt x="227710" y="236347"/>
                </a:lnTo>
                <a:lnTo>
                  <a:pt x="227838" y="232918"/>
                </a:lnTo>
                <a:lnTo>
                  <a:pt x="227838" y="224409"/>
                </a:lnTo>
                <a:lnTo>
                  <a:pt x="227710" y="220599"/>
                </a:lnTo>
                <a:lnTo>
                  <a:pt x="227329" y="217550"/>
                </a:lnTo>
                <a:lnTo>
                  <a:pt x="227076" y="214630"/>
                </a:lnTo>
                <a:lnTo>
                  <a:pt x="226568" y="212217"/>
                </a:lnTo>
                <a:lnTo>
                  <a:pt x="225171" y="208914"/>
                </a:lnTo>
                <a:lnTo>
                  <a:pt x="222122" y="206501"/>
                </a:lnTo>
                <a:lnTo>
                  <a:pt x="219075" y="206248"/>
                </a:lnTo>
                <a:lnTo>
                  <a:pt x="216281" y="206248"/>
                </a:lnTo>
                <a:lnTo>
                  <a:pt x="212725" y="207137"/>
                </a:lnTo>
                <a:lnTo>
                  <a:pt x="208407" y="208787"/>
                </a:lnTo>
                <a:lnTo>
                  <a:pt x="204089" y="210565"/>
                </a:lnTo>
                <a:lnTo>
                  <a:pt x="198501" y="212471"/>
                </a:lnTo>
                <a:lnTo>
                  <a:pt x="191897" y="214630"/>
                </a:lnTo>
                <a:lnTo>
                  <a:pt x="185293" y="216662"/>
                </a:lnTo>
                <a:lnTo>
                  <a:pt x="177419" y="218567"/>
                </a:lnTo>
                <a:lnTo>
                  <a:pt x="168275" y="220345"/>
                </a:lnTo>
                <a:lnTo>
                  <a:pt x="162545" y="221253"/>
                </a:lnTo>
                <a:lnTo>
                  <a:pt x="150238" y="222469"/>
                </a:lnTo>
                <a:lnTo>
                  <a:pt x="136525" y="222885"/>
                </a:lnTo>
                <a:lnTo>
                  <a:pt x="130560" y="222748"/>
                </a:lnTo>
                <a:lnTo>
                  <a:pt x="117480" y="221313"/>
                </a:lnTo>
                <a:lnTo>
                  <a:pt x="106172" y="218312"/>
                </a:lnTo>
                <a:lnTo>
                  <a:pt x="97663" y="215137"/>
                </a:lnTo>
                <a:lnTo>
                  <a:pt x="90804" y="210693"/>
                </a:lnTo>
                <a:lnTo>
                  <a:pt x="85344" y="204724"/>
                </a:lnTo>
                <a:lnTo>
                  <a:pt x="80009" y="1988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82150" y="526541"/>
            <a:ext cx="10886" cy="100965"/>
          </a:xfrm>
          <a:custGeom>
            <a:avLst/>
            <a:gdLst/>
            <a:ahLst/>
            <a:cxnLst/>
            <a:rect l="l" t="t" r="r" b="b"/>
            <a:pathLst>
              <a:path w="10886" h="100965">
                <a:moveTo>
                  <a:pt x="9235" y="0"/>
                </a:moveTo>
                <a:lnTo>
                  <a:pt x="0" y="4310"/>
                </a:lnTo>
                <a:lnTo>
                  <a:pt x="6949" y="100965"/>
                </a:lnTo>
                <a:lnTo>
                  <a:pt x="7330" y="92456"/>
                </a:lnTo>
                <a:lnTo>
                  <a:pt x="8600" y="84328"/>
                </a:lnTo>
                <a:lnTo>
                  <a:pt x="10886" y="76835"/>
                </a:lnTo>
                <a:lnTo>
                  <a:pt x="92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900808" y="516889"/>
            <a:ext cx="186055" cy="274827"/>
          </a:xfrm>
          <a:custGeom>
            <a:avLst/>
            <a:gdLst/>
            <a:ahLst/>
            <a:cxnLst/>
            <a:rect l="l" t="t" r="r" b="b"/>
            <a:pathLst>
              <a:path w="186055" h="274827">
                <a:moveTo>
                  <a:pt x="508" y="241935"/>
                </a:moveTo>
                <a:lnTo>
                  <a:pt x="1651" y="245999"/>
                </a:lnTo>
                <a:lnTo>
                  <a:pt x="2793" y="250062"/>
                </a:lnTo>
                <a:lnTo>
                  <a:pt x="4318" y="253111"/>
                </a:lnTo>
                <a:lnTo>
                  <a:pt x="8255" y="256921"/>
                </a:lnTo>
                <a:lnTo>
                  <a:pt x="11430" y="258952"/>
                </a:lnTo>
                <a:lnTo>
                  <a:pt x="15875" y="261112"/>
                </a:lnTo>
                <a:lnTo>
                  <a:pt x="20193" y="263271"/>
                </a:lnTo>
                <a:lnTo>
                  <a:pt x="25654" y="265430"/>
                </a:lnTo>
                <a:lnTo>
                  <a:pt x="32258" y="267588"/>
                </a:lnTo>
                <a:lnTo>
                  <a:pt x="38735" y="269621"/>
                </a:lnTo>
                <a:lnTo>
                  <a:pt x="46228" y="271399"/>
                </a:lnTo>
                <a:lnTo>
                  <a:pt x="54483" y="272796"/>
                </a:lnTo>
                <a:lnTo>
                  <a:pt x="67571" y="274316"/>
                </a:lnTo>
                <a:lnTo>
                  <a:pt x="80518" y="274827"/>
                </a:lnTo>
                <a:lnTo>
                  <a:pt x="85179" y="274770"/>
                </a:lnTo>
                <a:lnTo>
                  <a:pt x="98258" y="273964"/>
                </a:lnTo>
                <a:lnTo>
                  <a:pt x="110766" y="272205"/>
                </a:lnTo>
                <a:lnTo>
                  <a:pt x="122682" y="269494"/>
                </a:lnTo>
                <a:lnTo>
                  <a:pt x="134384" y="265586"/>
                </a:lnTo>
                <a:lnTo>
                  <a:pt x="145919" y="260162"/>
                </a:lnTo>
                <a:lnTo>
                  <a:pt x="156210" y="253492"/>
                </a:lnTo>
                <a:lnTo>
                  <a:pt x="163251" y="247537"/>
                </a:lnTo>
                <a:lnTo>
                  <a:pt x="171582" y="237981"/>
                </a:lnTo>
                <a:lnTo>
                  <a:pt x="178181" y="226949"/>
                </a:lnTo>
                <a:lnTo>
                  <a:pt x="182407" y="216283"/>
                </a:lnTo>
                <a:lnTo>
                  <a:pt x="185138" y="203899"/>
                </a:lnTo>
                <a:lnTo>
                  <a:pt x="186055" y="190373"/>
                </a:lnTo>
                <a:lnTo>
                  <a:pt x="185960" y="186039"/>
                </a:lnTo>
                <a:lnTo>
                  <a:pt x="184366" y="172963"/>
                </a:lnTo>
                <a:lnTo>
                  <a:pt x="180848" y="161544"/>
                </a:lnTo>
                <a:lnTo>
                  <a:pt x="177292" y="153543"/>
                </a:lnTo>
                <a:lnTo>
                  <a:pt x="172847" y="146558"/>
                </a:lnTo>
                <a:lnTo>
                  <a:pt x="167132" y="140715"/>
                </a:lnTo>
                <a:lnTo>
                  <a:pt x="161544" y="134874"/>
                </a:lnTo>
                <a:lnTo>
                  <a:pt x="155067" y="129921"/>
                </a:lnTo>
                <a:lnTo>
                  <a:pt x="147955" y="125984"/>
                </a:lnTo>
                <a:lnTo>
                  <a:pt x="140716" y="121920"/>
                </a:lnTo>
                <a:lnTo>
                  <a:pt x="133477" y="118490"/>
                </a:lnTo>
                <a:lnTo>
                  <a:pt x="126111" y="115443"/>
                </a:lnTo>
                <a:lnTo>
                  <a:pt x="118618" y="112395"/>
                </a:lnTo>
                <a:lnTo>
                  <a:pt x="111379" y="109600"/>
                </a:lnTo>
                <a:lnTo>
                  <a:pt x="104140" y="107061"/>
                </a:lnTo>
                <a:lnTo>
                  <a:pt x="97028" y="104521"/>
                </a:lnTo>
                <a:lnTo>
                  <a:pt x="90551" y="101854"/>
                </a:lnTo>
                <a:lnTo>
                  <a:pt x="84963" y="98933"/>
                </a:lnTo>
                <a:lnTo>
                  <a:pt x="79248" y="96012"/>
                </a:lnTo>
                <a:lnTo>
                  <a:pt x="74803" y="92583"/>
                </a:lnTo>
                <a:lnTo>
                  <a:pt x="71247" y="88773"/>
                </a:lnTo>
                <a:lnTo>
                  <a:pt x="67818" y="84962"/>
                </a:lnTo>
                <a:lnTo>
                  <a:pt x="66040" y="80263"/>
                </a:lnTo>
                <a:lnTo>
                  <a:pt x="66040" y="70993"/>
                </a:lnTo>
                <a:lnTo>
                  <a:pt x="66802" y="67563"/>
                </a:lnTo>
                <a:lnTo>
                  <a:pt x="68326" y="64388"/>
                </a:lnTo>
                <a:lnTo>
                  <a:pt x="69723" y="61213"/>
                </a:lnTo>
                <a:lnTo>
                  <a:pt x="71882" y="58420"/>
                </a:lnTo>
                <a:lnTo>
                  <a:pt x="74803" y="56007"/>
                </a:lnTo>
                <a:lnTo>
                  <a:pt x="77724" y="53721"/>
                </a:lnTo>
                <a:lnTo>
                  <a:pt x="81534" y="51815"/>
                </a:lnTo>
                <a:lnTo>
                  <a:pt x="85979" y="50546"/>
                </a:lnTo>
                <a:lnTo>
                  <a:pt x="90551" y="49275"/>
                </a:lnTo>
                <a:lnTo>
                  <a:pt x="96012" y="48640"/>
                </a:lnTo>
                <a:lnTo>
                  <a:pt x="110871" y="48640"/>
                </a:lnTo>
                <a:lnTo>
                  <a:pt x="118618" y="49657"/>
                </a:lnTo>
                <a:lnTo>
                  <a:pt x="125476" y="51562"/>
                </a:lnTo>
                <a:lnTo>
                  <a:pt x="132334" y="53467"/>
                </a:lnTo>
                <a:lnTo>
                  <a:pt x="138303" y="55499"/>
                </a:lnTo>
                <a:lnTo>
                  <a:pt x="143510" y="57658"/>
                </a:lnTo>
                <a:lnTo>
                  <a:pt x="148717" y="59817"/>
                </a:lnTo>
                <a:lnTo>
                  <a:pt x="153035" y="61849"/>
                </a:lnTo>
                <a:lnTo>
                  <a:pt x="156464" y="63881"/>
                </a:lnTo>
                <a:lnTo>
                  <a:pt x="160020" y="65786"/>
                </a:lnTo>
                <a:lnTo>
                  <a:pt x="162560" y="66675"/>
                </a:lnTo>
                <a:lnTo>
                  <a:pt x="165608" y="66675"/>
                </a:lnTo>
                <a:lnTo>
                  <a:pt x="169037" y="65150"/>
                </a:lnTo>
                <a:lnTo>
                  <a:pt x="170561" y="62102"/>
                </a:lnTo>
                <a:lnTo>
                  <a:pt x="171704" y="57785"/>
                </a:lnTo>
                <a:lnTo>
                  <a:pt x="171958" y="54610"/>
                </a:lnTo>
                <a:lnTo>
                  <a:pt x="172212" y="51562"/>
                </a:lnTo>
                <a:lnTo>
                  <a:pt x="172339" y="47625"/>
                </a:lnTo>
                <a:lnTo>
                  <a:pt x="172339" y="38481"/>
                </a:lnTo>
                <a:lnTo>
                  <a:pt x="172212" y="34925"/>
                </a:lnTo>
                <a:lnTo>
                  <a:pt x="171958" y="32131"/>
                </a:lnTo>
                <a:lnTo>
                  <a:pt x="171704" y="29337"/>
                </a:lnTo>
                <a:lnTo>
                  <a:pt x="171323" y="26924"/>
                </a:lnTo>
                <a:lnTo>
                  <a:pt x="170561" y="23113"/>
                </a:lnTo>
                <a:lnTo>
                  <a:pt x="169291" y="20065"/>
                </a:lnTo>
                <a:lnTo>
                  <a:pt x="167386" y="17399"/>
                </a:lnTo>
                <a:lnTo>
                  <a:pt x="163957" y="14605"/>
                </a:lnTo>
                <a:lnTo>
                  <a:pt x="161036" y="13081"/>
                </a:lnTo>
                <a:lnTo>
                  <a:pt x="157099" y="11049"/>
                </a:lnTo>
                <a:lnTo>
                  <a:pt x="153035" y="9144"/>
                </a:lnTo>
                <a:lnTo>
                  <a:pt x="148082" y="7365"/>
                </a:lnTo>
                <a:lnTo>
                  <a:pt x="142240" y="5842"/>
                </a:lnTo>
                <a:lnTo>
                  <a:pt x="136525" y="4190"/>
                </a:lnTo>
                <a:lnTo>
                  <a:pt x="129921" y="2794"/>
                </a:lnTo>
                <a:lnTo>
                  <a:pt x="122809" y="1650"/>
                </a:lnTo>
                <a:lnTo>
                  <a:pt x="115570" y="635"/>
                </a:lnTo>
                <a:lnTo>
                  <a:pt x="108204" y="0"/>
                </a:lnTo>
                <a:lnTo>
                  <a:pt x="96554" y="42"/>
                </a:lnTo>
                <a:lnTo>
                  <a:pt x="83249" y="879"/>
                </a:lnTo>
                <a:lnTo>
                  <a:pt x="70777" y="2805"/>
                </a:lnTo>
                <a:lnTo>
                  <a:pt x="59182" y="5842"/>
                </a:lnTo>
                <a:lnTo>
                  <a:pt x="49322" y="9382"/>
                </a:lnTo>
                <a:lnTo>
                  <a:pt x="37856" y="15018"/>
                </a:lnTo>
                <a:lnTo>
                  <a:pt x="27813" y="21844"/>
                </a:lnTo>
                <a:lnTo>
                  <a:pt x="22934" y="26193"/>
                </a:lnTo>
                <a:lnTo>
                  <a:pt x="14607" y="35845"/>
                </a:lnTo>
                <a:lnTo>
                  <a:pt x="8255" y="46862"/>
                </a:lnTo>
                <a:lnTo>
                  <a:pt x="5495" y="53658"/>
                </a:lnTo>
                <a:lnTo>
                  <a:pt x="2421" y="65892"/>
                </a:lnTo>
                <a:lnTo>
                  <a:pt x="1397" y="78994"/>
                </a:lnTo>
                <a:lnTo>
                  <a:pt x="1509" y="84049"/>
                </a:lnTo>
                <a:lnTo>
                  <a:pt x="3060" y="97157"/>
                </a:lnTo>
                <a:lnTo>
                  <a:pt x="6477" y="108458"/>
                </a:lnTo>
                <a:lnTo>
                  <a:pt x="9779" y="116712"/>
                </a:lnTo>
                <a:lnTo>
                  <a:pt x="14224" y="123698"/>
                </a:lnTo>
                <a:lnTo>
                  <a:pt x="19812" y="129539"/>
                </a:lnTo>
                <a:lnTo>
                  <a:pt x="25400" y="135382"/>
                </a:lnTo>
                <a:lnTo>
                  <a:pt x="31623" y="140208"/>
                </a:lnTo>
                <a:lnTo>
                  <a:pt x="38608" y="144272"/>
                </a:lnTo>
                <a:lnTo>
                  <a:pt x="45720" y="148209"/>
                </a:lnTo>
                <a:lnTo>
                  <a:pt x="52832" y="151764"/>
                </a:lnTo>
                <a:lnTo>
                  <a:pt x="60198" y="154939"/>
                </a:lnTo>
                <a:lnTo>
                  <a:pt x="67564" y="157987"/>
                </a:lnTo>
                <a:lnTo>
                  <a:pt x="74803" y="160782"/>
                </a:lnTo>
                <a:lnTo>
                  <a:pt x="81788" y="163322"/>
                </a:lnTo>
                <a:lnTo>
                  <a:pt x="88773" y="165862"/>
                </a:lnTo>
                <a:lnTo>
                  <a:pt x="95123" y="168656"/>
                </a:lnTo>
                <a:lnTo>
                  <a:pt x="100711" y="171576"/>
                </a:lnTo>
                <a:lnTo>
                  <a:pt x="106172" y="174498"/>
                </a:lnTo>
                <a:lnTo>
                  <a:pt x="110617" y="177926"/>
                </a:lnTo>
                <a:lnTo>
                  <a:pt x="114046" y="181737"/>
                </a:lnTo>
                <a:lnTo>
                  <a:pt x="117348" y="185674"/>
                </a:lnTo>
                <a:lnTo>
                  <a:pt x="119126" y="190373"/>
                </a:lnTo>
                <a:lnTo>
                  <a:pt x="119126" y="200660"/>
                </a:lnTo>
                <a:lnTo>
                  <a:pt x="118110" y="204724"/>
                </a:lnTo>
                <a:lnTo>
                  <a:pt x="116332" y="208407"/>
                </a:lnTo>
                <a:lnTo>
                  <a:pt x="114554" y="212089"/>
                </a:lnTo>
                <a:lnTo>
                  <a:pt x="111887" y="215011"/>
                </a:lnTo>
                <a:lnTo>
                  <a:pt x="108331" y="217424"/>
                </a:lnTo>
                <a:lnTo>
                  <a:pt x="104775" y="219837"/>
                </a:lnTo>
                <a:lnTo>
                  <a:pt x="100584" y="221614"/>
                </a:lnTo>
                <a:lnTo>
                  <a:pt x="95758" y="222885"/>
                </a:lnTo>
                <a:lnTo>
                  <a:pt x="90932" y="224155"/>
                </a:lnTo>
                <a:lnTo>
                  <a:pt x="85343" y="224789"/>
                </a:lnTo>
                <a:lnTo>
                  <a:pt x="77857" y="224782"/>
                </a:lnTo>
                <a:lnTo>
                  <a:pt x="64611" y="223831"/>
                </a:lnTo>
                <a:lnTo>
                  <a:pt x="52832" y="221234"/>
                </a:lnTo>
                <a:lnTo>
                  <a:pt x="45085" y="218948"/>
                </a:lnTo>
                <a:lnTo>
                  <a:pt x="38354" y="216408"/>
                </a:lnTo>
                <a:lnTo>
                  <a:pt x="32512" y="213613"/>
                </a:lnTo>
                <a:lnTo>
                  <a:pt x="26670" y="210947"/>
                </a:lnTo>
                <a:lnTo>
                  <a:pt x="21843" y="208407"/>
                </a:lnTo>
                <a:lnTo>
                  <a:pt x="17907" y="206121"/>
                </a:lnTo>
                <a:lnTo>
                  <a:pt x="13970" y="203835"/>
                </a:lnTo>
                <a:lnTo>
                  <a:pt x="11049" y="202692"/>
                </a:lnTo>
                <a:lnTo>
                  <a:pt x="7366" y="202692"/>
                </a:lnTo>
                <a:lnTo>
                  <a:pt x="3810" y="204343"/>
                </a:lnTo>
                <a:lnTo>
                  <a:pt x="2159" y="207518"/>
                </a:lnTo>
                <a:lnTo>
                  <a:pt x="889" y="211962"/>
                </a:lnTo>
                <a:lnTo>
                  <a:pt x="508" y="215137"/>
                </a:lnTo>
                <a:lnTo>
                  <a:pt x="254" y="218312"/>
                </a:lnTo>
                <a:lnTo>
                  <a:pt x="0" y="222504"/>
                </a:lnTo>
                <a:lnTo>
                  <a:pt x="0" y="235838"/>
                </a:lnTo>
                <a:lnTo>
                  <a:pt x="508" y="2419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22805" y="516889"/>
            <a:ext cx="222503" cy="274827"/>
          </a:xfrm>
          <a:custGeom>
            <a:avLst/>
            <a:gdLst/>
            <a:ahLst/>
            <a:cxnLst/>
            <a:rect l="l" t="t" r="r" b="b"/>
            <a:pathLst>
              <a:path w="222503" h="274827">
                <a:moveTo>
                  <a:pt x="139841" y="212072"/>
                </a:moveTo>
                <a:lnTo>
                  <a:pt x="130428" y="218821"/>
                </a:lnTo>
                <a:lnTo>
                  <a:pt x="128414" y="219988"/>
                </a:lnTo>
                <a:lnTo>
                  <a:pt x="116568" y="224649"/>
                </a:lnTo>
                <a:lnTo>
                  <a:pt x="103758" y="226187"/>
                </a:lnTo>
                <a:lnTo>
                  <a:pt x="100306" y="226094"/>
                </a:lnTo>
                <a:lnTo>
                  <a:pt x="87072" y="223522"/>
                </a:lnTo>
                <a:lnTo>
                  <a:pt x="88772" y="274827"/>
                </a:lnTo>
                <a:lnTo>
                  <a:pt x="94631" y="274682"/>
                </a:lnTo>
                <a:lnTo>
                  <a:pt x="107613" y="273242"/>
                </a:lnTo>
                <a:lnTo>
                  <a:pt x="119884" y="270279"/>
                </a:lnTo>
                <a:lnTo>
                  <a:pt x="131444" y="265811"/>
                </a:lnTo>
                <a:lnTo>
                  <a:pt x="135401" y="263834"/>
                </a:lnTo>
                <a:lnTo>
                  <a:pt x="146260" y="257335"/>
                </a:lnTo>
                <a:lnTo>
                  <a:pt x="156371" y="249611"/>
                </a:lnTo>
                <a:lnTo>
                  <a:pt x="165734" y="240664"/>
                </a:lnTo>
                <a:lnTo>
                  <a:pt x="165734" y="260096"/>
                </a:lnTo>
                <a:lnTo>
                  <a:pt x="166496" y="264540"/>
                </a:lnTo>
                <a:lnTo>
                  <a:pt x="169671" y="267462"/>
                </a:lnTo>
                <a:lnTo>
                  <a:pt x="172212" y="268605"/>
                </a:lnTo>
                <a:lnTo>
                  <a:pt x="176021" y="269239"/>
                </a:lnTo>
                <a:lnTo>
                  <a:pt x="179705" y="269875"/>
                </a:lnTo>
                <a:lnTo>
                  <a:pt x="185674" y="270129"/>
                </a:lnTo>
                <a:lnTo>
                  <a:pt x="201549" y="270129"/>
                </a:lnTo>
                <a:lnTo>
                  <a:pt x="207263" y="269875"/>
                </a:lnTo>
                <a:lnTo>
                  <a:pt x="211200" y="269239"/>
                </a:lnTo>
                <a:lnTo>
                  <a:pt x="215137" y="268605"/>
                </a:lnTo>
                <a:lnTo>
                  <a:pt x="218058" y="267462"/>
                </a:lnTo>
                <a:lnTo>
                  <a:pt x="221614" y="264540"/>
                </a:lnTo>
                <a:lnTo>
                  <a:pt x="222503" y="260096"/>
                </a:lnTo>
                <a:lnTo>
                  <a:pt x="222405" y="89669"/>
                </a:lnTo>
                <a:lnTo>
                  <a:pt x="221473" y="76197"/>
                </a:lnTo>
                <a:lnTo>
                  <a:pt x="219529" y="63875"/>
                </a:lnTo>
                <a:lnTo>
                  <a:pt x="216534" y="52705"/>
                </a:lnTo>
                <a:lnTo>
                  <a:pt x="212596" y="42912"/>
                </a:lnTo>
                <a:lnTo>
                  <a:pt x="205927" y="32035"/>
                </a:lnTo>
                <a:lnTo>
                  <a:pt x="197484" y="22860"/>
                </a:lnTo>
                <a:lnTo>
                  <a:pt x="188128" y="15916"/>
                </a:lnTo>
                <a:lnTo>
                  <a:pt x="176863" y="10089"/>
                </a:lnTo>
                <a:lnTo>
                  <a:pt x="163956" y="5587"/>
                </a:lnTo>
                <a:lnTo>
                  <a:pt x="154252" y="3349"/>
                </a:lnTo>
                <a:lnTo>
                  <a:pt x="142264" y="1497"/>
                </a:lnTo>
                <a:lnTo>
                  <a:pt x="129167" y="376"/>
                </a:lnTo>
                <a:lnTo>
                  <a:pt x="114934" y="0"/>
                </a:lnTo>
                <a:lnTo>
                  <a:pt x="108872" y="96"/>
                </a:lnTo>
                <a:lnTo>
                  <a:pt x="96108" y="944"/>
                </a:lnTo>
                <a:lnTo>
                  <a:pt x="83693" y="2667"/>
                </a:lnTo>
                <a:lnTo>
                  <a:pt x="67416" y="6015"/>
                </a:lnTo>
                <a:lnTo>
                  <a:pt x="55625" y="9398"/>
                </a:lnTo>
                <a:lnTo>
                  <a:pt x="39624" y="14986"/>
                </a:lnTo>
                <a:lnTo>
                  <a:pt x="33274" y="18161"/>
                </a:lnTo>
                <a:lnTo>
                  <a:pt x="26924" y="21336"/>
                </a:lnTo>
                <a:lnTo>
                  <a:pt x="22478" y="24257"/>
                </a:lnTo>
                <a:lnTo>
                  <a:pt x="19938" y="26924"/>
                </a:lnTo>
                <a:lnTo>
                  <a:pt x="17399" y="29590"/>
                </a:lnTo>
                <a:lnTo>
                  <a:pt x="15620" y="32512"/>
                </a:lnTo>
                <a:lnTo>
                  <a:pt x="14731" y="35813"/>
                </a:lnTo>
                <a:lnTo>
                  <a:pt x="13843" y="39115"/>
                </a:lnTo>
                <a:lnTo>
                  <a:pt x="13334" y="43561"/>
                </a:lnTo>
                <a:lnTo>
                  <a:pt x="13334" y="53339"/>
                </a:lnTo>
                <a:lnTo>
                  <a:pt x="13588" y="57276"/>
                </a:lnTo>
                <a:lnTo>
                  <a:pt x="14224" y="60706"/>
                </a:lnTo>
                <a:lnTo>
                  <a:pt x="14731" y="64135"/>
                </a:lnTo>
                <a:lnTo>
                  <a:pt x="15493" y="67056"/>
                </a:lnTo>
                <a:lnTo>
                  <a:pt x="16509" y="69469"/>
                </a:lnTo>
                <a:lnTo>
                  <a:pt x="18795" y="73660"/>
                </a:lnTo>
                <a:lnTo>
                  <a:pt x="21843" y="76200"/>
                </a:lnTo>
                <a:lnTo>
                  <a:pt x="25653" y="76835"/>
                </a:lnTo>
                <a:lnTo>
                  <a:pt x="28575" y="76835"/>
                </a:lnTo>
                <a:lnTo>
                  <a:pt x="32384" y="75564"/>
                </a:lnTo>
                <a:lnTo>
                  <a:pt x="36956" y="73025"/>
                </a:lnTo>
                <a:lnTo>
                  <a:pt x="41656" y="70358"/>
                </a:lnTo>
                <a:lnTo>
                  <a:pt x="47370" y="67563"/>
                </a:lnTo>
                <a:lnTo>
                  <a:pt x="54356" y="64515"/>
                </a:lnTo>
                <a:lnTo>
                  <a:pt x="61213" y="61468"/>
                </a:lnTo>
                <a:lnTo>
                  <a:pt x="69214" y="58547"/>
                </a:lnTo>
                <a:lnTo>
                  <a:pt x="78231" y="56007"/>
                </a:lnTo>
                <a:lnTo>
                  <a:pt x="83208" y="54759"/>
                </a:lnTo>
                <a:lnTo>
                  <a:pt x="95435" y="52837"/>
                </a:lnTo>
                <a:lnTo>
                  <a:pt x="108965" y="52197"/>
                </a:lnTo>
                <a:lnTo>
                  <a:pt x="117728" y="52197"/>
                </a:lnTo>
                <a:lnTo>
                  <a:pt x="124968" y="53086"/>
                </a:lnTo>
                <a:lnTo>
                  <a:pt x="130937" y="54990"/>
                </a:lnTo>
                <a:lnTo>
                  <a:pt x="136778" y="56769"/>
                </a:lnTo>
                <a:lnTo>
                  <a:pt x="141605" y="59562"/>
                </a:lnTo>
                <a:lnTo>
                  <a:pt x="145161" y="63373"/>
                </a:lnTo>
                <a:lnTo>
                  <a:pt x="148717" y="67183"/>
                </a:lnTo>
                <a:lnTo>
                  <a:pt x="151256" y="72009"/>
                </a:lnTo>
                <a:lnTo>
                  <a:pt x="152781" y="77724"/>
                </a:lnTo>
                <a:lnTo>
                  <a:pt x="154305" y="83438"/>
                </a:lnTo>
                <a:lnTo>
                  <a:pt x="155067" y="90170"/>
                </a:lnTo>
                <a:lnTo>
                  <a:pt x="155067" y="112522"/>
                </a:lnTo>
                <a:lnTo>
                  <a:pt x="124129" y="112584"/>
                </a:lnTo>
                <a:lnTo>
                  <a:pt x="110518" y="113075"/>
                </a:lnTo>
                <a:lnTo>
                  <a:pt x="97670" y="114054"/>
                </a:lnTo>
                <a:lnTo>
                  <a:pt x="85592" y="115520"/>
                </a:lnTo>
                <a:lnTo>
                  <a:pt x="74294" y="117475"/>
                </a:lnTo>
                <a:lnTo>
                  <a:pt x="68001" y="118862"/>
                </a:lnTo>
                <a:lnTo>
                  <a:pt x="55039" y="122575"/>
                </a:lnTo>
                <a:lnTo>
                  <a:pt x="43421" y="127156"/>
                </a:lnTo>
                <a:lnTo>
                  <a:pt x="33146" y="132587"/>
                </a:lnTo>
                <a:lnTo>
                  <a:pt x="24099" y="139120"/>
                </a:lnTo>
                <a:lnTo>
                  <a:pt x="15165" y="148178"/>
                </a:lnTo>
                <a:lnTo>
                  <a:pt x="8255" y="158623"/>
                </a:lnTo>
                <a:lnTo>
                  <a:pt x="3732" y="169528"/>
                </a:lnTo>
                <a:lnTo>
                  <a:pt x="938" y="181911"/>
                </a:lnTo>
                <a:lnTo>
                  <a:pt x="0" y="195580"/>
                </a:lnTo>
                <a:lnTo>
                  <a:pt x="488" y="206010"/>
                </a:lnTo>
                <a:lnTo>
                  <a:pt x="2631" y="218668"/>
                </a:lnTo>
                <a:lnTo>
                  <a:pt x="6476" y="229997"/>
                </a:lnTo>
                <a:lnTo>
                  <a:pt x="9023" y="235101"/>
                </a:lnTo>
                <a:lnTo>
                  <a:pt x="16111" y="245702"/>
                </a:lnTo>
                <a:lnTo>
                  <a:pt x="25018" y="254762"/>
                </a:lnTo>
                <a:lnTo>
                  <a:pt x="29968" y="258557"/>
                </a:lnTo>
                <a:lnTo>
                  <a:pt x="40835" y="264905"/>
                </a:lnTo>
                <a:lnTo>
                  <a:pt x="53086" y="269748"/>
                </a:lnTo>
                <a:lnTo>
                  <a:pt x="62947" y="272268"/>
                </a:lnTo>
                <a:lnTo>
                  <a:pt x="75465" y="274177"/>
                </a:lnTo>
                <a:lnTo>
                  <a:pt x="76484" y="217102"/>
                </a:lnTo>
                <a:lnTo>
                  <a:pt x="69493" y="206822"/>
                </a:lnTo>
                <a:lnTo>
                  <a:pt x="67182" y="193421"/>
                </a:lnTo>
                <a:lnTo>
                  <a:pt x="67182" y="187451"/>
                </a:lnTo>
                <a:lnTo>
                  <a:pt x="68325" y="182118"/>
                </a:lnTo>
                <a:lnTo>
                  <a:pt x="70612" y="177419"/>
                </a:lnTo>
                <a:lnTo>
                  <a:pt x="72897" y="172847"/>
                </a:lnTo>
                <a:lnTo>
                  <a:pt x="76453" y="168783"/>
                </a:lnTo>
                <a:lnTo>
                  <a:pt x="81406" y="165608"/>
                </a:lnTo>
                <a:lnTo>
                  <a:pt x="86232" y="162306"/>
                </a:lnTo>
                <a:lnTo>
                  <a:pt x="92582" y="159765"/>
                </a:lnTo>
                <a:lnTo>
                  <a:pt x="100456" y="158114"/>
                </a:lnTo>
                <a:lnTo>
                  <a:pt x="103119" y="157634"/>
                </a:lnTo>
                <a:lnTo>
                  <a:pt x="115023" y="156207"/>
                </a:lnTo>
                <a:lnTo>
                  <a:pt x="128905" y="155701"/>
                </a:lnTo>
                <a:lnTo>
                  <a:pt x="155067" y="155701"/>
                </a:lnTo>
                <a:lnTo>
                  <a:pt x="155067" y="197231"/>
                </a:lnTo>
                <a:lnTo>
                  <a:pt x="149438" y="203287"/>
                </a:lnTo>
                <a:lnTo>
                  <a:pt x="139841" y="2120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9797" y="1075816"/>
            <a:ext cx="6676339" cy="479298"/>
          </a:xfrm>
          <a:custGeom>
            <a:avLst/>
            <a:gdLst/>
            <a:ahLst/>
            <a:cxnLst/>
            <a:rect l="l" t="t" r="r" b="b"/>
            <a:pathLst>
              <a:path w="6676339" h="479298">
                <a:moveTo>
                  <a:pt x="2770835" y="326009"/>
                </a:moveTo>
                <a:lnTo>
                  <a:pt x="2764612" y="321437"/>
                </a:lnTo>
                <a:lnTo>
                  <a:pt x="2758389" y="316865"/>
                </a:lnTo>
                <a:lnTo>
                  <a:pt x="2753436" y="310769"/>
                </a:lnTo>
                <a:lnTo>
                  <a:pt x="2749753" y="303275"/>
                </a:lnTo>
                <a:lnTo>
                  <a:pt x="2749075" y="301886"/>
                </a:lnTo>
                <a:lnTo>
                  <a:pt x="2744638" y="290368"/>
                </a:lnTo>
                <a:lnTo>
                  <a:pt x="2741625" y="277495"/>
                </a:lnTo>
                <a:lnTo>
                  <a:pt x="2740934" y="273084"/>
                </a:lnTo>
                <a:lnTo>
                  <a:pt x="2743938" y="383447"/>
                </a:lnTo>
                <a:lnTo>
                  <a:pt x="2756801" y="385702"/>
                </a:lnTo>
                <a:lnTo>
                  <a:pt x="2770835" y="386461"/>
                </a:lnTo>
                <a:lnTo>
                  <a:pt x="2780353" y="386038"/>
                </a:lnTo>
                <a:lnTo>
                  <a:pt x="2793094" y="384049"/>
                </a:lnTo>
                <a:lnTo>
                  <a:pt x="2805199" y="380454"/>
                </a:lnTo>
                <a:lnTo>
                  <a:pt x="2816682" y="375285"/>
                </a:lnTo>
                <a:lnTo>
                  <a:pt x="2826623" y="369248"/>
                </a:lnTo>
                <a:lnTo>
                  <a:pt x="2836646" y="361894"/>
                </a:lnTo>
                <a:lnTo>
                  <a:pt x="2846452" y="353403"/>
                </a:lnTo>
                <a:lnTo>
                  <a:pt x="2856052" y="343788"/>
                </a:lnTo>
                <a:lnTo>
                  <a:pt x="2856052" y="372872"/>
                </a:lnTo>
                <a:lnTo>
                  <a:pt x="2857576" y="375920"/>
                </a:lnTo>
                <a:lnTo>
                  <a:pt x="2860243" y="378460"/>
                </a:lnTo>
                <a:lnTo>
                  <a:pt x="2864815" y="380238"/>
                </a:lnTo>
                <a:lnTo>
                  <a:pt x="2867736" y="380873"/>
                </a:lnTo>
                <a:lnTo>
                  <a:pt x="2871419" y="381254"/>
                </a:lnTo>
                <a:lnTo>
                  <a:pt x="2874975" y="381635"/>
                </a:lnTo>
                <a:lnTo>
                  <a:pt x="2895676" y="381635"/>
                </a:lnTo>
                <a:lnTo>
                  <a:pt x="2899359" y="381254"/>
                </a:lnTo>
                <a:lnTo>
                  <a:pt x="2911932" y="377317"/>
                </a:lnTo>
                <a:lnTo>
                  <a:pt x="2914218" y="370840"/>
                </a:lnTo>
                <a:lnTo>
                  <a:pt x="2914218" y="10668"/>
                </a:lnTo>
                <a:lnTo>
                  <a:pt x="2901137" y="2159"/>
                </a:lnTo>
                <a:lnTo>
                  <a:pt x="2896819" y="1650"/>
                </a:lnTo>
                <a:lnTo>
                  <a:pt x="2892374" y="1016"/>
                </a:lnTo>
                <a:lnTo>
                  <a:pt x="2886913" y="762"/>
                </a:lnTo>
                <a:lnTo>
                  <a:pt x="2873324" y="762"/>
                </a:lnTo>
                <a:lnTo>
                  <a:pt x="2867863" y="1016"/>
                </a:lnTo>
                <a:lnTo>
                  <a:pt x="2863418" y="1650"/>
                </a:lnTo>
                <a:lnTo>
                  <a:pt x="2859100" y="2159"/>
                </a:lnTo>
                <a:lnTo>
                  <a:pt x="2855544" y="2921"/>
                </a:lnTo>
                <a:lnTo>
                  <a:pt x="2853004" y="3937"/>
                </a:lnTo>
                <a:lnTo>
                  <a:pt x="2850337" y="4953"/>
                </a:lnTo>
                <a:lnTo>
                  <a:pt x="2848432" y="6223"/>
                </a:lnTo>
                <a:lnTo>
                  <a:pt x="2846527" y="9144"/>
                </a:lnTo>
                <a:lnTo>
                  <a:pt x="2846019" y="12573"/>
                </a:lnTo>
                <a:lnTo>
                  <a:pt x="2846019" y="144399"/>
                </a:lnTo>
                <a:lnTo>
                  <a:pt x="2843664" y="142140"/>
                </a:lnTo>
                <a:lnTo>
                  <a:pt x="2833480" y="133306"/>
                </a:lnTo>
                <a:lnTo>
                  <a:pt x="2823251" y="125931"/>
                </a:lnTo>
                <a:lnTo>
                  <a:pt x="2812999" y="120015"/>
                </a:lnTo>
                <a:lnTo>
                  <a:pt x="2801405" y="115349"/>
                </a:lnTo>
                <a:lnTo>
                  <a:pt x="2789033" y="112562"/>
                </a:lnTo>
                <a:lnTo>
                  <a:pt x="2775788" y="111633"/>
                </a:lnTo>
                <a:lnTo>
                  <a:pt x="2766264" y="111982"/>
                </a:lnTo>
                <a:lnTo>
                  <a:pt x="2753257" y="113715"/>
                </a:lnTo>
                <a:lnTo>
                  <a:pt x="2741139" y="116900"/>
                </a:lnTo>
                <a:lnTo>
                  <a:pt x="2729941" y="121538"/>
                </a:lnTo>
                <a:lnTo>
                  <a:pt x="2714405" y="131177"/>
                </a:lnTo>
                <a:lnTo>
                  <a:pt x="2704937" y="139672"/>
                </a:lnTo>
                <a:lnTo>
                  <a:pt x="2696540" y="149606"/>
                </a:lnTo>
                <a:lnTo>
                  <a:pt x="2691018" y="157967"/>
                </a:lnTo>
                <a:lnTo>
                  <a:pt x="2685235" y="168891"/>
                </a:lnTo>
                <a:lnTo>
                  <a:pt x="2680307" y="180874"/>
                </a:lnTo>
                <a:lnTo>
                  <a:pt x="2676220" y="193929"/>
                </a:lnTo>
                <a:lnTo>
                  <a:pt x="2672201" y="213001"/>
                </a:lnTo>
                <a:lnTo>
                  <a:pt x="2670563" y="225490"/>
                </a:lnTo>
                <a:lnTo>
                  <a:pt x="2669569" y="238604"/>
                </a:lnTo>
                <a:lnTo>
                  <a:pt x="2669235" y="252349"/>
                </a:lnTo>
                <a:lnTo>
                  <a:pt x="2669237" y="253314"/>
                </a:lnTo>
                <a:lnTo>
                  <a:pt x="2669627" y="266414"/>
                </a:lnTo>
                <a:lnTo>
                  <a:pt x="2670681" y="279192"/>
                </a:lnTo>
                <a:lnTo>
                  <a:pt x="2672379" y="291649"/>
                </a:lnTo>
                <a:lnTo>
                  <a:pt x="2674696" y="303784"/>
                </a:lnTo>
                <a:lnTo>
                  <a:pt x="2681014" y="324660"/>
                </a:lnTo>
                <a:lnTo>
                  <a:pt x="2686173" y="336088"/>
                </a:lnTo>
                <a:lnTo>
                  <a:pt x="2692349" y="346583"/>
                </a:lnTo>
                <a:lnTo>
                  <a:pt x="2703394" y="360191"/>
                </a:lnTo>
                <a:lnTo>
                  <a:pt x="2712928" y="368577"/>
                </a:lnTo>
                <a:lnTo>
                  <a:pt x="2723718" y="375666"/>
                </a:lnTo>
                <a:lnTo>
                  <a:pt x="2732260" y="379721"/>
                </a:lnTo>
                <a:lnTo>
                  <a:pt x="2739633" y="260543"/>
                </a:lnTo>
                <a:lnTo>
                  <a:pt x="2739212" y="247650"/>
                </a:lnTo>
                <a:lnTo>
                  <a:pt x="2739240" y="244661"/>
                </a:lnTo>
                <a:lnTo>
                  <a:pt x="2740045" y="231905"/>
                </a:lnTo>
                <a:lnTo>
                  <a:pt x="2742006" y="219456"/>
                </a:lnTo>
                <a:lnTo>
                  <a:pt x="2745855" y="205758"/>
                </a:lnTo>
                <a:lnTo>
                  <a:pt x="2750769" y="194437"/>
                </a:lnTo>
                <a:lnTo>
                  <a:pt x="2754706" y="186944"/>
                </a:lnTo>
                <a:lnTo>
                  <a:pt x="2759913" y="180975"/>
                </a:lnTo>
                <a:lnTo>
                  <a:pt x="2766390" y="176530"/>
                </a:lnTo>
                <a:lnTo>
                  <a:pt x="2772867" y="172085"/>
                </a:lnTo>
                <a:lnTo>
                  <a:pt x="2780487" y="169799"/>
                </a:lnTo>
                <a:lnTo>
                  <a:pt x="2789504" y="169799"/>
                </a:lnTo>
                <a:lnTo>
                  <a:pt x="2805995" y="173074"/>
                </a:lnTo>
                <a:lnTo>
                  <a:pt x="2817698" y="179705"/>
                </a:lnTo>
                <a:lnTo>
                  <a:pt x="2827753" y="188024"/>
                </a:lnTo>
                <a:lnTo>
                  <a:pt x="2836745" y="197158"/>
                </a:lnTo>
                <a:lnTo>
                  <a:pt x="2846019" y="208025"/>
                </a:lnTo>
                <a:lnTo>
                  <a:pt x="2846019" y="288925"/>
                </a:lnTo>
                <a:lnTo>
                  <a:pt x="2840177" y="296163"/>
                </a:lnTo>
                <a:lnTo>
                  <a:pt x="2834843" y="302387"/>
                </a:lnTo>
                <a:lnTo>
                  <a:pt x="2829890" y="307340"/>
                </a:lnTo>
                <a:lnTo>
                  <a:pt x="2824937" y="312420"/>
                </a:lnTo>
                <a:lnTo>
                  <a:pt x="2820111" y="316357"/>
                </a:lnTo>
                <a:lnTo>
                  <a:pt x="2815539" y="319532"/>
                </a:lnTo>
                <a:lnTo>
                  <a:pt x="2810840" y="322580"/>
                </a:lnTo>
                <a:lnTo>
                  <a:pt x="2806395" y="324866"/>
                </a:lnTo>
                <a:lnTo>
                  <a:pt x="2801823" y="326263"/>
                </a:lnTo>
                <a:lnTo>
                  <a:pt x="2797378" y="327533"/>
                </a:lnTo>
                <a:lnTo>
                  <a:pt x="2792806" y="328295"/>
                </a:lnTo>
                <a:lnTo>
                  <a:pt x="2778582" y="328295"/>
                </a:lnTo>
                <a:lnTo>
                  <a:pt x="2770835" y="326009"/>
                </a:lnTo>
                <a:close/>
              </a:path>
              <a:path w="6676339" h="479298">
                <a:moveTo>
                  <a:pt x="2739633" y="260543"/>
                </a:moveTo>
                <a:lnTo>
                  <a:pt x="2732260" y="379721"/>
                </a:lnTo>
                <a:lnTo>
                  <a:pt x="2743938" y="383447"/>
                </a:lnTo>
                <a:lnTo>
                  <a:pt x="2740934" y="273084"/>
                </a:lnTo>
                <a:lnTo>
                  <a:pt x="2739633" y="260543"/>
                </a:lnTo>
                <a:close/>
              </a:path>
              <a:path w="6676339" h="479298">
                <a:moveTo>
                  <a:pt x="3108288" y="323705"/>
                </a:moveTo>
                <a:lnTo>
                  <a:pt x="3098876" y="330454"/>
                </a:lnTo>
                <a:lnTo>
                  <a:pt x="3096861" y="331621"/>
                </a:lnTo>
                <a:lnTo>
                  <a:pt x="3085015" y="336282"/>
                </a:lnTo>
                <a:lnTo>
                  <a:pt x="3072206" y="337820"/>
                </a:lnTo>
                <a:lnTo>
                  <a:pt x="3068753" y="337727"/>
                </a:lnTo>
                <a:lnTo>
                  <a:pt x="3055519" y="335155"/>
                </a:lnTo>
                <a:lnTo>
                  <a:pt x="3057220" y="386461"/>
                </a:lnTo>
                <a:lnTo>
                  <a:pt x="3076060" y="384875"/>
                </a:lnTo>
                <a:lnTo>
                  <a:pt x="3088331" y="381912"/>
                </a:lnTo>
                <a:lnTo>
                  <a:pt x="3099892" y="377444"/>
                </a:lnTo>
                <a:lnTo>
                  <a:pt x="3114707" y="368968"/>
                </a:lnTo>
                <a:lnTo>
                  <a:pt x="3124818" y="361244"/>
                </a:lnTo>
                <a:lnTo>
                  <a:pt x="3134182" y="352298"/>
                </a:lnTo>
                <a:lnTo>
                  <a:pt x="3132404" y="117221"/>
                </a:lnTo>
                <a:lnTo>
                  <a:pt x="3122699" y="114982"/>
                </a:lnTo>
                <a:lnTo>
                  <a:pt x="3110711" y="113130"/>
                </a:lnTo>
                <a:lnTo>
                  <a:pt x="3097614" y="112009"/>
                </a:lnTo>
                <a:lnTo>
                  <a:pt x="3083382" y="111633"/>
                </a:lnTo>
                <a:lnTo>
                  <a:pt x="3077319" y="111729"/>
                </a:lnTo>
                <a:lnTo>
                  <a:pt x="3064555" y="112577"/>
                </a:lnTo>
                <a:lnTo>
                  <a:pt x="3052140" y="114300"/>
                </a:lnTo>
                <a:lnTo>
                  <a:pt x="3035863" y="117648"/>
                </a:lnTo>
                <a:lnTo>
                  <a:pt x="3024073" y="121031"/>
                </a:lnTo>
                <a:lnTo>
                  <a:pt x="3008071" y="126619"/>
                </a:lnTo>
                <a:lnTo>
                  <a:pt x="3001721" y="129794"/>
                </a:lnTo>
                <a:lnTo>
                  <a:pt x="2995371" y="132969"/>
                </a:lnTo>
                <a:lnTo>
                  <a:pt x="2990926" y="135890"/>
                </a:lnTo>
                <a:lnTo>
                  <a:pt x="2988386" y="138557"/>
                </a:lnTo>
                <a:lnTo>
                  <a:pt x="2985846" y="141224"/>
                </a:lnTo>
                <a:lnTo>
                  <a:pt x="2984068" y="144145"/>
                </a:lnTo>
                <a:lnTo>
                  <a:pt x="2983179" y="147447"/>
                </a:lnTo>
                <a:lnTo>
                  <a:pt x="2982290" y="150749"/>
                </a:lnTo>
                <a:lnTo>
                  <a:pt x="2981782" y="155194"/>
                </a:lnTo>
                <a:lnTo>
                  <a:pt x="2981782" y="164973"/>
                </a:lnTo>
                <a:lnTo>
                  <a:pt x="2982036" y="168910"/>
                </a:lnTo>
                <a:lnTo>
                  <a:pt x="2982671" y="172338"/>
                </a:lnTo>
                <a:lnTo>
                  <a:pt x="2983179" y="175768"/>
                </a:lnTo>
                <a:lnTo>
                  <a:pt x="2983941" y="178688"/>
                </a:lnTo>
                <a:lnTo>
                  <a:pt x="2984957" y="181102"/>
                </a:lnTo>
                <a:lnTo>
                  <a:pt x="2987243" y="185293"/>
                </a:lnTo>
                <a:lnTo>
                  <a:pt x="2990291" y="187833"/>
                </a:lnTo>
                <a:lnTo>
                  <a:pt x="2994101" y="188468"/>
                </a:lnTo>
                <a:lnTo>
                  <a:pt x="2997022" y="188468"/>
                </a:lnTo>
                <a:lnTo>
                  <a:pt x="3000832" y="187198"/>
                </a:lnTo>
                <a:lnTo>
                  <a:pt x="3005404" y="184658"/>
                </a:lnTo>
                <a:lnTo>
                  <a:pt x="3010103" y="181991"/>
                </a:lnTo>
                <a:lnTo>
                  <a:pt x="3015818" y="179197"/>
                </a:lnTo>
                <a:lnTo>
                  <a:pt x="3022803" y="176149"/>
                </a:lnTo>
                <a:lnTo>
                  <a:pt x="3029661" y="173100"/>
                </a:lnTo>
                <a:lnTo>
                  <a:pt x="3037662" y="170180"/>
                </a:lnTo>
                <a:lnTo>
                  <a:pt x="3046679" y="167640"/>
                </a:lnTo>
                <a:lnTo>
                  <a:pt x="3051656" y="166392"/>
                </a:lnTo>
                <a:lnTo>
                  <a:pt x="3063882" y="164470"/>
                </a:lnTo>
                <a:lnTo>
                  <a:pt x="3077413" y="163830"/>
                </a:lnTo>
                <a:lnTo>
                  <a:pt x="3086176" y="163830"/>
                </a:lnTo>
                <a:lnTo>
                  <a:pt x="3093415" y="164719"/>
                </a:lnTo>
                <a:lnTo>
                  <a:pt x="3099384" y="166624"/>
                </a:lnTo>
                <a:lnTo>
                  <a:pt x="3105353" y="168402"/>
                </a:lnTo>
                <a:lnTo>
                  <a:pt x="3110052" y="171196"/>
                </a:lnTo>
                <a:lnTo>
                  <a:pt x="3113608" y="175006"/>
                </a:lnTo>
                <a:lnTo>
                  <a:pt x="3117164" y="178816"/>
                </a:lnTo>
                <a:lnTo>
                  <a:pt x="3119704" y="183642"/>
                </a:lnTo>
                <a:lnTo>
                  <a:pt x="3121228" y="189357"/>
                </a:lnTo>
                <a:lnTo>
                  <a:pt x="3122752" y="195072"/>
                </a:lnTo>
                <a:lnTo>
                  <a:pt x="3123514" y="201803"/>
                </a:lnTo>
                <a:lnTo>
                  <a:pt x="3123514" y="224155"/>
                </a:lnTo>
                <a:lnTo>
                  <a:pt x="3092576" y="224217"/>
                </a:lnTo>
                <a:lnTo>
                  <a:pt x="3078965" y="224708"/>
                </a:lnTo>
                <a:lnTo>
                  <a:pt x="3066117" y="225687"/>
                </a:lnTo>
                <a:lnTo>
                  <a:pt x="3054039" y="227153"/>
                </a:lnTo>
                <a:lnTo>
                  <a:pt x="3042742" y="229108"/>
                </a:lnTo>
                <a:lnTo>
                  <a:pt x="3036448" y="230495"/>
                </a:lnTo>
                <a:lnTo>
                  <a:pt x="3023487" y="234208"/>
                </a:lnTo>
                <a:lnTo>
                  <a:pt x="3011869" y="238789"/>
                </a:lnTo>
                <a:lnTo>
                  <a:pt x="3001594" y="244221"/>
                </a:lnTo>
                <a:lnTo>
                  <a:pt x="2992546" y="250753"/>
                </a:lnTo>
                <a:lnTo>
                  <a:pt x="2983613" y="259811"/>
                </a:lnTo>
                <a:lnTo>
                  <a:pt x="2976702" y="270256"/>
                </a:lnTo>
                <a:lnTo>
                  <a:pt x="2972180" y="281161"/>
                </a:lnTo>
                <a:lnTo>
                  <a:pt x="2969385" y="293544"/>
                </a:lnTo>
                <a:lnTo>
                  <a:pt x="2968447" y="307213"/>
                </a:lnTo>
                <a:lnTo>
                  <a:pt x="2968936" y="317643"/>
                </a:lnTo>
                <a:lnTo>
                  <a:pt x="2971078" y="330301"/>
                </a:lnTo>
                <a:lnTo>
                  <a:pt x="2974924" y="341630"/>
                </a:lnTo>
                <a:lnTo>
                  <a:pt x="2977471" y="346734"/>
                </a:lnTo>
                <a:lnTo>
                  <a:pt x="2984558" y="357335"/>
                </a:lnTo>
                <a:lnTo>
                  <a:pt x="2993466" y="366395"/>
                </a:lnTo>
                <a:lnTo>
                  <a:pt x="2998415" y="370190"/>
                </a:lnTo>
                <a:lnTo>
                  <a:pt x="3009282" y="376538"/>
                </a:lnTo>
                <a:lnTo>
                  <a:pt x="3021533" y="381381"/>
                </a:lnTo>
                <a:lnTo>
                  <a:pt x="3031394" y="383901"/>
                </a:lnTo>
                <a:lnTo>
                  <a:pt x="3043912" y="385810"/>
                </a:lnTo>
                <a:lnTo>
                  <a:pt x="3044931" y="328735"/>
                </a:lnTo>
                <a:lnTo>
                  <a:pt x="3037940" y="318455"/>
                </a:lnTo>
                <a:lnTo>
                  <a:pt x="3035630" y="305054"/>
                </a:lnTo>
                <a:lnTo>
                  <a:pt x="3035630" y="299085"/>
                </a:lnTo>
                <a:lnTo>
                  <a:pt x="3036773" y="293750"/>
                </a:lnTo>
                <a:lnTo>
                  <a:pt x="3039059" y="289052"/>
                </a:lnTo>
                <a:lnTo>
                  <a:pt x="3041345" y="284480"/>
                </a:lnTo>
                <a:lnTo>
                  <a:pt x="3044901" y="280416"/>
                </a:lnTo>
                <a:lnTo>
                  <a:pt x="3049854" y="277241"/>
                </a:lnTo>
                <a:lnTo>
                  <a:pt x="3054680" y="273938"/>
                </a:lnTo>
                <a:lnTo>
                  <a:pt x="3061030" y="271399"/>
                </a:lnTo>
                <a:lnTo>
                  <a:pt x="3068904" y="269748"/>
                </a:lnTo>
                <a:lnTo>
                  <a:pt x="3071566" y="269267"/>
                </a:lnTo>
                <a:lnTo>
                  <a:pt x="3083471" y="267840"/>
                </a:lnTo>
                <a:lnTo>
                  <a:pt x="3097352" y="267335"/>
                </a:lnTo>
                <a:lnTo>
                  <a:pt x="3123514" y="267335"/>
                </a:lnTo>
                <a:lnTo>
                  <a:pt x="3123514" y="308863"/>
                </a:lnTo>
                <a:lnTo>
                  <a:pt x="3117885" y="314920"/>
                </a:lnTo>
                <a:lnTo>
                  <a:pt x="3108288" y="323705"/>
                </a:lnTo>
                <a:close/>
              </a:path>
              <a:path w="6676339" h="479298">
                <a:moveTo>
                  <a:pt x="3057220" y="386461"/>
                </a:moveTo>
                <a:lnTo>
                  <a:pt x="3055519" y="335155"/>
                </a:lnTo>
                <a:lnTo>
                  <a:pt x="3045282" y="329057"/>
                </a:lnTo>
                <a:lnTo>
                  <a:pt x="3044931" y="328735"/>
                </a:lnTo>
                <a:lnTo>
                  <a:pt x="3043912" y="385810"/>
                </a:lnTo>
                <a:lnTo>
                  <a:pt x="3057220" y="386461"/>
                </a:lnTo>
                <a:close/>
              </a:path>
              <a:path w="6676339" h="479298">
                <a:moveTo>
                  <a:pt x="3346907" y="326009"/>
                </a:moveTo>
                <a:lnTo>
                  <a:pt x="3340684" y="321437"/>
                </a:lnTo>
                <a:lnTo>
                  <a:pt x="3334461" y="316865"/>
                </a:lnTo>
                <a:lnTo>
                  <a:pt x="3329508" y="310769"/>
                </a:lnTo>
                <a:lnTo>
                  <a:pt x="3325825" y="303275"/>
                </a:lnTo>
                <a:lnTo>
                  <a:pt x="3325147" y="301886"/>
                </a:lnTo>
                <a:lnTo>
                  <a:pt x="3320710" y="290368"/>
                </a:lnTo>
                <a:lnTo>
                  <a:pt x="3317697" y="277495"/>
                </a:lnTo>
                <a:lnTo>
                  <a:pt x="3317006" y="273084"/>
                </a:lnTo>
                <a:lnTo>
                  <a:pt x="3320010" y="383447"/>
                </a:lnTo>
                <a:lnTo>
                  <a:pt x="3332873" y="385702"/>
                </a:lnTo>
                <a:lnTo>
                  <a:pt x="3346907" y="386461"/>
                </a:lnTo>
                <a:lnTo>
                  <a:pt x="3356425" y="386038"/>
                </a:lnTo>
                <a:lnTo>
                  <a:pt x="3369166" y="384049"/>
                </a:lnTo>
                <a:lnTo>
                  <a:pt x="3392754" y="375285"/>
                </a:lnTo>
                <a:lnTo>
                  <a:pt x="3412718" y="361894"/>
                </a:lnTo>
                <a:lnTo>
                  <a:pt x="3422524" y="353403"/>
                </a:lnTo>
                <a:lnTo>
                  <a:pt x="3432124" y="343788"/>
                </a:lnTo>
                <a:lnTo>
                  <a:pt x="3435172" y="2159"/>
                </a:lnTo>
                <a:lnTo>
                  <a:pt x="3431616" y="2921"/>
                </a:lnTo>
                <a:lnTo>
                  <a:pt x="3429076" y="3937"/>
                </a:lnTo>
                <a:lnTo>
                  <a:pt x="3426409" y="4953"/>
                </a:lnTo>
                <a:lnTo>
                  <a:pt x="3424504" y="6223"/>
                </a:lnTo>
                <a:lnTo>
                  <a:pt x="3422599" y="9144"/>
                </a:lnTo>
                <a:lnTo>
                  <a:pt x="3422091" y="12573"/>
                </a:lnTo>
                <a:lnTo>
                  <a:pt x="3422091" y="144399"/>
                </a:lnTo>
                <a:lnTo>
                  <a:pt x="3419736" y="142140"/>
                </a:lnTo>
                <a:lnTo>
                  <a:pt x="3409552" y="133306"/>
                </a:lnTo>
                <a:lnTo>
                  <a:pt x="3399323" y="125931"/>
                </a:lnTo>
                <a:lnTo>
                  <a:pt x="3389071" y="120015"/>
                </a:lnTo>
                <a:lnTo>
                  <a:pt x="3377477" y="115349"/>
                </a:lnTo>
                <a:lnTo>
                  <a:pt x="3365105" y="112562"/>
                </a:lnTo>
                <a:lnTo>
                  <a:pt x="3351860" y="111633"/>
                </a:lnTo>
                <a:lnTo>
                  <a:pt x="3342336" y="111982"/>
                </a:lnTo>
                <a:lnTo>
                  <a:pt x="3329329" y="113715"/>
                </a:lnTo>
                <a:lnTo>
                  <a:pt x="3317211" y="116900"/>
                </a:lnTo>
                <a:lnTo>
                  <a:pt x="3306013" y="121538"/>
                </a:lnTo>
                <a:lnTo>
                  <a:pt x="3290477" y="131177"/>
                </a:lnTo>
                <a:lnTo>
                  <a:pt x="3281009" y="139672"/>
                </a:lnTo>
                <a:lnTo>
                  <a:pt x="3272612" y="149606"/>
                </a:lnTo>
                <a:lnTo>
                  <a:pt x="3267090" y="157967"/>
                </a:lnTo>
                <a:lnTo>
                  <a:pt x="3261307" y="168891"/>
                </a:lnTo>
                <a:lnTo>
                  <a:pt x="3256379" y="180874"/>
                </a:lnTo>
                <a:lnTo>
                  <a:pt x="3252292" y="193929"/>
                </a:lnTo>
                <a:lnTo>
                  <a:pt x="3248273" y="213001"/>
                </a:lnTo>
                <a:lnTo>
                  <a:pt x="3246635" y="225490"/>
                </a:lnTo>
                <a:lnTo>
                  <a:pt x="3245641" y="238604"/>
                </a:lnTo>
                <a:lnTo>
                  <a:pt x="3245307" y="252349"/>
                </a:lnTo>
                <a:lnTo>
                  <a:pt x="3245309" y="253314"/>
                </a:lnTo>
                <a:lnTo>
                  <a:pt x="3245699" y="266414"/>
                </a:lnTo>
                <a:lnTo>
                  <a:pt x="3246753" y="279192"/>
                </a:lnTo>
                <a:lnTo>
                  <a:pt x="3248451" y="291649"/>
                </a:lnTo>
                <a:lnTo>
                  <a:pt x="3250768" y="303784"/>
                </a:lnTo>
                <a:lnTo>
                  <a:pt x="3257086" y="324660"/>
                </a:lnTo>
                <a:lnTo>
                  <a:pt x="3262245" y="336088"/>
                </a:lnTo>
                <a:lnTo>
                  <a:pt x="3268421" y="346583"/>
                </a:lnTo>
                <a:lnTo>
                  <a:pt x="3279466" y="360191"/>
                </a:lnTo>
                <a:lnTo>
                  <a:pt x="3289000" y="368577"/>
                </a:lnTo>
                <a:lnTo>
                  <a:pt x="3299790" y="375666"/>
                </a:lnTo>
                <a:lnTo>
                  <a:pt x="3308332" y="379721"/>
                </a:lnTo>
                <a:lnTo>
                  <a:pt x="3315705" y="260543"/>
                </a:lnTo>
                <a:lnTo>
                  <a:pt x="3315284" y="247650"/>
                </a:lnTo>
                <a:lnTo>
                  <a:pt x="3315312" y="244661"/>
                </a:lnTo>
                <a:lnTo>
                  <a:pt x="3316117" y="231905"/>
                </a:lnTo>
                <a:lnTo>
                  <a:pt x="3318078" y="219456"/>
                </a:lnTo>
                <a:lnTo>
                  <a:pt x="3321927" y="205758"/>
                </a:lnTo>
                <a:lnTo>
                  <a:pt x="3326841" y="194437"/>
                </a:lnTo>
                <a:lnTo>
                  <a:pt x="3330778" y="186944"/>
                </a:lnTo>
                <a:lnTo>
                  <a:pt x="3335985" y="180975"/>
                </a:lnTo>
                <a:lnTo>
                  <a:pt x="3342462" y="176530"/>
                </a:lnTo>
                <a:lnTo>
                  <a:pt x="3348939" y="172085"/>
                </a:lnTo>
                <a:lnTo>
                  <a:pt x="3356559" y="169799"/>
                </a:lnTo>
                <a:lnTo>
                  <a:pt x="3365576" y="169799"/>
                </a:lnTo>
                <a:lnTo>
                  <a:pt x="3382067" y="173074"/>
                </a:lnTo>
                <a:lnTo>
                  <a:pt x="3393770" y="179705"/>
                </a:lnTo>
                <a:lnTo>
                  <a:pt x="3403825" y="188024"/>
                </a:lnTo>
                <a:lnTo>
                  <a:pt x="3412817" y="197158"/>
                </a:lnTo>
                <a:lnTo>
                  <a:pt x="3422091" y="208025"/>
                </a:lnTo>
                <a:lnTo>
                  <a:pt x="3422091" y="288925"/>
                </a:lnTo>
                <a:lnTo>
                  <a:pt x="3416249" y="296163"/>
                </a:lnTo>
                <a:lnTo>
                  <a:pt x="3410915" y="302387"/>
                </a:lnTo>
                <a:lnTo>
                  <a:pt x="3405962" y="307340"/>
                </a:lnTo>
                <a:lnTo>
                  <a:pt x="3401009" y="312420"/>
                </a:lnTo>
                <a:lnTo>
                  <a:pt x="3396183" y="316357"/>
                </a:lnTo>
                <a:lnTo>
                  <a:pt x="3391611" y="319532"/>
                </a:lnTo>
                <a:lnTo>
                  <a:pt x="3386912" y="322580"/>
                </a:lnTo>
                <a:lnTo>
                  <a:pt x="3382467" y="324866"/>
                </a:lnTo>
                <a:lnTo>
                  <a:pt x="3377895" y="326263"/>
                </a:lnTo>
                <a:lnTo>
                  <a:pt x="3373450" y="327533"/>
                </a:lnTo>
                <a:lnTo>
                  <a:pt x="3368878" y="328295"/>
                </a:lnTo>
                <a:lnTo>
                  <a:pt x="3354654" y="328295"/>
                </a:lnTo>
                <a:lnTo>
                  <a:pt x="3346907" y="326009"/>
                </a:lnTo>
                <a:close/>
              </a:path>
              <a:path w="6676339" h="479298">
                <a:moveTo>
                  <a:pt x="3315705" y="260543"/>
                </a:moveTo>
                <a:lnTo>
                  <a:pt x="3308332" y="379721"/>
                </a:lnTo>
                <a:lnTo>
                  <a:pt x="3320010" y="383447"/>
                </a:lnTo>
                <a:lnTo>
                  <a:pt x="3317006" y="273084"/>
                </a:lnTo>
                <a:lnTo>
                  <a:pt x="3315705" y="260543"/>
                </a:lnTo>
                <a:close/>
              </a:path>
              <a:path w="6676339" h="479298">
                <a:moveTo>
                  <a:pt x="3432124" y="370840"/>
                </a:moveTo>
                <a:lnTo>
                  <a:pt x="3432124" y="372872"/>
                </a:lnTo>
                <a:lnTo>
                  <a:pt x="3433648" y="375920"/>
                </a:lnTo>
                <a:lnTo>
                  <a:pt x="3436315" y="378460"/>
                </a:lnTo>
                <a:lnTo>
                  <a:pt x="3440887" y="380238"/>
                </a:lnTo>
                <a:lnTo>
                  <a:pt x="3443808" y="380873"/>
                </a:lnTo>
                <a:lnTo>
                  <a:pt x="3447491" y="381254"/>
                </a:lnTo>
                <a:lnTo>
                  <a:pt x="3451047" y="381635"/>
                </a:lnTo>
                <a:lnTo>
                  <a:pt x="3471748" y="381635"/>
                </a:lnTo>
                <a:lnTo>
                  <a:pt x="3475431" y="381254"/>
                </a:lnTo>
                <a:lnTo>
                  <a:pt x="3488004" y="377317"/>
                </a:lnTo>
                <a:lnTo>
                  <a:pt x="3490290" y="370840"/>
                </a:lnTo>
                <a:lnTo>
                  <a:pt x="3490290" y="10668"/>
                </a:lnTo>
                <a:lnTo>
                  <a:pt x="3477209" y="2159"/>
                </a:lnTo>
                <a:lnTo>
                  <a:pt x="3472891" y="1650"/>
                </a:lnTo>
                <a:lnTo>
                  <a:pt x="3468446" y="1016"/>
                </a:lnTo>
                <a:lnTo>
                  <a:pt x="3462985" y="762"/>
                </a:lnTo>
                <a:lnTo>
                  <a:pt x="3449396" y="762"/>
                </a:lnTo>
                <a:lnTo>
                  <a:pt x="3443935" y="1016"/>
                </a:lnTo>
                <a:lnTo>
                  <a:pt x="3439490" y="1650"/>
                </a:lnTo>
                <a:lnTo>
                  <a:pt x="3435172" y="2159"/>
                </a:lnTo>
                <a:lnTo>
                  <a:pt x="3432124" y="343788"/>
                </a:lnTo>
                <a:lnTo>
                  <a:pt x="3432124" y="370840"/>
                </a:lnTo>
                <a:close/>
              </a:path>
              <a:path w="6676339" h="479298">
                <a:moveTo>
                  <a:pt x="3683457" y="124333"/>
                </a:moveTo>
                <a:lnTo>
                  <a:pt x="3682949" y="127762"/>
                </a:lnTo>
                <a:lnTo>
                  <a:pt x="3682949" y="372618"/>
                </a:lnTo>
                <a:lnTo>
                  <a:pt x="3690188" y="379095"/>
                </a:lnTo>
                <a:lnTo>
                  <a:pt x="3700729" y="381127"/>
                </a:lnTo>
                <a:lnTo>
                  <a:pt x="3710635" y="381762"/>
                </a:lnTo>
                <a:lnTo>
                  <a:pt x="3724097" y="381762"/>
                </a:lnTo>
                <a:lnTo>
                  <a:pt x="3734003" y="381127"/>
                </a:lnTo>
                <a:lnTo>
                  <a:pt x="3744544" y="379095"/>
                </a:lnTo>
                <a:lnTo>
                  <a:pt x="3751783" y="370840"/>
                </a:lnTo>
                <a:lnTo>
                  <a:pt x="3751783" y="125984"/>
                </a:lnTo>
                <a:lnTo>
                  <a:pt x="3750132" y="123062"/>
                </a:lnTo>
                <a:lnTo>
                  <a:pt x="3747211" y="120523"/>
                </a:lnTo>
                <a:lnTo>
                  <a:pt x="3744544" y="119507"/>
                </a:lnTo>
                <a:lnTo>
                  <a:pt x="3741877" y="118491"/>
                </a:lnTo>
                <a:lnTo>
                  <a:pt x="3738448" y="117729"/>
                </a:lnTo>
                <a:lnTo>
                  <a:pt x="3734003" y="117094"/>
                </a:lnTo>
                <a:lnTo>
                  <a:pt x="3729685" y="116586"/>
                </a:lnTo>
                <a:lnTo>
                  <a:pt x="3724097" y="116332"/>
                </a:lnTo>
                <a:lnTo>
                  <a:pt x="3710635" y="116332"/>
                </a:lnTo>
                <a:lnTo>
                  <a:pt x="3705047" y="116586"/>
                </a:lnTo>
                <a:lnTo>
                  <a:pt x="3700729" y="117094"/>
                </a:lnTo>
                <a:lnTo>
                  <a:pt x="3696284" y="117729"/>
                </a:lnTo>
                <a:lnTo>
                  <a:pt x="3692855" y="118491"/>
                </a:lnTo>
                <a:lnTo>
                  <a:pt x="3690188" y="119507"/>
                </a:lnTo>
                <a:lnTo>
                  <a:pt x="3687521" y="120523"/>
                </a:lnTo>
                <a:lnTo>
                  <a:pt x="3685743" y="121666"/>
                </a:lnTo>
                <a:lnTo>
                  <a:pt x="3683457" y="124333"/>
                </a:lnTo>
                <a:close/>
              </a:path>
              <a:path w="6676339" h="479298">
                <a:moveTo>
                  <a:pt x="3677742" y="46100"/>
                </a:moveTo>
                <a:lnTo>
                  <a:pt x="3677850" y="50572"/>
                </a:lnTo>
                <a:lnTo>
                  <a:pt x="3680255" y="64530"/>
                </a:lnTo>
                <a:lnTo>
                  <a:pt x="3685870" y="73660"/>
                </a:lnTo>
                <a:lnTo>
                  <a:pt x="3689922" y="76599"/>
                </a:lnTo>
                <a:lnTo>
                  <a:pt x="3701144" y="80212"/>
                </a:lnTo>
                <a:lnTo>
                  <a:pt x="3717112" y="81407"/>
                </a:lnTo>
                <a:lnTo>
                  <a:pt x="3726303" y="81035"/>
                </a:lnTo>
                <a:lnTo>
                  <a:pt x="3739633" y="78452"/>
                </a:lnTo>
                <a:lnTo>
                  <a:pt x="3748481" y="73406"/>
                </a:lnTo>
                <a:lnTo>
                  <a:pt x="3750828" y="70808"/>
                </a:lnTo>
                <a:lnTo>
                  <a:pt x="3755459" y="60170"/>
                </a:lnTo>
                <a:lnTo>
                  <a:pt x="3756990" y="44831"/>
                </a:lnTo>
                <a:lnTo>
                  <a:pt x="3756860" y="40039"/>
                </a:lnTo>
                <a:lnTo>
                  <a:pt x="3754362" y="26192"/>
                </a:lnTo>
                <a:lnTo>
                  <a:pt x="3748735" y="17018"/>
                </a:lnTo>
                <a:lnTo>
                  <a:pt x="3744702" y="14115"/>
                </a:lnTo>
                <a:lnTo>
                  <a:pt x="3733504" y="10474"/>
                </a:lnTo>
                <a:lnTo>
                  <a:pt x="3717620" y="9271"/>
                </a:lnTo>
                <a:lnTo>
                  <a:pt x="3708193" y="9652"/>
                </a:lnTo>
                <a:lnTo>
                  <a:pt x="3694902" y="12240"/>
                </a:lnTo>
                <a:lnTo>
                  <a:pt x="3686124" y="17272"/>
                </a:lnTo>
                <a:lnTo>
                  <a:pt x="3683741" y="20084"/>
                </a:lnTo>
                <a:lnTo>
                  <a:pt x="3679242" y="30832"/>
                </a:lnTo>
                <a:lnTo>
                  <a:pt x="3677742" y="46100"/>
                </a:lnTo>
                <a:close/>
              </a:path>
              <a:path w="6676339" h="479298">
                <a:moveTo>
                  <a:pt x="4088841" y="128778"/>
                </a:moveTo>
                <a:lnTo>
                  <a:pt x="4088333" y="132461"/>
                </a:lnTo>
                <a:lnTo>
                  <a:pt x="4087825" y="136144"/>
                </a:lnTo>
                <a:lnTo>
                  <a:pt x="4087698" y="155829"/>
                </a:lnTo>
                <a:lnTo>
                  <a:pt x="4088587" y="162941"/>
                </a:lnTo>
                <a:lnTo>
                  <a:pt x="4090365" y="167259"/>
                </a:lnTo>
                <a:lnTo>
                  <a:pt x="4092143" y="171577"/>
                </a:lnTo>
                <a:lnTo>
                  <a:pt x="4094810" y="173736"/>
                </a:lnTo>
                <a:lnTo>
                  <a:pt x="4127576" y="173736"/>
                </a:lnTo>
                <a:lnTo>
                  <a:pt x="4127579" y="299629"/>
                </a:lnTo>
                <a:lnTo>
                  <a:pt x="4128139" y="313474"/>
                </a:lnTo>
                <a:lnTo>
                  <a:pt x="4129989" y="57277"/>
                </a:lnTo>
                <a:lnTo>
                  <a:pt x="4127957" y="60198"/>
                </a:lnTo>
                <a:lnTo>
                  <a:pt x="4127576" y="63627"/>
                </a:lnTo>
                <a:lnTo>
                  <a:pt x="4127576" y="117983"/>
                </a:lnTo>
                <a:lnTo>
                  <a:pt x="4098620" y="117983"/>
                </a:lnTo>
                <a:lnTo>
                  <a:pt x="4095191" y="118363"/>
                </a:lnTo>
                <a:lnTo>
                  <a:pt x="4091254" y="121793"/>
                </a:lnTo>
                <a:lnTo>
                  <a:pt x="4089476" y="125984"/>
                </a:lnTo>
                <a:lnTo>
                  <a:pt x="4088841" y="128778"/>
                </a:lnTo>
                <a:close/>
              </a:path>
              <a:path w="6676339" h="479298">
                <a:moveTo>
                  <a:pt x="4132148" y="337312"/>
                </a:moveTo>
                <a:lnTo>
                  <a:pt x="4133913" y="342876"/>
                </a:lnTo>
                <a:lnTo>
                  <a:pt x="4139362" y="354617"/>
                </a:lnTo>
                <a:lnTo>
                  <a:pt x="4146626" y="364490"/>
                </a:lnTo>
                <a:lnTo>
                  <a:pt x="4159547" y="374892"/>
                </a:lnTo>
                <a:lnTo>
                  <a:pt x="4171518" y="380365"/>
                </a:lnTo>
                <a:lnTo>
                  <a:pt x="4180721" y="382990"/>
                </a:lnTo>
                <a:lnTo>
                  <a:pt x="4193165" y="384937"/>
                </a:lnTo>
                <a:lnTo>
                  <a:pt x="4206951" y="385572"/>
                </a:lnTo>
                <a:lnTo>
                  <a:pt x="4212031" y="385572"/>
                </a:lnTo>
                <a:lnTo>
                  <a:pt x="4217111" y="385318"/>
                </a:lnTo>
                <a:lnTo>
                  <a:pt x="4222191" y="384810"/>
                </a:lnTo>
                <a:lnTo>
                  <a:pt x="4227144" y="384175"/>
                </a:lnTo>
                <a:lnTo>
                  <a:pt x="4231843" y="383413"/>
                </a:lnTo>
                <a:lnTo>
                  <a:pt x="4236034" y="382524"/>
                </a:lnTo>
                <a:lnTo>
                  <a:pt x="4240352" y="381508"/>
                </a:lnTo>
                <a:lnTo>
                  <a:pt x="4247210" y="378968"/>
                </a:lnTo>
                <a:lnTo>
                  <a:pt x="4252925" y="376047"/>
                </a:lnTo>
                <a:lnTo>
                  <a:pt x="4256100" y="372491"/>
                </a:lnTo>
                <a:lnTo>
                  <a:pt x="4258513" y="365252"/>
                </a:lnTo>
                <a:lnTo>
                  <a:pt x="4259529" y="360934"/>
                </a:lnTo>
                <a:lnTo>
                  <a:pt x="4259910" y="354838"/>
                </a:lnTo>
                <a:lnTo>
                  <a:pt x="4259910" y="341757"/>
                </a:lnTo>
                <a:lnTo>
                  <a:pt x="4259783" y="337566"/>
                </a:lnTo>
                <a:lnTo>
                  <a:pt x="4259275" y="334263"/>
                </a:lnTo>
                <a:lnTo>
                  <a:pt x="4258894" y="330962"/>
                </a:lnTo>
                <a:lnTo>
                  <a:pt x="4258386" y="328422"/>
                </a:lnTo>
                <a:lnTo>
                  <a:pt x="4257243" y="324612"/>
                </a:lnTo>
                <a:lnTo>
                  <a:pt x="4254449" y="322072"/>
                </a:lnTo>
                <a:lnTo>
                  <a:pt x="4251020" y="321691"/>
                </a:lnTo>
                <a:lnTo>
                  <a:pt x="4248099" y="322707"/>
                </a:lnTo>
                <a:lnTo>
                  <a:pt x="4244670" y="323977"/>
                </a:lnTo>
                <a:lnTo>
                  <a:pt x="4240098" y="325628"/>
                </a:lnTo>
                <a:lnTo>
                  <a:pt x="4237431" y="326390"/>
                </a:lnTo>
                <a:lnTo>
                  <a:pt x="4234510" y="327025"/>
                </a:lnTo>
                <a:lnTo>
                  <a:pt x="4231716" y="327660"/>
                </a:lnTo>
                <a:lnTo>
                  <a:pt x="4228414" y="328041"/>
                </a:lnTo>
                <a:lnTo>
                  <a:pt x="4213936" y="328041"/>
                </a:lnTo>
                <a:lnTo>
                  <a:pt x="4202379" y="318008"/>
                </a:lnTo>
                <a:lnTo>
                  <a:pt x="4197142" y="302986"/>
                </a:lnTo>
                <a:lnTo>
                  <a:pt x="4196029" y="288163"/>
                </a:lnTo>
                <a:lnTo>
                  <a:pt x="4196029" y="61849"/>
                </a:lnTo>
                <a:lnTo>
                  <a:pt x="4194378" y="58674"/>
                </a:lnTo>
                <a:lnTo>
                  <a:pt x="4191457" y="56007"/>
                </a:lnTo>
                <a:lnTo>
                  <a:pt x="4186377" y="53975"/>
                </a:lnTo>
                <a:lnTo>
                  <a:pt x="4182948" y="53340"/>
                </a:lnTo>
                <a:lnTo>
                  <a:pt x="4178503" y="52832"/>
                </a:lnTo>
                <a:lnTo>
                  <a:pt x="4173931" y="52324"/>
                </a:lnTo>
                <a:lnTo>
                  <a:pt x="4149547" y="52324"/>
                </a:lnTo>
                <a:lnTo>
                  <a:pt x="4145102" y="52832"/>
                </a:lnTo>
                <a:lnTo>
                  <a:pt x="4140657" y="53340"/>
                </a:lnTo>
                <a:lnTo>
                  <a:pt x="4131894" y="56007"/>
                </a:lnTo>
                <a:lnTo>
                  <a:pt x="4128139" y="313474"/>
                </a:lnTo>
                <a:lnTo>
                  <a:pt x="4129662" y="326035"/>
                </a:lnTo>
                <a:lnTo>
                  <a:pt x="4132148" y="337312"/>
                </a:lnTo>
                <a:close/>
              </a:path>
              <a:path w="6676339" h="479298">
                <a:moveTo>
                  <a:pt x="4257243" y="167259"/>
                </a:moveTo>
                <a:lnTo>
                  <a:pt x="4259021" y="162941"/>
                </a:lnTo>
                <a:lnTo>
                  <a:pt x="4259910" y="155829"/>
                </a:lnTo>
                <a:lnTo>
                  <a:pt x="4259910" y="140588"/>
                </a:lnTo>
                <a:lnTo>
                  <a:pt x="4259783" y="136144"/>
                </a:lnTo>
                <a:lnTo>
                  <a:pt x="4259275" y="132461"/>
                </a:lnTo>
                <a:lnTo>
                  <a:pt x="4258894" y="128778"/>
                </a:lnTo>
                <a:lnTo>
                  <a:pt x="4258132" y="125984"/>
                </a:lnTo>
                <a:lnTo>
                  <a:pt x="4257243" y="123825"/>
                </a:lnTo>
                <a:lnTo>
                  <a:pt x="4255211" y="120269"/>
                </a:lnTo>
                <a:lnTo>
                  <a:pt x="4252417" y="118363"/>
                </a:lnTo>
                <a:lnTo>
                  <a:pt x="4248988" y="117983"/>
                </a:lnTo>
                <a:lnTo>
                  <a:pt x="4196029" y="117983"/>
                </a:lnTo>
                <a:lnTo>
                  <a:pt x="4196029" y="173736"/>
                </a:lnTo>
                <a:lnTo>
                  <a:pt x="4252798" y="173736"/>
                </a:lnTo>
                <a:lnTo>
                  <a:pt x="4255465" y="171577"/>
                </a:lnTo>
                <a:lnTo>
                  <a:pt x="4257243" y="167259"/>
                </a:lnTo>
                <a:close/>
              </a:path>
              <a:path w="6676339" h="479298">
                <a:moveTo>
                  <a:pt x="4369003" y="310515"/>
                </a:moveTo>
                <a:lnTo>
                  <a:pt x="4365066" y="303275"/>
                </a:lnTo>
                <a:lnTo>
                  <a:pt x="4362653" y="294767"/>
                </a:lnTo>
                <a:lnTo>
                  <a:pt x="4359676" y="279867"/>
                </a:lnTo>
                <a:lnTo>
                  <a:pt x="4358970" y="266573"/>
                </a:lnTo>
                <a:lnTo>
                  <a:pt x="4352020" y="125595"/>
                </a:lnTo>
                <a:lnTo>
                  <a:pt x="4341059" y="132191"/>
                </a:lnTo>
                <a:lnTo>
                  <a:pt x="4331056" y="139988"/>
                </a:lnTo>
                <a:lnTo>
                  <a:pt x="4322013" y="148971"/>
                </a:lnTo>
                <a:lnTo>
                  <a:pt x="4314578" y="158363"/>
                </a:lnTo>
                <a:lnTo>
                  <a:pt x="4307916" y="168954"/>
                </a:lnTo>
                <a:lnTo>
                  <a:pt x="4302216" y="180555"/>
                </a:lnTo>
                <a:lnTo>
                  <a:pt x="4297502" y="193167"/>
                </a:lnTo>
                <a:lnTo>
                  <a:pt x="4292488" y="212647"/>
                </a:lnTo>
                <a:lnTo>
                  <a:pt x="4290541" y="225117"/>
                </a:lnTo>
                <a:lnTo>
                  <a:pt x="4289379" y="238182"/>
                </a:lnTo>
                <a:lnTo>
                  <a:pt x="4288993" y="251841"/>
                </a:lnTo>
                <a:lnTo>
                  <a:pt x="4289181" y="262082"/>
                </a:lnTo>
                <a:lnTo>
                  <a:pt x="4290064" y="275559"/>
                </a:lnTo>
                <a:lnTo>
                  <a:pt x="4291677" y="288250"/>
                </a:lnTo>
                <a:lnTo>
                  <a:pt x="4294027" y="300156"/>
                </a:lnTo>
                <a:lnTo>
                  <a:pt x="4297121" y="311277"/>
                </a:lnTo>
                <a:lnTo>
                  <a:pt x="4300968" y="321879"/>
                </a:lnTo>
                <a:lnTo>
                  <a:pt x="4306669" y="333577"/>
                </a:lnTo>
                <a:lnTo>
                  <a:pt x="4313514" y="344050"/>
                </a:lnTo>
                <a:lnTo>
                  <a:pt x="4321505" y="353313"/>
                </a:lnTo>
                <a:lnTo>
                  <a:pt x="4328529" y="359794"/>
                </a:lnTo>
                <a:lnTo>
                  <a:pt x="4338663" y="367135"/>
                </a:lnTo>
                <a:lnTo>
                  <a:pt x="4349948" y="373267"/>
                </a:lnTo>
                <a:lnTo>
                  <a:pt x="4362399" y="378206"/>
                </a:lnTo>
                <a:lnTo>
                  <a:pt x="4379763" y="382816"/>
                </a:lnTo>
                <a:lnTo>
                  <a:pt x="4392136" y="384835"/>
                </a:lnTo>
                <a:lnTo>
                  <a:pt x="4405310" y="386053"/>
                </a:lnTo>
                <a:lnTo>
                  <a:pt x="4419295" y="386461"/>
                </a:lnTo>
                <a:lnTo>
                  <a:pt x="4428281" y="386312"/>
                </a:lnTo>
                <a:lnTo>
                  <a:pt x="4441015" y="385532"/>
                </a:lnTo>
                <a:lnTo>
                  <a:pt x="4453204" y="384048"/>
                </a:lnTo>
                <a:lnTo>
                  <a:pt x="4469700" y="381249"/>
                </a:lnTo>
                <a:lnTo>
                  <a:pt x="4481271" y="378587"/>
                </a:lnTo>
                <a:lnTo>
                  <a:pt x="4489526" y="376555"/>
                </a:lnTo>
                <a:lnTo>
                  <a:pt x="4501464" y="372237"/>
                </a:lnTo>
                <a:lnTo>
                  <a:pt x="4506798" y="370078"/>
                </a:lnTo>
                <a:lnTo>
                  <a:pt x="4509973" y="368300"/>
                </a:lnTo>
                <a:lnTo>
                  <a:pt x="4513275" y="364490"/>
                </a:lnTo>
                <a:lnTo>
                  <a:pt x="4514799" y="361696"/>
                </a:lnTo>
                <a:lnTo>
                  <a:pt x="4515688" y="358013"/>
                </a:lnTo>
                <a:lnTo>
                  <a:pt x="4516323" y="353568"/>
                </a:lnTo>
                <a:lnTo>
                  <a:pt x="4516577" y="350774"/>
                </a:lnTo>
                <a:lnTo>
                  <a:pt x="4516831" y="344550"/>
                </a:lnTo>
                <a:lnTo>
                  <a:pt x="4516704" y="332232"/>
                </a:lnTo>
                <a:lnTo>
                  <a:pt x="4516323" y="329184"/>
                </a:lnTo>
                <a:lnTo>
                  <a:pt x="4516069" y="326263"/>
                </a:lnTo>
                <a:lnTo>
                  <a:pt x="4515561" y="323850"/>
                </a:lnTo>
                <a:lnTo>
                  <a:pt x="4514164" y="320548"/>
                </a:lnTo>
                <a:lnTo>
                  <a:pt x="4511116" y="318135"/>
                </a:lnTo>
                <a:lnTo>
                  <a:pt x="4508068" y="317881"/>
                </a:lnTo>
                <a:lnTo>
                  <a:pt x="4505274" y="317881"/>
                </a:lnTo>
                <a:lnTo>
                  <a:pt x="4501718" y="318770"/>
                </a:lnTo>
                <a:lnTo>
                  <a:pt x="4497400" y="320421"/>
                </a:lnTo>
                <a:lnTo>
                  <a:pt x="4493082" y="322199"/>
                </a:lnTo>
                <a:lnTo>
                  <a:pt x="4487494" y="324104"/>
                </a:lnTo>
                <a:lnTo>
                  <a:pt x="4480890" y="326263"/>
                </a:lnTo>
                <a:lnTo>
                  <a:pt x="4474286" y="328295"/>
                </a:lnTo>
                <a:lnTo>
                  <a:pt x="4466412" y="330200"/>
                </a:lnTo>
                <a:lnTo>
                  <a:pt x="4457268" y="331978"/>
                </a:lnTo>
                <a:lnTo>
                  <a:pt x="4451538" y="332886"/>
                </a:lnTo>
                <a:lnTo>
                  <a:pt x="4439231" y="334102"/>
                </a:lnTo>
                <a:lnTo>
                  <a:pt x="4425518" y="334518"/>
                </a:lnTo>
                <a:lnTo>
                  <a:pt x="4419553" y="334381"/>
                </a:lnTo>
                <a:lnTo>
                  <a:pt x="4406473" y="332946"/>
                </a:lnTo>
                <a:lnTo>
                  <a:pt x="4395165" y="329946"/>
                </a:lnTo>
                <a:lnTo>
                  <a:pt x="4386656" y="326771"/>
                </a:lnTo>
                <a:lnTo>
                  <a:pt x="4379798" y="322325"/>
                </a:lnTo>
                <a:lnTo>
                  <a:pt x="4374337" y="316357"/>
                </a:lnTo>
                <a:lnTo>
                  <a:pt x="4369003" y="310515"/>
                </a:lnTo>
                <a:close/>
              </a:path>
              <a:path w="6676339" h="479298">
                <a:moveTo>
                  <a:pt x="4361256" y="121285"/>
                </a:moveTo>
                <a:lnTo>
                  <a:pt x="4352020" y="125595"/>
                </a:lnTo>
                <a:lnTo>
                  <a:pt x="4358970" y="222250"/>
                </a:lnTo>
                <a:lnTo>
                  <a:pt x="4359351" y="213741"/>
                </a:lnTo>
                <a:lnTo>
                  <a:pt x="4360621" y="205612"/>
                </a:lnTo>
                <a:lnTo>
                  <a:pt x="4362907" y="198120"/>
                </a:lnTo>
                <a:lnTo>
                  <a:pt x="4361256" y="121285"/>
                </a:lnTo>
                <a:close/>
              </a:path>
              <a:path w="6676339" h="479298">
                <a:moveTo>
                  <a:pt x="4501210" y="145669"/>
                </a:moveTo>
                <a:lnTo>
                  <a:pt x="4497584" y="141756"/>
                </a:lnTo>
                <a:lnTo>
                  <a:pt x="4488222" y="133558"/>
                </a:lnTo>
                <a:lnTo>
                  <a:pt x="4477529" y="126535"/>
                </a:lnTo>
                <a:lnTo>
                  <a:pt x="4465523" y="120650"/>
                </a:lnTo>
                <a:lnTo>
                  <a:pt x="4452694" y="116316"/>
                </a:lnTo>
                <a:lnTo>
                  <a:pt x="4440588" y="113721"/>
                </a:lnTo>
                <a:lnTo>
                  <a:pt x="4427454" y="112156"/>
                </a:lnTo>
                <a:lnTo>
                  <a:pt x="4413326" y="111633"/>
                </a:lnTo>
                <a:lnTo>
                  <a:pt x="4410976" y="111648"/>
                </a:lnTo>
                <a:lnTo>
                  <a:pt x="4397531" y="112385"/>
                </a:lnTo>
                <a:lnTo>
                  <a:pt x="4384756" y="114230"/>
                </a:lnTo>
                <a:lnTo>
                  <a:pt x="4372660" y="117193"/>
                </a:lnTo>
                <a:lnTo>
                  <a:pt x="4361256" y="121285"/>
                </a:lnTo>
                <a:lnTo>
                  <a:pt x="4362907" y="198120"/>
                </a:lnTo>
                <a:lnTo>
                  <a:pt x="4365193" y="190627"/>
                </a:lnTo>
                <a:lnTo>
                  <a:pt x="4368495" y="184023"/>
                </a:lnTo>
                <a:lnTo>
                  <a:pt x="4372686" y="178435"/>
                </a:lnTo>
                <a:lnTo>
                  <a:pt x="4377004" y="172847"/>
                </a:lnTo>
                <a:lnTo>
                  <a:pt x="4382338" y="168529"/>
                </a:lnTo>
                <a:lnTo>
                  <a:pt x="4388815" y="165227"/>
                </a:lnTo>
                <a:lnTo>
                  <a:pt x="4395292" y="161925"/>
                </a:lnTo>
                <a:lnTo>
                  <a:pt x="4402912" y="160274"/>
                </a:lnTo>
                <a:lnTo>
                  <a:pt x="4411675" y="160274"/>
                </a:lnTo>
                <a:lnTo>
                  <a:pt x="4416110" y="160402"/>
                </a:lnTo>
                <a:lnTo>
                  <a:pt x="4429918" y="162830"/>
                </a:lnTo>
                <a:lnTo>
                  <a:pt x="4441231" y="168305"/>
                </a:lnTo>
                <a:lnTo>
                  <a:pt x="4450029" y="176784"/>
                </a:lnTo>
                <a:lnTo>
                  <a:pt x="4454334" y="183655"/>
                </a:lnTo>
                <a:lnTo>
                  <a:pt x="4458684" y="194727"/>
                </a:lnTo>
                <a:lnTo>
                  <a:pt x="4461111" y="207587"/>
                </a:lnTo>
                <a:lnTo>
                  <a:pt x="4461586" y="222250"/>
                </a:lnTo>
                <a:lnTo>
                  <a:pt x="4358970" y="222250"/>
                </a:lnTo>
                <a:lnTo>
                  <a:pt x="4352020" y="125595"/>
                </a:lnTo>
                <a:lnTo>
                  <a:pt x="4358970" y="266573"/>
                </a:lnTo>
                <a:lnTo>
                  <a:pt x="4513783" y="266573"/>
                </a:lnTo>
                <a:lnTo>
                  <a:pt x="4518990" y="264541"/>
                </a:lnTo>
                <a:lnTo>
                  <a:pt x="4522673" y="260477"/>
                </a:lnTo>
                <a:lnTo>
                  <a:pt x="4526356" y="256540"/>
                </a:lnTo>
                <a:lnTo>
                  <a:pt x="4528261" y="250317"/>
                </a:lnTo>
                <a:lnTo>
                  <a:pt x="4528261" y="231012"/>
                </a:lnTo>
                <a:lnTo>
                  <a:pt x="4527986" y="220617"/>
                </a:lnTo>
                <a:lnTo>
                  <a:pt x="4526815" y="207721"/>
                </a:lnTo>
                <a:lnTo>
                  <a:pt x="4524710" y="195363"/>
                </a:lnTo>
                <a:lnTo>
                  <a:pt x="4521657" y="183515"/>
                </a:lnTo>
                <a:lnTo>
                  <a:pt x="4520077" y="178586"/>
                </a:lnTo>
                <a:lnTo>
                  <a:pt x="4515082" y="166585"/>
                </a:lnTo>
                <a:lnTo>
                  <a:pt x="4508787" y="155619"/>
                </a:lnTo>
                <a:lnTo>
                  <a:pt x="4501210" y="145669"/>
                </a:lnTo>
                <a:close/>
              </a:path>
              <a:path w="6676339" h="479298">
                <a:moveTo>
                  <a:pt x="4626305" y="381762"/>
                </a:moveTo>
                <a:lnTo>
                  <a:pt x="4631893" y="381508"/>
                </a:lnTo>
                <a:lnTo>
                  <a:pt x="4640656" y="380619"/>
                </a:lnTo>
                <a:lnTo>
                  <a:pt x="4646752" y="379095"/>
                </a:lnTo>
                <a:lnTo>
                  <a:pt x="4653483" y="374269"/>
                </a:lnTo>
                <a:lnTo>
                  <a:pt x="4653991" y="370840"/>
                </a:lnTo>
                <a:lnTo>
                  <a:pt x="4653991" y="219075"/>
                </a:lnTo>
                <a:lnTo>
                  <a:pt x="4659071" y="210947"/>
                </a:lnTo>
                <a:lnTo>
                  <a:pt x="4663897" y="204216"/>
                </a:lnTo>
                <a:lnTo>
                  <a:pt x="4668342" y="198755"/>
                </a:lnTo>
                <a:lnTo>
                  <a:pt x="4672787" y="193294"/>
                </a:lnTo>
                <a:lnTo>
                  <a:pt x="4677105" y="188975"/>
                </a:lnTo>
                <a:lnTo>
                  <a:pt x="4681169" y="185674"/>
                </a:lnTo>
                <a:lnTo>
                  <a:pt x="4685233" y="182372"/>
                </a:lnTo>
                <a:lnTo>
                  <a:pt x="4689170" y="179959"/>
                </a:lnTo>
                <a:lnTo>
                  <a:pt x="4692980" y="178435"/>
                </a:lnTo>
                <a:lnTo>
                  <a:pt x="4696917" y="176911"/>
                </a:lnTo>
                <a:lnTo>
                  <a:pt x="4700727" y="176149"/>
                </a:lnTo>
                <a:lnTo>
                  <a:pt x="4707839" y="176149"/>
                </a:lnTo>
                <a:lnTo>
                  <a:pt x="4710760" y="176403"/>
                </a:lnTo>
                <a:lnTo>
                  <a:pt x="4713554" y="177037"/>
                </a:lnTo>
                <a:lnTo>
                  <a:pt x="4716221" y="177673"/>
                </a:lnTo>
                <a:lnTo>
                  <a:pt x="4721047" y="179197"/>
                </a:lnTo>
                <a:lnTo>
                  <a:pt x="4725365" y="180594"/>
                </a:lnTo>
                <a:lnTo>
                  <a:pt x="4729048" y="181863"/>
                </a:lnTo>
                <a:lnTo>
                  <a:pt x="4732096" y="182118"/>
                </a:lnTo>
                <a:lnTo>
                  <a:pt x="4735398" y="181737"/>
                </a:lnTo>
                <a:lnTo>
                  <a:pt x="4738700" y="178181"/>
                </a:lnTo>
                <a:lnTo>
                  <a:pt x="4740224" y="173482"/>
                </a:lnTo>
                <a:lnTo>
                  <a:pt x="4740732" y="170180"/>
                </a:lnTo>
                <a:lnTo>
                  <a:pt x="4741113" y="165988"/>
                </a:lnTo>
                <a:lnTo>
                  <a:pt x="4741494" y="161798"/>
                </a:lnTo>
                <a:lnTo>
                  <a:pt x="4741621" y="156463"/>
                </a:lnTo>
                <a:lnTo>
                  <a:pt x="4741621" y="138175"/>
                </a:lnTo>
                <a:lnTo>
                  <a:pt x="4741367" y="134366"/>
                </a:lnTo>
                <a:lnTo>
                  <a:pt x="4741240" y="130556"/>
                </a:lnTo>
                <a:lnTo>
                  <a:pt x="4740986" y="127635"/>
                </a:lnTo>
                <a:lnTo>
                  <a:pt x="4740224" y="123825"/>
                </a:lnTo>
                <a:lnTo>
                  <a:pt x="4738827" y="120142"/>
                </a:lnTo>
                <a:lnTo>
                  <a:pt x="4736160" y="117348"/>
                </a:lnTo>
                <a:lnTo>
                  <a:pt x="4732350" y="115697"/>
                </a:lnTo>
                <a:lnTo>
                  <a:pt x="4727651" y="114046"/>
                </a:lnTo>
                <a:lnTo>
                  <a:pt x="4724730" y="113411"/>
                </a:lnTo>
                <a:lnTo>
                  <a:pt x="4721809" y="112775"/>
                </a:lnTo>
                <a:lnTo>
                  <a:pt x="4719015" y="112395"/>
                </a:lnTo>
                <a:lnTo>
                  <a:pt x="4716221" y="112141"/>
                </a:lnTo>
                <a:lnTo>
                  <a:pt x="4713554" y="111760"/>
                </a:lnTo>
                <a:lnTo>
                  <a:pt x="4703521" y="111633"/>
                </a:lnTo>
                <a:lnTo>
                  <a:pt x="4698441" y="112395"/>
                </a:lnTo>
                <a:lnTo>
                  <a:pt x="4693361" y="113792"/>
                </a:lnTo>
                <a:lnTo>
                  <a:pt x="4688154" y="115062"/>
                </a:lnTo>
                <a:lnTo>
                  <a:pt x="4683074" y="117475"/>
                </a:lnTo>
                <a:lnTo>
                  <a:pt x="4677994" y="121031"/>
                </a:lnTo>
                <a:lnTo>
                  <a:pt x="4672914" y="124460"/>
                </a:lnTo>
                <a:lnTo>
                  <a:pt x="4667580" y="129159"/>
                </a:lnTo>
                <a:lnTo>
                  <a:pt x="4661865" y="135000"/>
                </a:lnTo>
                <a:lnTo>
                  <a:pt x="4659808" y="137247"/>
                </a:lnTo>
                <a:lnTo>
                  <a:pt x="4652081" y="146504"/>
                </a:lnTo>
                <a:lnTo>
                  <a:pt x="4643831" y="157607"/>
                </a:lnTo>
                <a:lnTo>
                  <a:pt x="4643831" y="127254"/>
                </a:lnTo>
                <a:lnTo>
                  <a:pt x="4635957" y="118110"/>
                </a:lnTo>
                <a:lnTo>
                  <a:pt x="4625289" y="116586"/>
                </a:lnTo>
                <a:lnTo>
                  <a:pt x="4620463" y="116332"/>
                </a:lnTo>
                <a:lnTo>
                  <a:pt x="4609033" y="116332"/>
                </a:lnTo>
                <a:lnTo>
                  <a:pt x="4596841" y="117475"/>
                </a:lnTo>
                <a:lnTo>
                  <a:pt x="4587443" y="121158"/>
                </a:lnTo>
                <a:lnTo>
                  <a:pt x="4585157" y="127254"/>
                </a:lnTo>
                <a:lnTo>
                  <a:pt x="4585157" y="372618"/>
                </a:lnTo>
                <a:lnTo>
                  <a:pt x="4592396" y="379095"/>
                </a:lnTo>
                <a:lnTo>
                  <a:pt x="4602937" y="381127"/>
                </a:lnTo>
                <a:lnTo>
                  <a:pt x="4612843" y="381762"/>
                </a:lnTo>
                <a:lnTo>
                  <a:pt x="4626305" y="381762"/>
                </a:lnTo>
                <a:close/>
              </a:path>
              <a:path w="6676339" h="479298">
                <a:moveTo>
                  <a:pt x="4783785" y="123825"/>
                </a:moveTo>
                <a:lnTo>
                  <a:pt x="4783277" y="127254"/>
                </a:lnTo>
                <a:lnTo>
                  <a:pt x="4783277" y="372618"/>
                </a:lnTo>
                <a:lnTo>
                  <a:pt x="4790516" y="379095"/>
                </a:lnTo>
                <a:lnTo>
                  <a:pt x="4801057" y="381127"/>
                </a:lnTo>
                <a:lnTo>
                  <a:pt x="4810963" y="381762"/>
                </a:lnTo>
                <a:lnTo>
                  <a:pt x="4824425" y="381762"/>
                </a:lnTo>
                <a:lnTo>
                  <a:pt x="4834331" y="381127"/>
                </a:lnTo>
                <a:lnTo>
                  <a:pt x="4844872" y="379095"/>
                </a:lnTo>
                <a:lnTo>
                  <a:pt x="4852111" y="370840"/>
                </a:lnTo>
                <a:lnTo>
                  <a:pt x="4852111" y="208915"/>
                </a:lnTo>
                <a:lnTo>
                  <a:pt x="4853018" y="207776"/>
                </a:lnTo>
                <a:lnTo>
                  <a:pt x="4862225" y="197057"/>
                </a:lnTo>
                <a:lnTo>
                  <a:pt x="4871193" y="188166"/>
                </a:lnTo>
                <a:lnTo>
                  <a:pt x="4879924" y="181102"/>
                </a:lnTo>
                <a:lnTo>
                  <a:pt x="4882640" y="179246"/>
                </a:lnTo>
                <a:lnTo>
                  <a:pt x="4894622" y="173387"/>
                </a:lnTo>
                <a:lnTo>
                  <a:pt x="4906467" y="171450"/>
                </a:lnTo>
                <a:lnTo>
                  <a:pt x="4913325" y="171450"/>
                </a:lnTo>
                <a:lnTo>
                  <a:pt x="4919421" y="172847"/>
                </a:lnTo>
                <a:lnTo>
                  <a:pt x="4924628" y="175513"/>
                </a:lnTo>
                <a:lnTo>
                  <a:pt x="4929835" y="178054"/>
                </a:lnTo>
                <a:lnTo>
                  <a:pt x="4934026" y="181863"/>
                </a:lnTo>
                <a:lnTo>
                  <a:pt x="4937328" y="186690"/>
                </a:lnTo>
                <a:lnTo>
                  <a:pt x="4940630" y="191516"/>
                </a:lnTo>
                <a:lnTo>
                  <a:pt x="4943043" y="197231"/>
                </a:lnTo>
                <a:lnTo>
                  <a:pt x="4944821" y="203962"/>
                </a:lnTo>
                <a:lnTo>
                  <a:pt x="4946869" y="217317"/>
                </a:lnTo>
                <a:lnTo>
                  <a:pt x="4947361" y="231902"/>
                </a:lnTo>
                <a:lnTo>
                  <a:pt x="4947361" y="372618"/>
                </a:lnTo>
                <a:lnTo>
                  <a:pt x="4949012" y="375666"/>
                </a:lnTo>
                <a:lnTo>
                  <a:pt x="4957013" y="379984"/>
                </a:lnTo>
                <a:lnTo>
                  <a:pt x="4969459" y="381508"/>
                </a:lnTo>
                <a:lnTo>
                  <a:pt x="4975047" y="381762"/>
                </a:lnTo>
                <a:lnTo>
                  <a:pt x="4988382" y="381762"/>
                </a:lnTo>
                <a:lnTo>
                  <a:pt x="4998415" y="381127"/>
                </a:lnTo>
                <a:lnTo>
                  <a:pt x="5008829" y="379095"/>
                </a:lnTo>
                <a:lnTo>
                  <a:pt x="5015941" y="370840"/>
                </a:lnTo>
                <a:lnTo>
                  <a:pt x="5015818" y="211869"/>
                </a:lnTo>
                <a:lnTo>
                  <a:pt x="5015045" y="198397"/>
                </a:lnTo>
                <a:lnTo>
                  <a:pt x="5013562" y="186110"/>
                </a:lnTo>
                <a:lnTo>
                  <a:pt x="5011369" y="175006"/>
                </a:lnTo>
                <a:lnTo>
                  <a:pt x="5008005" y="164155"/>
                </a:lnTo>
                <a:lnTo>
                  <a:pt x="5002768" y="152556"/>
                </a:lnTo>
                <a:lnTo>
                  <a:pt x="4996129" y="142112"/>
                </a:lnTo>
                <a:lnTo>
                  <a:pt x="4989687" y="134630"/>
                </a:lnTo>
                <a:lnTo>
                  <a:pt x="4979993" y="126506"/>
                </a:lnTo>
                <a:lnTo>
                  <a:pt x="4968570" y="119887"/>
                </a:lnTo>
                <a:lnTo>
                  <a:pt x="4953472" y="114570"/>
                </a:lnTo>
                <a:lnTo>
                  <a:pt x="4940736" y="112370"/>
                </a:lnTo>
                <a:lnTo>
                  <a:pt x="4926660" y="111633"/>
                </a:lnTo>
                <a:lnTo>
                  <a:pt x="4919829" y="111886"/>
                </a:lnTo>
                <a:lnTo>
                  <a:pt x="4907313" y="113707"/>
                </a:lnTo>
                <a:lnTo>
                  <a:pt x="4895075" y="117269"/>
                </a:lnTo>
                <a:lnTo>
                  <a:pt x="4883099" y="122555"/>
                </a:lnTo>
                <a:lnTo>
                  <a:pt x="4871603" y="129457"/>
                </a:lnTo>
                <a:lnTo>
                  <a:pt x="4861630" y="136834"/>
                </a:lnTo>
                <a:lnTo>
                  <a:pt x="4851746" y="145455"/>
                </a:lnTo>
                <a:lnTo>
                  <a:pt x="4841951" y="155321"/>
                </a:lnTo>
                <a:lnTo>
                  <a:pt x="4841951" y="127254"/>
                </a:lnTo>
                <a:lnTo>
                  <a:pt x="4841570" y="123825"/>
                </a:lnTo>
                <a:lnTo>
                  <a:pt x="4838268" y="120015"/>
                </a:lnTo>
                <a:lnTo>
                  <a:pt x="4834077" y="118110"/>
                </a:lnTo>
                <a:lnTo>
                  <a:pt x="4831029" y="117475"/>
                </a:lnTo>
                <a:lnTo>
                  <a:pt x="4827219" y="116967"/>
                </a:lnTo>
                <a:lnTo>
                  <a:pt x="4823409" y="116586"/>
                </a:lnTo>
                <a:lnTo>
                  <a:pt x="4818583" y="116332"/>
                </a:lnTo>
                <a:lnTo>
                  <a:pt x="4807153" y="116332"/>
                </a:lnTo>
                <a:lnTo>
                  <a:pt x="4802454" y="116586"/>
                </a:lnTo>
                <a:lnTo>
                  <a:pt x="4798771" y="116967"/>
                </a:lnTo>
                <a:lnTo>
                  <a:pt x="4794961" y="117475"/>
                </a:lnTo>
                <a:lnTo>
                  <a:pt x="4791913" y="118110"/>
                </a:lnTo>
                <a:lnTo>
                  <a:pt x="4789627" y="118999"/>
                </a:lnTo>
                <a:lnTo>
                  <a:pt x="4785563" y="121158"/>
                </a:lnTo>
                <a:lnTo>
                  <a:pt x="4783785" y="123825"/>
                </a:lnTo>
                <a:close/>
              </a:path>
              <a:path w="6676339" h="479298">
                <a:moveTo>
                  <a:pt x="5234254" y="371729"/>
                </a:moveTo>
                <a:lnTo>
                  <a:pt x="5234254" y="374269"/>
                </a:lnTo>
                <a:lnTo>
                  <a:pt x="5236540" y="377698"/>
                </a:lnTo>
                <a:lnTo>
                  <a:pt x="5240731" y="380238"/>
                </a:lnTo>
                <a:lnTo>
                  <a:pt x="5244541" y="380873"/>
                </a:lnTo>
                <a:lnTo>
                  <a:pt x="5248224" y="381508"/>
                </a:lnTo>
                <a:lnTo>
                  <a:pt x="5254193" y="381762"/>
                </a:lnTo>
                <a:lnTo>
                  <a:pt x="5270068" y="381762"/>
                </a:lnTo>
                <a:lnTo>
                  <a:pt x="5275783" y="381508"/>
                </a:lnTo>
                <a:lnTo>
                  <a:pt x="5279720" y="380873"/>
                </a:lnTo>
                <a:lnTo>
                  <a:pt x="5283657" y="380238"/>
                </a:lnTo>
                <a:lnTo>
                  <a:pt x="5286578" y="379095"/>
                </a:lnTo>
                <a:lnTo>
                  <a:pt x="5290134" y="376174"/>
                </a:lnTo>
                <a:lnTo>
                  <a:pt x="5291023" y="371729"/>
                </a:lnTo>
                <a:lnTo>
                  <a:pt x="5290924" y="201302"/>
                </a:lnTo>
                <a:lnTo>
                  <a:pt x="5289993" y="187830"/>
                </a:lnTo>
                <a:lnTo>
                  <a:pt x="5288048" y="175508"/>
                </a:lnTo>
                <a:lnTo>
                  <a:pt x="5285054" y="164337"/>
                </a:lnTo>
                <a:lnTo>
                  <a:pt x="5281116" y="154545"/>
                </a:lnTo>
                <a:lnTo>
                  <a:pt x="5274446" y="143668"/>
                </a:lnTo>
                <a:lnTo>
                  <a:pt x="5266004" y="134493"/>
                </a:lnTo>
                <a:lnTo>
                  <a:pt x="5256648" y="127549"/>
                </a:lnTo>
                <a:lnTo>
                  <a:pt x="5245382" y="121722"/>
                </a:lnTo>
                <a:lnTo>
                  <a:pt x="5232476" y="117221"/>
                </a:lnTo>
                <a:lnTo>
                  <a:pt x="5234254" y="352298"/>
                </a:lnTo>
                <a:lnTo>
                  <a:pt x="5234254" y="371729"/>
                </a:lnTo>
                <a:close/>
              </a:path>
              <a:path w="6676339" h="479298">
                <a:moveTo>
                  <a:pt x="5208360" y="323705"/>
                </a:moveTo>
                <a:lnTo>
                  <a:pt x="5198948" y="330454"/>
                </a:lnTo>
                <a:lnTo>
                  <a:pt x="5196933" y="331621"/>
                </a:lnTo>
                <a:lnTo>
                  <a:pt x="5185087" y="336282"/>
                </a:lnTo>
                <a:lnTo>
                  <a:pt x="5172278" y="337820"/>
                </a:lnTo>
                <a:lnTo>
                  <a:pt x="5168825" y="337727"/>
                </a:lnTo>
                <a:lnTo>
                  <a:pt x="5155591" y="335155"/>
                </a:lnTo>
                <a:lnTo>
                  <a:pt x="5157292" y="386461"/>
                </a:lnTo>
                <a:lnTo>
                  <a:pt x="5176132" y="384875"/>
                </a:lnTo>
                <a:lnTo>
                  <a:pt x="5188403" y="381912"/>
                </a:lnTo>
                <a:lnTo>
                  <a:pt x="5199964" y="377444"/>
                </a:lnTo>
                <a:lnTo>
                  <a:pt x="5214779" y="368968"/>
                </a:lnTo>
                <a:lnTo>
                  <a:pt x="5224890" y="361244"/>
                </a:lnTo>
                <a:lnTo>
                  <a:pt x="5234254" y="352298"/>
                </a:lnTo>
                <a:lnTo>
                  <a:pt x="5232476" y="117221"/>
                </a:lnTo>
                <a:lnTo>
                  <a:pt x="5222771" y="114982"/>
                </a:lnTo>
                <a:lnTo>
                  <a:pt x="5210783" y="113130"/>
                </a:lnTo>
                <a:lnTo>
                  <a:pt x="5197686" y="112009"/>
                </a:lnTo>
                <a:lnTo>
                  <a:pt x="5183454" y="111633"/>
                </a:lnTo>
                <a:lnTo>
                  <a:pt x="5177391" y="111729"/>
                </a:lnTo>
                <a:lnTo>
                  <a:pt x="5164627" y="112577"/>
                </a:lnTo>
                <a:lnTo>
                  <a:pt x="5152212" y="114300"/>
                </a:lnTo>
                <a:lnTo>
                  <a:pt x="5135935" y="117648"/>
                </a:lnTo>
                <a:lnTo>
                  <a:pt x="5124145" y="121031"/>
                </a:lnTo>
                <a:lnTo>
                  <a:pt x="5108143" y="126619"/>
                </a:lnTo>
                <a:lnTo>
                  <a:pt x="5101793" y="129794"/>
                </a:lnTo>
                <a:lnTo>
                  <a:pt x="5095443" y="132969"/>
                </a:lnTo>
                <a:lnTo>
                  <a:pt x="5090998" y="135890"/>
                </a:lnTo>
                <a:lnTo>
                  <a:pt x="5088458" y="138557"/>
                </a:lnTo>
                <a:lnTo>
                  <a:pt x="5085918" y="141224"/>
                </a:lnTo>
                <a:lnTo>
                  <a:pt x="5084140" y="144145"/>
                </a:lnTo>
                <a:lnTo>
                  <a:pt x="5083251" y="147447"/>
                </a:lnTo>
                <a:lnTo>
                  <a:pt x="5082362" y="150749"/>
                </a:lnTo>
                <a:lnTo>
                  <a:pt x="5081854" y="155194"/>
                </a:lnTo>
                <a:lnTo>
                  <a:pt x="5081854" y="164973"/>
                </a:lnTo>
                <a:lnTo>
                  <a:pt x="5082108" y="168910"/>
                </a:lnTo>
                <a:lnTo>
                  <a:pt x="5082743" y="172338"/>
                </a:lnTo>
                <a:lnTo>
                  <a:pt x="5083251" y="175768"/>
                </a:lnTo>
                <a:lnTo>
                  <a:pt x="5084013" y="178688"/>
                </a:lnTo>
                <a:lnTo>
                  <a:pt x="5085029" y="181102"/>
                </a:lnTo>
                <a:lnTo>
                  <a:pt x="5087315" y="185293"/>
                </a:lnTo>
                <a:lnTo>
                  <a:pt x="5090363" y="187833"/>
                </a:lnTo>
                <a:lnTo>
                  <a:pt x="5094173" y="188468"/>
                </a:lnTo>
                <a:lnTo>
                  <a:pt x="5097094" y="188468"/>
                </a:lnTo>
                <a:lnTo>
                  <a:pt x="5100904" y="187198"/>
                </a:lnTo>
                <a:lnTo>
                  <a:pt x="5105476" y="184658"/>
                </a:lnTo>
                <a:lnTo>
                  <a:pt x="5110175" y="181991"/>
                </a:lnTo>
                <a:lnTo>
                  <a:pt x="5115890" y="179197"/>
                </a:lnTo>
                <a:lnTo>
                  <a:pt x="5122875" y="176149"/>
                </a:lnTo>
                <a:lnTo>
                  <a:pt x="5129733" y="173100"/>
                </a:lnTo>
                <a:lnTo>
                  <a:pt x="5137734" y="170180"/>
                </a:lnTo>
                <a:lnTo>
                  <a:pt x="5146751" y="167640"/>
                </a:lnTo>
                <a:lnTo>
                  <a:pt x="5151728" y="166392"/>
                </a:lnTo>
                <a:lnTo>
                  <a:pt x="5163954" y="164470"/>
                </a:lnTo>
                <a:lnTo>
                  <a:pt x="5177485" y="163830"/>
                </a:lnTo>
                <a:lnTo>
                  <a:pt x="5186248" y="163830"/>
                </a:lnTo>
                <a:lnTo>
                  <a:pt x="5193487" y="164719"/>
                </a:lnTo>
                <a:lnTo>
                  <a:pt x="5199456" y="166624"/>
                </a:lnTo>
                <a:lnTo>
                  <a:pt x="5205298" y="168402"/>
                </a:lnTo>
                <a:lnTo>
                  <a:pt x="5210124" y="171196"/>
                </a:lnTo>
                <a:lnTo>
                  <a:pt x="5213680" y="175006"/>
                </a:lnTo>
                <a:lnTo>
                  <a:pt x="5217236" y="178816"/>
                </a:lnTo>
                <a:lnTo>
                  <a:pt x="5219776" y="183642"/>
                </a:lnTo>
                <a:lnTo>
                  <a:pt x="5221300" y="189357"/>
                </a:lnTo>
                <a:lnTo>
                  <a:pt x="5222824" y="195072"/>
                </a:lnTo>
                <a:lnTo>
                  <a:pt x="5223586" y="201803"/>
                </a:lnTo>
                <a:lnTo>
                  <a:pt x="5223586" y="224155"/>
                </a:lnTo>
                <a:lnTo>
                  <a:pt x="5192648" y="224217"/>
                </a:lnTo>
                <a:lnTo>
                  <a:pt x="5179037" y="224708"/>
                </a:lnTo>
                <a:lnTo>
                  <a:pt x="5166189" y="225687"/>
                </a:lnTo>
                <a:lnTo>
                  <a:pt x="5154111" y="227153"/>
                </a:lnTo>
                <a:lnTo>
                  <a:pt x="5142814" y="229108"/>
                </a:lnTo>
                <a:lnTo>
                  <a:pt x="5136520" y="230495"/>
                </a:lnTo>
                <a:lnTo>
                  <a:pt x="5123559" y="234208"/>
                </a:lnTo>
                <a:lnTo>
                  <a:pt x="5111941" y="238789"/>
                </a:lnTo>
                <a:lnTo>
                  <a:pt x="5101666" y="244221"/>
                </a:lnTo>
                <a:lnTo>
                  <a:pt x="5092618" y="250753"/>
                </a:lnTo>
                <a:lnTo>
                  <a:pt x="5083685" y="259811"/>
                </a:lnTo>
                <a:lnTo>
                  <a:pt x="5076774" y="270256"/>
                </a:lnTo>
                <a:lnTo>
                  <a:pt x="5072252" y="281161"/>
                </a:lnTo>
                <a:lnTo>
                  <a:pt x="5069457" y="293544"/>
                </a:lnTo>
                <a:lnTo>
                  <a:pt x="5068519" y="307213"/>
                </a:lnTo>
                <a:lnTo>
                  <a:pt x="5069008" y="317643"/>
                </a:lnTo>
                <a:lnTo>
                  <a:pt x="5071150" y="330301"/>
                </a:lnTo>
                <a:lnTo>
                  <a:pt x="5074996" y="341630"/>
                </a:lnTo>
                <a:lnTo>
                  <a:pt x="5077543" y="346734"/>
                </a:lnTo>
                <a:lnTo>
                  <a:pt x="5084630" y="357335"/>
                </a:lnTo>
                <a:lnTo>
                  <a:pt x="5093538" y="366395"/>
                </a:lnTo>
                <a:lnTo>
                  <a:pt x="5098487" y="370190"/>
                </a:lnTo>
                <a:lnTo>
                  <a:pt x="5109354" y="376538"/>
                </a:lnTo>
                <a:lnTo>
                  <a:pt x="5121605" y="381381"/>
                </a:lnTo>
                <a:lnTo>
                  <a:pt x="5131466" y="383901"/>
                </a:lnTo>
                <a:lnTo>
                  <a:pt x="5143984" y="385810"/>
                </a:lnTo>
                <a:lnTo>
                  <a:pt x="5145003" y="328735"/>
                </a:lnTo>
                <a:lnTo>
                  <a:pt x="5138012" y="318455"/>
                </a:lnTo>
                <a:lnTo>
                  <a:pt x="5135702" y="305054"/>
                </a:lnTo>
                <a:lnTo>
                  <a:pt x="5135702" y="299085"/>
                </a:lnTo>
                <a:lnTo>
                  <a:pt x="5136845" y="293750"/>
                </a:lnTo>
                <a:lnTo>
                  <a:pt x="5139131" y="289052"/>
                </a:lnTo>
                <a:lnTo>
                  <a:pt x="5141417" y="284480"/>
                </a:lnTo>
                <a:lnTo>
                  <a:pt x="5144973" y="280416"/>
                </a:lnTo>
                <a:lnTo>
                  <a:pt x="5149926" y="277241"/>
                </a:lnTo>
                <a:lnTo>
                  <a:pt x="5154752" y="273938"/>
                </a:lnTo>
                <a:lnTo>
                  <a:pt x="5161102" y="271399"/>
                </a:lnTo>
                <a:lnTo>
                  <a:pt x="5168976" y="269748"/>
                </a:lnTo>
                <a:lnTo>
                  <a:pt x="5171638" y="269267"/>
                </a:lnTo>
                <a:lnTo>
                  <a:pt x="5183543" y="267840"/>
                </a:lnTo>
                <a:lnTo>
                  <a:pt x="5197424" y="267335"/>
                </a:lnTo>
                <a:lnTo>
                  <a:pt x="5223586" y="267335"/>
                </a:lnTo>
                <a:lnTo>
                  <a:pt x="5223586" y="308863"/>
                </a:lnTo>
                <a:lnTo>
                  <a:pt x="5217957" y="314920"/>
                </a:lnTo>
                <a:lnTo>
                  <a:pt x="5208360" y="323705"/>
                </a:lnTo>
                <a:close/>
              </a:path>
              <a:path w="6676339" h="479298">
                <a:moveTo>
                  <a:pt x="5157292" y="386461"/>
                </a:moveTo>
                <a:lnTo>
                  <a:pt x="5155591" y="335155"/>
                </a:lnTo>
                <a:lnTo>
                  <a:pt x="5145354" y="329057"/>
                </a:lnTo>
                <a:lnTo>
                  <a:pt x="5145003" y="328735"/>
                </a:lnTo>
                <a:lnTo>
                  <a:pt x="5143984" y="385810"/>
                </a:lnTo>
                <a:lnTo>
                  <a:pt x="5157292" y="386461"/>
                </a:lnTo>
                <a:close/>
              </a:path>
              <a:path w="6676339" h="479298">
                <a:moveTo>
                  <a:pt x="5353761" y="190500"/>
                </a:moveTo>
                <a:lnTo>
                  <a:pt x="5350395" y="201854"/>
                </a:lnTo>
                <a:lnTo>
                  <a:pt x="5347867" y="213653"/>
                </a:lnTo>
                <a:lnTo>
                  <a:pt x="5346061" y="226235"/>
                </a:lnTo>
                <a:lnTo>
                  <a:pt x="5344978" y="239599"/>
                </a:lnTo>
                <a:lnTo>
                  <a:pt x="5344617" y="253746"/>
                </a:lnTo>
                <a:lnTo>
                  <a:pt x="5344701" y="260309"/>
                </a:lnTo>
                <a:lnTo>
                  <a:pt x="5345436" y="273791"/>
                </a:lnTo>
                <a:lnTo>
                  <a:pt x="5346921" y="286573"/>
                </a:lnTo>
                <a:lnTo>
                  <a:pt x="5349149" y="298648"/>
                </a:lnTo>
                <a:lnTo>
                  <a:pt x="5352110" y="310007"/>
                </a:lnTo>
                <a:lnTo>
                  <a:pt x="5355308" y="319211"/>
                </a:lnTo>
                <a:lnTo>
                  <a:pt x="5360627" y="331100"/>
                </a:lnTo>
                <a:lnTo>
                  <a:pt x="5366965" y="341913"/>
                </a:lnTo>
                <a:lnTo>
                  <a:pt x="5374335" y="351663"/>
                </a:lnTo>
                <a:lnTo>
                  <a:pt x="5378831" y="356461"/>
                </a:lnTo>
                <a:lnTo>
                  <a:pt x="5388369" y="364783"/>
                </a:lnTo>
                <a:lnTo>
                  <a:pt x="5399008" y="371783"/>
                </a:lnTo>
                <a:lnTo>
                  <a:pt x="5410784" y="377444"/>
                </a:lnTo>
                <a:lnTo>
                  <a:pt x="5421960" y="381253"/>
                </a:lnTo>
                <a:lnTo>
                  <a:pt x="5418658" y="283463"/>
                </a:lnTo>
                <a:lnTo>
                  <a:pt x="5416972" y="274964"/>
                </a:lnTo>
                <a:lnTo>
                  <a:pt x="5415563" y="262485"/>
                </a:lnTo>
                <a:lnTo>
                  <a:pt x="5415102" y="248793"/>
                </a:lnTo>
                <a:lnTo>
                  <a:pt x="5415569" y="234932"/>
                </a:lnTo>
                <a:lnTo>
                  <a:pt x="5417215" y="220869"/>
                </a:lnTo>
                <a:lnTo>
                  <a:pt x="5420052" y="208412"/>
                </a:lnTo>
                <a:lnTo>
                  <a:pt x="5424087" y="197567"/>
                </a:lnTo>
                <a:lnTo>
                  <a:pt x="5429326" y="188341"/>
                </a:lnTo>
                <a:lnTo>
                  <a:pt x="5434451" y="181928"/>
                </a:lnTo>
                <a:lnTo>
                  <a:pt x="5444448" y="173979"/>
                </a:lnTo>
                <a:lnTo>
                  <a:pt x="5456382" y="169222"/>
                </a:lnTo>
                <a:lnTo>
                  <a:pt x="5470220" y="167640"/>
                </a:lnTo>
                <a:lnTo>
                  <a:pt x="5479364" y="167640"/>
                </a:lnTo>
                <a:lnTo>
                  <a:pt x="5487111" y="168910"/>
                </a:lnTo>
                <a:lnTo>
                  <a:pt x="5493715" y="171450"/>
                </a:lnTo>
                <a:lnTo>
                  <a:pt x="5500319" y="173990"/>
                </a:lnTo>
                <a:lnTo>
                  <a:pt x="5505907" y="176911"/>
                </a:lnTo>
                <a:lnTo>
                  <a:pt x="5510606" y="179959"/>
                </a:lnTo>
                <a:lnTo>
                  <a:pt x="5515432" y="183007"/>
                </a:lnTo>
                <a:lnTo>
                  <a:pt x="5519496" y="185928"/>
                </a:lnTo>
                <a:lnTo>
                  <a:pt x="5522925" y="188468"/>
                </a:lnTo>
                <a:lnTo>
                  <a:pt x="5526354" y="191008"/>
                </a:lnTo>
                <a:lnTo>
                  <a:pt x="5529656" y="192278"/>
                </a:lnTo>
                <a:lnTo>
                  <a:pt x="5535625" y="192278"/>
                </a:lnTo>
                <a:lnTo>
                  <a:pt x="5538038" y="190119"/>
                </a:lnTo>
                <a:lnTo>
                  <a:pt x="5539816" y="185800"/>
                </a:lnTo>
                <a:lnTo>
                  <a:pt x="5541721" y="181610"/>
                </a:lnTo>
                <a:lnTo>
                  <a:pt x="5542610" y="174117"/>
                </a:lnTo>
                <a:lnTo>
                  <a:pt x="5542610" y="159004"/>
                </a:lnTo>
                <a:lnTo>
                  <a:pt x="5542483" y="155194"/>
                </a:lnTo>
                <a:lnTo>
                  <a:pt x="5542229" y="152019"/>
                </a:lnTo>
                <a:lnTo>
                  <a:pt x="5541975" y="148717"/>
                </a:lnTo>
                <a:lnTo>
                  <a:pt x="5541594" y="146050"/>
                </a:lnTo>
                <a:lnTo>
                  <a:pt x="5540705" y="141732"/>
                </a:lnTo>
                <a:lnTo>
                  <a:pt x="5539181" y="138557"/>
                </a:lnTo>
                <a:lnTo>
                  <a:pt x="5537022" y="135509"/>
                </a:lnTo>
                <a:lnTo>
                  <a:pt x="5532958" y="131572"/>
                </a:lnTo>
                <a:lnTo>
                  <a:pt x="5529529" y="129159"/>
                </a:lnTo>
                <a:lnTo>
                  <a:pt x="5524703" y="126492"/>
                </a:lnTo>
                <a:lnTo>
                  <a:pt x="5519877" y="123698"/>
                </a:lnTo>
                <a:lnTo>
                  <a:pt x="5514416" y="121285"/>
                </a:lnTo>
                <a:lnTo>
                  <a:pt x="5508320" y="118999"/>
                </a:lnTo>
                <a:lnTo>
                  <a:pt x="5502224" y="116840"/>
                </a:lnTo>
                <a:lnTo>
                  <a:pt x="5495620" y="115188"/>
                </a:lnTo>
                <a:lnTo>
                  <a:pt x="5488635" y="113919"/>
                </a:lnTo>
                <a:lnTo>
                  <a:pt x="5481650" y="112649"/>
                </a:lnTo>
                <a:lnTo>
                  <a:pt x="5474538" y="112013"/>
                </a:lnTo>
                <a:lnTo>
                  <a:pt x="5467172" y="112013"/>
                </a:lnTo>
                <a:lnTo>
                  <a:pt x="5454825" y="112480"/>
                </a:lnTo>
                <a:lnTo>
                  <a:pt x="5442014" y="114031"/>
                </a:lnTo>
                <a:lnTo>
                  <a:pt x="5429746" y="116669"/>
                </a:lnTo>
                <a:lnTo>
                  <a:pt x="5418023" y="120396"/>
                </a:lnTo>
                <a:lnTo>
                  <a:pt x="5410029" y="123841"/>
                </a:lnTo>
                <a:lnTo>
                  <a:pt x="5398905" y="130042"/>
                </a:lnTo>
                <a:lnTo>
                  <a:pt x="5388653" y="137567"/>
                </a:lnTo>
                <a:lnTo>
                  <a:pt x="5379288" y="146431"/>
                </a:lnTo>
                <a:lnTo>
                  <a:pt x="5371494" y="155766"/>
                </a:lnTo>
                <a:lnTo>
                  <a:pt x="5364682" y="166187"/>
                </a:lnTo>
                <a:lnTo>
                  <a:pt x="5358771" y="177769"/>
                </a:lnTo>
                <a:lnTo>
                  <a:pt x="5353761" y="190500"/>
                </a:lnTo>
                <a:close/>
              </a:path>
              <a:path w="6676339" h="479298">
                <a:moveTo>
                  <a:pt x="5434058" y="384005"/>
                </a:moveTo>
                <a:lnTo>
                  <a:pt x="5446970" y="385656"/>
                </a:lnTo>
                <a:lnTo>
                  <a:pt x="5460695" y="386207"/>
                </a:lnTo>
                <a:lnTo>
                  <a:pt x="5469077" y="386207"/>
                </a:lnTo>
                <a:lnTo>
                  <a:pt x="5477205" y="385445"/>
                </a:lnTo>
                <a:lnTo>
                  <a:pt x="5485079" y="383921"/>
                </a:lnTo>
                <a:lnTo>
                  <a:pt x="5493080" y="382524"/>
                </a:lnTo>
                <a:lnTo>
                  <a:pt x="5500319" y="380619"/>
                </a:lnTo>
                <a:lnTo>
                  <a:pt x="5507050" y="378206"/>
                </a:lnTo>
                <a:lnTo>
                  <a:pt x="5513781" y="375920"/>
                </a:lnTo>
                <a:lnTo>
                  <a:pt x="5519877" y="373125"/>
                </a:lnTo>
                <a:lnTo>
                  <a:pt x="5525084" y="370205"/>
                </a:lnTo>
                <a:lnTo>
                  <a:pt x="5530418" y="367157"/>
                </a:lnTo>
                <a:lnTo>
                  <a:pt x="5534101" y="364617"/>
                </a:lnTo>
                <a:lnTo>
                  <a:pt x="5538546" y="360425"/>
                </a:lnTo>
                <a:lnTo>
                  <a:pt x="5540578" y="357378"/>
                </a:lnTo>
                <a:lnTo>
                  <a:pt x="5541721" y="354203"/>
                </a:lnTo>
                <a:lnTo>
                  <a:pt x="5542610" y="349885"/>
                </a:lnTo>
                <a:lnTo>
                  <a:pt x="5542991" y="347091"/>
                </a:lnTo>
                <a:lnTo>
                  <a:pt x="5543245" y="343916"/>
                </a:lnTo>
                <a:lnTo>
                  <a:pt x="5543626" y="340741"/>
                </a:lnTo>
                <a:lnTo>
                  <a:pt x="5543753" y="326009"/>
                </a:lnTo>
                <a:lnTo>
                  <a:pt x="5543499" y="321183"/>
                </a:lnTo>
                <a:lnTo>
                  <a:pt x="5543118" y="317373"/>
                </a:lnTo>
                <a:lnTo>
                  <a:pt x="5542737" y="313563"/>
                </a:lnTo>
                <a:lnTo>
                  <a:pt x="5542229" y="310388"/>
                </a:lnTo>
                <a:lnTo>
                  <a:pt x="5541594" y="307848"/>
                </a:lnTo>
                <a:lnTo>
                  <a:pt x="5540197" y="303784"/>
                </a:lnTo>
                <a:lnTo>
                  <a:pt x="5536641" y="301498"/>
                </a:lnTo>
                <a:lnTo>
                  <a:pt x="5532577" y="301498"/>
                </a:lnTo>
                <a:lnTo>
                  <a:pt x="5529656" y="302895"/>
                </a:lnTo>
                <a:lnTo>
                  <a:pt x="5526227" y="305688"/>
                </a:lnTo>
                <a:lnTo>
                  <a:pt x="5522798" y="308483"/>
                </a:lnTo>
                <a:lnTo>
                  <a:pt x="5518480" y="311658"/>
                </a:lnTo>
                <a:lnTo>
                  <a:pt x="5513400" y="315087"/>
                </a:lnTo>
                <a:lnTo>
                  <a:pt x="5508320" y="318643"/>
                </a:lnTo>
                <a:lnTo>
                  <a:pt x="5502351" y="321691"/>
                </a:lnTo>
                <a:lnTo>
                  <a:pt x="5495493" y="324612"/>
                </a:lnTo>
                <a:lnTo>
                  <a:pt x="5488635" y="327406"/>
                </a:lnTo>
                <a:lnTo>
                  <a:pt x="5480507" y="328803"/>
                </a:lnTo>
                <a:lnTo>
                  <a:pt x="5461711" y="328803"/>
                </a:lnTo>
                <a:lnTo>
                  <a:pt x="5453583" y="327152"/>
                </a:lnTo>
                <a:lnTo>
                  <a:pt x="5446598" y="323723"/>
                </a:lnTo>
                <a:lnTo>
                  <a:pt x="5439613" y="320421"/>
                </a:lnTo>
                <a:lnTo>
                  <a:pt x="5433771" y="315341"/>
                </a:lnTo>
                <a:lnTo>
                  <a:pt x="5429072" y="308610"/>
                </a:lnTo>
                <a:lnTo>
                  <a:pt x="5428170" y="307239"/>
                </a:lnTo>
                <a:lnTo>
                  <a:pt x="5422662" y="296430"/>
                </a:lnTo>
                <a:lnTo>
                  <a:pt x="5418658" y="283463"/>
                </a:lnTo>
                <a:lnTo>
                  <a:pt x="5421960" y="381253"/>
                </a:lnTo>
                <a:lnTo>
                  <a:pt x="5434058" y="384005"/>
                </a:lnTo>
                <a:close/>
              </a:path>
              <a:path w="6676339" h="479298">
                <a:moveTo>
                  <a:pt x="5594553" y="124333"/>
                </a:moveTo>
                <a:lnTo>
                  <a:pt x="5594045" y="127762"/>
                </a:lnTo>
                <a:lnTo>
                  <a:pt x="5594045" y="372618"/>
                </a:lnTo>
                <a:lnTo>
                  <a:pt x="5601284" y="379095"/>
                </a:lnTo>
                <a:lnTo>
                  <a:pt x="5611825" y="381127"/>
                </a:lnTo>
                <a:lnTo>
                  <a:pt x="5621731" y="381762"/>
                </a:lnTo>
                <a:lnTo>
                  <a:pt x="5635193" y="381762"/>
                </a:lnTo>
                <a:lnTo>
                  <a:pt x="5645099" y="381127"/>
                </a:lnTo>
                <a:lnTo>
                  <a:pt x="5655640" y="379095"/>
                </a:lnTo>
                <a:lnTo>
                  <a:pt x="5662879" y="370840"/>
                </a:lnTo>
                <a:lnTo>
                  <a:pt x="5662879" y="125984"/>
                </a:lnTo>
                <a:lnTo>
                  <a:pt x="5661228" y="123062"/>
                </a:lnTo>
                <a:lnTo>
                  <a:pt x="5658307" y="120523"/>
                </a:lnTo>
                <a:lnTo>
                  <a:pt x="5655640" y="119507"/>
                </a:lnTo>
                <a:lnTo>
                  <a:pt x="5652973" y="118491"/>
                </a:lnTo>
                <a:lnTo>
                  <a:pt x="5649544" y="117729"/>
                </a:lnTo>
                <a:lnTo>
                  <a:pt x="5645099" y="117094"/>
                </a:lnTo>
                <a:lnTo>
                  <a:pt x="5640781" y="116586"/>
                </a:lnTo>
                <a:lnTo>
                  <a:pt x="5635193" y="116332"/>
                </a:lnTo>
                <a:lnTo>
                  <a:pt x="5621731" y="116332"/>
                </a:lnTo>
                <a:lnTo>
                  <a:pt x="5616143" y="116586"/>
                </a:lnTo>
                <a:lnTo>
                  <a:pt x="5611825" y="117094"/>
                </a:lnTo>
                <a:lnTo>
                  <a:pt x="5607380" y="117729"/>
                </a:lnTo>
                <a:lnTo>
                  <a:pt x="5603951" y="118491"/>
                </a:lnTo>
                <a:lnTo>
                  <a:pt x="5601284" y="119507"/>
                </a:lnTo>
                <a:lnTo>
                  <a:pt x="5598617" y="120523"/>
                </a:lnTo>
                <a:lnTo>
                  <a:pt x="5596839" y="121666"/>
                </a:lnTo>
                <a:lnTo>
                  <a:pt x="5594553" y="124333"/>
                </a:lnTo>
                <a:close/>
              </a:path>
              <a:path w="6676339" h="479298">
                <a:moveTo>
                  <a:pt x="5588838" y="46100"/>
                </a:moveTo>
                <a:lnTo>
                  <a:pt x="5588946" y="50572"/>
                </a:lnTo>
                <a:lnTo>
                  <a:pt x="5591351" y="64530"/>
                </a:lnTo>
                <a:lnTo>
                  <a:pt x="5596966" y="73660"/>
                </a:lnTo>
                <a:lnTo>
                  <a:pt x="5601018" y="76599"/>
                </a:lnTo>
                <a:lnTo>
                  <a:pt x="5612240" y="80212"/>
                </a:lnTo>
                <a:lnTo>
                  <a:pt x="5628208" y="81407"/>
                </a:lnTo>
                <a:lnTo>
                  <a:pt x="5637399" y="81035"/>
                </a:lnTo>
                <a:lnTo>
                  <a:pt x="5650729" y="78452"/>
                </a:lnTo>
                <a:lnTo>
                  <a:pt x="5659577" y="73406"/>
                </a:lnTo>
                <a:lnTo>
                  <a:pt x="5661924" y="70808"/>
                </a:lnTo>
                <a:lnTo>
                  <a:pt x="5666555" y="60170"/>
                </a:lnTo>
                <a:lnTo>
                  <a:pt x="5668086" y="44831"/>
                </a:lnTo>
                <a:lnTo>
                  <a:pt x="5667956" y="40039"/>
                </a:lnTo>
                <a:lnTo>
                  <a:pt x="5665458" y="26192"/>
                </a:lnTo>
                <a:lnTo>
                  <a:pt x="5659831" y="17018"/>
                </a:lnTo>
                <a:lnTo>
                  <a:pt x="5655798" y="14115"/>
                </a:lnTo>
                <a:lnTo>
                  <a:pt x="5644600" y="10474"/>
                </a:lnTo>
                <a:lnTo>
                  <a:pt x="5628716" y="9271"/>
                </a:lnTo>
                <a:lnTo>
                  <a:pt x="5619289" y="9652"/>
                </a:lnTo>
                <a:lnTo>
                  <a:pt x="5605998" y="12240"/>
                </a:lnTo>
                <a:lnTo>
                  <a:pt x="5597220" y="17272"/>
                </a:lnTo>
                <a:lnTo>
                  <a:pt x="5594837" y="20084"/>
                </a:lnTo>
                <a:lnTo>
                  <a:pt x="5590338" y="30832"/>
                </a:lnTo>
                <a:lnTo>
                  <a:pt x="5588838" y="46100"/>
                </a:lnTo>
                <a:close/>
              </a:path>
              <a:path w="6676339" h="479298">
                <a:moveTo>
                  <a:pt x="5790260" y="281686"/>
                </a:moveTo>
                <a:lnTo>
                  <a:pt x="5792969" y="379345"/>
                </a:lnTo>
                <a:lnTo>
                  <a:pt x="5804482" y="382445"/>
                </a:lnTo>
                <a:lnTo>
                  <a:pt x="5799912" y="308102"/>
                </a:lnTo>
                <a:lnTo>
                  <a:pt x="5798652" y="305888"/>
                </a:lnTo>
                <a:lnTo>
                  <a:pt x="5793672" y="294606"/>
                </a:lnTo>
                <a:lnTo>
                  <a:pt x="5790260" y="281686"/>
                </a:lnTo>
                <a:close/>
              </a:path>
              <a:path w="6676339" h="479298">
                <a:moveTo>
                  <a:pt x="5716473" y="251460"/>
                </a:moveTo>
                <a:lnTo>
                  <a:pt x="5716587" y="259295"/>
                </a:lnTo>
                <a:lnTo>
                  <a:pt x="5717364" y="272733"/>
                </a:lnTo>
                <a:lnTo>
                  <a:pt x="5718874" y="285463"/>
                </a:lnTo>
                <a:lnTo>
                  <a:pt x="5721117" y="297501"/>
                </a:lnTo>
                <a:lnTo>
                  <a:pt x="5724093" y="308863"/>
                </a:lnTo>
                <a:lnTo>
                  <a:pt x="5727708" y="319188"/>
                </a:lnTo>
                <a:lnTo>
                  <a:pt x="5733209" y="330946"/>
                </a:lnTo>
                <a:lnTo>
                  <a:pt x="5739840" y="341602"/>
                </a:lnTo>
                <a:lnTo>
                  <a:pt x="5747588" y="351155"/>
                </a:lnTo>
                <a:lnTo>
                  <a:pt x="5754328" y="357814"/>
                </a:lnTo>
                <a:lnTo>
                  <a:pt x="5764219" y="365506"/>
                </a:lnTo>
                <a:lnTo>
                  <a:pt x="5775269" y="372035"/>
                </a:lnTo>
                <a:lnTo>
                  <a:pt x="5787466" y="377444"/>
                </a:lnTo>
                <a:lnTo>
                  <a:pt x="5792969" y="379345"/>
                </a:lnTo>
                <a:lnTo>
                  <a:pt x="5790260" y="281686"/>
                </a:lnTo>
                <a:lnTo>
                  <a:pt x="5788986" y="274314"/>
                </a:lnTo>
                <a:lnTo>
                  <a:pt x="5787655" y="261814"/>
                </a:lnTo>
                <a:lnTo>
                  <a:pt x="5787212" y="248538"/>
                </a:lnTo>
                <a:lnTo>
                  <a:pt x="5787485" y="238396"/>
                </a:lnTo>
                <a:lnTo>
                  <a:pt x="5788713" y="225603"/>
                </a:lnTo>
                <a:lnTo>
                  <a:pt x="5790895" y="213995"/>
                </a:lnTo>
                <a:lnTo>
                  <a:pt x="5796040" y="198568"/>
                </a:lnTo>
                <a:lnTo>
                  <a:pt x="5801944" y="187960"/>
                </a:lnTo>
                <a:lnTo>
                  <a:pt x="5806897" y="180848"/>
                </a:lnTo>
                <a:lnTo>
                  <a:pt x="5813120" y="175387"/>
                </a:lnTo>
                <a:lnTo>
                  <a:pt x="5820740" y="171577"/>
                </a:lnTo>
                <a:lnTo>
                  <a:pt x="5834203" y="167206"/>
                </a:lnTo>
                <a:lnTo>
                  <a:pt x="5847537" y="165988"/>
                </a:lnTo>
                <a:lnTo>
                  <a:pt x="5851973" y="166102"/>
                </a:lnTo>
                <a:lnTo>
                  <a:pt x="5865118" y="168041"/>
                </a:lnTo>
                <a:lnTo>
                  <a:pt x="5876112" y="172338"/>
                </a:lnTo>
                <a:lnTo>
                  <a:pt x="5883605" y="176530"/>
                </a:lnTo>
                <a:lnTo>
                  <a:pt x="5889701" y="182372"/>
                </a:lnTo>
                <a:lnTo>
                  <a:pt x="5894273" y="189737"/>
                </a:lnTo>
                <a:lnTo>
                  <a:pt x="5900555" y="203233"/>
                </a:lnTo>
                <a:lnTo>
                  <a:pt x="5903925" y="216154"/>
                </a:lnTo>
                <a:lnTo>
                  <a:pt x="5905126" y="223464"/>
                </a:lnTo>
                <a:lnTo>
                  <a:pt x="5906409" y="235986"/>
                </a:lnTo>
                <a:lnTo>
                  <a:pt x="5906846" y="249300"/>
                </a:lnTo>
                <a:lnTo>
                  <a:pt x="5906576" y="259433"/>
                </a:lnTo>
                <a:lnTo>
                  <a:pt x="5905378" y="272232"/>
                </a:lnTo>
                <a:lnTo>
                  <a:pt x="5903290" y="283845"/>
                </a:lnTo>
                <a:lnTo>
                  <a:pt x="5898269" y="299113"/>
                </a:lnTo>
                <a:lnTo>
                  <a:pt x="5892368" y="309625"/>
                </a:lnTo>
                <a:lnTo>
                  <a:pt x="5887415" y="316738"/>
                </a:lnTo>
                <a:lnTo>
                  <a:pt x="5881192" y="322199"/>
                </a:lnTo>
                <a:lnTo>
                  <a:pt x="5873445" y="325882"/>
                </a:lnTo>
                <a:lnTo>
                  <a:pt x="5859949" y="330307"/>
                </a:lnTo>
                <a:lnTo>
                  <a:pt x="5846521" y="331470"/>
                </a:lnTo>
                <a:lnTo>
                  <a:pt x="5842302" y="331371"/>
                </a:lnTo>
                <a:lnTo>
                  <a:pt x="5829130" y="329534"/>
                </a:lnTo>
                <a:lnTo>
                  <a:pt x="5818073" y="325374"/>
                </a:lnTo>
                <a:lnTo>
                  <a:pt x="5810453" y="321310"/>
                </a:lnTo>
                <a:lnTo>
                  <a:pt x="5804357" y="315468"/>
                </a:lnTo>
                <a:lnTo>
                  <a:pt x="5799912" y="308102"/>
                </a:lnTo>
                <a:lnTo>
                  <a:pt x="5804482" y="382445"/>
                </a:lnTo>
                <a:lnTo>
                  <a:pt x="5816832" y="384670"/>
                </a:lnTo>
                <a:lnTo>
                  <a:pt x="5830004" y="386012"/>
                </a:lnTo>
                <a:lnTo>
                  <a:pt x="5843981" y="386461"/>
                </a:lnTo>
                <a:lnTo>
                  <a:pt x="5853814" y="386234"/>
                </a:lnTo>
                <a:lnTo>
                  <a:pt x="5867221" y="385122"/>
                </a:lnTo>
                <a:lnTo>
                  <a:pt x="5879846" y="383091"/>
                </a:lnTo>
                <a:lnTo>
                  <a:pt x="5891697" y="380148"/>
                </a:lnTo>
                <a:lnTo>
                  <a:pt x="5902782" y="376300"/>
                </a:lnTo>
                <a:lnTo>
                  <a:pt x="5914684" y="370766"/>
                </a:lnTo>
                <a:lnTo>
                  <a:pt x="5925676" y="364123"/>
                </a:lnTo>
                <a:lnTo>
                  <a:pt x="5935641" y="356405"/>
                </a:lnTo>
                <a:lnTo>
                  <a:pt x="5944565" y="347599"/>
                </a:lnTo>
                <a:lnTo>
                  <a:pt x="5952268" y="337990"/>
                </a:lnTo>
                <a:lnTo>
                  <a:pt x="5959009" y="327371"/>
                </a:lnTo>
                <a:lnTo>
                  <a:pt x="5964696" y="315841"/>
                </a:lnTo>
                <a:lnTo>
                  <a:pt x="5969330" y="303403"/>
                </a:lnTo>
                <a:lnTo>
                  <a:pt x="5973925" y="285527"/>
                </a:lnTo>
                <a:lnTo>
                  <a:pt x="5975952" y="273085"/>
                </a:lnTo>
                <a:lnTo>
                  <a:pt x="5977175" y="260121"/>
                </a:lnTo>
                <a:lnTo>
                  <a:pt x="5977585" y="246634"/>
                </a:lnTo>
                <a:lnTo>
                  <a:pt x="5977463" y="238511"/>
                </a:lnTo>
                <a:lnTo>
                  <a:pt x="5976678" y="225064"/>
                </a:lnTo>
                <a:lnTo>
                  <a:pt x="5975167" y="212331"/>
                </a:lnTo>
                <a:lnTo>
                  <a:pt x="5972929" y="200304"/>
                </a:lnTo>
                <a:lnTo>
                  <a:pt x="5969965" y="188975"/>
                </a:lnTo>
                <a:lnTo>
                  <a:pt x="5966319" y="178698"/>
                </a:lnTo>
                <a:lnTo>
                  <a:pt x="5960828" y="166921"/>
                </a:lnTo>
                <a:lnTo>
                  <a:pt x="5954258" y="156250"/>
                </a:lnTo>
                <a:lnTo>
                  <a:pt x="5946597" y="146685"/>
                </a:lnTo>
                <a:lnTo>
                  <a:pt x="5939973" y="140118"/>
                </a:lnTo>
                <a:lnTo>
                  <a:pt x="5930100" y="132398"/>
                </a:lnTo>
                <a:lnTo>
                  <a:pt x="5919063" y="125876"/>
                </a:lnTo>
                <a:lnTo>
                  <a:pt x="5906846" y="120523"/>
                </a:lnTo>
                <a:lnTo>
                  <a:pt x="5889593" y="115562"/>
                </a:lnTo>
                <a:lnTo>
                  <a:pt x="5877254" y="113390"/>
                </a:lnTo>
                <a:lnTo>
                  <a:pt x="5864043" y="112075"/>
                </a:lnTo>
                <a:lnTo>
                  <a:pt x="5849950" y="111633"/>
                </a:lnTo>
                <a:lnTo>
                  <a:pt x="5840397" y="111849"/>
                </a:lnTo>
                <a:lnTo>
                  <a:pt x="5826974" y="112951"/>
                </a:lnTo>
                <a:lnTo>
                  <a:pt x="5814328" y="114981"/>
                </a:lnTo>
                <a:lnTo>
                  <a:pt x="5802469" y="117930"/>
                </a:lnTo>
                <a:lnTo>
                  <a:pt x="5791403" y="121793"/>
                </a:lnTo>
                <a:lnTo>
                  <a:pt x="5779641" y="127262"/>
                </a:lnTo>
                <a:lnTo>
                  <a:pt x="5768644" y="133904"/>
                </a:lnTo>
                <a:lnTo>
                  <a:pt x="5758684" y="141606"/>
                </a:lnTo>
                <a:lnTo>
                  <a:pt x="5749747" y="150368"/>
                </a:lnTo>
                <a:lnTo>
                  <a:pt x="5741997" y="159960"/>
                </a:lnTo>
                <a:lnTo>
                  <a:pt x="5735224" y="170575"/>
                </a:lnTo>
                <a:lnTo>
                  <a:pt x="5729502" y="182121"/>
                </a:lnTo>
                <a:lnTo>
                  <a:pt x="5724855" y="194563"/>
                </a:lnTo>
                <a:lnTo>
                  <a:pt x="5720152" y="212621"/>
                </a:lnTo>
                <a:lnTo>
                  <a:pt x="5718108" y="225061"/>
                </a:lnTo>
                <a:lnTo>
                  <a:pt x="5716881" y="238004"/>
                </a:lnTo>
                <a:lnTo>
                  <a:pt x="5716473" y="251460"/>
                </a:lnTo>
                <a:close/>
              </a:path>
              <a:path w="6676339" h="479298">
                <a:moveTo>
                  <a:pt x="6482410" y="371729"/>
                </a:moveTo>
                <a:lnTo>
                  <a:pt x="6482410" y="374269"/>
                </a:lnTo>
                <a:lnTo>
                  <a:pt x="6484696" y="377698"/>
                </a:lnTo>
                <a:lnTo>
                  <a:pt x="6488887" y="380238"/>
                </a:lnTo>
                <a:lnTo>
                  <a:pt x="6492697" y="380873"/>
                </a:lnTo>
                <a:lnTo>
                  <a:pt x="6496380" y="381508"/>
                </a:lnTo>
                <a:lnTo>
                  <a:pt x="6502349" y="381762"/>
                </a:lnTo>
                <a:lnTo>
                  <a:pt x="6518224" y="381762"/>
                </a:lnTo>
                <a:lnTo>
                  <a:pt x="6527876" y="380873"/>
                </a:lnTo>
                <a:lnTo>
                  <a:pt x="6538290" y="376174"/>
                </a:lnTo>
                <a:lnTo>
                  <a:pt x="6539179" y="371729"/>
                </a:lnTo>
                <a:lnTo>
                  <a:pt x="6539080" y="201302"/>
                </a:lnTo>
                <a:lnTo>
                  <a:pt x="6538149" y="187830"/>
                </a:lnTo>
                <a:lnTo>
                  <a:pt x="6536204" y="175508"/>
                </a:lnTo>
                <a:lnTo>
                  <a:pt x="6533210" y="164337"/>
                </a:lnTo>
                <a:lnTo>
                  <a:pt x="6529272" y="154545"/>
                </a:lnTo>
                <a:lnTo>
                  <a:pt x="6522602" y="143668"/>
                </a:lnTo>
                <a:lnTo>
                  <a:pt x="6514160" y="134493"/>
                </a:lnTo>
                <a:lnTo>
                  <a:pt x="6504804" y="127549"/>
                </a:lnTo>
                <a:lnTo>
                  <a:pt x="6493538" y="121722"/>
                </a:lnTo>
                <a:lnTo>
                  <a:pt x="6480632" y="117221"/>
                </a:lnTo>
                <a:lnTo>
                  <a:pt x="6482410" y="352298"/>
                </a:lnTo>
                <a:lnTo>
                  <a:pt x="6482410" y="371729"/>
                </a:lnTo>
                <a:close/>
              </a:path>
              <a:path w="6676339" h="479298">
                <a:moveTo>
                  <a:pt x="6456516" y="323705"/>
                </a:moveTo>
                <a:lnTo>
                  <a:pt x="6447104" y="330454"/>
                </a:lnTo>
                <a:lnTo>
                  <a:pt x="6445089" y="331621"/>
                </a:lnTo>
                <a:lnTo>
                  <a:pt x="6433243" y="336282"/>
                </a:lnTo>
                <a:lnTo>
                  <a:pt x="6420434" y="337820"/>
                </a:lnTo>
                <a:lnTo>
                  <a:pt x="6416981" y="337727"/>
                </a:lnTo>
                <a:lnTo>
                  <a:pt x="6403747" y="335155"/>
                </a:lnTo>
                <a:lnTo>
                  <a:pt x="6405448" y="386461"/>
                </a:lnTo>
                <a:lnTo>
                  <a:pt x="6424288" y="384875"/>
                </a:lnTo>
                <a:lnTo>
                  <a:pt x="6436559" y="381912"/>
                </a:lnTo>
                <a:lnTo>
                  <a:pt x="6448120" y="377444"/>
                </a:lnTo>
                <a:lnTo>
                  <a:pt x="6462935" y="368968"/>
                </a:lnTo>
                <a:lnTo>
                  <a:pt x="6473046" y="361244"/>
                </a:lnTo>
                <a:lnTo>
                  <a:pt x="6482410" y="352298"/>
                </a:lnTo>
                <a:lnTo>
                  <a:pt x="6480632" y="117221"/>
                </a:lnTo>
                <a:lnTo>
                  <a:pt x="6470927" y="114982"/>
                </a:lnTo>
                <a:lnTo>
                  <a:pt x="6458939" y="113130"/>
                </a:lnTo>
                <a:lnTo>
                  <a:pt x="6445842" y="112009"/>
                </a:lnTo>
                <a:lnTo>
                  <a:pt x="6431610" y="111633"/>
                </a:lnTo>
                <a:lnTo>
                  <a:pt x="6425547" y="111729"/>
                </a:lnTo>
                <a:lnTo>
                  <a:pt x="6412783" y="112577"/>
                </a:lnTo>
                <a:lnTo>
                  <a:pt x="6400368" y="114300"/>
                </a:lnTo>
                <a:lnTo>
                  <a:pt x="6384091" y="117648"/>
                </a:lnTo>
                <a:lnTo>
                  <a:pt x="6372301" y="121031"/>
                </a:lnTo>
                <a:lnTo>
                  <a:pt x="6356299" y="126619"/>
                </a:lnTo>
                <a:lnTo>
                  <a:pt x="6349949" y="129794"/>
                </a:lnTo>
                <a:lnTo>
                  <a:pt x="6343599" y="132969"/>
                </a:lnTo>
                <a:lnTo>
                  <a:pt x="6339154" y="135890"/>
                </a:lnTo>
                <a:lnTo>
                  <a:pt x="6336614" y="138557"/>
                </a:lnTo>
                <a:lnTo>
                  <a:pt x="6334074" y="141224"/>
                </a:lnTo>
                <a:lnTo>
                  <a:pt x="6332296" y="144145"/>
                </a:lnTo>
                <a:lnTo>
                  <a:pt x="6331407" y="147447"/>
                </a:lnTo>
                <a:lnTo>
                  <a:pt x="6330518" y="150749"/>
                </a:lnTo>
                <a:lnTo>
                  <a:pt x="6330010" y="155194"/>
                </a:lnTo>
                <a:lnTo>
                  <a:pt x="6330010" y="164973"/>
                </a:lnTo>
                <a:lnTo>
                  <a:pt x="6330264" y="168910"/>
                </a:lnTo>
                <a:lnTo>
                  <a:pt x="6330899" y="172338"/>
                </a:lnTo>
                <a:lnTo>
                  <a:pt x="6331407" y="175768"/>
                </a:lnTo>
                <a:lnTo>
                  <a:pt x="6332169" y="178688"/>
                </a:lnTo>
                <a:lnTo>
                  <a:pt x="6333185" y="181102"/>
                </a:lnTo>
                <a:lnTo>
                  <a:pt x="6335471" y="185293"/>
                </a:lnTo>
                <a:lnTo>
                  <a:pt x="6338519" y="187833"/>
                </a:lnTo>
                <a:lnTo>
                  <a:pt x="6342329" y="188468"/>
                </a:lnTo>
                <a:lnTo>
                  <a:pt x="6345250" y="188468"/>
                </a:lnTo>
                <a:lnTo>
                  <a:pt x="6349060" y="187198"/>
                </a:lnTo>
                <a:lnTo>
                  <a:pt x="6353632" y="184658"/>
                </a:lnTo>
                <a:lnTo>
                  <a:pt x="6358331" y="181991"/>
                </a:lnTo>
                <a:lnTo>
                  <a:pt x="6364046" y="179197"/>
                </a:lnTo>
                <a:lnTo>
                  <a:pt x="6371031" y="176149"/>
                </a:lnTo>
                <a:lnTo>
                  <a:pt x="6377889" y="173100"/>
                </a:lnTo>
                <a:lnTo>
                  <a:pt x="6385890" y="170180"/>
                </a:lnTo>
                <a:lnTo>
                  <a:pt x="6394907" y="167640"/>
                </a:lnTo>
                <a:lnTo>
                  <a:pt x="6399884" y="166392"/>
                </a:lnTo>
                <a:lnTo>
                  <a:pt x="6412110" y="164470"/>
                </a:lnTo>
                <a:lnTo>
                  <a:pt x="6425641" y="163830"/>
                </a:lnTo>
                <a:lnTo>
                  <a:pt x="6434404" y="163830"/>
                </a:lnTo>
                <a:lnTo>
                  <a:pt x="6441643" y="164719"/>
                </a:lnTo>
                <a:lnTo>
                  <a:pt x="6447612" y="166624"/>
                </a:lnTo>
                <a:lnTo>
                  <a:pt x="6453454" y="168402"/>
                </a:lnTo>
                <a:lnTo>
                  <a:pt x="6458280" y="171196"/>
                </a:lnTo>
                <a:lnTo>
                  <a:pt x="6461836" y="175006"/>
                </a:lnTo>
                <a:lnTo>
                  <a:pt x="6465392" y="178816"/>
                </a:lnTo>
                <a:lnTo>
                  <a:pt x="6467932" y="183642"/>
                </a:lnTo>
                <a:lnTo>
                  <a:pt x="6469456" y="189357"/>
                </a:lnTo>
                <a:lnTo>
                  <a:pt x="6470980" y="195072"/>
                </a:lnTo>
                <a:lnTo>
                  <a:pt x="6471742" y="201803"/>
                </a:lnTo>
                <a:lnTo>
                  <a:pt x="6471742" y="224155"/>
                </a:lnTo>
                <a:lnTo>
                  <a:pt x="6440804" y="224217"/>
                </a:lnTo>
                <a:lnTo>
                  <a:pt x="6427193" y="224708"/>
                </a:lnTo>
                <a:lnTo>
                  <a:pt x="6414345" y="225687"/>
                </a:lnTo>
                <a:lnTo>
                  <a:pt x="6402267" y="227153"/>
                </a:lnTo>
                <a:lnTo>
                  <a:pt x="6390970" y="229108"/>
                </a:lnTo>
                <a:lnTo>
                  <a:pt x="6384676" y="230495"/>
                </a:lnTo>
                <a:lnTo>
                  <a:pt x="6371715" y="234208"/>
                </a:lnTo>
                <a:lnTo>
                  <a:pt x="6360097" y="238789"/>
                </a:lnTo>
                <a:lnTo>
                  <a:pt x="6349822" y="244221"/>
                </a:lnTo>
                <a:lnTo>
                  <a:pt x="6340774" y="250753"/>
                </a:lnTo>
                <a:lnTo>
                  <a:pt x="6331841" y="259811"/>
                </a:lnTo>
                <a:lnTo>
                  <a:pt x="6324930" y="270256"/>
                </a:lnTo>
                <a:lnTo>
                  <a:pt x="6320408" y="281161"/>
                </a:lnTo>
                <a:lnTo>
                  <a:pt x="6317613" y="293544"/>
                </a:lnTo>
                <a:lnTo>
                  <a:pt x="6316675" y="307213"/>
                </a:lnTo>
                <a:lnTo>
                  <a:pt x="6317164" y="317643"/>
                </a:lnTo>
                <a:lnTo>
                  <a:pt x="6319306" y="330301"/>
                </a:lnTo>
                <a:lnTo>
                  <a:pt x="6323152" y="341630"/>
                </a:lnTo>
                <a:lnTo>
                  <a:pt x="6325699" y="346734"/>
                </a:lnTo>
                <a:lnTo>
                  <a:pt x="6332786" y="357335"/>
                </a:lnTo>
                <a:lnTo>
                  <a:pt x="6341694" y="366395"/>
                </a:lnTo>
                <a:lnTo>
                  <a:pt x="6346643" y="370190"/>
                </a:lnTo>
                <a:lnTo>
                  <a:pt x="6357510" y="376538"/>
                </a:lnTo>
                <a:lnTo>
                  <a:pt x="6369761" y="381381"/>
                </a:lnTo>
                <a:lnTo>
                  <a:pt x="6379622" y="383901"/>
                </a:lnTo>
                <a:lnTo>
                  <a:pt x="6392140" y="385810"/>
                </a:lnTo>
                <a:lnTo>
                  <a:pt x="6393159" y="328735"/>
                </a:lnTo>
                <a:lnTo>
                  <a:pt x="6386168" y="318455"/>
                </a:lnTo>
                <a:lnTo>
                  <a:pt x="6383858" y="305054"/>
                </a:lnTo>
                <a:lnTo>
                  <a:pt x="6383858" y="299085"/>
                </a:lnTo>
                <a:lnTo>
                  <a:pt x="6385001" y="293750"/>
                </a:lnTo>
                <a:lnTo>
                  <a:pt x="6387287" y="289052"/>
                </a:lnTo>
                <a:lnTo>
                  <a:pt x="6389573" y="284480"/>
                </a:lnTo>
                <a:lnTo>
                  <a:pt x="6393129" y="280416"/>
                </a:lnTo>
                <a:lnTo>
                  <a:pt x="6398082" y="277241"/>
                </a:lnTo>
                <a:lnTo>
                  <a:pt x="6402908" y="273938"/>
                </a:lnTo>
                <a:lnTo>
                  <a:pt x="6409258" y="271399"/>
                </a:lnTo>
                <a:lnTo>
                  <a:pt x="6417132" y="269748"/>
                </a:lnTo>
                <a:lnTo>
                  <a:pt x="6419794" y="269267"/>
                </a:lnTo>
                <a:lnTo>
                  <a:pt x="6431699" y="267840"/>
                </a:lnTo>
                <a:lnTo>
                  <a:pt x="6445580" y="267335"/>
                </a:lnTo>
                <a:lnTo>
                  <a:pt x="6471742" y="267335"/>
                </a:lnTo>
                <a:lnTo>
                  <a:pt x="6471742" y="308863"/>
                </a:lnTo>
                <a:lnTo>
                  <a:pt x="6466113" y="314920"/>
                </a:lnTo>
                <a:lnTo>
                  <a:pt x="6456516" y="323705"/>
                </a:lnTo>
                <a:close/>
              </a:path>
              <a:path w="6676339" h="479298">
                <a:moveTo>
                  <a:pt x="6405448" y="386461"/>
                </a:moveTo>
                <a:lnTo>
                  <a:pt x="6403747" y="335155"/>
                </a:lnTo>
                <a:lnTo>
                  <a:pt x="6393510" y="329057"/>
                </a:lnTo>
                <a:lnTo>
                  <a:pt x="6393159" y="328735"/>
                </a:lnTo>
                <a:lnTo>
                  <a:pt x="6392140" y="385810"/>
                </a:lnTo>
                <a:lnTo>
                  <a:pt x="6405448" y="386461"/>
                </a:lnTo>
                <a:close/>
              </a:path>
              <a:path w="6676339" h="479298">
                <a:moveTo>
                  <a:pt x="6608013" y="8255"/>
                </a:moveTo>
                <a:lnTo>
                  <a:pt x="6607505" y="11684"/>
                </a:lnTo>
                <a:lnTo>
                  <a:pt x="6607505" y="372618"/>
                </a:lnTo>
                <a:lnTo>
                  <a:pt x="6620840" y="380619"/>
                </a:lnTo>
                <a:lnTo>
                  <a:pt x="6635191" y="381762"/>
                </a:lnTo>
                <a:lnTo>
                  <a:pt x="6648653" y="381762"/>
                </a:lnTo>
                <a:lnTo>
                  <a:pt x="6663004" y="380619"/>
                </a:lnTo>
                <a:lnTo>
                  <a:pt x="6675831" y="374269"/>
                </a:lnTo>
                <a:lnTo>
                  <a:pt x="6676339" y="370840"/>
                </a:lnTo>
                <a:lnTo>
                  <a:pt x="6676339" y="9906"/>
                </a:lnTo>
                <a:lnTo>
                  <a:pt x="6663004" y="1397"/>
                </a:lnTo>
                <a:lnTo>
                  <a:pt x="6648653" y="0"/>
                </a:lnTo>
                <a:lnTo>
                  <a:pt x="6635191" y="0"/>
                </a:lnTo>
                <a:lnTo>
                  <a:pt x="6620840" y="1397"/>
                </a:lnTo>
                <a:lnTo>
                  <a:pt x="6608013" y="8255"/>
                </a:lnTo>
                <a:close/>
              </a:path>
              <a:path w="6676339" h="479298">
                <a:moveTo>
                  <a:pt x="6090107" y="127254"/>
                </a:moveTo>
                <a:lnTo>
                  <a:pt x="6082233" y="118110"/>
                </a:lnTo>
                <a:lnTo>
                  <a:pt x="6071565" y="116586"/>
                </a:lnTo>
                <a:lnTo>
                  <a:pt x="6066739" y="116332"/>
                </a:lnTo>
                <a:lnTo>
                  <a:pt x="6055309" y="116332"/>
                </a:lnTo>
                <a:lnTo>
                  <a:pt x="6043117" y="117475"/>
                </a:lnTo>
                <a:lnTo>
                  <a:pt x="6033719" y="121158"/>
                </a:lnTo>
                <a:lnTo>
                  <a:pt x="6031433" y="127254"/>
                </a:lnTo>
                <a:lnTo>
                  <a:pt x="6031433" y="372618"/>
                </a:lnTo>
                <a:lnTo>
                  <a:pt x="6038672" y="379095"/>
                </a:lnTo>
                <a:lnTo>
                  <a:pt x="6049213" y="381127"/>
                </a:lnTo>
                <a:lnTo>
                  <a:pt x="6059119" y="381762"/>
                </a:lnTo>
                <a:lnTo>
                  <a:pt x="6072581" y="381762"/>
                </a:lnTo>
                <a:lnTo>
                  <a:pt x="6082487" y="381127"/>
                </a:lnTo>
                <a:lnTo>
                  <a:pt x="6093028" y="379095"/>
                </a:lnTo>
                <a:lnTo>
                  <a:pt x="6100267" y="370840"/>
                </a:lnTo>
                <a:lnTo>
                  <a:pt x="6100267" y="208915"/>
                </a:lnTo>
                <a:lnTo>
                  <a:pt x="6101174" y="207776"/>
                </a:lnTo>
                <a:lnTo>
                  <a:pt x="6110381" y="197057"/>
                </a:lnTo>
                <a:lnTo>
                  <a:pt x="6119349" y="188166"/>
                </a:lnTo>
                <a:lnTo>
                  <a:pt x="6128080" y="181102"/>
                </a:lnTo>
                <a:lnTo>
                  <a:pt x="6130796" y="179246"/>
                </a:lnTo>
                <a:lnTo>
                  <a:pt x="6142778" y="173387"/>
                </a:lnTo>
                <a:lnTo>
                  <a:pt x="6154623" y="171450"/>
                </a:lnTo>
                <a:lnTo>
                  <a:pt x="6161481" y="171450"/>
                </a:lnTo>
                <a:lnTo>
                  <a:pt x="6167577" y="172847"/>
                </a:lnTo>
                <a:lnTo>
                  <a:pt x="6172784" y="175513"/>
                </a:lnTo>
                <a:lnTo>
                  <a:pt x="6177991" y="178054"/>
                </a:lnTo>
                <a:lnTo>
                  <a:pt x="6182182" y="181863"/>
                </a:lnTo>
                <a:lnTo>
                  <a:pt x="6185484" y="186690"/>
                </a:lnTo>
                <a:lnTo>
                  <a:pt x="6188786" y="191516"/>
                </a:lnTo>
                <a:lnTo>
                  <a:pt x="6191199" y="197231"/>
                </a:lnTo>
                <a:lnTo>
                  <a:pt x="6192977" y="203962"/>
                </a:lnTo>
                <a:lnTo>
                  <a:pt x="6195025" y="217317"/>
                </a:lnTo>
                <a:lnTo>
                  <a:pt x="6195517" y="231902"/>
                </a:lnTo>
                <a:lnTo>
                  <a:pt x="6195517" y="372618"/>
                </a:lnTo>
                <a:lnTo>
                  <a:pt x="6197168" y="375666"/>
                </a:lnTo>
                <a:lnTo>
                  <a:pt x="6205169" y="379984"/>
                </a:lnTo>
                <a:lnTo>
                  <a:pt x="6217615" y="381508"/>
                </a:lnTo>
                <a:lnTo>
                  <a:pt x="6223203" y="381762"/>
                </a:lnTo>
                <a:lnTo>
                  <a:pt x="6236538" y="381762"/>
                </a:lnTo>
                <a:lnTo>
                  <a:pt x="6246571" y="381127"/>
                </a:lnTo>
                <a:lnTo>
                  <a:pt x="6256985" y="379095"/>
                </a:lnTo>
                <a:lnTo>
                  <a:pt x="6264097" y="370840"/>
                </a:lnTo>
                <a:lnTo>
                  <a:pt x="6263974" y="211869"/>
                </a:lnTo>
                <a:lnTo>
                  <a:pt x="6263201" y="198397"/>
                </a:lnTo>
                <a:lnTo>
                  <a:pt x="6261718" y="186110"/>
                </a:lnTo>
                <a:lnTo>
                  <a:pt x="6259525" y="175006"/>
                </a:lnTo>
                <a:lnTo>
                  <a:pt x="6256161" y="164155"/>
                </a:lnTo>
                <a:lnTo>
                  <a:pt x="6250924" y="152556"/>
                </a:lnTo>
                <a:lnTo>
                  <a:pt x="6244285" y="142112"/>
                </a:lnTo>
                <a:lnTo>
                  <a:pt x="6237843" y="134630"/>
                </a:lnTo>
                <a:lnTo>
                  <a:pt x="6228149" y="126506"/>
                </a:lnTo>
                <a:lnTo>
                  <a:pt x="6216726" y="119887"/>
                </a:lnTo>
                <a:lnTo>
                  <a:pt x="6201628" y="114570"/>
                </a:lnTo>
                <a:lnTo>
                  <a:pt x="6188892" y="112370"/>
                </a:lnTo>
                <a:lnTo>
                  <a:pt x="6174816" y="111633"/>
                </a:lnTo>
                <a:lnTo>
                  <a:pt x="6167985" y="111886"/>
                </a:lnTo>
                <a:lnTo>
                  <a:pt x="6155469" y="113707"/>
                </a:lnTo>
                <a:lnTo>
                  <a:pt x="6143231" y="117269"/>
                </a:lnTo>
                <a:lnTo>
                  <a:pt x="6131255" y="122555"/>
                </a:lnTo>
                <a:lnTo>
                  <a:pt x="6119759" y="129457"/>
                </a:lnTo>
                <a:lnTo>
                  <a:pt x="6109786" y="136834"/>
                </a:lnTo>
                <a:lnTo>
                  <a:pt x="6099902" y="145455"/>
                </a:lnTo>
                <a:lnTo>
                  <a:pt x="6090107" y="155321"/>
                </a:lnTo>
                <a:lnTo>
                  <a:pt x="6090107" y="127254"/>
                </a:lnTo>
                <a:close/>
              </a:path>
              <a:path w="6676339" h="479298">
                <a:moveTo>
                  <a:pt x="3878783" y="127254"/>
                </a:moveTo>
                <a:lnTo>
                  <a:pt x="3870909" y="118110"/>
                </a:lnTo>
                <a:lnTo>
                  <a:pt x="3860241" y="116586"/>
                </a:lnTo>
                <a:lnTo>
                  <a:pt x="3855415" y="116332"/>
                </a:lnTo>
                <a:lnTo>
                  <a:pt x="3843985" y="116332"/>
                </a:lnTo>
                <a:lnTo>
                  <a:pt x="3831793" y="117475"/>
                </a:lnTo>
                <a:lnTo>
                  <a:pt x="3822395" y="121158"/>
                </a:lnTo>
                <a:lnTo>
                  <a:pt x="3820109" y="127254"/>
                </a:lnTo>
                <a:lnTo>
                  <a:pt x="3820109" y="372618"/>
                </a:lnTo>
                <a:lnTo>
                  <a:pt x="3827348" y="379095"/>
                </a:lnTo>
                <a:lnTo>
                  <a:pt x="3837889" y="381127"/>
                </a:lnTo>
                <a:lnTo>
                  <a:pt x="3847795" y="381762"/>
                </a:lnTo>
                <a:lnTo>
                  <a:pt x="3861257" y="381762"/>
                </a:lnTo>
                <a:lnTo>
                  <a:pt x="3871163" y="381127"/>
                </a:lnTo>
                <a:lnTo>
                  <a:pt x="3881704" y="379095"/>
                </a:lnTo>
                <a:lnTo>
                  <a:pt x="3888943" y="370840"/>
                </a:lnTo>
                <a:lnTo>
                  <a:pt x="3888943" y="208915"/>
                </a:lnTo>
                <a:lnTo>
                  <a:pt x="3889850" y="207776"/>
                </a:lnTo>
                <a:lnTo>
                  <a:pt x="3899057" y="197057"/>
                </a:lnTo>
                <a:lnTo>
                  <a:pt x="3908025" y="188166"/>
                </a:lnTo>
                <a:lnTo>
                  <a:pt x="3916756" y="181102"/>
                </a:lnTo>
                <a:lnTo>
                  <a:pt x="3919472" y="179246"/>
                </a:lnTo>
                <a:lnTo>
                  <a:pt x="3931454" y="173387"/>
                </a:lnTo>
                <a:lnTo>
                  <a:pt x="3943299" y="171450"/>
                </a:lnTo>
                <a:lnTo>
                  <a:pt x="3950157" y="171450"/>
                </a:lnTo>
                <a:lnTo>
                  <a:pt x="3956253" y="172847"/>
                </a:lnTo>
                <a:lnTo>
                  <a:pt x="3961460" y="175513"/>
                </a:lnTo>
                <a:lnTo>
                  <a:pt x="3966667" y="178054"/>
                </a:lnTo>
                <a:lnTo>
                  <a:pt x="3974160" y="186690"/>
                </a:lnTo>
                <a:lnTo>
                  <a:pt x="3979875" y="197231"/>
                </a:lnTo>
                <a:lnTo>
                  <a:pt x="3981653" y="203962"/>
                </a:lnTo>
                <a:lnTo>
                  <a:pt x="3983701" y="217317"/>
                </a:lnTo>
                <a:lnTo>
                  <a:pt x="3984193" y="231902"/>
                </a:lnTo>
                <a:lnTo>
                  <a:pt x="3984193" y="372618"/>
                </a:lnTo>
                <a:lnTo>
                  <a:pt x="3985844" y="375666"/>
                </a:lnTo>
                <a:lnTo>
                  <a:pt x="3993845" y="379984"/>
                </a:lnTo>
                <a:lnTo>
                  <a:pt x="4006291" y="381508"/>
                </a:lnTo>
                <a:lnTo>
                  <a:pt x="4011879" y="381762"/>
                </a:lnTo>
                <a:lnTo>
                  <a:pt x="4025214" y="381762"/>
                </a:lnTo>
                <a:lnTo>
                  <a:pt x="4035247" y="381127"/>
                </a:lnTo>
                <a:lnTo>
                  <a:pt x="4045661" y="379095"/>
                </a:lnTo>
                <a:lnTo>
                  <a:pt x="4052773" y="370840"/>
                </a:lnTo>
                <a:lnTo>
                  <a:pt x="4052650" y="211869"/>
                </a:lnTo>
                <a:lnTo>
                  <a:pt x="4051877" y="198397"/>
                </a:lnTo>
                <a:lnTo>
                  <a:pt x="4050394" y="186110"/>
                </a:lnTo>
                <a:lnTo>
                  <a:pt x="4048201" y="175006"/>
                </a:lnTo>
                <a:lnTo>
                  <a:pt x="4044837" y="164155"/>
                </a:lnTo>
                <a:lnTo>
                  <a:pt x="4039600" y="152556"/>
                </a:lnTo>
                <a:lnTo>
                  <a:pt x="4032961" y="142112"/>
                </a:lnTo>
                <a:lnTo>
                  <a:pt x="4026519" y="134630"/>
                </a:lnTo>
                <a:lnTo>
                  <a:pt x="4016825" y="126506"/>
                </a:lnTo>
                <a:lnTo>
                  <a:pt x="4005402" y="119887"/>
                </a:lnTo>
                <a:lnTo>
                  <a:pt x="3990304" y="114570"/>
                </a:lnTo>
                <a:lnTo>
                  <a:pt x="3977568" y="112370"/>
                </a:lnTo>
                <a:lnTo>
                  <a:pt x="3963492" y="111633"/>
                </a:lnTo>
                <a:lnTo>
                  <a:pt x="3956661" y="111886"/>
                </a:lnTo>
                <a:lnTo>
                  <a:pt x="3944145" y="113707"/>
                </a:lnTo>
                <a:lnTo>
                  <a:pt x="3931907" y="117269"/>
                </a:lnTo>
                <a:lnTo>
                  <a:pt x="3919931" y="122555"/>
                </a:lnTo>
                <a:lnTo>
                  <a:pt x="3908435" y="129457"/>
                </a:lnTo>
                <a:lnTo>
                  <a:pt x="3898462" y="136834"/>
                </a:lnTo>
                <a:lnTo>
                  <a:pt x="3888578" y="145455"/>
                </a:lnTo>
                <a:lnTo>
                  <a:pt x="3878783" y="155321"/>
                </a:lnTo>
                <a:lnTo>
                  <a:pt x="3878783" y="127254"/>
                </a:lnTo>
                <a:close/>
              </a:path>
              <a:path w="6676339" h="479298">
                <a:moveTo>
                  <a:pt x="3134944" y="376174"/>
                </a:moveTo>
                <a:lnTo>
                  <a:pt x="3138119" y="379095"/>
                </a:lnTo>
                <a:lnTo>
                  <a:pt x="3140659" y="380238"/>
                </a:lnTo>
                <a:lnTo>
                  <a:pt x="3144469" y="380873"/>
                </a:lnTo>
                <a:lnTo>
                  <a:pt x="3148152" y="381508"/>
                </a:lnTo>
                <a:lnTo>
                  <a:pt x="3154121" y="381762"/>
                </a:lnTo>
                <a:lnTo>
                  <a:pt x="3169996" y="381762"/>
                </a:lnTo>
                <a:lnTo>
                  <a:pt x="3175711" y="381508"/>
                </a:lnTo>
                <a:lnTo>
                  <a:pt x="3179648" y="380873"/>
                </a:lnTo>
                <a:lnTo>
                  <a:pt x="3183585" y="380238"/>
                </a:lnTo>
                <a:lnTo>
                  <a:pt x="3186506" y="379095"/>
                </a:lnTo>
                <a:lnTo>
                  <a:pt x="3190062" y="376174"/>
                </a:lnTo>
                <a:lnTo>
                  <a:pt x="3190951" y="371729"/>
                </a:lnTo>
                <a:lnTo>
                  <a:pt x="3190852" y="201302"/>
                </a:lnTo>
                <a:lnTo>
                  <a:pt x="3189921" y="187830"/>
                </a:lnTo>
                <a:lnTo>
                  <a:pt x="3187976" y="175508"/>
                </a:lnTo>
                <a:lnTo>
                  <a:pt x="3184982" y="164337"/>
                </a:lnTo>
                <a:lnTo>
                  <a:pt x="3181044" y="154545"/>
                </a:lnTo>
                <a:lnTo>
                  <a:pt x="3174374" y="143668"/>
                </a:lnTo>
                <a:lnTo>
                  <a:pt x="3165932" y="134493"/>
                </a:lnTo>
                <a:lnTo>
                  <a:pt x="3156576" y="127549"/>
                </a:lnTo>
                <a:lnTo>
                  <a:pt x="3145310" y="121722"/>
                </a:lnTo>
                <a:lnTo>
                  <a:pt x="3132404" y="117221"/>
                </a:lnTo>
                <a:lnTo>
                  <a:pt x="3134182" y="352298"/>
                </a:lnTo>
                <a:lnTo>
                  <a:pt x="3134182" y="371729"/>
                </a:lnTo>
                <a:lnTo>
                  <a:pt x="3134944" y="376174"/>
                </a:lnTo>
                <a:close/>
              </a:path>
              <a:path w="6676339" h="479298">
                <a:moveTo>
                  <a:pt x="98044" y="380111"/>
                </a:moveTo>
                <a:lnTo>
                  <a:pt x="65544" y="461772"/>
                </a:lnTo>
                <a:lnTo>
                  <a:pt x="64274" y="464947"/>
                </a:lnTo>
                <a:lnTo>
                  <a:pt x="63906" y="469773"/>
                </a:lnTo>
                <a:lnTo>
                  <a:pt x="65278" y="473710"/>
                </a:lnTo>
                <a:lnTo>
                  <a:pt x="69646" y="476631"/>
                </a:lnTo>
                <a:lnTo>
                  <a:pt x="72923" y="477647"/>
                </a:lnTo>
                <a:lnTo>
                  <a:pt x="77292" y="478282"/>
                </a:lnTo>
                <a:lnTo>
                  <a:pt x="81661" y="478917"/>
                </a:lnTo>
                <a:lnTo>
                  <a:pt x="87490" y="479298"/>
                </a:lnTo>
                <a:lnTo>
                  <a:pt x="94767" y="479298"/>
                </a:lnTo>
                <a:lnTo>
                  <a:pt x="116497" y="478184"/>
                </a:lnTo>
                <a:lnTo>
                  <a:pt x="134010" y="474218"/>
                </a:lnTo>
                <a:lnTo>
                  <a:pt x="169595" y="380111"/>
                </a:lnTo>
                <a:lnTo>
                  <a:pt x="250710" y="141478"/>
                </a:lnTo>
                <a:lnTo>
                  <a:pt x="252895" y="132969"/>
                </a:lnTo>
                <a:lnTo>
                  <a:pt x="252895" y="126237"/>
                </a:lnTo>
                <a:lnTo>
                  <a:pt x="251663" y="123571"/>
                </a:lnTo>
                <a:lnTo>
                  <a:pt x="246748" y="119507"/>
                </a:lnTo>
                <a:lnTo>
                  <a:pt x="242925" y="118110"/>
                </a:lnTo>
                <a:lnTo>
                  <a:pt x="237731" y="117475"/>
                </a:lnTo>
                <a:lnTo>
                  <a:pt x="232549" y="116712"/>
                </a:lnTo>
                <a:lnTo>
                  <a:pt x="226034" y="116332"/>
                </a:lnTo>
                <a:lnTo>
                  <a:pt x="208191" y="116332"/>
                </a:lnTo>
                <a:lnTo>
                  <a:pt x="201180" y="116712"/>
                </a:lnTo>
                <a:lnTo>
                  <a:pt x="197180" y="117475"/>
                </a:lnTo>
                <a:lnTo>
                  <a:pt x="193179" y="118110"/>
                </a:lnTo>
                <a:lnTo>
                  <a:pt x="190309" y="119253"/>
                </a:lnTo>
                <a:lnTo>
                  <a:pt x="186855" y="122428"/>
                </a:lnTo>
                <a:lnTo>
                  <a:pt x="185432" y="125475"/>
                </a:lnTo>
                <a:lnTo>
                  <a:pt x="184340" y="130302"/>
                </a:lnTo>
                <a:lnTo>
                  <a:pt x="131914" y="296545"/>
                </a:lnTo>
                <a:lnTo>
                  <a:pt x="131089" y="296545"/>
                </a:lnTo>
                <a:lnTo>
                  <a:pt x="73736" y="133477"/>
                </a:lnTo>
                <a:lnTo>
                  <a:pt x="72466" y="129286"/>
                </a:lnTo>
                <a:lnTo>
                  <a:pt x="71196" y="126111"/>
                </a:lnTo>
                <a:lnTo>
                  <a:pt x="68643" y="121538"/>
                </a:lnTo>
                <a:lnTo>
                  <a:pt x="64185" y="118745"/>
                </a:lnTo>
                <a:lnTo>
                  <a:pt x="61633" y="117729"/>
                </a:lnTo>
                <a:lnTo>
                  <a:pt x="58077" y="116967"/>
                </a:lnTo>
                <a:lnTo>
                  <a:pt x="53530" y="116712"/>
                </a:lnTo>
                <a:lnTo>
                  <a:pt x="48983" y="116459"/>
                </a:lnTo>
                <a:lnTo>
                  <a:pt x="26403" y="116332"/>
                </a:lnTo>
                <a:lnTo>
                  <a:pt x="19532" y="116712"/>
                </a:lnTo>
                <a:lnTo>
                  <a:pt x="14338" y="117475"/>
                </a:lnTo>
                <a:lnTo>
                  <a:pt x="9156" y="118110"/>
                </a:lnTo>
                <a:lnTo>
                  <a:pt x="5460" y="119507"/>
                </a:lnTo>
                <a:lnTo>
                  <a:pt x="1092" y="123317"/>
                </a:lnTo>
                <a:lnTo>
                  <a:pt x="0" y="125984"/>
                </a:lnTo>
                <a:lnTo>
                  <a:pt x="0" y="132715"/>
                </a:lnTo>
                <a:lnTo>
                  <a:pt x="1181" y="137541"/>
                </a:lnTo>
                <a:lnTo>
                  <a:pt x="3556" y="143891"/>
                </a:lnTo>
                <a:lnTo>
                  <a:pt x="87401" y="367792"/>
                </a:lnTo>
                <a:lnTo>
                  <a:pt x="88303" y="370459"/>
                </a:lnTo>
                <a:lnTo>
                  <a:pt x="89712" y="372872"/>
                </a:lnTo>
                <a:lnTo>
                  <a:pt x="93535" y="377317"/>
                </a:lnTo>
                <a:lnTo>
                  <a:pt x="98044" y="380111"/>
                </a:lnTo>
                <a:close/>
              </a:path>
              <a:path w="6676339" h="479298">
                <a:moveTo>
                  <a:pt x="419100" y="8255"/>
                </a:moveTo>
                <a:lnTo>
                  <a:pt x="418553" y="11684"/>
                </a:lnTo>
                <a:lnTo>
                  <a:pt x="418553" y="372618"/>
                </a:lnTo>
                <a:lnTo>
                  <a:pt x="431927" y="380619"/>
                </a:lnTo>
                <a:lnTo>
                  <a:pt x="446227" y="381762"/>
                </a:lnTo>
                <a:lnTo>
                  <a:pt x="459701" y="381762"/>
                </a:lnTo>
                <a:lnTo>
                  <a:pt x="473989" y="380619"/>
                </a:lnTo>
                <a:lnTo>
                  <a:pt x="486829" y="374269"/>
                </a:lnTo>
                <a:lnTo>
                  <a:pt x="487375" y="370840"/>
                </a:lnTo>
                <a:lnTo>
                  <a:pt x="487375" y="9906"/>
                </a:lnTo>
                <a:lnTo>
                  <a:pt x="473989" y="1397"/>
                </a:lnTo>
                <a:lnTo>
                  <a:pt x="459701" y="0"/>
                </a:lnTo>
                <a:lnTo>
                  <a:pt x="446227" y="0"/>
                </a:lnTo>
                <a:lnTo>
                  <a:pt x="431927" y="1397"/>
                </a:lnTo>
                <a:lnTo>
                  <a:pt x="425792" y="3175"/>
                </a:lnTo>
                <a:lnTo>
                  <a:pt x="423151" y="4191"/>
                </a:lnTo>
                <a:lnTo>
                  <a:pt x="421284" y="5334"/>
                </a:lnTo>
                <a:lnTo>
                  <a:pt x="419100" y="8255"/>
                </a:lnTo>
                <a:close/>
              </a:path>
              <a:path w="6676339" h="479298">
                <a:moveTo>
                  <a:pt x="680556" y="323705"/>
                </a:moveTo>
                <a:lnTo>
                  <a:pt x="671144" y="330454"/>
                </a:lnTo>
                <a:lnTo>
                  <a:pt x="669129" y="331621"/>
                </a:lnTo>
                <a:lnTo>
                  <a:pt x="657283" y="336282"/>
                </a:lnTo>
                <a:lnTo>
                  <a:pt x="644474" y="337820"/>
                </a:lnTo>
                <a:lnTo>
                  <a:pt x="641021" y="337727"/>
                </a:lnTo>
                <a:lnTo>
                  <a:pt x="627787" y="335155"/>
                </a:lnTo>
                <a:lnTo>
                  <a:pt x="629488" y="386461"/>
                </a:lnTo>
                <a:lnTo>
                  <a:pt x="635346" y="386315"/>
                </a:lnTo>
                <a:lnTo>
                  <a:pt x="648328" y="384875"/>
                </a:lnTo>
                <a:lnTo>
                  <a:pt x="660599" y="381912"/>
                </a:lnTo>
                <a:lnTo>
                  <a:pt x="672160" y="377444"/>
                </a:lnTo>
                <a:lnTo>
                  <a:pt x="676116" y="375467"/>
                </a:lnTo>
                <a:lnTo>
                  <a:pt x="686975" y="368968"/>
                </a:lnTo>
                <a:lnTo>
                  <a:pt x="697086" y="361244"/>
                </a:lnTo>
                <a:lnTo>
                  <a:pt x="706450" y="352298"/>
                </a:lnTo>
                <a:lnTo>
                  <a:pt x="706450" y="371729"/>
                </a:lnTo>
                <a:lnTo>
                  <a:pt x="707212" y="376174"/>
                </a:lnTo>
                <a:lnTo>
                  <a:pt x="710387" y="379095"/>
                </a:lnTo>
                <a:lnTo>
                  <a:pt x="712927" y="380238"/>
                </a:lnTo>
                <a:lnTo>
                  <a:pt x="716737" y="380873"/>
                </a:lnTo>
                <a:lnTo>
                  <a:pt x="720420" y="381508"/>
                </a:lnTo>
                <a:lnTo>
                  <a:pt x="726389" y="381762"/>
                </a:lnTo>
                <a:lnTo>
                  <a:pt x="742264" y="381762"/>
                </a:lnTo>
                <a:lnTo>
                  <a:pt x="747979" y="381508"/>
                </a:lnTo>
                <a:lnTo>
                  <a:pt x="751916" y="380873"/>
                </a:lnTo>
                <a:lnTo>
                  <a:pt x="755853" y="380238"/>
                </a:lnTo>
                <a:lnTo>
                  <a:pt x="758774" y="379095"/>
                </a:lnTo>
                <a:lnTo>
                  <a:pt x="762330" y="376174"/>
                </a:lnTo>
                <a:lnTo>
                  <a:pt x="763219" y="371729"/>
                </a:lnTo>
                <a:lnTo>
                  <a:pt x="763120" y="201302"/>
                </a:lnTo>
                <a:lnTo>
                  <a:pt x="762189" y="187830"/>
                </a:lnTo>
                <a:lnTo>
                  <a:pt x="760244" y="175508"/>
                </a:lnTo>
                <a:lnTo>
                  <a:pt x="757250" y="164337"/>
                </a:lnTo>
                <a:lnTo>
                  <a:pt x="753312" y="154545"/>
                </a:lnTo>
                <a:lnTo>
                  <a:pt x="746642" y="143668"/>
                </a:lnTo>
                <a:lnTo>
                  <a:pt x="738200" y="134493"/>
                </a:lnTo>
                <a:lnTo>
                  <a:pt x="728844" y="127549"/>
                </a:lnTo>
                <a:lnTo>
                  <a:pt x="717578" y="121722"/>
                </a:lnTo>
                <a:lnTo>
                  <a:pt x="704672" y="117221"/>
                </a:lnTo>
                <a:lnTo>
                  <a:pt x="694967" y="114982"/>
                </a:lnTo>
                <a:lnTo>
                  <a:pt x="682979" y="113130"/>
                </a:lnTo>
                <a:lnTo>
                  <a:pt x="669882" y="112009"/>
                </a:lnTo>
                <a:lnTo>
                  <a:pt x="655650" y="111633"/>
                </a:lnTo>
                <a:lnTo>
                  <a:pt x="649587" y="111729"/>
                </a:lnTo>
                <a:lnTo>
                  <a:pt x="636823" y="112577"/>
                </a:lnTo>
                <a:lnTo>
                  <a:pt x="624408" y="114300"/>
                </a:lnTo>
                <a:lnTo>
                  <a:pt x="608131" y="117648"/>
                </a:lnTo>
                <a:lnTo>
                  <a:pt x="596341" y="121031"/>
                </a:lnTo>
                <a:lnTo>
                  <a:pt x="580339" y="126619"/>
                </a:lnTo>
                <a:lnTo>
                  <a:pt x="573989" y="129794"/>
                </a:lnTo>
                <a:lnTo>
                  <a:pt x="567639" y="132969"/>
                </a:lnTo>
                <a:lnTo>
                  <a:pt x="563194" y="135890"/>
                </a:lnTo>
                <a:lnTo>
                  <a:pt x="560654" y="138557"/>
                </a:lnTo>
                <a:lnTo>
                  <a:pt x="558114" y="141224"/>
                </a:lnTo>
                <a:lnTo>
                  <a:pt x="556336" y="144145"/>
                </a:lnTo>
                <a:lnTo>
                  <a:pt x="555447" y="147447"/>
                </a:lnTo>
                <a:lnTo>
                  <a:pt x="554558" y="150749"/>
                </a:lnTo>
                <a:lnTo>
                  <a:pt x="554050" y="155194"/>
                </a:lnTo>
                <a:lnTo>
                  <a:pt x="554050" y="164973"/>
                </a:lnTo>
                <a:lnTo>
                  <a:pt x="554304" y="168910"/>
                </a:lnTo>
                <a:lnTo>
                  <a:pt x="554939" y="172338"/>
                </a:lnTo>
                <a:lnTo>
                  <a:pt x="555447" y="175768"/>
                </a:lnTo>
                <a:lnTo>
                  <a:pt x="556209" y="178688"/>
                </a:lnTo>
                <a:lnTo>
                  <a:pt x="557225" y="181102"/>
                </a:lnTo>
                <a:lnTo>
                  <a:pt x="559511" y="185293"/>
                </a:lnTo>
                <a:lnTo>
                  <a:pt x="562559" y="187833"/>
                </a:lnTo>
                <a:lnTo>
                  <a:pt x="566369" y="188468"/>
                </a:lnTo>
                <a:lnTo>
                  <a:pt x="569290" y="188468"/>
                </a:lnTo>
                <a:lnTo>
                  <a:pt x="573100" y="187198"/>
                </a:lnTo>
                <a:lnTo>
                  <a:pt x="577672" y="184658"/>
                </a:lnTo>
                <a:lnTo>
                  <a:pt x="582371" y="181991"/>
                </a:lnTo>
                <a:lnTo>
                  <a:pt x="588086" y="179197"/>
                </a:lnTo>
                <a:lnTo>
                  <a:pt x="595071" y="176149"/>
                </a:lnTo>
                <a:lnTo>
                  <a:pt x="601929" y="173100"/>
                </a:lnTo>
                <a:lnTo>
                  <a:pt x="609930" y="170180"/>
                </a:lnTo>
                <a:lnTo>
                  <a:pt x="618947" y="167640"/>
                </a:lnTo>
                <a:lnTo>
                  <a:pt x="623924" y="166392"/>
                </a:lnTo>
                <a:lnTo>
                  <a:pt x="636150" y="164470"/>
                </a:lnTo>
                <a:lnTo>
                  <a:pt x="649681" y="163830"/>
                </a:lnTo>
                <a:lnTo>
                  <a:pt x="658444" y="163830"/>
                </a:lnTo>
                <a:lnTo>
                  <a:pt x="665683" y="164719"/>
                </a:lnTo>
                <a:lnTo>
                  <a:pt x="671652" y="166624"/>
                </a:lnTo>
                <a:lnTo>
                  <a:pt x="677494" y="168402"/>
                </a:lnTo>
                <a:lnTo>
                  <a:pt x="682320" y="171196"/>
                </a:lnTo>
                <a:lnTo>
                  <a:pt x="685876" y="175006"/>
                </a:lnTo>
                <a:lnTo>
                  <a:pt x="689432" y="178816"/>
                </a:lnTo>
                <a:lnTo>
                  <a:pt x="691972" y="183642"/>
                </a:lnTo>
                <a:lnTo>
                  <a:pt x="693496" y="189357"/>
                </a:lnTo>
                <a:lnTo>
                  <a:pt x="695020" y="195072"/>
                </a:lnTo>
                <a:lnTo>
                  <a:pt x="695782" y="201803"/>
                </a:lnTo>
                <a:lnTo>
                  <a:pt x="695782" y="224155"/>
                </a:lnTo>
                <a:lnTo>
                  <a:pt x="664844" y="224217"/>
                </a:lnTo>
                <a:lnTo>
                  <a:pt x="651233" y="224708"/>
                </a:lnTo>
                <a:lnTo>
                  <a:pt x="638385" y="225687"/>
                </a:lnTo>
                <a:lnTo>
                  <a:pt x="626307" y="227153"/>
                </a:lnTo>
                <a:lnTo>
                  <a:pt x="615010" y="229108"/>
                </a:lnTo>
                <a:lnTo>
                  <a:pt x="608716" y="230495"/>
                </a:lnTo>
                <a:lnTo>
                  <a:pt x="595755" y="234208"/>
                </a:lnTo>
                <a:lnTo>
                  <a:pt x="584137" y="238789"/>
                </a:lnTo>
                <a:lnTo>
                  <a:pt x="573862" y="244221"/>
                </a:lnTo>
                <a:lnTo>
                  <a:pt x="564814" y="250753"/>
                </a:lnTo>
                <a:lnTo>
                  <a:pt x="555881" y="259811"/>
                </a:lnTo>
                <a:lnTo>
                  <a:pt x="548970" y="270256"/>
                </a:lnTo>
                <a:lnTo>
                  <a:pt x="544448" y="281161"/>
                </a:lnTo>
                <a:lnTo>
                  <a:pt x="541653" y="293544"/>
                </a:lnTo>
                <a:lnTo>
                  <a:pt x="540715" y="307213"/>
                </a:lnTo>
                <a:lnTo>
                  <a:pt x="541204" y="317643"/>
                </a:lnTo>
                <a:lnTo>
                  <a:pt x="543346" y="330301"/>
                </a:lnTo>
                <a:lnTo>
                  <a:pt x="547192" y="341630"/>
                </a:lnTo>
                <a:lnTo>
                  <a:pt x="549739" y="346734"/>
                </a:lnTo>
                <a:lnTo>
                  <a:pt x="556826" y="357335"/>
                </a:lnTo>
                <a:lnTo>
                  <a:pt x="565734" y="366395"/>
                </a:lnTo>
                <a:lnTo>
                  <a:pt x="570683" y="370190"/>
                </a:lnTo>
                <a:lnTo>
                  <a:pt x="581550" y="376538"/>
                </a:lnTo>
                <a:lnTo>
                  <a:pt x="593801" y="381381"/>
                </a:lnTo>
                <a:lnTo>
                  <a:pt x="603662" y="383901"/>
                </a:lnTo>
                <a:lnTo>
                  <a:pt x="616180" y="385810"/>
                </a:lnTo>
                <a:lnTo>
                  <a:pt x="617199" y="328735"/>
                </a:lnTo>
                <a:lnTo>
                  <a:pt x="610208" y="318455"/>
                </a:lnTo>
                <a:lnTo>
                  <a:pt x="607898" y="305054"/>
                </a:lnTo>
                <a:lnTo>
                  <a:pt x="607898" y="299085"/>
                </a:lnTo>
                <a:lnTo>
                  <a:pt x="609041" y="293750"/>
                </a:lnTo>
                <a:lnTo>
                  <a:pt x="611327" y="289052"/>
                </a:lnTo>
                <a:lnTo>
                  <a:pt x="613613" y="284480"/>
                </a:lnTo>
                <a:lnTo>
                  <a:pt x="617169" y="280416"/>
                </a:lnTo>
                <a:lnTo>
                  <a:pt x="622122" y="277241"/>
                </a:lnTo>
                <a:lnTo>
                  <a:pt x="626948" y="273938"/>
                </a:lnTo>
                <a:lnTo>
                  <a:pt x="633298" y="271399"/>
                </a:lnTo>
                <a:lnTo>
                  <a:pt x="641172" y="269748"/>
                </a:lnTo>
                <a:lnTo>
                  <a:pt x="643834" y="269267"/>
                </a:lnTo>
                <a:lnTo>
                  <a:pt x="655739" y="267840"/>
                </a:lnTo>
                <a:lnTo>
                  <a:pt x="669620" y="267335"/>
                </a:lnTo>
                <a:lnTo>
                  <a:pt x="695782" y="267335"/>
                </a:lnTo>
                <a:lnTo>
                  <a:pt x="695782" y="308863"/>
                </a:lnTo>
                <a:lnTo>
                  <a:pt x="690153" y="314920"/>
                </a:lnTo>
                <a:lnTo>
                  <a:pt x="680556" y="323705"/>
                </a:lnTo>
                <a:close/>
              </a:path>
              <a:path w="6676339" h="479298">
                <a:moveTo>
                  <a:pt x="629488" y="386461"/>
                </a:moveTo>
                <a:lnTo>
                  <a:pt x="627787" y="335155"/>
                </a:lnTo>
                <a:lnTo>
                  <a:pt x="617550" y="329057"/>
                </a:lnTo>
                <a:lnTo>
                  <a:pt x="617199" y="328735"/>
                </a:lnTo>
                <a:lnTo>
                  <a:pt x="616180" y="385810"/>
                </a:lnTo>
                <a:lnTo>
                  <a:pt x="629488" y="386461"/>
                </a:lnTo>
                <a:close/>
              </a:path>
              <a:path w="6676339" h="479298">
                <a:moveTo>
                  <a:pt x="952449" y="190500"/>
                </a:moveTo>
                <a:lnTo>
                  <a:pt x="949083" y="201854"/>
                </a:lnTo>
                <a:lnTo>
                  <a:pt x="946555" y="213653"/>
                </a:lnTo>
                <a:lnTo>
                  <a:pt x="944749" y="226235"/>
                </a:lnTo>
                <a:lnTo>
                  <a:pt x="943666" y="239599"/>
                </a:lnTo>
                <a:lnTo>
                  <a:pt x="943305" y="253746"/>
                </a:lnTo>
                <a:lnTo>
                  <a:pt x="943389" y="260309"/>
                </a:lnTo>
                <a:lnTo>
                  <a:pt x="944124" y="273791"/>
                </a:lnTo>
                <a:lnTo>
                  <a:pt x="945609" y="286573"/>
                </a:lnTo>
                <a:lnTo>
                  <a:pt x="947837" y="298648"/>
                </a:lnTo>
                <a:lnTo>
                  <a:pt x="950798" y="310007"/>
                </a:lnTo>
                <a:lnTo>
                  <a:pt x="953996" y="319211"/>
                </a:lnTo>
                <a:lnTo>
                  <a:pt x="959315" y="331100"/>
                </a:lnTo>
                <a:lnTo>
                  <a:pt x="965653" y="341913"/>
                </a:lnTo>
                <a:lnTo>
                  <a:pt x="973023" y="351663"/>
                </a:lnTo>
                <a:lnTo>
                  <a:pt x="977519" y="356461"/>
                </a:lnTo>
                <a:lnTo>
                  <a:pt x="987057" y="364783"/>
                </a:lnTo>
                <a:lnTo>
                  <a:pt x="997696" y="371783"/>
                </a:lnTo>
                <a:lnTo>
                  <a:pt x="1009472" y="377444"/>
                </a:lnTo>
                <a:lnTo>
                  <a:pt x="1020648" y="381253"/>
                </a:lnTo>
                <a:lnTo>
                  <a:pt x="1032746" y="384005"/>
                </a:lnTo>
                <a:lnTo>
                  <a:pt x="1045658" y="385656"/>
                </a:lnTo>
                <a:lnTo>
                  <a:pt x="1059383" y="386207"/>
                </a:lnTo>
                <a:lnTo>
                  <a:pt x="1067765" y="386207"/>
                </a:lnTo>
                <a:lnTo>
                  <a:pt x="1075893" y="385445"/>
                </a:lnTo>
                <a:lnTo>
                  <a:pt x="1083767" y="383921"/>
                </a:lnTo>
                <a:lnTo>
                  <a:pt x="1091768" y="382524"/>
                </a:lnTo>
                <a:lnTo>
                  <a:pt x="1099007" y="380619"/>
                </a:lnTo>
                <a:lnTo>
                  <a:pt x="1105738" y="378206"/>
                </a:lnTo>
                <a:lnTo>
                  <a:pt x="1112469" y="375920"/>
                </a:lnTo>
                <a:lnTo>
                  <a:pt x="1118565" y="373125"/>
                </a:lnTo>
                <a:lnTo>
                  <a:pt x="1123772" y="370205"/>
                </a:lnTo>
                <a:lnTo>
                  <a:pt x="1129106" y="367157"/>
                </a:lnTo>
                <a:lnTo>
                  <a:pt x="1132789" y="364617"/>
                </a:lnTo>
                <a:lnTo>
                  <a:pt x="1137234" y="360425"/>
                </a:lnTo>
                <a:lnTo>
                  <a:pt x="1139266" y="357378"/>
                </a:lnTo>
                <a:lnTo>
                  <a:pt x="1140409" y="354203"/>
                </a:lnTo>
                <a:lnTo>
                  <a:pt x="1141298" y="349885"/>
                </a:lnTo>
                <a:lnTo>
                  <a:pt x="1141679" y="347091"/>
                </a:lnTo>
                <a:lnTo>
                  <a:pt x="1141933" y="343916"/>
                </a:lnTo>
                <a:lnTo>
                  <a:pt x="1142314" y="340741"/>
                </a:lnTo>
                <a:lnTo>
                  <a:pt x="1142441" y="326009"/>
                </a:lnTo>
                <a:lnTo>
                  <a:pt x="1142187" y="321183"/>
                </a:lnTo>
                <a:lnTo>
                  <a:pt x="1141806" y="317373"/>
                </a:lnTo>
                <a:lnTo>
                  <a:pt x="1141425" y="313563"/>
                </a:lnTo>
                <a:lnTo>
                  <a:pt x="1140917" y="310388"/>
                </a:lnTo>
                <a:lnTo>
                  <a:pt x="1140282" y="307848"/>
                </a:lnTo>
                <a:lnTo>
                  <a:pt x="1138885" y="303784"/>
                </a:lnTo>
                <a:lnTo>
                  <a:pt x="1135329" y="301498"/>
                </a:lnTo>
                <a:lnTo>
                  <a:pt x="1131265" y="301498"/>
                </a:lnTo>
                <a:lnTo>
                  <a:pt x="1128344" y="302895"/>
                </a:lnTo>
                <a:lnTo>
                  <a:pt x="1124915" y="305688"/>
                </a:lnTo>
                <a:lnTo>
                  <a:pt x="1121486" y="308483"/>
                </a:lnTo>
                <a:lnTo>
                  <a:pt x="1117168" y="311658"/>
                </a:lnTo>
                <a:lnTo>
                  <a:pt x="1112088" y="315087"/>
                </a:lnTo>
                <a:lnTo>
                  <a:pt x="1107008" y="318643"/>
                </a:lnTo>
                <a:lnTo>
                  <a:pt x="1101039" y="321691"/>
                </a:lnTo>
                <a:lnTo>
                  <a:pt x="1094181" y="324612"/>
                </a:lnTo>
                <a:lnTo>
                  <a:pt x="1087323" y="327406"/>
                </a:lnTo>
                <a:lnTo>
                  <a:pt x="1079195" y="328803"/>
                </a:lnTo>
                <a:lnTo>
                  <a:pt x="1060399" y="328803"/>
                </a:lnTo>
                <a:lnTo>
                  <a:pt x="1052271" y="327152"/>
                </a:lnTo>
                <a:lnTo>
                  <a:pt x="1045286" y="323723"/>
                </a:lnTo>
                <a:lnTo>
                  <a:pt x="1038301" y="320421"/>
                </a:lnTo>
                <a:lnTo>
                  <a:pt x="1032459" y="315341"/>
                </a:lnTo>
                <a:lnTo>
                  <a:pt x="1027760" y="308610"/>
                </a:lnTo>
                <a:lnTo>
                  <a:pt x="1021350" y="296430"/>
                </a:lnTo>
                <a:lnTo>
                  <a:pt x="1017346" y="283463"/>
                </a:lnTo>
                <a:lnTo>
                  <a:pt x="1015660" y="274964"/>
                </a:lnTo>
                <a:lnTo>
                  <a:pt x="1014251" y="262485"/>
                </a:lnTo>
                <a:lnTo>
                  <a:pt x="1013790" y="248793"/>
                </a:lnTo>
                <a:lnTo>
                  <a:pt x="1014257" y="234932"/>
                </a:lnTo>
                <a:lnTo>
                  <a:pt x="1015903" y="220869"/>
                </a:lnTo>
                <a:lnTo>
                  <a:pt x="1018740" y="208412"/>
                </a:lnTo>
                <a:lnTo>
                  <a:pt x="1022775" y="197567"/>
                </a:lnTo>
                <a:lnTo>
                  <a:pt x="1028014" y="188341"/>
                </a:lnTo>
                <a:lnTo>
                  <a:pt x="1033139" y="181928"/>
                </a:lnTo>
                <a:lnTo>
                  <a:pt x="1043136" y="173979"/>
                </a:lnTo>
                <a:lnTo>
                  <a:pt x="1055070" y="169222"/>
                </a:lnTo>
                <a:lnTo>
                  <a:pt x="1068908" y="167640"/>
                </a:lnTo>
                <a:lnTo>
                  <a:pt x="1078052" y="167640"/>
                </a:lnTo>
                <a:lnTo>
                  <a:pt x="1085799" y="168910"/>
                </a:lnTo>
                <a:lnTo>
                  <a:pt x="1092403" y="171450"/>
                </a:lnTo>
                <a:lnTo>
                  <a:pt x="1099007" y="173990"/>
                </a:lnTo>
                <a:lnTo>
                  <a:pt x="1104595" y="176911"/>
                </a:lnTo>
                <a:lnTo>
                  <a:pt x="1109294" y="179959"/>
                </a:lnTo>
                <a:lnTo>
                  <a:pt x="1114120" y="183007"/>
                </a:lnTo>
                <a:lnTo>
                  <a:pt x="1118184" y="185928"/>
                </a:lnTo>
                <a:lnTo>
                  <a:pt x="1121613" y="188468"/>
                </a:lnTo>
                <a:lnTo>
                  <a:pt x="1125042" y="191008"/>
                </a:lnTo>
                <a:lnTo>
                  <a:pt x="1128344" y="192278"/>
                </a:lnTo>
                <a:lnTo>
                  <a:pt x="1134440" y="192278"/>
                </a:lnTo>
                <a:lnTo>
                  <a:pt x="1136726" y="190119"/>
                </a:lnTo>
                <a:lnTo>
                  <a:pt x="1138504" y="185800"/>
                </a:lnTo>
                <a:lnTo>
                  <a:pt x="1140409" y="181610"/>
                </a:lnTo>
                <a:lnTo>
                  <a:pt x="1141298" y="174117"/>
                </a:lnTo>
                <a:lnTo>
                  <a:pt x="1141171" y="155194"/>
                </a:lnTo>
                <a:lnTo>
                  <a:pt x="1140917" y="152019"/>
                </a:lnTo>
                <a:lnTo>
                  <a:pt x="1140663" y="148717"/>
                </a:lnTo>
                <a:lnTo>
                  <a:pt x="1140282" y="146050"/>
                </a:lnTo>
                <a:lnTo>
                  <a:pt x="1139393" y="141732"/>
                </a:lnTo>
                <a:lnTo>
                  <a:pt x="1137869" y="138557"/>
                </a:lnTo>
                <a:lnTo>
                  <a:pt x="1135710" y="135509"/>
                </a:lnTo>
                <a:lnTo>
                  <a:pt x="1131646" y="131572"/>
                </a:lnTo>
                <a:lnTo>
                  <a:pt x="1128217" y="129159"/>
                </a:lnTo>
                <a:lnTo>
                  <a:pt x="1123391" y="126492"/>
                </a:lnTo>
                <a:lnTo>
                  <a:pt x="1118565" y="123698"/>
                </a:lnTo>
                <a:lnTo>
                  <a:pt x="1113104" y="121285"/>
                </a:lnTo>
                <a:lnTo>
                  <a:pt x="1107008" y="118999"/>
                </a:lnTo>
                <a:lnTo>
                  <a:pt x="1100912" y="116840"/>
                </a:lnTo>
                <a:lnTo>
                  <a:pt x="1094308" y="115188"/>
                </a:lnTo>
                <a:lnTo>
                  <a:pt x="1087323" y="113919"/>
                </a:lnTo>
                <a:lnTo>
                  <a:pt x="1080338" y="112649"/>
                </a:lnTo>
                <a:lnTo>
                  <a:pt x="1073226" y="112013"/>
                </a:lnTo>
                <a:lnTo>
                  <a:pt x="1065860" y="112013"/>
                </a:lnTo>
                <a:lnTo>
                  <a:pt x="1053513" y="112480"/>
                </a:lnTo>
                <a:lnTo>
                  <a:pt x="1040702" y="114031"/>
                </a:lnTo>
                <a:lnTo>
                  <a:pt x="1028434" y="116669"/>
                </a:lnTo>
                <a:lnTo>
                  <a:pt x="1016711" y="120396"/>
                </a:lnTo>
                <a:lnTo>
                  <a:pt x="1008717" y="123841"/>
                </a:lnTo>
                <a:lnTo>
                  <a:pt x="997593" y="130042"/>
                </a:lnTo>
                <a:lnTo>
                  <a:pt x="987341" y="137567"/>
                </a:lnTo>
                <a:lnTo>
                  <a:pt x="977976" y="146431"/>
                </a:lnTo>
                <a:lnTo>
                  <a:pt x="970182" y="155766"/>
                </a:lnTo>
                <a:lnTo>
                  <a:pt x="963370" y="166187"/>
                </a:lnTo>
                <a:lnTo>
                  <a:pt x="957459" y="177769"/>
                </a:lnTo>
                <a:lnTo>
                  <a:pt x="952449" y="190500"/>
                </a:lnTo>
                <a:close/>
              </a:path>
              <a:path w="6676339" h="479298">
                <a:moveTo>
                  <a:pt x="1248740" y="281686"/>
                </a:moveTo>
                <a:lnTo>
                  <a:pt x="1251449" y="379345"/>
                </a:lnTo>
                <a:lnTo>
                  <a:pt x="1262962" y="382445"/>
                </a:lnTo>
                <a:lnTo>
                  <a:pt x="1258392" y="308102"/>
                </a:lnTo>
                <a:lnTo>
                  <a:pt x="1257132" y="305888"/>
                </a:lnTo>
                <a:lnTo>
                  <a:pt x="1252152" y="294606"/>
                </a:lnTo>
                <a:lnTo>
                  <a:pt x="1248740" y="281686"/>
                </a:lnTo>
                <a:close/>
              </a:path>
              <a:path w="6676339" h="479298">
                <a:moveTo>
                  <a:pt x="1174953" y="251460"/>
                </a:moveTo>
                <a:lnTo>
                  <a:pt x="1175067" y="259295"/>
                </a:lnTo>
                <a:lnTo>
                  <a:pt x="1175844" y="272733"/>
                </a:lnTo>
                <a:lnTo>
                  <a:pt x="1177354" y="285463"/>
                </a:lnTo>
                <a:lnTo>
                  <a:pt x="1179597" y="297501"/>
                </a:lnTo>
                <a:lnTo>
                  <a:pt x="1182573" y="308863"/>
                </a:lnTo>
                <a:lnTo>
                  <a:pt x="1186188" y="319188"/>
                </a:lnTo>
                <a:lnTo>
                  <a:pt x="1191689" y="330946"/>
                </a:lnTo>
                <a:lnTo>
                  <a:pt x="1198320" y="341602"/>
                </a:lnTo>
                <a:lnTo>
                  <a:pt x="1206068" y="351155"/>
                </a:lnTo>
                <a:lnTo>
                  <a:pt x="1212808" y="357814"/>
                </a:lnTo>
                <a:lnTo>
                  <a:pt x="1222699" y="365506"/>
                </a:lnTo>
                <a:lnTo>
                  <a:pt x="1233749" y="372035"/>
                </a:lnTo>
                <a:lnTo>
                  <a:pt x="1245946" y="377444"/>
                </a:lnTo>
                <a:lnTo>
                  <a:pt x="1251449" y="379345"/>
                </a:lnTo>
                <a:lnTo>
                  <a:pt x="1248740" y="281686"/>
                </a:lnTo>
                <a:lnTo>
                  <a:pt x="1247466" y="274314"/>
                </a:lnTo>
                <a:lnTo>
                  <a:pt x="1246135" y="261814"/>
                </a:lnTo>
                <a:lnTo>
                  <a:pt x="1245692" y="248538"/>
                </a:lnTo>
                <a:lnTo>
                  <a:pt x="1245965" y="238396"/>
                </a:lnTo>
                <a:lnTo>
                  <a:pt x="1247193" y="225603"/>
                </a:lnTo>
                <a:lnTo>
                  <a:pt x="1249375" y="213995"/>
                </a:lnTo>
                <a:lnTo>
                  <a:pt x="1254520" y="198568"/>
                </a:lnTo>
                <a:lnTo>
                  <a:pt x="1260424" y="187960"/>
                </a:lnTo>
                <a:lnTo>
                  <a:pt x="1265377" y="180848"/>
                </a:lnTo>
                <a:lnTo>
                  <a:pt x="1271600" y="175387"/>
                </a:lnTo>
                <a:lnTo>
                  <a:pt x="1279220" y="171577"/>
                </a:lnTo>
                <a:lnTo>
                  <a:pt x="1292683" y="167206"/>
                </a:lnTo>
                <a:lnTo>
                  <a:pt x="1306017" y="165988"/>
                </a:lnTo>
                <a:lnTo>
                  <a:pt x="1310453" y="166102"/>
                </a:lnTo>
                <a:lnTo>
                  <a:pt x="1323598" y="168041"/>
                </a:lnTo>
                <a:lnTo>
                  <a:pt x="1334592" y="172338"/>
                </a:lnTo>
                <a:lnTo>
                  <a:pt x="1342085" y="176530"/>
                </a:lnTo>
                <a:lnTo>
                  <a:pt x="1348181" y="182372"/>
                </a:lnTo>
                <a:lnTo>
                  <a:pt x="1352753" y="189737"/>
                </a:lnTo>
                <a:lnTo>
                  <a:pt x="1359035" y="203233"/>
                </a:lnTo>
                <a:lnTo>
                  <a:pt x="1362405" y="216154"/>
                </a:lnTo>
                <a:lnTo>
                  <a:pt x="1363606" y="223464"/>
                </a:lnTo>
                <a:lnTo>
                  <a:pt x="1364889" y="235986"/>
                </a:lnTo>
                <a:lnTo>
                  <a:pt x="1365326" y="249300"/>
                </a:lnTo>
                <a:lnTo>
                  <a:pt x="1365056" y="259433"/>
                </a:lnTo>
                <a:lnTo>
                  <a:pt x="1363858" y="272232"/>
                </a:lnTo>
                <a:lnTo>
                  <a:pt x="1361770" y="283845"/>
                </a:lnTo>
                <a:lnTo>
                  <a:pt x="1356749" y="299113"/>
                </a:lnTo>
                <a:lnTo>
                  <a:pt x="1350848" y="309625"/>
                </a:lnTo>
                <a:lnTo>
                  <a:pt x="1345895" y="316738"/>
                </a:lnTo>
                <a:lnTo>
                  <a:pt x="1339672" y="322199"/>
                </a:lnTo>
                <a:lnTo>
                  <a:pt x="1331925" y="325882"/>
                </a:lnTo>
                <a:lnTo>
                  <a:pt x="1318429" y="330307"/>
                </a:lnTo>
                <a:lnTo>
                  <a:pt x="1305001" y="331470"/>
                </a:lnTo>
                <a:lnTo>
                  <a:pt x="1300782" y="331371"/>
                </a:lnTo>
                <a:lnTo>
                  <a:pt x="1287610" y="329534"/>
                </a:lnTo>
                <a:lnTo>
                  <a:pt x="1276553" y="325374"/>
                </a:lnTo>
                <a:lnTo>
                  <a:pt x="1268933" y="321310"/>
                </a:lnTo>
                <a:lnTo>
                  <a:pt x="1262837" y="315468"/>
                </a:lnTo>
                <a:lnTo>
                  <a:pt x="1258392" y="308102"/>
                </a:lnTo>
                <a:lnTo>
                  <a:pt x="1262962" y="382445"/>
                </a:lnTo>
                <a:lnTo>
                  <a:pt x="1275312" y="384670"/>
                </a:lnTo>
                <a:lnTo>
                  <a:pt x="1288484" y="386012"/>
                </a:lnTo>
                <a:lnTo>
                  <a:pt x="1302461" y="386461"/>
                </a:lnTo>
                <a:lnTo>
                  <a:pt x="1312294" y="386234"/>
                </a:lnTo>
                <a:lnTo>
                  <a:pt x="1325701" y="385122"/>
                </a:lnTo>
                <a:lnTo>
                  <a:pt x="1338326" y="383091"/>
                </a:lnTo>
                <a:lnTo>
                  <a:pt x="1350177" y="380148"/>
                </a:lnTo>
                <a:lnTo>
                  <a:pt x="1361262" y="376300"/>
                </a:lnTo>
                <a:lnTo>
                  <a:pt x="1373164" y="370766"/>
                </a:lnTo>
                <a:lnTo>
                  <a:pt x="1384156" y="364123"/>
                </a:lnTo>
                <a:lnTo>
                  <a:pt x="1394121" y="356405"/>
                </a:lnTo>
                <a:lnTo>
                  <a:pt x="1403045" y="347599"/>
                </a:lnTo>
                <a:lnTo>
                  <a:pt x="1410748" y="337990"/>
                </a:lnTo>
                <a:lnTo>
                  <a:pt x="1417489" y="327371"/>
                </a:lnTo>
                <a:lnTo>
                  <a:pt x="1423176" y="315841"/>
                </a:lnTo>
                <a:lnTo>
                  <a:pt x="1427810" y="303403"/>
                </a:lnTo>
                <a:lnTo>
                  <a:pt x="1432405" y="285527"/>
                </a:lnTo>
                <a:lnTo>
                  <a:pt x="1434432" y="273085"/>
                </a:lnTo>
                <a:lnTo>
                  <a:pt x="1435655" y="260121"/>
                </a:lnTo>
                <a:lnTo>
                  <a:pt x="1436065" y="246634"/>
                </a:lnTo>
                <a:lnTo>
                  <a:pt x="1435943" y="238511"/>
                </a:lnTo>
                <a:lnTo>
                  <a:pt x="1435158" y="225064"/>
                </a:lnTo>
                <a:lnTo>
                  <a:pt x="1433647" y="212331"/>
                </a:lnTo>
                <a:lnTo>
                  <a:pt x="1431409" y="200304"/>
                </a:lnTo>
                <a:lnTo>
                  <a:pt x="1428445" y="188975"/>
                </a:lnTo>
                <a:lnTo>
                  <a:pt x="1424799" y="178698"/>
                </a:lnTo>
                <a:lnTo>
                  <a:pt x="1419308" y="166921"/>
                </a:lnTo>
                <a:lnTo>
                  <a:pt x="1412738" y="156250"/>
                </a:lnTo>
                <a:lnTo>
                  <a:pt x="1405077" y="146685"/>
                </a:lnTo>
                <a:lnTo>
                  <a:pt x="1398453" y="140118"/>
                </a:lnTo>
                <a:lnTo>
                  <a:pt x="1388580" y="132398"/>
                </a:lnTo>
                <a:lnTo>
                  <a:pt x="1377543" y="125876"/>
                </a:lnTo>
                <a:lnTo>
                  <a:pt x="1365326" y="120523"/>
                </a:lnTo>
                <a:lnTo>
                  <a:pt x="1348073" y="115562"/>
                </a:lnTo>
                <a:lnTo>
                  <a:pt x="1335734" y="113390"/>
                </a:lnTo>
                <a:lnTo>
                  <a:pt x="1322523" y="112075"/>
                </a:lnTo>
                <a:lnTo>
                  <a:pt x="1308430" y="111633"/>
                </a:lnTo>
                <a:lnTo>
                  <a:pt x="1298877" y="111849"/>
                </a:lnTo>
                <a:lnTo>
                  <a:pt x="1285454" y="112951"/>
                </a:lnTo>
                <a:lnTo>
                  <a:pt x="1272808" y="114981"/>
                </a:lnTo>
                <a:lnTo>
                  <a:pt x="1260949" y="117930"/>
                </a:lnTo>
                <a:lnTo>
                  <a:pt x="1249883" y="121793"/>
                </a:lnTo>
                <a:lnTo>
                  <a:pt x="1238121" y="127262"/>
                </a:lnTo>
                <a:lnTo>
                  <a:pt x="1227124" y="133904"/>
                </a:lnTo>
                <a:lnTo>
                  <a:pt x="1217164" y="141606"/>
                </a:lnTo>
                <a:lnTo>
                  <a:pt x="1208227" y="150368"/>
                </a:lnTo>
                <a:lnTo>
                  <a:pt x="1200477" y="159960"/>
                </a:lnTo>
                <a:lnTo>
                  <a:pt x="1193704" y="170575"/>
                </a:lnTo>
                <a:lnTo>
                  <a:pt x="1187982" y="182121"/>
                </a:lnTo>
                <a:lnTo>
                  <a:pt x="1183335" y="194563"/>
                </a:lnTo>
                <a:lnTo>
                  <a:pt x="1178632" y="212621"/>
                </a:lnTo>
                <a:lnTo>
                  <a:pt x="1176588" y="225061"/>
                </a:lnTo>
                <a:lnTo>
                  <a:pt x="1175361" y="238004"/>
                </a:lnTo>
                <a:lnTo>
                  <a:pt x="1174953" y="251460"/>
                </a:lnTo>
                <a:close/>
              </a:path>
              <a:path w="6676339" h="479298">
                <a:moveTo>
                  <a:pt x="1651076" y="375666"/>
                </a:moveTo>
                <a:lnTo>
                  <a:pt x="1656664" y="379095"/>
                </a:lnTo>
                <a:lnTo>
                  <a:pt x="1662760" y="380619"/>
                </a:lnTo>
                <a:lnTo>
                  <a:pt x="1671523" y="381508"/>
                </a:lnTo>
                <a:lnTo>
                  <a:pt x="1677111" y="381762"/>
                </a:lnTo>
                <a:lnTo>
                  <a:pt x="1690319" y="381762"/>
                </a:lnTo>
                <a:lnTo>
                  <a:pt x="1700225" y="381127"/>
                </a:lnTo>
                <a:lnTo>
                  <a:pt x="1708099" y="379984"/>
                </a:lnTo>
                <a:lnTo>
                  <a:pt x="1715211" y="377063"/>
                </a:lnTo>
                <a:lnTo>
                  <a:pt x="1718005" y="370840"/>
                </a:lnTo>
                <a:lnTo>
                  <a:pt x="1718005" y="208915"/>
                </a:lnTo>
                <a:lnTo>
                  <a:pt x="1718663" y="208097"/>
                </a:lnTo>
                <a:lnTo>
                  <a:pt x="1727987" y="197238"/>
                </a:lnTo>
                <a:lnTo>
                  <a:pt x="1736878" y="188239"/>
                </a:lnTo>
                <a:lnTo>
                  <a:pt x="1745310" y="181102"/>
                </a:lnTo>
                <a:lnTo>
                  <a:pt x="1758337" y="173638"/>
                </a:lnTo>
                <a:lnTo>
                  <a:pt x="1770075" y="171450"/>
                </a:lnTo>
                <a:lnTo>
                  <a:pt x="1776806" y="171450"/>
                </a:lnTo>
                <a:lnTo>
                  <a:pt x="1782648" y="172847"/>
                </a:lnTo>
                <a:lnTo>
                  <a:pt x="1787474" y="175513"/>
                </a:lnTo>
                <a:lnTo>
                  <a:pt x="1792300" y="178054"/>
                </a:lnTo>
                <a:lnTo>
                  <a:pt x="1796237" y="181863"/>
                </a:lnTo>
                <a:lnTo>
                  <a:pt x="1799539" y="186690"/>
                </a:lnTo>
                <a:lnTo>
                  <a:pt x="1802714" y="191516"/>
                </a:lnTo>
                <a:lnTo>
                  <a:pt x="1805000" y="197231"/>
                </a:lnTo>
                <a:lnTo>
                  <a:pt x="1806524" y="203962"/>
                </a:lnTo>
                <a:lnTo>
                  <a:pt x="1808175" y="210693"/>
                </a:lnTo>
                <a:lnTo>
                  <a:pt x="1808937" y="218186"/>
                </a:lnTo>
                <a:lnTo>
                  <a:pt x="1808937" y="372618"/>
                </a:lnTo>
                <a:lnTo>
                  <a:pt x="1810461" y="375666"/>
                </a:lnTo>
                <a:lnTo>
                  <a:pt x="1818462" y="379984"/>
                </a:lnTo>
                <a:lnTo>
                  <a:pt x="1830781" y="381508"/>
                </a:lnTo>
                <a:lnTo>
                  <a:pt x="1836369" y="381762"/>
                </a:lnTo>
                <a:lnTo>
                  <a:pt x="1850085" y="381762"/>
                </a:lnTo>
                <a:lnTo>
                  <a:pt x="1859991" y="381127"/>
                </a:lnTo>
                <a:lnTo>
                  <a:pt x="1870405" y="379095"/>
                </a:lnTo>
                <a:lnTo>
                  <a:pt x="1877390" y="370840"/>
                </a:lnTo>
                <a:lnTo>
                  <a:pt x="1877379" y="212787"/>
                </a:lnTo>
                <a:lnTo>
                  <a:pt x="1876820" y="199775"/>
                </a:lnTo>
                <a:lnTo>
                  <a:pt x="1875392" y="187173"/>
                </a:lnTo>
                <a:lnTo>
                  <a:pt x="1873072" y="175006"/>
                </a:lnTo>
                <a:lnTo>
                  <a:pt x="1869995" y="164333"/>
                </a:lnTo>
                <a:lnTo>
                  <a:pt x="1864973" y="152636"/>
                </a:lnTo>
                <a:lnTo>
                  <a:pt x="1858467" y="142112"/>
                </a:lnTo>
                <a:lnTo>
                  <a:pt x="1852403" y="134881"/>
                </a:lnTo>
                <a:lnTo>
                  <a:pt x="1842844" y="126610"/>
                </a:lnTo>
                <a:lnTo>
                  <a:pt x="1831543" y="119887"/>
                </a:lnTo>
                <a:lnTo>
                  <a:pt x="1817368" y="114711"/>
                </a:lnTo>
                <a:lnTo>
                  <a:pt x="1804701" y="112406"/>
                </a:lnTo>
                <a:lnTo>
                  <a:pt x="1790649" y="111633"/>
                </a:lnTo>
                <a:lnTo>
                  <a:pt x="1783537" y="111633"/>
                </a:lnTo>
                <a:lnTo>
                  <a:pt x="1776552" y="112522"/>
                </a:lnTo>
                <a:lnTo>
                  <a:pt x="1769694" y="114300"/>
                </a:lnTo>
                <a:lnTo>
                  <a:pt x="1762836" y="115950"/>
                </a:lnTo>
                <a:lnTo>
                  <a:pt x="1756105" y="118618"/>
                </a:lnTo>
                <a:lnTo>
                  <a:pt x="1749247" y="122174"/>
                </a:lnTo>
                <a:lnTo>
                  <a:pt x="1742389" y="125730"/>
                </a:lnTo>
                <a:lnTo>
                  <a:pt x="1735531" y="130302"/>
                </a:lnTo>
                <a:lnTo>
                  <a:pt x="1728419" y="136017"/>
                </a:lnTo>
                <a:lnTo>
                  <a:pt x="1725575" y="138349"/>
                </a:lnTo>
                <a:lnTo>
                  <a:pt x="1716400" y="146638"/>
                </a:lnTo>
                <a:lnTo>
                  <a:pt x="1707083" y="156210"/>
                </a:lnTo>
                <a:lnTo>
                  <a:pt x="1703908" y="149479"/>
                </a:lnTo>
                <a:lnTo>
                  <a:pt x="1700098" y="143383"/>
                </a:lnTo>
                <a:lnTo>
                  <a:pt x="1695526" y="137922"/>
                </a:lnTo>
                <a:lnTo>
                  <a:pt x="1690954" y="132461"/>
                </a:lnTo>
                <a:lnTo>
                  <a:pt x="1685620" y="127762"/>
                </a:lnTo>
                <a:lnTo>
                  <a:pt x="1679270" y="123825"/>
                </a:lnTo>
                <a:lnTo>
                  <a:pt x="1673047" y="119887"/>
                </a:lnTo>
                <a:lnTo>
                  <a:pt x="1665935" y="116967"/>
                </a:lnTo>
                <a:lnTo>
                  <a:pt x="1657934" y="114808"/>
                </a:lnTo>
                <a:lnTo>
                  <a:pt x="1644210" y="112352"/>
                </a:lnTo>
                <a:lnTo>
                  <a:pt x="1630883" y="111633"/>
                </a:lnTo>
                <a:lnTo>
                  <a:pt x="1625640" y="111792"/>
                </a:lnTo>
                <a:lnTo>
                  <a:pt x="1613090" y="113513"/>
                </a:lnTo>
                <a:lnTo>
                  <a:pt x="1600867" y="117107"/>
                </a:lnTo>
                <a:lnTo>
                  <a:pt x="1588973" y="122555"/>
                </a:lnTo>
                <a:lnTo>
                  <a:pt x="1578174" y="129226"/>
                </a:lnTo>
                <a:lnTo>
                  <a:pt x="1568311" y="136652"/>
                </a:lnTo>
                <a:lnTo>
                  <a:pt x="1558449" y="145350"/>
                </a:lnTo>
                <a:lnTo>
                  <a:pt x="1548587" y="155321"/>
                </a:lnTo>
                <a:lnTo>
                  <a:pt x="1548587" y="127254"/>
                </a:lnTo>
                <a:lnTo>
                  <a:pt x="1540713" y="118110"/>
                </a:lnTo>
                <a:lnTo>
                  <a:pt x="1530045" y="116586"/>
                </a:lnTo>
                <a:lnTo>
                  <a:pt x="1525219" y="116332"/>
                </a:lnTo>
                <a:lnTo>
                  <a:pt x="1513789" y="116332"/>
                </a:lnTo>
                <a:lnTo>
                  <a:pt x="1501597" y="117475"/>
                </a:lnTo>
                <a:lnTo>
                  <a:pt x="1492199" y="121158"/>
                </a:lnTo>
                <a:lnTo>
                  <a:pt x="1489913" y="127254"/>
                </a:lnTo>
                <a:lnTo>
                  <a:pt x="1489913" y="372618"/>
                </a:lnTo>
                <a:lnTo>
                  <a:pt x="1497152" y="379095"/>
                </a:lnTo>
                <a:lnTo>
                  <a:pt x="1507693" y="381127"/>
                </a:lnTo>
                <a:lnTo>
                  <a:pt x="1517599" y="381762"/>
                </a:lnTo>
                <a:lnTo>
                  <a:pt x="1531061" y="381762"/>
                </a:lnTo>
                <a:lnTo>
                  <a:pt x="1540967" y="381127"/>
                </a:lnTo>
                <a:lnTo>
                  <a:pt x="1551508" y="379095"/>
                </a:lnTo>
                <a:lnTo>
                  <a:pt x="1558747" y="370840"/>
                </a:lnTo>
                <a:lnTo>
                  <a:pt x="1558747" y="208915"/>
                </a:lnTo>
                <a:lnTo>
                  <a:pt x="1559267" y="208259"/>
                </a:lnTo>
                <a:lnTo>
                  <a:pt x="1568519" y="197329"/>
                </a:lnTo>
                <a:lnTo>
                  <a:pt x="1577362" y="188276"/>
                </a:lnTo>
                <a:lnTo>
                  <a:pt x="1585798" y="181102"/>
                </a:lnTo>
                <a:lnTo>
                  <a:pt x="1599087" y="173580"/>
                </a:lnTo>
                <a:lnTo>
                  <a:pt x="1610944" y="171450"/>
                </a:lnTo>
                <a:lnTo>
                  <a:pt x="1617421" y="171450"/>
                </a:lnTo>
                <a:lnTo>
                  <a:pt x="1623136" y="172847"/>
                </a:lnTo>
                <a:lnTo>
                  <a:pt x="1628089" y="175513"/>
                </a:lnTo>
                <a:lnTo>
                  <a:pt x="1633042" y="178054"/>
                </a:lnTo>
                <a:lnTo>
                  <a:pt x="1640154" y="186690"/>
                </a:lnTo>
                <a:lnTo>
                  <a:pt x="1645488" y="197231"/>
                </a:lnTo>
                <a:lnTo>
                  <a:pt x="1647139" y="203962"/>
                </a:lnTo>
                <a:lnTo>
                  <a:pt x="1648663" y="210693"/>
                </a:lnTo>
                <a:lnTo>
                  <a:pt x="1649425" y="218186"/>
                </a:lnTo>
                <a:lnTo>
                  <a:pt x="1649425" y="372618"/>
                </a:lnTo>
                <a:lnTo>
                  <a:pt x="1651076" y="375666"/>
                </a:lnTo>
                <a:close/>
              </a:path>
              <a:path w="6676339" h="479298">
                <a:moveTo>
                  <a:pt x="2126056" y="379984"/>
                </a:moveTo>
                <a:lnTo>
                  <a:pt x="2129104" y="380619"/>
                </a:lnTo>
                <a:lnTo>
                  <a:pt x="2132787" y="381127"/>
                </a:lnTo>
                <a:lnTo>
                  <a:pt x="2136597" y="381508"/>
                </a:lnTo>
                <a:lnTo>
                  <a:pt x="2141423" y="381762"/>
                </a:lnTo>
                <a:lnTo>
                  <a:pt x="2153107" y="381762"/>
                </a:lnTo>
                <a:lnTo>
                  <a:pt x="2165172" y="380619"/>
                </a:lnTo>
                <a:lnTo>
                  <a:pt x="2174316" y="377063"/>
                </a:lnTo>
                <a:lnTo>
                  <a:pt x="2176602" y="370840"/>
                </a:lnTo>
                <a:lnTo>
                  <a:pt x="2176602" y="125475"/>
                </a:lnTo>
                <a:lnTo>
                  <a:pt x="2166950" y="118110"/>
                </a:lnTo>
                <a:lnTo>
                  <a:pt x="2154758" y="116586"/>
                </a:lnTo>
                <a:lnTo>
                  <a:pt x="2149297" y="116332"/>
                </a:lnTo>
                <a:lnTo>
                  <a:pt x="2135708" y="116332"/>
                </a:lnTo>
                <a:lnTo>
                  <a:pt x="2125802" y="116967"/>
                </a:lnTo>
                <a:lnTo>
                  <a:pt x="2115388" y="118999"/>
                </a:lnTo>
                <a:lnTo>
                  <a:pt x="2108403" y="127254"/>
                </a:lnTo>
                <a:lnTo>
                  <a:pt x="2108403" y="289179"/>
                </a:lnTo>
                <a:lnTo>
                  <a:pt x="2107197" y="290633"/>
                </a:lnTo>
                <a:lnTo>
                  <a:pt x="2097805" y="301214"/>
                </a:lnTo>
                <a:lnTo>
                  <a:pt x="2088775" y="310000"/>
                </a:lnTo>
                <a:lnTo>
                  <a:pt x="2080082" y="316992"/>
                </a:lnTo>
                <a:lnTo>
                  <a:pt x="2077633" y="318713"/>
                </a:lnTo>
                <a:lnTo>
                  <a:pt x="2065663" y="324673"/>
                </a:lnTo>
                <a:lnTo>
                  <a:pt x="2053793" y="326644"/>
                </a:lnTo>
                <a:lnTo>
                  <a:pt x="2046808" y="326644"/>
                </a:lnTo>
                <a:lnTo>
                  <a:pt x="2040712" y="325247"/>
                </a:lnTo>
                <a:lnTo>
                  <a:pt x="2035632" y="322707"/>
                </a:lnTo>
                <a:lnTo>
                  <a:pt x="2030425" y="320040"/>
                </a:lnTo>
                <a:lnTo>
                  <a:pt x="2026107" y="316230"/>
                </a:lnTo>
                <a:lnTo>
                  <a:pt x="2022805" y="311404"/>
                </a:lnTo>
                <a:lnTo>
                  <a:pt x="2019376" y="306578"/>
                </a:lnTo>
                <a:lnTo>
                  <a:pt x="2016836" y="300863"/>
                </a:lnTo>
                <a:lnTo>
                  <a:pt x="2015185" y="294132"/>
                </a:lnTo>
                <a:lnTo>
                  <a:pt x="2013252" y="279775"/>
                </a:lnTo>
                <a:lnTo>
                  <a:pt x="2012772" y="264922"/>
                </a:lnTo>
                <a:lnTo>
                  <a:pt x="2012772" y="125475"/>
                </a:lnTo>
                <a:lnTo>
                  <a:pt x="2011121" y="122428"/>
                </a:lnTo>
                <a:lnTo>
                  <a:pt x="2002866" y="118110"/>
                </a:lnTo>
                <a:lnTo>
                  <a:pt x="1990674" y="116586"/>
                </a:lnTo>
                <a:lnTo>
                  <a:pt x="1985086" y="116332"/>
                </a:lnTo>
                <a:lnTo>
                  <a:pt x="1971878" y="116332"/>
                </a:lnTo>
                <a:lnTo>
                  <a:pt x="1961845" y="116967"/>
                </a:lnTo>
                <a:lnTo>
                  <a:pt x="1951177" y="118999"/>
                </a:lnTo>
                <a:lnTo>
                  <a:pt x="1944192" y="127254"/>
                </a:lnTo>
                <a:lnTo>
                  <a:pt x="1944192" y="276352"/>
                </a:lnTo>
                <a:lnTo>
                  <a:pt x="1944351" y="286418"/>
                </a:lnTo>
                <a:lnTo>
                  <a:pt x="1945149" y="299949"/>
                </a:lnTo>
                <a:lnTo>
                  <a:pt x="1946620" y="312140"/>
                </a:lnTo>
                <a:lnTo>
                  <a:pt x="1948764" y="322961"/>
                </a:lnTo>
                <a:lnTo>
                  <a:pt x="1951935" y="333660"/>
                </a:lnTo>
                <a:lnTo>
                  <a:pt x="1957104" y="345291"/>
                </a:lnTo>
                <a:lnTo>
                  <a:pt x="1963750" y="355854"/>
                </a:lnTo>
                <a:lnTo>
                  <a:pt x="1970253" y="363401"/>
                </a:lnTo>
                <a:lnTo>
                  <a:pt x="1979965" y="371567"/>
                </a:lnTo>
                <a:lnTo>
                  <a:pt x="1991309" y="378206"/>
                </a:lnTo>
                <a:lnTo>
                  <a:pt x="2006655" y="383557"/>
                </a:lnTo>
                <a:lnTo>
                  <a:pt x="2019388" y="385731"/>
                </a:lnTo>
                <a:lnTo>
                  <a:pt x="2033473" y="386461"/>
                </a:lnTo>
                <a:lnTo>
                  <a:pt x="2040046" y="386222"/>
                </a:lnTo>
                <a:lnTo>
                  <a:pt x="2052569" y="384415"/>
                </a:lnTo>
                <a:lnTo>
                  <a:pt x="2064820" y="380848"/>
                </a:lnTo>
                <a:lnTo>
                  <a:pt x="2076780" y="375538"/>
                </a:lnTo>
                <a:lnTo>
                  <a:pt x="2088275" y="368636"/>
                </a:lnTo>
                <a:lnTo>
                  <a:pt x="2098248" y="361259"/>
                </a:lnTo>
                <a:lnTo>
                  <a:pt x="2108132" y="352638"/>
                </a:lnTo>
                <a:lnTo>
                  <a:pt x="2117928" y="342773"/>
                </a:lnTo>
                <a:lnTo>
                  <a:pt x="2117928" y="370840"/>
                </a:lnTo>
                <a:lnTo>
                  <a:pt x="2118436" y="374269"/>
                </a:lnTo>
                <a:lnTo>
                  <a:pt x="2121738" y="378079"/>
                </a:lnTo>
                <a:lnTo>
                  <a:pt x="2126056" y="379984"/>
                </a:lnTo>
                <a:close/>
              </a:path>
              <a:path w="6676339" h="479298">
                <a:moveTo>
                  <a:pt x="2246325" y="123825"/>
                </a:moveTo>
                <a:lnTo>
                  <a:pt x="2245817" y="127254"/>
                </a:lnTo>
                <a:lnTo>
                  <a:pt x="2245817" y="372618"/>
                </a:lnTo>
                <a:lnTo>
                  <a:pt x="2253056" y="379095"/>
                </a:lnTo>
                <a:lnTo>
                  <a:pt x="2263597" y="381127"/>
                </a:lnTo>
                <a:lnTo>
                  <a:pt x="2273503" y="381762"/>
                </a:lnTo>
                <a:lnTo>
                  <a:pt x="2286965" y="381762"/>
                </a:lnTo>
                <a:lnTo>
                  <a:pt x="2296871" y="381127"/>
                </a:lnTo>
                <a:lnTo>
                  <a:pt x="2307412" y="379095"/>
                </a:lnTo>
                <a:lnTo>
                  <a:pt x="2314651" y="370840"/>
                </a:lnTo>
                <a:lnTo>
                  <a:pt x="2314651" y="208915"/>
                </a:lnTo>
                <a:lnTo>
                  <a:pt x="2315558" y="207776"/>
                </a:lnTo>
                <a:lnTo>
                  <a:pt x="2324765" y="197057"/>
                </a:lnTo>
                <a:lnTo>
                  <a:pt x="2333733" y="188166"/>
                </a:lnTo>
                <a:lnTo>
                  <a:pt x="2342464" y="181102"/>
                </a:lnTo>
                <a:lnTo>
                  <a:pt x="2345180" y="179246"/>
                </a:lnTo>
                <a:lnTo>
                  <a:pt x="2357162" y="173387"/>
                </a:lnTo>
                <a:lnTo>
                  <a:pt x="2369007" y="171450"/>
                </a:lnTo>
                <a:lnTo>
                  <a:pt x="2375865" y="171450"/>
                </a:lnTo>
                <a:lnTo>
                  <a:pt x="2381961" y="172847"/>
                </a:lnTo>
                <a:lnTo>
                  <a:pt x="2387168" y="175513"/>
                </a:lnTo>
                <a:lnTo>
                  <a:pt x="2392375" y="178054"/>
                </a:lnTo>
                <a:lnTo>
                  <a:pt x="2396566" y="181863"/>
                </a:lnTo>
                <a:lnTo>
                  <a:pt x="2399868" y="186690"/>
                </a:lnTo>
                <a:lnTo>
                  <a:pt x="2403170" y="191516"/>
                </a:lnTo>
                <a:lnTo>
                  <a:pt x="2405583" y="197231"/>
                </a:lnTo>
                <a:lnTo>
                  <a:pt x="2407361" y="203962"/>
                </a:lnTo>
                <a:lnTo>
                  <a:pt x="2409409" y="217317"/>
                </a:lnTo>
                <a:lnTo>
                  <a:pt x="2409901" y="231902"/>
                </a:lnTo>
                <a:lnTo>
                  <a:pt x="2409901" y="372618"/>
                </a:lnTo>
                <a:lnTo>
                  <a:pt x="2411552" y="375666"/>
                </a:lnTo>
                <a:lnTo>
                  <a:pt x="2419553" y="379984"/>
                </a:lnTo>
                <a:lnTo>
                  <a:pt x="2431999" y="381508"/>
                </a:lnTo>
                <a:lnTo>
                  <a:pt x="2437587" y="381762"/>
                </a:lnTo>
                <a:lnTo>
                  <a:pt x="2450922" y="381762"/>
                </a:lnTo>
                <a:lnTo>
                  <a:pt x="2460828" y="381127"/>
                </a:lnTo>
                <a:lnTo>
                  <a:pt x="2471369" y="379095"/>
                </a:lnTo>
                <a:lnTo>
                  <a:pt x="2478481" y="370840"/>
                </a:lnTo>
                <a:lnTo>
                  <a:pt x="2478358" y="211869"/>
                </a:lnTo>
                <a:lnTo>
                  <a:pt x="2477585" y="198397"/>
                </a:lnTo>
                <a:lnTo>
                  <a:pt x="2476102" y="186110"/>
                </a:lnTo>
                <a:lnTo>
                  <a:pt x="2473909" y="175006"/>
                </a:lnTo>
                <a:lnTo>
                  <a:pt x="2470545" y="164155"/>
                </a:lnTo>
                <a:lnTo>
                  <a:pt x="2465308" y="152556"/>
                </a:lnTo>
                <a:lnTo>
                  <a:pt x="2458669" y="142112"/>
                </a:lnTo>
                <a:lnTo>
                  <a:pt x="2452227" y="134630"/>
                </a:lnTo>
                <a:lnTo>
                  <a:pt x="2442533" y="126506"/>
                </a:lnTo>
                <a:lnTo>
                  <a:pt x="2431110" y="119887"/>
                </a:lnTo>
                <a:lnTo>
                  <a:pt x="2416012" y="114570"/>
                </a:lnTo>
                <a:lnTo>
                  <a:pt x="2403276" y="112370"/>
                </a:lnTo>
                <a:lnTo>
                  <a:pt x="2389200" y="111633"/>
                </a:lnTo>
                <a:lnTo>
                  <a:pt x="2382369" y="111886"/>
                </a:lnTo>
                <a:lnTo>
                  <a:pt x="2369853" y="113707"/>
                </a:lnTo>
                <a:lnTo>
                  <a:pt x="2357615" y="117269"/>
                </a:lnTo>
                <a:lnTo>
                  <a:pt x="2345639" y="122555"/>
                </a:lnTo>
                <a:lnTo>
                  <a:pt x="2334143" y="129457"/>
                </a:lnTo>
                <a:lnTo>
                  <a:pt x="2324170" y="136834"/>
                </a:lnTo>
                <a:lnTo>
                  <a:pt x="2314286" y="145455"/>
                </a:lnTo>
                <a:lnTo>
                  <a:pt x="2304491" y="155321"/>
                </a:lnTo>
                <a:lnTo>
                  <a:pt x="2304491" y="127254"/>
                </a:lnTo>
                <a:lnTo>
                  <a:pt x="2304110" y="123825"/>
                </a:lnTo>
                <a:lnTo>
                  <a:pt x="2300808" y="120015"/>
                </a:lnTo>
                <a:lnTo>
                  <a:pt x="2296617" y="118110"/>
                </a:lnTo>
                <a:lnTo>
                  <a:pt x="2293569" y="117475"/>
                </a:lnTo>
                <a:lnTo>
                  <a:pt x="2289759" y="116967"/>
                </a:lnTo>
                <a:lnTo>
                  <a:pt x="2285949" y="116586"/>
                </a:lnTo>
                <a:lnTo>
                  <a:pt x="2281123" y="116332"/>
                </a:lnTo>
                <a:lnTo>
                  <a:pt x="2269693" y="116332"/>
                </a:lnTo>
                <a:lnTo>
                  <a:pt x="2264994" y="116586"/>
                </a:lnTo>
                <a:lnTo>
                  <a:pt x="2261311" y="116967"/>
                </a:lnTo>
                <a:lnTo>
                  <a:pt x="2257501" y="117475"/>
                </a:lnTo>
                <a:lnTo>
                  <a:pt x="2254453" y="118110"/>
                </a:lnTo>
                <a:lnTo>
                  <a:pt x="2252167" y="118999"/>
                </a:lnTo>
                <a:lnTo>
                  <a:pt x="2248103" y="121158"/>
                </a:lnTo>
                <a:lnTo>
                  <a:pt x="2246325" y="123825"/>
                </a:lnTo>
                <a:close/>
              </a:path>
              <a:path w="6676339" h="479298">
                <a:moveTo>
                  <a:pt x="2546553" y="124333"/>
                </a:moveTo>
                <a:lnTo>
                  <a:pt x="2546045" y="127762"/>
                </a:lnTo>
                <a:lnTo>
                  <a:pt x="2546045" y="372618"/>
                </a:lnTo>
                <a:lnTo>
                  <a:pt x="2553284" y="379095"/>
                </a:lnTo>
                <a:lnTo>
                  <a:pt x="2563825" y="381127"/>
                </a:lnTo>
                <a:lnTo>
                  <a:pt x="2573731" y="381762"/>
                </a:lnTo>
                <a:lnTo>
                  <a:pt x="2587193" y="381762"/>
                </a:lnTo>
                <a:lnTo>
                  <a:pt x="2597099" y="381127"/>
                </a:lnTo>
                <a:lnTo>
                  <a:pt x="2607640" y="379095"/>
                </a:lnTo>
                <a:lnTo>
                  <a:pt x="2614879" y="370840"/>
                </a:lnTo>
                <a:lnTo>
                  <a:pt x="2614879" y="125984"/>
                </a:lnTo>
                <a:lnTo>
                  <a:pt x="2613228" y="123062"/>
                </a:lnTo>
                <a:lnTo>
                  <a:pt x="2610307" y="120523"/>
                </a:lnTo>
                <a:lnTo>
                  <a:pt x="2607640" y="119507"/>
                </a:lnTo>
                <a:lnTo>
                  <a:pt x="2604973" y="118491"/>
                </a:lnTo>
                <a:lnTo>
                  <a:pt x="2601544" y="117729"/>
                </a:lnTo>
                <a:lnTo>
                  <a:pt x="2597099" y="117094"/>
                </a:lnTo>
                <a:lnTo>
                  <a:pt x="2592781" y="116586"/>
                </a:lnTo>
                <a:lnTo>
                  <a:pt x="2587193" y="116332"/>
                </a:lnTo>
                <a:lnTo>
                  <a:pt x="2573731" y="116332"/>
                </a:lnTo>
                <a:lnTo>
                  <a:pt x="2568143" y="116586"/>
                </a:lnTo>
                <a:lnTo>
                  <a:pt x="2563825" y="117094"/>
                </a:lnTo>
                <a:lnTo>
                  <a:pt x="2559380" y="117729"/>
                </a:lnTo>
                <a:lnTo>
                  <a:pt x="2555951" y="118491"/>
                </a:lnTo>
                <a:lnTo>
                  <a:pt x="2553284" y="119507"/>
                </a:lnTo>
                <a:lnTo>
                  <a:pt x="2550617" y="120523"/>
                </a:lnTo>
                <a:lnTo>
                  <a:pt x="2548839" y="121666"/>
                </a:lnTo>
                <a:lnTo>
                  <a:pt x="2546553" y="124333"/>
                </a:lnTo>
                <a:close/>
              </a:path>
              <a:path w="6676339" h="479298">
                <a:moveTo>
                  <a:pt x="2540838" y="46100"/>
                </a:moveTo>
                <a:lnTo>
                  <a:pt x="2540946" y="50572"/>
                </a:lnTo>
                <a:lnTo>
                  <a:pt x="2543351" y="64530"/>
                </a:lnTo>
                <a:lnTo>
                  <a:pt x="2548966" y="73660"/>
                </a:lnTo>
                <a:lnTo>
                  <a:pt x="2553018" y="76599"/>
                </a:lnTo>
                <a:lnTo>
                  <a:pt x="2564240" y="80212"/>
                </a:lnTo>
                <a:lnTo>
                  <a:pt x="2580208" y="81407"/>
                </a:lnTo>
                <a:lnTo>
                  <a:pt x="2589399" y="81035"/>
                </a:lnTo>
                <a:lnTo>
                  <a:pt x="2602729" y="78452"/>
                </a:lnTo>
                <a:lnTo>
                  <a:pt x="2611577" y="73406"/>
                </a:lnTo>
                <a:lnTo>
                  <a:pt x="2613924" y="70808"/>
                </a:lnTo>
                <a:lnTo>
                  <a:pt x="2618555" y="60170"/>
                </a:lnTo>
                <a:lnTo>
                  <a:pt x="2620086" y="44831"/>
                </a:lnTo>
                <a:lnTo>
                  <a:pt x="2619956" y="40039"/>
                </a:lnTo>
                <a:lnTo>
                  <a:pt x="2617458" y="26192"/>
                </a:lnTo>
                <a:lnTo>
                  <a:pt x="2611831" y="17018"/>
                </a:lnTo>
                <a:lnTo>
                  <a:pt x="2607798" y="14115"/>
                </a:lnTo>
                <a:lnTo>
                  <a:pt x="2596600" y="10474"/>
                </a:lnTo>
                <a:lnTo>
                  <a:pt x="2580716" y="9271"/>
                </a:lnTo>
                <a:lnTo>
                  <a:pt x="2571289" y="9652"/>
                </a:lnTo>
                <a:lnTo>
                  <a:pt x="2557998" y="12240"/>
                </a:lnTo>
                <a:lnTo>
                  <a:pt x="2549220" y="17272"/>
                </a:lnTo>
                <a:lnTo>
                  <a:pt x="2546837" y="20084"/>
                </a:lnTo>
                <a:lnTo>
                  <a:pt x="2542338" y="30832"/>
                </a:lnTo>
                <a:lnTo>
                  <a:pt x="2540838" y="46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26720" y="92964"/>
            <a:ext cx="8223504" cy="8412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26720" y="763524"/>
            <a:ext cx="7389876" cy="841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88694" y="2095774"/>
            <a:ext cx="261171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75206" y="2097497"/>
            <a:ext cx="6322155" cy="9952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1935"/>
              </a:lnSpc>
              <a:spcBef>
                <a:spcPts val="96"/>
              </a:spcBef>
            </a:pP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Com</a:t>
            </a:r>
            <a:r>
              <a:rPr sz="18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sión</a:t>
            </a:r>
            <a:r>
              <a:rPr sz="1800" spc="-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Mu</a:t>
            </a:r>
            <a:r>
              <a:rPr sz="18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dial</a:t>
            </a:r>
            <a:r>
              <a:rPr sz="1800" spc="6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obre</a:t>
            </a:r>
            <a:r>
              <a:rPr sz="1800" spc="16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800" spc="2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8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dio Amb</a:t>
            </a:r>
            <a:r>
              <a:rPr sz="18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nte</a:t>
            </a:r>
            <a:r>
              <a:rPr sz="1800" spc="3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800" spc="20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sarr</a:t>
            </a:r>
            <a:r>
              <a:rPr sz="1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llo</a:t>
            </a:r>
            <a:endParaRPr sz="1800">
              <a:latin typeface="Times New Roman"/>
              <a:cs typeface="Times New Roman"/>
            </a:endParaRPr>
          </a:p>
          <a:p>
            <a:pPr marL="12700" marR="419028" algn="just">
              <a:lnSpc>
                <a:spcPts val="1939"/>
              </a:lnSpc>
              <a:spcBef>
                <a:spcPts val="5"/>
              </a:spcBef>
            </a:pP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 la</a:t>
            </a:r>
            <a:r>
              <a:rPr sz="1800" spc="40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ONU</a:t>
            </a:r>
            <a:r>
              <a:rPr sz="1800" spc="39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(1983).</a:t>
            </a:r>
            <a:r>
              <a:rPr sz="1800" spc="2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 </a:t>
            </a:r>
            <a:r>
              <a:rPr sz="1800" spc="1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800" spc="28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docum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nto</a:t>
            </a:r>
            <a:r>
              <a:rPr sz="1800" spc="4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Nuestro</a:t>
            </a:r>
            <a:r>
              <a:rPr sz="1800" i="1" spc="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Futuro Común,</a:t>
            </a:r>
            <a:r>
              <a:rPr sz="1800" i="1" spc="-8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estableció</a:t>
            </a:r>
            <a:r>
              <a:rPr sz="1800" i="1" spc="1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conceptos</a:t>
            </a:r>
            <a:r>
              <a:rPr sz="1800" i="1" spc="18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800" spc="19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strat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gias</a:t>
            </a:r>
            <a:r>
              <a:rPr sz="1800" spc="-8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básicas para</a:t>
            </a:r>
            <a:r>
              <a:rPr sz="1800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800" spc="2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sarrollo</a:t>
            </a:r>
            <a:r>
              <a:rPr sz="1800" spc="7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sost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nibl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88694" y="3312554"/>
            <a:ext cx="26085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75206" y="3314275"/>
            <a:ext cx="6178276" cy="748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90">
              <a:lnSpc>
                <a:spcPts val="1935"/>
              </a:lnSpc>
              <a:spcBef>
                <a:spcPts val="96"/>
              </a:spcBef>
            </a:pP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Cumbre</a:t>
            </a:r>
            <a:r>
              <a:rPr sz="180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800" spc="4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rra</a:t>
            </a:r>
            <a:r>
              <a:rPr sz="1800" spc="9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(Conf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ncia</a:t>
            </a:r>
            <a:r>
              <a:rPr sz="1800" spc="-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8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las</a:t>
            </a:r>
            <a:r>
              <a:rPr sz="1800" spc="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Nacion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945"/>
              </a:lnSpc>
              <a:spcBef>
                <a:spcPts val="0"/>
              </a:spcBef>
            </a:pP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Unidas</a:t>
            </a:r>
            <a:r>
              <a:rPr sz="180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sobre</a:t>
            </a:r>
            <a:r>
              <a:rPr sz="18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800" spc="28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dio </a:t>
            </a:r>
            <a:r>
              <a:rPr sz="1800" spc="24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Ambi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nte</a:t>
            </a:r>
            <a:r>
              <a:rPr sz="1800" spc="8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800" spc="19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800" spc="2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sarrollo</a:t>
            </a:r>
            <a:r>
              <a:rPr sz="1800" spc="9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(Río</a:t>
            </a:r>
            <a:r>
              <a:rPr sz="1800" spc="2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endParaRPr sz="1800">
              <a:latin typeface="Times New Roman"/>
              <a:cs typeface="Times New Roman"/>
            </a:endParaRPr>
          </a:p>
          <a:p>
            <a:pPr marL="12700" marR="34290">
              <a:lnSpc>
                <a:spcPts val="1945"/>
              </a:lnSpc>
            </a:pP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Jan</a:t>
            </a:r>
            <a:r>
              <a:rPr sz="18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iro,</a:t>
            </a:r>
            <a:r>
              <a:rPr sz="1800" spc="27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199</a:t>
            </a:r>
            <a:r>
              <a:rPr sz="18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),</a:t>
            </a:r>
            <a:r>
              <a:rPr sz="1800" spc="-9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don</a:t>
            </a:r>
            <a:r>
              <a:rPr sz="18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 </a:t>
            </a:r>
            <a:r>
              <a:rPr sz="1800" spc="4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stab</a:t>
            </a:r>
            <a:r>
              <a:rPr sz="18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ci</a:t>
            </a:r>
            <a:r>
              <a:rPr sz="18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ron</a:t>
            </a:r>
            <a:r>
              <a:rPr sz="1800" spc="8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los </a:t>
            </a:r>
            <a:r>
              <a:rPr sz="1800" spc="5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rinci</a:t>
            </a:r>
            <a:r>
              <a:rPr sz="1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ios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75206" y="4055193"/>
            <a:ext cx="5974921" cy="7477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básicos</a:t>
            </a:r>
            <a:r>
              <a:rPr sz="1800" spc="2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800" spc="19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las</a:t>
            </a:r>
            <a:r>
              <a:rPr sz="1800" spc="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strat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gias</a:t>
            </a:r>
            <a:r>
              <a:rPr sz="1800" spc="-8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para</a:t>
            </a:r>
            <a:r>
              <a:rPr sz="180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800" spc="2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sarrollo</a:t>
            </a:r>
            <a:r>
              <a:rPr sz="1800" spc="7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sost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nible</a:t>
            </a:r>
            <a:endParaRPr sz="1800">
              <a:latin typeface="Times New Roman"/>
              <a:cs typeface="Times New Roman"/>
            </a:endParaRPr>
          </a:p>
          <a:p>
            <a:pPr marL="12700" marR="658962">
              <a:lnSpc>
                <a:spcPts val="1939"/>
              </a:lnSpc>
              <a:spcBef>
                <a:spcPts val="0"/>
              </a:spcBef>
            </a:pP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 </a:t>
            </a:r>
            <a:r>
              <a:rPr sz="18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aprobó</a:t>
            </a:r>
            <a:r>
              <a:rPr sz="180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800" spc="4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Agenda</a:t>
            </a:r>
            <a:r>
              <a:rPr sz="1800" spc="-10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21,</a:t>
            </a:r>
            <a:r>
              <a:rPr sz="1800" spc="23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que vincula</a:t>
            </a:r>
            <a:r>
              <a:rPr sz="1800" spc="-14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los </a:t>
            </a:r>
            <a:r>
              <a:rPr sz="1800" spc="6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mas ambi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ntal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800" spc="3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con </a:t>
            </a:r>
            <a:r>
              <a:rPr sz="1800" spc="20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800" spc="2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sarrollo.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62011" y="4055193"/>
            <a:ext cx="18314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8694" y="5022736"/>
            <a:ext cx="26085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75206" y="5024457"/>
            <a:ext cx="5679166" cy="500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Cumbre</a:t>
            </a:r>
            <a:r>
              <a:rPr sz="1800" spc="7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Mundial</a:t>
            </a:r>
            <a:r>
              <a:rPr sz="1800" spc="-10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sobre</a:t>
            </a:r>
            <a:r>
              <a:rPr sz="18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800" spc="2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sarrollo</a:t>
            </a:r>
            <a:r>
              <a:rPr sz="1800" spc="-6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Sost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nible</a:t>
            </a:r>
            <a:r>
              <a:rPr sz="1800" spc="6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endParaRPr sz="1800">
              <a:latin typeface="Times New Roman"/>
              <a:cs typeface="Times New Roman"/>
            </a:endParaRPr>
          </a:p>
          <a:p>
            <a:pPr marL="12700" marR="34290">
              <a:lnSpc>
                <a:spcPts val="1945"/>
              </a:lnSpc>
              <a:spcBef>
                <a:spcPts val="0"/>
              </a:spcBef>
            </a:pP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Joh</a:t>
            </a:r>
            <a:r>
              <a:rPr sz="18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nn</a:t>
            </a:r>
            <a:r>
              <a:rPr sz="18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sbu</a:t>
            </a:r>
            <a:r>
              <a:rPr sz="18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go</a:t>
            </a:r>
            <a:r>
              <a:rPr sz="1800" spc="5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(Su</a:t>
            </a:r>
            <a:r>
              <a:rPr sz="1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áfric</a:t>
            </a:r>
            <a:r>
              <a:rPr sz="1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r>
              <a:rPr sz="1800" spc="1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800" spc="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8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ti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mbre</a:t>
            </a:r>
            <a:r>
              <a:rPr sz="1800" spc="-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800" spc="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200</a:t>
            </a:r>
            <a:r>
              <a:rPr sz="1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509986"/>
            <a:ext cx="2334525" cy="333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arr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um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Sost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1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1100" dirty="0">
              <a:latin typeface="Times New Roman"/>
              <a:cs typeface="Times New Roman"/>
            </a:endParaRPr>
          </a:p>
          <a:p>
            <a:pPr marL="126644" marR="135556" algn="ctr">
              <a:lnSpc>
                <a:spcPct val="95825"/>
              </a:lnSpc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1544" y="6593806"/>
            <a:ext cx="955281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13/01/2017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01178" y="6593806"/>
            <a:ext cx="232403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object 7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88C5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6" y="224"/>
            <a:ext cx="9143238" cy="6857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1646" y="623951"/>
            <a:ext cx="6680746" cy="392302"/>
          </a:xfrm>
          <a:custGeom>
            <a:avLst/>
            <a:gdLst/>
            <a:ahLst/>
            <a:cxnLst/>
            <a:rect l="l" t="t" r="r" b="b"/>
            <a:pathLst>
              <a:path w="6680746" h="392302">
                <a:moveTo>
                  <a:pt x="2002447" y="268350"/>
                </a:moveTo>
                <a:lnTo>
                  <a:pt x="1995970" y="266573"/>
                </a:lnTo>
                <a:lnTo>
                  <a:pt x="1990890" y="262763"/>
                </a:lnTo>
                <a:lnTo>
                  <a:pt x="1985937" y="259079"/>
                </a:lnTo>
                <a:lnTo>
                  <a:pt x="1981873" y="254126"/>
                </a:lnTo>
                <a:lnTo>
                  <a:pt x="1978825" y="247903"/>
                </a:lnTo>
                <a:lnTo>
                  <a:pt x="1982143" y="315065"/>
                </a:lnTo>
                <a:lnTo>
                  <a:pt x="1996097" y="315975"/>
                </a:lnTo>
                <a:lnTo>
                  <a:pt x="1996462" y="315975"/>
                </a:lnTo>
                <a:lnTo>
                  <a:pt x="2009618" y="314923"/>
                </a:lnTo>
                <a:lnTo>
                  <a:pt x="2021942" y="311875"/>
                </a:lnTo>
                <a:lnTo>
                  <a:pt x="2033435" y="306832"/>
                </a:lnTo>
                <a:lnTo>
                  <a:pt x="2046219" y="298671"/>
                </a:lnTo>
                <a:lnTo>
                  <a:pt x="2056086" y="290556"/>
                </a:lnTo>
                <a:lnTo>
                  <a:pt x="2065693" y="281050"/>
                </a:lnTo>
                <a:lnTo>
                  <a:pt x="2068233" y="1777"/>
                </a:lnTo>
                <a:lnTo>
                  <a:pt x="2065312" y="2412"/>
                </a:lnTo>
                <a:lnTo>
                  <a:pt x="2060994" y="4063"/>
                </a:lnTo>
                <a:lnTo>
                  <a:pt x="2057819" y="7493"/>
                </a:lnTo>
                <a:lnTo>
                  <a:pt x="2057438" y="10287"/>
                </a:lnTo>
                <a:lnTo>
                  <a:pt x="2057438" y="118110"/>
                </a:lnTo>
                <a:lnTo>
                  <a:pt x="2050967" y="112128"/>
                </a:lnTo>
                <a:lnTo>
                  <a:pt x="2040761" y="104253"/>
                </a:lnTo>
                <a:lnTo>
                  <a:pt x="2030514" y="98171"/>
                </a:lnTo>
                <a:lnTo>
                  <a:pt x="2013236" y="92455"/>
                </a:lnTo>
                <a:lnTo>
                  <a:pt x="2000161" y="91312"/>
                </a:lnTo>
                <a:lnTo>
                  <a:pt x="1999761" y="91313"/>
                </a:lnTo>
                <a:lnTo>
                  <a:pt x="1986275" y="92240"/>
                </a:lnTo>
                <a:lnTo>
                  <a:pt x="1973896" y="94940"/>
                </a:lnTo>
                <a:lnTo>
                  <a:pt x="1962569" y="99440"/>
                </a:lnTo>
                <a:lnTo>
                  <a:pt x="1953705" y="104590"/>
                </a:lnTo>
                <a:lnTo>
                  <a:pt x="1943855" y="112604"/>
                </a:lnTo>
                <a:lnTo>
                  <a:pt x="1935391" y="122427"/>
                </a:lnTo>
                <a:lnTo>
                  <a:pt x="1928155" y="133978"/>
                </a:lnTo>
                <a:lnTo>
                  <a:pt x="1922923" y="145601"/>
                </a:lnTo>
                <a:lnTo>
                  <a:pt x="1918754" y="158496"/>
                </a:lnTo>
                <a:lnTo>
                  <a:pt x="1916607" y="167671"/>
                </a:lnTo>
                <a:lnTo>
                  <a:pt x="1914624" y="179826"/>
                </a:lnTo>
                <a:lnTo>
                  <a:pt x="1913435" y="192717"/>
                </a:lnTo>
                <a:lnTo>
                  <a:pt x="1913039" y="206375"/>
                </a:lnTo>
                <a:lnTo>
                  <a:pt x="1913083" y="210714"/>
                </a:lnTo>
                <a:lnTo>
                  <a:pt x="1913759" y="223658"/>
                </a:lnTo>
                <a:lnTo>
                  <a:pt x="1915233" y="236217"/>
                </a:lnTo>
                <a:lnTo>
                  <a:pt x="1917484" y="248412"/>
                </a:lnTo>
                <a:lnTo>
                  <a:pt x="1921016" y="260970"/>
                </a:lnTo>
                <a:lnTo>
                  <a:pt x="1925808" y="272742"/>
                </a:lnTo>
                <a:lnTo>
                  <a:pt x="1931835" y="283337"/>
                </a:lnTo>
                <a:lnTo>
                  <a:pt x="1937805" y="291136"/>
                </a:lnTo>
                <a:lnTo>
                  <a:pt x="1946946" y="299929"/>
                </a:lnTo>
                <a:lnTo>
                  <a:pt x="1957616" y="307086"/>
                </a:lnTo>
                <a:lnTo>
                  <a:pt x="1969687" y="312317"/>
                </a:lnTo>
                <a:lnTo>
                  <a:pt x="1970189" y="210820"/>
                </a:lnTo>
                <a:lnTo>
                  <a:pt x="1970189" y="194690"/>
                </a:lnTo>
                <a:lnTo>
                  <a:pt x="1970951" y="186944"/>
                </a:lnTo>
                <a:lnTo>
                  <a:pt x="1972475" y="179450"/>
                </a:lnTo>
                <a:lnTo>
                  <a:pt x="1974126" y="171958"/>
                </a:lnTo>
                <a:lnTo>
                  <a:pt x="1976412" y="165100"/>
                </a:lnTo>
                <a:lnTo>
                  <a:pt x="1979714" y="159003"/>
                </a:lnTo>
                <a:lnTo>
                  <a:pt x="1982889" y="152908"/>
                </a:lnTo>
                <a:lnTo>
                  <a:pt x="1987080" y="147954"/>
                </a:lnTo>
                <a:lnTo>
                  <a:pt x="1992414" y="144399"/>
                </a:lnTo>
                <a:lnTo>
                  <a:pt x="1997621" y="140715"/>
                </a:lnTo>
                <a:lnTo>
                  <a:pt x="2003971" y="138937"/>
                </a:lnTo>
                <a:lnTo>
                  <a:pt x="2019338" y="138937"/>
                </a:lnTo>
                <a:lnTo>
                  <a:pt x="2026958" y="141604"/>
                </a:lnTo>
                <a:lnTo>
                  <a:pt x="2034324" y="146938"/>
                </a:lnTo>
                <a:lnTo>
                  <a:pt x="2039354" y="150907"/>
                </a:lnTo>
                <a:lnTo>
                  <a:pt x="2048259" y="159457"/>
                </a:lnTo>
                <a:lnTo>
                  <a:pt x="2057438" y="170179"/>
                </a:lnTo>
                <a:lnTo>
                  <a:pt x="2057438" y="236220"/>
                </a:lnTo>
                <a:lnTo>
                  <a:pt x="2052739" y="242188"/>
                </a:lnTo>
                <a:lnTo>
                  <a:pt x="2048294" y="247269"/>
                </a:lnTo>
                <a:lnTo>
                  <a:pt x="2044357" y="251333"/>
                </a:lnTo>
                <a:lnTo>
                  <a:pt x="2040293" y="255397"/>
                </a:lnTo>
                <a:lnTo>
                  <a:pt x="2036356" y="258699"/>
                </a:lnTo>
                <a:lnTo>
                  <a:pt x="2032546" y="261238"/>
                </a:lnTo>
                <a:lnTo>
                  <a:pt x="2028736" y="263778"/>
                </a:lnTo>
                <a:lnTo>
                  <a:pt x="2021370" y="266700"/>
                </a:lnTo>
                <a:lnTo>
                  <a:pt x="2017814" y="267843"/>
                </a:lnTo>
                <a:lnTo>
                  <a:pt x="2014004" y="268350"/>
                </a:lnTo>
                <a:lnTo>
                  <a:pt x="2002447" y="268350"/>
                </a:lnTo>
                <a:close/>
              </a:path>
              <a:path w="6680746" h="392302">
                <a:moveTo>
                  <a:pt x="1982143" y="315065"/>
                </a:moveTo>
                <a:lnTo>
                  <a:pt x="1978825" y="247903"/>
                </a:lnTo>
                <a:lnTo>
                  <a:pt x="1975777" y="241808"/>
                </a:lnTo>
                <a:lnTo>
                  <a:pt x="1973491" y="234696"/>
                </a:lnTo>
                <a:lnTo>
                  <a:pt x="1972221" y="226822"/>
                </a:lnTo>
                <a:lnTo>
                  <a:pt x="1970824" y="218948"/>
                </a:lnTo>
                <a:lnTo>
                  <a:pt x="1970189" y="210820"/>
                </a:lnTo>
                <a:lnTo>
                  <a:pt x="1969687" y="312317"/>
                </a:lnTo>
                <a:lnTo>
                  <a:pt x="1982143" y="315065"/>
                </a:lnTo>
                <a:close/>
              </a:path>
              <a:path w="6680746" h="392302">
                <a:moveTo>
                  <a:pt x="2065693" y="303149"/>
                </a:moveTo>
                <a:lnTo>
                  <a:pt x="2065693" y="304800"/>
                </a:lnTo>
                <a:lnTo>
                  <a:pt x="2067725" y="308483"/>
                </a:lnTo>
                <a:lnTo>
                  <a:pt x="2071027" y="310134"/>
                </a:lnTo>
                <a:lnTo>
                  <a:pt x="2075218" y="311403"/>
                </a:lnTo>
                <a:lnTo>
                  <a:pt x="2078266" y="311658"/>
                </a:lnTo>
                <a:lnTo>
                  <a:pt x="2081187" y="312038"/>
                </a:lnTo>
                <a:lnTo>
                  <a:pt x="2098078" y="312038"/>
                </a:lnTo>
                <a:lnTo>
                  <a:pt x="2101126" y="311658"/>
                </a:lnTo>
                <a:lnTo>
                  <a:pt x="2104174" y="311403"/>
                </a:lnTo>
                <a:lnTo>
                  <a:pt x="2106587" y="310896"/>
                </a:lnTo>
                <a:lnTo>
                  <a:pt x="2110143" y="309372"/>
                </a:lnTo>
                <a:lnTo>
                  <a:pt x="2112937" y="306197"/>
                </a:lnTo>
                <a:lnTo>
                  <a:pt x="2113318" y="303149"/>
                </a:lnTo>
                <a:lnTo>
                  <a:pt x="2113318" y="10287"/>
                </a:lnTo>
                <a:lnTo>
                  <a:pt x="2105444" y="2412"/>
                </a:lnTo>
                <a:lnTo>
                  <a:pt x="2098967" y="1397"/>
                </a:lnTo>
                <a:lnTo>
                  <a:pt x="2095411" y="888"/>
                </a:lnTo>
                <a:lnTo>
                  <a:pt x="2075345" y="888"/>
                </a:lnTo>
                <a:lnTo>
                  <a:pt x="2071789" y="1397"/>
                </a:lnTo>
                <a:lnTo>
                  <a:pt x="2068233" y="1777"/>
                </a:lnTo>
                <a:lnTo>
                  <a:pt x="2065693" y="281050"/>
                </a:lnTo>
                <a:lnTo>
                  <a:pt x="2065693" y="303149"/>
                </a:lnTo>
                <a:close/>
              </a:path>
              <a:path w="6680746" h="392302">
                <a:moveTo>
                  <a:pt x="2215299" y="181737"/>
                </a:moveTo>
                <a:lnTo>
                  <a:pt x="2215680" y="174751"/>
                </a:lnTo>
                <a:lnTo>
                  <a:pt x="2216696" y="168148"/>
                </a:lnTo>
                <a:lnTo>
                  <a:pt x="2218601" y="162051"/>
                </a:lnTo>
                <a:lnTo>
                  <a:pt x="2217204" y="99187"/>
                </a:lnTo>
                <a:lnTo>
                  <a:pt x="2216166" y="99623"/>
                </a:lnTo>
                <a:lnTo>
                  <a:pt x="2215299" y="181737"/>
                </a:lnTo>
                <a:close/>
              </a:path>
              <a:path w="6680746" h="392302">
                <a:moveTo>
                  <a:pt x="2353729" y="204724"/>
                </a:moveTo>
                <a:lnTo>
                  <a:pt x="2353725" y="187778"/>
                </a:lnTo>
                <a:lnTo>
                  <a:pt x="2353074" y="174543"/>
                </a:lnTo>
                <a:lnTo>
                  <a:pt x="2351297" y="161980"/>
                </a:lnTo>
                <a:lnTo>
                  <a:pt x="2348395" y="150113"/>
                </a:lnTo>
                <a:lnTo>
                  <a:pt x="2344943" y="140502"/>
                </a:lnTo>
                <a:lnTo>
                  <a:pt x="2339079" y="129202"/>
                </a:lnTo>
                <a:lnTo>
                  <a:pt x="2331631" y="119125"/>
                </a:lnTo>
                <a:lnTo>
                  <a:pt x="2336584" y="217932"/>
                </a:lnTo>
                <a:lnTo>
                  <a:pt x="2341918" y="217932"/>
                </a:lnTo>
                <a:lnTo>
                  <a:pt x="2346109" y="216281"/>
                </a:lnTo>
                <a:lnTo>
                  <a:pt x="2349157" y="212978"/>
                </a:lnTo>
                <a:lnTo>
                  <a:pt x="2352205" y="209803"/>
                </a:lnTo>
                <a:lnTo>
                  <a:pt x="2353729" y="204724"/>
                </a:lnTo>
                <a:close/>
              </a:path>
              <a:path w="6680746" h="392302">
                <a:moveTo>
                  <a:pt x="2216315" y="234061"/>
                </a:moveTo>
                <a:lnTo>
                  <a:pt x="2215299" y="226440"/>
                </a:lnTo>
                <a:lnTo>
                  <a:pt x="2215299" y="217932"/>
                </a:lnTo>
                <a:lnTo>
                  <a:pt x="2336584" y="217932"/>
                </a:lnTo>
                <a:lnTo>
                  <a:pt x="2331631" y="119125"/>
                </a:lnTo>
                <a:lnTo>
                  <a:pt x="2324603" y="112166"/>
                </a:lnTo>
                <a:lnTo>
                  <a:pt x="2314385" y="104710"/>
                </a:lnTo>
                <a:lnTo>
                  <a:pt x="2302548" y="98678"/>
                </a:lnTo>
                <a:lnTo>
                  <a:pt x="2298050" y="97006"/>
                </a:lnTo>
                <a:lnTo>
                  <a:pt x="2286489" y="93868"/>
                </a:lnTo>
                <a:lnTo>
                  <a:pt x="2273728" y="91958"/>
                </a:lnTo>
                <a:lnTo>
                  <a:pt x="2259749" y="91312"/>
                </a:lnTo>
                <a:lnTo>
                  <a:pt x="2254172" y="91426"/>
                </a:lnTo>
                <a:lnTo>
                  <a:pt x="2241028" y="92668"/>
                </a:lnTo>
                <a:lnTo>
                  <a:pt x="2228699" y="95261"/>
                </a:lnTo>
                <a:lnTo>
                  <a:pt x="2217204" y="99187"/>
                </a:lnTo>
                <a:lnTo>
                  <a:pt x="2218601" y="162051"/>
                </a:lnTo>
                <a:lnTo>
                  <a:pt x="2220379" y="155828"/>
                </a:lnTo>
                <a:lnTo>
                  <a:pt x="2223046" y="150495"/>
                </a:lnTo>
                <a:lnTo>
                  <a:pt x="2226602" y="145923"/>
                </a:lnTo>
                <a:lnTo>
                  <a:pt x="2230158" y="141350"/>
                </a:lnTo>
                <a:lnTo>
                  <a:pt x="2234476" y="137795"/>
                </a:lnTo>
                <a:lnTo>
                  <a:pt x="2239810" y="135127"/>
                </a:lnTo>
                <a:lnTo>
                  <a:pt x="2245017" y="132461"/>
                </a:lnTo>
                <a:lnTo>
                  <a:pt x="2251240" y="131063"/>
                </a:lnTo>
                <a:lnTo>
                  <a:pt x="2258352" y="131063"/>
                </a:lnTo>
                <a:lnTo>
                  <a:pt x="2268566" y="131967"/>
                </a:lnTo>
                <a:lnTo>
                  <a:pt x="2280688" y="136450"/>
                </a:lnTo>
                <a:lnTo>
                  <a:pt x="2289721" y="144652"/>
                </a:lnTo>
                <a:lnTo>
                  <a:pt x="2295454" y="154983"/>
                </a:lnTo>
                <a:lnTo>
                  <a:pt x="2298549" y="167258"/>
                </a:lnTo>
                <a:lnTo>
                  <a:pt x="2299246" y="181737"/>
                </a:lnTo>
                <a:lnTo>
                  <a:pt x="2215299" y="181737"/>
                </a:lnTo>
                <a:lnTo>
                  <a:pt x="2216166" y="99623"/>
                </a:lnTo>
                <a:lnTo>
                  <a:pt x="2204643" y="105535"/>
                </a:lnTo>
                <a:lnTo>
                  <a:pt x="2194321" y="112916"/>
                </a:lnTo>
                <a:lnTo>
                  <a:pt x="2185200" y="121793"/>
                </a:lnTo>
                <a:lnTo>
                  <a:pt x="2175962" y="134237"/>
                </a:lnTo>
                <a:lnTo>
                  <a:pt x="2169949" y="145503"/>
                </a:lnTo>
                <a:lnTo>
                  <a:pt x="2165134" y="157987"/>
                </a:lnTo>
                <a:lnTo>
                  <a:pt x="2162463" y="167299"/>
                </a:lnTo>
                <a:lnTo>
                  <a:pt x="2160057" y="179449"/>
                </a:lnTo>
                <a:lnTo>
                  <a:pt x="2158623" y="192310"/>
                </a:lnTo>
                <a:lnTo>
                  <a:pt x="2158149" y="205866"/>
                </a:lnTo>
                <a:lnTo>
                  <a:pt x="2158475" y="218024"/>
                </a:lnTo>
                <a:lnTo>
                  <a:pt x="2159671" y="231147"/>
                </a:lnTo>
                <a:lnTo>
                  <a:pt x="2161759" y="243300"/>
                </a:lnTo>
                <a:lnTo>
                  <a:pt x="2164753" y="254508"/>
                </a:lnTo>
                <a:lnTo>
                  <a:pt x="2170424" y="268577"/>
                </a:lnTo>
                <a:lnTo>
                  <a:pt x="2176871" y="279462"/>
                </a:lnTo>
                <a:lnTo>
                  <a:pt x="2184692" y="288925"/>
                </a:lnTo>
                <a:lnTo>
                  <a:pt x="2194927" y="297595"/>
                </a:lnTo>
                <a:lnTo>
                  <a:pt x="2205812" y="304158"/>
                </a:lnTo>
                <a:lnTo>
                  <a:pt x="2218093" y="309245"/>
                </a:lnTo>
                <a:lnTo>
                  <a:pt x="2225969" y="311554"/>
                </a:lnTo>
                <a:lnTo>
                  <a:pt x="2237907" y="314000"/>
                </a:lnTo>
                <a:lnTo>
                  <a:pt x="2250813" y="315479"/>
                </a:lnTo>
                <a:lnTo>
                  <a:pt x="2264702" y="315975"/>
                </a:lnTo>
                <a:lnTo>
                  <a:pt x="2267176" y="315962"/>
                </a:lnTo>
                <a:lnTo>
                  <a:pt x="2280144" y="315415"/>
                </a:lnTo>
                <a:lnTo>
                  <a:pt x="2292388" y="314071"/>
                </a:lnTo>
                <a:lnTo>
                  <a:pt x="2301024" y="312800"/>
                </a:lnTo>
                <a:lnTo>
                  <a:pt x="2308644" y="311276"/>
                </a:lnTo>
                <a:lnTo>
                  <a:pt x="2321979" y="307848"/>
                </a:lnTo>
                <a:lnTo>
                  <a:pt x="2331885" y="304291"/>
                </a:lnTo>
                <a:lnTo>
                  <a:pt x="2336203" y="302513"/>
                </a:lnTo>
                <a:lnTo>
                  <a:pt x="2338870" y="301116"/>
                </a:lnTo>
                <a:lnTo>
                  <a:pt x="2340775" y="299085"/>
                </a:lnTo>
                <a:lnTo>
                  <a:pt x="2342680" y="295783"/>
                </a:lnTo>
                <a:lnTo>
                  <a:pt x="2343442" y="292735"/>
                </a:lnTo>
                <a:lnTo>
                  <a:pt x="2343950" y="289051"/>
                </a:lnTo>
                <a:lnTo>
                  <a:pt x="2344331" y="284479"/>
                </a:lnTo>
                <a:lnTo>
                  <a:pt x="2344077" y="269113"/>
                </a:lnTo>
                <a:lnTo>
                  <a:pt x="2343442" y="264795"/>
                </a:lnTo>
                <a:lnTo>
                  <a:pt x="2341410" y="261238"/>
                </a:lnTo>
                <a:lnTo>
                  <a:pt x="2338616" y="259841"/>
                </a:lnTo>
                <a:lnTo>
                  <a:pt x="2334933" y="259841"/>
                </a:lnTo>
                <a:lnTo>
                  <a:pt x="2332139" y="260603"/>
                </a:lnTo>
                <a:lnTo>
                  <a:pt x="2328456" y="262000"/>
                </a:lnTo>
                <a:lnTo>
                  <a:pt x="2324900" y="263398"/>
                </a:lnTo>
                <a:lnTo>
                  <a:pt x="2320455" y="265049"/>
                </a:lnTo>
                <a:lnTo>
                  <a:pt x="2314994" y="266700"/>
                </a:lnTo>
                <a:lnTo>
                  <a:pt x="2309533" y="268477"/>
                </a:lnTo>
                <a:lnTo>
                  <a:pt x="2303183" y="270001"/>
                </a:lnTo>
                <a:lnTo>
                  <a:pt x="2295690" y="271399"/>
                </a:lnTo>
                <a:lnTo>
                  <a:pt x="2295171" y="271494"/>
                </a:lnTo>
                <a:lnTo>
                  <a:pt x="2283295" y="273027"/>
                </a:lnTo>
                <a:lnTo>
                  <a:pt x="2269782" y="273558"/>
                </a:lnTo>
                <a:lnTo>
                  <a:pt x="2260130" y="273558"/>
                </a:lnTo>
                <a:lnTo>
                  <a:pt x="2251875" y="272288"/>
                </a:lnTo>
                <a:lnTo>
                  <a:pt x="2244890" y="269748"/>
                </a:lnTo>
                <a:lnTo>
                  <a:pt x="2238032" y="267208"/>
                </a:lnTo>
                <a:lnTo>
                  <a:pt x="2232317" y="263525"/>
                </a:lnTo>
                <a:lnTo>
                  <a:pt x="2227999" y="258699"/>
                </a:lnTo>
                <a:lnTo>
                  <a:pt x="2223554" y="253873"/>
                </a:lnTo>
                <a:lnTo>
                  <a:pt x="2220379" y="247903"/>
                </a:lnTo>
                <a:lnTo>
                  <a:pt x="2218347" y="241046"/>
                </a:lnTo>
                <a:lnTo>
                  <a:pt x="2216315" y="234061"/>
                </a:lnTo>
                <a:close/>
              </a:path>
              <a:path w="6680746" h="392302">
                <a:moveTo>
                  <a:pt x="2503589" y="9651"/>
                </a:moveTo>
                <a:lnTo>
                  <a:pt x="2503589" y="303149"/>
                </a:lnTo>
                <a:lnTo>
                  <a:pt x="2503970" y="305943"/>
                </a:lnTo>
                <a:lnTo>
                  <a:pt x="2514511" y="311150"/>
                </a:lnTo>
                <a:lnTo>
                  <a:pt x="2526195" y="312165"/>
                </a:lnTo>
                <a:lnTo>
                  <a:pt x="2537117" y="312165"/>
                </a:lnTo>
                <a:lnTo>
                  <a:pt x="2548801" y="311150"/>
                </a:lnTo>
                <a:lnTo>
                  <a:pt x="2559342" y="305943"/>
                </a:lnTo>
                <a:lnTo>
                  <a:pt x="2559850" y="303149"/>
                </a:lnTo>
                <a:lnTo>
                  <a:pt x="2559850" y="9651"/>
                </a:lnTo>
                <a:lnTo>
                  <a:pt x="2551722" y="1777"/>
                </a:lnTo>
                <a:lnTo>
                  <a:pt x="2545245" y="762"/>
                </a:lnTo>
                <a:lnTo>
                  <a:pt x="2541689" y="253"/>
                </a:lnTo>
                <a:lnTo>
                  <a:pt x="2537117" y="0"/>
                </a:lnTo>
                <a:lnTo>
                  <a:pt x="2526195" y="0"/>
                </a:lnTo>
                <a:lnTo>
                  <a:pt x="2521623" y="253"/>
                </a:lnTo>
                <a:lnTo>
                  <a:pt x="2518067" y="762"/>
                </a:lnTo>
                <a:lnTo>
                  <a:pt x="2514511" y="1143"/>
                </a:lnTo>
                <a:lnTo>
                  <a:pt x="2511590" y="1777"/>
                </a:lnTo>
                <a:lnTo>
                  <a:pt x="2507272" y="3428"/>
                </a:lnTo>
                <a:lnTo>
                  <a:pt x="2503970" y="6858"/>
                </a:lnTo>
                <a:lnTo>
                  <a:pt x="2503589" y="9651"/>
                </a:lnTo>
                <a:close/>
              </a:path>
              <a:path w="6680746" h="392302">
                <a:moveTo>
                  <a:pt x="2672118" y="273812"/>
                </a:moveTo>
                <a:lnTo>
                  <a:pt x="2676563" y="315975"/>
                </a:lnTo>
                <a:lnTo>
                  <a:pt x="2687372" y="315348"/>
                </a:lnTo>
                <a:lnTo>
                  <a:pt x="2699895" y="312881"/>
                </a:lnTo>
                <a:lnTo>
                  <a:pt x="2696756" y="276225"/>
                </a:lnTo>
                <a:lnTo>
                  <a:pt x="2679484" y="276225"/>
                </a:lnTo>
                <a:lnTo>
                  <a:pt x="2672118" y="273812"/>
                </a:lnTo>
                <a:close/>
              </a:path>
              <a:path w="6680746" h="392302">
                <a:moveTo>
                  <a:pt x="2627667" y="202069"/>
                </a:moveTo>
                <a:lnTo>
                  <a:pt x="2618017" y="210655"/>
                </a:lnTo>
                <a:lnTo>
                  <a:pt x="2610904" y="220979"/>
                </a:lnTo>
                <a:lnTo>
                  <a:pt x="2608651" y="225737"/>
                </a:lnTo>
                <a:lnTo>
                  <a:pt x="2605197" y="237666"/>
                </a:lnTo>
                <a:lnTo>
                  <a:pt x="2604046" y="251206"/>
                </a:lnTo>
                <a:lnTo>
                  <a:pt x="2604111" y="254709"/>
                </a:lnTo>
                <a:lnTo>
                  <a:pt x="2605691" y="267785"/>
                </a:lnTo>
                <a:lnTo>
                  <a:pt x="2609380" y="279273"/>
                </a:lnTo>
                <a:lnTo>
                  <a:pt x="2612936" y="287400"/>
                </a:lnTo>
                <a:lnTo>
                  <a:pt x="2618016" y="294132"/>
                </a:lnTo>
                <a:lnTo>
                  <a:pt x="2624493" y="299465"/>
                </a:lnTo>
                <a:lnTo>
                  <a:pt x="2625001" y="299890"/>
                </a:lnTo>
                <a:lnTo>
                  <a:pt x="2635381" y="306785"/>
                </a:lnTo>
                <a:lnTo>
                  <a:pt x="2647480" y="311785"/>
                </a:lnTo>
                <a:lnTo>
                  <a:pt x="2651137" y="312844"/>
                </a:lnTo>
                <a:lnTo>
                  <a:pt x="2663383" y="315193"/>
                </a:lnTo>
                <a:lnTo>
                  <a:pt x="2676563" y="315975"/>
                </a:lnTo>
                <a:lnTo>
                  <a:pt x="2672118" y="273812"/>
                </a:lnTo>
                <a:lnTo>
                  <a:pt x="2666911" y="269113"/>
                </a:lnTo>
                <a:lnTo>
                  <a:pt x="2661577" y="264287"/>
                </a:lnTo>
                <a:lnTo>
                  <a:pt x="2658910" y="257683"/>
                </a:lnTo>
                <a:lnTo>
                  <a:pt x="2658910" y="244475"/>
                </a:lnTo>
                <a:lnTo>
                  <a:pt x="2659926" y="240157"/>
                </a:lnTo>
                <a:lnTo>
                  <a:pt x="2661704" y="236347"/>
                </a:lnTo>
                <a:lnTo>
                  <a:pt x="2663609" y="232537"/>
                </a:lnTo>
                <a:lnTo>
                  <a:pt x="2666530" y="229362"/>
                </a:lnTo>
                <a:lnTo>
                  <a:pt x="2670594" y="226695"/>
                </a:lnTo>
                <a:lnTo>
                  <a:pt x="2674531" y="223900"/>
                </a:lnTo>
                <a:lnTo>
                  <a:pt x="2679738" y="221996"/>
                </a:lnTo>
                <a:lnTo>
                  <a:pt x="2686215" y="220599"/>
                </a:lnTo>
                <a:lnTo>
                  <a:pt x="2692565" y="219328"/>
                </a:lnTo>
                <a:lnTo>
                  <a:pt x="2700312" y="218566"/>
                </a:lnTo>
                <a:lnTo>
                  <a:pt x="2730792" y="218566"/>
                </a:lnTo>
                <a:lnTo>
                  <a:pt x="2730792" y="252475"/>
                </a:lnTo>
                <a:lnTo>
                  <a:pt x="2729702" y="253692"/>
                </a:lnTo>
                <a:lnTo>
                  <a:pt x="2720065" y="263196"/>
                </a:lnTo>
                <a:lnTo>
                  <a:pt x="2710599" y="270128"/>
                </a:lnTo>
                <a:lnTo>
                  <a:pt x="2703995" y="274193"/>
                </a:lnTo>
                <a:lnTo>
                  <a:pt x="2696756" y="276225"/>
                </a:lnTo>
                <a:lnTo>
                  <a:pt x="2699895" y="312881"/>
                </a:lnTo>
                <a:lnTo>
                  <a:pt x="2711488" y="308610"/>
                </a:lnTo>
                <a:lnTo>
                  <a:pt x="2719757" y="304179"/>
                </a:lnTo>
                <a:lnTo>
                  <a:pt x="2730099" y="296868"/>
                </a:lnTo>
                <a:lnTo>
                  <a:pt x="2739555" y="288036"/>
                </a:lnTo>
                <a:lnTo>
                  <a:pt x="2739555" y="305943"/>
                </a:lnTo>
                <a:lnTo>
                  <a:pt x="2741460" y="308737"/>
                </a:lnTo>
                <a:lnTo>
                  <a:pt x="2744889" y="310896"/>
                </a:lnTo>
                <a:lnTo>
                  <a:pt x="2747937" y="311403"/>
                </a:lnTo>
                <a:lnTo>
                  <a:pt x="2750985" y="311912"/>
                </a:lnTo>
                <a:lnTo>
                  <a:pt x="2755811" y="312165"/>
                </a:lnTo>
                <a:lnTo>
                  <a:pt x="2768765" y="312165"/>
                </a:lnTo>
                <a:lnTo>
                  <a:pt x="2776766" y="311403"/>
                </a:lnTo>
                <a:lnTo>
                  <a:pt x="2785275" y="307594"/>
                </a:lnTo>
                <a:lnTo>
                  <a:pt x="2786037" y="303911"/>
                </a:lnTo>
                <a:lnTo>
                  <a:pt x="2786037" y="169925"/>
                </a:lnTo>
                <a:lnTo>
                  <a:pt x="2785620" y="158471"/>
                </a:lnTo>
                <a:lnTo>
                  <a:pt x="2783976" y="145762"/>
                </a:lnTo>
                <a:lnTo>
                  <a:pt x="2781084" y="134493"/>
                </a:lnTo>
                <a:lnTo>
                  <a:pt x="2773694" y="119334"/>
                </a:lnTo>
                <a:lnTo>
                  <a:pt x="2765463" y="109982"/>
                </a:lnTo>
                <a:lnTo>
                  <a:pt x="2750803" y="100490"/>
                </a:lnTo>
                <a:lnTo>
                  <a:pt x="2738031" y="95885"/>
                </a:lnTo>
                <a:lnTo>
                  <a:pt x="2724858" y="93132"/>
                </a:lnTo>
                <a:lnTo>
                  <a:pt x="2712124" y="91767"/>
                </a:lnTo>
                <a:lnTo>
                  <a:pt x="2698026" y="91312"/>
                </a:lnTo>
                <a:lnTo>
                  <a:pt x="2697802" y="91313"/>
                </a:lnTo>
                <a:lnTo>
                  <a:pt x="2684963" y="91877"/>
                </a:lnTo>
                <a:lnTo>
                  <a:pt x="2672499" y="93472"/>
                </a:lnTo>
                <a:lnTo>
                  <a:pt x="2664244" y="94869"/>
                </a:lnTo>
                <a:lnTo>
                  <a:pt x="2656624" y="96647"/>
                </a:lnTo>
                <a:lnTo>
                  <a:pt x="2649639" y="98933"/>
                </a:lnTo>
                <a:lnTo>
                  <a:pt x="2642527" y="101219"/>
                </a:lnTo>
                <a:lnTo>
                  <a:pt x="2636431" y="103632"/>
                </a:lnTo>
                <a:lnTo>
                  <a:pt x="2631224" y="106172"/>
                </a:lnTo>
                <a:lnTo>
                  <a:pt x="2626017" y="108838"/>
                </a:lnTo>
                <a:lnTo>
                  <a:pt x="2622461" y="111125"/>
                </a:lnTo>
                <a:lnTo>
                  <a:pt x="2620302" y="113284"/>
                </a:lnTo>
                <a:lnTo>
                  <a:pt x="2616873" y="117856"/>
                </a:lnTo>
                <a:lnTo>
                  <a:pt x="2616111" y="120650"/>
                </a:lnTo>
                <a:lnTo>
                  <a:pt x="2615349" y="123316"/>
                </a:lnTo>
                <a:lnTo>
                  <a:pt x="2614968" y="126873"/>
                </a:lnTo>
                <a:lnTo>
                  <a:pt x="2614968" y="135000"/>
                </a:lnTo>
                <a:lnTo>
                  <a:pt x="2615222" y="138049"/>
                </a:lnTo>
                <a:lnTo>
                  <a:pt x="2615603" y="140970"/>
                </a:lnTo>
                <a:lnTo>
                  <a:pt x="2616111" y="143763"/>
                </a:lnTo>
                <a:lnTo>
                  <a:pt x="2617508" y="148082"/>
                </a:lnTo>
                <a:lnTo>
                  <a:pt x="2620683" y="152526"/>
                </a:lnTo>
                <a:lnTo>
                  <a:pt x="2623350" y="154050"/>
                </a:lnTo>
                <a:lnTo>
                  <a:pt x="2627414" y="154050"/>
                </a:lnTo>
                <a:lnTo>
                  <a:pt x="2630462" y="153035"/>
                </a:lnTo>
                <a:lnTo>
                  <a:pt x="2634272" y="151002"/>
                </a:lnTo>
                <a:lnTo>
                  <a:pt x="2638082" y="148844"/>
                </a:lnTo>
                <a:lnTo>
                  <a:pt x="2642781" y="146558"/>
                </a:lnTo>
                <a:lnTo>
                  <a:pt x="2648496" y="144018"/>
                </a:lnTo>
                <a:lnTo>
                  <a:pt x="2654084" y="141477"/>
                </a:lnTo>
                <a:lnTo>
                  <a:pt x="2660688" y="139191"/>
                </a:lnTo>
                <a:lnTo>
                  <a:pt x="2668054" y="137160"/>
                </a:lnTo>
                <a:lnTo>
                  <a:pt x="2675420" y="135000"/>
                </a:lnTo>
                <a:lnTo>
                  <a:pt x="2683675" y="133985"/>
                </a:lnTo>
                <a:lnTo>
                  <a:pt x="2700312" y="133985"/>
                </a:lnTo>
                <a:lnTo>
                  <a:pt x="2706281" y="134747"/>
                </a:lnTo>
                <a:lnTo>
                  <a:pt x="2711107" y="136271"/>
                </a:lnTo>
                <a:lnTo>
                  <a:pt x="2715933" y="137668"/>
                </a:lnTo>
                <a:lnTo>
                  <a:pt x="2719743" y="140081"/>
                </a:lnTo>
                <a:lnTo>
                  <a:pt x="2722664" y="143128"/>
                </a:lnTo>
                <a:lnTo>
                  <a:pt x="2725585" y="146303"/>
                </a:lnTo>
                <a:lnTo>
                  <a:pt x="2727617" y="150113"/>
                </a:lnTo>
                <a:lnTo>
                  <a:pt x="2728887" y="154812"/>
                </a:lnTo>
                <a:lnTo>
                  <a:pt x="2730157" y="159512"/>
                </a:lnTo>
                <a:lnTo>
                  <a:pt x="2730792" y="164973"/>
                </a:lnTo>
                <a:lnTo>
                  <a:pt x="2730792" y="183387"/>
                </a:lnTo>
                <a:lnTo>
                  <a:pt x="2711361" y="183387"/>
                </a:lnTo>
                <a:lnTo>
                  <a:pt x="2701761" y="183519"/>
                </a:lnTo>
                <a:lnTo>
                  <a:pt x="2688500" y="184195"/>
                </a:lnTo>
                <a:lnTo>
                  <a:pt x="2676169" y="185459"/>
                </a:lnTo>
                <a:lnTo>
                  <a:pt x="2664752" y="187325"/>
                </a:lnTo>
                <a:lnTo>
                  <a:pt x="2653591" y="190049"/>
                </a:lnTo>
                <a:lnTo>
                  <a:pt x="2641519" y="194368"/>
                </a:lnTo>
                <a:lnTo>
                  <a:pt x="2631097" y="199771"/>
                </a:lnTo>
                <a:lnTo>
                  <a:pt x="2627667" y="202069"/>
                </a:lnTo>
                <a:close/>
              </a:path>
              <a:path w="6680746" h="392302">
                <a:moveTo>
                  <a:pt x="2931960" y="207390"/>
                </a:moveTo>
                <a:lnTo>
                  <a:pt x="2932154" y="216455"/>
                </a:lnTo>
                <a:lnTo>
                  <a:pt x="2933207" y="229646"/>
                </a:lnTo>
                <a:lnTo>
                  <a:pt x="2935174" y="241955"/>
                </a:lnTo>
                <a:lnTo>
                  <a:pt x="2938056" y="253364"/>
                </a:lnTo>
                <a:lnTo>
                  <a:pt x="2942958" y="266483"/>
                </a:lnTo>
                <a:lnTo>
                  <a:pt x="2948958" y="277648"/>
                </a:lnTo>
                <a:lnTo>
                  <a:pt x="2956217" y="287527"/>
                </a:lnTo>
                <a:lnTo>
                  <a:pt x="2964150" y="295373"/>
                </a:lnTo>
                <a:lnTo>
                  <a:pt x="2974431" y="302790"/>
                </a:lnTo>
                <a:lnTo>
                  <a:pt x="2986062" y="308610"/>
                </a:lnTo>
                <a:lnTo>
                  <a:pt x="3000542" y="313024"/>
                </a:lnTo>
                <a:lnTo>
                  <a:pt x="2992412" y="231775"/>
                </a:lnTo>
                <a:lnTo>
                  <a:pt x="2991826" y="229096"/>
                </a:lnTo>
                <a:lnTo>
                  <a:pt x="2990086" y="217025"/>
                </a:lnTo>
                <a:lnTo>
                  <a:pt x="2989491" y="203453"/>
                </a:lnTo>
                <a:lnTo>
                  <a:pt x="2990235" y="188066"/>
                </a:lnTo>
                <a:lnTo>
                  <a:pt x="2992438" y="174740"/>
                </a:lnTo>
                <a:lnTo>
                  <a:pt x="2996088" y="163359"/>
                </a:lnTo>
                <a:lnTo>
                  <a:pt x="3001175" y="153924"/>
                </a:lnTo>
                <a:lnTo>
                  <a:pt x="3009645" y="144903"/>
                </a:lnTo>
                <a:lnTo>
                  <a:pt x="3020908" y="139095"/>
                </a:lnTo>
                <a:lnTo>
                  <a:pt x="3034576" y="137160"/>
                </a:lnTo>
                <a:lnTo>
                  <a:pt x="3042069" y="137160"/>
                </a:lnTo>
                <a:lnTo>
                  <a:pt x="3048419" y="138175"/>
                </a:lnTo>
                <a:lnTo>
                  <a:pt x="3053753" y="140208"/>
                </a:lnTo>
                <a:lnTo>
                  <a:pt x="3059214" y="142366"/>
                </a:lnTo>
                <a:lnTo>
                  <a:pt x="3063786" y="144652"/>
                </a:lnTo>
                <a:lnTo>
                  <a:pt x="3067596" y="147193"/>
                </a:lnTo>
                <a:lnTo>
                  <a:pt x="3071533" y="149733"/>
                </a:lnTo>
                <a:lnTo>
                  <a:pt x="3074835" y="152019"/>
                </a:lnTo>
                <a:lnTo>
                  <a:pt x="3077756" y="154050"/>
                </a:lnTo>
                <a:lnTo>
                  <a:pt x="3080550" y="156210"/>
                </a:lnTo>
                <a:lnTo>
                  <a:pt x="3083217" y="157225"/>
                </a:lnTo>
                <a:lnTo>
                  <a:pt x="3085757" y="157225"/>
                </a:lnTo>
                <a:lnTo>
                  <a:pt x="3090075" y="155448"/>
                </a:lnTo>
                <a:lnTo>
                  <a:pt x="3091599" y="152019"/>
                </a:lnTo>
                <a:lnTo>
                  <a:pt x="3092996" y="148462"/>
                </a:lnTo>
                <a:lnTo>
                  <a:pt x="3093758" y="142366"/>
                </a:lnTo>
                <a:lnTo>
                  <a:pt x="3093631" y="126873"/>
                </a:lnTo>
                <a:lnTo>
                  <a:pt x="3093377" y="124333"/>
                </a:lnTo>
                <a:lnTo>
                  <a:pt x="3093250" y="121665"/>
                </a:lnTo>
                <a:lnTo>
                  <a:pt x="3092488" y="117728"/>
                </a:lnTo>
                <a:lnTo>
                  <a:pt x="3091599" y="114426"/>
                </a:lnTo>
                <a:lnTo>
                  <a:pt x="3089186" y="110871"/>
                </a:lnTo>
                <a:lnTo>
                  <a:pt x="3085884" y="107569"/>
                </a:lnTo>
                <a:lnTo>
                  <a:pt x="3083090" y="105663"/>
                </a:lnTo>
                <a:lnTo>
                  <a:pt x="3079153" y="103377"/>
                </a:lnTo>
                <a:lnTo>
                  <a:pt x="3075216" y="101219"/>
                </a:lnTo>
                <a:lnTo>
                  <a:pt x="3070771" y="99187"/>
                </a:lnTo>
                <a:lnTo>
                  <a:pt x="3065691" y="97409"/>
                </a:lnTo>
                <a:lnTo>
                  <a:pt x="3060738" y="95631"/>
                </a:lnTo>
                <a:lnTo>
                  <a:pt x="3055404" y="94234"/>
                </a:lnTo>
                <a:lnTo>
                  <a:pt x="3049689" y="93090"/>
                </a:lnTo>
                <a:lnTo>
                  <a:pt x="3043974" y="92075"/>
                </a:lnTo>
                <a:lnTo>
                  <a:pt x="3038132" y="91566"/>
                </a:lnTo>
                <a:lnTo>
                  <a:pt x="3029344" y="91595"/>
                </a:lnTo>
                <a:lnTo>
                  <a:pt x="3016201" y="92545"/>
                </a:lnTo>
                <a:lnTo>
                  <a:pt x="3003771" y="94856"/>
                </a:lnTo>
                <a:lnTo>
                  <a:pt x="2992031" y="98551"/>
                </a:lnTo>
                <a:lnTo>
                  <a:pt x="2980252" y="103992"/>
                </a:lnTo>
                <a:lnTo>
                  <a:pt x="2969704" y="111062"/>
                </a:lnTo>
                <a:lnTo>
                  <a:pt x="2960281" y="119761"/>
                </a:lnTo>
                <a:lnTo>
                  <a:pt x="2950788" y="131963"/>
                </a:lnTo>
                <a:lnTo>
                  <a:pt x="2944562" y="143131"/>
                </a:lnTo>
                <a:lnTo>
                  <a:pt x="2939453" y="155701"/>
                </a:lnTo>
                <a:lnTo>
                  <a:pt x="2935910" y="168117"/>
                </a:lnTo>
                <a:lnTo>
                  <a:pt x="2933701" y="180254"/>
                </a:lnTo>
                <a:lnTo>
                  <a:pt x="2932391" y="193337"/>
                </a:lnTo>
                <a:lnTo>
                  <a:pt x="2931960" y="207390"/>
                </a:lnTo>
                <a:close/>
              </a:path>
              <a:path w="6680746" h="392302">
                <a:moveTo>
                  <a:pt x="3013183" y="315043"/>
                </a:moveTo>
                <a:lnTo>
                  <a:pt x="3026829" y="315722"/>
                </a:lnTo>
                <a:lnTo>
                  <a:pt x="3033687" y="315722"/>
                </a:lnTo>
                <a:lnTo>
                  <a:pt x="3040291" y="315087"/>
                </a:lnTo>
                <a:lnTo>
                  <a:pt x="3046768" y="313944"/>
                </a:lnTo>
                <a:lnTo>
                  <a:pt x="3053245" y="312674"/>
                </a:lnTo>
                <a:lnTo>
                  <a:pt x="3059214" y="311150"/>
                </a:lnTo>
                <a:lnTo>
                  <a:pt x="3064802" y="309245"/>
                </a:lnTo>
                <a:lnTo>
                  <a:pt x="3070263" y="307339"/>
                </a:lnTo>
                <a:lnTo>
                  <a:pt x="3075216" y="305053"/>
                </a:lnTo>
                <a:lnTo>
                  <a:pt x="3079534" y="302640"/>
                </a:lnTo>
                <a:lnTo>
                  <a:pt x="3083852" y="300227"/>
                </a:lnTo>
                <a:lnTo>
                  <a:pt x="3086900" y="298069"/>
                </a:lnTo>
                <a:lnTo>
                  <a:pt x="3090456" y="294639"/>
                </a:lnTo>
                <a:lnTo>
                  <a:pt x="3092615" y="291084"/>
                </a:lnTo>
                <a:lnTo>
                  <a:pt x="3093377" y="287782"/>
                </a:lnTo>
                <a:lnTo>
                  <a:pt x="3094139" y="283845"/>
                </a:lnTo>
                <a:lnTo>
                  <a:pt x="3094266" y="281177"/>
                </a:lnTo>
                <a:lnTo>
                  <a:pt x="3094520" y="278638"/>
                </a:lnTo>
                <a:lnTo>
                  <a:pt x="3094647" y="275336"/>
                </a:lnTo>
                <a:lnTo>
                  <a:pt x="3094647" y="266573"/>
                </a:lnTo>
                <a:lnTo>
                  <a:pt x="3094520" y="262636"/>
                </a:lnTo>
                <a:lnTo>
                  <a:pt x="3094266" y="259461"/>
                </a:lnTo>
                <a:lnTo>
                  <a:pt x="3093885" y="256286"/>
                </a:lnTo>
                <a:lnTo>
                  <a:pt x="3092996" y="251713"/>
                </a:lnTo>
                <a:lnTo>
                  <a:pt x="3090837" y="247650"/>
                </a:lnTo>
                <a:lnTo>
                  <a:pt x="3087535" y="246507"/>
                </a:lnTo>
                <a:lnTo>
                  <a:pt x="3083217" y="247650"/>
                </a:lnTo>
                <a:lnTo>
                  <a:pt x="3080423" y="249936"/>
                </a:lnTo>
                <a:lnTo>
                  <a:pt x="3077502" y="252222"/>
                </a:lnTo>
                <a:lnTo>
                  <a:pt x="3074073" y="254888"/>
                </a:lnTo>
                <a:lnTo>
                  <a:pt x="3069882" y="257683"/>
                </a:lnTo>
                <a:lnTo>
                  <a:pt x="3065691" y="260476"/>
                </a:lnTo>
                <a:lnTo>
                  <a:pt x="3060865" y="263016"/>
                </a:lnTo>
                <a:lnTo>
                  <a:pt x="3055277" y="265429"/>
                </a:lnTo>
                <a:lnTo>
                  <a:pt x="3049689" y="267715"/>
                </a:lnTo>
                <a:lnTo>
                  <a:pt x="3042958" y="268859"/>
                </a:lnTo>
                <a:lnTo>
                  <a:pt x="3027718" y="268859"/>
                </a:lnTo>
                <a:lnTo>
                  <a:pt x="3020987" y="267462"/>
                </a:lnTo>
                <a:lnTo>
                  <a:pt x="3015272" y="264668"/>
                </a:lnTo>
                <a:lnTo>
                  <a:pt x="3009557" y="262000"/>
                </a:lnTo>
                <a:lnTo>
                  <a:pt x="3004858" y="257810"/>
                </a:lnTo>
                <a:lnTo>
                  <a:pt x="3001048" y="252349"/>
                </a:lnTo>
                <a:lnTo>
                  <a:pt x="2997238" y="246761"/>
                </a:lnTo>
                <a:lnTo>
                  <a:pt x="2994317" y="239902"/>
                </a:lnTo>
                <a:lnTo>
                  <a:pt x="2992412" y="231775"/>
                </a:lnTo>
                <a:lnTo>
                  <a:pt x="3000542" y="313024"/>
                </a:lnTo>
                <a:lnTo>
                  <a:pt x="3013183" y="315043"/>
                </a:lnTo>
                <a:close/>
              </a:path>
              <a:path w="6680746" h="392302">
                <a:moveTo>
                  <a:pt x="3335820" y="201675"/>
                </a:moveTo>
                <a:lnTo>
                  <a:pt x="3335579" y="191349"/>
                </a:lnTo>
                <a:lnTo>
                  <a:pt x="3334486" y="178221"/>
                </a:lnTo>
                <a:lnTo>
                  <a:pt x="3332496" y="165967"/>
                </a:lnTo>
                <a:lnTo>
                  <a:pt x="3329597" y="154559"/>
                </a:lnTo>
                <a:lnTo>
                  <a:pt x="3324266" y="140660"/>
                </a:lnTo>
                <a:lnTo>
                  <a:pt x="3318074" y="129606"/>
                </a:lnTo>
                <a:lnTo>
                  <a:pt x="3318332" y="271536"/>
                </a:lnTo>
                <a:lnTo>
                  <a:pt x="3324363" y="260318"/>
                </a:lnTo>
                <a:lnTo>
                  <a:pt x="3329089" y="248031"/>
                </a:lnTo>
                <a:lnTo>
                  <a:pt x="3331398" y="240051"/>
                </a:lnTo>
                <a:lnTo>
                  <a:pt x="3333875" y="227901"/>
                </a:lnTo>
                <a:lnTo>
                  <a:pt x="3335338" y="215104"/>
                </a:lnTo>
                <a:lnTo>
                  <a:pt x="3335820" y="201675"/>
                </a:lnTo>
                <a:close/>
              </a:path>
              <a:path w="6680746" h="392302">
                <a:moveTo>
                  <a:pt x="3199895" y="313773"/>
                </a:moveTo>
                <a:lnTo>
                  <a:pt x="3212786" y="315420"/>
                </a:lnTo>
                <a:lnTo>
                  <a:pt x="3226727" y="315975"/>
                </a:lnTo>
                <a:lnTo>
                  <a:pt x="3238352" y="315579"/>
                </a:lnTo>
                <a:lnTo>
                  <a:pt x="3251411" y="314070"/>
                </a:lnTo>
                <a:lnTo>
                  <a:pt x="3263538" y="311446"/>
                </a:lnTo>
                <a:lnTo>
                  <a:pt x="3274733" y="307721"/>
                </a:lnTo>
                <a:lnTo>
                  <a:pt x="3289484" y="300273"/>
                </a:lnTo>
                <a:lnTo>
                  <a:pt x="3299787" y="292910"/>
                </a:lnTo>
                <a:lnTo>
                  <a:pt x="3308769" y="284225"/>
                </a:lnTo>
                <a:lnTo>
                  <a:pt x="3318332" y="271536"/>
                </a:lnTo>
                <a:lnTo>
                  <a:pt x="3318074" y="129606"/>
                </a:lnTo>
                <a:lnTo>
                  <a:pt x="3310547" y="119887"/>
                </a:lnTo>
                <a:lnTo>
                  <a:pt x="3300776" y="110964"/>
                </a:lnTo>
                <a:lnTo>
                  <a:pt x="3290124" y="104068"/>
                </a:lnTo>
                <a:lnTo>
                  <a:pt x="3278035" y="98551"/>
                </a:lnTo>
                <a:lnTo>
                  <a:pt x="3270313" y="96061"/>
                </a:lnTo>
                <a:lnTo>
                  <a:pt x="3258448" y="93423"/>
                </a:lnTo>
                <a:lnTo>
                  <a:pt x="3245528" y="91840"/>
                </a:lnTo>
                <a:lnTo>
                  <a:pt x="3231553" y="91312"/>
                </a:lnTo>
                <a:lnTo>
                  <a:pt x="3220033" y="91702"/>
                </a:lnTo>
                <a:lnTo>
                  <a:pt x="3206947" y="93208"/>
                </a:lnTo>
                <a:lnTo>
                  <a:pt x="3194822" y="95834"/>
                </a:lnTo>
                <a:lnTo>
                  <a:pt x="3183674" y="99568"/>
                </a:lnTo>
                <a:lnTo>
                  <a:pt x="3168996" y="106984"/>
                </a:lnTo>
                <a:lnTo>
                  <a:pt x="3180245" y="203200"/>
                </a:lnTo>
                <a:lnTo>
                  <a:pt x="3180278" y="199938"/>
                </a:lnTo>
                <a:lnTo>
                  <a:pt x="3181174" y="186784"/>
                </a:lnTo>
                <a:lnTo>
                  <a:pt x="3183293" y="175006"/>
                </a:lnTo>
                <a:lnTo>
                  <a:pt x="3185325" y="166750"/>
                </a:lnTo>
                <a:lnTo>
                  <a:pt x="3188246" y="159638"/>
                </a:lnTo>
                <a:lnTo>
                  <a:pt x="3192310" y="153797"/>
                </a:lnTo>
                <a:lnTo>
                  <a:pt x="3196374" y="147827"/>
                </a:lnTo>
                <a:lnTo>
                  <a:pt x="3201454" y="143383"/>
                </a:lnTo>
                <a:lnTo>
                  <a:pt x="3207677" y="140335"/>
                </a:lnTo>
                <a:lnTo>
                  <a:pt x="3213900" y="137287"/>
                </a:lnTo>
                <a:lnTo>
                  <a:pt x="3221266" y="135762"/>
                </a:lnTo>
                <a:lnTo>
                  <a:pt x="3238919" y="135762"/>
                </a:lnTo>
                <a:lnTo>
                  <a:pt x="3246666" y="137540"/>
                </a:lnTo>
                <a:lnTo>
                  <a:pt x="3252889" y="140970"/>
                </a:lnTo>
                <a:lnTo>
                  <a:pt x="3259112" y="144272"/>
                </a:lnTo>
                <a:lnTo>
                  <a:pt x="3264065" y="149098"/>
                </a:lnTo>
                <a:lnTo>
                  <a:pt x="3267748" y="155194"/>
                </a:lnTo>
                <a:lnTo>
                  <a:pt x="3271431" y="161289"/>
                </a:lnTo>
                <a:lnTo>
                  <a:pt x="3274098" y="168528"/>
                </a:lnTo>
                <a:lnTo>
                  <a:pt x="3275622" y="176784"/>
                </a:lnTo>
                <a:lnTo>
                  <a:pt x="3275931" y="178397"/>
                </a:lnTo>
                <a:lnTo>
                  <a:pt x="3277522" y="190616"/>
                </a:lnTo>
                <a:lnTo>
                  <a:pt x="3278035" y="203835"/>
                </a:lnTo>
                <a:lnTo>
                  <a:pt x="3277999" y="207210"/>
                </a:lnTo>
                <a:lnTo>
                  <a:pt x="3277121" y="220373"/>
                </a:lnTo>
                <a:lnTo>
                  <a:pt x="3275114" y="232156"/>
                </a:lnTo>
                <a:lnTo>
                  <a:pt x="3273209" y="240411"/>
                </a:lnTo>
                <a:lnTo>
                  <a:pt x="3270161" y="247396"/>
                </a:lnTo>
                <a:lnTo>
                  <a:pt x="3266224" y="253237"/>
                </a:lnTo>
                <a:lnTo>
                  <a:pt x="3262160" y="258952"/>
                </a:lnTo>
                <a:lnTo>
                  <a:pt x="3257080" y="263398"/>
                </a:lnTo>
                <a:lnTo>
                  <a:pt x="3250730" y="266446"/>
                </a:lnTo>
                <a:lnTo>
                  <a:pt x="3244507" y="269494"/>
                </a:lnTo>
                <a:lnTo>
                  <a:pt x="3237141" y="271018"/>
                </a:lnTo>
                <a:lnTo>
                  <a:pt x="3219488" y="271018"/>
                </a:lnTo>
                <a:lnTo>
                  <a:pt x="3211741" y="269366"/>
                </a:lnTo>
                <a:lnTo>
                  <a:pt x="3205518" y="266064"/>
                </a:lnTo>
                <a:lnTo>
                  <a:pt x="3199168" y="262636"/>
                </a:lnTo>
                <a:lnTo>
                  <a:pt x="3194215" y="257937"/>
                </a:lnTo>
                <a:lnTo>
                  <a:pt x="3190659" y="251840"/>
                </a:lnTo>
                <a:lnTo>
                  <a:pt x="3186976" y="245745"/>
                </a:lnTo>
                <a:lnTo>
                  <a:pt x="3184309" y="238633"/>
                </a:lnTo>
                <a:lnTo>
                  <a:pt x="3182658" y="230377"/>
                </a:lnTo>
                <a:lnTo>
                  <a:pt x="3182328" y="228654"/>
                </a:lnTo>
                <a:lnTo>
                  <a:pt x="3180753" y="216416"/>
                </a:lnTo>
                <a:lnTo>
                  <a:pt x="3180499" y="308610"/>
                </a:lnTo>
                <a:lnTo>
                  <a:pt x="3188040" y="311065"/>
                </a:lnTo>
                <a:lnTo>
                  <a:pt x="3199895" y="313773"/>
                </a:lnTo>
                <a:close/>
              </a:path>
              <a:path w="6680746" h="392302">
                <a:moveTo>
                  <a:pt x="3129191" y="159131"/>
                </a:moveTo>
                <a:lnTo>
                  <a:pt x="3126905" y="167264"/>
                </a:lnTo>
                <a:lnTo>
                  <a:pt x="3124445" y="179434"/>
                </a:lnTo>
                <a:lnTo>
                  <a:pt x="3122959" y="192217"/>
                </a:lnTo>
                <a:lnTo>
                  <a:pt x="3122460" y="205612"/>
                </a:lnTo>
                <a:lnTo>
                  <a:pt x="3122690" y="215660"/>
                </a:lnTo>
                <a:lnTo>
                  <a:pt x="3123777" y="228812"/>
                </a:lnTo>
                <a:lnTo>
                  <a:pt x="3125770" y="241084"/>
                </a:lnTo>
                <a:lnTo>
                  <a:pt x="3128683" y="252475"/>
                </a:lnTo>
                <a:lnTo>
                  <a:pt x="3134036" y="266410"/>
                </a:lnTo>
                <a:lnTo>
                  <a:pt x="3140256" y="277444"/>
                </a:lnTo>
                <a:lnTo>
                  <a:pt x="3147860" y="287147"/>
                </a:lnTo>
                <a:lnTo>
                  <a:pt x="3157755" y="296175"/>
                </a:lnTo>
                <a:lnTo>
                  <a:pt x="3168429" y="303090"/>
                </a:lnTo>
                <a:lnTo>
                  <a:pt x="3180499" y="308610"/>
                </a:lnTo>
                <a:lnTo>
                  <a:pt x="3180753" y="216416"/>
                </a:lnTo>
                <a:lnTo>
                  <a:pt x="3180245" y="203200"/>
                </a:lnTo>
                <a:lnTo>
                  <a:pt x="3168996" y="106984"/>
                </a:lnTo>
                <a:lnTo>
                  <a:pt x="3158693" y="114322"/>
                </a:lnTo>
                <a:lnTo>
                  <a:pt x="3149638" y="122936"/>
                </a:lnTo>
                <a:lnTo>
                  <a:pt x="3140102" y="135566"/>
                </a:lnTo>
                <a:lnTo>
                  <a:pt x="3134017" y="146780"/>
                </a:lnTo>
                <a:lnTo>
                  <a:pt x="3129191" y="159131"/>
                </a:lnTo>
                <a:close/>
              </a:path>
              <a:path w="6680746" h="392302">
                <a:moveTo>
                  <a:pt x="3427895" y="102615"/>
                </a:moveTo>
                <a:lnTo>
                  <a:pt x="3425990" y="99060"/>
                </a:lnTo>
                <a:lnTo>
                  <a:pt x="3423069" y="97409"/>
                </a:lnTo>
                <a:lnTo>
                  <a:pt x="3418878" y="96138"/>
                </a:lnTo>
                <a:lnTo>
                  <a:pt x="3415830" y="95758"/>
                </a:lnTo>
                <a:lnTo>
                  <a:pt x="3412655" y="95376"/>
                </a:lnTo>
                <a:lnTo>
                  <a:pt x="3408718" y="95123"/>
                </a:lnTo>
                <a:lnTo>
                  <a:pt x="3399320" y="95123"/>
                </a:lnTo>
                <a:lnTo>
                  <a:pt x="3395510" y="95376"/>
                </a:lnTo>
                <a:lnTo>
                  <a:pt x="3392462" y="95758"/>
                </a:lnTo>
                <a:lnTo>
                  <a:pt x="3389414" y="96138"/>
                </a:lnTo>
                <a:lnTo>
                  <a:pt x="3386874" y="96647"/>
                </a:lnTo>
                <a:lnTo>
                  <a:pt x="3383064" y="98171"/>
                </a:lnTo>
                <a:lnTo>
                  <a:pt x="3380270" y="101346"/>
                </a:lnTo>
                <a:lnTo>
                  <a:pt x="3379889" y="104139"/>
                </a:lnTo>
                <a:lnTo>
                  <a:pt x="3379889" y="303149"/>
                </a:lnTo>
                <a:lnTo>
                  <a:pt x="3387890" y="310641"/>
                </a:lnTo>
                <a:lnTo>
                  <a:pt x="3397923" y="311912"/>
                </a:lnTo>
                <a:lnTo>
                  <a:pt x="3402495" y="312165"/>
                </a:lnTo>
                <a:lnTo>
                  <a:pt x="3413417" y="312165"/>
                </a:lnTo>
                <a:lnTo>
                  <a:pt x="3421545" y="311531"/>
                </a:lnTo>
                <a:lnTo>
                  <a:pt x="3432340" y="309118"/>
                </a:lnTo>
                <a:lnTo>
                  <a:pt x="3436150" y="303149"/>
                </a:lnTo>
                <a:lnTo>
                  <a:pt x="3436150" y="170814"/>
                </a:lnTo>
                <a:lnTo>
                  <a:pt x="3440786" y="165178"/>
                </a:lnTo>
                <a:lnTo>
                  <a:pt x="3449761" y="155493"/>
                </a:lnTo>
                <a:lnTo>
                  <a:pt x="3458248" y="148082"/>
                </a:lnTo>
                <a:lnTo>
                  <a:pt x="3465106" y="142875"/>
                </a:lnTo>
                <a:lnTo>
                  <a:pt x="3471837" y="140208"/>
                </a:lnTo>
                <a:lnTo>
                  <a:pt x="3484156" y="140208"/>
                </a:lnTo>
                <a:lnTo>
                  <a:pt x="3488728" y="141350"/>
                </a:lnTo>
                <a:lnTo>
                  <a:pt x="3492792" y="143510"/>
                </a:lnTo>
                <a:lnTo>
                  <a:pt x="3496856" y="145669"/>
                </a:lnTo>
                <a:lnTo>
                  <a:pt x="3500031" y="148716"/>
                </a:lnTo>
                <a:lnTo>
                  <a:pt x="3502571" y="152653"/>
                </a:lnTo>
                <a:lnTo>
                  <a:pt x="3505111" y="156590"/>
                </a:lnTo>
                <a:lnTo>
                  <a:pt x="3507016" y="161289"/>
                </a:lnTo>
                <a:lnTo>
                  <a:pt x="3508286" y="166750"/>
                </a:lnTo>
                <a:lnTo>
                  <a:pt x="3509556" y="172338"/>
                </a:lnTo>
                <a:lnTo>
                  <a:pt x="3510191" y="178435"/>
                </a:lnTo>
                <a:lnTo>
                  <a:pt x="3510191" y="303149"/>
                </a:lnTo>
                <a:lnTo>
                  <a:pt x="3510699" y="305943"/>
                </a:lnTo>
                <a:lnTo>
                  <a:pt x="3518319" y="310641"/>
                </a:lnTo>
                <a:lnTo>
                  <a:pt x="3524669" y="311531"/>
                </a:lnTo>
                <a:lnTo>
                  <a:pt x="3532797" y="312165"/>
                </a:lnTo>
                <a:lnTo>
                  <a:pt x="3543719" y="312165"/>
                </a:lnTo>
                <a:lnTo>
                  <a:pt x="3551720" y="311531"/>
                </a:lnTo>
                <a:lnTo>
                  <a:pt x="3558197" y="310641"/>
                </a:lnTo>
                <a:lnTo>
                  <a:pt x="3565817" y="305943"/>
                </a:lnTo>
                <a:lnTo>
                  <a:pt x="3566198" y="303149"/>
                </a:lnTo>
                <a:lnTo>
                  <a:pt x="3566198" y="170814"/>
                </a:lnTo>
                <a:lnTo>
                  <a:pt x="3571062" y="165058"/>
                </a:lnTo>
                <a:lnTo>
                  <a:pt x="3580096" y="155445"/>
                </a:lnTo>
                <a:lnTo>
                  <a:pt x="3588550" y="148082"/>
                </a:lnTo>
                <a:lnTo>
                  <a:pt x="3595408" y="142875"/>
                </a:lnTo>
                <a:lnTo>
                  <a:pt x="3602139" y="140208"/>
                </a:lnTo>
                <a:lnTo>
                  <a:pt x="3614331" y="140208"/>
                </a:lnTo>
                <a:lnTo>
                  <a:pt x="3619157" y="141350"/>
                </a:lnTo>
                <a:lnTo>
                  <a:pt x="3623094" y="143510"/>
                </a:lnTo>
                <a:lnTo>
                  <a:pt x="3627031" y="145669"/>
                </a:lnTo>
                <a:lnTo>
                  <a:pt x="3630333" y="148716"/>
                </a:lnTo>
                <a:lnTo>
                  <a:pt x="3632873" y="152653"/>
                </a:lnTo>
                <a:lnTo>
                  <a:pt x="3635540" y="156590"/>
                </a:lnTo>
                <a:lnTo>
                  <a:pt x="3637445" y="161289"/>
                </a:lnTo>
                <a:lnTo>
                  <a:pt x="3638715" y="166750"/>
                </a:lnTo>
                <a:lnTo>
                  <a:pt x="3639985" y="172338"/>
                </a:lnTo>
                <a:lnTo>
                  <a:pt x="3640620" y="178435"/>
                </a:lnTo>
                <a:lnTo>
                  <a:pt x="3640620" y="303149"/>
                </a:lnTo>
                <a:lnTo>
                  <a:pt x="3641001" y="305943"/>
                </a:lnTo>
                <a:lnTo>
                  <a:pt x="3644176" y="309118"/>
                </a:lnTo>
                <a:lnTo>
                  <a:pt x="3648494" y="310641"/>
                </a:lnTo>
                <a:lnTo>
                  <a:pt x="3651288" y="311150"/>
                </a:lnTo>
                <a:lnTo>
                  <a:pt x="3654844" y="311531"/>
                </a:lnTo>
                <a:lnTo>
                  <a:pt x="3658400" y="311912"/>
                </a:lnTo>
                <a:lnTo>
                  <a:pt x="3663099" y="312165"/>
                </a:lnTo>
                <a:lnTo>
                  <a:pt x="3674275" y="312165"/>
                </a:lnTo>
                <a:lnTo>
                  <a:pt x="3678720" y="311912"/>
                </a:lnTo>
                <a:lnTo>
                  <a:pt x="3682276" y="311531"/>
                </a:lnTo>
                <a:lnTo>
                  <a:pt x="3685959" y="311150"/>
                </a:lnTo>
                <a:lnTo>
                  <a:pt x="3688753" y="310641"/>
                </a:lnTo>
                <a:lnTo>
                  <a:pt x="3692944" y="309118"/>
                </a:lnTo>
                <a:lnTo>
                  <a:pt x="3696119" y="305943"/>
                </a:lnTo>
                <a:lnTo>
                  <a:pt x="3696627" y="303149"/>
                </a:lnTo>
                <a:lnTo>
                  <a:pt x="3696627" y="175768"/>
                </a:lnTo>
                <a:lnTo>
                  <a:pt x="3696449" y="168085"/>
                </a:lnTo>
                <a:lnTo>
                  <a:pt x="3695308" y="155344"/>
                </a:lnTo>
                <a:lnTo>
                  <a:pt x="3693071" y="143128"/>
                </a:lnTo>
                <a:lnTo>
                  <a:pt x="3687451" y="126884"/>
                </a:lnTo>
                <a:lnTo>
                  <a:pt x="3681133" y="116204"/>
                </a:lnTo>
                <a:lnTo>
                  <a:pt x="3670219" y="104957"/>
                </a:lnTo>
                <a:lnTo>
                  <a:pt x="3659162" y="98044"/>
                </a:lnTo>
                <a:lnTo>
                  <a:pt x="3651701" y="95044"/>
                </a:lnTo>
                <a:lnTo>
                  <a:pt x="3639508" y="92252"/>
                </a:lnTo>
                <a:lnTo>
                  <a:pt x="3625634" y="91312"/>
                </a:lnTo>
                <a:lnTo>
                  <a:pt x="3619792" y="91312"/>
                </a:lnTo>
                <a:lnTo>
                  <a:pt x="3608489" y="93472"/>
                </a:lnTo>
                <a:lnTo>
                  <a:pt x="3597440" y="97027"/>
                </a:lnTo>
                <a:lnTo>
                  <a:pt x="3586264" y="102870"/>
                </a:lnTo>
                <a:lnTo>
                  <a:pt x="3574834" y="111251"/>
                </a:lnTo>
                <a:lnTo>
                  <a:pt x="3569119" y="115824"/>
                </a:lnTo>
                <a:lnTo>
                  <a:pt x="3563277" y="121285"/>
                </a:lnTo>
                <a:lnTo>
                  <a:pt x="3557308" y="127762"/>
                </a:lnTo>
                <a:lnTo>
                  <a:pt x="3554768" y="122174"/>
                </a:lnTo>
                <a:lnTo>
                  <a:pt x="3551720" y="117221"/>
                </a:lnTo>
                <a:lnTo>
                  <a:pt x="3547910" y="112775"/>
                </a:lnTo>
                <a:lnTo>
                  <a:pt x="3544227" y="108331"/>
                </a:lnTo>
                <a:lnTo>
                  <a:pt x="3539782" y="104521"/>
                </a:lnTo>
                <a:lnTo>
                  <a:pt x="3534702" y="101346"/>
                </a:lnTo>
                <a:lnTo>
                  <a:pt x="3529495" y="98044"/>
                </a:lnTo>
                <a:lnTo>
                  <a:pt x="3523653" y="95631"/>
                </a:lnTo>
                <a:lnTo>
                  <a:pt x="3517176" y="93979"/>
                </a:lnTo>
                <a:lnTo>
                  <a:pt x="3510572" y="92201"/>
                </a:lnTo>
                <a:lnTo>
                  <a:pt x="3503206" y="91312"/>
                </a:lnTo>
                <a:lnTo>
                  <a:pt x="3495078" y="91312"/>
                </a:lnTo>
                <a:lnTo>
                  <a:pt x="3485043" y="92045"/>
                </a:lnTo>
                <a:lnTo>
                  <a:pt x="3472720" y="95045"/>
                </a:lnTo>
                <a:lnTo>
                  <a:pt x="3460788" y="100329"/>
                </a:lnTo>
                <a:lnTo>
                  <a:pt x="3457442" y="102216"/>
                </a:lnTo>
                <a:lnTo>
                  <a:pt x="3447593" y="108881"/>
                </a:lnTo>
                <a:lnTo>
                  <a:pt x="3437730" y="117198"/>
                </a:lnTo>
                <a:lnTo>
                  <a:pt x="3427895" y="127126"/>
                </a:lnTo>
                <a:lnTo>
                  <a:pt x="3427895" y="102615"/>
                </a:lnTo>
                <a:close/>
              </a:path>
              <a:path w="6680746" h="392302">
                <a:moveTo>
                  <a:pt x="3754158" y="98171"/>
                </a:moveTo>
                <a:lnTo>
                  <a:pt x="3750983" y="101346"/>
                </a:lnTo>
                <a:lnTo>
                  <a:pt x="3750602" y="104139"/>
                </a:lnTo>
                <a:lnTo>
                  <a:pt x="3750602" y="226144"/>
                </a:lnTo>
                <a:lnTo>
                  <a:pt x="3750999" y="240451"/>
                </a:lnTo>
                <a:lnTo>
                  <a:pt x="3752208" y="253081"/>
                </a:lnTo>
                <a:lnTo>
                  <a:pt x="3754285" y="264033"/>
                </a:lnTo>
                <a:lnTo>
                  <a:pt x="3760024" y="280277"/>
                </a:lnTo>
                <a:lnTo>
                  <a:pt x="3766477" y="290957"/>
                </a:lnTo>
                <a:lnTo>
                  <a:pt x="3777942" y="302475"/>
                </a:lnTo>
                <a:lnTo>
                  <a:pt x="3789083" y="309245"/>
                </a:lnTo>
                <a:lnTo>
                  <a:pt x="3797351" y="312451"/>
                </a:lnTo>
                <a:lnTo>
                  <a:pt x="3809627" y="315088"/>
                </a:lnTo>
                <a:lnTo>
                  <a:pt x="3823627" y="315975"/>
                </a:lnTo>
                <a:lnTo>
                  <a:pt x="3834599" y="315140"/>
                </a:lnTo>
                <a:lnTo>
                  <a:pt x="3846935" y="312130"/>
                </a:lnTo>
                <a:lnTo>
                  <a:pt x="3858933" y="306959"/>
                </a:lnTo>
                <a:lnTo>
                  <a:pt x="3872858" y="298145"/>
                </a:lnTo>
                <a:lnTo>
                  <a:pt x="3882766" y="289941"/>
                </a:lnTo>
                <a:lnTo>
                  <a:pt x="3892588" y="280162"/>
                </a:lnTo>
                <a:lnTo>
                  <a:pt x="3892588" y="304673"/>
                </a:lnTo>
                <a:lnTo>
                  <a:pt x="3901732" y="311150"/>
                </a:lnTo>
                <a:lnTo>
                  <a:pt x="3911765" y="312165"/>
                </a:lnTo>
                <a:lnTo>
                  <a:pt x="3921290" y="312165"/>
                </a:lnTo>
                <a:lnTo>
                  <a:pt x="3931196" y="311150"/>
                </a:lnTo>
                <a:lnTo>
                  <a:pt x="3940213" y="305943"/>
                </a:lnTo>
                <a:lnTo>
                  <a:pt x="3940594" y="303149"/>
                </a:lnTo>
                <a:lnTo>
                  <a:pt x="3940594" y="104139"/>
                </a:lnTo>
                <a:lnTo>
                  <a:pt x="3932720" y="96647"/>
                </a:lnTo>
                <a:lnTo>
                  <a:pt x="3926243" y="95758"/>
                </a:lnTo>
                <a:lnTo>
                  <a:pt x="3922687" y="95376"/>
                </a:lnTo>
                <a:lnTo>
                  <a:pt x="3918115" y="95123"/>
                </a:lnTo>
                <a:lnTo>
                  <a:pt x="3907193" y="95123"/>
                </a:lnTo>
                <a:lnTo>
                  <a:pt x="3902621" y="95376"/>
                </a:lnTo>
                <a:lnTo>
                  <a:pt x="3899065" y="95758"/>
                </a:lnTo>
                <a:lnTo>
                  <a:pt x="3895509" y="96138"/>
                </a:lnTo>
                <a:lnTo>
                  <a:pt x="3892588" y="96647"/>
                </a:lnTo>
                <a:lnTo>
                  <a:pt x="3888270" y="98171"/>
                </a:lnTo>
                <a:lnTo>
                  <a:pt x="3885095" y="101346"/>
                </a:lnTo>
                <a:lnTo>
                  <a:pt x="3884714" y="104139"/>
                </a:lnTo>
                <a:lnTo>
                  <a:pt x="3884714" y="236474"/>
                </a:lnTo>
                <a:lnTo>
                  <a:pt x="3879489" y="242585"/>
                </a:lnTo>
                <a:lnTo>
                  <a:pt x="3870333" y="251984"/>
                </a:lnTo>
                <a:lnTo>
                  <a:pt x="3861600" y="259207"/>
                </a:lnTo>
                <a:lnTo>
                  <a:pt x="3854361" y="264413"/>
                </a:lnTo>
                <a:lnTo>
                  <a:pt x="3847249" y="267081"/>
                </a:lnTo>
                <a:lnTo>
                  <a:pt x="3834422" y="267081"/>
                </a:lnTo>
                <a:lnTo>
                  <a:pt x="3829469" y="265938"/>
                </a:lnTo>
                <a:lnTo>
                  <a:pt x="3825278" y="263778"/>
                </a:lnTo>
                <a:lnTo>
                  <a:pt x="3820960" y="261620"/>
                </a:lnTo>
                <a:lnTo>
                  <a:pt x="3817531" y="258572"/>
                </a:lnTo>
                <a:lnTo>
                  <a:pt x="3814737" y="254635"/>
                </a:lnTo>
                <a:lnTo>
                  <a:pt x="3812070" y="250698"/>
                </a:lnTo>
                <a:lnTo>
                  <a:pt x="3809911" y="245999"/>
                </a:lnTo>
                <a:lnTo>
                  <a:pt x="3808641" y="240537"/>
                </a:lnTo>
                <a:lnTo>
                  <a:pt x="3807244" y="234950"/>
                </a:lnTo>
                <a:lnTo>
                  <a:pt x="3806609" y="226949"/>
                </a:lnTo>
                <a:lnTo>
                  <a:pt x="3806609" y="104139"/>
                </a:lnTo>
                <a:lnTo>
                  <a:pt x="3806228" y="101346"/>
                </a:lnTo>
                <a:lnTo>
                  <a:pt x="3802799" y="98171"/>
                </a:lnTo>
                <a:lnTo>
                  <a:pt x="3798481" y="96647"/>
                </a:lnTo>
                <a:lnTo>
                  <a:pt x="3795687" y="96138"/>
                </a:lnTo>
                <a:lnTo>
                  <a:pt x="3792131" y="95758"/>
                </a:lnTo>
                <a:lnTo>
                  <a:pt x="3788575" y="95376"/>
                </a:lnTo>
                <a:lnTo>
                  <a:pt x="3784003" y="95123"/>
                </a:lnTo>
                <a:lnTo>
                  <a:pt x="3773081" y="95123"/>
                </a:lnTo>
                <a:lnTo>
                  <a:pt x="3768636" y="95376"/>
                </a:lnTo>
                <a:lnTo>
                  <a:pt x="3764953" y="95758"/>
                </a:lnTo>
                <a:lnTo>
                  <a:pt x="3761270" y="96138"/>
                </a:lnTo>
                <a:lnTo>
                  <a:pt x="3758476" y="96647"/>
                </a:lnTo>
                <a:lnTo>
                  <a:pt x="3754158" y="98171"/>
                </a:lnTo>
                <a:close/>
              </a:path>
              <a:path w="6680746" h="392302">
                <a:moveTo>
                  <a:pt x="4045115" y="102615"/>
                </a:moveTo>
                <a:lnTo>
                  <a:pt x="4043210" y="99060"/>
                </a:lnTo>
                <a:lnTo>
                  <a:pt x="4040289" y="97409"/>
                </a:lnTo>
                <a:lnTo>
                  <a:pt x="4036098" y="96138"/>
                </a:lnTo>
                <a:lnTo>
                  <a:pt x="4033050" y="95758"/>
                </a:lnTo>
                <a:lnTo>
                  <a:pt x="4029875" y="95376"/>
                </a:lnTo>
                <a:lnTo>
                  <a:pt x="4025938" y="95123"/>
                </a:lnTo>
                <a:lnTo>
                  <a:pt x="4016540" y="95123"/>
                </a:lnTo>
                <a:lnTo>
                  <a:pt x="4012730" y="95376"/>
                </a:lnTo>
                <a:lnTo>
                  <a:pt x="4009682" y="95758"/>
                </a:lnTo>
                <a:lnTo>
                  <a:pt x="4006634" y="96138"/>
                </a:lnTo>
                <a:lnTo>
                  <a:pt x="4004094" y="96647"/>
                </a:lnTo>
                <a:lnTo>
                  <a:pt x="4000284" y="98171"/>
                </a:lnTo>
                <a:lnTo>
                  <a:pt x="3997490" y="101346"/>
                </a:lnTo>
                <a:lnTo>
                  <a:pt x="3997109" y="104139"/>
                </a:lnTo>
                <a:lnTo>
                  <a:pt x="3997109" y="303149"/>
                </a:lnTo>
                <a:lnTo>
                  <a:pt x="4005110" y="310641"/>
                </a:lnTo>
                <a:lnTo>
                  <a:pt x="4015143" y="311912"/>
                </a:lnTo>
                <a:lnTo>
                  <a:pt x="4019715" y="312165"/>
                </a:lnTo>
                <a:lnTo>
                  <a:pt x="4030637" y="312165"/>
                </a:lnTo>
                <a:lnTo>
                  <a:pt x="4038765" y="311531"/>
                </a:lnTo>
                <a:lnTo>
                  <a:pt x="4049560" y="309118"/>
                </a:lnTo>
                <a:lnTo>
                  <a:pt x="4053370" y="303149"/>
                </a:lnTo>
                <a:lnTo>
                  <a:pt x="4053370" y="170814"/>
                </a:lnTo>
                <a:lnTo>
                  <a:pt x="4058281" y="164879"/>
                </a:lnTo>
                <a:lnTo>
                  <a:pt x="4067298" y="155374"/>
                </a:lnTo>
                <a:lnTo>
                  <a:pt x="4076103" y="148082"/>
                </a:lnTo>
                <a:lnTo>
                  <a:pt x="4083342" y="142875"/>
                </a:lnTo>
                <a:lnTo>
                  <a:pt x="4090581" y="140208"/>
                </a:lnTo>
                <a:lnTo>
                  <a:pt x="4103408" y="140208"/>
                </a:lnTo>
                <a:lnTo>
                  <a:pt x="4108361" y="141350"/>
                </a:lnTo>
                <a:lnTo>
                  <a:pt x="4112552" y="143510"/>
                </a:lnTo>
                <a:lnTo>
                  <a:pt x="4116870" y="145669"/>
                </a:lnTo>
                <a:lnTo>
                  <a:pt x="4122966" y="152653"/>
                </a:lnTo>
                <a:lnTo>
                  <a:pt x="4127665" y="161289"/>
                </a:lnTo>
                <a:lnTo>
                  <a:pt x="4129062" y="166750"/>
                </a:lnTo>
                <a:lnTo>
                  <a:pt x="4130459" y="172338"/>
                </a:lnTo>
                <a:lnTo>
                  <a:pt x="4131221" y="179959"/>
                </a:lnTo>
                <a:lnTo>
                  <a:pt x="4131221" y="303149"/>
                </a:lnTo>
                <a:lnTo>
                  <a:pt x="4131729" y="305943"/>
                </a:lnTo>
                <a:lnTo>
                  <a:pt x="4139095" y="310641"/>
                </a:lnTo>
                <a:lnTo>
                  <a:pt x="4149255" y="311912"/>
                </a:lnTo>
                <a:lnTo>
                  <a:pt x="4153827" y="312165"/>
                </a:lnTo>
                <a:lnTo>
                  <a:pt x="4164749" y="312165"/>
                </a:lnTo>
                <a:lnTo>
                  <a:pt x="4172877" y="311531"/>
                </a:lnTo>
                <a:lnTo>
                  <a:pt x="4183545" y="309118"/>
                </a:lnTo>
                <a:lnTo>
                  <a:pt x="4187228" y="303149"/>
                </a:lnTo>
                <a:lnTo>
                  <a:pt x="4187228" y="180212"/>
                </a:lnTo>
                <a:lnTo>
                  <a:pt x="4186841" y="167026"/>
                </a:lnTo>
                <a:lnTo>
                  <a:pt x="4185571" y="154355"/>
                </a:lnTo>
                <a:lnTo>
                  <a:pt x="4183418" y="143128"/>
                </a:lnTo>
                <a:lnTo>
                  <a:pt x="4177551" y="126824"/>
                </a:lnTo>
                <a:lnTo>
                  <a:pt x="4171099" y="116204"/>
                </a:lnTo>
                <a:lnTo>
                  <a:pt x="4159755" y="104823"/>
                </a:lnTo>
                <a:lnTo>
                  <a:pt x="4148493" y="98044"/>
                </a:lnTo>
                <a:lnTo>
                  <a:pt x="4140413" y="94887"/>
                </a:lnTo>
                <a:lnTo>
                  <a:pt x="4128163" y="92212"/>
                </a:lnTo>
                <a:lnTo>
                  <a:pt x="4114203" y="91312"/>
                </a:lnTo>
                <a:lnTo>
                  <a:pt x="4102974" y="92174"/>
                </a:lnTo>
                <a:lnTo>
                  <a:pt x="4090656" y="95186"/>
                </a:lnTo>
                <a:lnTo>
                  <a:pt x="4078643" y="100329"/>
                </a:lnTo>
                <a:lnTo>
                  <a:pt x="4064772" y="109054"/>
                </a:lnTo>
                <a:lnTo>
                  <a:pt x="4054877" y="117303"/>
                </a:lnTo>
                <a:lnTo>
                  <a:pt x="4045115" y="127126"/>
                </a:lnTo>
                <a:lnTo>
                  <a:pt x="4045115" y="102615"/>
                </a:lnTo>
                <a:close/>
              </a:path>
              <a:path w="6680746" h="392302">
                <a:moveTo>
                  <a:pt x="4242473" y="104521"/>
                </a:moveTo>
                <a:lnTo>
                  <a:pt x="4242473" y="303149"/>
                </a:lnTo>
                <a:lnTo>
                  <a:pt x="4242854" y="305943"/>
                </a:lnTo>
                <a:lnTo>
                  <a:pt x="4250474" y="310641"/>
                </a:lnTo>
                <a:lnTo>
                  <a:pt x="4260507" y="311912"/>
                </a:lnTo>
                <a:lnTo>
                  <a:pt x="4265079" y="312165"/>
                </a:lnTo>
                <a:lnTo>
                  <a:pt x="4276001" y="312165"/>
                </a:lnTo>
                <a:lnTo>
                  <a:pt x="4284129" y="311531"/>
                </a:lnTo>
                <a:lnTo>
                  <a:pt x="4294924" y="309118"/>
                </a:lnTo>
                <a:lnTo>
                  <a:pt x="4298734" y="303149"/>
                </a:lnTo>
                <a:lnTo>
                  <a:pt x="4298734" y="104521"/>
                </a:lnTo>
                <a:lnTo>
                  <a:pt x="4290606" y="96900"/>
                </a:lnTo>
                <a:lnTo>
                  <a:pt x="4280573" y="95376"/>
                </a:lnTo>
                <a:lnTo>
                  <a:pt x="4276001" y="95123"/>
                </a:lnTo>
                <a:lnTo>
                  <a:pt x="4265079" y="95123"/>
                </a:lnTo>
                <a:lnTo>
                  <a:pt x="4256951" y="95758"/>
                </a:lnTo>
                <a:lnTo>
                  <a:pt x="4246156" y="98551"/>
                </a:lnTo>
                <a:lnTo>
                  <a:pt x="4242473" y="104521"/>
                </a:lnTo>
                <a:close/>
              </a:path>
              <a:path w="6680746" h="392302">
                <a:moveTo>
                  <a:pt x="4302925" y="36702"/>
                </a:moveTo>
                <a:lnTo>
                  <a:pt x="4302925" y="25781"/>
                </a:lnTo>
                <a:lnTo>
                  <a:pt x="4300639" y="18287"/>
                </a:lnTo>
                <a:lnTo>
                  <a:pt x="4296194" y="13970"/>
                </a:lnTo>
                <a:lnTo>
                  <a:pt x="4295785" y="13600"/>
                </a:lnTo>
                <a:lnTo>
                  <a:pt x="4286112" y="9129"/>
                </a:lnTo>
                <a:lnTo>
                  <a:pt x="4270794" y="7620"/>
                </a:lnTo>
                <a:lnTo>
                  <a:pt x="4269083" y="7633"/>
                </a:lnTo>
                <a:lnTo>
                  <a:pt x="4254275" y="9408"/>
                </a:lnTo>
                <a:lnTo>
                  <a:pt x="4245013" y="14224"/>
                </a:lnTo>
                <a:lnTo>
                  <a:pt x="4240441" y="18669"/>
                </a:lnTo>
                <a:lnTo>
                  <a:pt x="4238155" y="26415"/>
                </a:lnTo>
                <a:lnTo>
                  <a:pt x="4238155" y="48640"/>
                </a:lnTo>
                <a:lnTo>
                  <a:pt x="4240314" y="56134"/>
                </a:lnTo>
                <a:lnTo>
                  <a:pt x="4244759" y="60325"/>
                </a:lnTo>
                <a:lnTo>
                  <a:pt x="4254902" y="65109"/>
                </a:lnTo>
                <a:lnTo>
                  <a:pt x="4270286" y="66548"/>
                </a:lnTo>
                <a:lnTo>
                  <a:pt x="4271776" y="66537"/>
                </a:lnTo>
                <a:lnTo>
                  <a:pt x="4286621" y="64796"/>
                </a:lnTo>
                <a:lnTo>
                  <a:pt x="4295940" y="60071"/>
                </a:lnTo>
                <a:lnTo>
                  <a:pt x="4300639" y="55752"/>
                </a:lnTo>
                <a:lnTo>
                  <a:pt x="4302925" y="48006"/>
                </a:lnTo>
                <a:lnTo>
                  <a:pt x="4302925" y="36702"/>
                </a:lnTo>
                <a:close/>
              </a:path>
              <a:path w="6680746" h="392302">
                <a:moveTo>
                  <a:pt x="4433227" y="268350"/>
                </a:moveTo>
                <a:lnTo>
                  <a:pt x="4426750" y="266573"/>
                </a:lnTo>
                <a:lnTo>
                  <a:pt x="4421670" y="262763"/>
                </a:lnTo>
                <a:lnTo>
                  <a:pt x="4416717" y="259079"/>
                </a:lnTo>
                <a:lnTo>
                  <a:pt x="4412653" y="254126"/>
                </a:lnTo>
                <a:lnTo>
                  <a:pt x="4409605" y="247903"/>
                </a:lnTo>
                <a:lnTo>
                  <a:pt x="4412923" y="315065"/>
                </a:lnTo>
                <a:lnTo>
                  <a:pt x="4426877" y="315975"/>
                </a:lnTo>
                <a:lnTo>
                  <a:pt x="4427242" y="315975"/>
                </a:lnTo>
                <a:lnTo>
                  <a:pt x="4440398" y="314923"/>
                </a:lnTo>
                <a:lnTo>
                  <a:pt x="4452722" y="311875"/>
                </a:lnTo>
                <a:lnTo>
                  <a:pt x="4464215" y="306832"/>
                </a:lnTo>
                <a:lnTo>
                  <a:pt x="4476999" y="298671"/>
                </a:lnTo>
                <a:lnTo>
                  <a:pt x="4486866" y="290556"/>
                </a:lnTo>
                <a:lnTo>
                  <a:pt x="4496473" y="281050"/>
                </a:lnTo>
                <a:lnTo>
                  <a:pt x="4499013" y="1777"/>
                </a:lnTo>
                <a:lnTo>
                  <a:pt x="4496092" y="2412"/>
                </a:lnTo>
                <a:lnTo>
                  <a:pt x="4491774" y="4063"/>
                </a:lnTo>
                <a:lnTo>
                  <a:pt x="4488599" y="7493"/>
                </a:lnTo>
                <a:lnTo>
                  <a:pt x="4488218" y="10287"/>
                </a:lnTo>
                <a:lnTo>
                  <a:pt x="4488218" y="118110"/>
                </a:lnTo>
                <a:lnTo>
                  <a:pt x="4481747" y="112128"/>
                </a:lnTo>
                <a:lnTo>
                  <a:pt x="4471541" y="104253"/>
                </a:lnTo>
                <a:lnTo>
                  <a:pt x="4461294" y="98171"/>
                </a:lnTo>
                <a:lnTo>
                  <a:pt x="4444016" y="92455"/>
                </a:lnTo>
                <a:lnTo>
                  <a:pt x="4430941" y="91312"/>
                </a:lnTo>
                <a:lnTo>
                  <a:pt x="4430541" y="91313"/>
                </a:lnTo>
                <a:lnTo>
                  <a:pt x="4417055" y="92240"/>
                </a:lnTo>
                <a:lnTo>
                  <a:pt x="4404676" y="94940"/>
                </a:lnTo>
                <a:lnTo>
                  <a:pt x="4393349" y="99440"/>
                </a:lnTo>
                <a:lnTo>
                  <a:pt x="4384485" y="104590"/>
                </a:lnTo>
                <a:lnTo>
                  <a:pt x="4374635" y="112604"/>
                </a:lnTo>
                <a:lnTo>
                  <a:pt x="4366171" y="122427"/>
                </a:lnTo>
                <a:lnTo>
                  <a:pt x="4358935" y="133978"/>
                </a:lnTo>
                <a:lnTo>
                  <a:pt x="4353703" y="145601"/>
                </a:lnTo>
                <a:lnTo>
                  <a:pt x="4349534" y="158496"/>
                </a:lnTo>
                <a:lnTo>
                  <a:pt x="4347387" y="167671"/>
                </a:lnTo>
                <a:lnTo>
                  <a:pt x="4345404" y="179826"/>
                </a:lnTo>
                <a:lnTo>
                  <a:pt x="4344215" y="192717"/>
                </a:lnTo>
                <a:lnTo>
                  <a:pt x="4343819" y="206375"/>
                </a:lnTo>
                <a:lnTo>
                  <a:pt x="4343863" y="210714"/>
                </a:lnTo>
                <a:lnTo>
                  <a:pt x="4344539" y="223658"/>
                </a:lnTo>
                <a:lnTo>
                  <a:pt x="4346013" y="236217"/>
                </a:lnTo>
                <a:lnTo>
                  <a:pt x="4348264" y="248412"/>
                </a:lnTo>
                <a:lnTo>
                  <a:pt x="4351796" y="260970"/>
                </a:lnTo>
                <a:lnTo>
                  <a:pt x="4356588" y="272742"/>
                </a:lnTo>
                <a:lnTo>
                  <a:pt x="4362615" y="283337"/>
                </a:lnTo>
                <a:lnTo>
                  <a:pt x="4368585" y="291136"/>
                </a:lnTo>
                <a:lnTo>
                  <a:pt x="4377726" y="299929"/>
                </a:lnTo>
                <a:lnTo>
                  <a:pt x="4388396" y="307086"/>
                </a:lnTo>
                <a:lnTo>
                  <a:pt x="4400467" y="312317"/>
                </a:lnTo>
                <a:lnTo>
                  <a:pt x="4400969" y="210820"/>
                </a:lnTo>
                <a:lnTo>
                  <a:pt x="4400969" y="194690"/>
                </a:lnTo>
                <a:lnTo>
                  <a:pt x="4401731" y="186944"/>
                </a:lnTo>
                <a:lnTo>
                  <a:pt x="4403255" y="179450"/>
                </a:lnTo>
                <a:lnTo>
                  <a:pt x="4404906" y="171958"/>
                </a:lnTo>
                <a:lnTo>
                  <a:pt x="4407192" y="165100"/>
                </a:lnTo>
                <a:lnTo>
                  <a:pt x="4410494" y="159003"/>
                </a:lnTo>
                <a:lnTo>
                  <a:pt x="4413669" y="152908"/>
                </a:lnTo>
                <a:lnTo>
                  <a:pt x="4417860" y="147954"/>
                </a:lnTo>
                <a:lnTo>
                  <a:pt x="4423194" y="144399"/>
                </a:lnTo>
                <a:lnTo>
                  <a:pt x="4428401" y="140715"/>
                </a:lnTo>
                <a:lnTo>
                  <a:pt x="4434751" y="138937"/>
                </a:lnTo>
                <a:lnTo>
                  <a:pt x="4450118" y="138937"/>
                </a:lnTo>
                <a:lnTo>
                  <a:pt x="4457738" y="141604"/>
                </a:lnTo>
                <a:lnTo>
                  <a:pt x="4465104" y="146938"/>
                </a:lnTo>
                <a:lnTo>
                  <a:pt x="4470134" y="150907"/>
                </a:lnTo>
                <a:lnTo>
                  <a:pt x="4479039" y="159457"/>
                </a:lnTo>
                <a:lnTo>
                  <a:pt x="4488218" y="170179"/>
                </a:lnTo>
                <a:lnTo>
                  <a:pt x="4488218" y="236220"/>
                </a:lnTo>
                <a:lnTo>
                  <a:pt x="4483519" y="242188"/>
                </a:lnTo>
                <a:lnTo>
                  <a:pt x="4479074" y="247269"/>
                </a:lnTo>
                <a:lnTo>
                  <a:pt x="4475137" y="251333"/>
                </a:lnTo>
                <a:lnTo>
                  <a:pt x="4471073" y="255397"/>
                </a:lnTo>
                <a:lnTo>
                  <a:pt x="4467136" y="258699"/>
                </a:lnTo>
                <a:lnTo>
                  <a:pt x="4463326" y="261238"/>
                </a:lnTo>
                <a:lnTo>
                  <a:pt x="4459516" y="263778"/>
                </a:lnTo>
                <a:lnTo>
                  <a:pt x="4455833" y="265557"/>
                </a:lnTo>
                <a:lnTo>
                  <a:pt x="4452150" y="266700"/>
                </a:lnTo>
                <a:lnTo>
                  <a:pt x="4448594" y="267843"/>
                </a:lnTo>
                <a:lnTo>
                  <a:pt x="4444784" y="268350"/>
                </a:lnTo>
                <a:lnTo>
                  <a:pt x="4433227" y="268350"/>
                </a:lnTo>
                <a:close/>
              </a:path>
              <a:path w="6680746" h="392302">
                <a:moveTo>
                  <a:pt x="4412923" y="315065"/>
                </a:moveTo>
                <a:lnTo>
                  <a:pt x="4409605" y="247903"/>
                </a:lnTo>
                <a:lnTo>
                  <a:pt x="4406557" y="241808"/>
                </a:lnTo>
                <a:lnTo>
                  <a:pt x="4404271" y="234696"/>
                </a:lnTo>
                <a:lnTo>
                  <a:pt x="4403001" y="226822"/>
                </a:lnTo>
                <a:lnTo>
                  <a:pt x="4401604" y="218948"/>
                </a:lnTo>
                <a:lnTo>
                  <a:pt x="4400969" y="210820"/>
                </a:lnTo>
                <a:lnTo>
                  <a:pt x="4400467" y="312317"/>
                </a:lnTo>
                <a:lnTo>
                  <a:pt x="4412923" y="315065"/>
                </a:lnTo>
                <a:close/>
              </a:path>
              <a:path w="6680746" h="392302">
                <a:moveTo>
                  <a:pt x="4496473" y="303149"/>
                </a:moveTo>
                <a:lnTo>
                  <a:pt x="4496473" y="304800"/>
                </a:lnTo>
                <a:lnTo>
                  <a:pt x="4498505" y="308483"/>
                </a:lnTo>
                <a:lnTo>
                  <a:pt x="4501807" y="310134"/>
                </a:lnTo>
                <a:lnTo>
                  <a:pt x="4505998" y="311403"/>
                </a:lnTo>
                <a:lnTo>
                  <a:pt x="4509046" y="311658"/>
                </a:lnTo>
                <a:lnTo>
                  <a:pt x="4511967" y="312038"/>
                </a:lnTo>
                <a:lnTo>
                  <a:pt x="4528858" y="312038"/>
                </a:lnTo>
                <a:lnTo>
                  <a:pt x="4531906" y="311658"/>
                </a:lnTo>
                <a:lnTo>
                  <a:pt x="4534954" y="311403"/>
                </a:lnTo>
                <a:lnTo>
                  <a:pt x="4537367" y="310896"/>
                </a:lnTo>
                <a:lnTo>
                  <a:pt x="4540923" y="309372"/>
                </a:lnTo>
                <a:lnTo>
                  <a:pt x="4543717" y="306197"/>
                </a:lnTo>
                <a:lnTo>
                  <a:pt x="4544098" y="303149"/>
                </a:lnTo>
                <a:lnTo>
                  <a:pt x="4544098" y="10287"/>
                </a:lnTo>
                <a:lnTo>
                  <a:pt x="4536224" y="2412"/>
                </a:lnTo>
                <a:lnTo>
                  <a:pt x="4529747" y="1397"/>
                </a:lnTo>
                <a:lnTo>
                  <a:pt x="4526191" y="888"/>
                </a:lnTo>
                <a:lnTo>
                  <a:pt x="4506125" y="888"/>
                </a:lnTo>
                <a:lnTo>
                  <a:pt x="4502569" y="1397"/>
                </a:lnTo>
                <a:lnTo>
                  <a:pt x="4499013" y="1777"/>
                </a:lnTo>
                <a:lnTo>
                  <a:pt x="4496473" y="281050"/>
                </a:lnTo>
                <a:lnTo>
                  <a:pt x="4496473" y="303149"/>
                </a:lnTo>
                <a:close/>
              </a:path>
              <a:path w="6680746" h="392302">
                <a:moveTo>
                  <a:pt x="4656366" y="273812"/>
                </a:moveTo>
                <a:lnTo>
                  <a:pt x="4660811" y="315975"/>
                </a:lnTo>
                <a:lnTo>
                  <a:pt x="4671620" y="315348"/>
                </a:lnTo>
                <a:lnTo>
                  <a:pt x="4684143" y="312881"/>
                </a:lnTo>
                <a:lnTo>
                  <a:pt x="4681004" y="276225"/>
                </a:lnTo>
                <a:lnTo>
                  <a:pt x="4663732" y="276225"/>
                </a:lnTo>
                <a:lnTo>
                  <a:pt x="4656366" y="273812"/>
                </a:lnTo>
                <a:close/>
              </a:path>
              <a:path w="6680746" h="392302">
                <a:moveTo>
                  <a:pt x="4611915" y="202069"/>
                </a:moveTo>
                <a:lnTo>
                  <a:pt x="4602265" y="210655"/>
                </a:lnTo>
                <a:lnTo>
                  <a:pt x="4595152" y="220979"/>
                </a:lnTo>
                <a:lnTo>
                  <a:pt x="4592899" y="225737"/>
                </a:lnTo>
                <a:lnTo>
                  <a:pt x="4589445" y="237666"/>
                </a:lnTo>
                <a:lnTo>
                  <a:pt x="4588294" y="251206"/>
                </a:lnTo>
                <a:lnTo>
                  <a:pt x="4588359" y="254709"/>
                </a:lnTo>
                <a:lnTo>
                  <a:pt x="4589939" y="267785"/>
                </a:lnTo>
                <a:lnTo>
                  <a:pt x="4593628" y="279273"/>
                </a:lnTo>
                <a:lnTo>
                  <a:pt x="4597184" y="287400"/>
                </a:lnTo>
                <a:lnTo>
                  <a:pt x="4602264" y="294132"/>
                </a:lnTo>
                <a:lnTo>
                  <a:pt x="4608741" y="299465"/>
                </a:lnTo>
                <a:lnTo>
                  <a:pt x="4609249" y="299890"/>
                </a:lnTo>
                <a:lnTo>
                  <a:pt x="4619629" y="306785"/>
                </a:lnTo>
                <a:lnTo>
                  <a:pt x="4631728" y="311785"/>
                </a:lnTo>
                <a:lnTo>
                  <a:pt x="4635385" y="312844"/>
                </a:lnTo>
                <a:lnTo>
                  <a:pt x="4647631" y="315193"/>
                </a:lnTo>
                <a:lnTo>
                  <a:pt x="4660811" y="315975"/>
                </a:lnTo>
                <a:lnTo>
                  <a:pt x="4656366" y="273812"/>
                </a:lnTo>
                <a:lnTo>
                  <a:pt x="4651159" y="269113"/>
                </a:lnTo>
                <a:lnTo>
                  <a:pt x="4645825" y="264287"/>
                </a:lnTo>
                <a:lnTo>
                  <a:pt x="4643158" y="257683"/>
                </a:lnTo>
                <a:lnTo>
                  <a:pt x="4643158" y="244475"/>
                </a:lnTo>
                <a:lnTo>
                  <a:pt x="4644174" y="240157"/>
                </a:lnTo>
                <a:lnTo>
                  <a:pt x="4645952" y="236347"/>
                </a:lnTo>
                <a:lnTo>
                  <a:pt x="4647857" y="232537"/>
                </a:lnTo>
                <a:lnTo>
                  <a:pt x="4650778" y="229362"/>
                </a:lnTo>
                <a:lnTo>
                  <a:pt x="4654842" y="226695"/>
                </a:lnTo>
                <a:lnTo>
                  <a:pt x="4658779" y="223900"/>
                </a:lnTo>
                <a:lnTo>
                  <a:pt x="4663986" y="221996"/>
                </a:lnTo>
                <a:lnTo>
                  <a:pt x="4670463" y="220599"/>
                </a:lnTo>
                <a:lnTo>
                  <a:pt x="4676813" y="219328"/>
                </a:lnTo>
                <a:lnTo>
                  <a:pt x="4684560" y="218566"/>
                </a:lnTo>
                <a:lnTo>
                  <a:pt x="4715040" y="218566"/>
                </a:lnTo>
                <a:lnTo>
                  <a:pt x="4715040" y="252475"/>
                </a:lnTo>
                <a:lnTo>
                  <a:pt x="4713950" y="253692"/>
                </a:lnTo>
                <a:lnTo>
                  <a:pt x="4704313" y="263196"/>
                </a:lnTo>
                <a:lnTo>
                  <a:pt x="4694847" y="270128"/>
                </a:lnTo>
                <a:lnTo>
                  <a:pt x="4688243" y="274193"/>
                </a:lnTo>
                <a:lnTo>
                  <a:pt x="4681004" y="276225"/>
                </a:lnTo>
                <a:lnTo>
                  <a:pt x="4684143" y="312881"/>
                </a:lnTo>
                <a:lnTo>
                  <a:pt x="4695736" y="308610"/>
                </a:lnTo>
                <a:lnTo>
                  <a:pt x="4704005" y="304179"/>
                </a:lnTo>
                <a:lnTo>
                  <a:pt x="4714347" y="296868"/>
                </a:lnTo>
                <a:lnTo>
                  <a:pt x="4723803" y="288036"/>
                </a:lnTo>
                <a:lnTo>
                  <a:pt x="4723803" y="305943"/>
                </a:lnTo>
                <a:lnTo>
                  <a:pt x="4725708" y="308737"/>
                </a:lnTo>
                <a:lnTo>
                  <a:pt x="4729137" y="310896"/>
                </a:lnTo>
                <a:lnTo>
                  <a:pt x="4732185" y="311403"/>
                </a:lnTo>
                <a:lnTo>
                  <a:pt x="4735233" y="311912"/>
                </a:lnTo>
                <a:lnTo>
                  <a:pt x="4740059" y="312165"/>
                </a:lnTo>
                <a:lnTo>
                  <a:pt x="4753013" y="312165"/>
                </a:lnTo>
                <a:lnTo>
                  <a:pt x="4761014" y="311403"/>
                </a:lnTo>
                <a:lnTo>
                  <a:pt x="4769523" y="307594"/>
                </a:lnTo>
                <a:lnTo>
                  <a:pt x="4770285" y="303911"/>
                </a:lnTo>
                <a:lnTo>
                  <a:pt x="4770285" y="169925"/>
                </a:lnTo>
                <a:lnTo>
                  <a:pt x="4769868" y="158471"/>
                </a:lnTo>
                <a:lnTo>
                  <a:pt x="4768224" y="145762"/>
                </a:lnTo>
                <a:lnTo>
                  <a:pt x="4765332" y="134493"/>
                </a:lnTo>
                <a:lnTo>
                  <a:pt x="4757942" y="119334"/>
                </a:lnTo>
                <a:lnTo>
                  <a:pt x="4749711" y="109982"/>
                </a:lnTo>
                <a:lnTo>
                  <a:pt x="4735051" y="100490"/>
                </a:lnTo>
                <a:lnTo>
                  <a:pt x="4722279" y="95885"/>
                </a:lnTo>
                <a:lnTo>
                  <a:pt x="4709106" y="93132"/>
                </a:lnTo>
                <a:lnTo>
                  <a:pt x="4696372" y="91767"/>
                </a:lnTo>
                <a:lnTo>
                  <a:pt x="4682274" y="91312"/>
                </a:lnTo>
                <a:lnTo>
                  <a:pt x="4682050" y="91313"/>
                </a:lnTo>
                <a:lnTo>
                  <a:pt x="4669211" y="91877"/>
                </a:lnTo>
                <a:lnTo>
                  <a:pt x="4656747" y="93472"/>
                </a:lnTo>
                <a:lnTo>
                  <a:pt x="4648492" y="94869"/>
                </a:lnTo>
                <a:lnTo>
                  <a:pt x="4640872" y="96647"/>
                </a:lnTo>
                <a:lnTo>
                  <a:pt x="4633887" y="98933"/>
                </a:lnTo>
                <a:lnTo>
                  <a:pt x="4626775" y="101219"/>
                </a:lnTo>
                <a:lnTo>
                  <a:pt x="4620679" y="103632"/>
                </a:lnTo>
                <a:lnTo>
                  <a:pt x="4615472" y="106172"/>
                </a:lnTo>
                <a:lnTo>
                  <a:pt x="4610265" y="108838"/>
                </a:lnTo>
                <a:lnTo>
                  <a:pt x="4606709" y="111125"/>
                </a:lnTo>
                <a:lnTo>
                  <a:pt x="4604550" y="113284"/>
                </a:lnTo>
                <a:lnTo>
                  <a:pt x="4601121" y="117856"/>
                </a:lnTo>
                <a:lnTo>
                  <a:pt x="4600359" y="120650"/>
                </a:lnTo>
                <a:lnTo>
                  <a:pt x="4599597" y="123316"/>
                </a:lnTo>
                <a:lnTo>
                  <a:pt x="4599216" y="126873"/>
                </a:lnTo>
                <a:lnTo>
                  <a:pt x="4599216" y="135000"/>
                </a:lnTo>
                <a:lnTo>
                  <a:pt x="4599470" y="138049"/>
                </a:lnTo>
                <a:lnTo>
                  <a:pt x="4599851" y="140970"/>
                </a:lnTo>
                <a:lnTo>
                  <a:pt x="4600359" y="143763"/>
                </a:lnTo>
                <a:lnTo>
                  <a:pt x="4601756" y="148082"/>
                </a:lnTo>
                <a:lnTo>
                  <a:pt x="4604931" y="152526"/>
                </a:lnTo>
                <a:lnTo>
                  <a:pt x="4607598" y="154050"/>
                </a:lnTo>
                <a:lnTo>
                  <a:pt x="4611662" y="154050"/>
                </a:lnTo>
                <a:lnTo>
                  <a:pt x="4614710" y="153035"/>
                </a:lnTo>
                <a:lnTo>
                  <a:pt x="4618520" y="151002"/>
                </a:lnTo>
                <a:lnTo>
                  <a:pt x="4622330" y="148844"/>
                </a:lnTo>
                <a:lnTo>
                  <a:pt x="4627029" y="146558"/>
                </a:lnTo>
                <a:lnTo>
                  <a:pt x="4632744" y="144018"/>
                </a:lnTo>
                <a:lnTo>
                  <a:pt x="4638332" y="141477"/>
                </a:lnTo>
                <a:lnTo>
                  <a:pt x="4644936" y="139191"/>
                </a:lnTo>
                <a:lnTo>
                  <a:pt x="4652302" y="137160"/>
                </a:lnTo>
                <a:lnTo>
                  <a:pt x="4659668" y="135000"/>
                </a:lnTo>
                <a:lnTo>
                  <a:pt x="4667923" y="133985"/>
                </a:lnTo>
                <a:lnTo>
                  <a:pt x="4684560" y="133985"/>
                </a:lnTo>
                <a:lnTo>
                  <a:pt x="4690529" y="134747"/>
                </a:lnTo>
                <a:lnTo>
                  <a:pt x="4695355" y="136271"/>
                </a:lnTo>
                <a:lnTo>
                  <a:pt x="4700181" y="137668"/>
                </a:lnTo>
                <a:lnTo>
                  <a:pt x="4703991" y="140081"/>
                </a:lnTo>
                <a:lnTo>
                  <a:pt x="4706912" y="143128"/>
                </a:lnTo>
                <a:lnTo>
                  <a:pt x="4709833" y="146303"/>
                </a:lnTo>
                <a:lnTo>
                  <a:pt x="4711865" y="150113"/>
                </a:lnTo>
                <a:lnTo>
                  <a:pt x="4713135" y="154812"/>
                </a:lnTo>
                <a:lnTo>
                  <a:pt x="4714405" y="159512"/>
                </a:lnTo>
                <a:lnTo>
                  <a:pt x="4715040" y="164973"/>
                </a:lnTo>
                <a:lnTo>
                  <a:pt x="4715040" y="183387"/>
                </a:lnTo>
                <a:lnTo>
                  <a:pt x="4695609" y="183387"/>
                </a:lnTo>
                <a:lnTo>
                  <a:pt x="4686009" y="183519"/>
                </a:lnTo>
                <a:lnTo>
                  <a:pt x="4672748" y="184195"/>
                </a:lnTo>
                <a:lnTo>
                  <a:pt x="4660417" y="185459"/>
                </a:lnTo>
                <a:lnTo>
                  <a:pt x="4649000" y="187325"/>
                </a:lnTo>
                <a:lnTo>
                  <a:pt x="4637839" y="190049"/>
                </a:lnTo>
                <a:lnTo>
                  <a:pt x="4625767" y="194368"/>
                </a:lnTo>
                <a:lnTo>
                  <a:pt x="4615345" y="199771"/>
                </a:lnTo>
                <a:lnTo>
                  <a:pt x="4611915" y="202069"/>
                </a:lnTo>
                <a:close/>
              </a:path>
              <a:path w="6680746" h="392302">
                <a:moveTo>
                  <a:pt x="4904143" y="268350"/>
                </a:moveTo>
                <a:lnTo>
                  <a:pt x="4897666" y="266573"/>
                </a:lnTo>
                <a:lnTo>
                  <a:pt x="4892586" y="262763"/>
                </a:lnTo>
                <a:lnTo>
                  <a:pt x="4887633" y="259079"/>
                </a:lnTo>
                <a:lnTo>
                  <a:pt x="4883569" y="254126"/>
                </a:lnTo>
                <a:lnTo>
                  <a:pt x="4880521" y="247903"/>
                </a:lnTo>
                <a:lnTo>
                  <a:pt x="4883839" y="315065"/>
                </a:lnTo>
                <a:lnTo>
                  <a:pt x="4897793" y="315975"/>
                </a:lnTo>
                <a:lnTo>
                  <a:pt x="4898158" y="315975"/>
                </a:lnTo>
                <a:lnTo>
                  <a:pt x="4911314" y="314923"/>
                </a:lnTo>
                <a:lnTo>
                  <a:pt x="4923638" y="311875"/>
                </a:lnTo>
                <a:lnTo>
                  <a:pt x="4935131" y="306832"/>
                </a:lnTo>
                <a:lnTo>
                  <a:pt x="4947915" y="298671"/>
                </a:lnTo>
                <a:lnTo>
                  <a:pt x="4957782" y="290556"/>
                </a:lnTo>
                <a:lnTo>
                  <a:pt x="4967389" y="281050"/>
                </a:lnTo>
                <a:lnTo>
                  <a:pt x="4969929" y="1777"/>
                </a:lnTo>
                <a:lnTo>
                  <a:pt x="4967008" y="2412"/>
                </a:lnTo>
                <a:lnTo>
                  <a:pt x="4962690" y="4063"/>
                </a:lnTo>
                <a:lnTo>
                  <a:pt x="4959515" y="7493"/>
                </a:lnTo>
                <a:lnTo>
                  <a:pt x="4959134" y="10287"/>
                </a:lnTo>
                <a:lnTo>
                  <a:pt x="4959134" y="118110"/>
                </a:lnTo>
                <a:lnTo>
                  <a:pt x="4952663" y="112128"/>
                </a:lnTo>
                <a:lnTo>
                  <a:pt x="4942457" y="104253"/>
                </a:lnTo>
                <a:lnTo>
                  <a:pt x="4932210" y="98171"/>
                </a:lnTo>
                <a:lnTo>
                  <a:pt x="4914932" y="92455"/>
                </a:lnTo>
                <a:lnTo>
                  <a:pt x="4901857" y="91312"/>
                </a:lnTo>
                <a:lnTo>
                  <a:pt x="4901457" y="91313"/>
                </a:lnTo>
                <a:lnTo>
                  <a:pt x="4887971" y="92240"/>
                </a:lnTo>
                <a:lnTo>
                  <a:pt x="4875592" y="94940"/>
                </a:lnTo>
                <a:lnTo>
                  <a:pt x="4864265" y="99440"/>
                </a:lnTo>
                <a:lnTo>
                  <a:pt x="4855401" y="104590"/>
                </a:lnTo>
                <a:lnTo>
                  <a:pt x="4845551" y="112604"/>
                </a:lnTo>
                <a:lnTo>
                  <a:pt x="4837087" y="122427"/>
                </a:lnTo>
                <a:lnTo>
                  <a:pt x="4829851" y="133978"/>
                </a:lnTo>
                <a:lnTo>
                  <a:pt x="4824619" y="145601"/>
                </a:lnTo>
                <a:lnTo>
                  <a:pt x="4820450" y="158496"/>
                </a:lnTo>
                <a:lnTo>
                  <a:pt x="4818303" y="167671"/>
                </a:lnTo>
                <a:lnTo>
                  <a:pt x="4816320" y="179826"/>
                </a:lnTo>
                <a:lnTo>
                  <a:pt x="4815131" y="192717"/>
                </a:lnTo>
                <a:lnTo>
                  <a:pt x="4814735" y="206375"/>
                </a:lnTo>
                <a:lnTo>
                  <a:pt x="4814779" y="210714"/>
                </a:lnTo>
                <a:lnTo>
                  <a:pt x="4815455" y="223658"/>
                </a:lnTo>
                <a:lnTo>
                  <a:pt x="4816929" y="236217"/>
                </a:lnTo>
                <a:lnTo>
                  <a:pt x="4819180" y="248412"/>
                </a:lnTo>
                <a:lnTo>
                  <a:pt x="4822712" y="260970"/>
                </a:lnTo>
                <a:lnTo>
                  <a:pt x="4827504" y="272742"/>
                </a:lnTo>
                <a:lnTo>
                  <a:pt x="4833531" y="283337"/>
                </a:lnTo>
                <a:lnTo>
                  <a:pt x="4839501" y="291136"/>
                </a:lnTo>
                <a:lnTo>
                  <a:pt x="4848642" y="299929"/>
                </a:lnTo>
                <a:lnTo>
                  <a:pt x="4859312" y="307086"/>
                </a:lnTo>
                <a:lnTo>
                  <a:pt x="4871383" y="312317"/>
                </a:lnTo>
                <a:lnTo>
                  <a:pt x="4871885" y="210820"/>
                </a:lnTo>
                <a:lnTo>
                  <a:pt x="4871885" y="194690"/>
                </a:lnTo>
                <a:lnTo>
                  <a:pt x="4872647" y="186944"/>
                </a:lnTo>
                <a:lnTo>
                  <a:pt x="4874171" y="179450"/>
                </a:lnTo>
                <a:lnTo>
                  <a:pt x="4875822" y="171958"/>
                </a:lnTo>
                <a:lnTo>
                  <a:pt x="4878108" y="165100"/>
                </a:lnTo>
                <a:lnTo>
                  <a:pt x="4881410" y="159003"/>
                </a:lnTo>
                <a:lnTo>
                  <a:pt x="4884585" y="152908"/>
                </a:lnTo>
                <a:lnTo>
                  <a:pt x="4888776" y="147954"/>
                </a:lnTo>
                <a:lnTo>
                  <a:pt x="4894110" y="144399"/>
                </a:lnTo>
                <a:lnTo>
                  <a:pt x="4899317" y="140715"/>
                </a:lnTo>
                <a:lnTo>
                  <a:pt x="4905667" y="138937"/>
                </a:lnTo>
                <a:lnTo>
                  <a:pt x="4921034" y="138937"/>
                </a:lnTo>
                <a:lnTo>
                  <a:pt x="4928654" y="141604"/>
                </a:lnTo>
                <a:lnTo>
                  <a:pt x="4936020" y="146938"/>
                </a:lnTo>
                <a:lnTo>
                  <a:pt x="4941050" y="150907"/>
                </a:lnTo>
                <a:lnTo>
                  <a:pt x="4949955" y="159457"/>
                </a:lnTo>
                <a:lnTo>
                  <a:pt x="4959134" y="170179"/>
                </a:lnTo>
                <a:lnTo>
                  <a:pt x="4959134" y="236220"/>
                </a:lnTo>
                <a:lnTo>
                  <a:pt x="4954435" y="242188"/>
                </a:lnTo>
                <a:lnTo>
                  <a:pt x="4949990" y="247269"/>
                </a:lnTo>
                <a:lnTo>
                  <a:pt x="4946053" y="251333"/>
                </a:lnTo>
                <a:lnTo>
                  <a:pt x="4941989" y="255397"/>
                </a:lnTo>
                <a:lnTo>
                  <a:pt x="4938052" y="258699"/>
                </a:lnTo>
                <a:lnTo>
                  <a:pt x="4934242" y="261238"/>
                </a:lnTo>
                <a:lnTo>
                  <a:pt x="4930432" y="263778"/>
                </a:lnTo>
                <a:lnTo>
                  <a:pt x="4923066" y="266700"/>
                </a:lnTo>
                <a:lnTo>
                  <a:pt x="4919510" y="267843"/>
                </a:lnTo>
                <a:lnTo>
                  <a:pt x="4915700" y="268350"/>
                </a:lnTo>
                <a:lnTo>
                  <a:pt x="4904143" y="268350"/>
                </a:lnTo>
                <a:close/>
              </a:path>
              <a:path w="6680746" h="392302">
                <a:moveTo>
                  <a:pt x="4883839" y="315065"/>
                </a:moveTo>
                <a:lnTo>
                  <a:pt x="4880521" y="247903"/>
                </a:lnTo>
                <a:lnTo>
                  <a:pt x="4877473" y="241808"/>
                </a:lnTo>
                <a:lnTo>
                  <a:pt x="4875187" y="234696"/>
                </a:lnTo>
                <a:lnTo>
                  <a:pt x="4873917" y="226822"/>
                </a:lnTo>
                <a:lnTo>
                  <a:pt x="4872520" y="218948"/>
                </a:lnTo>
                <a:lnTo>
                  <a:pt x="4871885" y="210820"/>
                </a:lnTo>
                <a:lnTo>
                  <a:pt x="4871383" y="312317"/>
                </a:lnTo>
                <a:lnTo>
                  <a:pt x="4883839" y="315065"/>
                </a:lnTo>
                <a:close/>
              </a:path>
              <a:path w="6680746" h="392302">
                <a:moveTo>
                  <a:pt x="4967389" y="303149"/>
                </a:moveTo>
                <a:lnTo>
                  <a:pt x="4967389" y="304800"/>
                </a:lnTo>
                <a:lnTo>
                  <a:pt x="4969421" y="308483"/>
                </a:lnTo>
                <a:lnTo>
                  <a:pt x="4972723" y="310134"/>
                </a:lnTo>
                <a:lnTo>
                  <a:pt x="4976914" y="311403"/>
                </a:lnTo>
                <a:lnTo>
                  <a:pt x="4979962" y="311658"/>
                </a:lnTo>
                <a:lnTo>
                  <a:pt x="4982883" y="312038"/>
                </a:lnTo>
                <a:lnTo>
                  <a:pt x="4999774" y="312038"/>
                </a:lnTo>
                <a:lnTo>
                  <a:pt x="5002822" y="311658"/>
                </a:lnTo>
                <a:lnTo>
                  <a:pt x="5005870" y="311403"/>
                </a:lnTo>
                <a:lnTo>
                  <a:pt x="5008283" y="310896"/>
                </a:lnTo>
                <a:lnTo>
                  <a:pt x="5011839" y="309372"/>
                </a:lnTo>
                <a:lnTo>
                  <a:pt x="5014633" y="306197"/>
                </a:lnTo>
                <a:lnTo>
                  <a:pt x="5015014" y="303149"/>
                </a:lnTo>
                <a:lnTo>
                  <a:pt x="5015014" y="10287"/>
                </a:lnTo>
                <a:lnTo>
                  <a:pt x="5007140" y="2412"/>
                </a:lnTo>
                <a:lnTo>
                  <a:pt x="5000663" y="1397"/>
                </a:lnTo>
                <a:lnTo>
                  <a:pt x="4997107" y="888"/>
                </a:lnTo>
                <a:lnTo>
                  <a:pt x="4977041" y="888"/>
                </a:lnTo>
                <a:lnTo>
                  <a:pt x="4973485" y="1397"/>
                </a:lnTo>
                <a:lnTo>
                  <a:pt x="4969929" y="1777"/>
                </a:lnTo>
                <a:lnTo>
                  <a:pt x="4967389" y="281050"/>
                </a:lnTo>
                <a:lnTo>
                  <a:pt x="4967389" y="303149"/>
                </a:lnTo>
                <a:close/>
              </a:path>
              <a:path w="6680746" h="392302">
                <a:moveTo>
                  <a:pt x="5226215" y="102615"/>
                </a:moveTo>
                <a:lnTo>
                  <a:pt x="5224310" y="99060"/>
                </a:lnTo>
                <a:lnTo>
                  <a:pt x="5221389" y="97409"/>
                </a:lnTo>
                <a:lnTo>
                  <a:pt x="5217198" y="96138"/>
                </a:lnTo>
                <a:lnTo>
                  <a:pt x="5214150" y="95758"/>
                </a:lnTo>
                <a:lnTo>
                  <a:pt x="5210975" y="95376"/>
                </a:lnTo>
                <a:lnTo>
                  <a:pt x="5207038" y="95123"/>
                </a:lnTo>
                <a:lnTo>
                  <a:pt x="5197640" y="95123"/>
                </a:lnTo>
                <a:lnTo>
                  <a:pt x="5193830" y="95376"/>
                </a:lnTo>
                <a:lnTo>
                  <a:pt x="5190782" y="95758"/>
                </a:lnTo>
                <a:lnTo>
                  <a:pt x="5187734" y="96138"/>
                </a:lnTo>
                <a:lnTo>
                  <a:pt x="5185194" y="96647"/>
                </a:lnTo>
                <a:lnTo>
                  <a:pt x="5181384" y="98171"/>
                </a:lnTo>
                <a:lnTo>
                  <a:pt x="5178590" y="101346"/>
                </a:lnTo>
                <a:lnTo>
                  <a:pt x="5178209" y="104139"/>
                </a:lnTo>
                <a:lnTo>
                  <a:pt x="5178209" y="303149"/>
                </a:lnTo>
                <a:lnTo>
                  <a:pt x="5186210" y="310641"/>
                </a:lnTo>
                <a:lnTo>
                  <a:pt x="5196243" y="311912"/>
                </a:lnTo>
                <a:lnTo>
                  <a:pt x="5200815" y="312165"/>
                </a:lnTo>
                <a:lnTo>
                  <a:pt x="5211737" y="312165"/>
                </a:lnTo>
                <a:lnTo>
                  <a:pt x="5219865" y="311531"/>
                </a:lnTo>
                <a:lnTo>
                  <a:pt x="5230660" y="309118"/>
                </a:lnTo>
                <a:lnTo>
                  <a:pt x="5234470" y="303149"/>
                </a:lnTo>
                <a:lnTo>
                  <a:pt x="5234470" y="170814"/>
                </a:lnTo>
                <a:lnTo>
                  <a:pt x="5239106" y="165178"/>
                </a:lnTo>
                <a:lnTo>
                  <a:pt x="5248081" y="155493"/>
                </a:lnTo>
                <a:lnTo>
                  <a:pt x="5256568" y="148082"/>
                </a:lnTo>
                <a:lnTo>
                  <a:pt x="5263299" y="142875"/>
                </a:lnTo>
                <a:lnTo>
                  <a:pt x="5270157" y="140208"/>
                </a:lnTo>
                <a:lnTo>
                  <a:pt x="5282349" y="140208"/>
                </a:lnTo>
                <a:lnTo>
                  <a:pt x="5291112" y="143510"/>
                </a:lnTo>
                <a:lnTo>
                  <a:pt x="5298351" y="148716"/>
                </a:lnTo>
                <a:lnTo>
                  <a:pt x="5303431" y="156590"/>
                </a:lnTo>
                <a:lnTo>
                  <a:pt x="5306606" y="166750"/>
                </a:lnTo>
                <a:lnTo>
                  <a:pt x="5307876" y="172338"/>
                </a:lnTo>
                <a:lnTo>
                  <a:pt x="5308511" y="178435"/>
                </a:lnTo>
                <a:lnTo>
                  <a:pt x="5308511" y="303149"/>
                </a:lnTo>
                <a:lnTo>
                  <a:pt x="5309019" y="305943"/>
                </a:lnTo>
                <a:lnTo>
                  <a:pt x="5316639" y="310641"/>
                </a:lnTo>
                <a:lnTo>
                  <a:pt x="5322989" y="311531"/>
                </a:lnTo>
                <a:lnTo>
                  <a:pt x="5331117" y="312165"/>
                </a:lnTo>
                <a:lnTo>
                  <a:pt x="5342039" y="312165"/>
                </a:lnTo>
                <a:lnTo>
                  <a:pt x="5350040" y="311531"/>
                </a:lnTo>
                <a:lnTo>
                  <a:pt x="5356517" y="310641"/>
                </a:lnTo>
                <a:lnTo>
                  <a:pt x="5364137" y="305943"/>
                </a:lnTo>
                <a:lnTo>
                  <a:pt x="5364518" y="303149"/>
                </a:lnTo>
                <a:lnTo>
                  <a:pt x="5364518" y="170814"/>
                </a:lnTo>
                <a:lnTo>
                  <a:pt x="5369382" y="165058"/>
                </a:lnTo>
                <a:lnTo>
                  <a:pt x="5378416" y="155445"/>
                </a:lnTo>
                <a:lnTo>
                  <a:pt x="5386870" y="148082"/>
                </a:lnTo>
                <a:lnTo>
                  <a:pt x="5393728" y="142875"/>
                </a:lnTo>
                <a:lnTo>
                  <a:pt x="5400459" y="140208"/>
                </a:lnTo>
                <a:lnTo>
                  <a:pt x="5412651" y="140208"/>
                </a:lnTo>
                <a:lnTo>
                  <a:pt x="5417477" y="141350"/>
                </a:lnTo>
                <a:lnTo>
                  <a:pt x="5421414" y="143510"/>
                </a:lnTo>
                <a:lnTo>
                  <a:pt x="5425351" y="145669"/>
                </a:lnTo>
                <a:lnTo>
                  <a:pt x="5428653" y="148716"/>
                </a:lnTo>
                <a:lnTo>
                  <a:pt x="5431193" y="152653"/>
                </a:lnTo>
                <a:lnTo>
                  <a:pt x="5433860" y="156590"/>
                </a:lnTo>
                <a:lnTo>
                  <a:pt x="5435765" y="161289"/>
                </a:lnTo>
                <a:lnTo>
                  <a:pt x="5437035" y="166750"/>
                </a:lnTo>
                <a:lnTo>
                  <a:pt x="5438305" y="172338"/>
                </a:lnTo>
                <a:lnTo>
                  <a:pt x="5438940" y="178435"/>
                </a:lnTo>
                <a:lnTo>
                  <a:pt x="5438940" y="303149"/>
                </a:lnTo>
                <a:lnTo>
                  <a:pt x="5439321" y="305943"/>
                </a:lnTo>
                <a:lnTo>
                  <a:pt x="5442496" y="309118"/>
                </a:lnTo>
                <a:lnTo>
                  <a:pt x="5446814" y="310641"/>
                </a:lnTo>
                <a:lnTo>
                  <a:pt x="5449608" y="311150"/>
                </a:lnTo>
                <a:lnTo>
                  <a:pt x="5453164" y="311531"/>
                </a:lnTo>
                <a:lnTo>
                  <a:pt x="5456720" y="311912"/>
                </a:lnTo>
                <a:lnTo>
                  <a:pt x="5461419" y="312165"/>
                </a:lnTo>
                <a:lnTo>
                  <a:pt x="5472595" y="312165"/>
                </a:lnTo>
                <a:lnTo>
                  <a:pt x="5477040" y="311912"/>
                </a:lnTo>
                <a:lnTo>
                  <a:pt x="5480596" y="311531"/>
                </a:lnTo>
                <a:lnTo>
                  <a:pt x="5484279" y="311150"/>
                </a:lnTo>
                <a:lnTo>
                  <a:pt x="5487073" y="310641"/>
                </a:lnTo>
                <a:lnTo>
                  <a:pt x="5491264" y="309118"/>
                </a:lnTo>
                <a:lnTo>
                  <a:pt x="5494439" y="305943"/>
                </a:lnTo>
                <a:lnTo>
                  <a:pt x="5494947" y="303149"/>
                </a:lnTo>
                <a:lnTo>
                  <a:pt x="5494947" y="175768"/>
                </a:lnTo>
                <a:lnTo>
                  <a:pt x="5494769" y="168085"/>
                </a:lnTo>
                <a:lnTo>
                  <a:pt x="5493628" y="155344"/>
                </a:lnTo>
                <a:lnTo>
                  <a:pt x="5491391" y="143128"/>
                </a:lnTo>
                <a:lnTo>
                  <a:pt x="5485771" y="126884"/>
                </a:lnTo>
                <a:lnTo>
                  <a:pt x="5479453" y="116204"/>
                </a:lnTo>
                <a:lnTo>
                  <a:pt x="5468539" y="104957"/>
                </a:lnTo>
                <a:lnTo>
                  <a:pt x="5457482" y="98044"/>
                </a:lnTo>
                <a:lnTo>
                  <a:pt x="5450021" y="95044"/>
                </a:lnTo>
                <a:lnTo>
                  <a:pt x="5437828" y="92252"/>
                </a:lnTo>
                <a:lnTo>
                  <a:pt x="5423954" y="91312"/>
                </a:lnTo>
                <a:lnTo>
                  <a:pt x="5418112" y="91312"/>
                </a:lnTo>
                <a:lnTo>
                  <a:pt x="5406809" y="93472"/>
                </a:lnTo>
                <a:lnTo>
                  <a:pt x="5395760" y="97027"/>
                </a:lnTo>
                <a:lnTo>
                  <a:pt x="5390172" y="99949"/>
                </a:lnTo>
                <a:lnTo>
                  <a:pt x="5384584" y="102870"/>
                </a:lnTo>
                <a:lnTo>
                  <a:pt x="5378869" y="106552"/>
                </a:lnTo>
                <a:lnTo>
                  <a:pt x="5373154" y="111251"/>
                </a:lnTo>
                <a:lnTo>
                  <a:pt x="5367439" y="115824"/>
                </a:lnTo>
                <a:lnTo>
                  <a:pt x="5361597" y="121285"/>
                </a:lnTo>
                <a:lnTo>
                  <a:pt x="5355628" y="127762"/>
                </a:lnTo>
                <a:lnTo>
                  <a:pt x="5353088" y="122174"/>
                </a:lnTo>
                <a:lnTo>
                  <a:pt x="5350040" y="117221"/>
                </a:lnTo>
                <a:lnTo>
                  <a:pt x="5346230" y="112775"/>
                </a:lnTo>
                <a:lnTo>
                  <a:pt x="5342547" y="108331"/>
                </a:lnTo>
                <a:lnTo>
                  <a:pt x="5338102" y="104521"/>
                </a:lnTo>
                <a:lnTo>
                  <a:pt x="5333022" y="101346"/>
                </a:lnTo>
                <a:lnTo>
                  <a:pt x="5327815" y="98044"/>
                </a:lnTo>
                <a:lnTo>
                  <a:pt x="5321973" y="95631"/>
                </a:lnTo>
                <a:lnTo>
                  <a:pt x="5315496" y="93979"/>
                </a:lnTo>
                <a:lnTo>
                  <a:pt x="5308892" y="92201"/>
                </a:lnTo>
                <a:lnTo>
                  <a:pt x="5301526" y="91312"/>
                </a:lnTo>
                <a:lnTo>
                  <a:pt x="5293398" y="91312"/>
                </a:lnTo>
                <a:lnTo>
                  <a:pt x="5283363" y="92045"/>
                </a:lnTo>
                <a:lnTo>
                  <a:pt x="5271040" y="95045"/>
                </a:lnTo>
                <a:lnTo>
                  <a:pt x="5259108" y="100329"/>
                </a:lnTo>
                <a:lnTo>
                  <a:pt x="5255762" y="102216"/>
                </a:lnTo>
                <a:lnTo>
                  <a:pt x="5245913" y="108881"/>
                </a:lnTo>
                <a:lnTo>
                  <a:pt x="5236050" y="117198"/>
                </a:lnTo>
                <a:lnTo>
                  <a:pt x="5226215" y="127126"/>
                </a:lnTo>
                <a:lnTo>
                  <a:pt x="5226215" y="102615"/>
                </a:lnTo>
                <a:close/>
              </a:path>
              <a:path w="6680746" h="392302">
                <a:moveTo>
                  <a:pt x="5552478" y="98171"/>
                </a:moveTo>
                <a:lnTo>
                  <a:pt x="5549303" y="101346"/>
                </a:lnTo>
                <a:lnTo>
                  <a:pt x="5548922" y="104139"/>
                </a:lnTo>
                <a:lnTo>
                  <a:pt x="5548922" y="226144"/>
                </a:lnTo>
                <a:lnTo>
                  <a:pt x="5549319" y="240451"/>
                </a:lnTo>
                <a:lnTo>
                  <a:pt x="5550528" y="253081"/>
                </a:lnTo>
                <a:lnTo>
                  <a:pt x="5552605" y="264033"/>
                </a:lnTo>
                <a:lnTo>
                  <a:pt x="5558344" y="280277"/>
                </a:lnTo>
                <a:lnTo>
                  <a:pt x="5564797" y="290957"/>
                </a:lnTo>
                <a:lnTo>
                  <a:pt x="5576262" y="302475"/>
                </a:lnTo>
                <a:lnTo>
                  <a:pt x="5587403" y="309245"/>
                </a:lnTo>
                <a:lnTo>
                  <a:pt x="5595671" y="312451"/>
                </a:lnTo>
                <a:lnTo>
                  <a:pt x="5607947" y="315088"/>
                </a:lnTo>
                <a:lnTo>
                  <a:pt x="5621947" y="315975"/>
                </a:lnTo>
                <a:lnTo>
                  <a:pt x="5632919" y="315140"/>
                </a:lnTo>
                <a:lnTo>
                  <a:pt x="5645255" y="312130"/>
                </a:lnTo>
                <a:lnTo>
                  <a:pt x="5657253" y="306959"/>
                </a:lnTo>
                <a:lnTo>
                  <a:pt x="5671178" y="298145"/>
                </a:lnTo>
                <a:lnTo>
                  <a:pt x="5681086" y="289941"/>
                </a:lnTo>
                <a:lnTo>
                  <a:pt x="5690908" y="280162"/>
                </a:lnTo>
                <a:lnTo>
                  <a:pt x="5690908" y="304673"/>
                </a:lnTo>
                <a:lnTo>
                  <a:pt x="5700052" y="311150"/>
                </a:lnTo>
                <a:lnTo>
                  <a:pt x="5710085" y="312165"/>
                </a:lnTo>
                <a:lnTo>
                  <a:pt x="5719610" y="312165"/>
                </a:lnTo>
                <a:lnTo>
                  <a:pt x="5729516" y="311150"/>
                </a:lnTo>
                <a:lnTo>
                  <a:pt x="5738533" y="305943"/>
                </a:lnTo>
                <a:lnTo>
                  <a:pt x="5738914" y="303149"/>
                </a:lnTo>
                <a:lnTo>
                  <a:pt x="5738914" y="104139"/>
                </a:lnTo>
                <a:lnTo>
                  <a:pt x="5731040" y="96647"/>
                </a:lnTo>
                <a:lnTo>
                  <a:pt x="5724563" y="95758"/>
                </a:lnTo>
                <a:lnTo>
                  <a:pt x="5721007" y="95376"/>
                </a:lnTo>
                <a:lnTo>
                  <a:pt x="5716435" y="95123"/>
                </a:lnTo>
                <a:lnTo>
                  <a:pt x="5705513" y="95123"/>
                </a:lnTo>
                <a:lnTo>
                  <a:pt x="5700941" y="95376"/>
                </a:lnTo>
                <a:lnTo>
                  <a:pt x="5697385" y="95758"/>
                </a:lnTo>
                <a:lnTo>
                  <a:pt x="5693829" y="96138"/>
                </a:lnTo>
                <a:lnTo>
                  <a:pt x="5690908" y="96647"/>
                </a:lnTo>
                <a:lnTo>
                  <a:pt x="5686590" y="98171"/>
                </a:lnTo>
                <a:lnTo>
                  <a:pt x="5683415" y="101346"/>
                </a:lnTo>
                <a:lnTo>
                  <a:pt x="5683034" y="104139"/>
                </a:lnTo>
                <a:lnTo>
                  <a:pt x="5683034" y="236474"/>
                </a:lnTo>
                <a:lnTo>
                  <a:pt x="5677809" y="242585"/>
                </a:lnTo>
                <a:lnTo>
                  <a:pt x="5668653" y="251984"/>
                </a:lnTo>
                <a:lnTo>
                  <a:pt x="5659920" y="259207"/>
                </a:lnTo>
                <a:lnTo>
                  <a:pt x="5652681" y="264413"/>
                </a:lnTo>
                <a:lnTo>
                  <a:pt x="5645569" y="267081"/>
                </a:lnTo>
                <a:lnTo>
                  <a:pt x="5632742" y="267081"/>
                </a:lnTo>
                <a:lnTo>
                  <a:pt x="5627789" y="265938"/>
                </a:lnTo>
                <a:lnTo>
                  <a:pt x="5623598" y="263778"/>
                </a:lnTo>
                <a:lnTo>
                  <a:pt x="5619280" y="261620"/>
                </a:lnTo>
                <a:lnTo>
                  <a:pt x="5615851" y="258572"/>
                </a:lnTo>
                <a:lnTo>
                  <a:pt x="5613057" y="254635"/>
                </a:lnTo>
                <a:lnTo>
                  <a:pt x="5610390" y="250698"/>
                </a:lnTo>
                <a:lnTo>
                  <a:pt x="5608231" y="245999"/>
                </a:lnTo>
                <a:lnTo>
                  <a:pt x="5606961" y="240537"/>
                </a:lnTo>
                <a:lnTo>
                  <a:pt x="5605564" y="234950"/>
                </a:lnTo>
                <a:lnTo>
                  <a:pt x="5604929" y="226949"/>
                </a:lnTo>
                <a:lnTo>
                  <a:pt x="5604929" y="104139"/>
                </a:lnTo>
                <a:lnTo>
                  <a:pt x="5604548" y="101346"/>
                </a:lnTo>
                <a:lnTo>
                  <a:pt x="5601119" y="98171"/>
                </a:lnTo>
                <a:lnTo>
                  <a:pt x="5596801" y="96647"/>
                </a:lnTo>
                <a:lnTo>
                  <a:pt x="5594007" y="96138"/>
                </a:lnTo>
                <a:lnTo>
                  <a:pt x="5590451" y="95758"/>
                </a:lnTo>
                <a:lnTo>
                  <a:pt x="5586895" y="95376"/>
                </a:lnTo>
                <a:lnTo>
                  <a:pt x="5582323" y="95123"/>
                </a:lnTo>
                <a:lnTo>
                  <a:pt x="5571401" y="95123"/>
                </a:lnTo>
                <a:lnTo>
                  <a:pt x="5566956" y="95376"/>
                </a:lnTo>
                <a:lnTo>
                  <a:pt x="5563273" y="95758"/>
                </a:lnTo>
                <a:lnTo>
                  <a:pt x="5559590" y="96138"/>
                </a:lnTo>
                <a:lnTo>
                  <a:pt x="5556796" y="96647"/>
                </a:lnTo>
                <a:lnTo>
                  <a:pt x="5552478" y="98171"/>
                </a:lnTo>
                <a:close/>
              </a:path>
              <a:path w="6680746" h="392302">
                <a:moveTo>
                  <a:pt x="5843435" y="102615"/>
                </a:moveTo>
                <a:lnTo>
                  <a:pt x="5841530" y="99060"/>
                </a:lnTo>
                <a:lnTo>
                  <a:pt x="5838609" y="97409"/>
                </a:lnTo>
                <a:lnTo>
                  <a:pt x="5834418" y="96138"/>
                </a:lnTo>
                <a:lnTo>
                  <a:pt x="5831370" y="95758"/>
                </a:lnTo>
                <a:lnTo>
                  <a:pt x="5828195" y="95376"/>
                </a:lnTo>
                <a:lnTo>
                  <a:pt x="5824258" y="95123"/>
                </a:lnTo>
                <a:lnTo>
                  <a:pt x="5814860" y="95123"/>
                </a:lnTo>
                <a:lnTo>
                  <a:pt x="5811050" y="95376"/>
                </a:lnTo>
                <a:lnTo>
                  <a:pt x="5808002" y="95758"/>
                </a:lnTo>
                <a:lnTo>
                  <a:pt x="5804954" y="96138"/>
                </a:lnTo>
                <a:lnTo>
                  <a:pt x="5802414" y="96647"/>
                </a:lnTo>
                <a:lnTo>
                  <a:pt x="5798604" y="98171"/>
                </a:lnTo>
                <a:lnTo>
                  <a:pt x="5795810" y="101346"/>
                </a:lnTo>
                <a:lnTo>
                  <a:pt x="5795429" y="104139"/>
                </a:lnTo>
                <a:lnTo>
                  <a:pt x="5795429" y="303149"/>
                </a:lnTo>
                <a:lnTo>
                  <a:pt x="5803430" y="310641"/>
                </a:lnTo>
                <a:lnTo>
                  <a:pt x="5813463" y="311912"/>
                </a:lnTo>
                <a:lnTo>
                  <a:pt x="5818035" y="312165"/>
                </a:lnTo>
                <a:lnTo>
                  <a:pt x="5828957" y="312165"/>
                </a:lnTo>
                <a:lnTo>
                  <a:pt x="5837085" y="311531"/>
                </a:lnTo>
                <a:lnTo>
                  <a:pt x="5847880" y="309118"/>
                </a:lnTo>
                <a:lnTo>
                  <a:pt x="5851690" y="303149"/>
                </a:lnTo>
                <a:lnTo>
                  <a:pt x="5851690" y="170814"/>
                </a:lnTo>
                <a:lnTo>
                  <a:pt x="5856601" y="164879"/>
                </a:lnTo>
                <a:lnTo>
                  <a:pt x="5865618" y="155374"/>
                </a:lnTo>
                <a:lnTo>
                  <a:pt x="5874423" y="148082"/>
                </a:lnTo>
                <a:lnTo>
                  <a:pt x="5881662" y="142875"/>
                </a:lnTo>
                <a:lnTo>
                  <a:pt x="5888901" y="140208"/>
                </a:lnTo>
                <a:lnTo>
                  <a:pt x="5901728" y="140208"/>
                </a:lnTo>
                <a:lnTo>
                  <a:pt x="5906681" y="141350"/>
                </a:lnTo>
                <a:lnTo>
                  <a:pt x="5910872" y="143510"/>
                </a:lnTo>
                <a:lnTo>
                  <a:pt x="5915190" y="145669"/>
                </a:lnTo>
                <a:lnTo>
                  <a:pt x="5918619" y="148716"/>
                </a:lnTo>
                <a:lnTo>
                  <a:pt x="5921286" y="152653"/>
                </a:lnTo>
                <a:lnTo>
                  <a:pt x="5923953" y="156590"/>
                </a:lnTo>
                <a:lnTo>
                  <a:pt x="5925985" y="161289"/>
                </a:lnTo>
                <a:lnTo>
                  <a:pt x="5927382" y="166750"/>
                </a:lnTo>
                <a:lnTo>
                  <a:pt x="5928779" y="172338"/>
                </a:lnTo>
                <a:lnTo>
                  <a:pt x="5929541" y="179959"/>
                </a:lnTo>
                <a:lnTo>
                  <a:pt x="5929541" y="303149"/>
                </a:lnTo>
                <a:lnTo>
                  <a:pt x="5930049" y="305943"/>
                </a:lnTo>
                <a:lnTo>
                  <a:pt x="5937415" y="310641"/>
                </a:lnTo>
                <a:lnTo>
                  <a:pt x="5947575" y="311912"/>
                </a:lnTo>
                <a:lnTo>
                  <a:pt x="5952147" y="312165"/>
                </a:lnTo>
                <a:lnTo>
                  <a:pt x="5963069" y="312165"/>
                </a:lnTo>
                <a:lnTo>
                  <a:pt x="5971197" y="311531"/>
                </a:lnTo>
                <a:lnTo>
                  <a:pt x="5981865" y="309118"/>
                </a:lnTo>
                <a:lnTo>
                  <a:pt x="5985548" y="303149"/>
                </a:lnTo>
                <a:lnTo>
                  <a:pt x="5985548" y="180212"/>
                </a:lnTo>
                <a:lnTo>
                  <a:pt x="5985161" y="167026"/>
                </a:lnTo>
                <a:lnTo>
                  <a:pt x="5983891" y="154355"/>
                </a:lnTo>
                <a:lnTo>
                  <a:pt x="5981738" y="143128"/>
                </a:lnTo>
                <a:lnTo>
                  <a:pt x="5975871" y="126824"/>
                </a:lnTo>
                <a:lnTo>
                  <a:pt x="5969419" y="116204"/>
                </a:lnTo>
                <a:lnTo>
                  <a:pt x="5958075" y="104823"/>
                </a:lnTo>
                <a:lnTo>
                  <a:pt x="5946813" y="98044"/>
                </a:lnTo>
                <a:lnTo>
                  <a:pt x="5938733" y="94887"/>
                </a:lnTo>
                <a:lnTo>
                  <a:pt x="5926483" y="92212"/>
                </a:lnTo>
                <a:lnTo>
                  <a:pt x="5912523" y="91312"/>
                </a:lnTo>
                <a:lnTo>
                  <a:pt x="5901294" y="92174"/>
                </a:lnTo>
                <a:lnTo>
                  <a:pt x="5888976" y="95186"/>
                </a:lnTo>
                <a:lnTo>
                  <a:pt x="5876963" y="100329"/>
                </a:lnTo>
                <a:lnTo>
                  <a:pt x="5863092" y="109054"/>
                </a:lnTo>
                <a:lnTo>
                  <a:pt x="5853197" y="117303"/>
                </a:lnTo>
                <a:lnTo>
                  <a:pt x="5843435" y="127126"/>
                </a:lnTo>
                <a:lnTo>
                  <a:pt x="5843435" y="102615"/>
                </a:lnTo>
                <a:close/>
              </a:path>
              <a:path w="6680746" h="392302">
                <a:moveTo>
                  <a:pt x="6118771" y="268350"/>
                </a:moveTo>
                <a:lnTo>
                  <a:pt x="6112294" y="266573"/>
                </a:lnTo>
                <a:lnTo>
                  <a:pt x="6107214" y="262763"/>
                </a:lnTo>
                <a:lnTo>
                  <a:pt x="6102261" y="259079"/>
                </a:lnTo>
                <a:lnTo>
                  <a:pt x="6098197" y="254126"/>
                </a:lnTo>
                <a:lnTo>
                  <a:pt x="6095149" y="247903"/>
                </a:lnTo>
                <a:lnTo>
                  <a:pt x="6098467" y="315065"/>
                </a:lnTo>
                <a:lnTo>
                  <a:pt x="6112421" y="315975"/>
                </a:lnTo>
                <a:lnTo>
                  <a:pt x="6112786" y="315975"/>
                </a:lnTo>
                <a:lnTo>
                  <a:pt x="6125942" y="314923"/>
                </a:lnTo>
                <a:lnTo>
                  <a:pt x="6138266" y="311875"/>
                </a:lnTo>
                <a:lnTo>
                  <a:pt x="6149759" y="306832"/>
                </a:lnTo>
                <a:lnTo>
                  <a:pt x="6162543" y="298671"/>
                </a:lnTo>
                <a:lnTo>
                  <a:pt x="6172410" y="290556"/>
                </a:lnTo>
                <a:lnTo>
                  <a:pt x="6182017" y="281050"/>
                </a:lnTo>
                <a:lnTo>
                  <a:pt x="6184557" y="1777"/>
                </a:lnTo>
                <a:lnTo>
                  <a:pt x="6181636" y="2412"/>
                </a:lnTo>
                <a:lnTo>
                  <a:pt x="6177318" y="4063"/>
                </a:lnTo>
                <a:lnTo>
                  <a:pt x="6174143" y="7493"/>
                </a:lnTo>
                <a:lnTo>
                  <a:pt x="6173762" y="10287"/>
                </a:lnTo>
                <a:lnTo>
                  <a:pt x="6173762" y="118110"/>
                </a:lnTo>
                <a:lnTo>
                  <a:pt x="6167291" y="112128"/>
                </a:lnTo>
                <a:lnTo>
                  <a:pt x="6157085" y="104253"/>
                </a:lnTo>
                <a:lnTo>
                  <a:pt x="6146838" y="98171"/>
                </a:lnTo>
                <a:lnTo>
                  <a:pt x="6129483" y="92446"/>
                </a:lnTo>
                <a:lnTo>
                  <a:pt x="6116358" y="91312"/>
                </a:lnTo>
                <a:lnTo>
                  <a:pt x="6116097" y="91313"/>
                </a:lnTo>
                <a:lnTo>
                  <a:pt x="6102646" y="92228"/>
                </a:lnTo>
                <a:lnTo>
                  <a:pt x="6090254" y="94928"/>
                </a:lnTo>
                <a:lnTo>
                  <a:pt x="6078893" y="99440"/>
                </a:lnTo>
                <a:lnTo>
                  <a:pt x="6070029" y="104590"/>
                </a:lnTo>
                <a:lnTo>
                  <a:pt x="6060179" y="112604"/>
                </a:lnTo>
                <a:lnTo>
                  <a:pt x="6051715" y="122427"/>
                </a:lnTo>
                <a:lnTo>
                  <a:pt x="6044479" y="133978"/>
                </a:lnTo>
                <a:lnTo>
                  <a:pt x="6039247" y="145601"/>
                </a:lnTo>
                <a:lnTo>
                  <a:pt x="6035078" y="158496"/>
                </a:lnTo>
                <a:lnTo>
                  <a:pt x="6032931" y="167671"/>
                </a:lnTo>
                <a:lnTo>
                  <a:pt x="6030948" y="179826"/>
                </a:lnTo>
                <a:lnTo>
                  <a:pt x="6029759" y="192717"/>
                </a:lnTo>
                <a:lnTo>
                  <a:pt x="6029363" y="206375"/>
                </a:lnTo>
                <a:lnTo>
                  <a:pt x="6029407" y="210714"/>
                </a:lnTo>
                <a:lnTo>
                  <a:pt x="6030083" y="223658"/>
                </a:lnTo>
                <a:lnTo>
                  <a:pt x="6031557" y="236217"/>
                </a:lnTo>
                <a:lnTo>
                  <a:pt x="6033808" y="248412"/>
                </a:lnTo>
                <a:lnTo>
                  <a:pt x="6037340" y="260970"/>
                </a:lnTo>
                <a:lnTo>
                  <a:pt x="6042132" y="272742"/>
                </a:lnTo>
                <a:lnTo>
                  <a:pt x="6048159" y="283337"/>
                </a:lnTo>
                <a:lnTo>
                  <a:pt x="6054129" y="291136"/>
                </a:lnTo>
                <a:lnTo>
                  <a:pt x="6063270" y="299929"/>
                </a:lnTo>
                <a:lnTo>
                  <a:pt x="6073940" y="307086"/>
                </a:lnTo>
                <a:lnTo>
                  <a:pt x="6086011" y="312317"/>
                </a:lnTo>
                <a:lnTo>
                  <a:pt x="6086513" y="210820"/>
                </a:lnTo>
                <a:lnTo>
                  <a:pt x="6086513" y="194690"/>
                </a:lnTo>
                <a:lnTo>
                  <a:pt x="6087275" y="186944"/>
                </a:lnTo>
                <a:lnTo>
                  <a:pt x="6088799" y="179450"/>
                </a:lnTo>
                <a:lnTo>
                  <a:pt x="6090450" y="171958"/>
                </a:lnTo>
                <a:lnTo>
                  <a:pt x="6092736" y="165100"/>
                </a:lnTo>
                <a:lnTo>
                  <a:pt x="6096038" y="159003"/>
                </a:lnTo>
                <a:lnTo>
                  <a:pt x="6099213" y="152908"/>
                </a:lnTo>
                <a:lnTo>
                  <a:pt x="6103404" y="147954"/>
                </a:lnTo>
                <a:lnTo>
                  <a:pt x="6108738" y="144399"/>
                </a:lnTo>
                <a:lnTo>
                  <a:pt x="6113945" y="140715"/>
                </a:lnTo>
                <a:lnTo>
                  <a:pt x="6120295" y="138937"/>
                </a:lnTo>
                <a:lnTo>
                  <a:pt x="6135662" y="138937"/>
                </a:lnTo>
                <a:lnTo>
                  <a:pt x="6143282" y="141604"/>
                </a:lnTo>
                <a:lnTo>
                  <a:pt x="6150648" y="146938"/>
                </a:lnTo>
                <a:lnTo>
                  <a:pt x="6155678" y="150907"/>
                </a:lnTo>
                <a:lnTo>
                  <a:pt x="6164583" y="159457"/>
                </a:lnTo>
                <a:lnTo>
                  <a:pt x="6173762" y="170179"/>
                </a:lnTo>
                <a:lnTo>
                  <a:pt x="6173762" y="236220"/>
                </a:lnTo>
                <a:lnTo>
                  <a:pt x="6169063" y="242188"/>
                </a:lnTo>
                <a:lnTo>
                  <a:pt x="6164618" y="247269"/>
                </a:lnTo>
                <a:lnTo>
                  <a:pt x="6160681" y="251333"/>
                </a:lnTo>
                <a:lnTo>
                  <a:pt x="6156617" y="255397"/>
                </a:lnTo>
                <a:lnTo>
                  <a:pt x="6152680" y="258699"/>
                </a:lnTo>
                <a:lnTo>
                  <a:pt x="6148870" y="261238"/>
                </a:lnTo>
                <a:lnTo>
                  <a:pt x="6145060" y="263778"/>
                </a:lnTo>
                <a:lnTo>
                  <a:pt x="6137694" y="266700"/>
                </a:lnTo>
                <a:lnTo>
                  <a:pt x="6134138" y="267843"/>
                </a:lnTo>
                <a:lnTo>
                  <a:pt x="6130328" y="268350"/>
                </a:lnTo>
                <a:lnTo>
                  <a:pt x="6118771" y="268350"/>
                </a:lnTo>
                <a:close/>
              </a:path>
              <a:path w="6680746" h="392302">
                <a:moveTo>
                  <a:pt x="6098467" y="315065"/>
                </a:moveTo>
                <a:lnTo>
                  <a:pt x="6095149" y="247903"/>
                </a:lnTo>
                <a:lnTo>
                  <a:pt x="6092101" y="241808"/>
                </a:lnTo>
                <a:lnTo>
                  <a:pt x="6089815" y="234696"/>
                </a:lnTo>
                <a:lnTo>
                  <a:pt x="6088545" y="226822"/>
                </a:lnTo>
                <a:lnTo>
                  <a:pt x="6087148" y="218948"/>
                </a:lnTo>
                <a:lnTo>
                  <a:pt x="6086513" y="210820"/>
                </a:lnTo>
                <a:lnTo>
                  <a:pt x="6086011" y="312317"/>
                </a:lnTo>
                <a:lnTo>
                  <a:pt x="6098467" y="315065"/>
                </a:lnTo>
                <a:close/>
              </a:path>
              <a:path w="6680746" h="392302">
                <a:moveTo>
                  <a:pt x="6182017" y="303149"/>
                </a:moveTo>
                <a:lnTo>
                  <a:pt x="6182017" y="304800"/>
                </a:lnTo>
                <a:lnTo>
                  <a:pt x="6184049" y="308483"/>
                </a:lnTo>
                <a:lnTo>
                  <a:pt x="6187351" y="310134"/>
                </a:lnTo>
                <a:lnTo>
                  <a:pt x="6191542" y="311403"/>
                </a:lnTo>
                <a:lnTo>
                  <a:pt x="6194590" y="311658"/>
                </a:lnTo>
                <a:lnTo>
                  <a:pt x="6197511" y="312038"/>
                </a:lnTo>
                <a:lnTo>
                  <a:pt x="6214402" y="312038"/>
                </a:lnTo>
                <a:lnTo>
                  <a:pt x="6217450" y="311658"/>
                </a:lnTo>
                <a:lnTo>
                  <a:pt x="6220498" y="311403"/>
                </a:lnTo>
                <a:lnTo>
                  <a:pt x="6222911" y="310896"/>
                </a:lnTo>
                <a:lnTo>
                  <a:pt x="6226467" y="309372"/>
                </a:lnTo>
                <a:lnTo>
                  <a:pt x="6229261" y="306197"/>
                </a:lnTo>
                <a:lnTo>
                  <a:pt x="6229642" y="303149"/>
                </a:lnTo>
                <a:lnTo>
                  <a:pt x="6229642" y="10287"/>
                </a:lnTo>
                <a:lnTo>
                  <a:pt x="6221768" y="2412"/>
                </a:lnTo>
                <a:lnTo>
                  <a:pt x="6215291" y="1397"/>
                </a:lnTo>
                <a:lnTo>
                  <a:pt x="6211735" y="888"/>
                </a:lnTo>
                <a:lnTo>
                  <a:pt x="6191669" y="888"/>
                </a:lnTo>
                <a:lnTo>
                  <a:pt x="6188113" y="1397"/>
                </a:lnTo>
                <a:lnTo>
                  <a:pt x="6184557" y="1777"/>
                </a:lnTo>
                <a:lnTo>
                  <a:pt x="6182017" y="281050"/>
                </a:lnTo>
                <a:lnTo>
                  <a:pt x="6182017" y="303149"/>
                </a:lnTo>
                <a:close/>
              </a:path>
              <a:path w="6680746" h="392302">
                <a:moveTo>
                  <a:pt x="6286157" y="104521"/>
                </a:moveTo>
                <a:lnTo>
                  <a:pt x="6286157" y="303149"/>
                </a:lnTo>
                <a:lnTo>
                  <a:pt x="6286538" y="305943"/>
                </a:lnTo>
                <a:lnTo>
                  <a:pt x="6294158" y="310641"/>
                </a:lnTo>
                <a:lnTo>
                  <a:pt x="6304191" y="311912"/>
                </a:lnTo>
                <a:lnTo>
                  <a:pt x="6308763" y="312165"/>
                </a:lnTo>
                <a:lnTo>
                  <a:pt x="6319685" y="312165"/>
                </a:lnTo>
                <a:lnTo>
                  <a:pt x="6327813" y="311531"/>
                </a:lnTo>
                <a:lnTo>
                  <a:pt x="6338608" y="309118"/>
                </a:lnTo>
                <a:lnTo>
                  <a:pt x="6342418" y="303149"/>
                </a:lnTo>
                <a:lnTo>
                  <a:pt x="6342418" y="104521"/>
                </a:lnTo>
                <a:lnTo>
                  <a:pt x="6334290" y="96900"/>
                </a:lnTo>
                <a:lnTo>
                  <a:pt x="6324257" y="95376"/>
                </a:lnTo>
                <a:lnTo>
                  <a:pt x="6319685" y="95123"/>
                </a:lnTo>
                <a:lnTo>
                  <a:pt x="6308763" y="95123"/>
                </a:lnTo>
                <a:lnTo>
                  <a:pt x="6300635" y="95758"/>
                </a:lnTo>
                <a:lnTo>
                  <a:pt x="6289840" y="98551"/>
                </a:lnTo>
                <a:lnTo>
                  <a:pt x="6286157" y="104521"/>
                </a:lnTo>
                <a:close/>
              </a:path>
              <a:path w="6680746" h="392302">
                <a:moveTo>
                  <a:pt x="6346609" y="36702"/>
                </a:moveTo>
                <a:lnTo>
                  <a:pt x="6346609" y="25781"/>
                </a:lnTo>
                <a:lnTo>
                  <a:pt x="6344323" y="18287"/>
                </a:lnTo>
                <a:lnTo>
                  <a:pt x="6339878" y="13970"/>
                </a:lnTo>
                <a:lnTo>
                  <a:pt x="6339469" y="13600"/>
                </a:lnTo>
                <a:lnTo>
                  <a:pt x="6329796" y="9129"/>
                </a:lnTo>
                <a:lnTo>
                  <a:pt x="6314478" y="7620"/>
                </a:lnTo>
                <a:lnTo>
                  <a:pt x="6312767" y="7633"/>
                </a:lnTo>
                <a:lnTo>
                  <a:pt x="6297959" y="9408"/>
                </a:lnTo>
                <a:lnTo>
                  <a:pt x="6288697" y="14224"/>
                </a:lnTo>
                <a:lnTo>
                  <a:pt x="6284125" y="18669"/>
                </a:lnTo>
                <a:lnTo>
                  <a:pt x="6281839" y="26415"/>
                </a:lnTo>
                <a:lnTo>
                  <a:pt x="6281839" y="48640"/>
                </a:lnTo>
                <a:lnTo>
                  <a:pt x="6283998" y="56134"/>
                </a:lnTo>
                <a:lnTo>
                  <a:pt x="6288443" y="60325"/>
                </a:lnTo>
                <a:lnTo>
                  <a:pt x="6298586" y="65109"/>
                </a:lnTo>
                <a:lnTo>
                  <a:pt x="6313970" y="66548"/>
                </a:lnTo>
                <a:lnTo>
                  <a:pt x="6315460" y="66537"/>
                </a:lnTo>
                <a:lnTo>
                  <a:pt x="6330305" y="64796"/>
                </a:lnTo>
                <a:lnTo>
                  <a:pt x="6339624" y="60071"/>
                </a:lnTo>
                <a:lnTo>
                  <a:pt x="6344323" y="55752"/>
                </a:lnTo>
                <a:lnTo>
                  <a:pt x="6346609" y="48006"/>
                </a:lnTo>
                <a:lnTo>
                  <a:pt x="6346609" y="36702"/>
                </a:lnTo>
                <a:close/>
              </a:path>
              <a:path w="6680746" h="392302">
                <a:moveTo>
                  <a:pt x="6454686" y="273812"/>
                </a:moveTo>
                <a:lnTo>
                  <a:pt x="6459131" y="315975"/>
                </a:lnTo>
                <a:lnTo>
                  <a:pt x="6469940" y="315348"/>
                </a:lnTo>
                <a:lnTo>
                  <a:pt x="6482463" y="312881"/>
                </a:lnTo>
                <a:lnTo>
                  <a:pt x="6479324" y="276225"/>
                </a:lnTo>
                <a:lnTo>
                  <a:pt x="6462052" y="276225"/>
                </a:lnTo>
                <a:lnTo>
                  <a:pt x="6454686" y="273812"/>
                </a:lnTo>
                <a:close/>
              </a:path>
              <a:path w="6680746" h="392302">
                <a:moveTo>
                  <a:pt x="6410235" y="202069"/>
                </a:moveTo>
                <a:lnTo>
                  <a:pt x="6400585" y="210655"/>
                </a:lnTo>
                <a:lnTo>
                  <a:pt x="6393472" y="220979"/>
                </a:lnTo>
                <a:lnTo>
                  <a:pt x="6391219" y="225737"/>
                </a:lnTo>
                <a:lnTo>
                  <a:pt x="6387765" y="237666"/>
                </a:lnTo>
                <a:lnTo>
                  <a:pt x="6386614" y="251206"/>
                </a:lnTo>
                <a:lnTo>
                  <a:pt x="6386679" y="254709"/>
                </a:lnTo>
                <a:lnTo>
                  <a:pt x="6388259" y="267785"/>
                </a:lnTo>
                <a:lnTo>
                  <a:pt x="6391948" y="279273"/>
                </a:lnTo>
                <a:lnTo>
                  <a:pt x="6395504" y="287400"/>
                </a:lnTo>
                <a:lnTo>
                  <a:pt x="6400584" y="294132"/>
                </a:lnTo>
                <a:lnTo>
                  <a:pt x="6407061" y="299465"/>
                </a:lnTo>
                <a:lnTo>
                  <a:pt x="6407569" y="299890"/>
                </a:lnTo>
                <a:lnTo>
                  <a:pt x="6417949" y="306785"/>
                </a:lnTo>
                <a:lnTo>
                  <a:pt x="6430048" y="311785"/>
                </a:lnTo>
                <a:lnTo>
                  <a:pt x="6433705" y="312844"/>
                </a:lnTo>
                <a:lnTo>
                  <a:pt x="6445951" y="315193"/>
                </a:lnTo>
                <a:lnTo>
                  <a:pt x="6459131" y="315975"/>
                </a:lnTo>
                <a:lnTo>
                  <a:pt x="6454686" y="273812"/>
                </a:lnTo>
                <a:lnTo>
                  <a:pt x="6449479" y="269113"/>
                </a:lnTo>
                <a:lnTo>
                  <a:pt x="6444145" y="264287"/>
                </a:lnTo>
                <a:lnTo>
                  <a:pt x="6441478" y="257683"/>
                </a:lnTo>
                <a:lnTo>
                  <a:pt x="6441478" y="244475"/>
                </a:lnTo>
                <a:lnTo>
                  <a:pt x="6442494" y="240157"/>
                </a:lnTo>
                <a:lnTo>
                  <a:pt x="6444272" y="236347"/>
                </a:lnTo>
                <a:lnTo>
                  <a:pt x="6446177" y="232537"/>
                </a:lnTo>
                <a:lnTo>
                  <a:pt x="6449098" y="229362"/>
                </a:lnTo>
                <a:lnTo>
                  <a:pt x="6453162" y="226695"/>
                </a:lnTo>
                <a:lnTo>
                  <a:pt x="6457099" y="223900"/>
                </a:lnTo>
                <a:lnTo>
                  <a:pt x="6462306" y="221996"/>
                </a:lnTo>
                <a:lnTo>
                  <a:pt x="6468783" y="220599"/>
                </a:lnTo>
                <a:lnTo>
                  <a:pt x="6475133" y="219328"/>
                </a:lnTo>
                <a:lnTo>
                  <a:pt x="6482880" y="218566"/>
                </a:lnTo>
                <a:lnTo>
                  <a:pt x="6513360" y="218566"/>
                </a:lnTo>
                <a:lnTo>
                  <a:pt x="6513360" y="252475"/>
                </a:lnTo>
                <a:lnTo>
                  <a:pt x="6512270" y="253692"/>
                </a:lnTo>
                <a:lnTo>
                  <a:pt x="6502633" y="263196"/>
                </a:lnTo>
                <a:lnTo>
                  <a:pt x="6493167" y="270128"/>
                </a:lnTo>
                <a:lnTo>
                  <a:pt x="6486563" y="274193"/>
                </a:lnTo>
                <a:lnTo>
                  <a:pt x="6479324" y="276225"/>
                </a:lnTo>
                <a:lnTo>
                  <a:pt x="6482463" y="312881"/>
                </a:lnTo>
                <a:lnTo>
                  <a:pt x="6494056" y="308610"/>
                </a:lnTo>
                <a:lnTo>
                  <a:pt x="6502325" y="304179"/>
                </a:lnTo>
                <a:lnTo>
                  <a:pt x="6512667" y="296868"/>
                </a:lnTo>
                <a:lnTo>
                  <a:pt x="6522123" y="288036"/>
                </a:lnTo>
                <a:lnTo>
                  <a:pt x="6522123" y="305943"/>
                </a:lnTo>
                <a:lnTo>
                  <a:pt x="6524028" y="308737"/>
                </a:lnTo>
                <a:lnTo>
                  <a:pt x="6527457" y="310896"/>
                </a:lnTo>
                <a:lnTo>
                  <a:pt x="6530505" y="311403"/>
                </a:lnTo>
                <a:lnTo>
                  <a:pt x="6533553" y="311912"/>
                </a:lnTo>
                <a:lnTo>
                  <a:pt x="6538379" y="312165"/>
                </a:lnTo>
                <a:lnTo>
                  <a:pt x="6551333" y="312165"/>
                </a:lnTo>
                <a:lnTo>
                  <a:pt x="6559334" y="311403"/>
                </a:lnTo>
                <a:lnTo>
                  <a:pt x="6567843" y="307594"/>
                </a:lnTo>
                <a:lnTo>
                  <a:pt x="6568605" y="303911"/>
                </a:lnTo>
                <a:lnTo>
                  <a:pt x="6568605" y="169925"/>
                </a:lnTo>
                <a:lnTo>
                  <a:pt x="6568188" y="158471"/>
                </a:lnTo>
                <a:lnTo>
                  <a:pt x="6566544" y="145762"/>
                </a:lnTo>
                <a:lnTo>
                  <a:pt x="6563652" y="134493"/>
                </a:lnTo>
                <a:lnTo>
                  <a:pt x="6556262" y="119334"/>
                </a:lnTo>
                <a:lnTo>
                  <a:pt x="6548031" y="109982"/>
                </a:lnTo>
                <a:lnTo>
                  <a:pt x="6533371" y="100490"/>
                </a:lnTo>
                <a:lnTo>
                  <a:pt x="6520599" y="95885"/>
                </a:lnTo>
                <a:lnTo>
                  <a:pt x="6507426" y="93132"/>
                </a:lnTo>
                <a:lnTo>
                  <a:pt x="6494692" y="91767"/>
                </a:lnTo>
                <a:lnTo>
                  <a:pt x="6480594" y="91312"/>
                </a:lnTo>
                <a:lnTo>
                  <a:pt x="6480370" y="91313"/>
                </a:lnTo>
                <a:lnTo>
                  <a:pt x="6467531" y="91877"/>
                </a:lnTo>
                <a:lnTo>
                  <a:pt x="6455067" y="93472"/>
                </a:lnTo>
                <a:lnTo>
                  <a:pt x="6446812" y="94869"/>
                </a:lnTo>
                <a:lnTo>
                  <a:pt x="6439192" y="96647"/>
                </a:lnTo>
                <a:lnTo>
                  <a:pt x="6432207" y="98933"/>
                </a:lnTo>
                <a:lnTo>
                  <a:pt x="6425095" y="101219"/>
                </a:lnTo>
                <a:lnTo>
                  <a:pt x="6418999" y="103632"/>
                </a:lnTo>
                <a:lnTo>
                  <a:pt x="6413792" y="106172"/>
                </a:lnTo>
                <a:lnTo>
                  <a:pt x="6408585" y="108838"/>
                </a:lnTo>
                <a:lnTo>
                  <a:pt x="6405029" y="111125"/>
                </a:lnTo>
                <a:lnTo>
                  <a:pt x="6402870" y="113284"/>
                </a:lnTo>
                <a:lnTo>
                  <a:pt x="6399441" y="117856"/>
                </a:lnTo>
                <a:lnTo>
                  <a:pt x="6398679" y="120650"/>
                </a:lnTo>
                <a:lnTo>
                  <a:pt x="6397917" y="123316"/>
                </a:lnTo>
                <a:lnTo>
                  <a:pt x="6397536" y="126873"/>
                </a:lnTo>
                <a:lnTo>
                  <a:pt x="6397536" y="135000"/>
                </a:lnTo>
                <a:lnTo>
                  <a:pt x="6397790" y="138049"/>
                </a:lnTo>
                <a:lnTo>
                  <a:pt x="6398171" y="140970"/>
                </a:lnTo>
                <a:lnTo>
                  <a:pt x="6398679" y="143763"/>
                </a:lnTo>
                <a:lnTo>
                  <a:pt x="6400076" y="148082"/>
                </a:lnTo>
                <a:lnTo>
                  <a:pt x="6403251" y="152526"/>
                </a:lnTo>
                <a:lnTo>
                  <a:pt x="6405918" y="154050"/>
                </a:lnTo>
                <a:lnTo>
                  <a:pt x="6409982" y="154050"/>
                </a:lnTo>
                <a:lnTo>
                  <a:pt x="6413030" y="153035"/>
                </a:lnTo>
                <a:lnTo>
                  <a:pt x="6416840" y="151002"/>
                </a:lnTo>
                <a:lnTo>
                  <a:pt x="6420650" y="148844"/>
                </a:lnTo>
                <a:lnTo>
                  <a:pt x="6425349" y="146558"/>
                </a:lnTo>
                <a:lnTo>
                  <a:pt x="6431064" y="144018"/>
                </a:lnTo>
                <a:lnTo>
                  <a:pt x="6436652" y="141477"/>
                </a:lnTo>
                <a:lnTo>
                  <a:pt x="6443256" y="139191"/>
                </a:lnTo>
                <a:lnTo>
                  <a:pt x="6450622" y="137160"/>
                </a:lnTo>
                <a:lnTo>
                  <a:pt x="6457988" y="135000"/>
                </a:lnTo>
                <a:lnTo>
                  <a:pt x="6466243" y="133985"/>
                </a:lnTo>
                <a:lnTo>
                  <a:pt x="6482880" y="133985"/>
                </a:lnTo>
                <a:lnTo>
                  <a:pt x="6488849" y="134747"/>
                </a:lnTo>
                <a:lnTo>
                  <a:pt x="6493675" y="136271"/>
                </a:lnTo>
                <a:lnTo>
                  <a:pt x="6498501" y="137668"/>
                </a:lnTo>
                <a:lnTo>
                  <a:pt x="6502311" y="140081"/>
                </a:lnTo>
                <a:lnTo>
                  <a:pt x="6505232" y="143128"/>
                </a:lnTo>
                <a:lnTo>
                  <a:pt x="6508153" y="146303"/>
                </a:lnTo>
                <a:lnTo>
                  <a:pt x="6510185" y="150113"/>
                </a:lnTo>
                <a:lnTo>
                  <a:pt x="6511455" y="154812"/>
                </a:lnTo>
                <a:lnTo>
                  <a:pt x="6512725" y="159512"/>
                </a:lnTo>
                <a:lnTo>
                  <a:pt x="6513360" y="164973"/>
                </a:lnTo>
                <a:lnTo>
                  <a:pt x="6513360" y="183387"/>
                </a:lnTo>
                <a:lnTo>
                  <a:pt x="6493929" y="183387"/>
                </a:lnTo>
                <a:lnTo>
                  <a:pt x="6484329" y="183519"/>
                </a:lnTo>
                <a:lnTo>
                  <a:pt x="6471068" y="184195"/>
                </a:lnTo>
                <a:lnTo>
                  <a:pt x="6458737" y="185459"/>
                </a:lnTo>
                <a:lnTo>
                  <a:pt x="6447320" y="187325"/>
                </a:lnTo>
                <a:lnTo>
                  <a:pt x="6436159" y="190049"/>
                </a:lnTo>
                <a:lnTo>
                  <a:pt x="6424087" y="194368"/>
                </a:lnTo>
                <a:lnTo>
                  <a:pt x="6413665" y="199771"/>
                </a:lnTo>
                <a:lnTo>
                  <a:pt x="6410235" y="202069"/>
                </a:lnTo>
                <a:close/>
              </a:path>
              <a:path w="6680746" h="392302">
                <a:moveTo>
                  <a:pt x="6624485" y="9651"/>
                </a:moveTo>
                <a:lnTo>
                  <a:pt x="6624485" y="303149"/>
                </a:lnTo>
                <a:lnTo>
                  <a:pt x="6624866" y="305943"/>
                </a:lnTo>
                <a:lnTo>
                  <a:pt x="6635407" y="311150"/>
                </a:lnTo>
                <a:lnTo>
                  <a:pt x="6647091" y="312165"/>
                </a:lnTo>
                <a:lnTo>
                  <a:pt x="6658013" y="312165"/>
                </a:lnTo>
                <a:lnTo>
                  <a:pt x="6669697" y="311150"/>
                </a:lnTo>
                <a:lnTo>
                  <a:pt x="6680238" y="305943"/>
                </a:lnTo>
                <a:lnTo>
                  <a:pt x="6680746" y="303149"/>
                </a:lnTo>
                <a:lnTo>
                  <a:pt x="6680746" y="9651"/>
                </a:lnTo>
                <a:lnTo>
                  <a:pt x="6672618" y="1777"/>
                </a:lnTo>
                <a:lnTo>
                  <a:pt x="6666141" y="762"/>
                </a:lnTo>
                <a:lnTo>
                  <a:pt x="6662585" y="253"/>
                </a:lnTo>
                <a:lnTo>
                  <a:pt x="6658013" y="0"/>
                </a:lnTo>
                <a:lnTo>
                  <a:pt x="6647091" y="0"/>
                </a:lnTo>
                <a:lnTo>
                  <a:pt x="6642519" y="253"/>
                </a:lnTo>
                <a:lnTo>
                  <a:pt x="6638963" y="762"/>
                </a:lnTo>
                <a:lnTo>
                  <a:pt x="6635407" y="1143"/>
                </a:lnTo>
                <a:lnTo>
                  <a:pt x="6632486" y="1777"/>
                </a:lnTo>
                <a:lnTo>
                  <a:pt x="6628168" y="3428"/>
                </a:lnTo>
                <a:lnTo>
                  <a:pt x="6624866" y="6858"/>
                </a:lnTo>
                <a:lnTo>
                  <a:pt x="6624485" y="9651"/>
                </a:lnTo>
                <a:close/>
              </a:path>
              <a:path w="6680746" h="392302">
                <a:moveTo>
                  <a:pt x="73130" y="232640"/>
                </a:moveTo>
                <a:lnTo>
                  <a:pt x="68494" y="220950"/>
                </a:lnTo>
                <a:lnTo>
                  <a:pt x="65189" y="207772"/>
                </a:lnTo>
                <a:lnTo>
                  <a:pt x="64463" y="203655"/>
                </a:lnTo>
                <a:lnTo>
                  <a:pt x="63078" y="301995"/>
                </a:lnTo>
                <a:lnTo>
                  <a:pt x="75349" y="307086"/>
                </a:lnTo>
                <a:lnTo>
                  <a:pt x="82871" y="309507"/>
                </a:lnTo>
                <a:lnTo>
                  <a:pt x="94520" y="312348"/>
                </a:lnTo>
                <a:lnTo>
                  <a:pt x="106953" y="314368"/>
                </a:lnTo>
                <a:lnTo>
                  <a:pt x="100012" y="260476"/>
                </a:lnTo>
                <a:lnTo>
                  <a:pt x="95321" y="257893"/>
                </a:lnTo>
                <a:lnTo>
                  <a:pt x="85285" y="250038"/>
                </a:lnTo>
                <a:lnTo>
                  <a:pt x="77241" y="240029"/>
                </a:lnTo>
                <a:lnTo>
                  <a:pt x="73130" y="232640"/>
                </a:lnTo>
                <a:close/>
              </a:path>
              <a:path w="6680746" h="392302">
                <a:moveTo>
                  <a:pt x="3205" y="211424"/>
                </a:moveTo>
                <a:lnTo>
                  <a:pt x="5488" y="223189"/>
                </a:lnTo>
                <a:lnTo>
                  <a:pt x="8382" y="234187"/>
                </a:lnTo>
                <a:lnTo>
                  <a:pt x="13565" y="248699"/>
                </a:lnTo>
                <a:lnTo>
                  <a:pt x="19221" y="260343"/>
                </a:lnTo>
                <a:lnTo>
                  <a:pt x="25863" y="270823"/>
                </a:lnTo>
                <a:lnTo>
                  <a:pt x="33489" y="280162"/>
                </a:lnTo>
                <a:lnTo>
                  <a:pt x="41803" y="288144"/>
                </a:lnTo>
                <a:lnTo>
                  <a:pt x="51896" y="295677"/>
                </a:lnTo>
                <a:lnTo>
                  <a:pt x="63078" y="301995"/>
                </a:lnTo>
                <a:lnTo>
                  <a:pt x="64463" y="203655"/>
                </a:lnTo>
                <a:lnTo>
                  <a:pt x="62885" y="191688"/>
                </a:lnTo>
                <a:lnTo>
                  <a:pt x="61936" y="178872"/>
                </a:lnTo>
                <a:lnTo>
                  <a:pt x="61620" y="165226"/>
                </a:lnTo>
                <a:lnTo>
                  <a:pt x="61621" y="164645"/>
                </a:lnTo>
                <a:lnTo>
                  <a:pt x="62054" y="151571"/>
                </a:lnTo>
                <a:lnTo>
                  <a:pt x="63282" y="138911"/>
                </a:lnTo>
                <a:lnTo>
                  <a:pt x="65303" y="126746"/>
                </a:lnTo>
                <a:lnTo>
                  <a:pt x="67561" y="117598"/>
                </a:lnTo>
                <a:lnTo>
                  <a:pt x="72016" y="105619"/>
                </a:lnTo>
                <a:lnTo>
                  <a:pt x="77914" y="94869"/>
                </a:lnTo>
                <a:lnTo>
                  <a:pt x="90704" y="80505"/>
                </a:lnTo>
                <a:lnTo>
                  <a:pt x="101358" y="73151"/>
                </a:lnTo>
                <a:lnTo>
                  <a:pt x="111205" y="68820"/>
                </a:lnTo>
                <a:lnTo>
                  <a:pt x="123527" y="65968"/>
                </a:lnTo>
                <a:lnTo>
                  <a:pt x="137528" y="65024"/>
                </a:lnTo>
                <a:lnTo>
                  <a:pt x="149856" y="65688"/>
                </a:lnTo>
                <a:lnTo>
                  <a:pt x="162415" y="68096"/>
                </a:lnTo>
                <a:lnTo>
                  <a:pt x="173240" y="72262"/>
                </a:lnTo>
                <a:lnTo>
                  <a:pt x="188062" y="82868"/>
                </a:lnTo>
                <a:lnTo>
                  <a:pt x="196126" y="92837"/>
                </a:lnTo>
                <a:lnTo>
                  <a:pt x="200189" y="99926"/>
                </a:lnTo>
                <a:lnTo>
                  <a:pt x="204934" y="111561"/>
                </a:lnTo>
                <a:lnTo>
                  <a:pt x="208292" y="124713"/>
                </a:lnTo>
                <a:lnTo>
                  <a:pt x="210526" y="139855"/>
                </a:lnTo>
                <a:lnTo>
                  <a:pt x="211527" y="152619"/>
                </a:lnTo>
                <a:lnTo>
                  <a:pt x="211861" y="166115"/>
                </a:lnTo>
                <a:lnTo>
                  <a:pt x="211857" y="167499"/>
                </a:lnTo>
                <a:lnTo>
                  <a:pt x="211394" y="180593"/>
                </a:lnTo>
                <a:lnTo>
                  <a:pt x="210167" y="193213"/>
                </a:lnTo>
                <a:lnTo>
                  <a:pt x="208178" y="205359"/>
                </a:lnTo>
                <a:lnTo>
                  <a:pt x="205843" y="214811"/>
                </a:lnTo>
                <a:lnTo>
                  <a:pt x="201412" y="226810"/>
                </a:lnTo>
                <a:lnTo>
                  <a:pt x="195567" y="237616"/>
                </a:lnTo>
                <a:lnTo>
                  <a:pt x="182750" y="252177"/>
                </a:lnTo>
                <a:lnTo>
                  <a:pt x="172123" y="259461"/>
                </a:lnTo>
                <a:lnTo>
                  <a:pt x="162301" y="263697"/>
                </a:lnTo>
                <a:lnTo>
                  <a:pt x="149971" y="266520"/>
                </a:lnTo>
                <a:lnTo>
                  <a:pt x="135966" y="267462"/>
                </a:lnTo>
                <a:lnTo>
                  <a:pt x="123379" y="266814"/>
                </a:lnTo>
                <a:lnTo>
                  <a:pt x="110809" y="264500"/>
                </a:lnTo>
                <a:lnTo>
                  <a:pt x="100012" y="260476"/>
                </a:lnTo>
                <a:lnTo>
                  <a:pt x="106953" y="314368"/>
                </a:lnTo>
                <a:lnTo>
                  <a:pt x="120172" y="315575"/>
                </a:lnTo>
                <a:lnTo>
                  <a:pt x="134175" y="315975"/>
                </a:lnTo>
                <a:lnTo>
                  <a:pt x="145419" y="315676"/>
                </a:lnTo>
                <a:lnTo>
                  <a:pt x="158706" y="314481"/>
                </a:lnTo>
                <a:lnTo>
                  <a:pt x="171288" y="312388"/>
                </a:lnTo>
                <a:lnTo>
                  <a:pt x="183164" y="309410"/>
                </a:lnTo>
                <a:lnTo>
                  <a:pt x="194335" y="305562"/>
                </a:lnTo>
                <a:lnTo>
                  <a:pt x="208310" y="298940"/>
                </a:lnTo>
                <a:lnTo>
                  <a:pt x="219161" y="292163"/>
                </a:lnTo>
                <a:lnTo>
                  <a:pt x="229053" y="284338"/>
                </a:lnTo>
                <a:lnTo>
                  <a:pt x="237985" y="275463"/>
                </a:lnTo>
                <a:lnTo>
                  <a:pt x="247989" y="262504"/>
                </a:lnTo>
                <a:lnTo>
                  <a:pt x="254438" y="251699"/>
                </a:lnTo>
                <a:lnTo>
                  <a:pt x="259960" y="239977"/>
                </a:lnTo>
                <a:lnTo>
                  <a:pt x="264553" y="227329"/>
                </a:lnTo>
                <a:lnTo>
                  <a:pt x="268004" y="214653"/>
                </a:lnTo>
                <a:lnTo>
                  <a:pt x="270399" y="202609"/>
                </a:lnTo>
                <a:lnTo>
                  <a:pt x="272111" y="189992"/>
                </a:lnTo>
                <a:lnTo>
                  <a:pt x="273138" y="176810"/>
                </a:lnTo>
                <a:lnTo>
                  <a:pt x="273481" y="163068"/>
                </a:lnTo>
                <a:lnTo>
                  <a:pt x="273472" y="160548"/>
                </a:lnTo>
                <a:lnTo>
                  <a:pt x="273038" y="146542"/>
                </a:lnTo>
                <a:lnTo>
                  <a:pt x="271962" y="133276"/>
                </a:lnTo>
                <a:lnTo>
                  <a:pt x="270243" y="120749"/>
                </a:lnTo>
                <a:lnTo>
                  <a:pt x="267884" y="108963"/>
                </a:lnTo>
                <a:lnTo>
                  <a:pt x="264883" y="97916"/>
                </a:lnTo>
                <a:lnTo>
                  <a:pt x="259634" y="83701"/>
                </a:lnTo>
                <a:lnTo>
                  <a:pt x="253878" y="72123"/>
                </a:lnTo>
                <a:lnTo>
                  <a:pt x="247145" y="61672"/>
                </a:lnTo>
                <a:lnTo>
                  <a:pt x="239433" y="52324"/>
                </a:lnTo>
                <a:lnTo>
                  <a:pt x="231057" y="44329"/>
                </a:lnTo>
                <a:lnTo>
                  <a:pt x="220934" y="36815"/>
                </a:lnTo>
                <a:lnTo>
                  <a:pt x="209736" y="30539"/>
                </a:lnTo>
                <a:lnTo>
                  <a:pt x="197459" y="25526"/>
                </a:lnTo>
                <a:lnTo>
                  <a:pt x="178957" y="20470"/>
                </a:lnTo>
                <a:lnTo>
                  <a:pt x="166538" y="18411"/>
                </a:lnTo>
                <a:lnTo>
                  <a:pt x="153397" y="17175"/>
                </a:lnTo>
                <a:lnTo>
                  <a:pt x="139534" y="16763"/>
                </a:lnTo>
                <a:lnTo>
                  <a:pt x="127999" y="17076"/>
                </a:lnTo>
                <a:lnTo>
                  <a:pt x="114707" y="18285"/>
                </a:lnTo>
                <a:lnTo>
                  <a:pt x="102134" y="20397"/>
                </a:lnTo>
                <a:lnTo>
                  <a:pt x="90280" y="23406"/>
                </a:lnTo>
                <a:lnTo>
                  <a:pt x="79146" y="27304"/>
                </a:lnTo>
                <a:lnTo>
                  <a:pt x="65171" y="33926"/>
                </a:lnTo>
                <a:lnTo>
                  <a:pt x="54319" y="40703"/>
                </a:lnTo>
                <a:lnTo>
                  <a:pt x="44427" y="48528"/>
                </a:lnTo>
                <a:lnTo>
                  <a:pt x="35496" y="57403"/>
                </a:lnTo>
                <a:lnTo>
                  <a:pt x="25664" y="69988"/>
                </a:lnTo>
                <a:lnTo>
                  <a:pt x="19144" y="80758"/>
                </a:lnTo>
                <a:lnTo>
                  <a:pt x="13568" y="92439"/>
                </a:lnTo>
                <a:lnTo>
                  <a:pt x="8940" y="105028"/>
                </a:lnTo>
                <a:lnTo>
                  <a:pt x="5679" y="116703"/>
                </a:lnTo>
                <a:lnTo>
                  <a:pt x="3195" y="128726"/>
                </a:lnTo>
                <a:lnTo>
                  <a:pt x="1420" y="141312"/>
                </a:lnTo>
                <a:lnTo>
                  <a:pt x="355" y="154455"/>
                </a:lnTo>
                <a:lnTo>
                  <a:pt x="0" y="168148"/>
                </a:lnTo>
                <a:lnTo>
                  <a:pt x="17" y="171640"/>
                </a:lnTo>
                <a:lnTo>
                  <a:pt x="470" y="185639"/>
                </a:lnTo>
                <a:lnTo>
                  <a:pt x="1533" y="198904"/>
                </a:lnTo>
                <a:lnTo>
                  <a:pt x="3205" y="211424"/>
                </a:lnTo>
                <a:close/>
              </a:path>
              <a:path w="6680746" h="392302">
                <a:moveTo>
                  <a:pt x="497624" y="284861"/>
                </a:moveTo>
                <a:lnTo>
                  <a:pt x="504803" y="273310"/>
                </a:lnTo>
                <a:lnTo>
                  <a:pt x="510065" y="261687"/>
                </a:lnTo>
                <a:lnTo>
                  <a:pt x="514261" y="248793"/>
                </a:lnTo>
                <a:lnTo>
                  <a:pt x="516474" y="239606"/>
                </a:lnTo>
                <a:lnTo>
                  <a:pt x="518499" y="227455"/>
                </a:lnTo>
                <a:lnTo>
                  <a:pt x="519704" y="214566"/>
                </a:lnTo>
                <a:lnTo>
                  <a:pt x="520103" y="200913"/>
                </a:lnTo>
                <a:lnTo>
                  <a:pt x="520058" y="196574"/>
                </a:lnTo>
                <a:lnTo>
                  <a:pt x="519382" y="183630"/>
                </a:lnTo>
                <a:lnTo>
                  <a:pt x="517909" y="171071"/>
                </a:lnTo>
                <a:lnTo>
                  <a:pt x="515658" y="158876"/>
                </a:lnTo>
                <a:lnTo>
                  <a:pt x="512197" y="146349"/>
                </a:lnTo>
                <a:lnTo>
                  <a:pt x="507406" y="134560"/>
                </a:lnTo>
                <a:lnTo>
                  <a:pt x="501434" y="123951"/>
                </a:lnTo>
                <a:lnTo>
                  <a:pt x="495904" y="116442"/>
                </a:lnTo>
                <a:lnTo>
                  <a:pt x="486906" y="107479"/>
                </a:lnTo>
                <a:lnTo>
                  <a:pt x="476364" y="100202"/>
                </a:lnTo>
                <a:lnTo>
                  <a:pt x="465078" y="95155"/>
                </a:lnTo>
                <a:lnTo>
                  <a:pt x="452696" y="92268"/>
                </a:lnTo>
                <a:lnTo>
                  <a:pt x="438861" y="91312"/>
                </a:lnTo>
                <a:lnTo>
                  <a:pt x="432904" y="91312"/>
                </a:lnTo>
                <a:lnTo>
                  <a:pt x="427253" y="91821"/>
                </a:lnTo>
                <a:lnTo>
                  <a:pt x="421894" y="92963"/>
                </a:lnTo>
                <a:lnTo>
                  <a:pt x="416534" y="93979"/>
                </a:lnTo>
                <a:lnTo>
                  <a:pt x="411327" y="95631"/>
                </a:lnTo>
                <a:lnTo>
                  <a:pt x="406260" y="97916"/>
                </a:lnTo>
                <a:lnTo>
                  <a:pt x="401205" y="100202"/>
                </a:lnTo>
                <a:lnTo>
                  <a:pt x="396138" y="103124"/>
                </a:lnTo>
                <a:lnTo>
                  <a:pt x="391083" y="106807"/>
                </a:lnTo>
                <a:lnTo>
                  <a:pt x="386029" y="110362"/>
                </a:lnTo>
                <a:lnTo>
                  <a:pt x="380961" y="114681"/>
                </a:lnTo>
                <a:lnTo>
                  <a:pt x="375907" y="119761"/>
                </a:lnTo>
                <a:lnTo>
                  <a:pt x="375907" y="9651"/>
                </a:lnTo>
                <a:lnTo>
                  <a:pt x="375462" y="6858"/>
                </a:lnTo>
                <a:lnTo>
                  <a:pt x="372148" y="3428"/>
                </a:lnTo>
                <a:lnTo>
                  <a:pt x="367830" y="1777"/>
                </a:lnTo>
                <a:lnTo>
                  <a:pt x="364959" y="1143"/>
                </a:lnTo>
                <a:lnTo>
                  <a:pt x="361391" y="762"/>
                </a:lnTo>
                <a:lnTo>
                  <a:pt x="357822" y="253"/>
                </a:lnTo>
                <a:lnTo>
                  <a:pt x="353275" y="0"/>
                </a:lnTo>
                <a:lnTo>
                  <a:pt x="342265" y="0"/>
                </a:lnTo>
                <a:lnTo>
                  <a:pt x="337731" y="253"/>
                </a:lnTo>
                <a:lnTo>
                  <a:pt x="334162" y="762"/>
                </a:lnTo>
                <a:lnTo>
                  <a:pt x="330581" y="1143"/>
                </a:lnTo>
                <a:lnTo>
                  <a:pt x="327723" y="1777"/>
                </a:lnTo>
                <a:lnTo>
                  <a:pt x="323405" y="3428"/>
                </a:lnTo>
                <a:lnTo>
                  <a:pt x="320090" y="6858"/>
                </a:lnTo>
                <a:lnTo>
                  <a:pt x="319646" y="9651"/>
                </a:lnTo>
                <a:lnTo>
                  <a:pt x="319646" y="304800"/>
                </a:lnTo>
                <a:lnTo>
                  <a:pt x="321513" y="308483"/>
                </a:lnTo>
                <a:lnTo>
                  <a:pt x="324675" y="310134"/>
                </a:lnTo>
                <a:lnTo>
                  <a:pt x="328980" y="311403"/>
                </a:lnTo>
                <a:lnTo>
                  <a:pt x="332041" y="311658"/>
                </a:lnTo>
                <a:lnTo>
                  <a:pt x="335089" y="312038"/>
                </a:lnTo>
                <a:lnTo>
                  <a:pt x="351790" y="312038"/>
                </a:lnTo>
                <a:lnTo>
                  <a:pt x="354914" y="311658"/>
                </a:lnTo>
                <a:lnTo>
                  <a:pt x="358038" y="311403"/>
                </a:lnTo>
                <a:lnTo>
                  <a:pt x="360540" y="310896"/>
                </a:lnTo>
                <a:lnTo>
                  <a:pt x="364261" y="309372"/>
                </a:lnTo>
                <a:lnTo>
                  <a:pt x="367233" y="306197"/>
                </a:lnTo>
                <a:lnTo>
                  <a:pt x="367639" y="303149"/>
                </a:lnTo>
                <a:lnTo>
                  <a:pt x="367639" y="281559"/>
                </a:lnTo>
                <a:lnTo>
                  <a:pt x="372999" y="287654"/>
                </a:lnTo>
                <a:lnTo>
                  <a:pt x="378244" y="292862"/>
                </a:lnTo>
                <a:lnTo>
                  <a:pt x="375907" y="237109"/>
                </a:lnTo>
                <a:lnTo>
                  <a:pt x="375907" y="171069"/>
                </a:lnTo>
                <a:lnTo>
                  <a:pt x="380365" y="165100"/>
                </a:lnTo>
                <a:lnTo>
                  <a:pt x="384606" y="160147"/>
                </a:lnTo>
                <a:lnTo>
                  <a:pt x="388632" y="156083"/>
                </a:lnTo>
                <a:lnTo>
                  <a:pt x="392645" y="152019"/>
                </a:lnTo>
                <a:lnTo>
                  <a:pt x="396557" y="148844"/>
                </a:lnTo>
                <a:lnTo>
                  <a:pt x="400354" y="146303"/>
                </a:lnTo>
                <a:lnTo>
                  <a:pt x="404139" y="143763"/>
                </a:lnTo>
                <a:lnTo>
                  <a:pt x="407822" y="141986"/>
                </a:lnTo>
                <a:lnTo>
                  <a:pt x="411403" y="140970"/>
                </a:lnTo>
                <a:lnTo>
                  <a:pt x="414972" y="139826"/>
                </a:lnTo>
                <a:lnTo>
                  <a:pt x="418617" y="139319"/>
                </a:lnTo>
                <a:lnTo>
                  <a:pt x="429933" y="139319"/>
                </a:lnTo>
                <a:lnTo>
                  <a:pt x="436219" y="141224"/>
                </a:lnTo>
                <a:lnTo>
                  <a:pt x="441198" y="144779"/>
                </a:lnTo>
                <a:lnTo>
                  <a:pt x="446189" y="148462"/>
                </a:lnTo>
                <a:lnTo>
                  <a:pt x="450240" y="153288"/>
                </a:lnTo>
                <a:lnTo>
                  <a:pt x="453364" y="159385"/>
                </a:lnTo>
                <a:lnTo>
                  <a:pt x="456488" y="165481"/>
                </a:lnTo>
                <a:lnTo>
                  <a:pt x="458685" y="172593"/>
                </a:lnTo>
                <a:lnTo>
                  <a:pt x="459955" y="180466"/>
                </a:lnTo>
                <a:lnTo>
                  <a:pt x="461213" y="188340"/>
                </a:lnTo>
                <a:lnTo>
                  <a:pt x="461848" y="196469"/>
                </a:lnTo>
                <a:lnTo>
                  <a:pt x="461848" y="212598"/>
                </a:lnTo>
                <a:lnTo>
                  <a:pt x="461111" y="220218"/>
                </a:lnTo>
                <a:lnTo>
                  <a:pt x="459625" y="227711"/>
                </a:lnTo>
                <a:lnTo>
                  <a:pt x="458127" y="235331"/>
                </a:lnTo>
                <a:lnTo>
                  <a:pt x="455714" y="242062"/>
                </a:lnTo>
                <a:lnTo>
                  <a:pt x="452361" y="248031"/>
                </a:lnTo>
                <a:lnTo>
                  <a:pt x="449021" y="254000"/>
                </a:lnTo>
                <a:lnTo>
                  <a:pt x="444804" y="258825"/>
                </a:lnTo>
                <a:lnTo>
                  <a:pt x="439750" y="262636"/>
                </a:lnTo>
                <a:lnTo>
                  <a:pt x="434695" y="266319"/>
                </a:lnTo>
                <a:lnTo>
                  <a:pt x="428510" y="268097"/>
                </a:lnTo>
                <a:lnTo>
                  <a:pt x="413334" y="268097"/>
                </a:lnTo>
                <a:lnTo>
                  <a:pt x="405777" y="265557"/>
                </a:lnTo>
                <a:lnTo>
                  <a:pt x="398564" y="260223"/>
                </a:lnTo>
                <a:lnTo>
                  <a:pt x="393858" y="256458"/>
                </a:lnTo>
                <a:lnTo>
                  <a:pt x="388518" y="301498"/>
                </a:lnTo>
                <a:lnTo>
                  <a:pt x="393725" y="305053"/>
                </a:lnTo>
                <a:lnTo>
                  <a:pt x="399008" y="307848"/>
                </a:lnTo>
                <a:lnTo>
                  <a:pt x="404291" y="310769"/>
                </a:lnTo>
                <a:lnTo>
                  <a:pt x="409841" y="312800"/>
                </a:lnTo>
                <a:lnTo>
                  <a:pt x="415645" y="314071"/>
                </a:lnTo>
                <a:lnTo>
                  <a:pt x="421449" y="315340"/>
                </a:lnTo>
                <a:lnTo>
                  <a:pt x="427697" y="315975"/>
                </a:lnTo>
                <a:lnTo>
                  <a:pt x="434390" y="315975"/>
                </a:lnTo>
                <a:lnTo>
                  <a:pt x="446833" y="315168"/>
                </a:lnTo>
                <a:lnTo>
                  <a:pt x="459262" y="312470"/>
                </a:lnTo>
                <a:lnTo>
                  <a:pt x="470674" y="307848"/>
                </a:lnTo>
                <a:lnTo>
                  <a:pt x="479301" y="302768"/>
                </a:lnTo>
                <a:lnTo>
                  <a:pt x="489087" y="294727"/>
                </a:lnTo>
                <a:lnTo>
                  <a:pt x="497624" y="284861"/>
                </a:lnTo>
                <a:close/>
              </a:path>
              <a:path w="6680746" h="392302">
                <a:moveTo>
                  <a:pt x="385037" y="247910"/>
                </a:moveTo>
                <a:lnTo>
                  <a:pt x="375907" y="237109"/>
                </a:lnTo>
                <a:lnTo>
                  <a:pt x="378244" y="292862"/>
                </a:lnTo>
                <a:lnTo>
                  <a:pt x="383387" y="297179"/>
                </a:lnTo>
                <a:lnTo>
                  <a:pt x="388518" y="301498"/>
                </a:lnTo>
                <a:lnTo>
                  <a:pt x="393858" y="256458"/>
                </a:lnTo>
                <a:lnTo>
                  <a:pt x="385037" y="247910"/>
                </a:lnTo>
                <a:close/>
              </a:path>
              <a:path w="6680746" h="392302">
                <a:moveTo>
                  <a:pt x="528612" y="362203"/>
                </a:moveTo>
                <a:lnTo>
                  <a:pt x="528612" y="369824"/>
                </a:lnTo>
                <a:lnTo>
                  <a:pt x="528739" y="372618"/>
                </a:lnTo>
                <a:lnTo>
                  <a:pt x="528993" y="376936"/>
                </a:lnTo>
                <a:lnTo>
                  <a:pt x="529501" y="380619"/>
                </a:lnTo>
                <a:lnTo>
                  <a:pt x="530390" y="383794"/>
                </a:lnTo>
                <a:lnTo>
                  <a:pt x="533184" y="387603"/>
                </a:lnTo>
                <a:lnTo>
                  <a:pt x="536994" y="389382"/>
                </a:lnTo>
                <a:lnTo>
                  <a:pt x="540169" y="390271"/>
                </a:lnTo>
                <a:lnTo>
                  <a:pt x="544487" y="391033"/>
                </a:lnTo>
                <a:lnTo>
                  <a:pt x="548805" y="391922"/>
                </a:lnTo>
                <a:lnTo>
                  <a:pt x="554012" y="392302"/>
                </a:lnTo>
                <a:lnTo>
                  <a:pt x="564414" y="392215"/>
                </a:lnTo>
                <a:lnTo>
                  <a:pt x="577455" y="390692"/>
                </a:lnTo>
                <a:lnTo>
                  <a:pt x="588937" y="387223"/>
                </a:lnTo>
                <a:lnTo>
                  <a:pt x="603923" y="378968"/>
                </a:lnTo>
                <a:lnTo>
                  <a:pt x="610489" y="370924"/>
                </a:lnTo>
                <a:lnTo>
                  <a:pt x="616836" y="360338"/>
                </a:lnTo>
                <a:lnTo>
                  <a:pt x="621449" y="347852"/>
                </a:lnTo>
                <a:lnTo>
                  <a:pt x="623696" y="337134"/>
                </a:lnTo>
                <a:lnTo>
                  <a:pt x="625054" y="324490"/>
                </a:lnTo>
                <a:lnTo>
                  <a:pt x="625513" y="309879"/>
                </a:lnTo>
                <a:lnTo>
                  <a:pt x="625513" y="104521"/>
                </a:lnTo>
                <a:lnTo>
                  <a:pt x="617385" y="96900"/>
                </a:lnTo>
                <a:lnTo>
                  <a:pt x="607479" y="95376"/>
                </a:lnTo>
                <a:lnTo>
                  <a:pt x="602907" y="95123"/>
                </a:lnTo>
                <a:lnTo>
                  <a:pt x="591858" y="95123"/>
                </a:lnTo>
                <a:lnTo>
                  <a:pt x="580174" y="96265"/>
                </a:lnTo>
                <a:lnTo>
                  <a:pt x="569887" y="101726"/>
                </a:lnTo>
                <a:lnTo>
                  <a:pt x="569506" y="317753"/>
                </a:lnTo>
                <a:lnTo>
                  <a:pt x="568998" y="324231"/>
                </a:lnTo>
                <a:lnTo>
                  <a:pt x="568109" y="328295"/>
                </a:lnTo>
                <a:lnTo>
                  <a:pt x="567220" y="332359"/>
                </a:lnTo>
                <a:lnTo>
                  <a:pt x="565950" y="335788"/>
                </a:lnTo>
                <a:lnTo>
                  <a:pt x="564172" y="338327"/>
                </a:lnTo>
                <a:lnTo>
                  <a:pt x="562394" y="340995"/>
                </a:lnTo>
                <a:lnTo>
                  <a:pt x="559981" y="342900"/>
                </a:lnTo>
                <a:lnTo>
                  <a:pt x="557187" y="344043"/>
                </a:lnTo>
                <a:lnTo>
                  <a:pt x="554393" y="345313"/>
                </a:lnTo>
                <a:lnTo>
                  <a:pt x="550964" y="345821"/>
                </a:lnTo>
                <a:lnTo>
                  <a:pt x="541947" y="345694"/>
                </a:lnTo>
                <a:lnTo>
                  <a:pt x="537375" y="344932"/>
                </a:lnTo>
                <a:lnTo>
                  <a:pt x="533946" y="344677"/>
                </a:lnTo>
                <a:lnTo>
                  <a:pt x="531406" y="346583"/>
                </a:lnTo>
                <a:lnTo>
                  <a:pt x="530136" y="349376"/>
                </a:lnTo>
                <a:lnTo>
                  <a:pt x="529120" y="353313"/>
                </a:lnTo>
                <a:lnTo>
                  <a:pt x="528993" y="355981"/>
                </a:lnTo>
                <a:lnTo>
                  <a:pt x="528739" y="358775"/>
                </a:lnTo>
                <a:lnTo>
                  <a:pt x="528612" y="362203"/>
                </a:lnTo>
                <a:close/>
              </a:path>
              <a:path w="6680746" h="392302">
                <a:moveTo>
                  <a:pt x="629704" y="36702"/>
                </a:moveTo>
                <a:lnTo>
                  <a:pt x="629704" y="25781"/>
                </a:lnTo>
                <a:lnTo>
                  <a:pt x="627545" y="18287"/>
                </a:lnTo>
                <a:lnTo>
                  <a:pt x="623227" y="13970"/>
                </a:lnTo>
                <a:lnTo>
                  <a:pt x="622689" y="13490"/>
                </a:lnTo>
                <a:lnTo>
                  <a:pt x="612992" y="9101"/>
                </a:lnTo>
                <a:lnTo>
                  <a:pt x="597573" y="7620"/>
                </a:lnTo>
                <a:lnTo>
                  <a:pt x="596055" y="7630"/>
                </a:lnTo>
                <a:lnTo>
                  <a:pt x="581269" y="9393"/>
                </a:lnTo>
                <a:lnTo>
                  <a:pt x="571919" y="14224"/>
                </a:lnTo>
                <a:lnTo>
                  <a:pt x="567347" y="18669"/>
                </a:lnTo>
                <a:lnTo>
                  <a:pt x="565061" y="26415"/>
                </a:lnTo>
                <a:lnTo>
                  <a:pt x="565061" y="48640"/>
                </a:lnTo>
                <a:lnTo>
                  <a:pt x="567220" y="56134"/>
                </a:lnTo>
                <a:lnTo>
                  <a:pt x="571665" y="60325"/>
                </a:lnTo>
                <a:lnTo>
                  <a:pt x="581808" y="65109"/>
                </a:lnTo>
                <a:lnTo>
                  <a:pt x="597192" y="66548"/>
                </a:lnTo>
                <a:lnTo>
                  <a:pt x="598846" y="66535"/>
                </a:lnTo>
                <a:lnTo>
                  <a:pt x="613651" y="64781"/>
                </a:lnTo>
                <a:lnTo>
                  <a:pt x="622973" y="60071"/>
                </a:lnTo>
                <a:lnTo>
                  <a:pt x="627418" y="55752"/>
                </a:lnTo>
                <a:lnTo>
                  <a:pt x="629704" y="48006"/>
                </a:lnTo>
                <a:lnTo>
                  <a:pt x="629704" y="36702"/>
                </a:lnTo>
                <a:close/>
              </a:path>
              <a:path w="6680746" h="392302">
                <a:moveTo>
                  <a:pt x="727875" y="181737"/>
                </a:moveTo>
                <a:lnTo>
                  <a:pt x="728256" y="174751"/>
                </a:lnTo>
                <a:lnTo>
                  <a:pt x="729272" y="168148"/>
                </a:lnTo>
                <a:lnTo>
                  <a:pt x="731177" y="162051"/>
                </a:lnTo>
                <a:lnTo>
                  <a:pt x="729780" y="99187"/>
                </a:lnTo>
                <a:lnTo>
                  <a:pt x="728742" y="99623"/>
                </a:lnTo>
                <a:lnTo>
                  <a:pt x="727875" y="181737"/>
                </a:lnTo>
                <a:close/>
              </a:path>
              <a:path w="6680746" h="392302">
                <a:moveTo>
                  <a:pt x="866305" y="204724"/>
                </a:moveTo>
                <a:lnTo>
                  <a:pt x="866301" y="187778"/>
                </a:lnTo>
                <a:lnTo>
                  <a:pt x="865650" y="174543"/>
                </a:lnTo>
                <a:lnTo>
                  <a:pt x="863873" y="161980"/>
                </a:lnTo>
                <a:lnTo>
                  <a:pt x="860971" y="150113"/>
                </a:lnTo>
                <a:lnTo>
                  <a:pt x="857519" y="140502"/>
                </a:lnTo>
                <a:lnTo>
                  <a:pt x="851655" y="129202"/>
                </a:lnTo>
                <a:lnTo>
                  <a:pt x="844207" y="119125"/>
                </a:lnTo>
                <a:lnTo>
                  <a:pt x="837179" y="112166"/>
                </a:lnTo>
                <a:lnTo>
                  <a:pt x="826961" y="104710"/>
                </a:lnTo>
                <a:lnTo>
                  <a:pt x="815124" y="98678"/>
                </a:lnTo>
                <a:lnTo>
                  <a:pt x="810626" y="97006"/>
                </a:lnTo>
                <a:lnTo>
                  <a:pt x="799065" y="93868"/>
                </a:lnTo>
                <a:lnTo>
                  <a:pt x="786304" y="91958"/>
                </a:lnTo>
                <a:lnTo>
                  <a:pt x="772325" y="91312"/>
                </a:lnTo>
                <a:lnTo>
                  <a:pt x="766748" y="91426"/>
                </a:lnTo>
                <a:lnTo>
                  <a:pt x="753604" y="92668"/>
                </a:lnTo>
                <a:lnTo>
                  <a:pt x="741275" y="95261"/>
                </a:lnTo>
                <a:lnTo>
                  <a:pt x="729780" y="99187"/>
                </a:lnTo>
                <a:lnTo>
                  <a:pt x="731177" y="162051"/>
                </a:lnTo>
                <a:lnTo>
                  <a:pt x="732955" y="155828"/>
                </a:lnTo>
                <a:lnTo>
                  <a:pt x="735622" y="150495"/>
                </a:lnTo>
                <a:lnTo>
                  <a:pt x="739178" y="145923"/>
                </a:lnTo>
                <a:lnTo>
                  <a:pt x="742734" y="141350"/>
                </a:lnTo>
                <a:lnTo>
                  <a:pt x="747052" y="137795"/>
                </a:lnTo>
                <a:lnTo>
                  <a:pt x="752386" y="135127"/>
                </a:lnTo>
                <a:lnTo>
                  <a:pt x="757593" y="132461"/>
                </a:lnTo>
                <a:lnTo>
                  <a:pt x="763816" y="131063"/>
                </a:lnTo>
                <a:lnTo>
                  <a:pt x="770928" y="131063"/>
                </a:lnTo>
                <a:lnTo>
                  <a:pt x="781142" y="131967"/>
                </a:lnTo>
                <a:lnTo>
                  <a:pt x="793264" y="136450"/>
                </a:lnTo>
                <a:lnTo>
                  <a:pt x="802297" y="144652"/>
                </a:lnTo>
                <a:lnTo>
                  <a:pt x="808030" y="154983"/>
                </a:lnTo>
                <a:lnTo>
                  <a:pt x="811125" y="167258"/>
                </a:lnTo>
                <a:lnTo>
                  <a:pt x="811822" y="181737"/>
                </a:lnTo>
                <a:lnTo>
                  <a:pt x="727875" y="181737"/>
                </a:lnTo>
                <a:lnTo>
                  <a:pt x="728742" y="99623"/>
                </a:lnTo>
                <a:lnTo>
                  <a:pt x="717219" y="105535"/>
                </a:lnTo>
                <a:lnTo>
                  <a:pt x="706897" y="112916"/>
                </a:lnTo>
                <a:lnTo>
                  <a:pt x="697776" y="121793"/>
                </a:lnTo>
                <a:lnTo>
                  <a:pt x="688538" y="134237"/>
                </a:lnTo>
                <a:lnTo>
                  <a:pt x="682525" y="145503"/>
                </a:lnTo>
                <a:lnTo>
                  <a:pt x="677710" y="157987"/>
                </a:lnTo>
                <a:lnTo>
                  <a:pt x="675039" y="167299"/>
                </a:lnTo>
                <a:lnTo>
                  <a:pt x="672633" y="179449"/>
                </a:lnTo>
                <a:lnTo>
                  <a:pt x="671199" y="192310"/>
                </a:lnTo>
                <a:lnTo>
                  <a:pt x="670725" y="205866"/>
                </a:lnTo>
                <a:lnTo>
                  <a:pt x="671051" y="218024"/>
                </a:lnTo>
                <a:lnTo>
                  <a:pt x="672247" y="231147"/>
                </a:lnTo>
                <a:lnTo>
                  <a:pt x="674335" y="243300"/>
                </a:lnTo>
                <a:lnTo>
                  <a:pt x="677329" y="254508"/>
                </a:lnTo>
                <a:lnTo>
                  <a:pt x="683000" y="268577"/>
                </a:lnTo>
                <a:lnTo>
                  <a:pt x="689447" y="279462"/>
                </a:lnTo>
                <a:lnTo>
                  <a:pt x="697268" y="288925"/>
                </a:lnTo>
                <a:lnTo>
                  <a:pt x="707503" y="297595"/>
                </a:lnTo>
                <a:lnTo>
                  <a:pt x="718388" y="304158"/>
                </a:lnTo>
                <a:lnTo>
                  <a:pt x="730669" y="309245"/>
                </a:lnTo>
                <a:lnTo>
                  <a:pt x="738545" y="311554"/>
                </a:lnTo>
                <a:lnTo>
                  <a:pt x="750483" y="314000"/>
                </a:lnTo>
                <a:lnTo>
                  <a:pt x="763389" y="315479"/>
                </a:lnTo>
                <a:lnTo>
                  <a:pt x="777278" y="315975"/>
                </a:lnTo>
                <a:lnTo>
                  <a:pt x="779752" y="315962"/>
                </a:lnTo>
                <a:lnTo>
                  <a:pt x="792720" y="315415"/>
                </a:lnTo>
                <a:lnTo>
                  <a:pt x="804964" y="314071"/>
                </a:lnTo>
                <a:lnTo>
                  <a:pt x="813600" y="312800"/>
                </a:lnTo>
                <a:lnTo>
                  <a:pt x="821220" y="311276"/>
                </a:lnTo>
                <a:lnTo>
                  <a:pt x="834555" y="307848"/>
                </a:lnTo>
                <a:lnTo>
                  <a:pt x="844461" y="304291"/>
                </a:lnTo>
                <a:lnTo>
                  <a:pt x="848779" y="302513"/>
                </a:lnTo>
                <a:lnTo>
                  <a:pt x="851446" y="301116"/>
                </a:lnTo>
                <a:lnTo>
                  <a:pt x="853351" y="299085"/>
                </a:lnTo>
                <a:lnTo>
                  <a:pt x="855256" y="295783"/>
                </a:lnTo>
                <a:lnTo>
                  <a:pt x="856018" y="292735"/>
                </a:lnTo>
                <a:lnTo>
                  <a:pt x="856526" y="289051"/>
                </a:lnTo>
                <a:lnTo>
                  <a:pt x="856907" y="284479"/>
                </a:lnTo>
                <a:lnTo>
                  <a:pt x="856907" y="274700"/>
                </a:lnTo>
                <a:lnTo>
                  <a:pt x="856780" y="271652"/>
                </a:lnTo>
                <a:lnTo>
                  <a:pt x="856653" y="269113"/>
                </a:lnTo>
                <a:lnTo>
                  <a:pt x="856018" y="264795"/>
                </a:lnTo>
                <a:lnTo>
                  <a:pt x="853986" y="261238"/>
                </a:lnTo>
                <a:lnTo>
                  <a:pt x="851192" y="259841"/>
                </a:lnTo>
                <a:lnTo>
                  <a:pt x="847509" y="259841"/>
                </a:lnTo>
                <a:lnTo>
                  <a:pt x="844715" y="260603"/>
                </a:lnTo>
                <a:lnTo>
                  <a:pt x="841032" y="262000"/>
                </a:lnTo>
                <a:lnTo>
                  <a:pt x="837476" y="263398"/>
                </a:lnTo>
                <a:lnTo>
                  <a:pt x="833031" y="265049"/>
                </a:lnTo>
                <a:lnTo>
                  <a:pt x="827570" y="266700"/>
                </a:lnTo>
                <a:lnTo>
                  <a:pt x="822109" y="268477"/>
                </a:lnTo>
                <a:lnTo>
                  <a:pt x="815759" y="270001"/>
                </a:lnTo>
                <a:lnTo>
                  <a:pt x="808266" y="271399"/>
                </a:lnTo>
                <a:lnTo>
                  <a:pt x="807747" y="271494"/>
                </a:lnTo>
                <a:lnTo>
                  <a:pt x="795871" y="273027"/>
                </a:lnTo>
                <a:lnTo>
                  <a:pt x="782358" y="273558"/>
                </a:lnTo>
                <a:lnTo>
                  <a:pt x="772706" y="273558"/>
                </a:lnTo>
                <a:lnTo>
                  <a:pt x="764451" y="272288"/>
                </a:lnTo>
                <a:lnTo>
                  <a:pt x="757466" y="269748"/>
                </a:lnTo>
                <a:lnTo>
                  <a:pt x="750608" y="267208"/>
                </a:lnTo>
                <a:lnTo>
                  <a:pt x="744893" y="263525"/>
                </a:lnTo>
                <a:lnTo>
                  <a:pt x="740575" y="258699"/>
                </a:lnTo>
                <a:lnTo>
                  <a:pt x="736130" y="253873"/>
                </a:lnTo>
                <a:lnTo>
                  <a:pt x="732955" y="247903"/>
                </a:lnTo>
                <a:lnTo>
                  <a:pt x="730923" y="241046"/>
                </a:lnTo>
                <a:lnTo>
                  <a:pt x="728891" y="234061"/>
                </a:lnTo>
                <a:lnTo>
                  <a:pt x="727875" y="226440"/>
                </a:lnTo>
                <a:lnTo>
                  <a:pt x="727875" y="217932"/>
                </a:lnTo>
                <a:lnTo>
                  <a:pt x="854494" y="217932"/>
                </a:lnTo>
                <a:lnTo>
                  <a:pt x="858685" y="216281"/>
                </a:lnTo>
                <a:lnTo>
                  <a:pt x="861733" y="212978"/>
                </a:lnTo>
                <a:lnTo>
                  <a:pt x="864781" y="209803"/>
                </a:lnTo>
                <a:lnTo>
                  <a:pt x="866305" y="204724"/>
                </a:lnTo>
                <a:close/>
              </a:path>
              <a:path w="6680746" h="392302">
                <a:moveTo>
                  <a:pt x="1021118" y="96900"/>
                </a:moveTo>
                <a:lnTo>
                  <a:pt x="1018324" y="96520"/>
                </a:lnTo>
                <a:lnTo>
                  <a:pt x="975017" y="96520"/>
                </a:lnTo>
                <a:lnTo>
                  <a:pt x="975017" y="52070"/>
                </a:lnTo>
                <a:lnTo>
                  <a:pt x="974636" y="49275"/>
                </a:lnTo>
                <a:lnTo>
                  <a:pt x="971334" y="45847"/>
                </a:lnTo>
                <a:lnTo>
                  <a:pt x="967143" y="44196"/>
                </a:lnTo>
                <a:lnTo>
                  <a:pt x="964349" y="43561"/>
                </a:lnTo>
                <a:lnTo>
                  <a:pt x="960666" y="43179"/>
                </a:lnTo>
                <a:lnTo>
                  <a:pt x="956983" y="42925"/>
                </a:lnTo>
                <a:lnTo>
                  <a:pt x="952411" y="42672"/>
                </a:lnTo>
                <a:lnTo>
                  <a:pt x="941616" y="42672"/>
                </a:lnTo>
                <a:lnTo>
                  <a:pt x="937044" y="42925"/>
                </a:lnTo>
                <a:lnTo>
                  <a:pt x="933488" y="43179"/>
                </a:lnTo>
                <a:lnTo>
                  <a:pt x="929805" y="43561"/>
                </a:lnTo>
                <a:lnTo>
                  <a:pt x="926884" y="44196"/>
                </a:lnTo>
                <a:lnTo>
                  <a:pt x="922566" y="45847"/>
                </a:lnTo>
                <a:lnTo>
                  <a:pt x="919391" y="49275"/>
                </a:lnTo>
                <a:lnTo>
                  <a:pt x="919010" y="52070"/>
                </a:lnTo>
                <a:lnTo>
                  <a:pt x="919010" y="96520"/>
                </a:lnTo>
                <a:lnTo>
                  <a:pt x="893864" y="96520"/>
                </a:lnTo>
                <a:lnTo>
                  <a:pt x="890308" y="98298"/>
                </a:lnTo>
                <a:lnTo>
                  <a:pt x="888657" y="101346"/>
                </a:lnTo>
                <a:lnTo>
                  <a:pt x="887387" y="105283"/>
                </a:lnTo>
                <a:lnTo>
                  <a:pt x="887006" y="108331"/>
                </a:lnTo>
                <a:lnTo>
                  <a:pt x="886625" y="111251"/>
                </a:lnTo>
                <a:lnTo>
                  <a:pt x="886498" y="114935"/>
                </a:lnTo>
                <a:lnTo>
                  <a:pt x="886498" y="127381"/>
                </a:lnTo>
                <a:lnTo>
                  <a:pt x="887133" y="133223"/>
                </a:lnTo>
                <a:lnTo>
                  <a:pt x="888657" y="136778"/>
                </a:lnTo>
                <a:lnTo>
                  <a:pt x="890181" y="140335"/>
                </a:lnTo>
                <a:lnTo>
                  <a:pt x="892340" y="141986"/>
                </a:lnTo>
                <a:lnTo>
                  <a:pt x="919010" y="141986"/>
                </a:lnTo>
                <a:lnTo>
                  <a:pt x="919010" y="244094"/>
                </a:lnTo>
                <a:lnTo>
                  <a:pt x="919166" y="251299"/>
                </a:lnTo>
                <a:lnTo>
                  <a:pt x="920387" y="264295"/>
                </a:lnTo>
                <a:lnTo>
                  <a:pt x="922820" y="275716"/>
                </a:lnTo>
                <a:lnTo>
                  <a:pt x="925360" y="284734"/>
                </a:lnTo>
                <a:lnTo>
                  <a:pt x="929297" y="292100"/>
                </a:lnTo>
                <a:lnTo>
                  <a:pt x="934631" y="297941"/>
                </a:lnTo>
                <a:lnTo>
                  <a:pt x="939965" y="303784"/>
                </a:lnTo>
                <a:lnTo>
                  <a:pt x="946823" y="308228"/>
                </a:lnTo>
                <a:lnTo>
                  <a:pt x="954951" y="311023"/>
                </a:lnTo>
                <a:lnTo>
                  <a:pt x="958385" y="312082"/>
                </a:lnTo>
                <a:lnTo>
                  <a:pt x="970386" y="314431"/>
                </a:lnTo>
                <a:lnTo>
                  <a:pt x="984034" y="315213"/>
                </a:lnTo>
                <a:lnTo>
                  <a:pt x="992289" y="315087"/>
                </a:lnTo>
                <a:lnTo>
                  <a:pt x="996353" y="314578"/>
                </a:lnTo>
                <a:lnTo>
                  <a:pt x="1000417" y="314198"/>
                </a:lnTo>
                <a:lnTo>
                  <a:pt x="1004227" y="313563"/>
                </a:lnTo>
                <a:lnTo>
                  <a:pt x="1007783" y="312674"/>
                </a:lnTo>
                <a:lnTo>
                  <a:pt x="1011212" y="311912"/>
                </a:lnTo>
                <a:lnTo>
                  <a:pt x="1014260" y="310896"/>
                </a:lnTo>
                <a:lnTo>
                  <a:pt x="1016927" y="309752"/>
                </a:lnTo>
                <a:lnTo>
                  <a:pt x="1019467" y="308737"/>
                </a:lnTo>
                <a:lnTo>
                  <a:pt x="1022896" y="305943"/>
                </a:lnTo>
                <a:lnTo>
                  <a:pt x="1025309" y="302133"/>
                </a:lnTo>
                <a:lnTo>
                  <a:pt x="1026071" y="298576"/>
                </a:lnTo>
                <a:lnTo>
                  <a:pt x="1026960" y="295148"/>
                </a:lnTo>
                <a:lnTo>
                  <a:pt x="1027341" y="290068"/>
                </a:lnTo>
                <a:lnTo>
                  <a:pt x="1027341" y="279400"/>
                </a:lnTo>
                <a:lnTo>
                  <a:pt x="1027087" y="275971"/>
                </a:lnTo>
                <a:lnTo>
                  <a:pt x="1026706" y="273303"/>
                </a:lnTo>
                <a:lnTo>
                  <a:pt x="1026325" y="270637"/>
                </a:lnTo>
                <a:lnTo>
                  <a:pt x="1025944" y="268477"/>
                </a:lnTo>
                <a:lnTo>
                  <a:pt x="1025055" y="265429"/>
                </a:lnTo>
                <a:lnTo>
                  <a:pt x="1022007" y="263016"/>
                </a:lnTo>
                <a:lnTo>
                  <a:pt x="1018832" y="263271"/>
                </a:lnTo>
                <a:lnTo>
                  <a:pt x="1016292" y="264287"/>
                </a:lnTo>
                <a:lnTo>
                  <a:pt x="1012863" y="265557"/>
                </a:lnTo>
                <a:lnTo>
                  <a:pt x="1008926" y="266826"/>
                </a:lnTo>
                <a:lnTo>
                  <a:pt x="1004227" y="267843"/>
                </a:lnTo>
                <a:lnTo>
                  <a:pt x="1001433" y="268097"/>
                </a:lnTo>
                <a:lnTo>
                  <a:pt x="989749" y="268097"/>
                </a:lnTo>
                <a:lnTo>
                  <a:pt x="983653" y="265429"/>
                </a:lnTo>
                <a:lnTo>
                  <a:pt x="980224" y="259969"/>
                </a:lnTo>
                <a:lnTo>
                  <a:pt x="976795" y="254635"/>
                </a:lnTo>
                <a:lnTo>
                  <a:pt x="975017" y="246379"/>
                </a:lnTo>
                <a:lnTo>
                  <a:pt x="975017" y="141986"/>
                </a:lnTo>
                <a:lnTo>
                  <a:pt x="1021372" y="141986"/>
                </a:lnTo>
                <a:lnTo>
                  <a:pt x="1023531" y="140335"/>
                </a:lnTo>
                <a:lnTo>
                  <a:pt x="1025055" y="136778"/>
                </a:lnTo>
                <a:lnTo>
                  <a:pt x="1026579" y="133223"/>
                </a:lnTo>
                <a:lnTo>
                  <a:pt x="1027341" y="127381"/>
                </a:lnTo>
                <a:lnTo>
                  <a:pt x="1027341" y="114935"/>
                </a:lnTo>
                <a:lnTo>
                  <a:pt x="1027087" y="111251"/>
                </a:lnTo>
                <a:lnTo>
                  <a:pt x="1026706" y="108331"/>
                </a:lnTo>
                <a:lnTo>
                  <a:pt x="1026325" y="105283"/>
                </a:lnTo>
                <a:lnTo>
                  <a:pt x="1025817" y="102997"/>
                </a:lnTo>
                <a:lnTo>
                  <a:pt x="1024293" y="99568"/>
                </a:lnTo>
                <a:lnTo>
                  <a:pt x="1021118" y="96900"/>
                </a:lnTo>
                <a:close/>
              </a:path>
              <a:path w="6680746" h="392302">
                <a:moveTo>
                  <a:pt x="1067981" y="104521"/>
                </a:moveTo>
                <a:lnTo>
                  <a:pt x="1067981" y="303149"/>
                </a:lnTo>
                <a:lnTo>
                  <a:pt x="1068362" y="305943"/>
                </a:lnTo>
                <a:lnTo>
                  <a:pt x="1075982" y="310641"/>
                </a:lnTo>
                <a:lnTo>
                  <a:pt x="1086015" y="311912"/>
                </a:lnTo>
                <a:lnTo>
                  <a:pt x="1090587" y="312165"/>
                </a:lnTo>
                <a:lnTo>
                  <a:pt x="1101509" y="312165"/>
                </a:lnTo>
                <a:lnTo>
                  <a:pt x="1109637" y="311531"/>
                </a:lnTo>
                <a:lnTo>
                  <a:pt x="1120432" y="309118"/>
                </a:lnTo>
                <a:lnTo>
                  <a:pt x="1124242" y="303149"/>
                </a:lnTo>
                <a:lnTo>
                  <a:pt x="1124242" y="104521"/>
                </a:lnTo>
                <a:lnTo>
                  <a:pt x="1116114" y="96900"/>
                </a:lnTo>
                <a:lnTo>
                  <a:pt x="1106081" y="95376"/>
                </a:lnTo>
                <a:lnTo>
                  <a:pt x="1101509" y="95123"/>
                </a:lnTo>
                <a:lnTo>
                  <a:pt x="1090587" y="95123"/>
                </a:lnTo>
                <a:lnTo>
                  <a:pt x="1082459" y="95758"/>
                </a:lnTo>
                <a:lnTo>
                  <a:pt x="1071664" y="98551"/>
                </a:lnTo>
                <a:lnTo>
                  <a:pt x="1067981" y="104521"/>
                </a:lnTo>
                <a:close/>
              </a:path>
              <a:path w="6680746" h="392302">
                <a:moveTo>
                  <a:pt x="1128433" y="36702"/>
                </a:moveTo>
                <a:lnTo>
                  <a:pt x="1128433" y="25781"/>
                </a:lnTo>
                <a:lnTo>
                  <a:pt x="1126147" y="18287"/>
                </a:lnTo>
                <a:lnTo>
                  <a:pt x="1121702" y="13970"/>
                </a:lnTo>
                <a:lnTo>
                  <a:pt x="1121293" y="13600"/>
                </a:lnTo>
                <a:lnTo>
                  <a:pt x="1111620" y="9129"/>
                </a:lnTo>
                <a:lnTo>
                  <a:pt x="1096302" y="7620"/>
                </a:lnTo>
                <a:lnTo>
                  <a:pt x="1094591" y="7633"/>
                </a:lnTo>
                <a:lnTo>
                  <a:pt x="1079783" y="9408"/>
                </a:lnTo>
                <a:lnTo>
                  <a:pt x="1070521" y="14224"/>
                </a:lnTo>
                <a:lnTo>
                  <a:pt x="1065949" y="18669"/>
                </a:lnTo>
                <a:lnTo>
                  <a:pt x="1063663" y="26415"/>
                </a:lnTo>
                <a:lnTo>
                  <a:pt x="1063663" y="48640"/>
                </a:lnTo>
                <a:lnTo>
                  <a:pt x="1065822" y="56134"/>
                </a:lnTo>
                <a:lnTo>
                  <a:pt x="1070267" y="60325"/>
                </a:lnTo>
                <a:lnTo>
                  <a:pt x="1080410" y="65109"/>
                </a:lnTo>
                <a:lnTo>
                  <a:pt x="1095794" y="66548"/>
                </a:lnTo>
                <a:lnTo>
                  <a:pt x="1097284" y="66537"/>
                </a:lnTo>
                <a:lnTo>
                  <a:pt x="1112129" y="64796"/>
                </a:lnTo>
                <a:lnTo>
                  <a:pt x="1121448" y="60071"/>
                </a:lnTo>
                <a:lnTo>
                  <a:pt x="1126147" y="55752"/>
                </a:lnTo>
                <a:lnTo>
                  <a:pt x="1128433" y="48006"/>
                </a:lnTo>
                <a:lnTo>
                  <a:pt x="1128433" y="36702"/>
                </a:lnTo>
                <a:close/>
              </a:path>
              <a:path w="6680746" h="392302">
                <a:moveTo>
                  <a:pt x="1160945" y="97916"/>
                </a:moveTo>
                <a:lnTo>
                  <a:pt x="1157897" y="101091"/>
                </a:lnTo>
                <a:lnTo>
                  <a:pt x="1157516" y="103886"/>
                </a:lnTo>
                <a:lnTo>
                  <a:pt x="1157643" y="106807"/>
                </a:lnTo>
                <a:lnTo>
                  <a:pt x="1159040" y="114300"/>
                </a:lnTo>
                <a:lnTo>
                  <a:pt x="1220381" y="300100"/>
                </a:lnTo>
                <a:lnTo>
                  <a:pt x="1221143" y="302513"/>
                </a:lnTo>
                <a:lnTo>
                  <a:pt x="1223429" y="305943"/>
                </a:lnTo>
                <a:lnTo>
                  <a:pt x="1226731" y="308737"/>
                </a:lnTo>
                <a:lnTo>
                  <a:pt x="1229652" y="309625"/>
                </a:lnTo>
                <a:lnTo>
                  <a:pt x="1232446" y="310514"/>
                </a:lnTo>
                <a:lnTo>
                  <a:pt x="1236383" y="311150"/>
                </a:lnTo>
                <a:lnTo>
                  <a:pt x="1241336" y="311531"/>
                </a:lnTo>
                <a:lnTo>
                  <a:pt x="1246289" y="311912"/>
                </a:lnTo>
                <a:lnTo>
                  <a:pt x="1252766" y="312165"/>
                </a:lnTo>
                <a:lnTo>
                  <a:pt x="1275118" y="312038"/>
                </a:lnTo>
                <a:lnTo>
                  <a:pt x="1280198" y="311658"/>
                </a:lnTo>
                <a:lnTo>
                  <a:pt x="1285151" y="311403"/>
                </a:lnTo>
                <a:lnTo>
                  <a:pt x="1289088" y="310769"/>
                </a:lnTo>
                <a:lnTo>
                  <a:pt x="1292009" y="309879"/>
                </a:lnTo>
                <a:lnTo>
                  <a:pt x="1294930" y="308990"/>
                </a:lnTo>
                <a:lnTo>
                  <a:pt x="1301280" y="300100"/>
                </a:lnTo>
                <a:lnTo>
                  <a:pt x="1361097" y="119887"/>
                </a:lnTo>
                <a:lnTo>
                  <a:pt x="1362875" y="112649"/>
                </a:lnTo>
                <a:lnTo>
                  <a:pt x="1364018" y="103886"/>
                </a:lnTo>
                <a:lnTo>
                  <a:pt x="1363637" y="101091"/>
                </a:lnTo>
                <a:lnTo>
                  <a:pt x="1360843" y="97916"/>
                </a:lnTo>
                <a:lnTo>
                  <a:pt x="1356906" y="96393"/>
                </a:lnTo>
                <a:lnTo>
                  <a:pt x="1354239" y="95885"/>
                </a:lnTo>
                <a:lnTo>
                  <a:pt x="1350683" y="95631"/>
                </a:lnTo>
                <a:lnTo>
                  <a:pt x="1347254" y="95250"/>
                </a:lnTo>
                <a:lnTo>
                  <a:pt x="1331506" y="95123"/>
                </a:lnTo>
                <a:lnTo>
                  <a:pt x="1326934" y="95376"/>
                </a:lnTo>
                <a:lnTo>
                  <a:pt x="1323505" y="95758"/>
                </a:lnTo>
                <a:lnTo>
                  <a:pt x="1319949" y="96138"/>
                </a:lnTo>
                <a:lnTo>
                  <a:pt x="1312964" y="97916"/>
                </a:lnTo>
                <a:lnTo>
                  <a:pt x="1308392" y="104775"/>
                </a:lnTo>
                <a:lnTo>
                  <a:pt x="1263815" y="250951"/>
                </a:lnTo>
                <a:lnTo>
                  <a:pt x="1262418" y="256539"/>
                </a:lnTo>
                <a:lnTo>
                  <a:pt x="1261021" y="250951"/>
                </a:lnTo>
                <a:lnTo>
                  <a:pt x="1215809" y="104775"/>
                </a:lnTo>
                <a:lnTo>
                  <a:pt x="1211110" y="97916"/>
                </a:lnTo>
                <a:lnTo>
                  <a:pt x="1203871" y="96138"/>
                </a:lnTo>
                <a:lnTo>
                  <a:pt x="1196378" y="95376"/>
                </a:lnTo>
                <a:lnTo>
                  <a:pt x="1191552" y="95123"/>
                </a:lnTo>
                <a:lnTo>
                  <a:pt x="1175296" y="95250"/>
                </a:lnTo>
                <a:lnTo>
                  <a:pt x="1171613" y="95631"/>
                </a:lnTo>
                <a:lnTo>
                  <a:pt x="1168057" y="95885"/>
                </a:lnTo>
                <a:lnTo>
                  <a:pt x="1165136" y="96393"/>
                </a:lnTo>
                <a:lnTo>
                  <a:pt x="1160945" y="97916"/>
                </a:lnTo>
                <a:close/>
              </a:path>
              <a:path w="6680746" h="392302">
                <a:moveTo>
                  <a:pt x="1593888" y="201675"/>
                </a:moveTo>
                <a:lnTo>
                  <a:pt x="1593647" y="191349"/>
                </a:lnTo>
                <a:lnTo>
                  <a:pt x="1592554" y="178221"/>
                </a:lnTo>
                <a:lnTo>
                  <a:pt x="1590564" y="165967"/>
                </a:lnTo>
                <a:lnTo>
                  <a:pt x="1587665" y="154559"/>
                </a:lnTo>
                <a:lnTo>
                  <a:pt x="1582334" y="140660"/>
                </a:lnTo>
                <a:lnTo>
                  <a:pt x="1576142" y="129606"/>
                </a:lnTo>
                <a:lnTo>
                  <a:pt x="1568615" y="119887"/>
                </a:lnTo>
                <a:lnTo>
                  <a:pt x="1558844" y="110964"/>
                </a:lnTo>
                <a:lnTo>
                  <a:pt x="1548192" y="104068"/>
                </a:lnTo>
                <a:lnTo>
                  <a:pt x="1536103" y="98551"/>
                </a:lnTo>
                <a:lnTo>
                  <a:pt x="1528381" y="96061"/>
                </a:lnTo>
                <a:lnTo>
                  <a:pt x="1516516" y="93423"/>
                </a:lnTo>
                <a:lnTo>
                  <a:pt x="1503596" y="91840"/>
                </a:lnTo>
                <a:lnTo>
                  <a:pt x="1489621" y="91312"/>
                </a:lnTo>
                <a:lnTo>
                  <a:pt x="1478101" y="91702"/>
                </a:lnTo>
                <a:lnTo>
                  <a:pt x="1465015" y="93208"/>
                </a:lnTo>
                <a:lnTo>
                  <a:pt x="1452890" y="95834"/>
                </a:lnTo>
                <a:lnTo>
                  <a:pt x="1441742" y="99568"/>
                </a:lnTo>
                <a:lnTo>
                  <a:pt x="1427064" y="106984"/>
                </a:lnTo>
                <a:lnTo>
                  <a:pt x="1438313" y="203200"/>
                </a:lnTo>
                <a:lnTo>
                  <a:pt x="1438346" y="199938"/>
                </a:lnTo>
                <a:lnTo>
                  <a:pt x="1439242" y="186784"/>
                </a:lnTo>
                <a:lnTo>
                  <a:pt x="1441361" y="175006"/>
                </a:lnTo>
                <a:lnTo>
                  <a:pt x="1443393" y="166750"/>
                </a:lnTo>
                <a:lnTo>
                  <a:pt x="1446314" y="159638"/>
                </a:lnTo>
                <a:lnTo>
                  <a:pt x="1450378" y="153797"/>
                </a:lnTo>
                <a:lnTo>
                  <a:pt x="1454442" y="147827"/>
                </a:lnTo>
                <a:lnTo>
                  <a:pt x="1459522" y="143383"/>
                </a:lnTo>
                <a:lnTo>
                  <a:pt x="1465745" y="140335"/>
                </a:lnTo>
                <a:lnTo>
                  <a:pt x="1471968" y="137287"/>
                </a:lnTo>
                <a:lnTo>
                  <a:pt x="1479334" y="135762"/>
                </a:lnTo>
                <a:lnTo>
                  <a:pt x="1496987" y="135762"/>
                </a:lnTo>
                <a:lnTo>
                  <a:pt x="1504734" y="137540"/>
                </a:lnTo>
                <a:lnTo>
                  <a:pt x="1510957" y="140970"/>
                </a:lnTo>
                <a:lnTo>
                  <a:pt x="1517180" y="144272"/>
                </a:lnTo>
                <a:lnTo>
                  <a:pt x="1522133" y="149098"/>
                </a:lnTo>
                <a:lnTo>
                  <a:pt x="1525816" y="155194"/>
                </a:lnTo>
                <a:lnTo>
                  <a:pt x="1529499" y="161289"/>
                </a:lnTo>
                <a:lnTo>
                  <a:pt x="1532166" y="168528"/>
                </a:lnTo>
                <a:lnTo>
                  <a:pt x="1533690" y="176784"/>
                </a:lnTo>
                <a:lnTo>
                  <a:pt x="1533999" y="178397"/>
                </a:lnTo>
                <a:lnTo>
                  <a:pt x="1535590" y="190616"/>
                </a:lnTo>
                <a:lnTo>
                  <a:pt x="1536103" y="203835"/>
                </a:lnTo>
                <a:lnTo>
                  <a:pt x="1536067" y="207210"/>
                </a:lnTo>
                <a:lnTo>
                  <a:pt x="1535189" y="220373"/>
                </a:lnTo>
                <a:lnTo>
                  <a:pt x="1533182" y="232156"/>
                </a:lnTo>
                <a:lnTo>
                  <a:pt x="1531277" y="240411"/>
                </a:lnTo>
                <a:lnTo>
                  <a:pt x="1528229" y="247396"/>
                </a:lnTo>
                <a:lnTo>
                  <a:pt x="1524292" y="253237"/>
                </a:lnTo>
                <a:lnTo>
                  <a:pt x="1520228" y="258952"/>
                </a:lnTo>
                <a:lnTo>
                  <a:pt x="1515148" y="263398"/>
                </a:lnTo>
                <a:lnTo>
                  <a:pt x="1508798" y="266446"/>
                </a:lnTo>
                <a:lnTo>
                  <a:pt x="1502575" y="269494"/>
                </a:lnTo>
                <a:lnTo>
                  <a:pt x="1495209" y="271018"/>
                </a:lnTo>
                <a:lnTo>
                  <a:pt x="1477556" y="271018"/>
                </a:lnTo>
                <a:lnTo>
                  <a:pt x="1469809" y="269366"/>
                </a:lnTo>
                <a:lnTo>
                  <a:pt x="1463586" y="266064"/>
                </a:lnTo>
                <a:lnTo>
                  <a:pt x="1457236" y="262636"/>
                </a:lnTo>
                <a:lnTo>
                  <a:pt x="1452283" y="257937"/>
                </a:lnTo>
                <a:lnTo>
                  <a:pt x="1448727" y="251840"/>
                </a:lnTo>
                <a:lnTo>
                  <a:pt x="1445044" y="245745"/>
                </a:lnTo>
                <a:lnTo>
                  <a:pt x="1442377" y="238633"/>
                </a:lnTo>
                <a:lnTo>
                  <a:pt x="1440726" y="230377"/>
                </a:lnTo>
                <a:lnTo>
                  <a:pt x="1440396" y="228654"/>
                </a:lnTo>
                <a:lnTo>
                  <a:pt x="1438821" y="216416"/>
                </a:lnTo>
                <a:lnTo>
                  <a:pt x="1438567" y="308610"/>
                </a:lnTo>
                <a:lnTo>
                  <a:pt x="1446108" y="311065"/>
                </a:lnTo>
                <a:lnTo>
                  <a:pt x="1457963" y="313773"/>
                </a:lnTo>
                <a:lnTo>
                  <a:pt x="1470854" y="315420"/>
                </a:lnTo>
                <a:lnTo>
                  <a:pt x="1484795" y="315975"/>
                </a:lnTo>
                <a:lnTo>
                  <a:pt x="1496420" y="315579"/>
                </a:lnTo>
                <a:lnTo>
                  <a:pt x="1509479" y="314070"/>
                </a:lnTo>
                <a:lnTo>
                  <a:pt x="1521606" y="311446"/>
                </a:lnTo>
                <a:lnTo>
                  <a:pt x="1532801" y="307721"/>
                </a:lnTo>
                <a:lnTo>
                  <a:pt x="1547552" y="300273"/>
                </a:lnTo>
                <a:lnTo>
                  <a:pt x="1557855" y="292910"/>
                </a:lnTo>
                <a:lnTo>
                  <a:pt x="1566837" y="284225"/>
                </a:lnTo>
                <a:lnTo>
                  <a:pt x="1576400" y="271536"/>
                </a:lnTo>
                <a:lnTo>
                  <a:pt x="1582431" y="260318"/>
                </a:lnTo>
                <a:lnTo>
                  <a:pt x="1587157" y="248031"/>
                </a:lnTo>
                <a:lnTo>
                  <a:pt x="1589466" y="240051"/>
                </a:lnTo>
                <a:lnTo>
                  <a:pt x="1591943" y="227901"/>
                </a:lnTo>
                <a:lnTo>
                  <a:pt x="1593406" y="215104"/>
                </a:lnTo>
                <a:lnTo>
                  <a:pt x="1593888" y="201675"/>
                </a:lnTo>
                <a:close/>
              </a:path>
              <a:path w="6680746" h="392302">
                <a:moveTo>
                  <a:pt x="1387259" y="159131"/>
                </a:moveTo>
                <a:lnTo>
                  <a:pt x="1384973" y="167264"/>
                </a:lnTo>
                <a:lnTo>
                  <a:pt x="1382513" y="179434"/>
                </a:lnTo>
                <a:lnTo>
                  <a:pt x="1381027" y="192217"/>
                </a:lnTo>
                <a:lnTo>
                  <a:pt x="1380528" y="205612"/>
                </a:lnTo>
                <a:lnTo>
                  <a:pt x="1380758" y="215660"/>
                </a:lnTo>
                <a:lnTo>
                  <a:pt x="1381845" y="228812"/>
                </a:lnTo>
                <a:lnTo>
                  <a:pt x="1383838" y="241084"/>
                </a:lnTo>
                <a:lnTo>
                  <a:pt x="1386751" y="252475"/>
                </a:lnTo>
                <a:lnTo>
                  <a:pt x="1392104" y="266410"/>
                </a:lnTo>
                <a:lnTo>
                  <a:pt x="1398324" y="277444"/>
                </a:lnTo>
                <a:lnTo>
                  <a:pt x="1405928" y="287147"/>
                </a:lnTo>
                <a:lnTo>
                  <a:pt x="1415823" y="296175"/>
                </a:lnTo>
                <a:lnTo>
                  <a:pt x="1426497" y="303090"/>
                </a:lnTo>
                <a:lnTo>
                  <a:pt x="1438567" y="308610"/>
                </a:lnTo>
                <a:lnTo>
                  <a:pt x="1438821" y="216416"/>
                </a:lnTo>
                <a:lnTo>
                  <a:pt x="1438313" y="203200"/>
                </a:lnTo>
                <a:lnTo>
                  <a:pt x="1427064" y="106984"/>
                </a:lnTo>
                <a:lnTo>
                  <a:pt x="1416761" y="114322"/>
                </a:lnTo>
                <a:lnTo>
                  <a:pt x="1407706" y="122936"/>
                </a:lnTo>
                <a:lnTo>
                  <a:pt x="1398170" y="135566"/>
                </a:lnTo>
                <a:lnTo>
                  <a:pt x="1392085" y="146780"/>
                </a:lnTo>
                <a:lnTo>
                  <a:pt x="1387259" y="159131"/>
                </a:lnTo>
                <a:close/>
              </a:path>
              <a:path w="6680746" h="392302">
                <a:moveTo>
                  <a:pt x="1657769" y="311785"/>
                </a:moveTo>
                <a:lnTo>
                  <a:pt x="1663865" y="313182"/>
                </a:lnTo>
                <a:lnTo>
                  <a:pt x="1670596" y="314198"/>
                </a:lnTo>
                <a:lnTo>
                  <a:pt x="1677327" y="315340"/>
                </a:lnTo>
                <a:lnTo>
                  <a:pt x="1684439" y="315975"/>
                </a:lnTo>
                <a:lnTo>
                  <a:pt x="1691932" y="315975"/>
                </a:lnTo>
                <a:lnTo>
                  <a:pt x="1701650" y="315649"/>
                </a:lnTo>
                <a:lnTo>
                  <a:pt x="1714324" y="314170"/>
                </a:lnTo>
                <a:lnTo>
                  <a:pt x="1726349" y="311531"/>
                </a:lnTo>
                <a:lnTo>
                  <a:pt x="1731384" y="310037"/>
                </a:lnTo>
                <a:lnTo>
                  <a:pt x="1743317" y="305058"/>
                </a:lnTo>
                <a:lnTo>
                  <a:pt x="1753781" y="298576"/>
                </a:lnTo>
                <a:lnTo>
                  <a:pt x="1764929" y="287696"/>
                </a:lnTo>
                <a:lnTo>
                  <a:pt x="1771688" y="276860"/>
                </a:lnTo>
                <a:lnTo>
                  <a:pt x="1773684" y="272391"/>
                </a:lnTo>
                <a:lnTo>
                  <a:pt x="1777045" y="260400"/>
                </a:lnTo>
                <a:lnTo>
                  <a:pt x="1778165" y="247014"/>
                </a:lnTo>
                <a:lnTo>
                  <a:pt x="1778165" y="237871"/>
                </a:lnTo>
                <a:lnTo>
                  <a:pt x="1776641" y="229997"/>
                </a:lnTo>
                <a:lnTo>
                  <a:pt x="1773847" y="223393"/>
                </a:lnTo>
                <a:lnTo>
                  <a:pt x="1771053" y="216788"/>
                </a:lnTo>
                <a:lnTo>
                  <a:pt x="1767370" y="211074"/>
                </a:lnTo>
                <a:lnTo>
                  <a:pt x="1762671" y="206375"/>
                </a:lnTo>
                <a:lnTo>
                  <a:pt x="1758099" y="201549"/>
                </a:lnTo>
                <a:lnTo>
                  <a:pt x="1752892" y="197485"/>
                </a:lnTo>
                <a:lnTo>
                  <a:pt x="1746923" y="194310"/>
                </a:lnTo>
                <a:lnTo>
                  <a:pt x="1741081" y="191008"/>
                </a:lnTo>
                <a:lnTo>
                  <a:pt x="1735112" y="188087"/>
                </a:lnTo>
                <a:lnTo>
                  <a:pt x="1729143" y="185674"/>
                </a:lnTo>
                <a:lnTo>
                  <a:pt x="1723047" y="183261"/>
                </a:lnTo>
                <a:lnTo>
                  <a:pt x="1717078" y="180975"/>
                </a:lnTo>
                <a:lnTo>
                  <a:pt x="1711236" y="178815"/>
                </a:lnTo>
                <a:lnTo>
                  <a:pt x="1705394" y="176784"/>
                </a:lnTo>
                <a:lnTo>
                  <a:pt x="1700060" y="174498"/>
                </a:lnTo>
                <a:lnTo>
                  <a:pt x="1695488" y="172212"/>
                </a:lnTo>
                <a:lnTo>
                  <a:pt x="1690916" y="169799"/>
                </a:lnTo>
                <a:lnTo>
                  <a:pt x="1687106" y="167004"/>
                </a:lnTo>
                <a:lnTo>
                  <a:pt x="1684312" y="163957"/>
                </a:lnTo>
                <a:lnTo>
                  <a:pt x="1681518" y="160782"/>
                </a:lnTo>
                <a:lnTo>
                  <a:pt x="1680121" y="156972"/>
                </a:lnTo>
                <a:lnTo>
                  <a:pt x="1680121" y="149351"/>
                </a:lnTo>
                <a:lnTo>
                  <a:pt x="1680756" y="146558"/>
                </a:lnTo>
                <a:lnTo>
                  <a:pt x="1681899" y="143890"/>
                </a:lnTo>
                <a:lnTo>
                  <a:pt x="1684820" y="139064"/>
                </a:lnTo>
                <a:lnTo>
                  <a:pt x="1689646" y="135127"/>
                </a:lnTo>
                <a:lnTo>
                  <a:pt x="1692694" y="133731"/>
                </a:lnTo>
                <a:lnTo>
                  <a:pt x="1696377" y="132714"/>
                </a:lnTo>
                <a:lnTo>
                  <a:pt x="1700060" y="131572"/>
                </a:lnTo>
                <a:lnTo>
                  <a:pt x="1704505" y="131063"/>
                </a:lnTo>
                <a:lnTo>
                  <a:pt x="1716697" y="131063"/>
                </a:lnTo>
                <a:lnTo>
                  <a:pt x="1723047" y="131825"/>
                </a:lnTo>
                <a:lnTo>
                  <a:pt x="1728635" y="133476"/>
                </a:lnTo>
                <a:lnTo>
                  <a:pt x="1734223" y="135000"/>
                </a:lnTo>
                <a:lnTo>
                  <a:pt x="1739176" y="136651"/>
                </a:lnTo>
                <a:lnTo>
                  <a:pt x="1743367" y="138429"/>
                </a:lnTo>
                <a:lnTo>
                  <a:pt x="1747685" y="140208"/>
                </a:lnTo>
                <a:lnTo>
                  <a:pt x="1751114" y="141859"/>
                </a:lnTo>
                <a:lnTo>
                  <a:pt x="1754035" y="143510"/>
                </a:lnTo>
                <a:lnTo>
                  <a:pt x="1756829" y="145034"/>
                </a:lnTo>
                <a:lnTo>
                  <a:pt x="1763306" y="145034"/>
                </a:lnTo>
                <a:lnTo>
                  <a:pt x="1766354" y="138557"/>
                </a:lnTo>
                <a:lnTo>
                  <a:pt x="1766862" y="133476"/>
                </a:lnTo>
                <a:lnTo>
                  <a:pt x="1766989" y="130175"/>
                </a:lnTo>
                <a:lnTo>
                  <a:pt x="1766989" y="122809"/>
                </a:lnTo>
                <a:lnTo>
                  <a:pt x="1766354" y="115315"/>
                </a:lnTo>
                <a:lnTo>
                  <a:pt x="1764449" y="107823"/>
                </a:lnTo>
                <a:lnTo>
                  <a:pt x="1757718" y="101981"/>
                </a:lnTo>
                <a:lnTo>
                  <a:pt x="1751114" y="98806"/>
                </a:lnTo>
                <a:lnTo>
                  <a:pt x="1742351" y="96012"/>
                </a:lnTo>
                <a:lnTo>
                  <a:pt x="1737652" y="94741"/>
                </a:lnTo>
                <a:lnTo>
                  <a:pt x="1732318" y="93599"/>
                </a:lnTo>
                <a:lnTo>
                  <a:pt x="1726476" y="92710"/>
                </a:lnTo>
                <a:lnTo>
                  <a:pt x="1720507" y="91821"/>
                </a:lnTo>
                <a:lnTo>
                  <a:pt x="1714538" y="91312"/>
                </a:lnTo>
                <a:lnTo>
                  <a:pt x="1708188" y="91312"/>
                </a:lnTo>
                <a:lnTo>
                  <a:pt x="1698881" y="91631"/>
                </a:lnTo>
                <a:lnTo>
                  <a:pt x="1686135" y="93201"/>
                </a:lnTo>
                <a:lnTo>
                  <a:pt x="1674406" y="96012"/>
                </a:lnTo>
                <a:lnTo>
                  <a:pt x="1659031" y="102440"/>
                </a:lnTo>
                <a:lnTo>
                  <a:pt x="1648879" y="109220"/>
                </a:lnTo>
                <a:lnTo>
                  <a:pt x="1639377" y="118791"/>
                </a:lnTo>
                <a:lnTo>
                  <a:pt x="1632750" y="129666"/>
                </a:lnTo>
                <a:lnTo>
                  <a:pt x="1628436" y="142792"/>
                </a:lnTo>
                <a:lnTo>
                  <a:pt x="1627162" y="155828"/>
                </a:lnTo>
                <a:lnTo>
                  <a:pt x="1627162" y="165226"/>
                </a:lnTo>
                <a:lnTo>
                  <a:pt x="1628559" y="173227"/>
                </a:lnTo>
                <a:lnTo>
                  <a:pt x="1631353" y="179959"/>
                </a:lnTo>
                <a:lnTo>
                  <a:pt x="1634020" y="186689"/>
                </a:lnTo>
                <a:lnTo>
                  <a:pt x="1637703" y="192404"/>
                </a:lnTo>
                <a:lnTo>
                  <a:pt x="1642275" y="197231"/>
                </a:lnTo>
                <a:lnTo>
                  <a:pt x="1646847" y="201929"/>
                </a:lnTo>
                <a:lnTo>
                  <a:pt x="1651927" y="205994"/>
                </a:lnTo>
                <a:lnTo>
                  <a:pt x="1657642" y="209169"/>
                </a:lnTo>
                <a:lnTo>
                  <a:pt x="1663357" y="212471"/>
                </a:lnTo>
                <a:lnTo>
                  <a:pt x="1669326" y="215391"/>
                </a:lnTo>
                <a:lnTo>
                  <a:pt x="1675295" y="217932"/>
                </a:lnTo>
                <a:lnTo>
                  <a:pt x="1681264" y="220472"/>
                </a:lnTo>
                <a:lnTo>
                  <a:pt x="1687233" y="222758"/>
                </a:lnTo>
                <a:lnTo>
                  <a:pt x="1692948" y="224789"/>
                </a:lnTo>
                <a:lnTo>
                  <a:pt x="1698663" y="226949"/>
                </a:lnTo>
                <a:lnTo>
                  <a:pt x="1703743" y="229108"/>
                </a:lnTo>
                <a:lnTo>
                  <a:pt x="1708315" y="231521"/>
                </a:lnTo>
                <a:lnTo>
                  <a:pt x="1712887" y="233934"/>
                </a:lnTo>
                <a:lnTo>
                  <a:pt x="1716570" y="236727"/>
                </a:lnTo>
                <a:lnTo>
                  <a:pt x="1719237" y="239902"/>
                </a:lnTo>
                <a:lnTo>
                  <a:pt x="1722031" y="243077"/>
                </a:lnTo>
                <a:lnTo>
                  <a:pt x="1723428" y="247014"/>
                </a:lnTo>
                <a:lnTo>
                  <a:pt x="1723428" y="255270"/>
                </a:lnTo>
                <a:lnTo>
                  <a:pt x="1722666" y="258699"/>
                </a:lnTo>
                <a:lnTo>
                  <a:pt x="1721142" y="261747"/>
                </a:lnTo>
                <a:lnTo>
                  <a:pt x="1719745" y="264668"/>
                </a:lnTo>
                <a:lnTo>
                  <a:pt x="1717459" y="267081"/>
                </a:lnTo>
                <a:lnTo>
                  <a:pt x="1714538" y="269113"/>
                </a:lnTo>
                <a:lnTo>
                  <a:pt x="1711744" y="271018"/>
                </a:lnTo>
                <a:lnTo>
                  <a:pt x="1708315" y="272414"/>
                </a:lnTo>
                <a:lnTo>
                  <a:pt x="1704378" y="273558"/>
                </a:lnTo>
                <a:lnTo>
                  <a:pt x="1700314" y="274574"/>
                </a:lnTo>
                <a:lnTo>
                  <a:pt x="1695869" y="275082"/>
                </a:lnTo>
                <a:lnTo>
                  <a:pt x="1682788" y="275082"/>
                </a:lnTo>
                <a:lnTo>
                  <a:pt x="1675549" y="274065"/>
                </a:lnTo>
                <a:lnTo>
                  <a:pt x="1669326" y="272161"/>
                </a:lnTo>
                <a:lnTo>
                  <a:pt x="1662976" y="270256"/>
                </a:lnTo>
                <a:lnTo>
                  <a:pt x="1657388" y="268097"/>
                </a:lnTo>
                <a:lnTo>
                  <a:pt x="1652689" y="265938"/>
                </a:lnTo>
                <a:lnTo>
                  <a:pt x="1647863" y="263651"/>
                </a:lnTo>
                <a:lnTo>
                  <a:pt x="1643926" y="261620"/>
                </a:lnTo>
                <a:lnTo>
                  <a:pt x="1640751" y="259841"/>
                </a:lnTo>
                <a:lnTo>
                  <a:pt x="1637449" y="257937"/>
                </a:lnTo>
                <a:lnTo>
                  <a:pt x="1633385" y="257048"/>
                </a:lnTo>
                <a:lnTo>
                  <a:pt x="1630083" y="257810"/>
                </a:lnTo>
                <a:lnTo>
                  <a:pt x="1627924" y="260858"/>
                </a:lnTo>
                <a:lnTo>
                  <a:pt x="1626781" y="264540"/>
                </a:lnTo>
                <a:lnTo>
                  <a:pt x="1626527" y="267208"/>
                </a:lnTo>
                <a:lnTo>
                  <a:pt x="1626273" y="269748"/>
                </a:lnTo>
                <a:lnTo>
                  <a:pt x="1626019" y="273176"/>
                </a:lnTo>
                <a:lnTo>
                  <a:pt x="1626019" y="284099"/>
                </a:lnTo>
                <a:lnTo>
                  <a:pt x="1626527" y="289051"/>
                </a:lnTo>
                <a:lnTo>
                  <a:pt x="1627416" y="292353"/>
                </a:lnTo>
                <a:lnTo>
                  <a:pt x="1628305" y="295783"/>
                </a:lnTo>
                <a:lnTo>
                  <a:pt x="1631226" y="299720"/>
                </a:lnTo>
                <a:lnTo>
                  <a:pt x="1635417" y="303022"/>
                </a:lnTo>
                <a:lnTo>
                  <a:pt x="1638973" y="304800"/>
                </a:lnTo>
                <a:lnTo>
                  <a:pt x="1642656" y="306577"/>
                </a:lnTo>
                <a:lnTo>
                  <a:pt x="1647101" y="308356"/>
                </a:lnTo>
                <a:lnTo>
                  <a:pt x="1652435" y="310007"/>
                </a:lnTo>
                <a:lnTo>
                  <a:pt x="1657769" y="3117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2748" y="1279578"/>
            <a:ext cx="58352" cy="201622"/>
          </a:xfrm>
          <a:custGeom>
            <a:avLst/>
            <a:gdLst/>
            <a:ahLst/>
            <a:cxnLst/>
            <a:rect l="l" t="t" r="r" b="b"/>
            <a:pathLst>
              <a:path w="58352" h="201622">
                <a:moveTo>
                  <a:pt x="6807" y="52143"/>
                </a:moveTo>
                <a:lnTo>
                  <a:pt x="4479" y="60284"/>
                </a:lnTo>
                <a:lnTo>
                  <a:pt x="1991" y="72452"/>
                </a:lnTo>
                <a:lnTo>
                  <a:pt x="498" y="85232"/>
                </a:lnTo>
                <a:lnTo>
                  <a:pt x="0" y="98625"/>
                </a:lnTo>
                <a:lnTo>
                  <a:pt x="235" y="108675"/>
                </a:lnTo>
                <a:lnTo>
                  <a:pt x="1338" y="121826"/>
                </a:lnTo>
                <a:lnTo>
                  <a:pt x="3342" y="134097"/>
                </a:lnTo>
                <a:lnTo>
                  <a:pt x="6248" y="145488"/>
                </a:lnTo>
                <a:lnTo>
                  <a:pt x="11601" y="159430"/>
                </a:lnTo>
                <a:lnTo>
                  <a:pt x="17837" y="170459"/>
                </a:lnTo>
                <a:lnTo>
                  <a:pt x="25450" y="180159"/>
                </a:lnTo>
                <a:lnTo>
                  <a:pt x="35301" y="189170"/>
                </a:lnTo>
                <a:lnTo>
                  <a:pt x="45961" y="196095"/>
                </a:lnTo>
                <a:lnTo>
                  <a:pt x="58038" y="201622"/>
                </a:lnTo>
                <a:lnTo>
                  <a:pt x="58352" y="109427"/>
                </a:lnTo>
                <a:lnTo>
                  <a:pt x="57823" y="96212"/>
                </a:lnTo>
                <a:lnTo>
                  <a:pt x="46561" y="0"/>
                </a:lnTo>
                <a:lnTo>
                  <a:pt x="36251" y="7336"/>
                </a:lnTo>
                <a:lnTo>
                  <a:pt x="27228" y="15948"/>
                </a:lnTo>
                <a:lnTo>
                  <a:pt x="17667" y="28572"/>
                </a:lnTo>
                <a:lnTo>
                  <a:pt x="11600" y="39788"/>
                </a:lnTo>
                <a:lnTo>
                  <a:pt x="6807" y="52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76934" y="1272794"/>
            <a:ext cx="43687" cy="202573"/>
          </a:xfrm>
          <a:custGeom>
            <a:avLst/>
            <a:gdLst/>
            <a:ahLst/>
            <a:cxnLst/>
            <a:rect l="l" t="t" r="r" b="b"/>
            <a:pathLst>
              <a:path w="43687" h="202573">
                <a:moveTo>
                  <a:pt x="21209" y="184657"/>
                </a:moveTo>
                <a:lnTo>
                  <a:pt x="28388" y="173107"/>
                </a:lnTo>
                <a:lnTo>
                  <a:pt x="33650" y="161484"/>
                </a:lnTo>
                <a:lnTo>
                  <a:pt x="37846" y="148589"/>
                </a:lnTo>
                <a:lnTo>
                  <a:pt x="40059" y="139403"/>
                </a:lnTo>
                <a:lnTo>
                  <a:pt x="42084" y="127252"/>
                </a:lnTo>
                <a:lnTo>
                  <a:pt x="43289" y="114363"/>
                </a:lnTo>
                <a:lnTo>
                  <a:pt x="43687" y="100710"/>
                </a:lnTo>
                <a:lnTo>
                  <a:pt x="43643" y="96371"/>
                </a:lnTo>
                <a:lnTo>
                  <a:pt x="42967" y="83427"/>
                </a:lnTo>
                <a:lnTo>
                  <a:pt x="41494" y="70868"/>
                </a:lnTo>
                <a:lnTo>
                  <a:pt x="39243" y="58673"/>
                </a:lnTo>
                <a:lnTo>
                  <a:pt x="35782" y="46146"/>
                </a:lnTo>
                <a:lnTo>
                  <a:pt x="30991" y="34357"/>
                </a:lnTo>
                <a:lnTo>
                  <a:pt x="25018" y="23748"/>
                </a:lnTo>
                <a:lnTo>
                  <a:pt x="19500" y="16260"/>
                </a:lnTo>
                <a:lnTo>
                  <a:pt x="10492" y="7284"/>
                </a:lnTo>
                <a:lnTo>
                  <a:pt x="0" y="0"/>
                </a:lnTo>
                <a:lnTo>
                  <a:pt x="2906" y="202573"/>
                </a:lnTo>
                <a:lnTo>
                  <a:pt x="12681" y="194529"/>
                </a:lnTo>
                <a:lnTo>
                  <a:pt x="21209" y="184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76477" y="1409700"/>
            <a:ext cx="17914" cy="64388"/>
          </a:xfrm>
          <a:custGeom>
            <a:avLst/>
            <a:gdLst/>
            <a:ahLst/>
            <a:cxnLst/>
            <a:rect l="l" t="t" r="r" b="b"/>
            <a:pathLst>
              <a:path w="17914" h="64388">
                <a:moveTo>
                  <a:pt x="9110" y="10812"/>
                </a:moveTo>
                <a:lnTo>
                  <a:pt x="0" y="0"/>
                </a:lnTo>
                <a:lnTo>
                  <a:pt x="2285" y="55752"/>
                </a:lnTo>
                <a:lnTo>
                  <a:pt x="7365" y="60071"/>
                </a:lnTo>
                <a:lnTo>
                  <a:pt x="12572" y="64388"/>
                </a:lnTo>
                <a:lnTo>
                  <a:pt x="17914" y="19365"/>
                </a:lnTo>
                <a:lnTo>
                  <a:pt x="9110" y="10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65580" y="1263903"/>
            <a:ext cx="127888" cy="220853"/>
          </a:xfrm>
          <a:custGeom>
            <a:avLst/>
            <a:gdLst/>
            <a:ahLst/>
            <a:cxnLst/>
            <a:rect l="l" t="t" r="r" b="b"/>
            <a:pathLst>
              <a:path w="127888" h="220853">
                <a:moveTo>
                  <a:pt x="48006" y="11303"/>
                </a:moveTo>
                <a:lnTo>
                  <a:pt x="46100" y="7747"/>
                </a:lnTo>
                <a:lnTo>
                  <a:pt x="43179" y="6096"/>
                </a:lnTo>
                <a:lnTo>
                  <a:pt x="38988" y="4825"/>
                </a:lnTo>
                <a:lnTo>
                  <a:pt x="35940" y="4445"/>
                </a:lnTo>
                <a:lnTo>
                  <a:pt x="32765" y="4063"/>
                </a:lnTo>
                <a:lnTo>
                  <a:pt x="28828" y="3810"/>
                </a:lnTo>
                <a:lnTo>
                  <a:pt x="19431" y="3810"/>
                </a:lnTo>
                <a:lnTo>
                  <a:pt x="15620" y="4063"/>
                </a:lnTo>
                <a:lnTo>
                  <a:pt x="12572" y="4445"/>
                </a:lnTo>
                <a:lnTo>
                  <a:pt x="9525" y="4825"/>
                </a:lnTo>
                <a:lnTo>
                  <a:pt x="6984" y="5334"/>
                </a:lnTo>
                <a:lnTo>
                  <a:pt x="3175" y="6858"/>
                </a:lnTo>
                <a:lnTo>
                  <a:pt x="381" y="10033"/>
                </a:lnTo>
                <a:lnTo>
                  <a:pt x="0" y="12826"/>
                </a:lnTo>
                <a:lnTo>
                  <a:pt x="0" y="211836"/>
                </a:lnTo>
                <a:lnTo>
                  <a:pt x="8000" y="219329"/>
                </a:lnTo>
                <a:lnTo>
                  <a:pt x="18033" y="220599"/>
                </a:lnTo>
                <a:lnTo>
                  <a:pt x="22606" y="220853"/>
                </a:lnTo>
                <a:lnTo>
                  <a:pt x="33528" y="220853"/>
                </a:lnTo>
                <a:lnTo>
                  <a:pt x="41656" y="220218"/>
                </a:lnTo>
                <a:lnTo>
                  <a:pt x="52450" y="217805"/>
                </a:lnTo>
                <a:lnTo>
                  <a:pt x="56260" y="211836"/>
                </a:lnTo>
                <a:lnTo>
                  <a:pt x="56260" y="87757"/>
                </a:lnTo>
                <a:lnTo>
                  <a:pt x="60325" y="81280"/>
                </a:lnTo>
                <a:lnTo>
                  <a:pt x="64261" y="75692"/>
                </a:lnTo>
                <a:lnTo>
                  <a:pt x="67944" y="71247"/>
                </a:lnTo>
                <a:lnTo>
                  <a:pt x="71628" y="66801"/>
                </a:lnTo>
                <a:lnTo>
                  <a:pt x="75056" y="63246"/>
                </a:lnTo>
                <a:lnTo>
                  <a:pt x="78358" y="60579"/>
                </a:lnTo>
                <a:lnTo>
                  <a:pt x="81787" y="57912"/>
                </a:lnTo>
                <a:lnTo>
                  <a:pt x="84962" y="55880"/>
                </a:lnTo>
                <a:lnTo>
                  <a:pt x="88137" y="54610"/>
                </a:lnTo>
                <a:lnTo>
                  <a:pt x="91312" y="53340"/>
                </a:lnTo>
                <a:lnTo>
                  <a:pt x="94360" y="52705"/>
                </a:lnTo>
                <a:lnTo>
                  <a:pt x="100203" y="52705"/>
                </a:lnTo>
                <a:lnTo>
                  <a:pt x="104901" y="53467"/>
                </a:lnTo>
                <a:lnTo>
                  <a:pt x="109092" y="54610"/>
                </a:lnTo>
                <a:lnTo>
                  <a:pt x="112903" y="55753"/>
                </a:lnTo>
                <a:lnTo>
                  <a:pt x="116078" y="56896"/>
                </a:lnTo>
                <a:lnTo>
                  <a:pt x="120014" y="57658"/>
                </a:lnTo>
                <a:lnTo>
                  <a:pt x="122808" y="57276"/>
                </a:lnTo>
                <a:lnTo>
                  <a:pt x="125475" y="54483"/>
                </a:lnTo>
                <a:lnTo>
                  <a:pt x="126618" y="50546"/>
                </a:lnTo>
                <a:lnTo>
                  <a:pt x="127126" y="47879"/>
                </a:lnTo>
                <a:lnTo>
                  <a:pt x="127381" y="44450"/>
                </a:lnTo>
                <a:lnTo>
                  <a:pt x="127761" y="41021"/>
                </a:lnTo>
                <a:lnTo>
                  <a:pt x="127888" y="36703"/>
                </a:lnTo>
                <a:lnTo>
                  <a:pt x="127888" y="25908"/>
                </a:lnTo>
                <a:lnTo>
                  <a:pt x="127761" y="21717"/>
                </a:lnTo>
                <a:lnTo>
                  <a:pt x="127634" y="18542"/>
                </a:lnTo>
                <a:lnTo>
                  <a:pt x="127507" y="15494"/>
                </a:lnTo>
                <a:lnTo>
                  <a:pt x="127000" y="11557"/>
                </a:lnTo>
                <a:lnTo>
                  <a:pt x="126364" y="8762"/>
                </a:lnTo>
                <a:lnTo>
                  <a:pt x="124967" y="6096"/>
                </a:lnTo>
                <a:lnTo>
                  <a:pt x="122047" y="3937"/>
                </a:lnTo>
                <a:lnTo>
                  <a:pt x="118490" y="2667"/>
                </a:lnTo>
                <a:lnTo>
                  <a:pt x="114045" y="1524"/>
                </a:lnTo>
                <a:lnTo>
                  <a:pt x="109347" y="635"/>
                </a:lnTo>
                <a:lnTo>
                  <a:pt x="104901" y="126"/>
                </a:lnTo>
                <a:lnTo>
                  <a:pt x="96647" y="0"/>
                </a:lnTo>
                <a:lnTo>
                  <a:pt x="92582" y="635"/>
                </a:lnTo>
                <a:lnTo>
                  <a:pt x="88391" y="1650"/>
                </a:lnTo>
                <a:lnTo>
                  <a:pt x="84200" y="2794"/>
                </a:lnTo>
                <a:lnTo>
                  <a:pt x="80009" y="4825"/>
                </a:lnTo>
                <a:lnTo>
                  <a:pt x="75818" y="7620"/>
                </a:lnTo>
                <a:lnTo>
                  <a:pt x="71628" y="10413"/>
                </a:lnTo>
                <a:lnTo>
                  <a:pt x="67309" y="14350"/>
                </a:lnTo>
                <a:lnTo>
                  <a:pt x="62737" y="19176"/>
                </a:lnTo>
                <a:lnTo>
                  <a:pt x="58038" y="24003"/>
                </a:lnTo>
                <a:lnTo>
                  <a:pt x="53212" y="30099"/>
                </a:lnTo>
                <a:lnTo>
                  <a:pt x="48006" y="37592"/>
                </a:lnTo>
                <a:lnTo>
                  <a:pt x="48006" y="113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69542" y="1271777"/>
            <a:ext cx="3301" cy="82550"/>
          </a:xfrm>
          <a:custGeom>
            <a:avLst/>
            <a:gdLst/>
            <a:ahLst/>
            <a:cxnLst/>
            <a:rect l="l" t="t" r="r" b="b"/>
            <a:pathLst>
              <a:path w="3301" h="82550">
                <a:moveTo>
                  <a:pt x="0" y="82550"/>
                </a:moveTo>
                <a:lnTo>
                  <a:pt x="381" y="75564"/>
                </a:lnTo>
                <a:lnTo>
                  <a:pt x="1396" y="68961"/>
                </a:lnTo>
                <a:lnTo>
                  <a:pt x="3301" y="62864"/>
                </a:lnTo>
                <a:lnTo>
                  <a:pt x="1905" y="0"/>
                </a:lnTo>
                <a:lnTo>
                  <a:pt x="867" y="436"/>
                </a:lnTo>
                <a:lnTo>
                  <a:pt x="0" y="82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85874" y="1291716"/>
            <a:ext cx="22098" cy="98806"/>
          </a:xfrm>
          <a:custGeom>
            <a:avLst/>
            <a:gdLst/>
            <a:ahLst/>
            <a:cxnLst/>
            <a:rect l="l" t="t" r="r" b="b"/>
            <a:pathLst>
              <a:path w="22098" h="98806">
                <a:moveTo>
                  <a:pt x="22098" y="85598"/>
                </a:moveTo>
                <a:lnTo>
                  <a:pt x="22094" y="68652"/>
                </a:lnTo>
                <a:lnTo>
                  <a:pt x="21443" y="55417"/>
                </a:lnTo>
                <a:lnTo>
                  <a:pt x="19666" y="42854"/>
                </a:lnTo>
                <a:lnTo>
                  <a:pt x="16763" y="30987"/>
                </a:lnTo>
                <a:lnTo>
                  <a:pt x="13312" y="21376"/>
                </a:lnTo>
                <a:lnTo>
                  <a:pt x="7448" y="10076"/>
                </a:lnTo>
                <a:lnTo>
                  <a:pt x="0" y="0"/>
                </a:lnTo>
                <a:lnTo>
                  <a:pt x="4952" y="98806"/>
                </a:lnTo>
                <a:lnTo>
                  <a:pt x="10287" y="98806"/>
                </a:lnTo>
                <a:lnTo>
                  <a:pt x="14477" y="97155"/>
                </a:lnTo>
                <a:lnTo>
                  <a:pt x="17525" y="93853"/>
                </a:lnTo>
                <a:lnTo>
                  <a:pt x="20574" y="90678"/>
                </a:lnTo>
                <a:lnTo>
                  <a:pt x="22098" y="855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12392" y="1263903"/>
            <a:ext cx="186182" cy="224662"/>
          </a:xfrm>
          <a:custGeom>
            <a:avLst/>
            <a:gdLst/>
            <a:ahLst/>
            <a:cxnLst/>
            <a:rect l="l" t="t" r="r" b="b"/>
            <a:pathLst>
              <a:path w="186182" h="224662">
                <a:moveTo>
                  <a:pt x="58165" y="142748"/>
                </a:moveTo>
                <a:lnTo>
                  <a:pt x="57150" y="135128"/>
                </a:lnTo>
                <a:lnTo>
                  <a:pt x="57150" y="126619"/>
                </a:lnTo>
                <a:lnTo>
                  <a:pt x="178434" y="126619"/>
                </a:lnTo>
                <a:lnTo>
                  <a:pt x="173482" y="27812"/>
                </a:lnTo>
                <a:lnTo>
                  <a:pt x="166454" y="20853"/>
                </a:lnTo>
                <a:lnTo>
                  <a:pt x="156235" y="13397"/>
                </a:lnTo>
                <a:lnTo>
                  <a:pt x="144399" y="7366"/>
                </a:lnTo>
                <a:lnTo>
                  <a:pt x="139901" y="5693"/>
                </a:lnTo>
                <a:lnTo>
                  <a:pt x="128340" y="2555"/>
                </a:lnTo>
                <a:lnTo>
                  <a:pt x="115579" y="645"/>
                </a:lnTo>
                <a:lnTo>
                  <a:pt x="101600" y="0"/>
                </a:lnTo>
                <a:lnTo>
                  <a:pt x="96023" y="113"/>
                </a:lnTo>
                <a:lnTo>
                  <a:pt x="82878" y="1355"/>
                </a:lnTo>
                <a:lnTo>
                  <a:pt x="70549" y="3948"/>
                </a:lnTo>
                <a:lnTo>
                  <a:pt x="59055" y="7874"/>
                </a:lnTo>
                <a:lnTo>
                  <a:pt x="60452" y="70738"/>
                </a:lnTo>
                <a:lnTo>
                  <a:pt x="62230" y="64516"/>
                </a:lnTo>
                <a:lnTo>
                  <a:pt x="64896" y="59182"/>
                </a:lnTo>
                <a:lnTo>
                  <a:pt x="68453" y="54610"/>
                </a:lnTo>
                <a:lnTo>
                  <a:pt x="72009" y="50037"/>
                </a:lnTo>
                <a:lnTo>
                  <a:pt x="76327" y="46482"/>
                </a:lnTo>
                <a:lnTo>
                  <a:pt x="81660" y="43815"/>
                </a:lnTo>
                <a:lnTo>
                  <a:pt x="86868" y="41148"/>
                </a:lnTo>
                <a:lnTo>
                  <a:pt x="93090" y="39750"/>
                </a:lnTo>
                <a:lnTo>
                  <a:pt x="100203" y="39750"/>
                </a:lnTo>
                <a:lnTo>
                  <a:pt x="110417" y="40654"/>
                </a:lnTo>
                <a:lnTo>
                  <a:pt x="122538" y="45137"/>
                </a:lnTo>
                <a:lnTo>
                  <a:pt x="131572" y="53340"/>
                </a:lnTo>
                <a:lnTo>
                  <a:pt x="137305" y="63670"/>
                </a:lnTo>
                <a:lnTo>
                  <a:pt x="140400" y="75945"/>
                </a:lnTo>
                <a:lnTo>
                  <a:pt x="141097" y="90424"/>
                </a:lnTo>
                <a:lnTo>
                  <a:pt x="57150" y="90424"/>
                </a:lnTo>
                <a:lnTo>
                  <a:pt x="58017" y="8310"/>
                </a:lnTo>
                <a:lnTo>
                  <a:pt x="46494" y="14222"/>
                </a:lnTo>
                <a:lnTo>
                  <a:pt x="36172" y="21603"/>
                </a:lnTo>
                <a:lnTo>
                  <a:pt x="27051" y="30480"/>
                </a:lnTo>
                <a:lnTo>
                  <a:pt x="17813" y="42924"/>
                </a:lnTo>
                <a:lnTo>
                  <a:pt x="11800" y="54190"/>
                </a:lnTo>
                <a:lnTo>
                  <a:pt x="6985" y="66675"/>
                </a:lnTo>
                <a:lnTo>
                  <a:pt x="4314" y="75986"/>
                </a:lnTo>
                <a:lnTo>
                  <a:pt x="1908" y="88136"/>
                </a:lnTo>
                <a:lnTo>
                  <a:pt x="474" y="100997"/>
                </a:lnTo>
                <a:lnTo>
                  <a:pt x="0" y="114554"/>
                </a:lnTo>
                <a:lnTo>
                  <a:pt x="325" y="126711"/>
                </a:lnTo>
                <a:lnTo>
                  <a:pt x="1522" y="139834"/>
                </a:lnTo>
                <a:lnTo>
                  <a:pt x="3610" y="151987"/>
                </a:lnTo>
                <a:lnTo>
                  <a:pt x="6604" y="163195"/>
                </a:lnTo>
                <a:lnTo>
                  <a:pt x="12275" y="177264"/>
                </a:lnTo>
                <a:lnTo>
                  <a:pt x="18722" y="188149"/>
                </a:lnTo>
                <a:lnTo>
                  <a:pt x="26543" y="197612"/>
                </a:lnTo>
                <a:lnTo>
                  <a:pt x="36778" y="206282"/>
                </a:lnTo>
                <a:lnTo>
                  <a:pt x="47663" y="212845"/>
                </a:lnTo>
                <a:lnTo>
                  <a:pt x="59944" y="217932"/>
                </a:lnTo>
                <a:lnTo>
                  <a:pt x="67820" y="220241"/>
                </a:lnTo>
                <a:lnTo>
                  <a:pt x="79758" y="222687"/>
                </a:lnTo>
                <a:lnTo>
                  <a:pt x="92664" y="224166"/>
                </a:lnTo>
                <a:lnTo>
                  <a:pt x="106553" y="224662"/>
                </a:lnTo>
                <a:lnTo>
                  <a:pt x="109027" y="224649"/>
                </a:lnTo>
                <a:lnTo>
                  <a:pt x="121995" y="224102"/>
                </a:lnTo>
                <a:lnTo>
                  <a:pt x="134239" y="222758"/>
                </a:lnTo>
                <a:lnTo>
                  <a:pt x="142875" y="221487"/>
                </a:lnTo>
                <a:lnTo>
                  <a:pt x="150495" y="219963"/>
                </a:lnTo>
                <a:lnTo>
                  <a:pt x="163830" y="216535"/>
                </a:lnTo>
                <a:lnTo>
                  <a:pt x="173735" y="212979"/>
                </a:lnTo>
                <a:lnTo>
                  <a:pt x="180721" y="209804"/>
                </a:lnTo>
                <a:lnTo>
                  <a:pt x="185293" y="201422"/>
                </a:lnTo>
                <a:lnTo>
                  <a:pt x="186182" y="193167"/>
                </a:lnTo>
                <a:lnTo>
                  <a:pt x="186055" y="180340"/>
                </a:lnTo>
                <a:lnTo>
                  <a:pt x="183260" y="169925"/>
                </a:lnTo>
                <a:lnTo>
                  <a:pt x="173990" y="169291"/>
                </a:lnTo>
                <a:lnTo>
                  <a:pt x="166751" y="172085"/>
                </a:lnTo>
                <a:lnTo>
                  <a:pt x="162306" y="173736"/>
                </a:lnTo>
                <a:lnTo>
                  <a:pt x="156845" y="175387"/>
                </a:lnTo>
                <a:lnTo>
                  <a:pt x="151384" y="177165"/>
                </a:lnTo>
                <a:lnTo>
                  <a:pt x="145034" y="178688"/>
                </a:lnTo>
                <a:lnTo>
                  <a:pt x="137540" y="180086"/>
                </a:lnTo>
                <a:lnTo>
                  <a:pt x="137022" y="180181"/>
                </a:lnTo>
                <a:lnTo>
                  <a:pt x="125145" y="181714"/>
                </a:lnTo>
                <a:lnTo>
                  <a:pt x="111633" y="182245"/>
                </a:lnTo>
                <a:lnTo>
                  <a:pt x="101981" y="182245"/>
                </a:lnTo>
                <a:lnTo>
                  <a:pt x="93726" y="180975"/>
                </a:lnTo>
                <a:lnTo>
                  <a:pt x="86740" y="178435"/>
                </a:lnTo>
                <a:lnTo>
                  <a:pt x="79883" y="175895"/>
                </a:lnTo>
                <a:lnTo>
                  <a:pt x="74168" y="172212"/>
                </a:lnTo>
                <a:lnTo>
                  <a:pt x="69850" y="167386"/>
                </a:lnTo>
                <a:lnTo>
                  <a:pt x="65405" y="162560"/>
                </a:lnTo>
                <a:lnTo>
                  <a:pt x="62230" y="156591"/>
                </a:lnTo>
                <a:lnTo>
                  <a:pt x="60197" y="149733"/>
                </a:lnTo>
                <a:lnTo>
                  <a:pt x="58165" y="1427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00250" y="1271777"/>
            <a:ext cx="3301" cy="82550"/>
          </a:xfrm>
          <a:custGeom>
            <a:avLst/>
            <a:gdLst/>
            <a:ahLst/>
            <a:cxnLst/>
            <a:rect l="l" t="t" r="r" b="b"/>
            <a:pathLst>
              <a:path w="3301" h="82550">
                <a:moveTo>
                  <a:pt x="0" y="82550"/>
                </a:moveTo>
                <a:lnTo>
                  <a:pt x="381" y="75564"/>
                </a:lnTo>
                <a:lnTo>
                  <a:pt x="1397" y="68961"/>
                </a:lnTo>
                <a:lnTo>
                  <a:pt x="3301" y="62864"/>
                </a:lnTo>
                <a:lnTo>
                  <a:pt x="1905" y="0"/>
                </a:lnTo>
                <a:lnTo>
                  <a:pt x="867" y="436"/>
                </a:lnTo>
                <a:lnTo>
                  <a:pt x="0" y="82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16582" y="1291716"/>
            <a:ext cx="22098" cy="98806"/>
          </a:xfrm>
          <a:custGeom>
            <a:avLst/>
            <a:gdLst/>
            <a:ahLst/>
            <a:cxnLst/>
            <a:rect l="l" t="t" r="r" b="b"/>
            <a:pathLst>
              <a:path w="22098" h="98806">
                <a:moveTo>
                  <a:pt x="22098" y="85598"/>
                </a:moveTo>
                <a:lnTo>
                  <a:pt x="22094" y="68652"/>
                </a:lnTo>
                <a:lnTo>
                  <a:pt x="21443" y="55417"/>
                </a:lnTo>
                <a:lnTo>
                  <a:pt x="19666" y="42854"/>
                </a:lnTo>
                <a:lnTo>
                  <a:pt x="16763" y="30987"/>
                </a:lnTo>
                <a:lnTo>
                  <a:pt x="13312" y="21376"/>
                </a:lnTo>
                <a:lnTo>
                  <a:pt x="7448" y="10076"/>
                </a:lnTo>
                <a:lnTo>
                  <a:pt x="0" y="0"/>
                </a:lnTo>
                <a:lnTo>
                  <a:pt x="4953" y="98806"/>
                </a:lnTo>
                <a:lnTo>
                  <a:pt x="10287" y="98806"/>
                </a:lnTo>
                <a:lnTo>
                  <a:pt x="14478" y="97155"/>
                </a:lnTo>
                <a:lnTo>
                  <a:pt x="17525" y="93853"/>
                </a:lnTo>
                <a:lnTo>
                  <a:pt x="20574" y="90678"/>
                </a:lnTo>
                <a:lnTo>
                  <a:pt x="22098" y="855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43100" y="1263903"/>
            <a:ext cx="186181" cy="224662"/>
          </a:xfrm>
          <a:custGeom>
            <a:avLst/>
            <a:gdLst/>
            <a:ahLst/>
            <a:cxnLst/>
            <a:rect l="l" t="t" r="r" b="b"/>
            <a:pathLst>
              <a:path w="186181" h="224662">
                <a:moveTo>
                  <a:pt x="58166" y="142748"/>
                </a:moveTo>
                <a:lnTo>
                  <a:pt x="57150" y="135128"/>
                </a:lnTo>
                <a:lnTo>
                  <a:pt x="57150" y="126619"/>
                </a:lnTo>
                <a:lnTo>
                  <a:pt x="178435" y="126619"/>
                </a:lnTo>
                <a:lnTo>
                  <a:pt x="173481" y="27812"/>
                </a:lnTo>
                <a:lnTo>
                  <a:pt x="166454" y="20853"/>
                </a:lnTo>
                <a:lnTo>
                  <a:pt x="156235" y="13397"/>
                </a:lnTo>
                <a:lnTo>
                  <a:pt x="144399" y="7366"/>
                </a:lnTo>
                <a:lnTo>
                  <a:pt x="139901" y="5693"/>
                </a:lnTo>
                <a:lnTo>
                  <a:pt x="128340" y="2555"/>
                </a:lnTo>
                <a:lnTo>
                  <a:pt x="115579" y="645"/>
                </a:lnTo>
                <a:lnTo>
                  <a:pt x="101600" y="0"/>
                </a:lnTo>
                <a:lnTo>
                  <a:pt x="96023" y="113"/>
                </a:lnTo>
                <a:lnTo>
                  <a:pt x="82878" y="1355"/>
                </a:lnTo>
                <a:lnTo>
                  <a:pt x="70549" y="3948"/>
                </a:lnTo>
                <a:lnTo>
                  <a:pt x="59055" y="7874"/>
                </a:lnTo>
                <a:lnTo>
                  <a:pt x="60451" y="70738"/>
                </a:lnTo>
                <a:lnTo>
                  <a:pt x="62230" y="64516"/>
                </a:lnTo>
                <a:lnTo>
                  <a:pt x="64897" y="59182"/>
                </a:lnTo>
                <a:lnTo>
                  <a:pt x="68452" y="54610"/>
                </a:lnTo>
                <a:lnTo>
                  <a:pt x="72008" y="50037"/>
                </a:lnTo>
                <a:lnTo>
                  <a:pt x="76326" y="46482"/>
                </a:lnTo>
                <a:lnTo>
                  <a:pt x="81661" y="43815"/>
                </a:lnTo>
                <a:lnTo>
                  <a:pt x="86868" y="41148"/>
                </a:lnTo>
                <a:lnTo>
                  <a:pt x="93091" y="39750"/>
                </a:lnTo>
                <a:lnTo>
                  <a:pt x="100202" y="39750"/>
                </a:lnTo>
                <a:lnTo>
                  <a:pt x="110417" y="40654"/>
                </a:lnTo>
                <a:lnTo>
                  <a:pt x="122538" y="45137"/>
                </a:lnTo>
                <a:lnTo>
                  <a:pt x="131572" y="53340"/>
                </a:lnTo>
                <a:lnTo>
                  <a:pt x="137305" y="63670"/>
                </a:lnTo>
                <a:lnTo>
                  <a:pt x="140400" y="75945"/>
                </a:lnTo>
                <a:lnTo>
                  <a:pt x="141097" y="90424"/>
                </a:lnTo>
                <a:lnTo>
                  <a:pt x="57150" y="90424"/>
                </a:lnTo>
                <a:lnTo>
                  <a:pt x="58017" y="8310"/>
                </a:lnTo>
                <a:lnTo>
                  <a:pt x="46494" y="14222"/>
                </a:lnTo>
                <a:lnTo>
                  <a:pt x="36172" y="21603"/>
                </a:lnTo>
                <a:lnTo>
                  <a:pt x="27050" y="30480"/>
                </a:lnTo>
                <a:lnTo>
                  <a:pt x="17813" y="42924"/>
                </a:lnTo>
                <a:lnTo>
                  <a:pt x="11800" y="54190"/>
                </a:lnTo>
                <a:lnTo>
                  <a:pt x="6985" y="66675"/>
                </a:lnTo>
                <a:lnTo>
                  <a:pt x="4314" y="75986"/>
                </a:lnTo>
                <a:lnTo>
                  <a:pt x="1908" y="88136"/>
                </a:lnTo>
                <a:lnTo>
                  <a:pt x="474" y="100997"/>
                </a:lnTo>
                <a:lnTo>
                  <a:pt x="0" y="114554"/>
                </a:lnTo>
                <a:lnTo>
                  <a:pt x="325" y="126711"/>
                </a:lnTo>
                <a:lnTo>
                  <a:pt x="1522" y="139834"/>
                </a:lnTo>
                <a:lnTo>
                  <a:pt x="3610" y="151987"/>
                </a:lnTo>
                <a:lnTo>
                  <a:pt x="6604" y="163195"/>
                </a:lnTo>
                <a:lnTo>
                  <a:pt x="12275" y="177264"/>
                </a:lnTo>
                <a:lnTo>
                  <a:pt x="18722" y="188149"/>
                </a:lnTo>
                <a:lnTo>
                  <a:pt x="26543" y="197612"/>
                </a:lnTo>
                <a:lnTo>
                  <a:pt x="36778" y="206282"/>
                </a:lnTo>
                <a:lnTo>
                  <a:pt x="47663" y="212845"/>
                </a:lnTo>
                <a:lnTo>
                  <a:pt x="59943" y="217932"/>
                </a:lnTo>
                <a:lnTo>
                  <a:pt x="67820" y="220241"/>
                </a:lnTo>
                <a:lnTo>
                  <a:pt x="79758" y="222687"/>
                </a:lnTo>
                <a:lnTo>
                  <a:pt x="92664" y="224166"/>
                </a:lnTo>
                <a:lnTo>
                  <a:pt x="106552" y="224662"/>
                </a:lnTo>
                <a:lnTo>
                  <a:pt x="109027" y="224649"/>
                </a:lnTo>
                <a:lnTo>
                  <a:pt x="121995" y="224102"/>
                </a:lnTo>
                <a:lnTo>
                  <a:pt x="134238" y="222758"/>
                </a:lnTo>
                <a:lnTo>
                  <a:pt x="142875" y="221487"/>
                </a:lnTo>
                <a:lnTo>
                  <a:pt x="150494" y="219963"/>
                </a:lnTo>
                <a:lnTo>
                  <a:pt x="163830" y="216535"/>
                </a:lnTo>
                <a:lnTo>
                  <a:pt x="173736" y="212979"/>
                </a:lnTo>
                <a:lnTo>
                  <a:pt x="180720" y="209804"/>
                </a:lnTo>
                <a:lnTo>
                  <a:pt x="185293" y="201422"/>
                </a:lnTo>
                <a:lnTo>
                  <a:pt x="186181" y="193167"/>
                </a:lnTo>
                <a:lnTo>
                  <a:pt x="186055" y="180340"/>
                </a:lnTo>
                <a:lnTo>
                  <a:pt x="183261" y="169925"/>
                </a:lnTo>
                <a:lnTo>
                  <a:pt x="173989" y="169291"/>
                </a:lnTo>
                <a:lnTo>
                  <a:pt x="166750" y="172085"/>
                </a:lnTo>
                <a:lnTo>
                  <a:pt x="162306" y="173736"/>
                </a:lnTo>
                <a:lnTo>
                  <a:pt x="156844" y="175387"/>
                </a:lnTo>
                <a:lnTo>
                  <a:pt x="151383" y="177165"/>
                </a:lnTo>
                <a:lnTo>
                  <a:pt x="145033" y="178688"/>
                </a:lnTo>
                <a:lnTo>
                  <a:pt x="137541" y="180086"/>
                </a:lnTo>
                <a:lnTo>
                  <a:pt x="137022" y="180181"/>
                </a:lnTo>
                <a:lnTo>
                  <a:pt x="125145" y="181714"/>
                </a:lnTo>
                <a:lnTo>
                  <a:pt x="111632" y="182245"/>
                </a:lnTo>
                <a:lnTo>
                  <a:pt x="101981" y="182245"/>
                </a:lnTo>
                <a:lnTo>
                  <a:pt x="93725" y="180975"/>
                </a:lnTo>
                <a:lnTo>
                  <a:pt x="86741" y="178435"/>
                </a:lnTo>
                <a:lnTo>
                  <a:pt x="79882" y="175895"/>
                </a:lnTo>
                <a:lnTo>
                  <a:pt x="74168" y="172212"/>
                </a:lnTo>
                <a:lnTo>
                  <a:pt x="69850" y="167386"/>
                </a:lnTo>
                <a:lnTo>
                  <a:pt x="65405" y="162560"/>
                </a:lnTo>
                <a:lnTo>
                  <a:pt x="62230" y="156591"/>
                </a:lnTo>
                <a:lnTo>
                  <a:pt x="60198" y="149733"/>
                </a:lnTo>
                <a:lnTo>
                  <a:pt x="58166" y="1427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84908" y="1172590"/>
            <a:ext cx="56261" cy="312166"/>
          </a:xfrm>
          <a:custGeom>
            <a:avLst/>
            <a:gdLst/>
            <a:ahLst/>
            <a:cxnLst/>
            <a:rect l="l" t="t" r="r" b="b"/>
            <a:pathLst>
              <a:path w="56261" h="312166">
                <a:moveTo>
                  <a:pt x="0" y="9651"/>
                </a:moveTo>
                <a:lnTo>
                  <a:pt x="0" y="303149"/>
                </a:lnTo>
                <a:lnTo>
                  <a:pt x="381" y="305943"/>
                </a:lnTo>
                <a:lnTo>
                  <a:pt x="10922" y="311150"/>
                </a:lnTo>
                <a:lnTo>
                  <a:pt x="22606" y="312166"/>
                </a:lnTo>
                <a:lnTo>
                  <a:pt x="33528" y="312166"/>
                </a:lnTo>
                <a:lnTo>
                  <a:pt x="45212" y="311150"/>
                </a:lnTo>
                <a:lnTo>
                  <a:pt x="55753" y="305943"/>
                </a:lnTo>
                <a:lnTo>
                  <a:pt x="56261" y="303149"/>
                </a:lnTo>
                <a:lnTo>
                  <a:pt x="56261" y="9651"/>
                </a:lnTo>
                <a:lnTo>
                  <a:pt x="48133" y="1778"/>
                </a:lnTo>
                <a:lnTo>
                  <a:pt x="41656" y="762"/>
                </a:lnTo>
                <a:lnTo>
                  <a:pt x="38100" y="254"/>
                </a:lnTo>
                <a:lnTo>
                  <a:pt x="33528" y="0"/>
                </a:lnTo>
                <a:lnTo>
                  <a:pt x="22606" y="0"/>
                </a:lnTo>
                <a:lnTo>
                  <a:pt x="18034" y="254"/>
                </a:lnTo>
                <a:lnTo>
                  <a:pt x="14478" y="762"/>
                </a:lnTo>
                <a:lnTo>
                  <a:pt x="10922" y="1143"/>
                </a:lnTo>
                <a:lnTo>
                  <a:pt x="8000" y="1778"/>
                </a:lnTo>
                <a:lnTo>
                  <a:pt x="3683" y="3429"/>
                </a:lnTo>
                <a:lnTo>
                  <a:pt x="381" y="6858"/>
                </a:lnTo>
                <a:lnTo>
                  <a:pt x="0" y="96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89886" y="1174369"/>
            <a:ext cx="155194" cy="314197"/>
          </a:xfrm>
          <a:custGeom>
            <a:avLst/>
            <a:gdLst/>
            <a:ahLst/>
            <a:cxnLst/>
            <a:rect l="l" t="t" r="r" b="b"/>
            <a:pathLst>
              <a:path w="155194" h="314197">
                <a:moveTo>
                  <a:pt x="89407" y="266572"/>
                </a:moveTo>
                <a:lnTo>
                  <a:pt x="82931" y="264794"/>
                </a:lnTo>
                <a:lnTo>
                  <a:pt x="77850" y="260984"/>
                </a:lnTo>
                <a:lnTo>
                  <a:pt x="72897" y="257301"/>
                </a:lnTo>
                <a:lnTo>
                  <a:pt x="68833" y="252348"/>
                </a:lnTo>
                <a:lnTo>
                  <a:pt x="65786" y="246125"/>
                </a:lnTo>
                <a:lnTo>
                  <a:pt x="69104" y="313287"/>
                </a:lnTo>
                <a:lnTo>
                  <a:pt x="83057" y="314197"/>
                </a:lnTo>
                <a:lnTo>
                  <a:pt x="83423" y="314197"/>
                </a:lnTo>
                <a:lnTo>
                  <a:pt x="96579" y="313145"/>
                </a:lnTo>
                <a:lnTo>
                  <a:pt x="108903" y="310097"/>
                </a:lnTo>
                <a:lnTo>
                  <a:pt x="120395" y="305053"/>
                </a:lnTo>
                <a:lnTo>
                  <a:pt x="133180" y="296893"/>
                </a:lnTo>
                <a:lnTo>
                  <a:pt x="143047" y="288778"/>
                </a:lnTo>
                <a:lnTo>
                  <a:pt x="152653" y="279272"/>
                </a:lnTo>
                <a:lnTo>
                  <a:pt x="155194" y="0"/>
                </a:lnTo>
                <a:lnTo>
                  <a:pt x="152272" y="634"/>
                </a:lnTo>
                <a:lnTo>
                  <a:pt x="147955" y="2285"/>
                </a:lnTo>
                <a:lnTo>
                  <a:pt x="144780" y="5714"/>
                </a:lnTo>
                <a:lnTo>
                  <a:pt x="144399" y="8508"/>
                </a:lnTo>
                <a:lnTo>
                  <a:pt x="144399" y="116331"/>
                </a:lnTo>
                <a:lnTo>
                  <a:pt x="137928" y="110350"/>
                </a:lnTo>
                <a:lnTo>
                  <a:pt x="127722" y="102475"/>
                </a:lnTo>
                <a:lnTo>
                  <a:pt x="117475" y="96392"/>
                </a:lnTo>
                <a:lnTo>
                  <a:pt x="100197" y="90677"/>
                </a:lnTo>
                <a:lnTo>
                  <a:pt x="87121" y="89534"/>
                </a:lnTo>
                <a:lnTo>
                  <a:pt x="86722" y="89535"/>
                </a:lnTo>
                <a:lnTo>
                  <a:pt x="73236" y="90462"/>
                </a:lnTo>
                <a:lnTo>
                  <a:pt x="60857" y="93162"/>
                </a:lnTo>
                <a:lnTo>
                  <a:pt x="49530" y="97662"/>
                </a:lnTo>
                <a:lnTo>
                  <a:pt x="40666" y="102812"/>
                </a:lnTo>
                <a:lnTo>
                  <a:pt x="30816" y="110826"/>
                </a:lnTo>
                <a:lnTo>
                  <a:pt x="22351" y="120650"/>
                </a:lnTo>
                <a:lnTo>
                  <a:pt x="15116" y="132200"/>
                </a:lnTo>
                <a:lnTo>
                  <a:pt x="9884" y="143823"/>
                </a:lnTo>
                <a:lnTo>
                  <a:pt x="5714" y="156717"/>
                </a:lnTo>
                <a:lnTo>
                  <a:pt x="3568" y="165893"/>
                </a:lnTo>
                <a:lnTo>
                  <a:pt x="1585" y="178048"/>
                </a:lnTo>
                <a:lnTo>
                  <a:pt x="396" y="190939"/>
                </a:lnTo>
                <a:lnTo>
                  <a:pt x="0" y="204596"/>
                </a:lnTo>
                <a:lnTo>
                  <a:pt x="44" y="208936"/>
                </a:lnTo>
                <a:lnTo>
                  <a:pt x="720" y="221880"/>
                </a:lnTo>
                <a:lnTo>
                  <a:pt x="2193" y="234439"/>
                </a:lnTo>
                <a:lnTo>
                  <a:pt x="4444" y="246633"/>
                </a:lnTo>
                <a:lnTo>
                  <a:pt x="7977" y="259192"/>
                </a:lnTo>
                <a:lnTo>
                  <a:pt x="12769" y="270964"/>
                </a:lnTo>
                <a:lnTo>
                  <a:pt x="18795" y="281558"/>
                </a:lnTo>
                <a:lnTo>
                  <a:pt x="24766" y="289358"/>
                </a:lnTo>
                <a:lnTo>
                  <a:pt x="33907" y="298151"/>
                </a:lnTo>
                <a:lnTo>
                  <a:pt x="44576" y="305307"/>
                </a:lnTo>
                <a:lnTo>
                  <a:pt x="56648" y="310539"/>
                </a:lnTo>
                <a:lnTo>
                  <a:pt x="57150" y="209041"/>
                </a:lnTo>
                <a:lnTo>
                  <a:pt x="57150" y="192912"/>
                </a:lnTo>
                <a:lnTo>
                  <a:pt x="57912" y="185165"/>
                </a:lnTo>
                <a:lnTo>
                  <a:pt x="59436" y="177672"/>
                </a:lnTo>
                <a:lnTo>
                  <a:pt x="61087" y="170179"/>
                </a:lnTo>
                <a:lnTo>
                  <a:pt x="63372" y="163321"/>
                </a:lnTo>
                <a:lnTo>
                  <a:pt x="66675" y="157225"/>
                </a:lnTo>
                <a:lnTo>
                  <a:pt x="69850" y="151129"/>
                </a:lnTo>
                <a:lnTo>
                  <a:pt x="74040" y="146176"/>
                </a:lnTo>
                <a:lnTo>
                  <a:pt x="79375" y="142620"/>
                </a:lnTo>
                <a:lnTo>
                  <a:pt x="84581" y="138937"/>
                </a:lnTo>
                <a:lnTo>
                  <a:pt x="90931" y="137159"/>
                </a:lnTo>
                <a:lnTo>
                  <a:pt x="106299" y="137159"/>
                </a:lnTo>
                <a:lnTo>
                  <a:pt x="113918" y="139826"/>
                </a:lnTo>
                <a:lnTo>
                  <a:pt x="121284" y="145160"/>
                </a:lnTo>
                <a:lnTo>
                  <a:pt x="126315" y="149129"/>
                </a:lnTo>
                <a:lnTo>
                  <a:pt x="135220" y="157679"/>
                </a:lnTo>
                <a:lnTo>
                  <a:pt x="144399" y="168401"/>
                </a:lnTo>
                <a:lnTo>
                  <a:pt x="144399" y="234441"/>
                </a:lnTo>
                <a:lnTo>
                  <a:pt x="139700" y="240410"/>
                </a:lnTo>
                <a:lnTo>
                  <a:pt x="135255" y="245490"/>
                </a:lnTo>
                <a:lnTo>
                  <a:pt x="131318" y="249554"/>
                </a:lnTo>
                <a:lnTo>
                  <a:pt x="127253" y="253618"/>
                </a:lnTo>
                <a:lnTo>
                  <a:pt x="123316" y="256920"/>
                </a:lnTo>
                <a:lnTo>
                  <a:pt x="119506" y="259460"/>
                </a:lnTo>
                <a:lnTo>
                  <a:pt x="115696" y="262000"/>
                </a:lnTo>
                <a:lnTo>
                  <a:pt x="112013" y="263778"/>
                </a:lnTo>
                <a:lnTo>
                  <a:pt x="108331" y="264921"/>
                </a:lnTo>
                <a:lnTo>
                  <a:pt x="104775" y="266064"/>
                </a:lnTo>
                <a:lnTo>
                  <a:pt x="100964" y="266572"/>
                </a:lnTo>
                <a:lnTo>
                  <a:pt x="89407" y="266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46534" y="1383411"/>
            <a:ext cx="12456" cy="104245"/>
          </a:xfrm>
          <a:custGeom>
            <a:avLst/>
            <a:gdLst/>
            <a:ahLst/>
            <a:cxnLst/>
            <a:rect l="l" t="t" r="r" b="b"/>
            <a:pathLst>
              <a:path w="12456" h="104245">
                <a:moveTo>
                  <a:pt x="12456" y="104245"/>
                </a:moveTo>
                <a:lnTo>
                  <a:pt x="9137" y="37084"/>
                </a:lnTo>
                <a:lnTo>
                  <a:pt x="6089" y="30987"/>
                </a:lnTo>
                <a:lnTo>
                  <a:pt x="3803" y="23875"/>
                </a:lnTo>
                <a:lnTo>
                  <a:pt x="2533" y="16001"/>
                </a:lnTo>
                <a:lnTo>
                  <a:pt x="1136" y="8127"/>
                </a:lnTo>
                <a:lnTo>
                  <a:pt x="501" y="0"/>
                </a:lnTo>
                <a:lnTo>
                  <a:pt x="0" y="101497"/>
                </a:lnTo>
                <a:lnTo>
                  <a:pt x="12456" y="1042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42540" y="1173479"/>
            <a:ext cx="47625" cy="311277"/>
          </a:xfrm>
          <a:custGeom>
            <a:avLst/>
            <a:gdLst/>
            <a:ahLst/>
            <a:cxnLst/>
            <a:rect l="l" t="t" r="r" b="b"/>
            <a:pathLst>
              <a:path w="47625" h="311277">
                <a:moveTo>
                  <a:pt x="0" y="302260"/>
                </a:moveTo>
                <a:lnTo>
                  <a:pt x="0" y="303911"/>
                </a:lnTo>
                <a:lnTo>
                  <a:pt x="2032" y="307594"/>
                </a:lnTo>
                <a:lnTo>
                  <a:pt x="5334" y="309245"/>
                </a:lnTo>
                <a:lnTo>
                  <a:pt x="9525" y="310515"/>
                </a:lnTo>
                <a:lnTo>
                  <a:pt x="12573" y="310769"/>
                </a:lnTo>
                <a:lnTo>
                  <a:pt x="15493" y="311150"/>
                </a:lnTo>
                <a:lnTo>
                  <a:pt x="19431" y="311277"/>
                </a:lnTo>
                <a:lnTo>
                  <a:pt x="28575" y="311277"/>
                </a:lnTo>
                <a:lnTo>
                  <a:pt x="32385" y="311150"/>
                </a:lnTo>
                <a:lnTo>
                  <a:pt x="35433" y="310769"/>
                </a:lnTo>
                <a:lnTo>
                  <a:pt x="38481" y="310515"/>
                </a:lnTo>
                <a:lnTo>
                  <a:pt x="40893" y="310007"/>
                </a:lnTo>
                <a:lnTo>
                  <a:pt x="44450" y="308483"/>
                </a:lnTo>
                <a:lnTo>
                  <a:pt x="47243" y="305308"/>
                </a:lnTo>
                <a:lnTo>
                  <a:pt x="47625" y="302260"/>
                </a:lnTo>
                <a:lnTo>
                  <a:pt x="47625" y="9398"/>
                </a:lnTo>
                <a:lnTo>
                  <a:pt x="39751" y="1524"/>
                </a:lnTo>
                <a:lnTo>
                  <a:pt x="33274" y="508"/>
                </a:lnTo>
                <a:lnTo>
                  <a:pt x="29718" y="0"/>
                </a:lnTo>
                <a:lnTo>
                  <a:pt x="9652" y="0"/>
                </a:lnTo>
                <a:lnTo>
                  <a:pt x="6096" y="508"/>
                </a:lnTo>
                <a:lnTo>
                  <a:pt x="2540" y="889"/>
                </a:lnTo>
                <a:lnTo>
                  <a:pt x="0" y="280162"/>
                </a:lnTo>
                <a:lnTo>
                  <a:pt x="0" y="3022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92146" y="1271777"/>
            <a:ext cx="3302" cy="82550"/>
          </a:xfrm>
          <a:custGeom>
            <a:avLst/>
            <a:gdLst/>
            <a:ahLst/>
            <a:cxnLst/>
            <a:rect l="l" t="t" r="r" b="b"/>
            <a:pathLst>
              <a:path w="3302" h="82550">
                <a:moveTo>
                  <a:pt x="0" y="82550"/>
                </a:moveTo>
                <a:lnTo>
                  <a:pt x="381" y="75564"/>
                </a:lnTo>
                <a:lnTo>
                  <a:pt x="1397" y="68961"/>
                </a:lnTo>
                <a:lnTo>
                  <a:pt x="3302" y="62864"/>
                </a:lnTo>
                <a:lnTo>
                  <a:pt x="1905" y="0"/>
                </a:lnTo>
                <a:lnTo>
                  <a:pt x="867" y="436"/>
                </a:lnTo>
                <a:lnTo>
                  <a:pt x="0" y="82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08478" y="1291716"/>
            <a:ext cx="22098" cy="98806"/>
          </a:xfrm>
          <a:custGeom>
            <a:avLst/>
            <a:gdLst/>
            <a:ahLst/>
            <a:cxnLst/>
            <a:rect l="l" t="t" r="r" b="b"/>
            <a:pathLst>
              <a:path w="22098" h="98806">
                <a:moveTo>
                  <a:pt x="22098" y="85598"/>
                </a:moveTo>
                <a:lnTo>
                  <a:pt x="22094" y="68652"/>
                </a:lnTo>
                <a:lnTo>
                  <a:pt x="21443" y="55417"/>
                </a:lnTo>
                <a:lnTo>
                  <a:pt x="19666" y="42854"/>
                </a:lnTo>
                <a:lnTo>
                  <a:pt x="16764" y="30987"/>
                </a:lnTo>
                <a:lnTo>
                  <a:pt x="13312" y="21376"/>
                </a:lnTo>
                <a:lnTo>
                  <a:pt x="7448" y="10076"/>
                </a:lnTo>
                <a:lnTo>
                  <a:pt x="0" y="0"/>
                </a:lnTo>
                <a:lnTo>
                  <a:pt x="4953" y="98806"/>
                </a:lnTo>
                <a:lnTo>
                  <a:pt x="10287" y="98806"/>
                </a:lnTo>
                <a:lnTo>
                  <a:pt x="14478" y="97155"/>
                </a:lnTo>
                <a:lnTo>
                  <a:pt x="17526" y="93853"/>
                </a:lnTo>
                <a:lnTo>
                  <a:pt x="20574" y="90678"/>
                </a:lnTo>
                <a:lnTo>
                  <a:pt x="22098" y="855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34996" y="1263903"/>
            <a:ext cx="186181" cy="224662"/>
          </a:xfrm>
          <a:custGeom>
            <a:avLst/>
            <a:gdLst/>
            <a:ahLst/>
            <a:cxnLst/>
            <a:rect l="l" t="t" r="r" b="b"/>
            <a:pathLst>
              <a:path w="186181" h="224662">
                <a:moveTo>
                  <a:pt x="58166" y="142748"/>
                </a:moveTo>
                <a:lnTo>
                  <a:pt x="57150" y="135128"/>
                </a:lnTo>
                <a:lnTo>
                  <a:pt x="57150" y="126619"/>
                </a:lnTo>
                <a:lnTo>
                  <a:pt x="178435" y="126619"/>
                </a:lnTo>
                <a:lnTo>
                  <a:pt x="173481" y="27812"/>
                </a:lnTo>
                <a:lnTo>
                  <a:pt x="166454" y="20853"/>
                </a:lnTo>
                <a:lnTo>
                  <a:pt x="156235" y="13397"/>
                </a:lnTo>
                <a:lnTo>
                  <a:pt x="144399" y="7366"/>
                </a:lnTo>
                <a:lnTo>
                  <a:pt x="139901" y="5693"/>
                </a:lnTo>
                <a:lnTo>
                  <a:pt x="128340" y="2555"/>
                </a:lnTo>
                <a:lnTo>
                  <a:pt x="115579" y="645"/>
                </a:lnTo>
                <a:lnTo>
                  <a:pt x="101600" y="0"/>
                </a:lnTo>
                <a:lnTo>
                  <a:pt x="96023" y="113"/>
                </a:lnTo>
                <a:lnTo>
                  <a:pt x="82878" y="1355"/>
                </a:lnTo>
                <a:lnTo>
                  <a:pt x="70549" y="3948"/>
                </a:lnTo>
                <a:lnTo>
                  <a:pt x="59055" y="7874"/>
                </a:lnTo>
                <a:lnTo>
                  <a:pt x="60452" y="70738"/>
                </a:lnTo>
                <a:lnTo>
                  <a:pt x="62230" y="64516"/>
                </a:lnTo>
                <a:lnTo>
                  <a:pt x="64897" y="59182"/>
                </a:lnTo>
                <a:lnTo>
                  <a:pt x="68453" y="54610"/>
                </a:lnTo>
                <a:lnTo>
                  <a:pt x="72009" y="50037"/>
                </a:lnTo>
                <a:lnTo>
                  <a:pt x="76327" y="46482"/>
                </a:lnTo>
                <a:lnTo>
                  <a:pt x="81661" y="43815"/>
                </a:lnTo>
                <a:lnTo>
                  <a:pt x="86868" y="41148"/>
                </a:lnTo>
                <a:lnTo>
                  <a:pt x="93091" y="39750"/>
                </a:lnTo>
                <a:lnTo>
                  <a:pt x="100203" y="39750"/>
                </a:lnTo>
                <a:lnTo>
                  <a:pt x="110417" y="40654"/>
                </a:lnTo>
                <a:lnTo>
                  <a:pt x="122538" y="45137"/>
                </a:lnTo>
                <a:lnTo>
                  <a:pt x="131572" y="53340"/>
                </a:lnTo>
                <a:lnTo>
                  <a:pt x="137305" y="63670"/>
                </a:lnTo>
                <a:lnTo>
                  <a:pt x="140400" y="75945"/>
                </a:lnTo>
                <a:lnTo>
                  <a:pt x="141097" y="90424"/>
                </a:lnTo>
                <a:lnTo>
                  <a:pt x="57150" y="90424"/>
                </a:lnTo>
                <a:lnTo>
                  <a:pt x="58017" y="8310"/>
                </a:lnTo>
                <a:lnTo>
                  <a:pt x="46494" y="14222"/>
                </a:lnTo>
                <a:lnTo>
                  <a:pt x="36172" y="21603"/>
                </a:lnTo>
                <a:lnTo>
                  <a:pt x="27051" y="30480"/>
                </a:lnTo>
                <a:lnTo>
                  <a:pt x="17813" y="42924"/>
                </a:lnTo>
                <a:lnTo>
                  <a:pt x="11800" y="54190"/>
                </a:lnTo>
                <a:lnTo>
                  <a:pt x="6985" y="66675"/>
                </a:lnTo>
                <a:lnTo>
                  <a:pt x="4314" y="75986"/>
                </a:lnTo>
                <a:lnTo>
                  <a:pt x="1908" y="88136"/>
                </a:lnTo>
                <a:lnTo>
                  <a:pt x="474" y="100997"/>
                </a:lnTo>
                <a:lnTo>
                  <a:pt x="0" y="114554"/>
                </a:lnTo>
                <a:lnTo>
                  <a:pt x="325" y="126711"/>
                </a:lnTo>
                <a:lnTo>
                  <a:pt x="1522" y="139834"/>
                </a:lnTo>
                <a:lnTo>
                  <a:pt x="3610" y="151987"/>
                </a:lnTo>
                <a:lnTo>
                  <a:pt x="6604" y="163195"/>
                </a:lnTo>
                <a:lnTo>
                  <a:pt x="12275" y="177264"/>
                </a:lnTo>
                <a:lnTo>
                  <a:pt x="18722" y="188149"/>
                </a:lnTo>
                <a:lnTo>
                  <a:pt x="26543" y="197612"/>
                </a:lnTo>
                <a:lnTo>
                  <a:pt x="36778" y="206282"/>
                </a:lnTo>
                <a:lnTo>
                  <a:pt x="47663" y="212845"/>
                </a:lnTo>
                <a:lnTo>
                  <a:pt x="59943" y="217932"/>
                </a:lnTo>
                <a:lnTo>
                  <a:pt x="67820" y="220241"/>
                </a:lnTo>
                <a:lnTo>
                  <a:pt x="79758" y="222687"/>
                </a:lnTo>
                <a:lnTo>
                  <a:pt x="92664" y="224166"/>
                </a:lnTo>
                <a:lnTo>
                  <a:pt x="106553" y="224662"/>
                </a:lnTo>
                <a:lnTo>
                  <a:pt x="109027" y="224649"/>
                </a:lnTo>
                <a:lnTo>
                  <a:pt x="121995" y="224102"/>
                </a:lnTo>
                <a:lnTo>
                  <a:pt x="134239" y="222758"/>
                </a:lnTo>
                <a:lnTo>
                  <a:pt x="142875" y="221487"/>
                </a:lnTo>
                <a:lnTo>
                  <a:pt x="150495" y="219963"/>
                </a:lnTo>
                <a:lnTo>
                  <a:pt x="163830" y="216535"/>
                </a:lnTo>
                <a:lnTo>
                  <a:pt x="173736" y="212979"/>
                </a:lnTo>
                <a:lnTo>
                  <a:pt x="180721" y="209804"/>
                </a:lnTo>
                <a:lnTo>
                  <a:pt x="185293" y="201422"/>
                </a:lnTo>
                <a:lnTo>
                  <a:pt x="186181" y="193167"/>
                </a:lnTo>
                <a:lnTo>
                  <a:pt x="185928" y="177800"/>
                </a:lnTo>
                <a:lnTo>
                  <a:pt x="183261" y="169925"/>
                </a:lnTo>
                <a:lnTo>
                  <a:pt x="173990" y="169291"/>
                </a:lnTo>
                <a:lnTo>
                  <a:pt x="166751" y="172085"/>
                </a:lnTo>
                <a:lnTo>
                  <a:pt x="162306" y="173736"/>
                </a:lnTo>
                <a:lnTo>
                  <a:pt x="156845" y="175387"/>
                </a:lnTo>
                <a:lnTo>
                  <a:pt x="151384" y="177165"/>
                </a:lnTo>
                <a:lnTo>
                  <a:pt x="145034" y="178688"/>
                </a:lnTo>
                <a:lnTo>
                  <a:pt x="137541" y="180086"/>
                </a:lnTo>
                <a:lnTo>
                  <a:pt x="137022" y="180181"/>
                </a:lnTo>
                <a:lnTo>
                  <a:pt x="125145" y="181714"/>
                </a:lnTo>
                <a:lnTo>
                  <a:pt x="111633" y="182245"/>
                </a:lnTo>
                <a:lnTo>
                  <a:pt x="101981" y="182245"/>
                </a:lnTo>
                <a:lnTo>
                  <a:pt x="93726" y="180975"/>
                </a:lnTo>
                <a:lnTo>
                  <a:pt x="86741" y="178435"/>
                </a:lnTo>
                <a:lnTo>
                  <a:pt x="79883" y="175895"/>
                </a:lnTo>
                <a:lnTo>
                  <a:pt x="74168" y="172212"/>
                </a:lnTo>
                <a:lnTo>
                  <a:pt x="69850" y="167386"/>
                </a:lnTo>
                <a:lnTo>
                  <a:pt x="65405" y="162560"/>
                </a:lnTo>
                <a:lnTo>
                  <a:pt x="62230" y="156591"/>
                </a:lnTo>
                <a:lnTo>
                  <a:pt x="60198" y="149733"/>
                </a:lnTo>
                <a:lnTo>
                  <a:pt x="58166" y="1427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64866" y="1263903"/>
            <a:ext cx="152145" cy="224662"/>
          </a:xfrm>
          <a:custGeom>
            <a:avLst/>
            <a:gdLst/>
            <a:ahLst/>
            <a:cxnLst/>
            <a:rect l="l" t="t" r="r" b="b"/>
            <a:pathLst>
              <a:path w="152145" h="224662">
                <a:moveTo>
                  <a:pt x="31750" y="220472"/>
                </a:moveTo>
                <a:lnTo>
                  <a:pt x="37845" y="221869"/>
                </a:lnTo>
                <a:lnTo>
                  <a:pt x="44576" y="222885"/>
                </a:lnTo>
                <a:lnTo>
                  <a:pt x="51307" y="224028"/>
                </a:lnTo>
                <a:lnTo>
                  <a:pt x="58419" y="224662"/>
                </a:lnTo>
                <a:lnTo>
                  <a:pt x="65912" y="224662"/>
                </a:lnTo>
                <a:lnTo>
                  <a:pt x="75630" y="224336"/>
                </a:lnTo>
                <a:lnTo>
                  <a:pt x="88305" y="222857"/>
                </a:lnTo>
                <a:lnTo>
                  <a:pt x="100329" y="220218"/>
                </a:lnTo>
                <a:lnTo>
                  <a:pt x="105365" y="218724"/>
                </a:lnTo>
                <a:lnTo>
                  <a:pt x="117298" y="213745"/>
                </a:lnTo>
                <a:lnTo>
                  <a:pt x="127761" y="207263"/>
                </a:lnTo>
                <a:lnTo>
                  <a:pt x="138910" y="196383"/>
                </a:lnTo>
                <a:lnTo>
                  <a:pt x="145669" y="185547"/>
                </a:lnTo>
                <a:lnTo>
                  <a:pt x="147665" y="181078"/>
                </a:lnTo>
                <a:lnTo>
                  <a:pt x="151025" y="169087"/>
                </a:lnTo>
                <a:lnTo>
                  <a:pt x="152145" y="155701"/>
                </a:lnTo>
                <a:lnTo>
                  <a:pt x="152145" y="146558"/>
                </a:lnTo>
                <a:lnTo>
                  <a:pt x="150621" y="138684"/>
                </a:lnTo>
                <a:lnTo>
                  <a:pt x="147827" y="132080"/>
                </a:lnTo>
                <a:lnTo>
                  <a:pt x="145033" y="125475"/>
                </a:lnTo>
                <a:lnTo>
                  <a:pt x="141350" y="119761"/>
                </a:lnTo>
                <a:lnTo>
                  <a:pt x="136651" y="115062"/>
                </a:lnTo>
                <a:lnTo>
                  <a:pt x="132079" y="110236"/>
                </a:lnTo>
                <a:lnTo>
                  <a:pt x="126872" y="106172"/>
                </a:lnTo>
                <a:lnTo>
                  <a:pt x="120903" y="102997"/>
                </a:lnTo>
                <a:lnTo>
                  <a:pt x="115061" y="99695"/>
                </a:lnTo>
                <a:lnTo>
                  <a:pt x="109092" y="96774"/>
                </a:lnTo>
                <a:lnTo>
                  <a:pt x="103123" y="94361"/>
                </a:lnTo>
                <a:lnTo>
                  <a:pt x="97027" y="91948"/>
                </a:lnTo>
                <a:lnTo>
                  <a:pt x="91058" y="89662"/>
                </a:lnTo>
                <a:lnTo>
                  <a:pt x="85216" y="87503"/>
                </a:lnTo>
                <a:lnTo>
                  <a:pt x="79375" y="85471"/>
                </a:lnTo>
                <a:lnTo>
                  <a:pt x="74040" y="83185"/>
                </a:lnTo>
                <a:lnTo>
                  <a:pt x="69468" y="80899"/>
                </a:lnTo>
                <a:lnTo>
                  <a:pt x="64896" y="78486"/>
                </a:lnTo>
                <a:lnTo>
                  <a:pt x="61086" y="75692"/>
                </a:lnTo>
                <a:lnTo>
                  <a:pt x="58292" y="72644"/>
                </a:lnTo>
                <a:lnTo>
                  <a:pt x="55498" y="69469"/>
                </a:lnTo>
                <a:lnTo>
                  <a:pt x="54101" y="65659"/>
                </a:lnTo>
                <a:lnTo>
                  <a:pt x="54101" y="58038"/>
                </a:lnTo>
                <a:lnTo>
                  <a:pt x="54736" y="55245"/>
                </a:lnTo>
                <a:lnTo>
                  <a:pt x="55879" y="52578"/>
                </a:lnTo>
                <a:lnTo>
                  <a:pt x="57022" y="50037"/>
                </a:lnTo>
                <a:lnTo>
                  <a:pt x="58800" y="47751"/>
                </a:lnTo>
                <a:lnTo>
                  <a:pt x="63626" y="43815"/>
                </a:lnTo>
                <a:lnTo>
                  <a:pt x="66675" y="42418"/>
                </a:lnTo>
                <a:lnTo>
                  <a:pt x="70357" y="41401"/>
                </a:lnTo>
                <a:lnTo>
                  <a:pt x="74040" y="40259"/>
                </a:lnTo>
                <a:lnTo>
                  <a:pt x="78485" y="39750"/>
                </a:lnTo>
                <a:lnTo>
                  <a:pt x="90677" y="39750"/>
                </a:lnTo>
                <a:lnTo>
                  <a:pt x="97027" y="40512"/>
                </a:lnTo>
                <a:lnTo>
                  <a:pt x="102615" y="42163"/>
                </a:lnTo>
                <a:lnTo>
                  <a:pt x="108203" y="43687"/>
                </a:lnTo>
                <a:lnTo>
                  <a:pt x="113156" y="45338"/>
                </a:lnTo>
                <a:lnTo>
                  <a:pt x="117347" y="47117"/>
                </a:lnTo>
                <a:lnTo>
                  <a:pt x="121665" y="48895"/>
                </a:lnTo>
                <a:lnTo>
                  <a:pt x="125094" y="50546"/>
                </a:lnTo>
                <a:lnTo>
                  <a:pt x="128015" y="52197"/>
                </a:lnTo>
                <a:lnTo>
                  <a:pt x="130809" y="53721"/>
                </a:lnTo>
                <a:lnTo>
                  <a:pt x="136397" y="54229"/>
                </a:lnTo>
                <a:lnTo>
                  <a:pt x="139953" y="49275"/>
                </a:lnTo>
                <a:lnTo>
                  <a:pt x="140842" y="42163"/>
                </a:lnTo>
                <a:lnTo>
                  <a:pt x="140969" y="38862"/>
                </a:lnTo>
                <a:lnTo>
                  <a:pt x="140969" y="31496"/>
                </a:lnTo>
                <a:lnTo>
                  <a:pt x="140334" y="24003"/>
                </a:lnTo>
                <a:lnTo>
                  <a:pt x="138429" y="16510"/>
                </a:lnTo>
                <a:lnTo>
                  <a:pt x="131698" y="10668"/>
                </a:lnTo>
                <a:lnTo>
                  <a:pt x="125094" y="7493"/>
                </a:lnTo>
                <a:lnTo>
                  <a:pt x="116331" y="4699"/>
                </a:lnTo>
                <a:lnTo>
                  <a:pt x="111632" y="3429"/>
                </a:lnTo>
                <a:lnTo>
                  <a:pt x="106298" y="2286"/>
                </a:lnTo>
                <a:lnTo>
                  <a:pt x="100456" y="1397"/>
                </a:lnTo>
                <a:lnTo>
                  <a:pt x="94487" y="508"/>
                </a:lnTo>
                <a:lnTo>
                  <a:pt x="88518" y="0"/>
                </a:lnTo>
                <a:lnTo>
                  <a:pt x="82168" y="0"/>
                </a:lnTo>
                <a:lnTo>
                  <a:pt x="72862" y="318"/>
                </a:lnTo>
                <a:lnTo>
                  <a:pt x="60116" y="1888"/>
                </a:lnTo>
                <a:lnTo>
                  <a:pt x="48386" y="4699"/>
                </a:lnTo>
                <a:lnTo>
                  <a:pt x="33012" y="11127"/>
                </a:lnTo>
                <a:lnTo>
                  <a:pt x="22859" y="17907"/>
                </a:lnTo>
                <a:lnTo>
                  <a:pt x="13358" y="27478"/>
                </a:lnTo>
                <a:lnTo>
                  <a:pt x="6731" y="38354"/>
                </a:lnTo>
                <a:lnTo>
                  <a:pt x="2417" y="51479"/>
                </a:lnTo>
                <a:lnTo>
                  <a:pt x="1142" y="64516"/>
                </a:lnTo>
                <a:lnTo>
                  <a:pt x="1142" y="73913"/>
                </a:lnTo>
                <a:lnTo>
                  <a:pt x="2539" y="81915"/>
                </a:lnTo>
                <a:lnTo>
                  <a:pt x="5333" y="88646"/>
                </a:lnTo>
                <a:lnTo>
                  <a:pt x="8000" y="95376"/>
                </a:lnTo>
                <a:lnTo>
                  <a:pt x="11683" y="101092"/>
                </a:lnTo>
                <a:lnTo>
                  <a:pt x="16256" y="105918"/>
                </a:lnTo>
                <a:lnTo>
                  <a:pt x="20827" y="110617"/>
                </a:lnTo>
                <a:lnTo>
                  <a:pt x="25907" y="114681"/>
                </a:lnTo>
                <a:lnTo>
                  <a:pt x="31622" y="117856"/>
                </a:lnTo>
                <a:lnTo>
                  <a:pt x="37337" y="121158"/>
                </a:lnTo>
                <a:lnTo>
                  <a:pt x="43306" y="124079"/>
                </a:lnTo>
                <a:lnTo>
                  <a:pt x="49275" y="126619"/>
                </a:lnTo>
                <a:lnTo>
                  <a:pt x="55244" y="129159"/>
                </a:lnTo>
                <a:lnTo>
                  <a:pt x="61213" y="131445"/>
                </a:lnTo>
                <a:lnTo>
                  <a:pt x="66928" y="133476"/>
                </a:lnTo>
                <a:lnTo>
                  <a:pt x="72643" y="135636"/>
                </a:lnTo>
                <a:lnTo>
                  <a:pt x="77723" y="137795"/>
                </a:lnTo>
                <a:lnTo>
                  <a:pt x="82295" y="140208"/>
                </a:lnTo>
                <a:lnTo>
                  <a:pt x="86867" y="142621"/>
                </a:lnTo>
                <a:lnTo>
                  <a:pt x="90550" y="145415"/>
                </a:lnTo>
                <a:lnTo>
                  <a:pt x="93217" y="148590"/>
                </a:lnTo>
                <a:lnTo>
                  <a:pt x="96011" y="151765"/>
                </a:lnTo>
                <a:lnTo>
                  <a:pt x="97408" y="155701"/>
                </a:lnTo>
                <a:lnTo>
                  <a:pt x="97408" y="163957"/>
                </a:lnTo>
                <a:lnTo>
                  <a:pt x="96646" y="167386"/>
                </a:lnTo>
                <a:lnTo>
                  <a:pt x="95122" y="170434"/>
                </a:lnTo>
                <a:lnTo>
                  <a:pt x="93725" y="173355"/>
                </a:lnTo>
                <a:lnTo>
                  <a:pt x="91439" y="175768"/>
                </a:lnTo>
                <a:lnTo>
                  <a:pt x="88518" y="177800"/>
                </a:lnTo>
                <a:lnTo>
                  <a:pt x="85725" y="179705"/>
                </a:lnTo>
                <a:lnTo>
                  <a:pt x="82295" y="181101"/>
                </a:lnTo>
                <a:lnTo>
                  <a:pt x="78358" y="182245"/>
                </a:lnTo>
                <a:lnTo>
                  <a:pt x="74294" y="183261"/>
                </a:lnTo>
                <a:lnTo>
                  <a:pt x="69850" y="183769"/>
                </a:lnTo>
                <a:lnTo>
                  <a:pt x="56768" y="183769"/>
                </a:lnTo>
                <a:lnTo>
                  <a:pt x="49529" y="182753"/>
                </a:lnTo>
                <a:lnTo>
                  <a:pt x="43306" y="180848"/>
                </a:lnTo>
                <a:lnTo>
                  <a:pt x="36956" y="178943"/>
                </a:lnTo>
                <a:lnTo>
                  <a:pt x="31368" y="176784"/>
                </a:lnTo>
                <a:lnTo>
                  <a:pt x="26669" y="174625"/>
                </a:lnTo>
                <a:lnTo>
                  <a:pt x="21843" y="172338"/>
                </a:lnTo>
                <a:lnTo>
                  <a:pt x="17906" y="170307"/>
                </a:lnTo>
                <a:lnTo>
                  <a:pt x="14731" y="168529"/>
                </a:lnTo>
                <a:lnTo>
                  <a:pt x="11429" y="166624"/>
                </a:lnTo>
                <a:lnTo>
                  <a:pt x="7365" y="165735"/>
                </a:lnTo>
                <a:lnTo>
                  <a:pt x="4063" y="166497"/>
                </a:lnTo>
                <a:lnTo>
                  <a:pt x="1904" y="169545"/>
                </a:lnTo>
                <a:lnTo>
                  <a:pt x="761" y="173228"/>
                </a:lnTo>
                <a:lnTo>
                  <a:pt x="507" y="175895"/>
                </a:lnTo>
                <a:lnTo>
                  <a:pt x="253" y="178435"/>
                </a:lnTo>
                <a:lnTo>
                  <a:pt x="0" y="181863"/>
                </a:lnTo>
                <a:lnTo>
                  <a:pt x="0" y="192786"/>
                </a:lnTo>
                <a:lnTo>
                  <a:pt x="507" y="197738"/>
                </a:lnTo>
                <a:lnTo>
                  <a:pt x="1396" y="201041"/>
                </a:lnTo>
                <a:lnTo>
                  <a:pt x="2285" y="204470"/>
                </a:lnTo>
                <a:lnTo>
                  <a:pt x="5206" y="208407"/>
                </a:lnTo>
                <a:lnTo>
                  <a:pt x="9397" y="211709"/>
                </a:lnTo>
                <a:lnTo>
                  <a:pt x="12953" y="213487"/>
                </a:lnTo>
                <a:lnTo>
                  <a:pt x="16636" y="215265"/>
                </a:lnTo>
                <a:lnTo>
                  <a:pt x="21081" y="217043"/>
                </a:lnTo>
                <a:lnTo>
                  <a:pt x="26415" y="218694"/>
                </a:lnTo>
                <a:lnTo>
                  <a:pt x="31750" y="2204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15437" y="1446402"/>
            <a:ext cx="27777" cy="42163"/>
          </a:xfrm>
          <a:custGeom>
            <a:avLst/>
            <a:gdLst/>
            <a:ahLst/>
            <a:cxnLst/>
            <a:rect l="l" t="t" r="r" b="b"/>
            <a:pathLst>
              <a:path w="27777" h="42163">
                <a:moveTo>
                  <a:pt x="0" y="0"/>
                </a:moveTo>
                <a:lnTo>
                  <a:pt x="4444" y="42163"/>
                </a:lnTo>
                <a:lnTo>
                  <a:pt x="15254" y="41536"/>
                </a:lnTo>
                <a:lnTo>
                  <a:pt x="27777" y="39069"/>
                </a:lnTo>
                <a:lnTo>
                  <a:pt x="24637" y="2412"/>
                </a:lnTo>
                <a:lnTo>
                  <a:pt x="7365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47365" y="1263903"/>
            <a:ext cx="181991" cy="224662"/>
          </a:xfrm>
          <a:custGeom>
            <a:avLst/>
            <a:gdLst/>
            <a:ahLst/>
            <a:cxnLst/>
            <a:rect l="l" t="t" r="r" b="b"/>
            <a:pathLst>
              <a:path w="181991" h="224662">
                <a:moveTo>
                  <a:pt x="23621" y="110756"/>
                </a:moveTo>
                <a:lnTo>
                  <a:pt x="13971" y="119342"/>
                </a:lnTo>
                <a:lnTo>
                  <a:pt x="6858" y="129667"/>
                </a:lnTo>
                <a:lnTo>
                  <a:pt x="4605" y="134424"/>
                </a:lnTo>
                <a:lnTo>
                  <a:pt x="1151" y="146353"/>
                </a:lnTo>
                <a:lnTo>
                  <a:pt x="0" y="159893"/>
                </a:lnTo>
                <a:lnTo>
                  <a:pt x="65" y="163396"/>
                </a:lnTo>
                <a:lnTo>
                  <a:pt x="1645" y="176472"/>
                </a:lnTo>
                <a:lnTo>
                  <a:pt x="5334" y="187960"/>
                </a:lnTo>
                <a:lnTo>
                  <a:pt x="8890" y="196087"/>
                </a:lnTo>
                <a:lnTo>
                  <a:pt x="13970" y="202819"/>
                </a:lnTo>
                <a:lnTo>
                  <a:pt x="20447" y="208153"/>
                </a:lnTo>
                <a:lnTo>
                  <a:pt x="20955" y="208577"/>
                </a:lnTo>
                <a:lnTo>
                  <a:pt x="31335" y="215472"/>
                </a:lnTo>
                <a:lnTo>
                  <a:pt x="43434" y="220472"/>
                </a:lnTo>
                <a:lnTo>
                  <a:pt x="47091" y="221531"/>
                </a:lnTo>
                <a:lnTo>
                  <a:pt x="59336" y="223880"/>
                </a:lnTo>
                <a:lnTo>
                  <a:pt x="72517" y="224662"/>
                </a:lnTo>
                <a:lnTo>
                  <a:pt x="68072" y="182499"/>
                </a:lnTo>
                <a:lnTo>
                  <a:pt x="62865" y="177800"/>
                </a:lnTo>
                <a:lnTo>
                  <a:pt x="57531" y="172974"/>
                </a:lnTo>
                <a:lnTo>
                  <a:pt x="54864" y="166370"/>
                </a:lnTo>
                <a:lnTo>
                  <a:pt x="54864" y="153162"/>
                </a:lnTo>
                <a:lnTo>
                  <a:pt x="55880" y="148844"/>
                </a:lnTo>
                <a:lnTo>
                  <a:pt x="57658" y="145034"/>
                </a:lnTo>
                <a:lnTo>
                  <a:pt x="59562" y="141224"/>
                </a:lnTo>
                <a:lnTo>
                  <a:pt x="62484" y="138049"/>
                </a:lnTo>
                <a:lnTo>
                  <a:pt x="66548" y="135382"/>
                </a:lnTo>
                <a:lnTo>
                  <a:pt x="70485" y="132587"/>
                </a:lnTo>
                <a:lnTo>
                  <a:pt x="75692" y="130683"/>
                </a:lnTo>
                <a:lnTo>
                  <a:pt x="82168" y="129286"/>
                </a:lnTo>
                <a:lnTo>
                  <a:pt x="88518" y="128016"/>
                </a:lnTo>
                <a:lnTo>
                  <a:pt x="96266" y="127254"/>
                </a:lnTo>
                <a:lnTo>
                  <a:pt x="126746" y="127254"/>
                </a:lnTo>
                <a:lnTo>
                  <a:pt x="126746" y="161162"/>
                </a:lnTo>
                <a:lnTo>
                  <a:pt x="125656" y="162379"/>
                </a:lnTo>
                <a:lnTo>
                  <a:pt x="116019" y="171883"/>
                </a:lnTo>
                <a:lnTo>
                  <a:pt x="106553" y="178816"/>
                </a:lnTo>
                <a:lnTo>
                  <a:pt x="99949" y="182880"/>
                </a:lnTo>
                <a:lnTo>
                  <a:pt x="92710" y="184912"/>
                </a:lnTo>
                <a:lnTo>
                  <a:pt x="95849" y="221568"/>
                </a:lnTo>
                <a:lnTo>
                  <a:pt x="107442" y="217297"/>
                </a:lnTo>
                <a:lnTo>
                  <a:pt x="115710" y="212866"/>
                </a:lnTo>
                <a:lnTo>
                  <a:pt x="126052" y="205555"/>
                </a:lnTo>
                <a:lnTo>
                  <a:pt x="135509" y="196723"/>
                </a:lnTo>
                <a:lnTo>
                  <a:pt x="135509" y="214630"/>
                </a:lnTo>
                <a:lnTo>
                  <a:pt x="143891" y="220091"/>
                </a:lnTo>
                <a:lnTo>
                  <a:pt x="151765" y="220853"/>
                </a:lnTo>
                <a:lnTo>
                  <a:pt x="164719" y="220853"/>
                </a:lnTo>
                <a:lnTo>
                  <a:pt x="172720" y="220091"/>
                </a:lnTo>
                <a:lnTo>
                  <a:pt x="181229" y="216281"/>
                </a:lnTo>
                <a:lnTo>
                  <a:pt x="181991" y="212598"/>
                </a:lnTo>
                <a:lnTo>
                  <a:pt x="181991" y="78612"/>
                </a:lnTo>
                <a:lnTo>
                  <a:pt x="181574" y="67158"/>
                </a:lnTo>
                <a:lnTo>
                  <a:pt x="179930" y="54449"/>
                </a:lnTo>
                <a:lnTo>
                  <a:pt x="177037" y="43180"/>
                </a:lnTo>
                <a:lnTo>
                  <a:pt x="169648" y="28021"/>
                </a:lnTo>
                <a:lnTo>
                  <a:pt x="161417" y="18669"/>
                </a:lnTo>
                <a:lnTo>
                  <a:pt x="146757" y="9177"/>
                </a:lnTo>
                <a:lnTo>
                  <a:pt x="133985" y="4572"/>
                </a:lnTo>
                <a:lnTo>
                  <a:pt x="120812" y="1819"/>
                </a:lnTo>
                <a:lnTo>
                  <a:pt x="108078" y="454"/>
                </a:lnTo>
                <a:lnTo>
                  <a:pt x="93980" y="0"/>
                </a:lnTo>
                <a:lnTo>
                  <a:pt x="93756" y="0"/>
                </a:lnTo>
                <a:lnTo>
                  <a:pt x="80917" y="564"/>
                </a:lnTo>
                <a:lnTo>
                  <a:pt x="68453" y="2159"/>
                </a:lnTo>
                <a:lnTo>
                  <a:pt x="60198" y="3556"/>
                </a:lnTo>
                <a:lnTo>
                  <a:pt x="52578" y="5334"/>
                </a:lnTo>
                <a:lnTo>
                  <a:pt x="45593" y="7620"/>
                </a:lnTo>
                <a:lnTo>
                  <a:pt x="38481" y="9906"/>
                </a:lnTo>
                <a:lnTo>
                  <a:pt x="32385" y="12319"/>
                </a:lnTo>
                <a:lnTo>
                  <a:pt x="27178" y="14859"/>
                </a:lnTo>
                <a:lnTo>
                  <a:pt x="21971" y="17525"/>
                </a:lnTo>
                <a:lnTo>
                  <a:pt x="18415" y="19812"/>
                </a:lnTo>
                <a:lnTo>
                  <a:pt x="16256" y="21971"/>
                </a:lnTo>
                <a:lnTo>
                  <a:pt x="12827" y="26543"/>
                </a:lnTo>
                <a:lnTo>
                  <a:pt x="12065" y="29337"/>
                </a:lnTo>
                <a:lnTo>
                  <a:pt x="11303" y="32004"/>
                </a:lnTo>
                <a:lnTo>
                  <a:pt x="10922" y="35560"/>
                </a:lnTo>
                <a:lnTo>
                  <a:pt x="10922" y="43687"/>
                </a:lnTo>
                <a:lnTo>
                  <a:pt x="11176" y="46736"/>
                </a:lnTo>
                <a:lnTo>
                  <a:pt x="11557" y="49657"/>
                </a:lnTo>
                <a:lnTo>
                  <a:pt x="12065" y="52450"/>
                </a:lnTo>
                <a:lnTo>
                  <a:pt x="13462" y="56769"/>
                </a:lnTo>
                <a:lnTo>
                  <a:pt x="16637" y="61213"/>
                </a:lnTo>
                <a:lnTo>
                  <a:pt x="19304" y="62737"/>
                </a:lnTo>
                <a:lnTo>
                  <a:pt x="23368" y="62737"/>
                </a:lnTo>
                <a:lnTo>
                  <a:pt x="26416" y="61722"/>
                </a:lnTo>
                <a:lnTo>
                  <a:pt x="30226" y="59690"/>
                </a:lnTo>
                <a:lnTo>
                  <a:pt x="34036" y="57531"/>
                </a:lnTo>
                <a:lnTo>
                  <a:pt x="38735" y="55245"/>
                </a:lnTo>
                <a:lnTo>
                  <a:pt x="44450" y="52705"/>
                </a:lnTo>
                <a:lnTo>
                  <a:pt x="50037" y="50165"/>
                </a:lnTo>
                <a:lnTo>
                  <a:pt x="56642" y="47879"/>
                </a:lnTo>
                <a:lnTo>
                  <a:pt x="64008" y="45847"/>
                </a:lnTo>
                <a:lnTo>
                  <a:pt x="71374" y="43687"/>
                </a:lnTo>
                <a:lnTo>
                  <a:pt x="79629" y="42672"/>
                </a:lnTo>
                <a:lnTo>
                  <a:pt x="96266" y="42672"/>
                </a:lnTo>
                <a:lnTo>
                  <a:pt x="102235" y="43434"/>
                </a:lnTo>
                <a:lnTo>
                  <a:pt x="107061" y="44958"/>
                </a:lnTo>
                <a:lnTo>
                  <a:pt x="111887" y="46355"/>
                </a:lnTo>
                <a:lnTo>
                  <a:pt x="115697" y="48768"/>
                </a:lnTo>
                <a:lnTo>
                  <a:pt x="118618" y="51816"/>
                </a:lnTo>
                <a:lnTo>
                  <a:pt x="121539" y="54991"/>
                </a:lnTo>
                <a:lnTo>
                  <a:pt x="123571" y="58800"/>
                </a:lnTo>
                <a:lnTo>
                  <a:pt x="124841" y="63500"/>
                </a:lnTo>
                <a:lnTo>
                  <a:pt x="126111" y="68199"/>
                </a:lnTo>
                <a:lnTo>
                  <a:pt x="126746" y="73660"/>
                </a:lnTo>
                <a:lnTo>
                  <a:pt x="126746" y="92075"/>
                </a:lnTo>
                <a:lnTo>
                  <a:pt x="107315" y="92075"/>
                </a:lnTo>
                <a:lnTo>
                  <a:pt x="97715" y="92206"/>
                </a:lnTo>
                <a:lnTo>
                  <a:pt x="84454" y="92882"/>
                </a:lnTo>
                <a:lnTo>
                  <a:pt x="72123" y="94146"/>
                </a:lnTo>
                <a:lnTo>
                  <a:pt x="60706" y="96012"/>
                </a:lnTo>
                <a:lnTo>
                  <a:pt x="49545" y="98736"/>
                </a:lnTo>
                <a:lnTo>
                  <a:pt x="37473" y="103055"/>
                </a:lnTo>
                <a:lnTo>
                  <a:pt x="27051" y="108458"/>
                </a:lnTo>
                <a:lnTo>
                  <a:pt x="23621" y="1107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85236" y="1263903"/>
            <a:ext cx="127762" cy="220853"/>
          </a:xfrm>
          <a:custGeom>
            <a:avLst/>
            <a:gdLst/>
            <a:ahLst/>
            <a:cxnLst/>
            <a:rect l="l" t="t" r="r" b="b"/>
            <a:pathLst>
              <a:path w="127762" h="220853">
                <a:moveTo>
                  <a:pt x="48005" y="11303"/>
                </a:moveTo>
                <a:lnTo>
                  <a:pt x="46100" y="7747"/>
                </a:lnTo>
                <a:lnTo>
                  <a:pt x="43179" y="6096"/>
                </a:lnTo>
                <a:lnTo>
                  <a:pt x="38988" y="4825"/>
                </a:lnTo>
                <a:lnTo>
                  <a:pt x="35940" y="4445"/>
                </a:lnTo>
                <a:lnTo>
                  <a:pt x="32765" y="4063"/>
                </a:lnTo>
                <a:lnTo>
                  <a:pt x="28828" y="3810"/>
                </a:lnTo>
                <a:lnTo>
                  <a:pt x="19430" y="3810"/>
                </a:lnTo>
                <a:lnTo>
                  <a:pt x="15621" y="4063"/>
                </a:lnTo>
                <a:lnTo>
                  <a:pt x="12573" y="4445"/>
                </a:lnTo>
                <a:lnTo>
                  <a:pt x="9525" y="4825"/>
                </a:lnTo>
                <a:lnTo>
                  <a:pt x="6985" y="5334"/>
                </a:lnTo>
                <a:lnTo>
                  <a:pt x="3175" y="6858"/>
                </a:lnTo>
                <a:lnTo>
                  <a:pt x="380" y="10033"/>
                </a:lnTo>
                <a:lnTo>
                  <a:pt x="0" y="12826"/>
                </a:lnTo>
                <a:lnTo>
                  <a:pt x="0" y="211836"/>
                </a:lnTo>
                <a:lnTo>
                  <a:pt x="8000" y="219329"/>
                </a:lnTo>
                <a:lnTo>
                  <a:pt x="18034" y="220599"/>
                </a:lnTo>
                <a:lnTo>
                  <a:pt x="22605" y="220853"/>
                </a:lnTo>
                <a:lnTo>
                  <a:pt x="33527" y="220853"/>
                </a:lnTo>
                <a:lnTo>
                  <a:pt x="41655" y="220218"/>
                </a:lnTo>
                <a:lnTo>
                  <a:pt x="52450" y="217805"/>
                </a:lnTo>
                <a:lnTo>
                  <a:pt x="56261" y="211836"/>
                </a:lnTo>
                <a:lnTo>
                  <a:pt x="56261" y="87757"/>
                </a:lnTo>
                <a:lnTo>
                  <a:pt x="60325" y="81280"/>
                </a:lnTo>
                <a:lnTo>
                  <a:pt x="64262" y="75692"/>
                </a:lnTo>
                <a:lnTo>
                  <a:pt x="67944" y="71247"/>
                </a:lnTo>
                <a:lnTo>
                  <a:pt x="71627" y="66801"/>
                </a:lnTo>
                <a:lnTo>
                  <a:pt x="75056" y="63246"/>
                </a:lnTo>
                <a:lnTo>
                  <a:pt x="78359" y="60579"/>
                </a:lnTo>
                <a:lnTo>
                  <a:pt x="81787" y="57912"/>
                </a:lnTo>
                <a:lnTo>
                  <a:pt x="84962" y="55880"/>
                </a:lnTo>
                <a:lnTo>
                  <a:pt x="88137" y="54610"/>
                </a:lnTo>
                <a:lnTo>
                  <a:pt x="91312" y="53340"/>
                </a:lnTo>
                <a:lnTo>
                  <a:pt x="94361" y="52705"/>
                </a:lnTo>
                <a:lnTo>
                  <a:pt x="100202" y="52705"/>
                </a:lnTo>
                <a:lnTo>
                  <a:pt x="104901" y="53467"/>
                </a:lnTo>
                <a:lnTo>
                  <a:pt x="109092" y="54610"/>
                </a:lnTo>
                <a:lnTo>
                  <a:pt x="112902" y="55753"/>
                </a:lnTo>
                <a:lnTo>
                  <a:pt x="116077" y="56896"/>
                </a:lnTo>
                <a:lnTo>
                  <a:pt x="120014" y="57658"/>
                </a:lnTo>
                <a:lnTo>
                  <a:pt x="122809" y="57276"/>
                </a:lnTo>
                <a:lnTo>
                  <a:pt x="125475" y="54483"/>
                </a:lnTo>
                <a:lnTo>
                  <a:pt x="126618" y="50546"/>
                </a:lnTo>
                <a:lnTo>
                  <a:pt x="127126" y="47879"/>
                </a:lnTo>
                <a:lnTo>
                  <a:pt x="127380" y="44450"/>
                </a:lnTo>
                <a:lnTo>
                  <a:pt x="127762" y="41021"/>
                </a:lnTo>
                <a:lnTo>
                  <a:pt x="127508" y="15494"/>
                </a:lnTo>
                <a:lnTo>
                  <a:pt x="127000" y="11557"/>
                </a:lnTo>
                <a:lnTo>
                  <a:pt x="126364" y="8762"/>
                </a:lnTo>
                <a:lnTo>
                  <a:pt x="124967" y="6096"/>
                </a:lnTo>
                <a:lnTo>
                  <a:pt x="122047" y="3937"/>
                </a:lnTo>
                <a:lnTo>
                  <a:pt x="118490" y="2667"/>
                </a:lnTo>
                <a:lnTo>
                  <a:pt x="114046" y="1524"/>
                </a:lnTo>
                <a:lnTo>
                  <a:pt x="109347" y="635"/>
                </a:lnTo>
                <a:lnTo>
                  <a:pt x="104901" y="126"/>
                </a:lnTo>
                <a:lnTo>
                  <a:pt x="96647" y="0"/>
                </a:lnTo>
                <a:lnTo>
                  <a:pt x="92583" y="635"/>
                </a:lnTo>
                <a:lnTo>
                  <a:pt x="88391" y="1650"/>
                </a:lnTo>
                <a:lnTo>
                  <a:pt x="84200" y="2794"/>
                </a:lnTo>
                <a:lnTo>
                  <a:pt x="80010" y="4825"/>
                </a:lnTo>
                <a:lnTo>
                  <a:pt x="75818" y="7620"/>
                </a:lnTo>
                <a:lnTo>
                  <a:pt x="71627" y="10413"/>
                </a:lnTo>
                <a:lnTo>
                  <a:pt x="67310" y="14350"/>
                </a:lnTo>
                <a:lnTo>
                  <a:pt x="62737" y="19176"/>
                </a:lnTo>
                <a:lnTo>
                  <a:pt x="58038" y="24003"/>
                </a:lnTo>
                <a:lnTo>
                  <a:pt x="53212" y="30099"/>
                </a:lnTo>
                <a:lnTo>
                  <a:pt x="48005" y="37592"/>
                </a:lnTo>
                <a:lnTo>
                  <a:pt x="48005" y="113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88825" y="1302197"/>
            <a:ext cx="17745" cy="141929"/>
          </a:xfrm>
          <a:custGeom>
            <a:avLst/>
            <a:gdLst/>
            <a:ahLst/>
            <a:cxnLst/>
            <a:rect l="l" t="t" r="r" b="b"/>
            <a:pathLst>
              <a:path w="17745" h="141929">
                <a:moveTo>
                  <a:pt x="17745" y="72069"/>
                </a:moveTo>
                <a:lnTo>
                  <a:pt x="17504" y="61742"/>
                </a:lnTo>
                <a:lnTo>
                  <a:pt x="16411" y="48614"/>
                </a:lnTo>
                <a:lnTo>
                  <a:pt x="14422" y="36360"/>
                </a:lnTo>
                <a:lnTo>
                  <a:pt x="11522" y="24952"/>
                </a:lnTo>
                <a:lnTo>
                  <a:pt x="6192" y="11053"/>
                </a:lnTo>
                <a:lnTo>
                  <a:pt x="0" y="0"/>
                </a:lnTo>
                <a:lnTo>
                  <a:pt x="257" y="141929"/>
                </a:lnTo>
                <a:lnTo>
                  <a:pt x="6288" y="130712"/>
                </a:lnTo>
                <a:lnTo>
                  <a:pt x="11014" y="118424"/>
                </a:lnTo>
                <a:lnTo>
                  <a:pt x="13323" y="110444"/>
                </a:lnTo>
                <a:lnTo>
                  <a:pt x="15800" y="98294"/>
                </a:lnTo>
                <a:lnTo>
                  <a:pt x="17264" y="85497"/>
                </a:lnTo>
                <a:lnTo>
                  <a:pt x="17745" y="720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39746" y="1263903"/>
            <a:ext cx="149336" cy="224662"/>
          </a:xfrm>
          <a:custGeom>
            <a:avLst/>
            <a:gdLst/>
            <a:ahLst/>
            <a:cxnLst/>
            <a:rect l="l" t="t" r="r" b="b"/>
            <a:pathLst>
              <a:path w="149336" h="224662">
                <a:moveTo>
                  <a:pt x="30899" y="222460"/>
                </a:moveTo>
                <a:lnTo>
                  <a:pt x="43790" y="224107"/>
                </a:lnTo>
                <a:lnTo>
                  <a:pt x="57731" y="224662"/>
                </a:lnTo>
                <a:lnTo>
                  <a:pt x="69356" y="224266"/>
                </a:lnTo>
                <a:lnTo>
                  <a:pt x="82415" y="222757"/>
                </a:lnTo>
                <a:lnTo>
                  <a:pt x="94542" y="220133"/>
                </a:lnTo>
                <a:lnTo>
                  <a:pt x="105737" y="216408"/>
                </a:lnTo>
                <a:lnTo>
                  <a:pt x="120487" y="208960"/>
                </a:lnTo>
                <a:lnTo>
                  <a:pt x="130791" y="201597"/>
                </a:lnTo>
                <a:lnTo>
                  <a:pt x="139773" y="192912"/>
                </a:lnTo>
                <a:lnTo>
                  <a:pt x="149336" y="180223"/>
                </a:lnTo>
                <a:lnTo>
                  <a:pt x="149078" y="38293"/>
                </a:lnTo>
                <a:lnTo>
                  <a:pt x="141551" y="28575"/>
                </a:lnTo>
                <a:lnTo>
                  <a:pt x="131780" y="19651"/>
                </a:lnTo>
                <a:lnTo>
                  <a:pt x="121128" y="12755"/>
                </a:lnTo>
                <a:lnTo>
                  <a:pt x="109039" y="7238"/>
                </a:lnTo>
                <a:lnTo>
                  <a:pt x="101317" y="4748"/>
                </a:lnTo>
                <a:lnTo>
                  <a:pt x="89452" y="2110"/>
                </a:lnTo>
                <a:lnTo>
                  <a:pt x="76532" y="527"/>
                </a:lnTo>
                <a:lnTo>
                  <a:pt x="62557" y="0"/>
                </a:lnTo>
                <a:lnTo>
                  <a:pt x="51037" y="389"/>
                </a:lnTo>
                <a:lnTo>
                  <a:pt x="37950" y="1895"/>
                </a:lnTo>
                <a:lnTo>
                  <a:pt x="25826" y="4521"/>
                </a:lnTo>
                <a:lnTo>
                  <a:pt x="14678" y="8255"/>
                </a:lnTo>
                <a:lnTo>
                  <a:pt x="0" y="15671"/>
                </a:lnTo>
                <a:lnTo>
                  <a:pt x="11249" y="111887"/>
                </a:lnTo>
                <a:lnTo>
                  <a:pt x="11282" y="108625"/>
                </a:lnTo>
                <a:lnTo>
                  <a:pt x="12178" y="95471"/>
                </a:lnTo>
                <a:lnTo>
                  <a:pt x="14297" y="83693"/>
                </a:lnTo>
                <a:lnTo>
                  <a:pt x="16329" y="75437"/>
                </a:lnTo>
                <a:lnTo>
                  <a:pt x="19250" y="68325"/>
                </a:lnTo>
                <a:lnTo>
                  <a:pt x="23314" y="62484"/>
                </a:lnTo>
                <a:lnTo>
                  <a:pt x="27378" y="56515"/>
                </a:lnTo>
                <a:lnTo>
                  <a:pt x="32458" y="52070"/>
                </a:lnTo>
                <a:lnTo>
                  <a:pt x="38681" y="49022"/>
                </a:lnTo>
                <a:lnTo>
                  <a:pt x="44904" y="45974"/>
                </a:lnTo>
                <a:lnTo>
                  <a:pt x="52270" y="44450"/>
                </a:lnTo>
                <a:lnTo>
                  <a:pt x="69923" y="44450"/>
                </a:lnTo>
                <a:lnTo>
                  <a:pt x="77670" y="46228"/>
                </a:lnTo>
                <a:lnTo>
                  <a:pt x="83893" y="49657"/>
                </a:lnTo>
                <a:lnTo>
                  <a:pt x="90116" y="52959"/>
                </a:lnTo>
                <a:lnTo>
                  <a:pt x="95069" y="57785"/>
                </a:lnTo>
                <a:lnTo>
                  <a:pt x="98752" y="63881"/>
                </a:lnTo>
                <a:lnTo>
                  <a:pt x="102435" y="69976"/>
                </a:lnTo>
                <a:lnTo>
                  <a:pt x="105102" y="77216"/>
                </a:lnTo>
                <a:lnTo>
                  <a:pt x="106626" y="85471"/>
                </a:lnTo>
                <a:lnTo>
                  <a:pt x="106935" y="87084"/>
                </a:lnTo>
                <a:lnTo>
                  <a:pt x="108526" y="99303"/>
                </a:lnTo>
                <a:lnTo>
                  <a:pt x="109039" y="112522"/>
                </a:lnTo>
                <a:lnTo>
                  <a:pt x="109003" y="115897"/>
                </a:lnTo>
                <a:lnTo>
                  <a:pt x="108125" y="129060"/>
                </a:lnTo>
                <a:lnTo>
                  <a:pt x="106118" y="140843"/>
                </a:lnTo>
                <a:lnTo>
                  <a:pt x="104213" y="149098"/>
                </a:lnTo>
                <a:lnTo>
                  <a:pt x="101165" y="156083"/>
                </a:lnTo>
                <a:lnTo>
                  <a:pt x="97228" y="161925"/>
                </a:lnTo>
                <a:lnTo>
                  <a:pt x="93164" y="167640"/>
                </a:lnTo>
                <a:lnTo>
                  <a:pt x="88084" y="172085"/>
                </a:lnTo>
                <a:lnTo>
                  <a:pt x="81734" y="175133"/>
                </a:lnTo>
                <a:lnTo>
                  <a:pt x="75511" y="178181"/>
                </a:lnTo>
                <a:lnTo>
                  <a:pt x="68145" y="179705"/>
                </a:lnTo>
                <a:lnTo>
                  <a:pt x="50492" y="179705"/>
                </a:lnTo>
                <a:lnTo>
                  <a:pt x="42745" y="178054"/>
                </a:lnTo>
                <a:lnTo>
                  <a:pt x="36522" y="174751"/>
                </a:lnTo>
                <a:lnTo>
                  <a:pt x="30172" y="171323"/>
                </a:lnTo>
                <a:lnTo>
                  <a:pt x="25219" y="166624"/>
                </a:lnTo>
                <a:lnTo>
                  <a:pt x="21663" y="160528"/>
                </a:lnTo>
                <a:lnTo>
                  <a:pt x="17980" y="154432"/>
                </a:lnTo>
                <a:lnTo>
                  <a:pt x="15313" y="147320"/>
                </a:lnTo>
                <a:lnTo>
                  <a:pt x="13662" y="139065"/>
                </a:lnTo>
                <a:lnTo>
                  <a:pt x="13332" y="137341"/>
                </a:lnTo>
                <a:lnTo>
                  <a:pt x="11757" y="125103"/>
                </a:lnTo>
                <a:lnTo>
                  <a:pt x="11503" y="217297"/>
                </a:lnTo>
                <a:lnTo>
                  <a:pt x="19044" y="219752"/>
                </a:lnTo>
                <a:lnTo>
                  <a:pt x="30899" y="222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93211" y="1279575"/>
            <a:ext cx="58293" cy="201625"/>
          </a:xfrm>
          <a:custGeom>
            <a:avLst/>
            <a:gdLst/>
            <a:ahLst/>
            <a:cxnLst/>
            <a:rect l="l" t="t" r="r" b="b"/>
            <a:pathLst>
              <a:path w="58293" h="201625">
                <a:moveTo>
                  <a:pt x="6730" y="52146"/>
                </a:moveTo>
                <a:lnTo>
                  <a:pt x="4445" y="60279"/>
                </a:lnTo>
                <a:lnTo>
                  <a:pt x="1985" y="72449"/>
                </a:lnTo>
                <a:lnTo>
                  <a:pt x="498" y="85232"/>
                </a:lnTo>
                <a:lnTo>
                  <a:pt x="0" y="98628"/>
                </a:lnTo>
                <a:lnTo>
                  <a:pt x="230" y="108676"/>
                </a:lnTo>
                <a:lnTo>
                  <a:pt x="1317" y="121828"/>
                </a:lnTo>
                <a:lnTo>
                  <a:pt x="3310" y="134099"/>
                </a:lnTo>
                <a:lnTo>
                  <a:pt x="6223" y="145491"/>
                </a:lnTo>
                <a:lnTo>
                  <a:pt x="11576" y="159426"/>
                </a:lnTo>
                <a:lnTo>
                  <a:pt x="17795" y="170459"/>
                </a:lnTo>
                <a:lnTo>
                  <a:pt x="25400" y="180162"/>
                </a:lnTo>
                <a:lnTo>
                  <a:pt x="35295" y="189190"/>
                </a:lnTo>
                <a:lnTo>
                  <a:pt x="45969" y="196105"/>
                </a:lnTo>
                <a:lnTo>
                  <a:pt x="58038" y="201625"/>
                </a:lnTo>
                <a:lnTo>
                  <a:pt x="58293" y="109432"/>
                </a:lnTo>
                <a:lnTo>
                  <a:pt x="57785" y="96215"/>
                </a:lnTo>
                <a:lnTo>
                  <a:pt x="46535" y="0"/>
                </a:lnTo>
                <a:lnTo>
                  <a:pt x="36233" y="7337"/>
                </a:lnTo>
                <a:lnTo>
                  <a:pt x="27177" y="15951"/>
                </a:lnTo>
                <a:lnTo>
                  <a:pt x="17642" y="28582"/>
                </a:lnTo>
                <a:lnTo>
                  <a:pt x="11557" y="39795"/>
                </a:lnTo>
                <a:lnTo>
                  <a:pt x="6730" y="521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50640" y="1172590"/>
            <a:ext cx="56261" cy="312166"/>
          </a:xfrm>
          <a:custGeom>
            <a:avLst/>
            <a:gdLst/>
            <a:ahLst/>
            <a:cxnLst/>
            <a:rect l="l" t="t" r="r" b="b"/>
            <a:pathLst>
              <a:path w="56261" h="312166">
                <a:moveTo>
                  <a:pt x="0" y="9651"/>
                </a:moveTo>
                <a:lnTo>
                  <a:pt x="0" y="303149"/>
                </a:lnTo>
                <a:lnTo>
                  <a:pt x="381" y="305943"/>
                </a:lnTo>
                <a:lnTo>
                  <a:pt x="10922" y="311150"/>
                </a:lnTo>
                <a:lnTo>
                  <a:pt x="22606" y="312166"/>
                </a:lnTo>
                <a:lnTo>
                  <a:pt x="33527" y="312166"/>
                </a:lnTo>
                <a:lnTo>
                  <a:pt x="45212" y="311150"/>
                </a:lnTo>
                <a:lnTo>
                  <a:pt x="55752" y="305943"/>
                </a:lnTo>
                <a:lnTo>
                  <a:pt x="56261" y="303149"/>
                </a:lnTo>
                <a:lnTo>
                  <a:pt x="56261" y="9651"/>
                </a:lnTo>
                <a:lnTo>
                  <a:pt x="48133" y="1778"/>
                </a:lnTo>
                <a:lnTo>
                  <a:pt x="41656" y="762"/>
                </a:lnTo>
                <a:lnTo>
                  <a:pt x="38100" y="254"/>
                </a:lnTo>
                <a:lnTo>
                  <a:pt x="33527" y="0"/>
                </a:lnTo>
                <a:lnTo>
                  <a:pt x="22606" y="0"/>
                </a:lnTo>
                <a:lnTo>
                  <a:pt x="18034" y="254"/>
                </a:lnTo>
                <a:lnTo>
                  <a:pt x="14477" y="762"/>
                </a:lnTo>
                <a:lnTo>
                  <a:pt x="10922" y="1143"/>
                </a:lnTo>
                <a:lnTo>
                  <a:pt x="8000" y="1778"/>
                </a:lnTo>
                <a:lnTo>
                  <a:pt x="3683" y="3429"/>
                </a:lnTo>
                <a:lnTo>
                  <a:pt x="381" y="6858"/>
                </a:lnTo>
                <a:lnTo>
                  <a:pt x="0" y="96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63416" y="1172590"/>
            <a:ext cx="56261" cy="312166"/>
          </a:xfrm>
          <a:custGeom>
            <a:avLst/>
            <a:gdLst/>
            <a:ahLst/>
            <a:cxnLst/>
            <a:rect l="l" t="t" r="r" b="b"/>
            <a:pathLst>
              <a:path w="56261" h="312166">
                <a:moveTo>
                  <a:pt x="0" y="9651"/>
                </a:moveTo>
                <a:lnTo>
                  <a:pt x="0" y="303149"/>
                </a:lnTo>
                <a:lnTo>
                  <a:pt x="381" y="305943"/>
                </a:lnTo>
                <a:lnTo>
                  <a:pt x="10922" y="311150"/>
                </a:lnTo>
                <a:lnTo>
                  <a:pt x="22606" y="312166"/>
                </a:lnTo>
                <a:lnTo>
                  <a:pt x="33528" y="312166"/>
                </a:lnTo>
                <a:lnTo>
                  <a:pt x="45212" y="311150"/>
                </a:lnTo>
                <a:lnTo>
                  <a:pt x="55753" y="305943"/>
                </a:lnTo>
                <a:lnTo>
                  <a:pt x="56261" y="303149"/>
                </a:lnTo>
                <a:lnTo>
                  <a:pt x="56261" y="9651"/>
                </a:lnTo>
                <a:lnTo>
                  <a:pt x="48133" y="1778"/>
                </a:lnTo>
                <a:lnTo>
                  <a:pt x="41656" y="762"/>
                </a:lnTo>
                <a:lnTo>
                  <a:pt x="38100" y="254"/>
                </a:lnTo>
                <a:lnTo>
                  <a:pt x="33528" y="0"/>
                </a:lnTo>
                <a:lnTo>
                  <a:pt x="22606" y="0"/>
                </a:lnTo>
                <a:lnTo>
                  <a:pt x="18034" y="254"/>
                </a:lnTo>
                <a:lnTo>
                  <a:pt x="14478" y="762"/>
                </a:lnTo>
                <a:lnTo>
                  <a:pt x="10922" y="1143"/>
                </a:lnTo>
                <a:lnTo>
                  <a:pt x="8000" y="1778"/>
                </a:lnTo>
                <a:lnTo>
                  <a:pt x="3683" y="3429"/>
                </a:lnTo>
                <a:lnTo>
                  <a:pt x="381" y="6858"/>
                </a:lnTo>
                <a:lnTo>
                  <a:pt x="0" y="96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59741" y="1302197"/>
            <a:ext cx="17745" cy="141929"/>
          </a:xfrm>
          <a:custGeom>
            <a:avLst/>
            <a:gdLst/>
            <a:ahLst/>
            <a:cxnLst/>
            <a:rect l="l" t="t" r="r" b="b"/>
            <a:pathLst>
              <a:path w="17745" h="141929">
                <a:moveTo>
                  <a:pt x="17745" y="72069"/>
                </a:moveTo>
                <a:lnTo>
                  <a:pt x="17504" y="61742"/>
                </a:lnTo>
                <a:lnTo>
                  <a:pt x="16411" y="48614"/>
                </a:lnTo>
                <a:lnTo>
                  <a:pt x="14422" y="36360"/>
                </a:lnTo>
                <a:lnTo>
                  <a:pt x="11522" y="24952"/>
                </a:lnTo>
                <a:lnTo>
                  <a:pt x="6192" y="11053"/>
                </a:lnTo>
                <a:lnTo>
                  <a:pt x="0" y="0"/>
                </a:lnTo>
                <a:lnTo>
                  <a:pt x="257" y="141929"/>
                </a:lnTo>
                <a:lnTo>
                  <a:pt x="6288" y="130712"/>
                </a:lnTo>
                <a:lnTo>
                  <a:pt x="11014" y="118424"/>
                </a:lnTo>
                <a:lnTo>
                  <a:pt x="13323" y="110444"/>
                </a:lnTo>
                <a:lnTo>
                  <a:pt x="15800" y="98294"/>
                </a:lnTo>
                <a:lnTo>
                  <a:pt x="17264" y="85497"/>
                </a:lnTo>
                <a:lnTo>
                  <a:pt x="17745" y="720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10662" y="1263903"/>
            <a:ext cx="149336" cy="224662"/>
          </a:xfrm>
          <a:custGeom>
            <a:avLst/>
            <a:gdLst/>
            <a:ahLst/>
            <a:cxnLst/>
            <a:rect l="l" t="t" r="r" b="b"/>
            <a:pathLst>
              <a:path w="149336" h="224662">
                <a:moveTo>
                  <a:pt x="30899" y="222460"/>
                </a:moveTo>
                <a:lnTo>
                  <a:pt x="43790" y="224107"/>
                </a:lnTo>
                <a:lnTo>
                  <a:pt x="57731" y="224662"/>
                </a:lnTo>
                <a:lnTo>
                  <a:pt x="69356" y="224266"/>
                </a:lnTo>
                <a:lnTo>
                  <a:pt x="82415" y="222757"/>
                </a:lnTo>
                <a:lnTo>
                  <a:pt x="94542" y="220133"/>
                </a:lnTo>
                <a:lnTo>
                  <a:pt x="105737" y="216408"/>
                </a:lnTo>
                <a:lnTo>
                  <a:pt x="120487" y="208960"/>
                </a:lnTo>
                <a:lnTo>
                  <a:pt x="130791" y="201597"/>
                </a:lnTo>
                <a:lnTo>
                  <a:pt x="139773" y="192912"/>
                </a:lnTo>
                <a:lnTo>
                  <a:pt x="149336" y="180223"/>
                </a:lnTo>
                <a:lnTo>
                  <a:pt x="149078" y="38293"/>
                </a:lnTo>
                <a:lnTo>
                  <a:pt x="141551" y="28575"/>
                </a:lnTo>
                <a:lnTo>
                  <a:pt x="131780" y="19651"/>
                </a:lnTo>
                <a:lnTo>
                  <a:pt x="121128" y="12755"/>
                </a:lnTo>
                <a:lnTo>
                  <a:pt x="109039" y="7238"/>
                </a:lnTo>
                <a:lnTo>
                  <a:pt x="101317" y="4748"/>
                </a:lnTo>
                <a:lnTo>
                  <a:pt x="89452" y="2110"/>
                </a:lnTo>
                <a:lnTo>
                  <a:pt x="76532" y="527"/>
                </a:lnTo>
                <a:lnTo>
                  <a:pt x="62557" y="0"/>
                </a:lnTo>
                <a:lnTo>
                  <a:pt x="51037" y="389"/>
                </a:lnTo>
                <a:lnTo>
                  <a:pt x="37950" y="1895"/>
                </a:lnTo>
                <a:lnTo>
                  <a:pt x="25826" y="4521"/>
                </a:lnTo>
                <a:lnTo>
                  <a:pt x="14678" y="8255"/>
                </a:lnTo>
                <a:lnTo>
                  <a:pt x="0" y="15671"/>
                </a:lnTo>
                <a:lnTo>
                  <a:pt x="11249" y="111887"/>
                </a:lnTo>
                <a:lnTo>
                  <a:pt x="11282" y="108625"/>
                </a:lnTo>
                <a:lnTo>
                  <a:pt x="12178" y="95471"/>
                </a:lnTo>
                <a:lnTo>
                  <a:pt x="14297" y="83693"/>
                </a:lnTo>
                <a:lnTo>
                  <a:pt x="16329" y="75437"/>
                </a:lnTo>
                <a:lnTo>
                  <a:pt x="19250" y="68325"/>
                </a:lnTo>
                <a:lnTo>
                  <a:pt x="23314" y="62484"/>
                </a:lnTo>
                <a:lnTo>
                  <a:pt x="27378" y="56515"/>
                </a:lnTo>
                <a:lnTo>
                  <a:pt x="32458" y="52070"/>
                </a:lnTo>
                <a:lnTo>
                  <a:pt x="38681" y="49022"/>
                </a:lnTo>
                <a:lnTo>
                  <a:pt x="44904" y="45974"/>
                </a:lnTo>
                <a:lnTo>
                  <a:pt x="52270" y="44450"/>
                </a:lnTo>
                <a:lnTo>
                  <a:pt x="69923" y="44450"/>
                </a:lnTo>
                <a:lnTo>
                  <a:pt x="77670" y="46228"/>
                </a:lnTo>
                <a:lnTo>
                  <a:pt x="83893" y="49657"/>
                </a:lnTo>
                <a:lnTo>
                  <a:pt x="90116" y="52959"/>
                </a:lnTo>
                <a:lnTo>
                  <a:pt x="95069" y="57785"/>
                </a:lnTo>
                <a:lnTo>
                  <a:pt x="98752" y="63881"/>
                </a:lnTo>
                <a:lnTo>
                  <a:pt x="102435" y="69976"/>
                </a:lnTo>
                <a:lnTo>
                  <a:pt x="105102" y="77216"/>
                </a:lnTo>
                <a:lnTo>
                  <a:pt x="106626" y="85471"/>
                </a:lnTo>
                <a:lnTo>
                  <a:pt x="106935" y="87084"/>
                </a:lnTo>
                <a:lnTo>
                  <a:pt x="108526" y="99303"/>
                </a:lnTo>
                <a:lnTo>
                  <a:pt x="109039" y="112522"/>
                </a:lnTo>
                <a:lnTo>
                  <a:pt x="109003" y="115897"/>
                </a:lnTo>
                <a:lnTo>
                  <a:pt x="108125" y="129060"/>
                </a:lnTo>
                <a:lnTo>
                  <a:pt x="106118" y="140843"/>
                </a:lnTo>
                <a:lnTo>
                  <a:pt x="104213" y="149098"/>
                </a:lnTo>
                <a:lnTo>
                  <a:pt x="101165" y="156083"/>
                </a:lnTo>
                <a:lnTo>
                  <a:pt x="97228" y="161925"/>
                </a:lnTo>
                <a:lnTo>
                  <a:pt x="93164" y="167640"/>
                </a:lnTo>
                <a:lnTo>
                  <a:pt x="88084" y="172085"/>
                </a:lnTo>
                <a:lnTo>
                  <a:pt x="81734" y="175133"/>
                </a:lnTo>
                <a:lnTo>
                  <a:pt x="75511" y="178181"/>
                </a:lnTo>
                <a:lnTo>
                  <a:pt x="68145" y="179705"/>
                </a:lnTo>
                <a:lnTo>
                  <a:pt x="50492" y="179705"/>
                </a:lnTo>
                <a:lnTo>
                  <a:pt x="42745" y="178054"/>
                </a:lnTo>
                <a:lnTo>
                  <a:pt x="36522" y="174751"/>
                </a:lnTo>
                <a:lnTo>
                  <a:pt x="30172" y="171323"/>
                </a:lnTo>
                <a:lnTo>
                  <a:pt x="25219" y="166624"/>
                </a:lnTo>
                <a:lnTo>
                  <a:pt x="21663" y="160528"/>
                </a:lnTo>
                <a:lnTo>
                  <a:pt x="17980" y="154432"/>
                </a:lnTo>
                <a:lnTo>
                  <a:pt x="15313" y="147320"/>
                </a:lnTo>
                <a:lnTo>
                  <a:pt x="13662" y="139065"/>
                </a:lnTo>
                <a:lnTo>
                  <a:pt x="13332" y="137341"/>
                </a:lnTo>
                <a:lnTo>
                  <a:pt x="11757" y="125103"/>
                </a:lnTo>
                <a:lnTo>
                  <a:pt x="11503" y="217297"/>
                </a:lnTo>
                <a:lnTo>
                  <a:pt x="19044" y="219752"/>
                </a:lnTo>
                <a:lnTo>
                  <a:pt x="30899" y="222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64127" y="1279575"/>
            <a:ext cx="58293" cy="201625"/>
          </a:xfrm>
          <a:custGeom>
            <a:avLst/>
            <a:gdLst/>
            <a:ahLst/>
            <a:cxnLst/>
            <a:rect l="l" t="t" r="r" b="b"/>
            <a:pathLst>
              <a:path w="58293" h="201625">
                <a:moveTo>
                  <a:pt x="6731" y="52146"/>
                </a:moveTo>
                <a:lnTo>
                  <a:pt x="4445" y="60279"/>
                </a:lnTo>
                <a:lnTo>
                  <a:pt x="1985" y="72449"/>
                </a:lnTo>
                <a:lnTo>
                  <a:pt x="498" y="85232"/>
                </a:lnTo>
                <a:lnTo>
                  <a:pt x="0" y="98628"/>
                </a:lnTo>
                <a:lnTo>
                  <a:pt x="230" y="108676"/>
                </a:lnTo>
                <a:lnTo>
                  <a:pt x="1317" y="121828"/>
                </a:lnTo>
                <a:lnTo>
                  <a:pt x="3310" y="134099"/>
                </a:lnTo>
                <a:lnTo>
                  <a:pt x="6223" y="145491"/>
                </a:lnTo>
                <a:lnTo>
                  <a:pt x="11576" y="159426"/>
                </a:lnTo>
                <a:lnTo>
                  <a:pt x="17795" y="170459"/>
                </a:lnTo>
                <a:lnTo>
                  <a:pt x="25400" y="180162"/>
                </a:lnTo>
                <a:lnTo>
                  <a:pt x="35295" y="189190"/>
                </a:lnTo>
                <a:lnTo>
                  <a:pt x="45969" y="196105"/>
                </a:lnTo>
                <a:lnTo>
                  <a:pt x="58038" y="201625"/>
                </a:lnTo>
                <a:lnTo>
                  <a:pt x="58293" y="109432"/>
                </a:lnTo>
                <a:lnTo>
                  <a:pt x="57785" y="96215"/>
                </a:lnTo>
                <a:lnTo>
                  <a:pt x="46535" y="0"/>
                </a:lnTo>
                <a:lnTo>
                  <a:pt x="36233" y="7337"/>
                </a:lnTo>
                <a:lnTo>
                  <a:pt x="27177" y="15951"/>
                </a:lnTo>
                <a:lnTo>
                  <a:pt x="17642" y="28582"/>
                </a:lnTo>
                <a:lnTo>
                  <a:pt x="11557" y="39795"/>
                </a:lnTo>
                <a:lnTo>
                  <a:pt x="6731" y="521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25188" y="1172590"/>
            <a:ext cx="190119" cy="312166"/>
          </a:xfrm>
          <a:custGeom>
            <a:avLst/>
            <a:gdLst/>
            <a:ahLst/>
            <a:cxnLst/>
            <a:rect l="l" t="t" r="r" b="b"/>
            <a:pathLst>
              <a:path w="190119" h="312166">
                <a:moveTo>
                  <a:pt x="100584" y="140208"/>
                </a:moveTo>
                <a:lnTo>
                  <a:pt x="106299" y="140208"/>
                </a:lnTo>
                <a:lnTo>
                  <a:pt x="111251" y="141350"/>
                </a:lnTo>
                <a:lnTo>
                  <a:pt x="115442" y="143510"/>
                </a:lnTo>
                <a:lnTo>
                  <a:pt x="119761" y="145669"/>
                </a:lnTo>
                <a:lnTo>
                  <a:pt x="125857" y="152654"/>
                </a:lnTo>
                <a:lnTo>
                  <a:pt x="130556" y="161289"/>
                </a:lnTo>
                <a:lnTo>
                  <a:pt x="131952" y="166750"/>
                </a:lnTo>
                <a:lnTo>
                  <a:pt x="133350" y="172338"/>
                </a:lnTo>
                <a:lnTo>
                  <a:pt x="134112" y="179959"/>
                </a:lnTo>
                <a:lnTo>
                  <a:pt x="134112" y="303149"/>
                </a:lnTo>
                <a:lnTo>
                  <a:pt x="134620" y="305943"/>
                </a:lnTo>
                <a:lnTo>
                  <a:pt x="141986" y="310642"/>
                </a:lnTo>
                <a:lnTo>
                  <a:pt x="152146" y="311912"/>
                </a:lnTo>
                <a:lnTo>
                  <a:pt x="156717" y="312166"/>
                </a:lnTo>
                <a:lnTo>
                  <a:pt x="167639" y="312166"/>
                </a:lnTo>
                <a:lnTo>
                  <a:pt x="175767" y="311531"/>
                </a:lnTo>
                <a:lnTo>
                  <a:pt x="186436" y="309118"/>
                </a:lnTo>
                <a:lnTo>
                  <a:pt x="190119" y="303149"/>
                </a:lnTo>
                <a:lnTo>
                  <a:pt x="190119" y="181101"/>
                </a:lnTo>
                <a:lnTo>
                  <a:pt x="189709" y="167316"/>
                </a:lnTo>
                <a:lnTo>
                  <a:pt x="188439" y="154652"/>
                </a:lnTo>
                <a:lnTo>
                  <a:pt x="186309" y="143510"/>
                </a:lnTo>
                <a:lnTo>
                  <a:pt x="180399" y="126923"/>
                </a:lnTo>
                <a:lnTo>
                  <a:pt x="173989" y="116332"/>
                </a:lnTo>
                <a:lnTo>
                  <a:pt x="162618" y="104813"/>
                </a:lnTo>
                <a:lnTo>
                  <a:pt x="151384" y="98044"/>
                </a:lnTo>
                <a:lnTo>
                  <a:pt x="143304" y="94887"/>
                </a:lnTo>
                <a:lnTo>
                  <a:pt x="131054" y="92212"/>
                </a:lnTo>
                <a:lnTo>
                  <a:pt x="117094" y="91312"/>
                </a:lnTo>
                <a:lnTo>
                  <a:pt x="110332" y="91632"/>
                </a:lnTo>
                <a:lnTo>
                  <a:pt x="97886" y="93935"/>
                </a:lnTo>
                <a:lnTo>
                  <a:pt x="85725" y="98425"/>
                </a:lnTo>
                <a:lnTo>
                  <a:pt x="76707" y="103338"/>
                </a:lnTo>
                <a:lnTo>
                  <a:pt x="66421" y="110667"/>
                </a:lnTo>
                <a:lnTo>
                  <a:pt x="56261" y="119761"/>
                </a:lnTo>
                <a:lnTo>
                  <a:pt x="56261" y="9651"/>
                </a:lnTo>
                <a:lnTo>
                  <a:pt x="55752" y="6858"/>
                </a:lnTo>
                <a:lnTo>
                  <a:pt x="52450" y="3429"/>
                </a:lnTo>
                <a:lnTo>
                  <a:pt x="48133" y="1778"/>
                </a:lnTo>
                <a:lnTo>
                  <a:pt x="45212" y="1143"/>
                </a:lnTo>
                <a:lnTo>
                  <a:pt x="41656" y="762"/>
                </a:lnTo>
                <a:lnTo>
                  <a:pt x="38100" y="254"/>
                </a:lnTo>
                <a:lnTo>
                  <a:pt x="33527" y="0"/>
                </a:lnTo>
                <a:lnTo>
                  <a:pt x="22606" y="0"/>
                </a:lnTo>
                <a:lnTo>
                  <a:pt x="18034" y="254"/>
                </a:lnTo>
                <a:lnTo>
                  <a:pt x="14477" y="762"/>
                </a:lnTo>
                <a:lnTo>
                  <a:pt x="10922" y="1143"/>
                </a:lnTo>
                <a:lnTo>
                  <a:pt x="8000" y="1778"/>
                </a:lnTo>
                <a:lnTo>
                  <a:pt x="3683" y="3429"/>
                </a:lnTo>
                <a:lnTo>
                  <a:pt x="381" y="6858"/>
                </a:lnTo>
                <a:lnTo>
                  <a:pt x="0" y="9651"/>
                </a:lnTo>
                <a:lnTo>
                  <a:pt x="0" y="303149"/>
                </a:lnTo>
                <a:lnTo>
                  <a:pt x="8000" y="310642"/>
                </a:lnTo>
                <a:lnTo>
                  <a:pt x="22606" y="312166"/>
                </a:lnTo>
                <a:lnTo>
                  <a:pt x="33527" y="312166"/>
                </a:lnTo>
                <a:lnTo>
                  <a:pt x="45212" y="311150"/>
                </a:lnTo>
                <a:lnTo>
                  <a:pt x="55752" y="305943"/>
                </a:lnTo>
                <a:lnTo>
                  <a:pt x="56261" y="303149"/>
                </a:lnTo>
                <a:lnTo>
                  <a:pt x="56261" y="170814"/>
                </a:lnTo>
                <a:lnTo>
                  <a:pt x="61172" y="164879"/>
                </a:lnTo>
                <a:lnTo>
                  <a:pt x="70189" y="155374"/>
                </a:lnTo>
                <a:lnTo>
                  <a:pt x="78994" y="148082"/>
                </a:lnTo>
                <a:lnTo>
                  <a:pt x="86233" y="142875"/>
                </a:lnTo>
                <a:lnTo>
                  <a:pt x="93472" y="140208"/>
                </a:lnTo>
                <a:lnTo>
                  <a:pt x="100584" y="1402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69409" y="1267714"/>
            <a:ext cx="189991" cy="220852"/>
          </a:xfrm>
          <a:custGeom>
            <a:avLst/>
            <a:gdLst/>
            <a:ahLst/>
            <a:cxnLst/>
            <a:rect l="l" t="t" r="r" b="b"/>
            <a:pathLst>
              <a:path w="189991" h="220852">
                <a:moveTo>
                  <a:pt x="3555" y="3048"/>
                </a:moveTo>
                <a:lnTo>
                  <a:pt x="380" y="6223"/>
                </a:lnTo>
                <a:lnTo>
                  <a:pt x="0" y="9016"/>
                </a:lnTo>
                <a:lnTo>
                  <a:pt x="0" y="131021"/>
                </a:lnTo>
                <a:lnTo>
                  <a:pt x="397" y="145328"/>
                </a:lnTo>
                <a:lnTo>
                  <a:pt x="1606" y="157958"/>
                </a:lnTo>
                <a:lnTo>
                  <a:pt x="3682" y="168910"/>
                </a:lnTo>
                <a:lnTo>
                  <a:pt x="9422" y="185154"/>
                </a:lnTo>
                <a:lnTo>
                  <a:pt x="15875" y="195834"/>
                </a:lnTo>
                <a:lnTo>
                  <a:pt x="27340" y="207352"/>
                </a:lnTo>
                <a:lnTo>
                  <a:pt x="38480" y="214122"/>
                </a:lnTo>
                <a:lnTo>
                  <a:pt x="46749" y="217328"/>
                </a:lnTo>
                <a:lnTo>
                  <a:pt x="59025" y="219965"/>
                </a:lnTo>
                <a:lnTo>
                  <a:pt x="73025" y="220852"/>
                </a:lnTo>
                <a:lnTo>
                  <a:pt x="83997" y="220017"/>
                </a:lnTo>
                <a:lnTo>
                  <a:pt x="96333" y="217007"/>
                </a:lnTo>
                <a:lnTo>
                  <a:pt x="108330" y="211836"/>
                </a:lnTo>
                <a:lnTo>
                  <a:pt x="122256" y="203022"/>
                </a:lnTo>
                <a:lnTo>
                  <a:pt x="132164" y="194818"/>
                </a:lnTo>
                <a:lnTo>
                  <a:pt x="141986" y="185038"/>
                </a:lnTo>
                <a:lnTo>
                  <a:pt x="141986" y="209550"/>
                </a:lnTo>
                <a:lnTo>
                  <a:pt x="151129" y="216026"/>
                </a:lnTo>
                <a:lnTo>
                  <a:pt x="161162" y="217043"/>
                </a:lnTo>
                <a:lnTo>
                  <a:pt x="170687" y="217043"/>
                </a:lnTo>
                <a:lnTo>
                  <a:pt x="180593" y="216026"/>
                </a:lnTo>
                <a:lnTo>
                  <a:pt x="189611" y="210820"/>
                </a:lnTo>
                <a:lnTo>
                  <a:pt x="189991" y="208025"/>
                </a:lnTo>
                <a:lnTo>
                  <a:pt x="189991" y="9016"/>
                </a:lnTo>
                <a:lnTo>
                  <a:pt x="182117" y="1524"/>
                </a:lnTo>
                <a:lnTo>
                  <a:pt x="175640" y="635"/>
                </a:lnTo>
                <a:lnTo>
                  <a:pt x="172085" y="253"/>
                </a:lnTo>
                <a:lnTo>
                  <a:pt x="167512" y="0"/>
                </a:lnTo>
                <a:lnTo>
                  <a:pt x="156590" y="0"/>
                </a:lnTo>
                <a:lnTo>
                  <a:pt x="152018" y="253"/>
                </a:lnTo>
                <a:lnTo>
                  <a:pt x="148462" y="635"/>
                </a:lnTo>
                <a:lnTo>
                  <a:pt x="144906" y="1015"/>
                </a:lnTo>
                <a:lnTo>
                  <a:pt x="141986" y="1524"/>
                </a:lnTo>
                <a:lnTo>
                  <a:pt x="137667" y="3048"/>
                </a:lnTo>
                <a:lnTo>
                  <a:pt x="134492" y="6223"/>
                </a:lnTo>
                <a:lnTo>
                  <a:pt x="134112" y="9016"/>
                </a:lnTo>
                <a:lnTo>
                  <a:pt x="134112" y="141350"/>
                </a:lnTo>
                <a:lnTo>
                  <a:pt x="128887" y="147462"/>
                </a:lnTo>
                <a:lnTo>
                  <a:pt x="119731" y="156861"/>
                </a:lnTo>
                <a:lnTo>
                  <a:pt x="110998" y="164084"/>
                </a:lnTo>
                <a:lnTo>
                  <a:pt x="103758" y="169290"/>
                </a:lnTo>
                <a:lnTo>
                  <a:pt x="96646" y="171958"/>
                </a:lnTo>
                <a:lnTo>
                  <a:pt x="83819" y="171958"/>
                </a:lnTo>
                <a:lnTo>
                  <a:pt x="78866" y="170814"/>
                </a:lnTo>
                <a:lnTo>
                  <a:pt x="74675" y="168656"/>
                </a:lnTo>
                <a:lnTo>
                  <a:pt x="70357" y="166497"/>
                </a:lnTo>
                <a:lnTo>
                  <a:pt x="66928" y="163449"/>
                </a:lnTo>
                <a:lnTo>
                  <a:pt x="64135" y="159512"/>
                </a:lnTo>
                <a:lnTo>
                  <a:pt x="61467" y="155575"/>
                </a:lnTo>
                <a:lnTo>
                  <a:pt x="59308" y="150875"/>
                </a:lnTo>
                <a:lnTo>
                  <a:pt x="58038" y="145414"/>
                </a:lnTo>
                <a:lnTo>
                  <a:pt x="56641" y="139826"/>
                </a:lnTo>
                <a:lnTo>
                  <a:pt x="56006" y="131825"/>
                </a:lnTo>
                <a:lnTo>
                  <a:pt x="56006" y="9016"/>
                </a:lnTo>
                <a:lnTo>
                  <a:pt x="55625" y="6223"/>
                </a:lnTo>
                <a:lnTo>
                  <a:pt x="52196" y="3048"/>
                </a:lnTo>
                <a:lnTo>
                  <a:pt x="47878" y="1524"/>
                </a:lnTo>
                <a:lnTo>
                  <a:pt x="45085" y="1015"/>
                </a:lnTo>
                <a:lnTo>
                  <a:pt x="41528" y="635"/>
                </a:lnTo>
                <a:lnTo>
                  <a:pt x="37973" y="253"/>
                </a:lnTo>
                <a:lnTo>
                  <a:pt x="33400" y="0"/>
                </a:lnTo>
                <a:lnTo>
                  <a:pt x="22478" y="0"/>
                </a:lnTo>
                <a:lnTo>
                  <a:pt x="18033" y="253"/>
                </a:lnTo>
                <a:lnTo>
                  <a:pt x="14350" y="635"/>
                </a:lnTo>
                <a:lnTo>
                  <a:pt x="10667" y="1015"/>
                </a:lnTo>
                <a:lnTo>
                  <a:pt x="7874" y="1524"/>
                </a:lnTo>
                <a:lnTo>
                  <a:pt x="3555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15916" y="1263903"/>
            <a:ext cx="316738" cy="220853"/>
          </a:xfrm>
          <a:custGeom>
            <a:avLst/>
            <a:gdLst/>
            <a:ahLst/>
            <a:cxnLst/>
            <a:rect l="l" t="t" r="r" b="b"/>
            <a:pathLst>
              <a:path w="316738" h="220853">
                <a:moveTo>
                  <a:pt x="48006" y="11303"/>
                </a:moveTo>
                <a:lnTo>
                  <a:pt x="46100" y="7747"/>
                </a:lnTo>
                <a:lnTo>
                  <a:pt x="43180" y="6096"/>
                </a:lnTo>
                <a:lnTo>
                  <a:pt x="38988" y="4825"/>
                </a:lnTo>
                <a:lnTo>
                  <a:pt x="35941" y="4445"/>
                </a:lnTo>
                <a:lnTo>
                  <a:pt x="32766" y="4063"/>
                </a:lnTo>
                <a:lnTo>
                  <a:pt x="28829" y="3810"/>
                </a:lnTo>
                <a:lnTo>
                  <a:pt x="19431" y="3810"/>
                </a:lnTo>
                <a:lnTo>
                  <a:pt x="15621" y="4063"/>
                </a:lnTo>
                <a:lnTo>
                  <a:pt x="12573" y="4445"/>
                </a:lnTo>
                <a:lnTo>
                  <a:pt x="9525" y="4825"/>
                </a:lnTo>
                <a:lnTo>
                  <a:pt x="6985" y="5334"/>
                </a:lnTo>
                <a:lnTo>
                  <a:pt x="3175" y="6858"/>
                </a:lnTo>
                <a:lnTo>
                  <a:pt x="381" y="10033"/>
                </a:lnTo>
                <a:lnTo>
                  <a:pt x="0" y="12826"/>
                </a:lnTo>
                <a:lnTo>
                  <a:pt x="0" y="211836"/>
                </a:lnTo>
                <a:lnTo>
                  <a:pt x="8000" y="219329"/>
                </a:lnTo>
                <a:lnTo>
                  <a:pt x="18034" y="220599"/>
                </a:lnTo>
                <a:lnTo>
                  <a:pt x="22606" y="220853"/>
                </a:lnTo>
                <a:lnTo>
                  <a:pt x="33528" y="220853"/>
                </a:lnTo>
                <a:lnTo>
                  <a:pt x="41656" y="220218"/>
                </a:lnTo>
                <a:lnTo>
                  <a:pt x="52450" y="217805"/>
                </a:lnTo>
                <a:lnTo>
                  <a:pt x="56261" y="211836"/>
                </a:lnTo>
                <a:lnTo>
                  <a:pt x="56261" y="79501"/>
                </a:lnTo>
                <a:lnTo>
                  <a:pt x="60897" y="73865"/>
                </a:lnTo>
                <a:lnTo>
                  <a:pt x="69872" y="64180"/>
                </a:lnTo>
                <a:lnTo>
                  <a:pt x="78359" y="56769"/>
                </a:lnTo>
                <a:lnTo>
                  <a:pt x="85217" y="51562"/>
                </a:lnTo>
                <a:lnTo>
                  <a:pt x="91948" y="48895"/>
                </a:lnTo>
                <a:lnTo>
                  <a:pt x="104267" y="48895"/>
                </a:lnTo>
                <a:lnTo>
                  <a:pt x="108838" y="50037"/>
                </a:lnTo>
                <a:lnTo>
                  <a:pt x="112903" y="52197"/>
                </a:lnTo>
                <a:lnTo>
                  <a:pt x="116967" y="54356"/>
                </a:lnTo>
                <a:lnTo>
                  <a:pt x="120142" y="57404"/>
                </a:lnTo>
                <a:lnTo>
                  <a:pt x="122682" y="61341"/>
                </a:lnTo>
                <a:lnTo>
                  <a:pt x="125222" y="65278"/>
                </a:lnTo>
                <a:lnTo>
                  <a:pt x="127126" y="69976"/>
                </a:lnTo>
                <a:lnTo>
                  <a:pt x="128397" y="75437"/>
                </a:lnTo>
                <a:lnTo>
                  <a:pt x="129667" y="81025"/>
                </a:lnTo>
                <a:lnTo>
                  <a:pt x="130301" y="87122"/>
                </a:lnTo>
                <a:lnTo>
                  <a:pt x="130301" y="211836"/>
                </a:lnTo>
                <a:lnTo>
                  <a:pt x="130810" y="214630"/>
                </a:lnTo>
                <a:lnTo>
                  <a:pt x="138430" y="219329"/>
                </a:lnTo>
                <a:lnTo>
                  <a:pt x="144780" y="220218"/>
                </a:lnTo>
                <a:lnTo>
                  <a:pt x="152908" y="220853"/>
                </a:lnTo>
                <a:lnTo>
                  <a:pt x="163830" y="220853"/>
                </a:lnTo>
                <a:lnTo>
                  <a:pt x="171831" y="220218"/>
                </a:lnTo>
                <a:lnTo>
                  <a:pt x="178308" y="219329"/>
                </a:lnTo>
                <a:lnTo>
                  <a:pt x="185928" y="214630"/>
                </a:lnTo>
                <a:lnTo>
                  <a:pt x="186309" y="211836"/>
                </a:lnTo>
                <a:lnTo>
                  <a:pt x="186309" y="79501"/>
                </a:lnTo>
                <a:lnTo>
                  <a:pt x="191173" y="73745"/>
                </a:lnTo>
                <a:lnTo>
                  <a:pt x="200207" y="64132"/>
                </a:lnTo>
                <a:lnTo>
                  <a:pt x="208661" y="56769"/>
                </a:lnTo>
                <a:lnTo>
                  <a:pt x="215519" y="51562"/>
                </a:lnTo>
                <a:lnTo>
                  <a:pt x="222250" y="48895"/>
                </a:lnTo>
                <a:lnTo>
                  <a:pt x="234442" y="48895"/>
                </a:lnTo>
                <a:lnTo>
                  <a:pt x="239268" y="50037"/>
                </a:lnTo>
                <a:lnTo>
                  <a:pt x="243205" y="52197"/>
                </a:lnTo>
                <a:lnTo>
                  <a:pt x="247142" y="54356"/>
                </a:lnTo>
                <a:lnTo>
                  <a:pt x="250444" y="57404"/>
                </a:lnTo>
                <a:lnTo>
                  <a:pt x="252984" y="61341"/>
                </a:lnTo>
                <a:lnTo>
                  <a:pt x="255650" y="65278"/>
                </a:lnTo>
                <a:lnTo>
                  <a:pt x="257556" y="69976"/>
                </a:lnTo>
                <a:lnTo>
                  <a:pt x="258825" y="75437"/>
                </a:lnTo>
                <a:lnTo>
                  <a:pt x="260096" y="81025"/>
                </a:lnTo>
                <a:lnTo>
                  <a:pt x="260731" y="87122"/>
                </a:lnTo>
                <a:lnTo>
                  <a:pt x="260731" y="211836"/>
                </a:lnTo>
                <a:lnTo>
                  <a:pt x="261112" y="214630"/>
                </a:lnTo>
                <a:lnTo>
                  <a:pt x="264287" y="217805"/>
                </a:lnTo>
                <a:lnTo>
                  <a:pt x="268605" y="219329"/>
                </a:lnTo>
                <a:lnTo>
                  <a:pt x="271399" y="219837"/>
                </a:lnTo>
                <a:lnTo>
                  <a:pt x="274955" y="220218"/>
                </a:lnTo>
                <a:lnTo>
                  <a:pt x="278511" y="220599"/>
                </a:lnTo>
                <a:lnTo>
                  <a:pt x="283210" y="220853"/>
                </a:lnTo>
                <a:lnTo>
                  <a:pt x="294386" y="220853"/>
                </a:lnTo>
                <a:lnTo>
                  <a:pt x="298831" y="220599"/>
                </a:lnTo>
                <a:lnTo>
                  <a:pt x="302387" y="220218"/>
                </a:lnTo>
                <a:lnTo>
                  <a:pt x="306070" y="219837"/>
                </a:lnTo>
                <a:lnTo>
                  <a:pt x="308863" y="219329"/>
                </a:lnTo>
                <a:lnTo>
                  <a:pt x="313055" y="217805"/>
                </a:lnTo>
                <a:lnTo>
                  <a:pt x="316230" y="214630"/>
                </a:lnTo>
                <a:lnTo>
                  <a:pt x="316738" y="211836"/>
                </a:lnTo>
                <a:lnTo>
                  <a:pt x="316738" y="84455"/>
                </a:lnTo>
                <a:lnTo>
                  <a:pt x="316560" y="76772"/>
                </a:lnTo>
                <a:lnTo>
                  <a:pt x="315419" y="64031"/>
                </a:lnTo>
                <a:lnTo>
                  <a:pt x="313182" y="51816"/>
                </a:lnTo>
                <a:lnTo>
                  <a:pt x="307562" y="35571"/>
                </a:lnTo>
                <a:lnTo>
                  <a:pt x="301244" y="24892"/>
                </a:lnTo>
                <a:lnTo>
                  <a:pt x="290330" y="13644"/>
                </a:lnTo>
                <a:lnTo>
                  <a:pt x="279273" y="6731"/>
                </a:lnTo>
                <a:lnTo>
                  <a:pt x="271812" y="3731"/>
                </a:lnTo>
                <a:lnTo>
                  <a:pt x="259619" y="939"/>
                </a:lnTo>
                <a:lnTo>
                  <a:pt x="245745" y="0"/>
                </a:lnTo>
                <a:lnTo>
                  <a:pt x="239903" y="0"/>
                </a:lnTo>
                <a:lnTo>
                  <a:pt x="228600" y="2159"/>
                </a:lnTo>
                <a:lnTo>
                  <a:pt x="217550" y="5715"/>
                </a:lnTo>
                <a:lnTo>
                  <a:pt x="206375" y="11557"/>
                </a:lnTo>
                <a:lnTo>
                  <a:pt x="194945" y="19938"/>
                </a:lnTo>
                <a:lnTo>
                  <a:pt x="189230" y="24511"/>
                </a:lnTo>
                <a:lnTo>
                  <a:pt x="183387" y="29972"/>
                </a:lnTo>
                <a:lnTo>
                  <a:pt x="177419" y="36449"/>
                </a:lnTo>
                <a:lnTo>
                  <a:pt x="174879" y="30861"/>
                </a:lnTo>
                <a:lnTo>
                  <a:pt x="171831" y="25908"/>
                </a:lnTo>
                <a:lnTo>
                  <a:pt x="168021" y="21462"/>
                </a:lnTo>
                <a:lnTo>
                  <a:pt x="164337" y="17018"/>
                </a:lnTo>
                <a:lnTo>
                  <a:pt x="159893" y="13208"/>
                </a:lnTo>
                <a:lnTo>
                  <a:pt x="154812" y="10033"/>
                </a:lnTo>
                <a:lnTo>
                  <a:pt x="149606" y="6731"/>
                </a:lnTo>
                <a:lnTo>
                  <a:pt x="143763" y="4318"/>
                </a:lnTo>
                <a:lnTo>
                  <a:pt x="137287" y="2667"/>
                </a:lnTo>
                <a:lnTo>
                  <a:pt x="130683" y="888"/>
                </a:lnTo>
                <a:lnTo>
                  <a:pt x="123317" y="0"/>
                </a:lnTo>
                <a:lnTo>
                  <a:pt x="115188" y="0"/>
                </a:lnTo>
                <a:lnTo>
                  <a:pt x="105154" y="732"/>
                </a:lnTo>
                <a:lnTo>
                  <a:pt x="92831" y="3732"/>
                </a:lnTo>
                <a:lnTo>
                  <a:pt x="80899" y="9017"/>
                </a:lnTo>
                <a:lnTo>
                  <a:pt x="77553" y="10903"/>
                </a:lnTo>
                <a:lnTo>
                  <a:pt x="67704" y="17568"/>
                </a:lnTo>
                <a:lnTo>
                  <a:pt x="57841" y="25885"/>
                </a:lnTo>
                <a:lnTo>
                  <a:pt x="48006" y="35813"/>
                </a:lnTo>
                <a:lnTo>
                  <a:pt x="48006" y="113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43525" y="1446402"/>
            <a:ext cx="27777" cy="42163"/>
          </a:xfrm>
          <a:custGeom>
            <a:avLst/>
            <a:gdLst/>
            <a:ahLst/>
            <a:cxnLst/>
            <a:rect l="l" t="t" r="r" b="b"/>
            <a:pathLst>
              <a:path w="27777" h="42163">
                <a:moveTo>
                  <a:pt x="0" y="0"/>
                </a:moveTo>
                <a:lnTo>
                  <a:pt x="4445" y="42163"/>
                </a:lnTo>
                <a:lnTo>
                  <a:pt x="15254" y="41536"/>
                </a:lnTo>
                <a:lnTo>
                  <a:pt x="27777" y="39069"/>
                </a:lnTo>
                <a:lnTo>
                  <a:pt x="24637" y="2412"/>
                </a:lnTo>
                <a:lnTo>
                  <a:pt x="7365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275453" y="1263903"/>
            <a:ext cx="181991" cy="224662"/>
          </a:xfrm>
          <a:custGeom>
            <a:avLst/>
            <a:gdLst/>
            <a:ahLst/>
            <a:cxnLst/>
            <a:rect l="l" t="t" r="r" b="b"/>
            <a:pathLst>
              <a:path w="181991" h="224662">
                <a:moveTo>
                  <a:pt x="23621" y="110756"/>
                </a:moveTo>
                <a:lnTo>
                  <a:pt x="13971" y="119342"/>
                </a:lnTo>
                <a:lnTo>
                  <a:pt x="6858" y="129667"/>
                </a:lnTo>
                <a:lnTo>
                  <a:pt x="4605" y="134424"/>
                </a:lnTo>
                <a:lnTo>
                  <a:pt x="1151" y="146353"/>
                </a:lnTo>
                <a:lnTo>
                  <a:pt x="0" y="159893"/>
                </a:lnTo>
                <a:lnTo>
                  <a:pt x="65" y="163396"/>
                </a:lnTo>
                <a:lnTo>
                  <a:pt x="1645" y="176472"/>
                </a:lnTo>
                <a:lnTo>
                  <a:pt x="5334" y="187960"/>
                </a:lnTo>
                <a:lnTo>
                  <a:pt x="8889" y="196087"/>
                </a:lnTo>
                <a:lnTo>
                  <a:pt x="13970" y="202819"/>
                </a:lnTo>
                <a:lnTo>
                  <a:pt x="20447" y="208153"/>
                </a:lnTo>
                <a:lnTo>
                  <a:pt x="20955" y="208577"/>
                </a:lnTo>
                <a:lnTo>
                  <a:pt x="31335" y="215472"/>
                </a:lnTo>
                <a:lnTo>
                  <a:pt x="43434" y="220472"/>
                </a:lnTo>
                <a:lnTo>
                  <a:pt x="47091" y="221531"/>
                </a:lnTo>
                <a:lnTo>
                  <a:pt x="59336" y="223880"/>
                </a:lnTo>
                <a:lnTo>
                  <a:pt x="72517" y="224662"/>
                </a:lnTo>
                <a:lnTo>
                  <a:pt x="68072" y="182499"/>
                </a:lnTo>
                <a:lnTo>
                  <a:pt x="62864" y="177800"/>
                </a:lnTo>
                <a:lnTo>
                  <a:pt x="57531" y="172974"/>
                </a:lnTo>
                <a:lnTo>
                  <a:pt x="54863" y="166370"/>
                </a:lnTo>
                <a:lnTo>
                  <a:pt x="54863" y="153162"/>
                </a:lnTo>
                <a:lnTo>
                  <a:pt x="55880" y="148844"/>
                </a:lnTo>
                <a:lnTo>
                  <a:pt x="57658" y="145034"/>
                </a:lnTo>
                <a:lnTo>
                  <a:pt x="59562" y="141224"/>
                </a:lnTo>
                <a:lnTo>
                  <a:pt x="62484" y="138049"/>
                </a:lnTo>
                <a:lnTo>
                  <a:pt x="66548" y="135382"/>
                </a:lnTo>
                <a:lnTo>
                  <a:pt x="70485" y="132587"/>
                </a:lnTo>
                <a:lnTo>
                  <a:pt x="75692" y="130683"/>
                </a:lnTo>
                <a:lnTo>
                  <a:pt x="82169" y="129286"/>
                </a:lnTo>
                <a:lnTo>
                  <a:pt x="88519" y="128016"/>
                </a:lnTo>
                <a:lnTo>
                  <a:pt x="96266" y="127254"/>
                </a:lnTo>
                <a:lnTo>
                  <a:pt x="126746" y="127254"/>
                </a:lnTo>
                <a:lnTo>
                  <a:pt x="126746" y="161162"/>
                </a:lnTo>
                <a:lnTo>
                  <a:pt x="125656" y="162379"/>
                </a:lnTo>
                <a:lnTo>
                  <a:pt x="116019" y="171883"/>
                </a:lnTo>
                <a:lnTo>
                  <a:pt x="106552" y="178816"/>
                </a:lnTo>
                <a:lnTo>
                  <a:pt x="99949" y="182880"/>
                </a:lnTo>
                <a:lnTo>
                  <a:pt x="92710" y="184912"/>
                </a:lnTo>
                <a:lnTo>
                  <a:pt x="95849" y="221568"/>
                </a:lnTo>
                <a:lnTo>
                  <a:pt x="107442" y="217297"/>
                </a:lnTo>
                <a:lnTo>
                  <a:pt x="115710" y="212866"/>
                </a:lnTo>
                <a:lnTo>
                  <a:pt x="126052" y="205555"/>
                </a:lnTo>
                <a:lnTo>
                  <a:pt x="135509" y="196723"/>
                </a:lnTo>
                <a:lnTo>
                  <a:pt x="135509" y="214630"/>
                </a:lnTo>
                <a:lnTo>
                  <a:pt x="143891" y="220091"/>
                </a:lnTo>
                <a:lnTo>
                  <a:pt x="151764" y="220853"/>
                </a:lnTo>
                <a:lnTo>
                  <a:pt x="164719" y="220853"/>
                </a:lnTo>
                <a:lnTo>
                  <a:pt x="172720" y="220091"/>
                </a:lnTo>
                <a:lnTo>
                  <a:pt x="181229" y="216281"/>
                </a:lnTo>
                <a:lnTo>
                  <a:pt x="181991" y="212598"/>
                </a:lnTo>
                <a:lnTo>
                  <a:pt x="181991" y="78612"/>
                </a:lnTo>
                <a:lnTo>
                  <a:pt x="181574" y="67158"/>
                </a:lnTo>
                <a:lnTo>
                  <a:pt x="179930" y="54449"/>
                </a:lnTo>
                <a:lnTo>
                  <a:pt x="177037" y="43180"/>
                </a:lnTo>
                <a:lnTo>
                  <a:pt x="169648" y="28021"/>
                </a:lnTo>
                <a:lnTo>
                  <a:pt x="161417" y="18669"/>
                </a:lnTo>
                <a:lnTo>
                  <a:pt x="146757" y="9177"/>
                </a:lnTo>
                <a:lnTo>
                  <a:pt x="133985" y="4572"/>
                </a:lnTo>
                <a:lnTo>
                  <a:pt x="120812" y="1819"/>
                </a:lnTo>
                <a:lnTo>
                  <a:pt x="108078" y="454"/>
                </a:lnTo>
                <a:lnTo>
                  <a:pt x="93980" y="0"/>
                </a:lnTo>
                <a:lnTo>
                  <a:pt x="93756" y="0"/>
                </a:lnTo>
                <a:lnTo>
                  <a:pt x="80917" y="564"/>
                </a:lnTo>
                <a:lnTo>
                  <a:pt x="68452" y="2159"/>
                </a:lnTo>
                <a:lnTo>
                  <a:pt x="60198" y="3556"/>
                </a:lnTo>
                <a:lnTo>
                  <a:pt x="52577" y="5334"/>
                </a:lnTo>
                <a:lnTo>
                  <a:pt x="45593" y="7620"/>
                </a:lnTo>
                <a:lnTo>
                  <a:pt x="38481" y="9906"/>
                </a:lnTo>
                <a:lnTo>
                  <a:pt x="32385" y="12319"/>
                </a:lnTo>
                <a:lnTo>
                  <a:pt x="27177" y="14859"/>
                </a:lnTo>
                <a:lnTo>
                  <a:pt x="21971" y="17525"/>
                </a:lnTo>
                <a:lnTo>
                  <a:pt x="18414" y="19812"/>
                </a:lnTo>
                <a:lnTo>
                  <a:pt x="16256" y="21971"/>
                </a:lnTo>
                <a:lnTo>
                  <a:pt x="12826" y="26543"/>
                </a:lnTo>
                <a:lnTo>
                  <a:pt x="12064" y="29337"/>
                </a:lnTo>
                <a:lnTo>
                  <a:pt x="11302" y="32004"/>
                </a:lnTo>
                <a:lnTo>
                  <a:pt x="10922" y="35560"/>
                </a:lnTo>
                <a:lnTo>
                  <a:pt x="10922" y="43687"/>
                </a:lnTo>
                <a:lnTo>
                  <a:pt x="11175" y="46736"/>
                </a:lnTo>
                <a:lnTo>
                  <a:pt x="11557" y="49657"/>
                </a:lnTo>
                <a:lnTo>
                  <a:pt x="12064" y="52450"/>
                </a:lnTo>
                <a:lnTo>
                  <a:pt x="13462" y="56769"/>
                </a:lnTo>
                <a:lnTo>
                  <a:pt x="16637" y="61213"/>
                </a:lnTo>
                <a:lnTo>
                  <a:pt x="19304" y="62737"/>
                </a:lnTo>
                <a:lnTo>
                  <a:pt x="23368" y="62737"/>
                </a:lnTo>
                <a:lnTo>
                  <a:pt x="26416" y="61722"/>
                </a:lnTo>
                <a:lnTo>
                  <a:pt x="30225" y="59690"/>
                </a:lnTo>
                <a:lnTo>
                  <a:pt x="34036" y="57531"/>
                </a:lnTo>
                <a:lnTo>
                  <a:pt x="38735" y="55245"/>
                </a:lnTo>
                <a:lnTo>
                  <a:pt x="44450" y="52705"/>
                </a:lnTo>
                <a:lnTo>
                  <a:pt x="50037" y="50165"/>
                </a:lnTo>
                <a:lnTo>
                  <a:pt x="56642" y="47879"/>
                </a:lnTo>
                <a:lnTo>
                  <a:pt x="64008" y="45847"/>
                </a:lnTo>
                <a:lnTo>
                  <a:pt x="71374" y="43687"/>
                </a:lnTo>
                <a:lnTo>
                  <a:pt x="79629" y="42672"/>
                </a:lnTo>
                <a:lnTo>
                  <a:pt x="96266" y="42672"/>
                </a:lnTo>
                <a:lnTo>
                  <a:pt x="102235" y="43434"/>
                </a:lnTo>
                <a:lnTo>
                  <a:pt x="107061" y="44958"/>
                </a:lnTo>
                <a:lnTo>
                  <a:pt x="111887" y="46355"/>
                </a:lnTo>
                <a:lnTo>
                  <a:pt x="115697" y="48768"/>
                </a:lnTo>
                <a:lnTo>
                  <a:pt x="118618" y="51816"/>
                </a:lnTo>
                <a:lnTo>
                  <a:pt x="121538" y="54991"/>
                </a:lnTo>
                <a:lnTo>
                  <a:pt x="123571" y="58800"/>
                </a:lnTo>
                <a:lnTo>
                  <a:pt x="124841" y="63500"/>
                </a:lnTo>
                <a:lnTo>
                  <a:pt x="126111" y="68199"/>
                </a:lnTo>
                <a:lnTo>
                  <a:pt x="126746" y="73660"/>
                </a:lnTo>
                <a:lnTo>
                  <a:pt x="126746" y="92075"/>
                </a:lnTo>
                <a:lnTo>
                  <a:pt x="107314" y="92075"/>
                </a:lnTo>
                <a:lnTo>
                  <a:pt x="97715" y="92206"/>
                </a:lnTo>
                <a:lnTo>
                  <a:pt x="84454" y="92882"/>
                </a:lnTo>
                <a:lnTo>
                  <a:pt x="72123" y="94146"/>
                </a:lnTo>
                <a:lnTo>
                  <a:pt x="60706" y="96012"/>
                </a:lnTo>
                <a:lnTo>
                  <a:pt x="49545" y="98736"/>
                </a:lnTo>
                <a:lnTo>
                  <a:pt x="37473" y="103055"/>
                </a:lnTo>
                <a:lnTo>
                  <a:pt x="27050" y="108458"/>
                </a:lnTo>
                <a:lnTo>
                  <a:pt x="23621" y="1107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13324" y="1263903"/>
            <a:ext cx="190118" cy="220853"/>
          </a:xfrm>
          <a:custGeom>
            <a:avLst/>
            <a:gdLst/>
            <a:ahLst/>
            <a:cxnLst/>
            <a:rect l="l" t="t" r="r" b="b"/>
            <a:pathLst>
              <a:path w="190118" h="220853">
                <a:moveTo>
                  <a:pt x="48005" y="11303"/>
                </a:moveTo>
                <a:lnTo>
                  <a:pt x="46100" y="7747"/>
                </a:lnTo>
                <a:lnTo>
                  <a:pt x="43179" y="6096"/>
                </a:lnTo>
                <a:lnTo>
                  <a:pt x="38988" y="4825"/>
                </a:lnTo>
                <a:lnTo>
                  <a:pt x="35940" y="4445"/>
                </a:lnTo>
                <a:lnTo>
                  <a:pt x="32765" y="4063"/>
                </a:lnTo>
                <a:lnTo>
                  <a:pt x="28828" y="3810"/>
                </a:lnTo>
                <a:lnTo>
                  <a:pt x="19430" y="3810"/>
                </a:lnTo>
                <a:lnTo>
                  <a:pt x="15621" y="4063"/>
                </a:lnTo>
                <a:lnTo>
                  <a:pt x="12573" y="4445"/>
                </a:lnTo>
                <a:lnTo>
                  <a:pt x="9525" y="4825"/>
                </a:lnTo>
                <a:lnTo>
                  <a:pt x="6985" y="5334"/>
                </a:lnTo>
                <a:lnTo>
                  <a:pt x="3175" y="6858"/>
                </a:lnTo>
                <a:lnTo>
                  <a:pt x="380" y="10033"/>
                </a:lnTo>
                <a:lnTo>
                  <a:pt x="0" y="12826"/>
                </a:lnTo>
                <a:lnTo>
                  <a:pt x="0" y="211836"/>
                </a:lnTo>
                <a:lnTo>
                  <a:pt x="8000" y="219329"/>
                </a:lnTo>
                <a:lnTo>
                  <a:pt x="18034" y="220599"/>
                </a:lnTo>
                <a:lnTo>
                  <a:pt x="22605" y="220853"/>
                </a:lnTo>
                <a:lnTo>
                  <a:pt x="33527" y="220853"/>
                </a:lnTo>
                <a:lnTo>
                  <a:pt x="41655" y="220218"/>
                </a:lnTo>
                <a:lnTo>
                  <a:pt x="52450" y="217805"/>
                </a:lnTo>
                <a:lnTo>
                  <a:pt x="56261" y="211836"/>
                </a:lnTo>
                <a:lnTo>
                  <a:pt x="56261" y="79501"/>
                </a:lnTo>
                <a:lnTo>
                  <a:pt x="61172" y="73566"/>
                </a:lnTo>
                <a:lnTo>
                  <a:pt x="70189" y="64061"/>
                </a:lnTo>
                <a:lnTo>
                  <a:pt x="78993" y="56769"/>
                </a:lnTo>
                <a:lnTo>
                  <a:pt x="86233" y="51562"/>
                </a:lnTo>
                <a:lnTo>
                  <a:pt x="93472" y="48895"/>
                </a:lnTo>
                <a:lnTo>
                  <a:pt x="106299" y="48895"/>
                </a:lnTo>
                <a:lnTo>
                  <a:pt x="111251" y="50037"/>
                </a:lnTo>
                <a:lnTo>
                  <a:pt x="115442" y="52197"/>
                </a:lnTo>
                <a:lnTo>
                  <a:pt x="119761" y="54356"/>
                </a:lnTo>
                <a:lnTo>
                  <a:pt x="123189" y="57404"/>
                </a:lnTo>
                <a:lnTo>
                  <a:pt x="125856" y="61341"/>
                </a:lnTo>
                <a:lnTo>
                  <a:pt x="128524" y="65278"/>
                </a:lnTo>
                <a:lnTo>
                  <a:pt x="130555" y="69976"/>
                </a:lnTo>
                <a:lnTo>
                  <a:pt x="131952" y="75437"/>
                </a:lnTo>
                <a:lnTo>
                  <a:pt x="133350" y="81025"/>
                </a:lnTo>
                <a:lnTo>
                  <a:pt x="134112" y="88646"/>
                </a:lnTo>
                <a:lnTo>
                  <a:pt x="134112" y="211836"/>
                </a:lnTo>
                <a:lnTo>
                  <a:pt x="134620" y="214630"/>
                </a:lnTo>
                <a:lnTo>
                  <a:pt x="141986" y="219329"/>
                </a:lnTo>
                <a:lnTo>
                  <a:pt x="152146" y="220599"/>
                </a:lnTo>
                <a:lnTo>
                  <a:pt x="156717" y="220853"/>
                </a:lnTo>
                <a:lnTo>
                  <a:pt x="167639" y="220853"/>
                </a:lnTo>
                <a:lnTo>
                  <a:pt x="175767" y="220218"/>
                </a:lnTo>
                <a:lnTo>
                  <a:pt x="186436" y="217805"/>
                </a:lnTo>
                <a:lnTo>
                  <a:pt x="190118" y="211836"/>
                </a:lnTo>
                <a:lnTo>
                  <a:pt x="190118" y="88900"/>
                </a:lnTo>
                <a:lnTo>
                  <a:pt x="189732" y="75713"/>
                </a:lnTo>
                <a:lnTo>
                  <a:pt x="188462" y="63042"/>
                </a:lnTo>
                <a:lnTo>
                  <a:pt x="186309" y="51816"/>
                </a:lnTo>
                <a:lnTo>
                  <a:pt x="180442" y="35511"/>
                </a:lnTo>
                <a:lnTo>
                  <a:pt x="173989" y="24892"/>
                </a:lnTo>
                <a:lnTo>
                  <a:pt x="162646" y="13510"/>
                </a:lnTo>
                <a:lnTo>
                  <a:pt x="151384" y="6731"/>
                </a:lnTo>
                <a:lnTo>
                  <a:pt x="143304" y="3574"/>
                </a:lnTo>
                <a:lnTo>
                  <a:pt x="131054" y="899"/>
                </a:lnTo>
                <a:lnTo>
                  <a:pt x="117093" y="0"/>
                </a:lnTo>
                <a:lnTo>
                  <a:pt x="105865" y="861"/>
                </a:lnTo>
                <a:lnTo>
                  <a:pt x="93546" y="3873"/>
                </a:lnTo>
                <a:lnTo>
                  <a:pt x="81534" y="9017"/>
                </a:lnTo>
                <a:lnTo>
                  <a:pt x="67663" y="17741"/>
                </a:lnTo>
                <a:lnTo>
                  <a:pt x="57767" y="25990"/>
                </a:lnTo>
                <a:lnTo>
                  <a:pt x="48005" y="35813"/>
                </a:lnTo>
                <a:lnTo>
                  <a:pt x="48005" y="113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942237" y="1302197"/>
            <a:ext cx="17745" cy="141929"/>
          </a:xfrm>
          <a:custGeom>
            <a:avLst/>
            <a:gdLst/>
            <a:ahLst/>
            <a:cxnLst/>
            <a:rect l="l" t="t" r="r" b="b"/>
            <a:pathLst>
              <a:path w="17745" h="141929">
                <a:moveTo>
                  <a:pt x="17745" y="72069"/>
                </a:moveTo>
                <a:lnTo>
                  <a:pt x="17504" y="61742"/>
                </a:lnTo>
                <a:lnTo>
                  <a:pt x="16411" y="48614"/>
                </a:lnTo>
                <a:lnTo>
                  <a:pt x="14422" y="36360"/>
                </a:lnTo>
                <a:lnTo>
                  <a:pt x="11522" y="24952"/>
                </a:lnTo>
                <a:lnTo>
                  <a:pt x="6192" y="11053"/>
                </a:lnTo>
                <a:lnTo>
                  <a:pt x="0" y="0"/>
                </a:lnTo>
                <a:lnTo>
                  <a:pt x="257" y="141929"/>
                </a:lnTo>
                <a:lnTo>
                  <a:pt x="6288" y="130712"/>
                </a:lnTo>
                <a:lnTo>
                  <a:pt x="11014" y="118424"/>
                </a:lnTo>
                <a:lnTo>
                  <a:pt x="13323" y="110444"/>
                </a:lnTo>
                <a:lnTo>
                  <a:pt x="15800" y="98294"/>
                </a:lnTo>
                <a:lnTo>
                  <a:pt x="17264" y="85497"/>
                </a:lnTo>
                <a:lnTo>
                  <a:pt x="17745" y="720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93158" y="1263903"/>
            <a:ext cx="149336" cy="224662"/>
          </a:xfrm>
          <a:custGeom>
            <a:avLst/>
            <a:gdLst/>
            <a:ahLst/>
            <a:cxnLst/>
            <a:rect l="l" t="t" r="r" b="b"/>
            <a:pathLst>
              <a:path w="149336" h="224662">
                <a:moveTo>
                  <a:pt x="30899" y="222460"/>
                </a:moveTo>
                <a:lnTo>
                  <a:pt x="43790" y="224107"/>
                </a:lnTo>
                <a:lnTo>
                  <a:pt x="57731" y="224662"/>
                </a:lnTo>
                <a:lnTo>
                  <a:pt x="69356" y="224266"/>
                </a:lnTo>
                <a:lnTo>
                  <a:pt x="82415" y="222757"/>
                </a:lnTo>
                <a:lnTo>
                  <a:pt x="94542" y="220133"/>
                </a:lnTo>
                <a:lnTo>
                  <a:pt x="105737" y="216408"/>
                </a:lnTo>
                <a:lnTo>
                  <a:pt x="120487" y="208960"/>
                </a:lnTo>
                <a:lnTo>
                  <a:pt x="130791" y="201597"/>
                </a:lnTo>
                <a:lnTo>
                  <a:pt x="139773" y="192912"/>
                </a:lnTo>
                <a:lnTo>
                  <a:pt x="149336" y="180223"/>
                </a:lnTo>
                <a:lnTo>
                  <a:pt x="149078" y="38293"/>
                </a:lnTo>
                <a:lnTo>
                  <a:pt x="141551" y="28575"/>
                </a:lnTo>
                <a:lnTo>
                  <a:pt x="131780" y="19651"/>
                </a:lnTo>
                <a:lnTo>
                  <a:pt x="121128" y="12755"/>
                </a:lnTo>
                <a:lnTo>
                  <a:pt x="109039" y="7238"/>
                </a:lnTo>
                <a:lnTo>
                  <a:pt x="101317" y="4748"/>
                </a:lnTo>
                <a:lnTo>
                  <a:pt x="89452" y="2110"/>
                </a:lnTo>
                <a:lnTo>
                  <a:pt x="76532" y="527"/>
                </a:lnTo>
                <a:lnTo>
                  <a:pt x="62557" y="0"/>
                </a:lnTo>
                <a:lnTo>
                  <a:pt x="51037" y="389"/>
                </a:lnTo>
                <a:lnTo>
                  <a:pt x="37950" y="1895"/>
                </a:lnTo>
                <a:lnTo>
                  <a:pt x="25826" y="4521"/>
                </a:lnTo>
                <a:lnTo>
                  <a:pt x="14678" y="8255"/>
                </a:lnTo>
                <a:lnTo>
                  <a:pt x="0" y="15671"/>
                </a:lnTo>
                <a:lnTo>
                  <a:pt x="11249" y="111887"/>
                </a:lnTo>
                <a:lnTo>
                  <a:pt x="11282" y="108625"/>
                </a:lnTo>
                <a:lnTo>
                  <a:pt x="12178" y="95471"/>
                </a:lnTo>
                <a:lnTo>
                  <a:pt x="14297" y="83693"/>
                </a:lnTo>
                <a:lnTo>
                  <a:pt x="16329" y="75437"/>
                </a:lnTo>
                <a:lnTo>
                  <a:pt x="19250" y="68325"/>
                </a:lnTo>
                <a:lnTo>
                  <a:pt x="23314" y="62484"/>
                </a:lnTo>
                <a:lnTo>
                  <a:pt x="27378" y="56515"/>
                </a:lnTo>
                <a:lnTo>
                  <a:pt x="32458" y="52070"/>
                </a:lnTo>
                <a:lnTo>
                  <a:pt x="38681" y="49022"/>
                </a:lnTo>
                <a:lnTo>
                  <a:pt x="44904" y="45974"/>
                </a:lnTo>
                <a:lnTo>
                  <a:pt x="52270" y="44450"/>
                </a:lnTo>
                <a:lnTo>
                  <a:pt x="69923" y="44450"/>
                </a:lnTo>
                <a:lnTo>
                  <a:pt x="77670" y="46228"/>
                </a:lnTo>
                <a:lnTo>
                  <a:pt x="83893" y="49657"/>
                </a:lnTo>
                <a:lnTo>
                  <a:pt x="90116" y="52959"/>
                </a:lnTo>
                <a:lnTo>
                  <a:pt x="95069" y="57785"/>
                </a:lnTo>
                <a:lnTo>
                  <a:pt x="98752" y="63881"/>
                </a:lnTo>
                <a:lnTo>
                  <a:pt x="102435" y="69976"/>
                </a:lnTo>
                <a:lnTo>
                  <a:pt x="105102" y="77216"/>
                </a:lnTo>
                <a:lnTo>
                  <a:pt x="106626" y="85471"/>
                </a:lnTo>
                <a:lnTo>
                  <a:pt x="106935" y="87084"/>
                </a:lnTo>
                <a:lnTo>
                  <a:pt x="108526" y="99303"/>
                </a:lnTo>
                <a:lnTo>
                  <a:pt x="109039" y="112522"/>
                </a:lnTo>
                <a:lnTo>
                  <a:pt x="109003" y="115897"/>
                </a:lnTo>
                <a:lnTo>
                  <a:pt x="108125" y="129060"/>
                </a:lnTo>
                <a:lnTo>
                  <a:pt x="106118" y="140843"/>
                </a:lnTo>
                <a:lnTo>
                  <a:pt x="104213" y="149098"/>
                </a:lnTo>
                <a:lnTo>
                  <a:pt x="101165" y="156083"/>
                </a:lnTo>
                <a:lnTo>
                  <a:pt x="97228" y="161925"/>
                </a:lnTo>
                <a:lnTo>
                  <a:pt x="93164" y="167640"/>
                </a:lnTo>
                <a:lnTo>
                  <a:pt x="88084" y="172085"/>
                </a:lnTo>
                <a:lnTo>
                  <a:pt x="81734" y="175133"/>
                </a:lnTo>
                <a:lnTo>
                  <a:pt x="75511" y="178181"/>
                </a:lnTo>
                <a:lnTo>
                  <a:pt x="68145" y="179705"/>
                </a:lnTo>
                <a:lnTo>
                  <a:pt x="50492" y="179705"/>
                </a:lnTo>
                <a:lnTo>
                  <a:pt x="42745" y="178054"/>
                </a:lnTo>
                <a:lnTo>
                  <a:pt x="36522" y="174751"/>
                </a:lnTo>
                <a:lnTo>
                  <a:pt x="30172" y="171323"/>
                </a:lnTo>
                <a:lnTo>
                  <a:pt x="25219" y="166624"/>
                </a:lnTo>
                <a:lnTo>
                  <a:pt x="21663" y="160528"/>
                </a:lnTo>
                <a:lnTo>
                  <a:pt x="17980" y="154432"/>
                </a:lnTo>
                <a:lnTo>
                  <a:pt x="15313" y="147320"/>
                </a:lnTo>
                <a:lnTo>
                  <a:pt x="13662" y="139065"/>
                </a:lnTo>
                <a:lnTo>
                  <a:pt x="13332" y="137341"/>
                </a:lnTo>
                <a:lnTo>
                  <a:pt x="11757" y="125103"/>
                </a:lnTo>
                <a:lnTo>
                  <a:pt x="11503" y="217297"/>
                </a:lnTo>
                <a:lnTo>
                  <a:pt x="19044" y="219752"/>
                </a:lnTo>
                <a:lnTo>
                  <a:pt x="30899" y="222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746623" y="1279575"/>
            <a:ext cx="58293" cy="201625"/>
          </a:xfrm>
          <a:custGeom>
            <a:avLst/>
            <a:gdLst/>
            <a:ahLst/>
            <a:cxnLst/>
            <a:rect l="l" t="t" r="r" b="b"/>
            <a:pathLst>
              <a:path w="58293" h="201625">
                <a:moveTo>
                  <a:pt x="6730" y="52146"/>
                </a:moveTo>
                <a:lnTo>
                  <a:pt x="4445" y="60279"/>
                </a:lnTo>
                <a:lnTo>
                  <a:pt x="1985" y="72449"/>
                </a:lnTo>
                <a:lnTo>
                  <a:pt x="498" y="85232"/>
                </a:lnTo>
                <a:lnTo>
                  <a:pt x="0" y="98628"/>
                </a:lnTo>
                <a:lnTo>
                  <a:pt x="230" y="108676"/>
                </a:lnTo>
                <a:lnTo>
                  <a:pt x="1317" y="121828"/>
                </a:lnTo>
                <a:lnTo>
                  <a:pt x="3310" y="134099"/>
                </a:lnTo>
                <a:lnTo>
                  <a:pt x="6223" y="145491"/>
                </a:lnTo>
                <a:lnTo>
                  <a:pt x="11576" y="159426"/>
                </a:lnTo>
                <a:lnTo>
                  <a:pt x="17795" y="170459"/>
                </a:lnTo>
                <a:lnTo>
                  <a:pt x="25400" y="180162"/>
                </a:lnTo>
                <a:lnTo>
                  <a:pt x="35295" y="189190"/>
                </a:lnTo>
                <a:lnTo>
                  <a:pt x="45969" y="196105"/>
                </a:lnTo>
                <a:lnTo>
                  <a:pt x="58038" y="201625"/>
                </a:lnTo>
                <a:lnTo>
                  <a:pt x="58293" y="109432"/>
                </a:lnTo>
                <a:lnTo>
                  <a:pt x="57785" y="96215"/>
                </a:lnTo>
                <a:lnTo>
                  <a:pt x="46535" y="0"/>
                </a:lnTo>
                <a:lnTo>
                  <a:pt x="36233" y="7337"/>
                </a:lnTo>
                <a:lnTo>
                  <a:pt x="27177" y="15951"/>
                </a:lnTo>
                <a:lnTo>
                  <a:pt x="17642" y="28582"/>
                </a:lnTo>
                <a:lnTo>
                  <a:pt x="11557" y="39795"/>
                </a:lnTo>
                <a:lnTo>
                  <a:pt x="6730" y="521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97270" y="1263903"/>
            <a:ext cx="152145" cy="224662"/>
          </a:xfrm>
          <a:custGeom>
            <a:avLst/>
            <a:gdLst/>
            <a:ahLst/>
            <a:cxnLst/>
            <a:rect l="l" t="t" r="r" b="b"/>
            <a:pathLst>
              <a:path w="152145" h="224662">
                <a:moveTo>
                  <a:pt x="31750" y="220472"/>
                </a:moveTo>
                <a:lnTo>
                  <a:pt x="37845" y="221869"/>
                </a:lnTo>
                <a:lnTo>
                  <a:pt x="44576" y="222885"/>
                </a:lnTo>
                <a:lnTo>
                  <a:pt x="51307" y="224028"/>
                </a:lnTo>
                <a:lnTo>
                  <a:pt x="58419" y="224662"/>
                </a:lnTo>
                <a:lnTo>
                  <a:pt x="65912" y="224662"/>
                </a:lnTo>
                <a:lnTo>
                  <a:pt x="75630" y="224336"/>
                </a:lnTo>
                <a:lnTo>
                  <a:pt x="88305" y="222857"/>
                </a:lnTo>
                <a:lnTo>
                  <a:pt x="100329" y="220218"/>
                </a:lnTo>
                <a:lnTo>
                  <a:pt x="105365" y="218724"/>
                </a:lnTo>
                <a:lnTo>
                  <a:pt x="117298" y="213745"/>
                </a:lnTo>
                <a:lnTo>
                  <a:pt x="127762" y="207263"/>
                </a:lnTo>
                <a:lnTo>
                  <a:pt x="138910" y="196383"/>
                </a:lnTo>
                <a:lnTo>
                  <a:pt x="145668" y="185547"/>
                </a:lnTo>
                <a:lnTo>
                  <a:pt x="147665" y="181078"/>
                </a:lnTo>
                <a:lnTo>
                  <a:pt x="151025" y="169087"/>
                </a:lnTo>
                <a:lnTo>
                  <a:pt x="152145" y="155701"/>
                </a:lnTo>
                <a:lnTo>
                  <a:pt x="152145" y="146558"/>
                </a:lnTo>
                <a:lnTo>
                  <a:pt x="150621" y="138684"/>
                </a:lnTo>
                <a:lnTo>
                  <a:pt x="147827" y="132080"/>
                </a:lnTo>
                <a:lnTo>
                  <a:pt x="145033" y="125475"/>
                </a:lnTo>
                <a:lnTo>
                  <a:pt x="141350" y="119761"/>
                </a:lnTo>
                <a:lnTo>
                  <a:pt x="136651" y="115062"/>
                </a:lnTo>
                <a:lnTo>
                  <a:pt x="132079" y="110236"/>
                </a:lnTo>
                <a:lnTo>
                  <a:pt x="126872" y="106172"/>
                </a:lnTo>
                <a:lnTo>
                  <a:pt x="120903" y="102997"/>
                </a:lnTo>
                <a:lnTo>
                  <a:pt x="115062" y="99695"/>
                </a:lnTo>
                <a:lnTo>
                  <a:pt x="109092" y="96774"/>
                </a:lnTo>
                <a:lnTo>
                  <a:pt x="103124" y="94361"/>
                </a:lnTo>
                <a:lnTo>
                  <a:pt x="97027" y="91948"/>
                </a:lnTo>
                <a:lnTo>
                  <a:pt x="91058" y="89662"/>
                </a:lnTo>
                <a:lnTo>
                  <a:pt x="85216" y="87503"/>
                </a:lnTo>
                <a:lnTo>
                  <a:pt x="79375" y="85471"/>
                </a:lnTo>
                <a:lnTo>
                  <a:pt x="74040" y="83185"/>
                </a:lnTo>
                <a:lnTo>
                  <a:pt x="69468" y="80899"/>
                </a:lnTo>
                <a:lnTo>
                  <a:pt x="64896" y="78486"/>
                </a:lnTo>
                <a:lnTo>
                  <a:pt x="61087" y="75692"/>
                </a:lnTo>
                <a:lnTo>
                  <a:pt x="58292" y="72644"/>
                </a:lnTo>
                <a:lnTo>
                  <a:pt x="55499" y="69469"/>
                </a:lnTo>
                <a:lnTo>
                  <a:pt x="54101" y="65659"/>
                </a:lnTo>
                <a:lnTo>
                  <a:pt x="54101" y="58038"/>
                </a:lnTo>
                <a:lnTo>
                  <a:pt x="54737" y="55245"/>
                </a:lnTo>
                <a:lnTo>
                  <a:pt x="55879" y="52578"/>
                </a:lnTo>
                <a:lnTo>
                  <a:pt x="57022" y="50037"/>
                </a:lnTo>
                <a:lnTo>
                  <a:pt x="58800" y="47751"/>
                </a:lnTo>
                <a:lnTo>
                  <a:pt x="63626" y="43815"/>
                </a:lnTo>
                <a:lnTo>
                  <a:pt x="66675" y="42418"/>
                </a:lnTo>
                <a:lnTo>
                  <a:pt x="70357" y="41401"/>
                </a:lnTo>
                <a:lnTo>
                  <a:pt x="74040" y="40259"/>
                </a:lnTo>
                <a:lnTo>
                  <a:pt x="78485" y="39750"/>
                </a:lnTo>
                <a:lnTo>
                  <a:pt x="90677" y="39750"/>
                </a:lnTo>
                <a:lnTo>
                  <a:pt x="97027" y="40512"/>
                </a:lnTo>
                <a:lnTo>
                  <a:pt x="102615" y="42163"/>
                </a:lnTo>
                <a:lnTo>
                  <a:pt x="108203" y="43687"/>
                </a:lnTo>
                <a:lnTo>
                  <a:pt x="113156" y="45338"/>
                </a:lnTo>
                <a:lnTo>
                  <a:pt x="117347" y="47117"/>
                </a:lnTo>
                <a:lnTo>
                  <a:pt x="121665" y="48895"/>
                </a:lnTo>
                <a:lnTo>
                  <a:pt x="125094" y="50546"/>
                </a:lnTo>
                <a:lnTo>
                  <a:pt x="128015" y="52197"/>
                </a:lnTo>
                <a:lnTo>
                  <a:pt x="130809" y="53721"/>
                </a:lnTo>
                <a:lnTo>
                  <a:pt x="136397" y="54229"/>
                </a:lnTo>
                <a:lnTo>
                  <a:pt x="139953" y="49275"/>
                </a:lnTo>
                <a:lnTo>
                  <a:pt x="140842" y="42163"/>
                </a:lnTo>
                <a:lnTo>
                  <a:pt x="140842" y="28575"/>
                </a:lnTo>
                <a:lnTo>
                  <a:pt x="139826" y="20447"/>
                </a:lnTo>
                <a:lnTo>
                  <a:pt x="135508" y="13081"/>
                </a:lnTo>
                <a:lnTo>
                  <a:pt x="128396" y="9017"/>
                </a:lnTo>
                <a:lnTo>
                  <a:pt x="121157" y="6096"/>
                </a:lnTo>
                <a:lnTo>
                  <a:pt x="116331" y="4699"/>
                </a:lnTo>
                <a:lnTo>
                  <a:pt x="111632" y="3429"/>
                </a:lnTo>
                <a:lnTo>
                  <a:pt x="106299" y="2286"/>
                </a:lnTo>
                <a:lnTo>
                  <a:pt x="100456" y="1397"/>
                </a:lnTo>
                <a:lnTo>
                  <a:pt x="94487" y="508"/>
                </a:lnTo>
                <a:lnTo>
                  <a:pt x="88518" y="0"/>
                </a:lnTo>
                <a:lnTo>
                  <a:pt x="82168" y="0"/>
                </a:lnTo>
                <a:lnTo>
                  <a:pt x="72862" y="318"/>
                </a:lnTo>
                <a:lnTo>
                  <a:pt x="60116" y="1888"/>
                </a:lnTo>
                <a:lnTo>
                  <a:pt x="48387" y="4699"/>
                </a:lnTo>
                <a:lnTo>
                  <a:pt x="33012" y="11127"/>
                </a:lnTo>
                <a:lnTo>
                  <a:pt x="22859" y="17907"/>
                </a:lnTo>
                <a:lnTo>
                  <a:pt x="13358" y="27478"/>
                </a:lnTo>
                <a:lnTo>
                  <a:pt x="6730" y="38354"/>
                </a:lnTo>
                <a:lnTo>
                  <a:pt x="2417" y="51479"/>
                </a:lnTo>
                <a:lnTo>
                  <a:pt x="1142" y="64516"/>
                </a:lnTo>
                <a:lnTo>
                  <a:pt x="1142" y="73913"/>
                </a:lnTo>
                <a:lnTo>
                  <a:pt x="2539" y="81915"/>
                </a:lnTo>
                <a:lnTo>
                  <a:pt x="5333" y="88646"/>
                </a:lnTo>
                <a:lnTo>
                  <a:pt x="8000" y="95376"/>
                </a:lnTo>
                <a:lnTo>
                  <a:pt x="11683" y="101092"/>
                </a:lnTo>
                <a:lnTo>
                  <a:pt x="16255" y="105918"/>
                </a:lnTo>
                <a:lnTo>
                  <a:pt x="20827" y="110617"/>
                </a:lnTo>
                <a:lnTo>
                  <a:pt x="25907" y="114681"/>
                </a:lnTo>
                <a:lnTo>
                  <a:pt x="31622" y="117856"/>
                </a:lnTo>
                <a:lnTo>
                  <a:pt x="37337" y="121158"/>
                </a:lnTo>
                <a:lnTo>
                  <a:pt x="43306" y="124079"/>
                </a:lnTo>
                <a:lnTo>
                  <a:pt x="49275" y="126619"/>
                </a:lnTo>
                <a:lnTo>
                  <a:pt x="55244" y="129159"/>
                </a:lnTo>
                <a:lnTo>
                  <a:pt x="61213" y="131445"/>
                </a:lnTo>
                <a:lnTo>
                  <a:pt x="66928" y="133476"/>
                </a:lnTo>
                <a:lnTo>
                  <a:pt x="72643" y="135636"/>
                </a:lnTo>
                <a:lnTo>
                  <a:pt x="77724" y="137795"/>
                </a:lnTo>
                <a:lnTo>
                  <a:pt x="82295" y="140208"/>
                </a:lnTo>
                <a:lnTo>
                  <a:pt x="86867" y="142621"/>
                </a:lnTo>
                <a:lnTo>
                  <a:pt x="90550" y="145415"/>
                </a:lnTo>
                <a:lnTo>
                  <a:pt x="93217" y="148590"/>
                </a:lnTo>
                <a:lnTo>
                  <a:pt x="96012" y="151765"/>
                </a:lnTo>
                <a:lnTo>
                  <a:pt x="97408" y="155701"/>
                </a:lnTo>
                <a:lnTo>
                  <a:pt x="97408" y="163957"/>
                </a:lnTo>
                <a:lnTo>
                  <a:pt x="96646" y="167386"/>
                </a:lnTo>
                <a:lnTo>
                  <a:pt x="95122" y="170434"/>
                </a:lnTo>
                <a:lnTo>
                  <a:pt x="93725" y="173355"/>
                </a:lnTo>
                <a:lnTo>
                  <a:pt x="91439" y="175768"/>
                </a:lnTo>
                <a:lnTo>
                  <a:pt x="88518" y="177800"/>
                </a:lnTo>
                <a:lnTo>
                  <a:pt x="85725" y="179705"/>
                </a:lnTo>
                <a:lnTo>
                  <a:pt x="82295" y="181101"/>
                </a:lnTo>
                <a:lnTo>
                  <a:pt x="78358" y="182245"/>
                </a:lnTo>
                <a:lnTo>
                  <a:pt x="74294" y="183261"/>
                </a:lnTo>
                <a:lnTo>
                  <a:pt x="69850" y="183769"/>
                </a:lnTo>
                <a:lnTo>
                  <a:pt x="56768" y="183769"/>
                </a:lnTo>
                <a:lnTo>
                  <a:pt x="49529" y="182753"/>
                </a:lnTo>
                <a:lnTo>
                  <a:pt x="43306" y="180848"/>
                </a:lnTo>
                <a:lnTo>
                  <a:pt x="36956" y="178943"/>
                </a:lnTo>
                <a:lnTo>
                  <a:pt x="31368" y="176784"/>
                </a:lnTo>
                <a:lnTo>
                  <a:pt x="26669" y="174625"/>
                </a:lnTo>
                <a:lnTo>
                  <a:pt x="21843" y="172338"/>
                </a:lnTo>
                <a:lnTo>
                  <a:pt x="17906" y="170307"/>
                </a:lnTo>
                <a:lnTo>
                  <a:pt x="14731" y="168529"/>
                </a:lnTo>
                <a:lnTo>
                  <a:pt x="11429" y="166624"/>
                </a:lnTo>
                <a:lnTo>
                  <a:pt x="7365" y="165735"/>
                </a:lnTo>
                <a:lnTo>
                  <a:pt x="4063" y="166497"/>
                </a:lnTo>
                <a:lnTo>
                  <a:pt x="1904" y="169545"/>
                </a:lnTo>
                <a:lnTo>
                  <a:pt x="762" y="173228"/>
                </a:lnTo>
                <a:lnTo>
                  <a:pt x="507" y="175895"/>
                </a:lnTo>
                <a:lnTo>
                  <a:pt x="253" y="178435"/>
                </a:lnTo>
                <a:lnTo>
                  <a:pt x="0" y="181863"/>
                </a:lnTo>
                <a:lnTo>
                  <a:pt x="0" y="192786"/>
                </a:lnTo>
                <a:lnTo>
                  <a:pt x="507" y="197738"/>
                </a:lnTo>
                <a:lnTo>
                  <a:pt x="1396" y="201041"/>
                </a:lnTo>
                <a:lnTo>
                  <a:pt x="2285" y="204470"/>
                </a:lnTo>
                <a:lnTo>
                  <a:pt x="5206" y="208407"/>
                </a:lnTo>
                <a:lnTo>
                  <a:pt x="9397" y="211709"/>
                </a:lnTo>
                <a:lnTo>
                  <a:pt x="12953" y="213487"/>
                </a:lnTo>
                <a:lnTo>
                  <a:pt x="16637" y="215265"/>
                </a:lnTo>
                <a:lnTo>
                  <a:pt x="21081" y="217043"/>
                </a:lnTo>
                <a:lnTo>
                  <a:pt x="26415" y="218694"/>
                </a:lnTo>
                <a:lnTo>
                  <a:pt x="31750" y="2204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475637" y="1302197"/>
            <a:ext cx="17745" cy="141929"/>
          </a:xfrm>
          <a:custGeom>
            <a:avLst/>
            <a:gdLst/>
            <a:ahLst/>
            <a:cxnLst/>
            <a:rect l="l" t="t" r="r" b="b"/>
            <a:pathLst>
              <a:path w="17745" h="141929">
                <a:moveTo>
                  <a:pt x="17745" y="72069"/>
                </a:moveTo>
                <a:lnTo>
                  <a:pt x="17504" y="61742"/>
                </a:lnTo>
                <a:lnTo>
                  <a:pt x="16411" y="48614"/>
                </a:lnTo>
                <a:lnTo>
                  <a:pt x="14422" y="36360"/>
                </a:lnTo>
                <a:lnTo>
                  <a:pt x="11522" y="24952"/>
                </a:lnTo>
                <a:lnTo>
                  <a:pt x="6192" y="11053"/>
                </a:lnTo>
                <a:lnTo>
                  <a:pt x="0" y="0"/>
                </a:lnTo>
                <a:lnTo>
                  <a:pt x="257" y="141929"/>
                </a:lnTo>
                <a:lnTo>
                  <a:pt x="6288" y="130712"/>
                </a:lnTo>
                <a:lnTo>
                  <a:pt x="11014" y="118424"/>
                </a:lnTo>
                <a:lnTo>
                  <a:pt x="13323" y="110444"/>
                </a:lnTo>
                <a:lnTo>
                  <a:pt x="15800" y="98294"/>
                </a:lnTo>
                <a:lnTo>
                  <a:pt x="17264" y="85497"/>
                </a:lnTo>
                <a:lnTo>
                  <a:pt x="17745" y="720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326558" y="1263903"/>
            <a:ext cx="149336" cy="224662"/>
          </a:xfrm>
          <a:custGeom>
            <a:avLst/>
            <a:gdLst/>
            <a:ahLst/>
            <a:cxnLst/>
            <a:rect l="l" t="t" r="r" b="b"/>
            <a:pathLst>
              <a:path w="149336" h="224662">
                <a:moveTo>
                  <a:pt x="30899" y="222460"/>
                </a:moveTo>
                <a:lnTo>
                  <a:pt x="43790" y="224107"/>
                </a:lnTo>
                <a:lnTo>
                  <a:pt x="57731" y="224662"/>
                </a:lnTo>
                <a:lnTo>
                  <a:pt x="69356" y="224266"/>
                </a:lnTo>
                <a:lnTo>
                  <a:pt x="82415" y="222757"/>
                </a:lnTo>
                <a:lnTo>
                  <a:pt x="94542" y="220133"/>
                </a:lnTo>
                <a:lnTo>
                  <a:pt x="105737" y="216408"/>
                </a:lnTo>
                <a:lnTo>
                  <a:pt x="120487" y="208960"/>
                </a:lnTo>
                <a:lnTo>
                  <a:pt x="130791" y="201597"/>
                </a:lnTo>
                <a:lnTo>
                  <a:pt x="139773" y="192912"/>
                </a:lnTo>
                <a:lnTo>
                  <a:pt x="149336" y="180223"/>
                </a:lnTo>
                <a:lnTo>
                  <a:pt x="149078" y="38293"/>
                </a:lnTo>
                <a:lnTo>
                  <a:pt x="141551" y="28575"/>
                </a:lnTo>
                <a:lnTo>
                  <a:pt x="131780" y="19651"/>
                </a:lnTo>
                <a:lnTo>
                  <a:pt x="121128" y="12755"/>
                </a:lnTo>
                <a:lnTo>
                  <a:pt x="109039" y="7238"/>
                </a:lnTo>
                <a:lnTo>
                  <a:pt x="101317" y="4748"/>
                </a:lnTo>
                <a:lnTo>
                  <a:pt x="89452" y="2110"/>
                </a:lnTo>
                <a:lnTo>
                  <a:pt x="76532" y="527"/>
                </a:lnTo>
                <a:lnTo>
                  <a:pt x="62557" y="0"/>
                </a:lnTo>
                <a:lnTo>
                  <a:pt x="51037" y="389"/>
                </a:lnTo>
                <a:lnTo>
                  <a:pt x="37950" y="1895"/>
                </a:lnTo>
                <a:lnTo>
                  <a:pt x="25826" y="4521"/>
                </a:lnTo>
                <a:lnTo>
                  <a:pt x="14678" y="8255"/>
                </a:lnTo>
                <a:lnTo>
                  <a:pt x="0" y="15671"/>
                </a:lnTo>
                <a:lnTo>
                  <a:pt x="11249" y="111887"/>
                </a:lnTo>
                <a:lnTo>
                  <a:pt x="11282" y="108625"/>
                </a:lnTo>
                <a:lnTo>
                  <a:pt x="12178" y="95471"/>
                </a:lnTo>
                <a:lnTo>
                  <a:pt x="14297" y="83693"/>
                </a:lnTo>
                <a:lnTo>
                  <a:pt x="16329" y="75437"/>
                </a:lnTo>
                <a:lnTo>
                  <a:pt x="19250" y="68325"/>
                </a:lnTo>
                <a:lnTo>
                  <a:pt x="23314" y="62484"/>
                </a:lnTo>
                <a:lnTo>
                  <a:pt x="27378" y="56515"/>
                </a:lnTo>
                <a:lnTo>
                  <a:pt x="32458" y="52070"/>
                </a:lnTo>
                <a:lnTo>
                  <a:pt x="38681" y="49022"/>
                </a:lnTo>
                <a:lnTo>
                  <a:pt x="44904" y="45974"/>
                </a:lnTo>
                <a:lnTo>
                  <a:pt x="52270" y="44450"/>
                </a:lnTo>
                <a:lnTo>
                  <a:pt x="69923" y="44450"/>
                </a:lnTo>
                <a:lnTo>
                  <a:pt x="77670" y="46228"/>
                </a:lnTo>
                <a:lnTo>
                  <a:pt x="83893" y="49657"/>
                </a:lnTo>
                <a:lnTo>
                  <a:pt x="90116" y="52959"/>
                </a:lnTo>
                <a:lnTo>
                  <a:pt x="95069" y="57785"/>
                </a:lnTo>
                <a:lnTo>
                  <a:pt x="98752" y="63881"/>
                </a:lnTo>
                <a:lnTo>
                  <a:pt x="102435" y="69976"/>
                </a:lnTo>
                <a:lnTo>
                  <a:pt x="105102" y="77216"/>
                </a:lnTo>
                <a:lnTo>
                  <a:pt x="106626" y="85471"/>
                </a:lnTo>
                <a:lnTo>
                  <a:pt x="106935" y="87084"/>
                </a:lnTo>
                <a:lnTo>
                  <a:pt x="108526" y="99303"/>
                </a:lnTo>
                <a:lnTo>
                  <a:pt x="109039" y="112522"/>
                </a:lnTo>
                <a:lnTo>
                  <a:pt x="109003" y="115897"/>
                </a:lnTo>
                <a:lnTo>
                  <a:pt x="108125" y="129060"/>
                </a:lnTo>
                <a:lnTo>
                  <a:pt x="106118" y="140843"/>
                </a:lnTo>
                <a:lnTo>
                  <a:pt x="104213" y="149098"/>
                </a:lnTo>
                <a:lnTo>
                  <a:pt x="101165" y="156083"/>
                </a:lnTo>
                <a:lnTo>
                  <a:pt x="97228" y="161925"/>
                </a:lnTo>
                <a:lnTo>
                  <a:pt x="93164" y="167640"/>
                </a:lnTo>
                <a:lnTo>
                  <a:pt x="88084" y="172085"/>
                </a:lnTo>
                <a:lnTo>
                  <a:pt x="81734" y="175133"/>
                </a:lnTo>
                <a:lnTo>
                  <a:pt x="75511" y="178181"/>
                </a:lnTo>
                <a:lnTo>
                  <a:pt x="68145" y="179705"/>
                </a:lnTo>
                <a:lnTo>
                  <a:pt x="50492" y="179705"/>
                </a:lnTo>
                <a:lnTo>
                  <a:pt x="42745" y="178054"/>
                </a:lnTo>
                <a:lnTo>
                  <a:pt x="36522" y="174751"/>
                </a:lnTo>
                <a:lnTo>
                  <a:pt x="30172" y="171323"/>
                </a:lnTo>
                <a:lnTo>
                  <a:pt x="25219" y="166624"/>
                </a:lnTo>
                <a:lnTo>
                  <a:pt x="21663" y="160528"/>
                </a:lnTo>
                <a:lnTo>
                  <a:pt x="17980" y="154432"/>
                </a:lnTo>
                <a:lnTo>
                  <a:pt x="15313" y="147320"/>
                </a:lnTo>
                <a:lnTo>
                  <a:pt x="13662" y="139065"/>
                </a:lnTo>
                <a:lnTo>
                  <a:pt x="13332" y="137341"/>
                </a:lnTo>
                <a:lnTo>
                  <a:pt x="11757" y="125103"/>
                </a:lnTo>
                <a:lnTo>
                  <a:pt x="11503" y="217297"/>
                </a:lnTo>
                <a:lnTo>
                  <a:pt x="19044" y="219752"/>
                </a:lnTo>
                <a:lnTo>
                  <a:pt x="30899" y="222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280023" y="1279575"/>
            <a:ext cx="58293" cy="201625"/>
          </a:xfrm>
          <a:custGeom>
            <a:avLst/>
            <a:gdLst/>
            <a:ahLst/>
            <a:cxnLst/>
            <a:rect l="l" t="t" r="r" b="b"/>
            <a:pathLst>
              <a:path w="58293" h="201625">
                <a:moveTo>
                  <a:pt x="6730" y="52146"/>
                </a:moveTo>
                <a:lnTo>
                  <a:pt x="4445" y="60279"/>
                </a:lnTo>
                <a:lnTo>
                  <a:pt x="1985" y="72449"/>
                </a:lnTo>
                <a:lnTo>
                  <a:pt x="498" y="85232"/>
                </a:lnTo>
                <a:lnTo>
                  <a:pt x="0" y="98628"/>
                </a:lnTo>
                <a:lnTo>
                  <a:pt x="230" y="108676"/>
                </a:lnTo>
                <a:lnTo>
                  <a:pt x="1317" y="121828"/>
                </a:lnTo>
                <a:lnTo>
                  <a:pt x="3310" y="134099"/>
                </a:lnTo>
                <a:lnTo>
                  <a:pt x="6223" y="145491"/>
                </a:lnTo>
                <a:lnTo>
                  <a:pt x="11576" y="159426"/>
                </a:lnTo>
                <a:lnTo>
                  <a:pt x="17795" y="170459"/>
                </a:lnTo>
                <a:lnTo>
                  <a:pt x="25400" y="180162"/>
                </a:lnTo>
                <a:lnTo>
                  <a:pt x="35295" y="189190"/>
                </a:lnTo>
                <a:lnTo>
                  <a:pt x="45969" y="196105"/>
                </a:lnTo>
                <a:lnTo>
                  <a:pt x="58038" y="201625"/>
                </a:lnTo>
                <a:lnTo>
                  <a:pt x="58293" y="109432"/>
                </a:lnTo>
                <a:lnTo>
                  <a:pt x="57785" y="96215"/>
                </a:lnTo>
                <a:lnTo>
                  <a:pt x="46535" y="0"/>
                </a:lnTo>
                <a:lnTo>
                  <a:pt x="36233" y="7337"/>
                </a:lnTo>
                <a:lnTo>
                  <a:pt x="27177" y="15951"/>
                </a:lnTo>
                <a:lnTo>
                  <a:pt x="17642" y="28582"/>
                </a:lnTo>
                <a:lnTo>
                  <a:pt x="11557" y="39795"/>
                </a:lnTo>
                <a:lnTo>
                  <a:pt x="6730" y="521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525514" y="1263903"/>
            <a:ext cx="152145" cy="224662"/>
          </a:xfrm>
          <a:custGeom>
            <a:avLst/>
            <a:gdLst/>
            <a:ahLst/>
            <a:cxnLst/>
            <a:rect l="l" t="t" r="r" b="b"/>
            <a:pathLst>
              <a:path w="152145" h="224662">
                <a:moveTo>
                  <a:pt x="31750" y="220472"/>
                </a:moveTo>
                <a:lnTo>
                  <a:pt x="37845" y="221869"/>
                </a:lnTo>
                <a:lnTo>
                  <a:pt x="44576" y="222885"/>
                </a:lnTo>
                <a:lnTo>
                  <a:pt x="51307" y="224028"/>
                </a:lnTo>
                <a:lnTo>
                  <a:pt x="58419" y="224662"/>
                </a:lnTo>
                <a:lnTo>
                  <a:pt x="65912" y="224662"/>
                </a:lnTo>
                <a:lnTo>
                  <a:pt x="75630" y="224336"/>
                </a:lnTo>
                <a:lnTo>
                  <a:pt x="88305" y="222857"/>
                </a:lnTo>
                <a:lnTo>
                  <a:pt x="100329" y="220218"/>
                </a:lnTo>
                <a:lnTo>
                  <a:pt x="105365" y="218724"/>
                </a:lnTo>
                <a:lnTo>
                  <a:pt x="117298" y="213745"/>
                </a:lnTo>
                <a:lnTo>
                  <a:pt x="127761" y="207263"/>
                </a:lnTo>
                <a:lnTo>
                  <a:pt x="138910" y="196383"/>
                </a:lnTo>
                <a:lnTo>
                  <a:pt x="145668" y="185547"/>
                </a:lnTo>
                <a:lnTo>
                  <a:pt x="147665" y="181078"/>
                </a:lnTo>
                <a:lnTo>
                  <a:pt x="151025" y="169087"/>
                </a:lnTo>
                <a:lnTo>
                  <a:pt x="152145" y="155701"/>
                </a:lnTo>
                <a:lnTo>
                  <a:pt x="152145" y="146558"/>
                </a:lnTo>
                <a:lnTo>
                  <a:pt x="150621" y="138684"/>
                </a:lnTo>
                <a:lnTo>
                  <a:pt x="147827" y="132080"/>
                </a:lnTo>
                <a:lnTo>
                  <a:pt x="145033" y="125475"/>
                </a:lnTo>
                <a:lnTo>
                  <a:pt x="141350" y="119761"/>
                </a:lnTo>
                <a:lnTo>
                  <a:pt x="136651" y="115062"/>
                </a:lnTo>
                <a:lnTo>
                  <a:pt x="132079" y="110236"/>
                </a:lnTo>
                <a:lnTo>
                  <a:pt x="126872" y="106172"/>
                </a:lnTo>
                <a:lnTo>
                  <a:pt x="120903" y="102997"/>
                </a:lnTo>
                <a:lnTo>
                  <a:pt x="115061" y="99695"/>
                </a:lnTo>
                <a:lnTo>
                  <a:pt x="109092" y="96774"/>
                </a:lnTo>
                <a:lnTo>
                  <a:pt x="103124" y="94361"/>
                </a:lnTo>
                <a:lnTo>
                  <a:pt x="97027" y="91948"/>
                </a:lnTo>
                <a:lnTo>
                  <a:pt x="91058" y="89662"/>
                </a:lnTo>
                <a:lnTo>
                  <a:pt x="85216" y="87503"/>
                </a:lnTo>
                <a:lnTo>
                  <a:pt x="79375" y="85471"/>
                </a:lnTo>
                <a:lnTo>
                  <a:pt x="74040" y="83185"/>
                </a:lnTo>
                <a:lnTo>
                  <a:pt x="69468" y="80899"/>
                </a:lnTo>
                <a:lnTo>
                  <a:pt x="64896" y="78486"/>
                </a:lnTo>
                <a:lnTo>
                  <a:pt x="61086" y="75692"/>
                </a:lnTo>
                <a:lnTo>
                  <a:pt x="58292" y="72644"/>
                </a:lnTo>
                <a:lnTo>
                  <a:pt x="55499" y="69469"/>
                </a:lnTo>
                <a:lnTo>
                  <a:pt x="54101" y="65659"/>
                </a:lnTo>
                <a:lnTo>
                  <a:pt x="54101" y="58038"/>
                </a:lnTo>
                <a:lnTo>
                  <a:pt x="54736" y="55245"/>
                </a:lnTo>
                <a:lnTo>
                  <a:pt x="55879" y="52578"/>
                </a:lnTo>
                <a:lnTo>
                  <a:pt x="57022" y="50037"/>
                </a:lnTo>
                <a:lnTo>
                  <a:pt x="58800" y="47751"/>
                </a:lnTo>
                <a:lnTo>
                  <a:pt x="63626" y="43815"/>
                </a:lnTo>
                <a:lnTo>
                  <a:pt x="66675" y="42418"/>
                </a:lnTo>
                <a:lnTo>
                  <a:pt x="70357" y="41401"/>
                </a:lnTo>
                <a:lnTo>
                  <a:pt x="74040" y="40259"/>
                </a:lnTo>
                <a:lnTo>
                  <a:pt x="78485" y="39750"/>
                </a:lnTo>
                <a:lnTo>
                  <a:pt x="90677" y="39750"/>
                </a:lnTo>
                <a:lnTo>
                  <a:pt x="97027" y="40512"/>
                </a:lnTo>
                <a:lnTo>
                  <a:pt x="102615" y="42163"/>
                </a:lnTo>
                <a:lnTo>
                  <a:pt x="108203" y="43687"/>
                </a:lnTo>
                <a:lnTo>
                  <a:pt x="113156" y="45338"/>
                </a:lnTo>
                <a:lnTo>
                  <a:pt x="117347" y="47117"/>
                </a:lnTo>
                <a:lnTo>
                  <a:pt x="121665" y="48895"/>
                </a:lnTo>
                <a:lnTo>
                  <a:pt x="125094" y="50546"/>
                </a:lnTo>
                <a:lnTo>
                  <a:pt x="128015" y="52197"/>
                </a:lnTo>
                <a:lnTo>
                  <a:pt x="130809" y="53721"/>
                </a:lnTo>
                <a:lnTo>
                  <a:pt x="136397" y="54229"/>
                </a:lnTo>
                <a:lnTo>
                  <a:pt x="139953" y="49275"/>
                </a:lnTo>
                <a:lnTo>
                  <a:pt x="140842" y="42163"/>
                </a:lnTo>
                <a:lnTo>
                  <a:pt x="140842" y="28575"/>
                </a:lnTo>
                <a:lnTo>
                  <a:pt x="139826" y="20447"/>
                </a:lnTo>
                <a:lnTo>
                  <a:pt x="135508" y="13081"/>
                </a:lnTo>
                <a:lnTo>
                  <a:pt x="128396" y="9017"/>
                </a:lnTo>
                <a:lnTo>
                  <a:pt x="121157" y="6096"/>
                </a:lnTo>
                <a:lnTo>
                  <a:pt x="116331" y="4699"/>
                </a:lnTo>
                <a:lnTo>
                  <a:pt x="111632" y="3429"/>
                </a:lnTo>
                <a:lnTo>
                  <a:pt x="106299" y="2286"/>
                </a:lnTo>
                <a:lnTo>
                  <a:pt x="100456" y="1397"/>
                </a:lnTo>
                <a:lnTo>
                  <a:pt x="94487" y="508"/>
                </a:lnTo>
                <a:lnTo>
                  <a:pt x="88518" y="0"/>
                </a:lnTo>
                <a:lnTo>
                  <a:pt x="82168" y="0"/>
                </a:lnTo>
                <a:lnTo>
                  <a:pt x="72862" y="318"/>
                </a:lnTo>
                <a:lnTo>
                  <a:pt x="60116" y="1888"/>
                </a:lnTo>
                <a:lnTo>
                  <a:pt x="48386" y="4699"/>
                </a:lnTo>
                <a:lnTo>
                  <a:pt x="33012" y="11127"/>
                </a:lnTo>
                <a:lnTo>
                  <a:pt x="22859" y="17907"/>
                </a:lnTo>
                <a:lnTo>
                  <a:pt x="13358" y="27478"/>
                </a:lnTo>
                <a:lnTo>
                  <a:pt x="6730" y="38354"/>
                </a:lnTo>
                <a:lnTo>
                  <a:pt x="2417" y="51479"/>
                </a:lnTo>
                <a:lnTo>
                  <a:pt x="1142" y="64516"/>
                </a:lnTo>
                <a:lnTo>
                  <a:pt x="1142" y="73913"/>
                </a:lnTo>
                <a:lnTo>
                  <a:pt x="2539" y="81915"/>
                </a:lnTo>
                <a:lnTo>
                  <a:pt x="5333" y="88646"/>
                </a:lnTo>
                <a:lnTo>
                  <a:pt x="8000" y="95376"/>
                </a:lnTo>
                <a:lnTo>
                  <a:pt x="11683" y="101092"/>
                </a:lnTo>
                <a:lnTo>
                  <a:pt x="16255" y="105918"/>
                </a:lnTo>
                <a:lnTo>
                  <a:pt x="20827" y="110617"/>
                </a:lnTo>
                <a:lnTo>
                  <a:pt x="25907" y="114681"/>
                </a:lnTo>
                <a:lnTo>
                  <a:pt x="31622" y="117856"/>
                </a:lnTo>
                <a:lnTo>
                  <a:pt x="37337" y="121158"/>
                </a:lnTo>
                <a:lnTo>
                  <a:pt x="43306" y="124079"/>
                </a:lnTo>
                <a:lnTo>
                  <a:pt x="49275" y="126619"/>
                </a:lnTo>
                <a:lnTo>
                  <a:pt x="55244" y="129159"/>
                </a:lnTo>
                <a:lnTo>
                  <a:pt x="61213" y="131445"/>
                </a:lnTo>
                <a:lnTo>
                  <a:pt x="66928" y="133476"/>
                </a:lnTo>
                <a:lnTo>
                  <a:pt x="72643" y="135636"/>
                </a:lnTo>
                <a:lnTo>
                  <a:pt x="77724" y="137795"/>
                </a:lnTo>
                <a:lnTo>
                  <a:pt x="82295" y="140208"/>
                </a:lnTo>
                <a:lnTo>
                  <a:pt x="86867" y="142621"/>
                </a:lnTo>
                <a:lnTo>
                  <a:pt x="90550" y="145415"/>
                </a:lnTo>
                <a:lnTo>
                  <a:pt x="93217" y="148590"/>
                </a:lnTo>
                <a:lnTo>
                  <a:pt x="96011" y="151765"/>
                </a:lnTo>
                <a:lnTo>
                  <a:pt x="97408" y="155701"/>
                </a:lnTo>
                <a:lnTo>
                  <a:pt x="97408" y="163957"/>
                </a:lnTo>
                <a:lnTo>
                  <a:pt x="96646" y="167386"/>
                </a:lnTo>
                <a:lnTo>
                  <a:pt x="95122" y="170434"/>
                </a:lnTo>
                <a:lnTo>
                  <a:pt x="93725" y="173355"/>
                </a:lnTo>
                <a:lnTo>
                  <a:pt x="91439" y="175768"/>
                </a:lnTo>
                <a:lnTo>
                  <a:pt x="88518" y="177800"/>
                </a:lnTo>
                <a:lnTo>
                  <a:pt x="85725" y="179705"/>
                </a:lnTo>
                <a:lnTo>
                  <a:pt x="82295" y="181101"/>
                </a:lnTo>
                <a:lnTo>
                  <a:pt x="78358" y="182245"/>
                </a:lnTo>
                <a:lnTo>
                  <a:pt x="74294" y="183261"/>
                </a:lnTo>
                <a:lnTo>
                  <a:pt x="69850" y="183769"/>
                </a:lnTo>
                <a:lnTo>
                  <a:pt x="56768" y="183769"/>
                </a:lnTo>
                <a:lnTo>
                  <a:pt x="49529" y="182753"/>
                </a:lnTo>
                <a:lnTo>
                  <a:pt x="43306" y="180848"/>
                </a:lnTo>
                <a:lnTo>
                  <a:pt x="36956" y="178943"/>
                </a:lnTo>
                <a:lnTo>
                  <a:pt x="31368" y="176784"/>
                </a:lnTo>
                <a:lnTo>
                  <a:pt x="26669" y="174625"/>
                </a:lnTo>
                <a:lnTo>
                  <a:pt x="21843" y="172338"/>
                </a:lnTo>
                <a:lnTo>
                  <a:pt x="17906" y="170307"/>
                </a:lnTo>
                <a:lnTo>
                  <a:pt x="14731" y="168529"/>
                </a:lnTo>
                <a:lnTo>
                  <a:pt x="11429" y="166624"/>
                </a:lnTo>
                <a:lnTo>
                  <a:pt x="7365" y="165735"/>
                </a:lnTo>
                <a:lnTo>
                  <a:pt x="4063" y="166497"/>
                </a:lnTo>
                <a:lnTo>
                  <a:pt x="1777" y="169545"/>
                </a:lnTo>
                <a:lnTo>
                  <a:pt x="761" y="173228"/>
                </a:lnTo>
                <a:lnTo>
                  <a:pt x="507" y="175895"/>
                </a:lnTo>
                <a:lnTo>
                  <a:pt x="253" y="178435"/>
                </a:lnTo>
                <a:lnTo>
                  <a:pt x="0" y="181863"/>
                </a:lnTo>
                <a:lnTo>
                  <a:pt x="0" y="192786"/>
                </a:lnTo>
                <a:lnTo>
                  <a:pt x="507" y="197738"/>
                </a:lnTo>
                <a:lnTo>
                  <a:pt x="1396" y="201041"/>
                </a:lnTo>
                <a:lnTo>
                  <a:pt x="2285" y="204470"/>
                </a:lnTo>
                <a:lnTo>
                  <a:pt x="5206" y="208407"/>
                </a:lnTo>
                <a:lnTo>
                  <a:pt x="9397" y="211709"/>
                </a:lnTo>
                <a:lnTo>
                  <a:pt x="12953" y="213487"/>
                </a:lnTo>
                <a:lnTo>
                  <a:pt x="16636" y="215265"/>
                </a:lnTo>
                <a:lnTo>
                  <a:pt x="21081" y="217043"/>
                </a:lnTo>
                <a:lnTo>
                  <a:pt x="26415" y="218694"/>
                </a:lnTo>
                <a:lnTo>
                  <a:pt x="31750" y="2204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692773" y="1215263"/>
            <a:ext cx="140843" cy="272541"/>
          </a:xfrm>
          <a:custGeom>
            <a:avLst/>
            <a:gdLst/>
            <a:ahLst/>
            <a:cxnLst/>
            <a:rect l="l" t="t" r="r" b="b"/>
            <a:pathLst>
              <a:path w="140843" h="272541">
                <a:moveTo>
                  <a:pt x="134620" y="54228"/>
                </a:moveTo>
                <a:lnTo>
                  <a:pt x="131825" y="53848"/>
                </a:lnTo>
                <a:lnTo>
                  <a:pt x="88519" y="53848"/>
                </a:lnTo>
                <a:lnTo>
                  <a:pt x="88519" y="9398"/>
                </a:lnTo>
                <a:lnTo>
                  <a:pt x="88137" y="6603"/>
                </a:lnTo>
                <a:lnTo>
                  <a:pt x="84835" y="3175"/>
                </a:lnTo>
                <a:lnTo>
                  <a:pt x="80645" y="1524"/>
                </a:lnTo>
                <a:lnTo>
                  <a:pt x="77850" y="888"/>
                </a:lnTo>
                <a:lnTo>
                  <a:pt x="74168" y="508"/>
                </a:lnTo>
                <a:lnTo>
                  <a:pt x="70484" y="253"/>
                </a:lnTo>
                <a:lnTo>
                  <a:pt x="65912" y="0"/>
                </a:lnTo>
                <a:lnTo>
                  <a:pt x="55118" y="0"/>
                </a:lnTo>
                <a:lnTo>
                  <a:pt x="50546" y="253"/>
                </a:lnTo>
                <a:lnTo>
                  <a:pt x="46990" y="508"/>
                </a:lnTo>
                <a:lnTo>
                  <a:pt x="43306" y="888"/>
                </a:lnTo>
                <a:lnTo>
                  <a:pt x="40385" y="1524"/>
                </a:lnTo>
                <a:lnTo>
                  <a:pt x="36068" y="3175"/>
                </a:lnTo>
                <a:lnTo>
                  <a:pt x="32893" y="6603"/>
                </a:lnTo>
                <a:lnTo>
                  <a:pt x="32511" y="9398"/>
                </a:lnTo>
                <a:lnTo>
                  <a:pt x="32511" y="53848"/>
                </a:lnTo>
                <a:lnTo>
                  <a:pt x="7366" y="53848"/>
                </a:lnTo>
                <a:lnTo>
                  <a:pt x="3809" y="55625"/>
                </a:lnTo>
                <a:lnTo>
                  <a:pt x="2158" y="58674"/>
                </a:lnTo>
                <a:lnTo>
                  <a:pt x="888" y="62611"/>
                </a:lnTo>
                <a:lnTo>
                  <a:pt x="507" y="65659"/>
                </a:lnTo>
                <a:lnTo>
                  <a:pt x="126" y="68579"/>
                </a:lnTo>
                <a:lnTo>
                  <a:pt x="0" y="84709"/>
                </a:lnTo>
                <a:lnTo>
                  <a:pt x="634" y="90550"/>
                </a:lnTo>
                <a:lnTo>
                  <a:pt x="2158" y="94107"/>
                </a:lnTo>
                <a:lnTo>
                  <a:pt x="3682" y="97662"/>
                </a:lnTo>
                <a:lnTo>
                  <a:pt x="5842" y="99313"/>
                </a:lnTo>
                <a:lnTo>
                  <a:pt x="32511" y="99313"/>
                </a:lnTo>
                <a:lnTo>
                  <a:pt x="32511" y="201422"/>
                </a:lnTo>
                <a:lnTo>
                  <a:pt x="32668" y="208627"/>
                </a:lnTo>
                <a:lnTo>
                  <a:pt x="33889" y="221623"/>
                </a:lnTo>
                <a:lnTo>
                  <a:pt x="36322" y="233045"/>
                </a:lnTo>
                <a:lnTo>
                  <a:pt x="38861" y="242062"/>
                </a:lnTo>
                <a:lnTo>
                  <a:pt x="42799" y="249427"/>
                </a:lnTo>
                <a:lnTo>
                  <a:pt x="48132" y="255270"/>
                </a:lnTo>
                <a:lnTo>
                  <a:pt x="53467" y="261112"/>
                </a:lnTo>
                <a:lnTo>
                  <a:pt x="60325" y="265557"/>
                </a:lnTo>
                <a:lnTo>
                  <a:pt x="68452" y="268350"/>
                </a:lnTo>
                <a:lnTo>
                  <a:pt x="71887" y="269410"/>
                </a:lnTo>
                <a:lnTo>
                  <a:pt x="83888" y="271759"/>
                </a:lnTo>
                <a:lnTo>
                  <a:pt x="97535" y="272541"/>
                </a:lnTo>
                <a:lnTo>
                  <a:pt x="105791" y="272414"/>
                </a:lnTo>
                <a:lnTo>
                  <a:pt x="109854" y="271907"/>
                </a:lnTo>
                <a:lnTo>
                  <a:pt x="113919" y="271525"/>
                </a:lnTo>
                <a:lnTo>
                  <a:pt x="117728" y="270890"/>
                </a:lnTo>
                <a:lnTo>
                  <a:pt x="121284" y="270001"/>
                </a:lnTo>
                <a:lnTo>
                  <a:pt x="124713" y="269239"/>
                </a:lnTo>
                <a:lnTo>
                  <a:pt x="127761" y="268224"/>
                </a:lnTo>
                <a:lnTo>
                  <a:pt x="130428" y="267081"/>
                </a:lnTo>
                <a:lnTo>
                  <a:pt x="132969" y="266064"/>
                </a:lnTo>
                <a:lnTo>
                  <a:pt x="136398" y="263271"/>
                </a:lnTo>
                <a:lnTo>
                  <a:pt x="138810" y="259461"/>
                </a:lnTo>
                <a:lnTo>
                  <a:pt x="139573" y="255904"/>
                </a:lnTo>
                <a:lnTo>
                  <a:pt x="140461" y="252475"/>
                </a:lnTo>
                <a:lnTo>
                  <a:pt x="140843" y="247396"/>
                </a:lnTo>
                <a:lnTo>
                  <a:pt x="140843" y="236727"/>
                </a:lnTo>
                <a:lnTo>
                  <a:pt x="140588" y="233299"/>
                </a:lnTo>
                <a:lnTo>
                  <a:pt x="140207" y="230632"/>
                </a:lnTo>
                <a:lnTo>
                  <a:pt x="139826" y="227964"/>
                </a:lnTo>
                <a:lnTo>
                  <a:pt x="139065" y="224282"/>
                </a:lnTo>
                <a:lnTo>
                  <a:pt x="136271" y="220599"/>
                </a:lnTo>
                <a:lnTo>
                  <a:pt x="133476" y="220345"/>
                </a:lnTo>
                <a:lnTo>
                  <a:pt x="129794" y="221614"/>
                </a:lnTo>
                <a:lnTo>
                  <a:pt x="126365" y="222885"/>
                </a:lnTo>
                <a:lnTo>
                  <a:pt x="122427" y="224154"/>
                </a:lnTo>
                <a:lnTo>
                  <a:pt x="117728" y="225171"/>
                </a:lnTo>
                <a:lnTo>
                  <a:pt x="114934" y="225425"/>
                </a:lnTo>
                <a:lnTo>
                  <a:pt x="103250" y="225425"/>
                </a:lnTo>
                <a:lnTo>
                  <a:pt x="97154" y="222758"/>
                </a:lnTo>
                <a:lnTo>
                  <a:pt x="93725" y="217297"/>
                </a:lnTo>
                <a:lnTo>
                  <a:pt x="90297" y="211962"/>
                </a:lnTo>
                <a:lnTo>
                  <a:pt x="88519" y="203708"/>
                </a:lnTo>
                <a:lnTo>
                  <a:pt x="88519" y="99313"/>
                </a:lnTo>
                <a:lnTo>
                  <a:pt x="134874" y="99313"/>
                </a:lnTo>
                <a:lnTo>
                  <a:pt x="137032" y="97662"/>
                </a:lnTo>
                <a:lnTo>
                  <a:pt x="138556" y="94107"/>
                </a:lnTo>
                <a:lnTo>
                  <a:pt x="140080" y="90550"/>
                </a:lnTo>
                <a:lnTo>
                  <a:pt x="140843" y="84709"/>
                </a:lnTo>
                <a:lnTo>
                  <a:pt x="140843" y="72262"/>
                </a:lnTo>
                <a:lnTo>
                  <a:pt x="140588" y="68579"/>
                </a:lnTo>
                <a:lnTo>
                  <a:pt x="140207" y="65659"/>
                </a:lnTo>
                <a:lnTo>
                  <a:pt x="139826" y="62611"/>
                </a:lnTo>
                <a:lnTo>
                  <a:pt x="139319" y="60325"/>
                </a:lnTo>
                <a:lnTo>
                  <a:pt x="137795" y="56896"/>
                </a:lnTo>
                <a:lnTo>
                  <a:pt x="134620" y="542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913626" y="1271777"/>
            <a:ext cx="3301" cy="82550"/>
          </a:xfrm>
          <a:custGeom>
            <a:avLst/>
            <a:gdLst/>
            <a:ahLst/>
            <a:cxnLst/>
            <a:rect l="l" t="t" r="r" b="b"/>
            <a:pathLst>
              <a:path w="3301" h="82550">
                <a:moveTo>
                  <a:pt x="0" y="82550"/>
                </a:moveTo>
                <a:lnTo>
                  <a:pt x="380" y="75564"/>
                </a:lnTo>
                <a:lnTo>
                  <a:pt x="1397" y="68961"/>
                </a:lnTo>
                <a:lnTo>
                  <a:pt x="3301" y="62864"/>
                </a:lnTo>
                <a:lnTo>
                  <a:pt x="1904" y="0"/>
                </a:lnTo>
                <a:lnTo>
                  <a:pt x="867" y="436"/>
                </a:lnTo>
                <a:lnTo>
                  <a:pt x="0" y="82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029958" y="1291716"/>
            <a:ext cx="22098" cy="98806"/>
          </a:xfrm>
          <a:custGeom>
            <a:avLst/>
            <a:gdLst/>
            <a:ahLst/>
            <a:cxnLst/>
            <a:rect l="l" t="t" r="r" b="b"/>
            <a:pathLst>
              <a:path w="22098" h="98806">
                <a:moveTo>
                  <a:pt x="22098" y="85598"/>
                </a:moveTo>
                <a:lnTo>
                  <a:pt x="22094" y="68652"/>
                </a:lnTo>
                <a:lnTo>
                  <a:pt x="21443" y="55417"/>
                </a:lnTo>
                <a:lnTo>
                  <a:pt x="19666" y="42854"/>
                </a:lnTo>
                <a:lnTo>
                  <a:pt x="16764" y="30987"/>
                </a:lnTo>
                <a:lnTo>
                  <a:pt x="13312" y="21376"/>
                </a:lnTo>
                <a:lnTo>
                  <a:pt x="7448" y="10076"/>
                </a:lnTo>
                <a:lnTo>
                  <a:pt x="0" y="0"/>
                </a:lnTo>
                <a:lnTo>
                  <a:pt x="4952" y="98806"/>
                </a:lnTo>
                <a:lnTo>
                  <a:pt x="10287" y="98806"/>
                </a:lnTo>
                <a:lnTo>
                  <a:pt x="14477" y="97155"/>
                </a:lnTo>
                <a:lnTo>
                  <a:pt x="17525" y="93853"/>
                </a:lnTo>
                <a:lnTo>
                  <a:pt x="20574" y="90678"/>
                </a:lnTo>
                <a:lnTo>
                  <a:pt x="22098" y="855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856476" y="1263903"/>
            <a:ext cx="186181" cy="224662"/>
          </a:xfrm>
          <a:custGeom>
            <a:avLst/>
            <a:gdLst/>
            <a:ahLst/>
            <a:cxnLst/>
            <a:rect l="l" t="t" r="r" b="b"/>
            <a:pathLst>
              <a:path w="186181" h="224662">
                <a:moveTo>
                  <a:pt x="58166" y="142748"/>
                </a:moveTo>
                <a:lnTo>
                  <a:pt x="57150" y="135128"/>
                </a:lnTo>
                <a:lnTo>
                  <a:pt x="57150" y="126619"/>
                </a:lnTo>
                <a:lnTo>
                  <a:pt x="178434" y="126619"/>
                </a:lnTo>
                <a:lnTo>
                  <a:pt x="173481" y="27812"/>
                </a:lnTo>
                <a:lnTo>
                  <a:pt x="166454" y="20853"/>
                </a:lnTo>
                <a:lnTo>
                  <a:pt x="156235" y="13397"/>
                </a:lnTo>
                <a:lnTo>
                  <a:pt x="144399" y="7366"/>
                </a:lnTo>
                <a:lnTo>
                  <a:pt x="139901" y="5693"/>
                </a:lnTo>
                <a:lnTo>
                  <a:pt x="128340" y="2555"/>
                </a:lnTo>
                <a:lnTo>
                  <a:pt x="115579" y="645"/>
                </a:lnTo>
                <a:lnTo>
                  <a:pt x="101600" y="0"/>
                </a:lnTo>
                <a:lnTo>
                  <a:pt x="96023" y="113"/>
                </a:lnTo>
                <a:lnTo>
                  <a:pt x="82878" y="1355"/>
                </a:lnTo>
                <a:lnTo>
                  <a:pt x="70549" y="3948"/>
                </a:lnTo>
                <a:lnTo>
                  <a:pt x="59054" y="7874"/>
                </a:lnTo>
                <a:lnTo>
                  <a:pt x="60451" y="70738"/>
                </a:lnTo>
                <a:lnTo>
                  <a:pt x="62229" y="64516"/>
                </a:lnTo>
                <a:lnTo>
                  <a:pt x="64897" y="59182"/>
                </a:lnTo>
                <a:lnTo>
                  <a:pt x="68452" y="54610"/>
                </a:lnTo>
                <a:lnTo>
                  <a:pt x="72008" y="50037"/>
                </a:lnTo>
                <a:lnTo>
                  <a:pt x="76326" y="46482"/>
                </a:lnTo>
                <a:lnTo>
                  <a:pt x="81660" y="43815"/>
                </a:lnTo>
                <a:lnTo>
                  <a:pt x="86868" y="41148"/>
                </a:lnTo>
                <a:lnTo>
                  <a:pt x="93091" y="39750"/>
                </a:lnTo>
                <a:lnTo>
                  <a:pt x="100202" y="39750"/>
                </a:lnTo>
                <a:lnTo>
                  <a:pt x="110417" y="40654"/>
                </a:lnTo>
                <a:lnTo>
                  <a:pt x="122538" y="45137"/>
                </a:lnTo>
                <a:lnTo>
                  <a:pt x="131572" y="53340"/>
                </a:lnTo>
                <a:lnTo>
                  <a:pt x="137305" y="63670"/>
                </a:lnTo>
                <a:lnTo>
                  <a:pt x="140400" y="75945"/>
                </a:lnTo>
                <a:lnTo>
                  <a:pt x="141097" y="90424"/>
                </a:lnTo>
                <a:lnTo>
                  <a:pt x="57150" y="90424"/>
                </a:lnTo>
                <a:lnTo>
                  <a:pt x="58017" y="8310"/>
                </a:lnTo>
                <a:lnTo>
                  <a:pt x="46494" y="14222"/>
                </a:lnTo>
                <a:lnTo>
                  <a:pt x="36172" y="21603"/>
                </a:lnTo>
                <a:lnTo>
                  <a:pt x="27050" y="30480"/>
                </a:lnTo>
                <a:lnTo>
                  <a:pt x="17813" y="42924"/>
                </a:lnTo>
                <a:lnTo>
                  <a:pt x="11800" y="54190"/>
                </a:lnTo>
                <a:lnTo>
                  <a:pt x="6984" y="66675"/>
                </a:lnTo>
                <a:lnTo>
                  <a:pt x="4314" y="75986"/>
                </a:lnTo>
                <a:lnTo>
                  <a:pt x="1908" y="88136"/>
                </a:lnTo>
                <a:lnTo>
                  <a:pt x="474" y="100997"/>
                </a:lnTo>
                <a:lnTo>
                  <a:pt x="0" y="114554"/>
                </a:lnTo>
                <a:lnTo>
                  <a:pt x="325" y="126711"/>
                </a:lnTo>
                <a:lnTo>
                  <a:pt x="1522" y="139834"/>
                </a:lnTo>
                <a:lnTo>
                  <a:pt x="3610" y="151987"/>
                </a:lnTo>
                <a:lnTo>
                  <a:pt x="6603" y="163195"/>
                </a:lnTo>
                <a:lnTo>
                  <a:pt x="12275" y="177264"/>
                </a:lnTo>
                <a:lnTo>
                  <a:pt x="18722" y="188149"/>
                </a:lnTo>
                <a:lnTo>
                  <a:pt x="26543" y="197612"/>
                </a:lnTo>
                <a:lnTo>
                  <a:pt x="36778" y="206282"/>
                </a:lnTo>
                <a:lnTo>
                  <a:pt x="47663" y="212845"/>
                </a:lnTo>
                <a:lnTo>
                  <a:pt x="59944" y="217932"/>
                </a:lnTo>
                <a:lnTo>
                  <a:pt x="67820" y="220241"/>
                </a:lnTo>
                <a:lnTo>
                  <a:pt x="79758" y="222687"/>
                </a:lnTo>
                <a:lnTo>
                  <a:pt x="92664" y="224166"/>
                </a:lnTo>
                <a:lnTo>
                  <a:pt x="106552" y="224662"/>
                </a:lnTo>
                <a:lnTo>
                  <a:pt x="109027" y="224649"/>
                </a:lnTo>
                <a:lnTo>
                  <a:pt x="121995" y="224102"/>
                </a:lnTo>
                <a:lnTo>
                  <a:pt x="134239" y="222758"/>
                </a:lnTo>
                <a:lnTo>
                  <a:pt x="142875" y="221487"/>
                </a:lnTo>
                <a:lnTo>
                  <a:pt x="150495" y="219963"/>
                </a:lnTo>
                <a:lnTo>
                  <a:pt x="163829" y="216535"/>
                </a:lnTo>
                <a:lnTo>
                  <a:pt x="173735" y="212979"/>
                </a:lnTo>
                <a:lnTo>
                  <a:pt x="180721" y="209804"/>
                </a:lnTo>
                <a:lnTo>
                  <a:pt x="185293" y="201422"/>
                </a:lnTo>
                <a:lnTo>
                  <a:pt x="186181" y="193167"/>
                </a:lnTo>
                <a:lnTo>
                  <a:pt x="185927" y="177800"/>
                </a:lnTo>
                <a:lnTo>
                  <a:pt x="183260" y="169925"/>
                </a:lnTo>
                <a:lnTo>
                  <a:pt x="173990" y="169291"/>
                </a:lnTo>
                <a:lnTo>
                  <a:pt x="166750" y="172085"/>
                </a:lnTo>
                <a:lnTo>
                  <a:pt x="162305" y="173736"/>
                </a:lnTo>
                <a:lnTo>
                  <a:pt x="156845" y="175387"/>
                </a:lnTo>
                <a:lnTo>
                  <a:pt x="151383" y="177165"/>
                </a:lnTo>
                <a:lnTo>
                  <a:pt x="145033" y="178688"/>
                </a:lnTo>
                <a:lnTo>
                  <a:pt x="137541" y="180086"/>
                </a:lnTo>
                <a:lnTo>
                  <a:pt x="137022" y="180181"/>
                </a:lnTo>
                <a:lnTo>
                  <a:pt x="125145" y="181714"/>
                </a:lnTo>
                <a:lnTo>
                  <a:pt x="111632" y="182245"/>
                </a:lnTo>
                <a:lnTo>
                  <a:pt x="101980" y="182245"/>
                </a:lnTo>
                <a:lnTo>
                  <a:pt x="93725" y="180975"/>
                </a:lnTo>
                <a:lnTo>
                  <a:pt x="86741" y="178435"/>
                </a:lnTo>
                <a:lnTo>
                  <a:pt x="79882" y="175895"/>
                </a:lnTo>
                <a:lnTo>
                  <a:pt x="74168" y="172212"/>
                </a:lnTo>
                <a:lnTo>
                  <a:pt x="69850" y="167386"/>
                </a:lnTo>
                <a:lnTo>
                  <a:pt x="65404" y="162560"/>
                </a:lnTo>
                <a:lnTo>
                  <a:pt x="62229" y="156591"/>
                </a:lnTo>
                <a:lnTo>
                  <a:pt x="60198" y="149733"/>
                </a:lnTo>
                <a:lnTo>
                  <a:pt x="58166" y="1427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098283" y="1263903"/>
            <a:ext cx="190119" cy="220853"/>
          </a:xfrm>
          <a:custGeom>
            <a:avLst/>
            <a:gdLst/>
            <a:ahLst/>
            <a:cxnLst/>
            <a:rect l="l" t="t" r="r" b="b"/>
            <a:pathLst>
              <a:path w="190119" h="220853">
                <a:moveTo>
                  <a:pt x="48006" y="11303"/>
                </a:moveTo>
                <a:lnTo>
                  <a:pt x="46100" y="7747"/>
                </a:lnTo>
                <a:lnTo>
                  <a:pt x="43180" y="6096"/>
                </a:lnTo>
                <a:lnTo>
                  <a:pt x="38989" y="4825"/>
                </a:lnTo>
                <a:lnTo>
                  <a:pt x="35941" y="4445"/>
                </a:lnTo>
                <a:lnTo>
                  <a:pt x="32766" y="4063"/>
                </a:lnTo>
                <a:lnTo>
                  <a:pt x="28829" y="3810"/>
                </a:lnTo>
                <a:lnTo>
                  <a:pt x="19431" y="3810"/>
                </a:lnTo>
                <a:lnTo>
                  <a:pt x="15621" y="4063"/>
                </a:lnTo>
                <a:lnTo>
                  <a:pt x="12573" y="4445"/>
                </a:lnTo>
                <a:lnTo>
                  <a:pt x="9525" y="4825"/>
                </a:lnTo>
                <a:lnTo>
                  <a:pt x="6985" y="5334"/>
                </a:lnTo>
                <a:lnTo>
                  <a:pt x="3175" y="6858"/>
                </a:lnTo>
                <a:lnTo>
                  <a:pt x="381" y="10033"/>
                </a:lnTo>
                <a:lnTo>
                  <a:pt x="0" y="12826"/>
                </a:lnTo>
                <a:lnTo>
                  <a:pt x="0" y="211836"/>
                </a:lnTo>
                <a:lnTo>
                  <a:pt x="8000" y="219329"/>
                </a:lnTo>
                <a:lnTo>
                  <a:pt x="18034" y="220599"/>
                </a:lnTo>
                <a:lnTo>
                  <a:pt x="22606" y="220853"/>
                </a:lnTo>
                <a:lnTo>
                  <a:pt x="33527" y="220853"/>
                </a:lnTo>
                <a:lnTo>
                  <a:pt x="41656" y="220218"/>
                </a:lnTo>
                <a:lnTo>
                  <a:pt x="52450" y="217805"/>
                </a:lnTo>
                <a:lnTo>
                  <a:pt x="56261" y="211836"/>
                </a:lnTo>
                <a:lnTo>
                  <a:pt x="56261" y="79501"/>
                </a:lnTo>
                <a:lnTo>
                  <a:pt x="61172" y="73566"/>
                </a:lnTo>
                <a:lnTo>
                  <a:pt x="70189" y="64061"/>
                </a:lnTo>
                <a:lnTo>
                  <a:pt x="78994" y="56769"/>
                </a:lnTo>
                <a:lnTo>
                  <a:pt x="86233" y="51562"/>
                </a:lnTo>
                <a:lnTo>
                  <a:pt x="93472" y="48895"/>
                </a:lnTo>
                <a:lnTo>
                  <a:pt x="106299" y="48895"/>
                </a:lnTo>
                <a:lnTo>
                  <a:pt x="111251" y="50037"/>
                </a:lnTo>
                <a:lnTo>
                  <a:pt x="115443" y="52197"/>
                </a:lnTo>
                <a:lnTo>
                  <a:pt x="119761" y="54356"/>
                </a:lnTo>
                <a:lnTo>
                  <a:pt x="125857" y="61341"/>
                </a:lnTo>
                <a:lnTo>
                  <a:pt x="130556" y="69976"/>
                </a:lnTo>
                <a:lnTo>
                  <a:pt x="131952" y="75437"/>
                </a:lnTo>
                <a:lnTo>
                  <a:pt x="133350" y="81025"/>
                </a:lnTo>
                <a:lnTo>
                  <a:pt x="134112" y="88646"/>
                </a:lnTo>
                <a:lnTo>
                  <a:pt x="134112" y="211836"/>
                </a:lnTo>
                <a:lnTo>
                  <a:pt x="134620" y="214630"/>
                </a:lnTo>
                <a:lnTo>
                  <a:pt x="141986" y="219329"/>
                </a:lnTo>
                <a:lnTo>
                  <a:pt x="152146" y="220599"/>
                </a:lnTo>
                <a:lnTo>
                  <a:pt x="156718" y="220853"/>
                </a:lnTo>
                <a:lnTo>
                  <a:pt x="167640" y="220853"/>
                </a:lnTo>
                <a:lnTo>
                  <a:pt x="175768" y="220218"/>
                </a:lnTo>
                <a:lnTo>
                  <a:pt x="186436" y="217805"/>
                </a:lnTo>
                <a:lnTo>
                  <a:pt x="190119" y="211836"/>
                </a:lnTo>
                <a:lnTo>
                  <a:pt x="190119" y="88900"/>
                </a:lnTo>
                <a:lnTo>
                  <a:pt x="189732" y="75713"/>
                </a:lnTo>
                <a:lnTo>
                  <a:pt x="188462" y="63042"/>
                </a:lnTo>
                <a:lnTo>
                  <a:pt x="186309" y="51816"/>
                </a:lnTo>
                <a:lnTo>
                  <a:pt x="180442" y="35511"/>
                </a:lnTo>
                <a:lnTo>
                  <a:pt x="173990" y="24892"/>
                </a:lnTo>
                <a:lnTo>
                  <a:pt x="162646" y="13510"/>
                </a:lnTo>
                <a:lnTo>
                  <a:pt x="151384" y="6731"/>
                </a:lnTo>
                <a:lnTo>
                  <a:pt x="143304" y="3574"/>
                </a:lnTo>
                <a:lnTo>
                  <a:pt x="131054" y="899"/>
                </a:lnTo>
                <a:lnTo>
                  <a:pt x="117094" y="0"/>
                </a:lnTo>
                <a:lnTo>
                  <a:pt x="105865" y="861"/>
                </a:lnTo>
                <a:lnTo>
                  <a:pt x="93546" y="3873"/>
                </a:lnTo>
                <a:lnTo>
                  <a:pt x="81534" y="9017"/>
                </a:lnTo>
                <a:lnTo>
                  <a:pt x="67663" y="17741"/>
                </a:lnTo>
                <a:lnTo>
                  <a:pt x="57767" y="25990"/>
                </a:lnTo>
                <a:lnTo>
                  <a:pt x="48006" y="35813"/>
                </a:lnTo>
                <a:lnTo>
                  <a:pt x="48006" y="113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343648" y="1267714"/>
            <a:ext cx="56260" cy="217043"/>
          </a:xfrm>
          <a:custGeom>
            <a:avLst/>
            <a:gdLst/>
            <a:ahLst/>
            <a:cxnLst/>
            <a:rect l="l" t="t" r="r" b="b"/>
            <a:pathLst>
              <a:path w="56260" h="217043">
                <a:moveTo>
                  <a:pt x="0" y="9398"/>
                </a:moveTo>
                <a:lnTo>
                  <a:pt x="0" y="208025"/>
                </a:lnTo>
                <a:lnTo>
                  <a:pt x="380" y="210820"/>
                </a:lnTo>
                <a:lnTo>
                  <a:pt x="8000" y="215519"/>
                </a:lnTo>
                <a:lnTo>
                  <a:pt x="18033" y="216788"/>
                </a:lnTo>
                <a:lnTo>
                  <a:pt x="22605" y="217043"/>
                </a:lnTo>
                <a:lnTo>
                  <a:pt x="33527" y="217043"/>
                </a:lnTo>
                <a:lnTo>
                  <a:pt x="41655" y="216408"/>
                </a:lnTo>
                <a:lnTo>
                  <a:pt x="52450" y="213995"/>
                </a:lnTo>
                <a:lnTo>
                  <a:pt x="56260" y="208025"/>
                </a:lnTo>
                <a:lnTo>
                  <a:pt x="56260" y="9398"/>
                </a:lnTo>
                <a:lnTo>
                  <a:pt x="48132" y="1777"/>
                </a:lnTo>
                <a:lnTo>
                  <a:pt x="38100" y="253"/>
                </a:lnTo>
                <a:lnTo>
                  <a:pt x="33527" y="0"/>
                </a:lnTo>
                <a:lnTo>
                  <a:pt x="22605" y="0"/>
                </a:lnTo>
                <a:lnTo>
                  <a:pt x="14477" y="635"/>
                </a:lnTo>
                <a:lnTo>
                  <a:pt x="3682" y="3428"/>
                </a:lnTo>
                <a:lnTo>
                  <a:pt x="0" y="93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339330" y="1180211"/>
            <a:ext cx="64770" cy="58927"/>
          </a:xfrm>
          <a:custGeom>
            <a:avLst/>
            <a:gdLst/>
            <a:ahLst/>
            <a:cxnLst/>
            <a:rect l="l" t="t" r="r" b="b"/>
            <a:pathLst>
              <a:path w="64770" h="58927">
                <a:moveTo>
                  <a:pt x="64770" y="29083"/>
                </a:moveTo>
                <a:lnTo>
                  <a:pt x="64770" y="18161"/>
                </a:lnTo>
                <a:lnTo>
                  <a:pt x="62484" y="10667"/>
                </a:lnTo>
                <a:lnTo>
                  <a:pt x="58039" y="6350"/>
                </a:lnTo>
                <a:lnTo>
                  <a:pt x="57629" y="5980"/>
                </a:lnTo>
                <a:lnTo>
                  <a:pt x="47957" y="1509"/>
                </a:lnTo>
                <a:lnTo>
                  <a:pt x="32639" y="0"/>
                </a:lnTo>
                <a:lnTo>
                  <a:pt x="30928" y="13"/>
                </a:lnTo>
                <a:lnTo>
                  <a:pt x="16120" y="1788"/>
                </a:lnTo>
                <a:lnTo>
                  <a:pt x="6858" y="6603"/>
                </a:lnTo>
                <a:lnTo>
                  <a:pt x="2286" y="11049"/>
                </a:lnTo>
                <a:lnTo>
                  <a:pt x="0" y="18796"/>
                </a:lnTo>
                <a:lnTo>
                  <a:pt x="0" y="41021"/>
                </a:lnTo>
                <a:lnTo>
                  <a:pt x="2159" y="48513"/>
                </a:lnTo>
                <a:lnTo>
                  <a:pt x="6603" y="52704"/>
                </a:lnTo>
                <a:lnTo>
                  <a:pt x="16747" y="57489"/>
                </a:lnTo>
                <a:lnTo>
                  <a:pt x="32130" y="58927"/>
                </a:lnTo>
                <a:lnTo>
                  <a:pt x="33621" y="58917"/>
                </a:lnTo>
                <a:lnTo>
                  <a:pt x="48466" y="57176"/>
                </a:lnTo>
                <a:lnTo>
                  <a:pt x="57785" y="52450"/>
                </a:lnTo>
                <a:lnTo>
                  <a:pt x="62484" y="48133"/>
                </a:lnTo>
                <a:lnTo>
                  <a:pt x="64770" y="40386"/>
                </a:lnTo>
                <a:lnTo>
                  <a:pt x="64770" y="290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13142" y="1272794"/>
            <a:ext cx="43687" cy="202573"/>
          </a:xfrm>
          <a:custGeom>
            <a:avLst/>
            <a:gdLst/>
            <a:ahLst/>
            <a:cxnLst/>
            <a:rect l="l" t="t" r="r" b="b"/>
            <a:pathLst>
              <a:path w="43687" h="202573">
                <a:moveTo>
                  <a:pt x="21208" y="184657"/>
                </a:moveTo>
                <a:lnTo>
                  <a:pt x="28388" y="173107"/>
                </a:lnTo>
                <a:lnTo>
                  <a:pt x="33650" y="161484"/>
                </a:lnTo>
                <a:lnTo>
                  <a:pt x="37846" y="148589"/>
                </a:lnTo>
                <a:lnTo>
                  <a:pt x="40059" y="139403"/>
                </a:lnTo>
                <a:lnTo>
                  <a:pt x="42084" y="127252"/>
                </a:lnTo>
                <a:lnTo>
                  <a:pt x="43289" y="114363"/>
                </a:lnTo>
                <a:lnTo>
                  <a:pt x="43687" y="100710"/>
                </a:lnTo>
                <a:lnTo>
                  <a:pt x="43643" y="96371"/>
                </a:lnTo>
                <a:lnTo>
                  <a:pt x="42967" y="83427"/>
                </a:lnTo>
                <a:lnTo>
                  <a:pt x="41494" y="70868"/>
                </a:lnTo>
                <a:lnTo>
                  <a:pt x="39242" y="58673"/>
                </a:lnTo>
                <a:lnTo>
                  <a:pt x="35782" y="46146"/>
                </a:lnTo>
                <a:lnTo>
                  <a:pt x="30991" y="34357"/>
                </a:lnTo>
                <a:lnTo>
                  <a:pt x="25018" y="23748"/>
                </a:lnTo>
                <a:lnTo>
                  <a:pt x="19500" y="16260"/>
                </a:lnTo>
                <a:lnTo>
                  <a:pt x="10492" y="7284"/>
                </a:lnTo>
                <a:lnTo>
                  <a:pt x="0" y="0"/>
                </a:lnTo>
                <a:lnTo>
                  <a:pt x="2906" y="202573"/>
                </a:lnTo>
                <a:lnTo>
                  <a:pt x="12681" y="194529"/>
                </a:lnTo>
                <a:lnTo>
                  <a:pt x="21208" y="184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512684" y="1409700"/>
            <a:ext cx="17914" cy="64388"/>
          </a:xfrm>
          <a:custGeom>
            <a:avLst/>
            <a:gdLst/>
            <a:ahLst/>
            <a:cxnLst/>
            <a:rect l="l" t="t" r="r" b="b"/>
            <a:pathLst>
              <a:path w="17914" h="64388">
                <a:moveTo>
                  <a:pt x="9110" y="10812"/>
                </a:moveTo>
                <a:lnTo>
                  <a:pt x="0" y="0"/>
                </a:lnTo>
                <a:lnTo>
                  <a:pt x="2286" y="55752"/>
                </a:lnTo>
                <a:lnTo>
                  <a:pt x="7366" y="60071"/>
                </a:lnTo>
                <a:lnTo>
                  <a:pt x="12573" y="64388"/>
                </a:lnTo>
                <a:lnTo>
                  <a:pt x="17914" y="19365"/>
                </a:lnTo>
                <a:lnTo>
                  <a:pt x="9110" y="10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701788" y="1172590"/>
            <a:ext cx="56260" cy="312166"/>
          </a:xfrm>
          <a:custGeom>
            <a:avLst/>
            <a:gdLst/>
            <a:ahLst/>
            <a:cxnLst/>
            <a:rect l="l" t="t" r="r" b="b"/>
            <a:pathLst>
              <a:path w="56260" h="312166">
                <a:moveTo>
                  <a:pt x="0" y="9651"/>
                </a:moveTo>
                <a:lnTo>
                  <a:pt x="0" y="303149"/>
                </a:lnTo>
                <a:lnTo>
                  <a:pt x="380" y="305943"/>
                </a:lnTo>
                <a:lnTo>
                  <a:pt x="10921" y="311150"/>
                </a:lnTo>
                <a:lnTo>
                  <a:pt x="22605" y="312166"/>
                </a:lnTo>
                <a:lnTo>
                  <a:pt x="33527" y="312166"/>
                </a:lnTo>
                <a:lnTo>
                  <a:pt x="45211" y="311150"/>
                </a:lnTo>
                <a:lnTo>
                  <a:pt x="55752" y="305943"/>
                </a:lnTo>
                <a:lnTo>
                  <a:pt x="56260" y="303149"/>
                </a:lnTo>
                <a:lnTo>
                  <a:pt x="56260" y="9651"/>
                </a:lnTo>
                <a:lnTo>
                  <a:pt x="48132" y="1778"/>
                </a:lnTo>
                <a:lnTo>
                  <a:pt x="41655" y="762"/>
                </a:lnTo>
                <a:lnTo>
                  <a:pt x="38100" y="254"/>
                </a:lnTo>
                <a:lnTo>
                  <a:pt x="33527" y="0"/>
                </a:lnTo>
                <a:lnTo>
                  <a:pt x="22605" y="0"/>
                </a:lnTo>
                <a:lnTo>
                  <a:pt x="18033" y="254"/>
                </a:lnTo>
                <a:lnTo>
                  <a:pt x="14477" y="762"/>
                </a:lnTo>
                <a:lnTo>
                  <a:pt x="10921" y="1143"/>
                </a:lnTo>
                <a:lnTo>
                  <a:pt x="8000" y="1778"/>
                </a:lnTo>
                <a:lnTo>
                  <a:pt x="3682" y="3429"/>
                </a:lnTo>
                <a:lnTo>
                  <a:pt x="380" y="6858"/>
                </a:lnTo>
                <a:lnTo>
                  <a:pt x="0" y="96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860030" y="1271777"/>
            <a:ext cx="3301" cy="82550"/>
          </a:xfrm>
          <a:custGeom>
            <a:avLst/>
            <a:gdLst/>
            <a:ahLst/>
            <a:cxnLst/>
            <a:rect l="l" t="t" r="r" b="b"/>
            <a:pathLst>
              <a:path w="3301" h="82550">
                <a:moveTo>
                  <a:pt x="0" y="82550"/>
                </a:moveTo>
                <a:lnTo>
                  <a:pt x="380" y="75564"/>
                </a:lnTo>
                <a:lnTo>
                  <a:pt x="1397" y="68961"/>
                </a:lnTo>
                <a:lnTo>
                  <a:pt x="3301" y="62864"/>
                </a:lnTo>
                <a:lnTo>
                  <a:pt x="1904" y="0"/>
                </a:lnTo>
                <a:lnTo>
                  <a:pt x="867" y="436"/>
                </a:lnTo>
                <a:lnTo>
                  <a:pt x="0" y="82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76361" y="1291716"/>
            <a:ext cx="22098" cy="98806"/>
          </a:xfrm>
          <a:custGeom>
            <a:avLst/>
            <a:gdLst/>
            <a:ahLst/>
            <a:cxnLst/>
            <a:rect l="l" t="t" r="r" b="b"/>
            <a:pathLst>
              <a:path w="22098" h="98806">
                <a:moveTo>
                  <a:pt x="22098" y="85598"/>
                </a:moveTo>
                <a:lnTo>
                  <a:pt x="22094" y="68652"/>
                </a:lnTo>
                <a:lnTo>
                  <a:pt x="21443" y="55417"/>
                </a:lnTo>
                <a:lnTo>
                  <a:pt x="19666" y="42854"/>
                </a:lnTo>
                <a:lnTo>
                  <a:pt x="16764" y="30987"/>
                </a:lnTo>
                <a:lnTo>
                  <a:pt x="13312" y="21376"/>
                </a:lnTo>
                <a:lnTo>
                  <a:pt x="7448" y="10076"/>
                </a:lnTo>
                <a:lnTo>
                  <a:pt x="0" y="0"/>
                </a:lnTo>
                <a:lnTo>
                  <a:pt x="4953" y="98806"/>
                </a:lnTo>
                <a:lnTo>
                  <a:pt x="10287" y="98806"/>
                </a:lnTo>
                <a:lnTo>
                  <a:pt x="14478" y="97155"/>
                </a:lnTo>
                <a:lnTo>
                  <a:pt x="17526" y="93853"/>
                </a:lnTo>
                <a:lnTo>
                  <a:pt x="20574" y="90678"/>
                </a:lnTo>
                <a:lnTo>
                  <a:pt x="22098" y="855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802880" y="1263903"/>
            <a:ext cx="186181" cy="224662"/>
          </a:xfrm>
          <a:custGeom>
            <a:avLst/>
            <a:gdLst/>
            <a:ahLst/>
            <a:cxnLst/>
            <a:rect l="l" t="t" r="r" b="b"/>
            <a:pathLst>
              <a:path w="186181" h="224662">
                <a:moveTo>
                  <a:pt x="58166" y="142748"/>
                </a:moveTo>
                <a:lnTo>
                  <a:pt x="57150" y="135128"/>
                </a:lnTo>
                <a:lnTo>
                  <a:pt x="57150" y="126619"/>
                </a:lnTo>
                <a:lnTo>
                  <a:pt x="178435" y="126619"/>
                </a:lnTo>
                <a:lnTo>
                  <a:pt x="173481" y="27812"/>
                </a:lnTo>
                <a:lnTo>
                  <a:pt x="166454" y="20853"/>
                </a:lnTo>
                <a:lnTo>
                  <a:pt x="156235" y="13397"/>
                </a:lnTo>
                <a:lnTo>
                  <a:pt x="144399" y="7366"/>
                </a:lnTo>
                <a:lnTo>
                  <a:pt x="139901" y="5693"/>
                </a:lnTo>
                <a:lnTo>
                  <a:pt x="128340" y="2555"/>
                </a:lnTo>
                <a:lnTo>
                  <a:pt x="115579" y="645"/>
                </a:lnTo>
                <a:lnTo>
                  <a:pt x="101600" y="0"/>
                </a:lnTo>
                <a:lnTo>
                  <a:pt x="96023" y="113"/>
                </a:lnTo>
                <a:lnTo>
                  <a:pt x="82878" y="1355"/>
                </a:lnTo>
                <a:lnTo>
                  <a:pt x="70549" y="3948"/>
                </a:lnTo>
                <a:lnTo>
                  <a:pt x="59054" y="7874"/>
                </a:lnTo>
                <a:lnTo>
                  <a:pt x="60451" y="70738"/>
                </a:lnTo>
                <a:lnTo>
                  <a:pt x="62229" y="64516"/>
                </a:lnTo>
                <a:lnTo>
                  <a:pt x="64897" y="59182"/>
                </a:lnTo>
                <a:lnTo>
                  <a:pt x="68452" y="54610"/>
                </a:lnTo>
                <a:lnTo>
                  <a:pt x="72009" y="50037"/>
                </a:lnTo>
                <a:lnTo>
                  <a:pt x="76326" y="46482"/>
                </a:lnTo>
                <a:lnTo>
                  <a:pt x="81661" y="43815"/>
                </a:lnTo>
                <a:lnTo>
                  <a:pt x="86868" y="41148"/>
                </a:lnTo>
                <a:lnTo>
                  <a:pt x="93091" y="39750"/>
                </a:lnTo>
                <a:lnTo>
                  <a:pt x="100202" y="39750"/>
                </a:lnTo>
                <a:lnTo>
                  <a:pt x="110417" y="40654"/>
                </a:lnTo>
                <a:lnTo>
                  <a:pt x="122538" y="45137"/>
                </a:lnTo>
                <a:lnTo>
                  <a:pt x="131572" y="53340"/>
                </a:lnTo>
                <a:lnTo>
                  <a:pt x="137305" y="63670"/>
                </a:lnTo>
                <a:lnTo>
                  <a:pt x="140400" y="75945"/>
                </a:lnTo>
                <a:lnTo>
                  <a:pt x="141097" y="90424"/>
                </a:lnTo>
                <a:lnTo>
                  <a:pt x="57150" y="90424"/>
                </a:lnTo>
                <a:lnTo>
                  <a:pt x="58017" y="8310"/>
                </a:lnTo>
                <a:lnTo>
                  <a:pt x="46494" y="14222"/>
                </a:lnTo>
                <a:lnTo>
                  <a:pt x="36172" y="21603"/>
                </a:lnTo>
                <a:lnTo>
                  <a:pt x="27050" y="30480"/>
                </a:lnTo>
                <a:lnTo>
                  <a:pt x="17813" y="42924"/>
                </a:lnTo>
                <a:lnTo>
                  <a:pt x="11800" y="54190"/>
                </a:lnTo>
                <a:lnTo>
                  <a:pt x="6985" y="66675"/>
                </a:lnTo>
                <a:lnTo>
                  <a:pt x="4314" y="75986"/>
                </a:lnTo>
                <a:lnTo>
                  <a:pt x="1908" y="88136"/>
                </a:lnTo>
                <a:lnTo>
                  <a:pt x="474" y="100997"/>
                </a:lnTo>
                <a:lnTo>
                  <a:pt x="0" y="114554"/>
                </a:lnTo>
                <a:lnTo>
                  <a:pt x="325" y="126711"/>
                </a:lnTo>
                <a:lnTo>
                  <a:pt x="1522" y="139834"/>
                </a:lnTo>
                <a:lnTo>
                  <a:pt x="3610" y="151987"/>
                </a:lnTo>
                <a:lnTo>
                  <a:pt x="6603" y="163195"/>
                </a:lnTo>
                <a:lnTo>
                  <a:pt x="12275" y="177264"/>
                </a:lnTo>
                <a:lnTo>
                  <a:pt x="18722" y="188149"/>
                </a:lnTo>
                <a:lnTo>
                  <a:pt x="26543" y="197612"/>
                </a:lnTo>
                <a:lnTo>
                  <a:pt x="36778" y="206282"/>
                </a:lnTo>
                <a:lnTo>
                  <a:pt x="47663" y="212845"/>
                </a:lnTo>
                <a:lnTo>
                  <a:pt x="59944" y="217932"/>
                </a:lnTo>
                <a:lnTo>
                  <a:pt x="67820" y="220241"/>
                </a:lnTo>
                <a:lnTo>
                  <a:pt x="79758" y="222687"/>
                </a:lnTo>
                <a:lnTo>
                  <a:pt x="92664" y="224166"/>
                </a:lnTo>
                <a:lnTo>
                  <a:pt x="106552" y="224662"/>
                </a:lnTo>
                <a:lnTo>
                  <a:pt x="109027" y="224649"/>
                </a:lnTo>
                <a:lnTo>
                  <a:pt x="121995" y="224102"/>
                </a:lnTo>
                <a:lnTo>
                  <a:pt x="134239" y="222758"/>
                </a:lnTo>
                <a:lnTo>
                  <a:pt x="142875" y="221487"/>
                </a:lnTo>
                <a:lnTo>
                  <a:pt x="150495" y="219963"/>
                </a:lnTo>
                <a:lnTo>
                  <a:pt x="163829" y="216535"/>
                </a:lnTo>
                <a:lnTo>
                  <a:pt x="173736" y="212979"/>
                </a:lnTo>
                <a:lnTo>
                  <a:pt x="180721" y="209804"/>
                </a:lnTo>
                <a:lnTo>
                  <a:pt x="185293" y="201422"/>
                </a:lnTo>
                <a:lnTo>
                  <a:pt x="186181" y="193167"/>
                </a:lnTo>
                <a:lnTo>
                  <a:pt x="185927" y="177800"/>
                </a:lnTo>
                <a:lnTo>
                  <a:pt x="183261" y="169925"/>
                </a:lnTo>
                <a:lnTo>
                  <a:pt x="173990" y="169291"/>
                </a:lnTo>
                <a:lnTo>
                  <a:pt x="166750" y="172085"/>
                </a:lnTo>
                <a:lnTo>
                  <a:pt x="162305" y="173736"/>
                </a:lnTo>
                <a:lnTo>
                  <a:pt x="156845" y="175387"/>
                </a:lnTo>
                <a:lnTo>
                  <a:pt x="151384" y="177165"/>
                </a:lnTo>
                <a:lnTo>
                  <a:pt x="145034" y="178688"/>
                </a:lnTo>
                <a:lnTo>
                  <a:pt x="137541" y="180086"/>
                </a:lnTo>
                <a:lnTo>
                  <a:pt x="137022" y="180181"/>
                </a:lnTo>
                <a:lnTo>
                  <a:pt x="125145" y="181714"/>
                </a:lnTo>
                <a:lnTo>
                  <a:pt x="111633" y="182245"/>
                </a:lnTo>
                <a:lnTo>
                  <a:pt x="101980" y="182245"/>
                </a:lnTo>
                <a:lnTo>
                  <a:pt x="93725" y="180975"/>
                </a:lnTo>
                <a:lnTo>
                  <a:pt x="86741" y="178435"/>
                </a:lnTo>
                <a:lnTo>
                  <a:pt x="79883" y="175895"/>
                </a:lnTo>
                <a:lnTo>
                  <a:pt x="74168" y="172212"/>
                </a:lnTo>
                <a:lnTo>
                  <a:pt x="69850" y="167386"/>
                </a:lnTo>
                <a:lnTo>
                  <a:pt x="65404" y="162560"/>
                </a:lnTo>
                <a:lnTo>
                  <a:pt x="62229" y="156591"/>
                </a:lnTo>
                <a:lnTo>
                  <a:pt x="60198" y="149733"/>
                </a:lnTo>
                <a:lnTo>
                  <a:pt x="58166" y="1427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456424" y="1172590"/>
            <a:ext cx="159624" cy="315975"/>
          </a:xfrm>
          <a:custGeom>
            <a:avLst/>
            <a:gdLst/>
            <a:ahLst/>
            <a:cxnLst/>
            <a:rect l="l" t="t" r="r" b="b"/>
            <a:pathLst>
              <a:path w="159624" h="315975">
                <a:moveTo>
                  <a:pt x="48005" y="281559"/>
                </a:moveTo>
                <a:lnTo>
                  <a:pt x="53340" y="287655"/>
                </a:lnTo>
                <a:lnTo>
                  <a:pt x="58547" y="292862"/>
                </a:lnTo>
                <a:lnTo>
                  <a:pt x="56260" y="237109"/>
                </a:lnTo>
                <a:lnTo>
                  <a:pt x="56260" y="171069"/>
                </a:lnTo>
                <a:lnTo>
                  <a:pt x="60705" y="165100"/>
                </a:lnTo>
                <a:lnTo>
                  <a:pt x="64897" y="160147"/>
                </a:lnTo>
                <a:lnTo>
                  <a:pt x="68960" y="156083"/>
                </a:lnTo>
                <a:lnTo>
                  <a:pt x="72898" y="152019"/>
                </a:lnTo>
                <a:lnTo>
                  <a:pt x="76834" y="148844"/>
                </a:lnTo>
                <a:lnTo>
                  <a:pt x="80645" y="146304"/>
                </a:lnTo>
                <a:lnTo>
                  <a:pt x="84454" y="143763"/>
                </a:lnTo>
                <a:lnTo>
                  <a:pt x="88137" y="141986"/>
                </a:lnTo>
                <a:lnTo>
                  <a:pt x="91694" y="140970"/>
                </a:lnTo>
                <a:lnTo>
                  <a:pt x="95250" y="139826"/>
                </a:lnTo>
                <a:lnTo>
                  <a:pt x="98932" y="139319"/>
                </a:lnTo>
                <a:lnTo>
                  <a:pt x="110235" y="139319"/>
                </a:lnTo>
                <a:lnTo>
                  <a:pt x="116458" y="141224"/>
                </a:lnTo>
                <a:lnTo>
                  <a:pt x="121539" y="144780"/>
                </a:lnTo>
                <a:lnTo>
                  <a:pt x="126492" y="148462"/>
                </a:lnTo>
                <a:lnTo>
                  <a:pt x="130555" y="153288"/>
                </a:lnTo>
                <a:lnTo>
                  <a:pt x="133730" y="159385"/>
                </a:lnTo>
                <a:lnTo>
                  <a:pt x="136778" y="165481"/>
                </a:lnTo>
                <a:lnTo>
                  <a:pt x="138937" y="172593"/>
                </a:lnTo>
                <a:lnTo>
                  <a:pt x="140207" y="180467"/>
                </a:lnTo>
                <a:lnTo>
                  <a:pt x="141477" y="188341"/>
                </a:lnTo>
                <a:lnTo>
                  <a:pt x="142112" y="196469"/>
                </a:lnTo>
                <a:lnTo>
                  <a:pt x="142112" y="212598"/>
                </a:lnTo>
                <a:lnTo>
                  <a:pt x="141350" y="220218"/>
                </a:lnTo>
                <a:lnTo>
                  <a:pt x="139953" y="227711"/>
                </a:lnTo>
                <a:lnTo>
                  <a:pt x="138429" y="235331"/>
                </a:lnTo>
                <a:lnTo>
                  <a:pt x="136017" y="242062"/>
                </a:lnTo>
                <a:lnTo>
                  <a:pt x="132715" y="248031"/>
                </a:lnTo>
                <a:lnTo>
                  <a:pt x="129285" y="254000"/>
                </a:lnTo>
                <a:lnTo>
                  <a:pt x="125095" y="258825"/>
                </a:lnTo>
                <a:lnTo>
                  <a:pt x="120015" y="262636"/>
                </a:lnTo>
                <a:lnTo>
                  <a:pt x="114934" y="266319"/>
                </a:lnTo>
                <a:lnTo>
                  <a:pt x="108839" y="268097"/>
                </a:lnTo>
                <a:lnTo>
                  <a:pt x="93599" y="268097"/>
                </a:lnTo>
                <a:lnTo>
                  <a:pt x="86105" y="265557"/>
                </a:lnTo>
                <a:lnTo>
                  <a:pt x="78867" y="260223"/>
                </a:lnTo>
                <a:lnTo>
                  <a:pt x="74175" y="256474"/>
                </a:lnTo>
                <a:lnTo>
                  <a:pt x="68833" y="301498"/>
                </a:lnTo>
                <a:lnTo>
                  <a:pt x="74041" y="305054"/>
                </a:lnTo>
                <a:lnTo>
                  <a:pt x="79375" y="307848"/>
                </a:lnTo>
                <a:lnTo>
                  <a:pt x="84581" y="310769"/>
                </a:lnTo>
                <a:lnTo>
                  <a:pt x="90170" y="312800"/>
                </a:lnTo>
                <a:lnTo>
                  <a:pt x="95884" y="314071"/>
                </a:lnTo>
                <a:lnTo>
                  <a:pt x="101726" y="315341"/>
                </a:lnTo>
                <a:lnTo>
                  <a:pt x="107950" y="315975"/>
                </a:lnTo>
                <a:lnTo>
                  <a:pt x="114680" y="315975"/>
                </a:lnTo>
                <a:lnTo>
                  <a:pt x="127170" y="315164"/>
                </a:lnTo>
                <a:lnTo>
                  <a:pt x="139589" y="312467"/>
                </a:lnTo>
                <a:lnTo>
                  <a:pt x="151002" y="307848"/>
                </a:lnTo>
                <a:lnTo>
                  <a:pt x="159624" y="302776"/>
                </a:lnTo>
                <a:lnTo>
                  <a:pt x="156718" y="100203"/>
                </a:lnTo>
                <a:lnTo>
                  <a:pt x="156294" y="99959"/>
                </a:lnTo>
                <a:lnTo>
                  <a:pt x="145350" y="95137"/>
                </a:lnTo>
                <a:lnTo>
                  <a:pt x="132951" y="92264"/>
                </a:lnTo>
                <a:lnTo>
                  <a:pt x="119125" y="91312"/>
                </a:lnTo>
                <a:lnTo>
                  <a:pt x="113156" y="91312"/>
                </a:lnTo>
                <a:lnTo>
                  <a:pt x="107569" y="91821"/>
                </a:lnTo>
                <a:lnTo>
                  <a:pt x="102234" y="92963"/>
                </a:lnTo>
                <a:lnTo>
                  <a:pt x="96774" y="93980"/>
                </a:lnTo>
                <a:lnTo>
                  <a:pt x="91567" y="95631"/>
                </a:lnTo>
                <a:lnTo>
                  <a:pt x="86614" y="97917"/>
                </a:lnTo>
                <a:lnTo>
                  <a:pt x="81533" y="100203"/>
                </a:lnTo>
                <a:lnTo>
                  <a:pt x="76453" y="103124"/>
                </a:lnTo>
                <a:lnTo>
                  <a:pt x="71374" y="106807"/>
                </a:lnTo>
                <a:lnTo>
                  <a:pt x="66294" y="110362"/>
                </a:lnTo>
                <a:lnTo>
                  <a:pt x="61214" y="114681"/>
                </a:lnTo>
                <a:lnTo>
                  <a:pt x="56260" y="119761"/>
                </a:lnTo>
                <a:lnTo>
                  <a:pt x="56260" y="9651"/>
                </a:lnTo>
                <a:lnTo>
                  <a:pt x="55752" y="6858"/>
                </a:lnTo>
                <a:lnTo>
                  <a:pt x="52450" y="3429"/>
                </a:lnTo>
                <a:lnTo>
                  <a:pt x="48132" y="1778"/>
                </a:lnTo>
                <a:lnTo>
                  <a:pt x="45211" y="1143"/>
                </a:lnTo>
                <a:lnTo>
                  <a:pt x="41655" y="762"/>
                </a:lnTo>
                <a:lnTo>
                  <a:pt x="38100" y="254"/>
                </a:lnTo>
                <a:lnTo>
                  <a:pt x="33527" y="0"/>
                </a:lnTo>
                <a:lnTo>
                  <a:pt x="22605" y="0"/>
                </a:lnTo>
                <a:lnTo>
                  <a:pt x="18033" y="254"/>
                </a:lnTo>
                <a:lnTo>
                  <a:pt x="14477" y="762"/>
                </a:lnTo>
                <a:lnTo>
                  <a:pt x="10922" y="1143"/>
                </a:lnTo>
                <a:lnTo>
                  <a:pt x="8000" y="1778"/>
                </a:lnTo>
                <a:lnTo>
                  <a:pt x="3682" y="3429"/>
                </a:lnTo>
                <a:lnTo>
                  <a:pt x="380" y="6858"/>
                </a:lnTo>
                <a:lnTo>
                  <a:pt x="0" y="9651"/>
                </a:lnTo>
                <a:lnTo>
                  <a:pt x="0" y="304800"/>
                </a:lnTo>
                <a:lnTo>
                  <a:pt x="1777" y="308483"/>
                </a:lnTo>
                <a:lnTo>
                  <a:pt x="4952" y="310134"/>
                </a:lnTo>
                <a:lnTo>
                  <a:pt x="9271" y="311404"/>
                </a:lnTo>
                <a:lnTo>
                  <a:pt x="12319" y="311658"/>
                </a:lnTo>
                <a:lnTo>
                  <a:pt x="15367" y="312038"/>
                </a:lnTo>
                <a:lnTo>
                  <a:pt x="19176" y="312166"/>
                </a:lnTo>
                <a:lnTo>
                  <a:pt x="28321" y="312166"/>
                </a:lnTo>
                <a:lnTo>
                  <a:pt x="32130" y="312038"/>
                </a:lnTo>
                <a:lnTo>
                  <a:pt x="35178" y="311658"/>
                </a:lnTo>
                <a:lnTo>
                  <a:pt x="38353" y="311404"/>
                </a:lnTo>
                <a:lnTo>
                  <a:pt x="40894" y="310896"/>
                </a:lnTo>
                <a:lnTo>
                  <a:pt x="44576" y="309372"/>
                </a:lnTo>
                <a:lnTo>
                  <a:pt x="47498" y="306197"/>
                </a:lnTo>
                <a:lnTo>
                  <a:pt x="48005" y="303149"/>
                </a:lnTo>
                <a:lnTo>
                  <a:pt x="48005" y="281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448304" y="1263903"/>
            <a:ext cx="127762" cy="220853"/>
          </a:xfrm>
          <a:custGeom>
            <a:avLst/>
            <a:gdLst/>
            <a:ahLst/>
            <a:cxnLst/>
            <a:rect l="l" t="t" r="r" b="b"/>
            <a:pathLst>
              <a:path w="127762" h="220853">
                <a:moveTo>
                  <a:pt x="56261" y="87757"/>
                </a:moveTo>
                <a:lnTo>
                  <a:pt x="60325" y="81280"/>
                </a:lnTo>
                <a:lnTo>
                  <a:pt x="64262" y="75692"/>
                </a:lnTo>
                <a:lnTo>
                  <a:pt x="67945" y="71247"/>
                </a:lnTo>
                <a:lnTo>
                  <a:pt x="71628" y="66801"/>
                </a:lnTo>
                <a:lnTo>
                  <a:pt x="75057" y="63246"/>
                </a:lnTo>
                <a:lnTo>
                  <a:pt x="78359" y="60579"/>
                </a:lnTo>
                <a:lnTo>
                  <a:pt x="81787" y="57912"/>
                </a:lnTo>
                <a:lnTo>
                  <a:pt x="84962" y="55880"/>
                </a:lnTo>
                <a:lnTo>
                  <a:pt x="88137" y="54610"/>
                </a:lnTo>
                <a:lnTo>
                  <a:pt x="91312" y="53340"/>
                </a:lnTo>
                <a:lnTo>
                  <a:pt x="94361" y="52705"/>
                </a:lnTo>
                <a:lnTo>
                  <a:pt x="100203" y="52705"/>
                </a:lnTo>
                <a:lnTo>
                  <a:pt x="102616" y="52959"/>
                </a:lnTo>
                <a:lnTo>
                  <a:pt x="107061" y="53975"/>
                </a:lnTo>
                <a:lnTo>
                  <a:pt x="110998" y="55118"/>
                </a:lnTo>
                <a:lnTo>
                  <a:pt x="114554" y="56387"/>
                </a:lnTo>
                <a:lnTo>
                  <a:pt x="117475" y="57404"/>
                </a:lnTo>
                <a:lnTo>
                  <a:pt x="120015" y="57658"/>
                </a:lnTo>
                <a:lnTo>
                  <a:pt x="122809" y="57276"/>
                </a:lnTo>
                <a:lnTo>
                  <a:pt x="125475" y="54483"/>
                </a:lnTo>
                <a:lnTo>
                  <a:pt x="126619" y="50546"/>
                </a:lnTo>
                <a:lnTo>
                  <a:pt x="127126" y="47879"/>
                </a:lnTo>
                <a:lnTo>
                  <a:pt x="127381" y="44450"/>
                </a:lnTo>
                <a:lnTo>
                  <a:pt x="127762" y="41021"/>
                </a:lnTo>
                <a:lnTo>
                  <a:pt x="127508" y="15494"/>
                </a:lnTo>
                <a:lnTo>
                  <a:pt x="127000" y="11557"/>
                </a:lnTo>
                <a:lnTo>
                  <a:pt x="126365" y="8762"/>
                </a:lnTo>
                <a:lnTo>
                  <a:pt x="124968" y="6096"/>
                </a:lnTo>
                <a:lnTo>
                  <a:pt x="122047" y="3937"/>
                </a:lnTo>
                <a:lnTo>
                  <a:pt x="118491" y="2667"/>
                </a:lnTo>
                <a:lnTo>
                  <a:pt x="114046" y="1524"/>
                </a:lnTo>
                <a:lnTo>
                  <a:pt x="109347" y="635"/>
                </a:lnTo>
                <a:lnTo>
                  <a:pt x="104901" y="126"/>
                </a:lnTo>
                <a:lnTo>
                  <a:pt x="96647" y="0"/>
                </a:lnTo>
                <a:lnTo>
                  <a:pt x="92583" y="635"/>
                </a:lnTo>
                <a:lnTo>
                  <a:pt x="88392" y="1650"/>
                </a:lnTo>
                <a:lnTo>
                  <a:pt x="84200" y="2794"/>
                </a:lnTo>
                <a:lnTo>
                  <a:pt x="80010" y="4825"/>
                </a:lnTo>
                <a:lnTo>
                  <a:pt x="75819" y="7620"/>
                </a:lnTo>
                <a:lnTo>
                  <a:pt x="71628" y="10413"/>
                </a:lnTo>
                <a:lnTo>
                  <a:pt x="67310" y="14350"/>
                </a:lnTo>
                <a:lnTo>
                  <a:pt x="62737" y="19176"/>
                </a:lnTo>
                <a:lnTo>
                  <a:pt x="58038" y="24003"/>
                </a:lnTo>
                <a:lnTo>
                  <a:pt x="53212" y="30099"/>
                </a:lnTo>
                <a:lnTo>
                  <a:pt x="48006" y="37592"/>
                </a:lnTo>
                <a:lnTo>
                  <a:pt x="48006" y="11303"/>
                </a:lnTo>
                <a:lnTo>
                  <a:pt x="46100" y="7747"/>
                </a:lnTo>
                <a:lnTo>
                  <a:pt x="43180" y="6096"/>
                </a:lnTo>
                <a:lnTo>
                  <a:pt x="38988" y="4825"/>
                </a:lnTo>
                <a:lnTo>
                  <a:pt x="35941" y="4445"/>
                </a:lnTo>
                <a:lnTo>
                  <a:pt x="32766" y="4063"/>
                </a:lnTo>
                <a:lnTo>
                  <a:pt x="28829" y="3810"/>
                </a:lnTo>
                <a:lnTo>
                  <a:pt x="19431" y="3810"/>
                </a:lnTo>
                <a:lnTo>
                  <a:pt x="15621" y="4063"/>
                </a:lnTo>
                <a:lnTo>
                  <a:pt x="12573" y="4445"/>
                </a:lnTo>
                <a:lnTo>
                  <a:pt x="9525" y="4825"/>
                </a:lnTo>
                <a:lnTo>
                  <a:pt x="6985" y="5334"/>
                </a:lnTo>
                <a:lnTo>
                  <a:pt x="3175" y="6858"/>
                </a:lnTo>
                <a:lnTo>
                  <a:pt x="381" y="10033"/>
                </a:lnTo>
                <a:lnTo>
                  <a:pt x="0" y="12826"/>
                </a:lnTo>
                <a:lnTo>
                  <a:pt x="0" y="211836"/>
                </a:lnTo>
                <a:lnTo>
                  <a:pt x="8000" y="219329"/>
                </a:lnTo>
                <a:lnTo>
                  <a:pt x="18034" y="220599"/>
                </a:lnTo>
                <a:lnTo>
                  <a:pt x="22606" y="220853"/>
                </a:lnTo>
                <a:lnTo>
                  <a:pt x="33528" y="220853"/>
                </a:lnTo>
                <a:lnTo>
                  <a:pt x="41656" y="220218"/>
                </a:lnTo>
                <a:lnTo>
                  <a:pt x="52450" y="217805"/>
                </a:lnTo>
                <a:lnTo>
                  <a:pt x="56261" y="211836"/>
                </a:lnTo>
                <a:lnTo>
                  <a:pt x="56261" y="877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220165" y="1172590"/>
            <a:ext cx="159675" cy="315975"/>
          </a:xfrm>
          <a:custGeom>
            <a:avLst/>
            <a:gdLst/>
            <a:ahLst/>
            <a:cxnLst/>
            <a:rect l="l" t="t" r="r" b="b"/>
            <a:pathLst>
              <a:path w="159675" h="315975">
                <a:moveTo>
                  <a:pt x="47993" y="281559"/>
                </a:moveTo>
                <a:lnTo>
                  <a:pt x="53390" y="287655"/>
                </a:lnTo>
                <a:lnTo>
                  <a:pt x="58597" y="292862"/>
                </a:lnTo>
                <a:lnTo>
                  <a:pt x="56311" y="237109"/>
                </a:lnTo>
                <a:lnTo>
                  <a:pt x="56311" y="171069"/>
                </a:lnTo>
                <a:lnTo>
                  <a:pt x="60756" y="165100"/>
                </a:lnTo>
                <a:lnTo>
                  <a:pt x="64947" y="160147"/>
                </a:lnTo>
                <a:lnTo>
                  <a:pt x="69011" y="156083"/>
                </a:lnTo>
                <a:lnTo>
                  <a:pt x="72948" y="152019"/>
                </a:lnTo>
                <a:lnTo>
                  <a:pt x="76885" y="148844"/>
                </a:lnTo>
                <a:lnTo>
                  <a:pt x="80695" y="146304"/>
                </a:lnTo>
                <a:lnTo>
                  <a:pt x="84505" y="143763"/>
                </a:lnTo>
                <a:lnTo>
                  <a:pt x="88188" y="141986"/>
                </a:lnTo>
                <a:lnTo>
                  <a:pt x="91744" y="140970"/>
                </a:lnTo>
                <a:lnTo>
                  <a:pt x="95300" y="139826"/>
                </a:lnTo>
                <a:lnTo>
                  <a:pt x="98983" y="139319"/>
                </a:lnTo>
                <a:lnTo>
                  <a:pt x="110286" y="139319"/>
                </a:lnTo>
                <a:lnTo>
                  <a:pt x="116509" y="141224"/>
                </a:lnTo>
                <a:lnTo>
                  <a:pt x="121589" y="144780"/>
                </a:lnTo>
                <a:lnTo>
                  <a:pt x="126542" y="148462"/>
                </a:lnTo>
                <a:lnTo>
                  <a:pt x="130606" y="153288"/>
                </a:lnTo>
                <a:lnTo>
                  <a:pt x="133781" y="159385"/>
                </a:lnTo>
                <a:lnTo>
                  <a:pt x="136829" y="165481"/>
                </a:lnTo>
                <a:lnTo>
                  <a:pt x="138988" y="172593"/>
                </a:lnTo>
                <a:lnTo>
                  <a:pt x="140258" y="180467"/>
                </a:lnTo>
                <a:lnTo>
                  <a:pt x="141528" y="188341"/>
                </a:lnTo>
                <a:lnTo>
                  <a:pt x="142163" y="196469"/>
                </a:lnTo>
                <a:lnTo>
                  <a:pt x="142163" y="212598"/>
                </a:lnTo>
                <a:lnTo>
                  <a:pt x="141401" y="220218"/>
                </a:lnTo>
                <a:lnTo>
                  <a:pt x="140004" y="227711"/>
                </a:lnTo>
                <a:lnTo>
                  <a:pt x="138480" y="235331"/>
                </a:lnTo>
                <a:lnTo>
                  <a:pt x="136067" y="242062"/>
                </a:lnTo>
                <a:lnTo>
                  <a:pt x="132765" y="248031"/>
                </a:lnTo>
                <a:lnTo>
                  <a:pt x="129336" y="254000"/>
                </a:lnTo>
                <a:lnTo>
                  <a:pt x="125145" y="258825"/>
                </a:lnTo>
                <a:lnTo>
                  <a:pt x="120065" y="262636"/>
                </a:lnTo>
                <a:lnTo>
                  <a:pt x="114985" y="266319"/>
                </a:lnTo>
                <a:lnTo>
                  <a:pt x="108889" y="268097"/>
                </a:lnTo>
                <a:lnTo>
                  <a:pt x="93649" y="268097"/>
                </a:lnTo>
                <a:lnTo>
                  <a:pt x="86156" y="265557"/>
                </a:lnTo>
                <a:lnTo>
                  <a:pt x="78917" y="260223"/>
                </a:lnTo>
                <a:lnTo>
                  <a:pt x="74225" y="256474"/>
                </a:lnTo>
                <a:lnTo>
                  <a:pt x="68884" y="301498"/>
                </a:lnTo>
                <a:lnTo>
                  <a:pt x="74091" y="305054"/>
                </a:lnTo>
                <a:lnTo>
                  <a:pt x="79425" y="307848"/>
                </a:lnTo>
                <a:lnTo>
                  <a:pt x="84632" y="310769"/>
                </a:lnTo>
                <a:lnTo>
                  <a:pt x="90220" y="312800"/>
                </a:lnTo>
                <a:lnTo>
                  <a:pt x="95935" y="314071"/>
                </a:lnTo>
                <a:lnTo>
                  <a:pt x="101777" y="315341"/>
                </a:lnTo>
                <a:lnTo>
                  <a:pt x="108000" y="315975"/>
                </a:lnTo>
                <a:lnTo>
                  <a:pt x="114731" y="315975"/>
                </a:lnTo>
                <a:lnTo>
                  <a:pt x="127221" y="315164"/>
                </a:lnTo>
                <a:lnTo>
                  <a:pt x="139640" y="312467"/>
                </a:lnTo>
                <a:lnTo>
                  <a:pt x="151053" y="307848"/>
                </a:lnTo>
                <a:lnTo>
                  <a:pt x="159675" y="302776"/>
                </a:lnTo>
                <a:lnTo>
                  <a:pt x="156768" y="100203"/>
                </a:lnTo>
                <a:lnTo>
                  <a:pt x="156344" y="99959"/>
                </a:lnTo>
                <a:lnTo>
                  <a:pt x="145400" y="95137"/>
                </a:lnTo>
                <a:lnTo>
                  <a:pt x="133002" y="92264"/>
                </a:lnTo>
                <a:lnTo>
                  <a:pt x="119176" y="91312"/>
                </a:lnTo>
                <a:lnTo>
                  <a:pt x="113207" y="91312"/>
                </a:lnTo>
                <a:lnTo>
                  <a:pt x="107619" y="91821"/>
                </a:lnTo>
                <a:lnTo>
                  <a:pt x="102285" y="92963"/>
                </a:lnTo>
                <a:lnTo>
                  <a:pt x="96824" y="93980"/>
                </a:lnTo>
                <a:lnTo>
                  <a:pt x="91617" y="95631"/>
                </a:lnTo>
                <a:lnTo>
                  <a:pt x="86664" y="97917"/>
                </a:lnTo>
                <a:lnTo>
                  <a:pt x="81584" y="100203"/>
                </a:lnTo>
                <a:lnTo>
                  <a:pt x="76504" y="103124"/>
                </a:lnTo>
                <a:lnTo>
                  <a:pt x="71424" y="106807"/>
                </a:lnTo>
                <a:lnTo>
                  <a:pt x="66344" y="110362"/>
                </a:lnTo>
                <a:lnTo>
                  <a:pt x="61264" y="114681"/>
                </a:lnTo>
                <a:lnTo>
                  <a:pt x="56311" y="119761"/>
                </a:lnTo>
                <a:lnTo>
                  <a:pt x="56311" y="9651"/>
                </a:lnTo>
                <a:lnTo>
                  <a:pt x="55803" y="6858"/>
                </a:lnTo>
                <a:lnTo>
                  <a:pt x="52501" y="3429"/>
                </a:lnTo>
                <a:lnTo>
                  <a:pt x="48183" y="1778"/>
                </a:lnTo>
                <a:lnTo>
                  <a:pt x="45313" y="1143"/>
                </a:lnTo>
                <a:lnTo>
                  <a:pt x="41744" y="762"/>
                </a:lnTo>
                <a:lnTo>
                  <a:pt x="38176" y="254"/>
                </a:lnTo>
                <a:lnTo>
                  <a:pt x="33629" y="0"/>
                </a:lnTo>
                <a:lnTo>
                  <a:pt x="22618" y="0"/>
                </a:lnTo>
                <a:lnTo>
                  <a:pt x="18084" y="254"/>
                </a:lnTo>
                <a:lnTo>
                  <a:pt x="14516" y="762"/>
                </a:lnTo>
                <a:lnTo>
                  <a:pt x="10934" y="1143"/>
                </a:lnTo>
                <a:lnTo>
                  <a:pt x="8077" y="1778"/>
                </a:lnTo>
                <a:lnTo>
                  <a:pt x="3759" y="3429"/>
                </a:lnTo>
                <a:lnTo>
                  <a:pt x="444" y="6858"/>
                </a:lnTo>
                <a:lnTo>
                  <a:pt x="0" y="9651"/>
                </a:lnTo>
                <a:lnTo>
                  <a:pt x="0" y="304800"/>
                </a:lnTo>
                <a:lnTo>
                  <a:pt x="1866" y="308483"/>
                </a:lnTo>
                <a:lnTo>
                  <a:pt x="5029" y="310134"/>
                </a:lnTo>
                <a:lnTo>
                  <a:pt x="9334" y="311404"/>
                </a:lnTo>
                <a:lnTo>
                  <a:pt x="12395" y="311658"/>
                </a:lnTo>
                <a:lnTo>
                  <a:pt x="15443" y="312038"/>
                </a:lnTo>
                <a:lnTo>
                  <a:pt x="19278" y="312166"/>
                </a:lnTo>
                <a:lnTo>
                  <a:pt x="28346" y="312166"/>
                </a:lnTo>
                <a:lnTo>
                  <a:pt x="32143" y="312038"/>
                </a:lnTo>
                <a:lnTo>
                  <a:pt x="35267" y="311658"/>
                </a:lnTo>
                <a:lnTo>
                  <a:pt x="38392" y="311404"/>
                </a:lnTo>
                <a:lnTo>
                  <a:pt x="40894" y="310896"/>
                </a:lnTo>
                <a:lnTo>
                  <a:pt x="44615" y="309372"/>
                </a:lnTo>
                <a:lnTo>
                  <a:pt x="47586" y="306197"/>
                </a:lnTo>
                <a:lnTo>
                  <a:pt x="47993" y="303149"/>
                </a:lnTo>
                <a:lnTo>
                  <a:pt x="47993" y="281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80084" y="1263903"/>
            <a:ext cx="152031" cy="224662"/>
          </a:xfrm>
          <a:custGeom>
            <a:avLst/>
            <a:gdLst/>
            <a:ahLst/>
            <a:cxnLst/>
            <a:rect l="l" t="t" r="r" b="b"/>
            <a:pathLst>
              <a:path w="152031" h="224662">
                <a:moveTo>
                  <a:pt x="457" y="175895"/>
                </a:moveTo>
                <a:lnTo>
                  <a:pt x="152" y="178435"/>
                </a:lnTo>
                <a:lnTo>
                  <a:pt x="0" y="181863"/>
                </a:lnTo>
                <a:lnTo>
                  <a:pt x="0" y="192786"/>
                </a:lnTo>
                <a:lnTo>
                  <a:pt x="457" y="197738"/>
                </a:lnTo>
                <a:lnTo>
                  <a:pt x="1346" y="201041"/>
                </a:lnTo>
                <a:lnTo>
                  <a:pt x="2235" y="204470"/>
                </a:lnTo>
                <a:lnTo>
                  <a:pt x="3505" y="206883"/>
                </a:lnTo>
                <a:lnTo>
                  <a:pt x="6781" y="210058"/>
                </a:lnTo>
                <a:lnTo>
                  <a:pt x="9385" y="211709"/>
                </a:lnTo>
                <a:lnTo>
                  <a:pt x="12954" y="213487"/>
                </a:lnTo>
                <a:lnTo>
                  <a:pt x="16522" y="215265"/>
                </a:lnTo>
                <a:lnTo>
                  <a:pt x="20993" y="217043"/>
                </a:lnTo>
                <a:lnTo>
                  <a:pt x="26352" y="218694"/>
                </a:lnTo>
                <a:lnTo>
                  <a:pt x="31699" y="220472"/>
                </a:lnTo>
                <a:lnTo>
                  <a:pt x="37769" y="221869"/>
                </a:lnTo>
                <a:lnTo>
                  <a:pt x="44538" y="222885"/>
                </a:lnTo>
                <a:lnTo>
                  <a:pt x="51307" y="224028"/>
                </a:lnTo>
                <a:lnTo>
                  <a:pt x="58420" y="224662"/>
                </a:lnTo>
                <a:lnTo>
                  <a:pt x="65862" y="224662"/>
                </a:lnTo>
                <a:lnTo>
                  <a:pt x="75577" y="224338"/>
                </a:lnTo>
                <a:lnTo>
                  <a:pt x="88269" y="222859"/>
                </a:lnTo>
                <a:lnTo>
                  <a:pt x="100241" y="220218"/>
                </a:lnTo>
                <a:lnTo>
                  <a:pt x="105306" y="218718"/>
                </a:lnTo>
                <a:lnTo>
                  <a:pt x="117246" y="213741"/>
                </a:lnTo>
                <a:lnTo>
                  <a:pt x="127698" y="207263"/>
                </a:lnTo>
                <a:lnTo>
                  <a:pt x="138869" y="196368"/>
                </a:lnTo>
                <a:lnTo>
                  <a:pt x="145669" y="185547"/>
                </a:lnTo>
                <a:lnTo>
                  <a:pt x="147623" y="181096"/>
                </a:lnTo>
                <a:lnTo>
                  <a:pt x="150929" y="169097"/>
                </a:lnTo>
                <a:lnTo>
                  <a:pt x="152031" y="155701"/>
                </a:lnTo>
                <a:lnTo>
                  <a:pt x="152031" y="146558"/>
                </a:lnTo>
                <a:lnTo>
                  <a:pt x="150622" y="138684"/>
                </a:lnTo>
                <a:lnTo>
                  <a:pt x="147789" y="132080"/>
                </a:lnTo>
                <a:lnTo>
                  <a:pt x="144957" y="125475"/>
                </a:lnTo>
                <a:lnTo>
                  <a:pt x="141236" y="119761"/>
                </a:lnTo>
                <a:lnTo>
                  <a:pt x="136626" y="115062"/>
                </a:lnTo>
                <a:lnTo>
                  <a:pt x="132016" y="110236"/>
                </a:lnTo>
                <a:lnTo>
                  <a:pt x="126771" y="106172"/>
                </a:lnTo>
                <a:lnTo>
                  <a:pt x="120891" y="102997"/>
                </a:lnTo>
                <a:lnTo>
                  <a:pt x="115011" y="99695"/>
                </a:lnTo>
                <a:lnTo>
                  <a:pt x="109054" y="96774"/>
                </a:lnTo>
                <a:lnTo>
                  <a:pt x="103035" y="94361"/>
                </a:lnTo>
                <a:lnTo>
                  <a:pt x="97002" y="91948"/>
                </a:lnTo>
                <a:lnTo>
                  <a:pt x="91046" y="89662"/>
                </a:lnTo>
                <a:lnTo>
                  <a:pt x="85166" y="87503"/>
                </a:lnTo>
                <a:lnTo>
                  <a:pt x="79298" y="85471"/>
                </a:lnTo>
                <a:lnTo>
                  <a:pt x="74041" y="83185"/>
                </a:lnTo>
                <a:lnTo>
                  <a:pt x="69430" y="80899"/>
                </a:lnTo>
                <a:lnTo>
                  <a:pt x="64820" y="78486"/>
                </a:lnTo>
                <a:lnTo>
                  <a:pt x="61099" y="75692"/>
                </a:lnTo>
                <a:lnTo>
                  <a:pt x="58267" y="72644"/>
                </a:lnTo>
                <a:lnTo>
                  <a:pt x="55448" y="69469"/>
                </a:lnTo>
                <a:lnTo>
                  <a:pt x="54025" y="65659"/>
                </a:lnTo>
                <a:lnTo>
                  <a:pt x="54025" y="58038"/>
                </a:lnTo>
                <a:lnTo>
                  <a:pt x="54622" y="55245"/>
                </a:lnTo>
                <a:lnTo>
                  <a:pt x="55816" y="52578"/>
                </a:lnTo>
                <a:lnTo>
                  <a:pt x="57010" y="50037"/>
                </a:lnTo>
                <a:lnTo>
                  <a:pt x="58788" y="47751"/>
                </a:lnTo>
                <a:lnTo>
                  <a:pt x="63550" y="43815"/>
                </a:lnTo>
                <a:lnTo>
                  <a:pt x="66611" y="42418"/>
                </a:lnTo>
                <a:lnTo>
                  <a:pt x="70319" y="41401"/>
                </a:lnTo>
                <a:lnTo>
                  <a:pt x="74041" y="40259"/>
                </a:lnTo>
                <a:lnTo>
                  <a:pt x="78435" y="39750"/>
                </a:lnTo>
                <a:lnTo>
                  <a:pt x="90639" y="39750"/>
                </a:lnTo>
                <a:lnTo>
                  <a:pt x="97002" y="40512"/>
                </a:lnTo>
                <a:lnTo>
                  <a:pt x="102590" y="42163"/>
                </a:lnTo>
                <a:lnTo>
                  <a:pt x="108165" y="43687"/>
                </a:lnTo>
                <a:lnTo>
                  <a:pt x="113080" y="45338"/>
                </a:lnTo>
                <a:lnTo>
                  <a:pt x="117322" y="47117"/>
                </a:lnTo>
                <a:lnTo>
                  <a:pt x="121564" y="48895"/>
                </a:lnTo>
                <a:lnTo>
                  <a:pt x="125095" y="50546"/>
                </a:lnTo>
                <a:lnTo>
                  <a:pt x="127927" y="52197"/>
                </a:lnTo>
                <a:lnTo>
                  <a:pt x="130746" y="53721"/>
                </a:lnTo>
                <a:lnTo>
                  <a:pt x="132829" y="54483"/>
                </a:lnTo>
                <a:lnTo>
                  <a:pt x="135369" y="54483"/>
                </a:lnTo>
                <a:lnTo>
                  <a:pt x="138899" y="52197"/>
                </a:lnTo>
                <a:lnTo>
                  <a:pt x="139941" y="49275"/>
                </a:lnTo>
                <a:lnTo>
                  <a:pt x="140538" y="44704"/>
                </a:lnTo>
                <a:lnTo>
                  <a:pt x="140754" y="42163"/>
                </a:lnTo>
                <a:lnTo>
                  <a:pt x="140754" y="28575"/>
                </a:lnTo>
                <a:lnTo>
                  <a:pt x="140309" y="24003"/>
                </a:lnTo>
                <a:lnTo>
                  <a:pt x="139750" y="20447"/>
                </a:lnTo>
                <a:lnTo>
                  <a:pt x="138417" y="16510"/>
                </a:lnTo>
                <a:lnTo>
                  <a:pt x="135407" y="13081"/>
                </a:lnTo>
                <a:lnTo>
                  <a:pt x="131648" y="10668"/>
                </a:lnTo>
                <a:lnTo>
                  <a:pt x="128371" y="9017"/>
                </a:lnTo>
                <a:lnTo>
                  <a:pt x="125095" y="7493"/>
                </a:lnTo>
                <a:lnTo>
                  <a:pt x="121081" y="6096"/>
                </a:lnTo>
                <a:lnTo>
                  <a:pt x="116319" y="4699"/>
                </a:lnTo>
                <a:lnTo>
                  <a:pt x="111556" y="3429"/>
                </a:lnTo>
                <a:lnTo>
                  <a:pt x="106235" y="2286"/>
                </a:lnTo>
                <a:lnTo>
                  <a:pt x="100355" y="1397"/>
                </a:lnTo>
                <a:lnTo>
                  <a:pt x="94475" y="508"/>
                </a:lnTo>
                <a:lnTo>
                  <a:pt x="88404" y="0"/>
                </a:lnTo>
                <a:lnTo>
                  <a:pt x="82156" y="0"/>
                </a:lnTo>
                <a:lnTo>
                  <a:pt x="72794" y="320"/>
                </a:lnTo>
                <a:lnTo>
                  <a:pt x="60056" y="1890"/>
                </a:lnTo>
                <a:lnTo>
                  <a:pt x="48336" y="4699"/>
                </a:lnTo>
                <a:lnTo>
                  <a:pt x="32926" y="11134"/>
                </a:lnTo>
                <a:lnTo>
                  <a:pt x="22771" y="17907"/>
                </a:lnTo>
                <a:lnTo>
                  <a:pt x="13328" y="27463"/>
                </a:lnTo>
                <a:lnTo>
                  <a:pt x="6705" y="38354"/>
                </a:lnTo>
                <a:lnTo>
                  <a:pt x="2378" y="51479"/>
                </a:lnTo>
                <a:lnTo>
                  <a:pt x="1117" y="64516"/>
                </a:lnTo>
                <a:lnTo>
                  <a:pt x="1117" y="73913"/>
                </a:lnTo>
                <a:lnTo>
                  <a:pt x="2501" y="81915"/>
                </a:lnTo>
                <a:lnTo>
                  <a:pt x="5245" y="88646"/>
                </a:lnTo>
                <a:lnTo>
                  <a:pt x="8001" y="95376"/>
                </a:lnTo>
                <a:lnTo>
                  <a:pt x="11645" y="101092"/>
                </a:lnTo>
                <a:lnTo>
                  <a:pt x="16192" y="105918"/>
                </a:lnTo>
                <a:lnTo>
                  <a:pt x="20726" y="110617"/>
                </a:lnTo>
                <a:lnTo>
                  <a:pt x="25869" y="114681"/>
                </a:lnTo>
                <a:lnTo>
                  <a:pt x="31597" y="117856"/>
                </a:lnTo>
                <a:lnTo>
                  <a:pt x="37325" y="121158"/>
                </a:lnTo>
                <a:lnTo>
                  <a:pt x="43205" y="124079"/>
                </a:lnTo>
                <a:lnTo>
                  <a:pt x="49225" y="126619"/>
                </a:lnTo>
                <a:lnTo>
                  <a:pt x="55257" y="129159"/>
                </a:lnTo>
                <a:lnTo>
                  <a:pt x="61137" y="131445"/>
                </a:lnTo>
                <a:lnTo>
                  <a:pt x="66865" y="133476"/>
                </a:lnTo>
                <a:lnTo>
                  <a:pt x="72593" y="135636"/>
                </a:lnTo>
                <a:lnTo>
                  <a:pt x="77723" y="137795"/>
                </a:lnTo>
                <a:lnTo>
                  <a:pt x="82270" y="140208"/>
                </a:lnTo>
                <a:lnTo>
                  <a:pt x="86804" y="142621"/>
                </a:lnTo>
                <a:lnTo>
                  <a:pt x="90449" y="145415"/>
                </a:lnTo>
                <a:lnTo>
                  <a:pt x="93205" y="148590"/>
                </a:lnTo>
                <a:lnTo>
                  <a:pt x="95961" y="151765"/>
                </a:lnTo>
                <a:lnTo>
                  <a:pt x="97332" y="155701"/>
                </a:lnTo>
                <a:lnTo>
                  <a:pt x="97332" y="163957"/>
                </a:lnTo>
                <a:lnTo>
                  <a:pt x="96596" y="167386"/>
                </a:lnTo>
                <a:lnTo>
                  <a:pt x="95110" y="170434"/>
                </a:lnTo>
                <a:lnTo>
                  <a:pt x="93611" y="173355"/>
                </a:lnTo>
                <a:lnTo>
                  <a:pt x="91427" y="175768"/>
                </a:lnTo>
                <a:lnTo>
                  <a:pt x="88519" y="177800"/>
                </a:lnTo>
                <a:lnTo>
                  <a:pt x="85623" y="179705"/>
                </a:lnTo>
                <a:lnTo>
                  <a:pt x="82194" y="181101"/>
                </a:lnTo>
                <a:lnTo>
                  <a:pt x="78257" y="182245"/>
                </a:lnTo>
                <a:lnTo>
                  <a:pt x="74307" y="183261"/>
                </a:lnTo>
                <a:lnTo>
                  <a:pt x="69799" y="183769"/>
                </a:lnTo>
                <a:lnTo>
                  <a:pt x="56705" y="183769"/>
                </a:lnTo>
                <a:lnTo>
                  <a:pt x="49529" y="182753"/>
                </a:lnTo>
                <a:lnTo>
                  <a:pt x="43205" y="180848"/>
                </a:lnTo>
                <a:lnTo>
                  <a:pt x="36880" y="178943"/>
                </a:lnTo>
                <a:lnTo>
                  <a:pt x="31330" y="176784"/>
                </a:lnTo>
                <a:lnTo>
                  <a:pt x="26568" y="174625"/>
                </a:lnTo>
                <a:lnTo>
                  <a:pt x="21805" y="172338"/>
                </a:lnTo>
                <a:lnTo>
                  <a:pt x="17830" y="170307"/>
                </a:lnTo>
                <a:lnTo>
                  <a:pt x="14630" y="168529"/>
                </a:lnTo>
                <a:lnTo>
                  <a:pt x="11429" y="166624"/>
                </a:lnTo>
                <a:lnTo>
                  <a:pt x="7365" y="165735"/>
                </a:lnTo>
                <a:lnTo>
                  <a:pt x="4025" y="166497"/>
                </a:lnTo>
                <a:lnTo>
                  <a:pt x="1790" y="169545"/>
                </a:lnTo>
                <a:lnTo>
                  <a:pt x="749" y="173228"/>
                </a:lnTo>
                <a:lnTo>
                  <a:pt x="457" y="1758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09310" y="1263903"/>
            <a:ext cx="166849" cy="224662"/>
          </a:xfrm>
          <a:custGeom>
            <a:avLst/>
            <a:gdLst/>
            <a:ahLst/>
            <a:cxnLst/>
            <a:rect l="l" t="t" r="r" b="b"/>
            <a:pathLst>
              <a:path w="166849" h="224662">
                <a:moveTo>
                  <a:pt x="30888" y="222458"/>
                </a:moveTo>
                <a:lnTo>
                  <a:pt x="43780" y="224106"/>
                </a:lnTo>
                <a:lnTo>
                  <a:pt x="57693" y="224662"/>
                </a:lnTo>
                <a:lnTo>
                  <a:pt x="69314" y="224267"/>
                </a:lnTo>
                <a:lnTo>
                  <a:pt x="82379" y="222758"/>
                </a:lnTo>
                <a:lnTo>
                  <a:pt x="94503" y="220134"/>
                </a:lnTo>
                <a:lnTo>
                  <a:pt x="105686" y="216408"/>
                </a:lnTo>
                <a:lnTo>
                  <a:pt x="120561" y="208926"/>
                </a:lnTo>
                <a:lnTo>
                  <a:pt x="130855" y="201577"/>
                </a:lnTo>
                <a:lnTo>
                  <a:pt x="139849" y="192912"/>
                </a:lnTo>
                <a:lnTo>
                  <a:pt x="149369" y="180226"/>
                </a:lnTo>
                <a:lnTo>
                  <a:pt x="155412" y="169007"/>
                </a:lnTo>
                <a:lnTo>
                  <a:pt x="160156" y="156718"/>
                </a:lnTo>
                <a:lnTo>
                  <a:pt x="162423" y="148742"/>
                </a:lnTo>
                <a:lnTo>
                  <a:pt x="164884" y="136591"/>
                </a:lnTo>
                <a:lnTo>
                  <a:pt x="166358" y="123792"/>
                </a:lnTo>
                <a:lnTo>
                  <a:pt x="166849" y="110362"/>
                </a:lnTo>
                <a:lnTo>
                  <a:pt x="166603" y="100033"/>
                </a:lnTo>
                <a:lnTo>
                  <a:pt x="165495" y="86906"/>
                </a:lnTo>
                <a:lnTo>
                  <a:pt x="163494" y="74653"/>
                </a:lnTo>
                <a:lnTo>
                  <a:pt x="160601" y="63246"/>
                </a:lnTo>
                <a:lnTo>
                  <a:pt x="155278" y="49336"/>
                </a:lnTo>
                <a:lnTo>
                  <a:pt x="149074" y="38288"/>
                </a:lnTo>
                <a:lnTo>
                  <a:pt x="141513" y="28575"/>
                </a:lnTo>
                <a:lnTo>
                  <a:pt x="131812" y="19663"/>
                </a:lnTo>
                <a:lnTo>
                  <a:pt x="121152" y="12760"/>
                </a:lnTo>
                <a:lnTo>
                  <a:pt x="109039" y="7238"/>
                </a:lnTo>
                <a:lnTo>
                  <a:pt x="101349" y="4758"/>
                </a:lnTo>
                <a:lnTo>
                  <a:pt x="89479" y="2114"/>
                </a:lnTo>
                <a:lnTo>
                  <a:pt x="76564" y="528"/>
                </a:lnTo>
                <a:lnTo>
                  <a:pt x="62607" y="0"/>
                </a:lnTo>
                <a:lnTo>
                  <a:pt x="51068" y="389"/>
                </a:lnTo>
                <a:lnTo>
                  <a:pt x="37988" y="1896"/>
                </a:lnTo>
                <a:lnTo>
                  <a:pt x="25871" y="4522"/>
                </a:lnTo>
                <a:lnTo>
                  <a:pt x="14716" y="8255"/>
                </a:lnTo>
                <a:lnTo>
                  <a:pt x="0" y="15674"/>
                </a:lnTo>
                <a:lnTo>
                  <a:pt x="11261" y="111887"/>
                </a:lnTo>
                <a:lnTo>
                  <a:pt x="11294" y="108629"/>
                </a:lnTo>
                <a:lnTo>
                  <a:pt x="12179" y="95473"/>
                </a:lnTo>
                <a:lnTo>
                  <a:pt x="14271" y="83693"/>
                </a:lnTo>
                <a:lnTo>
                  <a:pt x="16278" y="75437"/>
                </a:lnTo>
                <a:lnTo>
                  <a:pt x="19288" y="68325"/>
                </a:lnTo>
                <a:lnTo>
                  <a:pt x="23314" y="62484"/>
                </a:lnTo>
                <a:lnTo>
                  <a:pt x="27327" y="56515"/>
                </a:lnTo>
                <a:lnTo>
                  <a:pt x="32458" y="52070"/>
                </a:lnTo>
                <a:lnTo>
                  <a:pt x="38719" y="49022"/>
                </a:lnTo>
                <a:lnTo>
                  <a:pt x="44967" y="45974"/>
                </a:lnTo>
                <a:lnTo>
                  <a:pt x="52257" y="44450"/>
                </a:lnTo>
                <a:lnTo>
                  <a:pt x="69973" y="44450"/>
                </a:lnTo>
                <a:lnTo>
                  <a:pt x="77746" y="46228"/>
                </a:lnTo>
                <a:lnTo>
                  <a:pt x="83918" y="49657"/>
                </a:lnTo>
                <a:lnTo>
                  <a:pt x="90103" y="52959"/>
                </a:lnTo>
                <a:lnTo>
                  <a:pt x="95043" y="57785"/>
                </a:lnTo>
                <a:lnTo>
                  <a:pt x="98764" y="63881"/>
                </a:lnTo>
                <a:lnTo>
                  <a:pt x="102485" y="69976"/>
                </a:lnTo>
                <a:lnTo>
                  <a:pt x="105127" y="77216"/>
                </a:lnTo>
                <a:lnTo>
                  <a:pt x="106689" y="85471"/>
                </a:lnTo>
                <a:lnTo>
                  <a:pt x="108523" y="99300"/>
                </a:lnTo>
                <a:lnTo>
                  <a:pt x="109039" y="112522"/>
                </a:lnTo>
                <a:lnTo>
                  <a:pt x="109005" y="115896"/>
                </a:lnTo>
                <a:lnTo>
                  <a:pt x="108148" y="129060"/>
                </a:lnTo>
                <a:lnTo>
                  <a:pt x="106130" y="140843"/>
                </a:lnTo>
                <a:lnTo>
                  <a:pt x="104200" y="149098"/>
                </a:lnTo>
                <a:lnTo>
                  <a:pt x="101228" y="156083"/>
                </a:lnTo>
                <a:lnTo>
                  <a:pt x="97202" y="161925"/>
                </a:lnTo>
                <a:lnTo>
                  <a:pt x="93189" y="167640"/>
                </a:lnTo>
                <a:lnTo>
                  <a:pt x="88046" y="172085"/>
                </a:lnTo>
                <a:lnTo>
                  <a:pt x="81797" y="175133"/>
                </a:lnTo>
                <a:lnTo>
                  <a:pt x="75549" y="178181"/>
                </a:lnTo>
                <a:lnTo>
                  <a:pt x="68183" y="179705"/>
                </a:lnTo>
                <a:lnTo>
                  <a:pt x="50466" y="179705"/>
                </a:lnTo>
                <a:lnTo>
                  <a:pt x="42732" y="178054"/>
                </a:lnTo>
                <a:lnTo>
                  <a:pt x="36484" y="174751"/>
                </a:lnTo>
                <a:lnTo>
                  <a:pt x="30235" y="171323"/>
                </a:lnTo>
                <a:lnTo>
                  <a:pt x="25282" y="166624"/>
                </a:lnTo>
                <a:lnTo>
                  <a:pt x="21637" y="160528"/>
                </a:lnTo>
                <a:lnTo>
                  <a:pt x="17992" y="154432"/>
                </a:lnTo>
                <a:lnTo>
                  <a:pt x="15351" y="147320"/>
                </a:lnTo>
                <a:lnTo>
                  <a:pt x="13712" y="139065"/>
                </a:lnTo>
                <a:lnTo>
                  <a:pt x="11791" y="125102"/>
                </a:lnTo>
                <a:lnTo>
                  <a:pt x="11477" y="217297"/>
                </a:lnTo>
                <a:lnTo>
                  <a:pt x="19018" y="219749"/>
                </a:lnTo>
                <a:lnTo>
                  <a:pt x="30888" y="2224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87680" y="367284"/>
            <a:ext cx="7382256" cy="688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87680" y="915924"/>
            <a:ext cx="7804404" cy="688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31544" y="2096948"/>
            <a:ext cx="6854517" cy="1050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50"/>
              </a:lnSpc>
              <a:spcBef>
                <a:spcPts val="102"/>
              </a:spcBef>
            </a:pPr>
            <a:r>
              <a:rPr sz="19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6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9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9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9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9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tes</a:t>
            </a:r>
            <a:r>
              <a:rPr sz="1900" spc="1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9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sz="190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sz="1900" spc="3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19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9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ro</a:t>
            </a:r>
            <a:r>
              <a:rPr sz="19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lo</a:t>
            </a:r>
            <a:r>
              <a:rPr sz="1900" spc="-20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9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9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1900" spc="13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9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19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9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9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900" spc="-7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endParaRPr sz="1900">
              <a:latin typeface="Times New Roman"/>
              <a:cs typeface="Times New Roman"/>
            </a:endParaRPr>
          </a:p>
          <a:p>
            <a:pPr marL="355549" marR="401178">
              <a:lnSpc>
                <a:spcPts val="2050"/>
              </a:lnSpc>
            </a:pP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9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900" spc="20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resp</a:t>
            </a:r>
            <a:r>
              <a:rPr sz="19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nsabi</a:t>
            </a:r>
            <a:r>
              <a:rPr sz="19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idad</a:t>
            </a:r>
            <a:r>
              <a:rPr sz="1900" spc="-17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9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9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19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tida</a:t>
            </a:r>
            <a:r>
              <a:rPr sz="1900" spc="-17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por </a:t>
            </a:r>
            <a:r>
              <a:rPr sz="1900" spc="20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900" spc="4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comu</a:t>
            </a:r>
            <a:r>
              <a:rPr sz="19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idad i</a:t>
            </a:r>
            <a:r>
              <a:rPr sz="19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ternaci</a:t>
            </a:r>
            <a:r>
              <a:rPr sz="19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nal,</a:t>
            </a:r>
            <a:r>
              <a:rPr sz="1900" spc="9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 </a:t>
            </a:r>
            <a:r>
              <a:rPr sz="1900" spc="9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900" spc="4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sz="19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fe</a:t>
            </a:r>
            <a:r>
              <a:rPr sz="19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sz="19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ias</a:t>
            </a:r>
            <a:r>
              <a:rPr sz="1900" spc="-27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9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ternaci</a:t>
            </a:r>
            <a:r>
              <a:rPr sz="19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nal</a:t>
            </a:r>
            <a:r>
              <a:rPr sz="19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900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 acord</a:t>
            </a:r>
            <a:r>
              <a:rPr sz="19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</a:t>
            </a:r>
            <a:r>
              <a:rPr sz="19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900" spc="50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9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9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900" spc="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bj</a:t>
            </a:r>
            <a:r>
              <a:rPr sz="19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ti</a:t>
            </a:r>
            <a:r>
              <a:rPr sz="19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vo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900" spc="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básic</a:t>
            </a:r>
            <a:r>
              <a:rPr sz="19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s: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8694" y="3366624"/>
            <a:ext cx="6266526" cy="7100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9212" indent="-286512">
              <a:lnSpc>
                <a:spcPts val="1839"/>
              </a:lnSpc>
              <a:spcBef>
                <a:spcPts val="97"/>
              </a:spcBef>
            </a:pPr>
            <a:r>
              <a:rPr sz="17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r>
              <a:rPr sz="1700" spc="3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700" spc="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4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tal</a:t>
            </a:r>
            <a:r>
              <a:rPr sz="17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2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gr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</a:t>
            </a:r>
            <a:r>
              <a:rPr sz="1700" spc="10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7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6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sz="1700" spc="2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 p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ió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bi</a:t>
            </a:r>
            <a:r>
              <a:rPr sz="1700" spc="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ntal</a:t>
            </a:r>
            <a:r>
              <a:rPr sz="1700" spc="25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1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pi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12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nda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ntal</a:t>
            </a:r>
            <a:r>
              <a:rPr sz="17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7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 d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16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ano</a:t>
            </a:r>
            <a:r>
              <a:rPr sz="1700" spc="22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17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</a:t>
            </a:r>
            <a:r>
              <a:rPr sz="17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88694" y="4294994"/>
            <a:ext cx="6643858" cy="11761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9212" indent="-286512">
              <a:lnSpc>
                <a:spcPts val="1839"/>
              </a:lnSpc>
              <a:spcBef>
                <a:spcPts val="97"/>
              </a:spcBef>
            </a:pPr>
            <a:r>
              <a:rPr sz="17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r>
              <a:rPr sz="1700" spc="3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2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6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var</a:t>
            </a:r>
            <a:r>
              <a:rPr sz="17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2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700" spc="-17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-7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2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natur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46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5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 di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dad</a:t>
            </a:r>
            <a:r>
              <a:rPr sz="1700" spc="19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bi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ca;</a:t>
            </a:r>
            <a:r>
              <a:rPr sz="1700" spc="-2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3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su</a:t>
            </a:r>
            <a:r>
              <a:rPr sz="1700" spc="2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struc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n,</a:t>
            </a:r>
            <a:r>
              <a:rPr sz="1700" spc="-18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</a:t>
            </a:r>
            <a:r>
              <a:rPr sz="1700" spc="-20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las c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1700" spc="13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gati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1700" spc="-2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700" spc="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700" spc="3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ct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dad</a:t>
            </a:r>
            <a:r>
              <a:rPr sz="1700" spc="-15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ana</a:t>
            </a:r>
            <a:r>
              <a:rPr sz="1700" spc="36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 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dio</a:t>
            </a:r>
            <a:r>
              <a:rPr sz="1700" spc="3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difi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</a:t>
            </a:r>
            <a:r>
              <a:rPr sz="1700" spc="-2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las</a:t>
            </a:r>
            <a:r>
              <a:rPr sz="1700" spc="1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tas</a:t>
            </a:r>
            <a:r>
              <a:rPr sz="1700" spc="47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1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700" spc="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du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ió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45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 co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sumo.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509986"/>
            <a:ext cx="2334525" cy="333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arr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um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Sost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1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1100" dirty="0">
              <a:latin typeface="Times New Roman"/>
              <a:cs typeface="Times New Roman"/>
            </a:endParaRPr>
          </a:p>
          <a:p>
            <a:pPr marL="126644" marR="135556" algn="ctr">
              <a:lnSpc>
                <a:spcPct val="95825"/>
              </a:lnSpc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1544" y="6593806"/>
            <a:ext cx="955281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13/01/2017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01178" y="6593806"/>
            <a:ext cx="232403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16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7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88C5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6" y="224"/>
            <a:ext cx="9143238" cy="6857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1646" y="623951"/>
            <a:ext cx="6680746" cy="392302"/>
          </a:xfrm>
          <a:custGeom>
            <a:avLst/>
            <a:gdLst/>
            <a:ahLst/>
            <a:cxnLst/>
            <a:rect l="l" t="t" r="r" b="b"/>
            <a:pathLst>
              <a:path w="6680746" h="392302">
                <a:moveTo>
                  <a:pt x="2002447" y="268350"/>
                </a:moveTo>
                <a:lnTo>
                  <a:pt x="1995970" y="266573"/>
                </a:lnTo>
                <a:lnTo>
                  <a:pt x="1990890" y="262763"/>
                </a:lnTo>
                <a:lnTo>
                  <a:pt x="1985937" y="259079"/>
                </a:lnTo>
                <a:lnTo>
                  <a:pt x="1981873" y="254126"/>
                </a:lnTo>
                <a:lnTo>
                  <a:pt x="1978825" y="247903"/>
                </a:lnTo>
                <a:lnTo>
                  <a:pt x="1982143" y="315065"/>
                </a:lnTo>
                <a:lnTo>
                  <a:pt x="1996097" y="315975"/>
                </a:lnTo>
                <a:lnTo>
                  <a:pt x="1996462" y="315975"/>
                </a:lnTo>
                <a:lnTo>
                  <a:pt x="2009618" y="314923"/>
                </a:lnTo>
                <a:lnTo>
                  <a:pt x="2021942" y="311875"/>
                </a:lnTo>
                <a:lnTo>
                  <a:pt x="2033435" y="306832"/>
                </a:lnTo>
                <a:lnTo>
                  <a:pt x="2046219" y="298671"/>
                </a:lnTo>
                <a:lnTo>
                  <a:pt x="2056086" y="290556"/>
                </a:lnTo>
                <a:lnTo>
                  <a:pt x="2065693" y="281050"/>
                </a:lnTo>
                <a:lnTo>
                  <a:pt x="2068233" y="1777"/>
                </a:lnTo>
                <a:lnTo>
                  <a:pt x="2065312" y="2412"/>
                </a:lnTo>
                <a:lnTo>
                  <a:pt x="2060994" y="4063"/>
                </a:lnTo>
                <a:lnTo>
                  <a:pt x="2057819" y="7493"/>
                </a:lnTo>
                <a:lnTo>
                  <a:pt x="2057438" y="10287"/>
                </a:lnTo>
                <a:lnTo>
                  <a:pt x="2057438" y="118110"/>
                </a:lnTo>
                <a:lnTo>
                  <a:pt x="2050967" y="112128"/>
                </a:lnTo>
                <a:lnTo>
                  <a:pt x="2040761" y="104253"/>
                </a:lnTo>
                <a:lnTo>
                  <a:pt x="2030514" y="98171"/>
                </a:lnTo>
                <a:lnTo>
                  <a:pt x="2013236" y="92455"/>
                </a:lnTo>
                <a:lnTo>
                  <a:pt x="2000161" y="91312"/>
                </a:lnTo>
                <a:lnTo>
                  <a:pt x="1999761" y="91313"/>
                </a:lnTo>
                <a:lnTo>
                  <a:pt x="1986275" y="92240"/>
                </a:lnTo>
                <a:lnTo>
                  <a:pt x="1973896" y="94940"/>
                </a:lnTo>
                <a:lnTo>
                  <a:pt x="1962569" y="99440"/>
                </a:lnTo>
                <a:lnTo>
                  <a:pt x="1953705" y="104590"/>
                </a:lnTo>
                <a:lnTo>
                  <a:pt x="1943855" y="112604"/>
                </a:lnTo>
                <a:lnTo>
                  <a:pt x="1935391" y="122427"/>
                </a:lnTo>
                <a:lnTo>
                  <a:pt x="1928155" y="133978"/>
                </a:lnTo>
                <a:lnTo>
                  <a:pt x="1922923" y="145601"/>
                </a:lnTo>
                <a:lnTo>
                  <a:pt x="1918754" y="158496"/>
                </a:lnTo>
                <a:lnTo>
                  <a:pt x="1916607" y="167671"/>
                </a:lnTo>
                <a:lnTo>
                  <a:pt x="1914624" y="179826"/>
                </a:lnTo>
                <a:lnTo>
                  <a:pt x="1913435" y="192717"/>
                </a:lnTo>
                <a:lnTo>
                  <a:pt x="1913039" y="206375"/>
                </a:lnTo>
                <a:lnTo>
                  <a:pt x="1913083" y="210714"/>
                </a:lnTo>
                <a:lnTo>
                  <a:pt x="1913759" y="223658"/>
                </a:lnTo>
                <a:lnTo>
                  <a:pt x="1915233" y="236217"/>
                </a:lnTo>
                <a:lnTo>
                  <a:pt x="1917484" y="248412"/>
                </a:lnTo>
                <a:lnTo>
                  <a:pt x="1921016" y="260970"/>
                </a:lnTo>
                <a:lnTo>
                  <a:pt x="1925808" y="272742"/>
                </a:lnTo>
                <a:lnTo>
                  <a:pt x="1931835" y="283337"/>
                </a:lnTo>
                <a:lnTo>
                  <a:pt x="1937805" y="291136"/>
                </a:lnTo>
                <a:lnTo>
                  <a:pt x="1946946" y="299929"/>
                </a:lnTo>
                <a:lnTo>
                  <a:pt x="1957616" y="307086"/>
                </a:lnTo>
                <a:lnTo>
                  <a:pt x="1969687" y="312317"/>
                </a:lnTo>
                <a:lnTo>
                  <a:pt x="1970189" y="210820"/>
                </a:lnTo>
                <a:lnTo>
                  <a:pt x="1970189" y="194690"/>
                </a:lnTo>
                <a:lnTo>
                  <a:pt x="1970951" y="186944"/>
                </a:lnTo>
                <a:lnTo>
                  <a:pt x="1972475" y="179450"/>
                </a:lnTo>
                <a:lnTo>
                  <a:pt x="1974126" y="171958"/>
                </a:lnTo>
                <a:lnTo>
                  <a:pt x="1976412" y="165100"/>
                </a:lnTo>
                <a:lnTo>
                  <a:pt x="1979714" y="159003"/>
                </a:lnTo>
                <a:lnTo>
                  <a:pt x="1982889" y="152908"/>
                </a:lnTo>
                <a:lnTo>
                  <a:pt x="1987080" y="147954"/>
                </a:lnTo>
                <a:lnTo>
                  <a:pt x="1992414" y="144399"/>
                </a:lnTo>
                <a:lnTo>
                  <a:pt x="1997621" y="140715"/>
                </a:lnTo>
                <a:lnTo>
                  <a:pt x="2003971" y="138937"/>
                </a:lnTo>
                <a:lnTo>
                  <a:pt x="2019338" y="138937"/>
                </a:lnTo>
                <a:lnTo>
                  <a:pt x="2026958" y="141604"/>
                </a:lnTo>
                <a:lnTo>
                  <a:pt x="2034324" y="146938"/>
                </a:lnTo>
                <a:lnTo>
                  <a:pt x="2039354" y="150907"/>
                </a:lnTo>
                <a:lnTo>
                  <a:pt x="2048259" y="159457"/>
                </a:lnTo>
                <a:lnTo>
                  <a:pt x="2057438" y="170179"/>
                </a:lnTo>
                <a:lnTo>
                  <a:pt x="2057438" y="236220"/>
                </a:lnTo>
                <a:lnTo>
                  <a:pt x="2052739" y="242188"/>
                </a:lnTo>
                <a:lnTo>
                  <a:pt x="2048294" y="247269"/>
                </a:lnTo>
                <a:lnTo>
                  <a:pt x="2044357" y="251333"/>
                </a:lnTo>
                <a:lnTo>
                  <a:pt x="2040293" y="255397"/>
                </a:lnTo>
                <a:lnTo>
                  <a:pt x="2036356" y="258699"/>
                </a:lnTo>
                <a:lnTo>
                  <a:pt x="2032546" y="261238"/>
                </a:lnTo>
                <a:lnTo>
                  <a:pt x="2028736" y="263778"/>
                </a:lnTo>
                <a:lnTo>
                  <a:pt x="2021370" y="266700"/>
                </a:lnTo>
                <a:lnTo>
                  <a:pt x="2017814" y="267843"/>
                </a:lnTo>
                <a:lnTo>
                  <a:pt x="2014004" y="268350"/>
                </a:lnTo>
                <a:lnTo>
                  <a:pt x="2002447" y="268350"/>
                </a:lnTo>
                <a:close/>
              </a:path>
              <a:path w="6680746" h="392302">
                <a:moveTo>
                  <a:pt x="1982143" y="315065"/>
                </a:moveTo>
                <a:lnTo>
                  <a:pt x="1978825" y="247903"/>
                </a:lnTo>
                <a:lnTo>
                  <a:pt x="1975777" y="241808"/>
                </a:lnTo>
                <a:lnTo>
                  <a:pt x="1973491" y="234696"/>
                </a:lnTo>
                <a:lnTo>
                  <a:pt x="1972221" y="226822"/>
                </a:lnTo>
                <a:lnTo>
                  <a:pt x="1970824" y="218948"/>
                </a:lnTo>
                <a:lnTo>
                  <a:pt x="1970189" y="210820"/>
                </a:lnTo>
                <a:lnTo>
                  <a:pt x="1969687" y="312317"/>
                </a:lnTo>
                <a:lnTo>
                  <a:pt x="1982143" y="315065"/>
                </a:lnTo>
                <a:close/>
              </a:path>
              <a:path w="6680746" h="392302">
                <a:moveTo>
                  <a:pt x="2065693" y="303149"/>
                </a:moveTo>
                <a:lnTo>
                  <a:pt x="2065693" y="304800"/>
                </a:lnTo>
                <a:lnTo>
                  <a:pt x="2067725" y="308483"/>
                </a:lnTo>
                <a:lnTo>
                  <a:pt x="2071027" y="310134"/>
                </a:lnTo>
                <a:lnTo>
                  <a:pt x="2075218" y="311403"/>
                </a:lnTo>
                <a:lnTo>
                  <a:pt x="2078266" y="311658"/>
                </a:lnTo>
                <a:lnTo>
                  <a:pt x="2081187" y="312038"/>
                </a:lnTo>
                <a:lnTo>
                  <a:pt x="2098078" y="312038"/>
                </a:lnTo>
                <a:lnTo>
                  <a:pt x="2101126" y="311658"/>
                </a:lnTo>
                <a:lnTo>
                  <a:pt x="2104174" y="311403"/>
                </a:lnTo>
                <a:lnTo>
                  <a:pt x="2106587" y="310896"/>
                </a:lnTo>
                <a:lnTo>
                  <a:pt x="2110143" y="309372"/>
                </a:lnTo>
                <a:lnTo>
                  <a:pt x="2112937" y="306197"/>
                </a:lnTo>
                <a:lnTo>
                  <a:pt x="2113318" y="303149"/>
                </a:lnTo>
                <a:lnTo>
                  <a:pt x="2113318" y="10287"/>
                </a:lnTo>
                <a:lnTo>
                  <a:pt x="2105444" y="2412"/>
                </a:lnTo>
                <a:lnTo>
                  <a:pt x="2098967" y="1397"/>
                </a:lnTo>
                <a:lnTo>
                  <a:pt x="2095411" y="888"/>
                </a:lnTo>
                <a:lnTo>
                  <a:pt x="2075345" y="888"/>
                </a:lnTo>
                <a:lnTo>
                  <a:pt x="2071789" y="1397"/>
                </a:lnTo>
                <a:lnTo>
                  <a:pt x="2068233" y="1777"/>
                </a:lnTo>
                <a:lnTo>
                  <a:pt x="2065693" y="281050"/>
                </a:lnTo>
                <a:lnTo>
                  <a:pt x="2065693" y="303149"/>
                </a:lnTo>
                <a:close/>
              </a:path>
              <a:path w="6680746" h="392302">
                <a:moveTo>
                  <a:pt x="2215299" y="181737"/>
                </a:moveTo>
                <a:lnTo>
                  <a:pt x="2215680" y="174751"/>
                </a:lnTo>
                <a:lnTo>
                  <a:pt x="2216696" y="168148"/>
                </a:lnTo>
                <a:lnTo>
                  <a:pt x="2218601" y="162051"/>
                </a:lnTo>
                <a:lnTo>
                  <a:pt x="2217204" y="99187"/>
                </a:lnTo>
                <a:lnTo>
                  <a:pt x="2216166" y="99623"/>
                </a:lnTo>
                <a:lnTo>
                  <a:pt x="2215299" y="181737"/>
                </a:lnTo>
                <a:close/>
              </a:path>
              <a:path w="6680746" h="392302">
                <a:moveTo>
                  <a:pt x="2353729" y="204724"/>
                </a:moveTo>
                <a:lnTo>
                  <a:pt x="2353725" y="187778"/>
                </a:lnTo>
                <a:lnTo>
                  <a:pt x="2353074" y="174543"/>
                </a:lnTo>
                <a:lnTo>
                  <a:pt x="2351297" y="161980"/>
                </a:lnTo>
                <a:lnTo>
                  <a:pt x="2348395" y="150113"/>
                </a:lnTo>
                <a:lnTo>
                  <a:pt x="2344943" y="140502"/>
                </a:lnTo>
                <a:lnTo>
                  <a:pt x="2339079" y="129202"/>
                </a:lnTo>
                <a:lnTo>
                  <a:pt x="2331631" y="119125"/>
                </a:lnTo>
                <a:lnTo>
                  <a:pt x="2336584" y="217932"/>
                </a:lnTo>
                <a:lnTo>
                  <a:pt x="2341918" y="217932"/>
                </a:lnTo>
                <a:lnTo>
                  <a:pt x="2346109" y="216281"/>
                </a:lnTo>
                <a:lnTo>
                  <a:pt x="2349157" y="212978"/>
                </a:lnTo>
                <a:lnTo>
                  <a:pt x="2352205" y="209803"/>
                </a:lnTo>
                <a:lnTo>
                  <a:pt x="2353729" y="204724"/>
                </a:lnTo>
                <a:close/>
              </a:path>
              <a:path w="6680746" h="392302">
                <a:moveTo>
                  <a:pt x="2216315" y="234061"/>
                </a:moveTo>
                <a:lnTo>
                  <a:pt x="2215299" y="226440"/>
                </a:lnTo>
                <a:lnTo>
                  <a:pt x="2215299" y="217932"/>
                </a:lnTo>
                <a:lnTo>
                  <a:pt x="2336584" y="217932"/>
                </a:lnTo>
                <a:lnTo>
                  <a:pt x="2331631" y="119125"/>
                </a:lnTo>
                <a:lnTo>
                  <a:pt x="2324603" y="112166"/>
                </a:lnTo>
                <a:lnTo>
                  <a:pt x="2314385" y="104710"/>
                </a:lnTo>
                <a:lnTo>
                  <a:pt x="2302548" y="98678"/>
                </a:lnTo>
                <a:lnTo>
                  <a:pt x="2298050" y="97006"/>
                </a:lnTo>
                <a:lnTo>
                  <a:pt x="2286489" y="93868"/>
                </a:lnTo>
                <a:lnTo>
                  <a:pt x="2273728" y="91958"/>
                </a:lnTo>
                <a:lnTo>
                  <a:pt x="2259749" y="91312"/>
                </a:lnTo>
                <a:lnTo>
                  <a:pt x="2254172" y="91426"/>
                </a:lnTo>
                <a:lnTo>
                  <a:pt x="2241028" y="92668"/>
                </a:lnTo>
                <a:lnTo>
                  <a:pt x="2228699" y="95261"/>
                </a:lnTo>
                <a:lnTo>
                  <a:pt x="2217204" y="99187"/>
                </a:lnTo>
                <a:lnTo>
                  <a:pt x="2218601" y="162051"/>
                </a:lnTo>
                <a:lnTo>
                  <a:pt x="2220379" y="155828"/>
                </a:lnTo>
                <a:lnTo>
                  <a:pt x="2223046" y="150495"/>
                </a:lnTo>
                <a:lnTo>
                  <a:pt x="2226602" y="145923"/>
                </a:lnTo>
                <a:lnTo>
                  <a:pt x="2230158" y="141350"/>
                </a:lnTo>
                <a:lnTo>
                  <a:pt x="2234476" y="137795"/>
                </a:lnTo>
                <a:lnTo>
                  <a:pt x="2239810" y="135127"/>
                </a:lnTo>
                <a:lnTo>
                  <a:pt x="2245017" y="132461"/>
                </a:lnTo>
                <a:lnTo>
                  <a:pt x="2251240" y="131063"/>
                </a:lnTo>
                <a:lnTo>
                  <a:pt x="2258352" y="131063"/>
                </a:lnTo>
                <a:lnTo>
                  <a:pt x="2268566" y="131967"/>
                </a:lnTo>
                <a:lnTo>
                  <a:pt x="2280688" y="136450"/>
                </a:lnTo>
                <a:lnTo>
                  <a:pt x="2289721" y="144652"/>
                </a:lnTo>
                <a:lnTo>
                  <a:pt x="2295454" y="154983"/>
                </a:lnTo>
                <a:lnTo>
                  <a:pt x="2298549" y="167258"/>
                </a:lnTo>
                <a:lnTo>
                  <a:pt x="2299246" y="181737"/>
                </a:lnTo>
                <a:lnTo>
                  <a:pt x="2215299" y="181737"/>
                </a:lnTo>
                <a:lnTo>
                  <a:pt x="2216166" y="99623"/>
                </a:lnTo>
                <a:lnTo>
                  <a:pt x="2204643" y="105535"/>
                </a:lnTo>
                <a:lnTo>
                  <a:pt x="2194321" y="112916"/>
                </a:lnTo>
                <a:lnTo>
                  <a:pt x="2185200" y="121793"/>
                </a:lnTo>
                <a:lnTo>
                  <a:pt x="2175962" y="134237"/>
                </a:lnTo>
                <a:lnTo>
                  <a:pt x="2169949" y="145503"/>
                </a:lnTo>
                <a:lnTo>
                  <a:pt x="2165134" y="157987"/>
                </a:lnTo>
                <a:lnTo>
                  <a:pt x="2162463" y="167299"/>
                </a:lnTo>
                <a:lnTo>
                  <a:pt x="2160057" y="179449"/>
                </a:lnTo>
                <a:lnTo>
                  <a:pt x="2158623" y="192310"/>
                </a:lnTo>
                <a:lnTo>
                  <a:pt x="2158149" y="205866"/>
                </a:lnTo>
                <a:lnTo>
                  <a:pt x="2158475" y="218024"/>
                </a:lnTo>
                <a:lnTo>
                  <a:pt x="2159671" y="231147"/>
                </a:lnTo>
                <a:lnTo>
                  <a:pt x="2161759" y="243300"/>
                </a:lnTo>
                <a:lnTo>
                  <a:pt x="2164753" y="254508"/>
                </a:lnTo>
                <a:lnTo>
                  <a:pt x="2170424" y="268577"/>
                </a:lnTo>
                <a:lnTo>
                  <a:pt x="2176871" y="279462"/>
                </a:lnTo>
                <a:lnTo>
                  <a:pt x="2184692" y="288925"/>
                </a:lnTo>
                <a:lnTo>
                  <a:pt x="2194927" y="297595"/>
                </a:lnTo>
                <a:lnTo>
                  <a:pt x="2205812" y="304158"/>
                </a:lnTo>
                <a:lnTo>
                  <a:pt x="2218093" y="309245"/>
                </a:lnTo>
                <a:lnTo>
                  <a:pt x="2225969" y="311554"/>
                </a:lnTo>
                <a:lnTo>
                  <a:pt x="2237907" y="314000"/>
                </a:lnTo>
                <a:lnTo>
                  <a:pt x="2250813" y="315479"/>
                </a:lnTo>
                <a:lnTo>
                  <a:pt x="2264702" y="315975"/>
                </a:lnTo>
                <a:lnTo>
                  <a:pt x="2267176" y="315962"/>
                </a:lnTo>
                <a:lnTo>
                  <a:pt x="2280144" y="315415"/>
                </a:lnTo>
                <a:lnTo>
                  <a:pt x="2292388" y="314071"/>
                </a:lnTo>
                <a:lnTo>
                  <a:pt x="2301024" y="312800"/>
                </a:lnTo>
                <a:lnTo>
                  <a:pt x="2308644" y="311276"/>
                </a:lnTo>
                <a:lnTo>
                  <a:pt x="2321979" y="307848"/>
                </a:lnTo>
                <a:lnTo>
                  <a:pt x="2331885" y="304291"/>
                </a:lnTo>
                <a:lnTo>
                  <a:pt x="2336203" y="302513"/>
                </a:lnTo>
                <a:lnTo>
                  <a:pt x="2338870" y="301116"/>
                </a:lnTo>
                <a:lnTo>
                  <a:pt x="2340775" y="299085"/>
                </a:lnTo>
                <a:lnTo>
                  <a:pt x="2342680" y="295783"/>
                </a:lnTo>
                <a:lnTo>
                  <a:pt x="2343442" y="292735"/>
                </a:lnTo>
                <a:lnTo>
                  <a:pt x="2343950" y="289051"/>
                </a:lnTo>
                <a:lnTo>
                  <a:pt x="2344331" y="284479"/>
                </a:lnTo>
                <a:lnTo>
                  <a:pt x="2344077" y="269113"/>
                </a:lnTo>
                <a:lnTo>
                  <a:pt x="2343442" y="264795"/>
                </a:lnTo>
                <a:lnTo>
                  <a:pt x="2341410" y="261238"/>
                </a:lnTo>
                <a:lnTo>
                  <a:pt x="2338616" y="259841"/>
                </a:lnTo>
                <a:lnTo>
                  <a:pt x="2334933" y="259841"/>
                </a:lnTo>
                <a:lnTo>
                  <a:pt x="2332139" y="260603"/>
                </a:lnTo>
                <a:lnTo>
                  <a:pt x="2328456" y="262000"/>
                </a:lnTo>
                <a:lnTo>
                  <a:pt x="2324900" y="263398"/>
                </a:lnTo>
                <a:lnTo>
                  <a:pt x="2320455" y="265049"/>
                </a:lnTo>
                <a:lnTo>
                  <a:pt x="2314994" y="266700"/>
                </a:lnTo>
                <a:lnTo>
                  <a:pt x="2309533" y="268477"/>
                </a:lnTo>
                <a:lnTo>
                  <a:pt x="2303183" y="270001"/>
                </a:lnTo>
                <a:lnTo>
                  <a:pt x="2295690" y="271399"/>
                </a:lnTo>
                <a:lnTo>
                  <a:pt x="2295171" y="271494"/>
                </a:lnTo>
                <a:lnTo>
                  <a:pt x="2283295" y="273027"/>
                </a:lnTo>
                <a:lnTo>
                  <a:pt x="2269782" y="273558"/>
                </a:lnTo>
                <a:lnTo>
                  <a:pt x="2260130" y="273558"/>
                </a:lnTo>
                <a:lnTo>
                  <a:pt x="2251875" y="272288"/>
                </a:lnTo>
                <a:lnTo>
                  <a:pt x="2244890" y="269748"/>
                </a:lnTo>
                <a:lnTo>
                  <a:pt x="2238032" y="267208"/>
                </a:lnTo>
                <a:lnTo>
                  <a:pt x="2232317" y="263525"/>
                </a:lnTo>
                <a:lnTo>
                  <a:pt x="2227999" y="258699"/>
                </a:lnTo>
                <a:lnTo>
                  <a:pt x="2223554" y="253873"/>
                </a:lnTo>
                <a:lnTo>
                  <a:pt x="2220379" y="247903"/>
                </a:lnTo>
                <a:lnTo>
                  <a:pt x="2218347" y="241046"/>
                </a:lnTo>
                <a:lnTo>
                  <a:pt x="2216315" y="234061"/>
                </a:lnTo>
                <a:close/>
              </a:path>
              <a:path w="6680746" h="392302">
                <a:moveTo>
                  <a:pt x="2503589" y="9651"/>
                </a:moveTo>
                <a:lnTo>
                  <a:pt x="2503589" y="303149"/>
                </a:lnTo>
                <a:lnTo>
                  <a:pt x="2503970" y="305943"/>
                </a:lnTo>
                <a:lnTo>
                  <a:pt x="2514511" y="311150"/>
                </a:lnTo>
                <a:lnTo>
                  <a:pt x="2526195" y="312165"/>
                </a:lnTo>
                <a:lnTo>
                  <a:pt x="2537117" y="312165"/>
                </a:lnTo>
                <a:lnTo>
                  <a:pt x="2548801" y="311150"/>
                </a:lnTo>
                <a:lnTo>
                  <a:pt x="2559342" y="305943"/>
                </a:lnTo>
                <a:lnTo>
                  <a:pt x="2559850" y="303149"/>
                </a:lnTo>
                <a:lnTo>
                  <a:pt x="2559850" y="9651"/>
                </a:lnTo>
                <a:lnTo>
                  <a:pt x="2551722" y="1777"/>
                </a:lnTo>
                <a:lnTo>
                  <a:pt x="2545245" y="762"/>
                </a:lnTo>
                <a:lnTo>
                  <a:pt x="2541689" y="253"/>
                </a:lnTo>
                <a:lnTo>
                  <a:pt x="2537117" y="0"/>
                </a:lnTo>
                <a:lnTo>
                  <a:pt x="2526195" y="0"/>
                </a:lnTo>
                <a:lnTo>
                  <a:pt x="2521623" y="253"/>
                </a:lnTo>
                <a:lnTo>
                  <a:pt x="2518067" y="762"/>
                </a:lnTo>
                <a:lnTo>
                  <a:pt x="2514511" y="1143"/>
                </a:lnTo>
                <a:lnTo>
                  <a:pt x="2511590" y="1777"/>
                </a:lnTo>
                <a:lnTo>
                  <a:pt x="2507272" y="3428"/>
                </a:lnTo>
                <a:lnTo>
                  <a:pt x="2503970" y="6858"/>
                </a:lnTo>
                <a:lnTo>
                  <a:pt x="2503589" y="9651"/>
                </a:lnTo>
                <a:close/>
              </a:path>
              <a:path w="6680746" h="392302">
                <a:moveTo>
                  <a:pt x="2672118" y="273812"/>
                </a:moveTo>
                <a:lnTo>
                  <a:pt x="2676563" y="315975"/>
                </a:lnTo>
                <a:lnTo>
                  <a:pt x="2687372" y="315348"/>
                </a:lnTo>
                <a:lnTo>
                  <a:pt x="2699895" y="312881"/>
                </a:lnTo>
                <a:lnTo>
                  <a:pt x="2696756" y="276225"/>
                </a:lnTo>
                <a:lnTo>
                  <a:pt x="2679484" y="276225"/>
                </a:lnTo>
                <a:lnTo>
                  <a:pt x="2672118" y="273812"/>
                </a:lnTo>
                <a:close/>
              </a:path>
              <a:path w="6680746" h="392302">
                <a:moveTo>
                  <a:pt x="2627667" y="202069"/>
                </a:moveTo>
                <a:lnTo>
                  <a:pt x="2618017" y="210655"/>
                </a:lnTo>
                <a:lnTo>
                  <a:pt x="2610904" y="220979"/>
                </a:lnTo>
                <a:lnTo>
                  <a:pt x="2608651" y="225737"/>
                </a:lnTo>
                <a:lnTo>
                  <a:pt x="2605197" y="237666"/>
                </a:lnTo>
                <a:lnTo>
                  <a:pt x="2604046" y="251206"/>
                </a:lnTo>
                <a:lnTo>
                  <a:pt x="2604111" y="254709"/>
                </a:lnTo>
                <a:lnTo>
                  <a:pt x="2605691" y="267785"/>
                </a:lnTo>
                <a:lnTo>
                  <a:pt x="2609380" y="279273"/>
                </a:lnTo>
                <a:lnTo>
                  <a:pt x="2612936" y="287400"/>
                </a:lnTo>
                <a:lnTo>
                  <a:pt x="2618016" y="294132"/>
                </a:lnTo>
                <a:lnTo>
                  <a:pt x="2624493" y="299465"/>
                </a:lnTo>
                <a:lnTo>
                  <a:pt x="2625001" y="299890"/>
                </a:lnTo>
                <a:lnTo>
                  <a:pt x="2635381" y="306785"/>
                </a:lnTo>
                <a:lnTo>
                  <a:pt x="2647480" y="311785"/>
                </a:lnTo>
                <a:lnTo>
                  <a:pt x="2651137" y="312844"/>
                </a:lnTo>
                <a:lnTo>
                  <a:pt x="2663383" y="315193"/>
                </a:lnTo>
                <a:lnTo>
                  <a:pt x="2676563" y="315975"/>
                </a:lnTo>
                <a:lnTo>
                  <a:pt x="2672118" y="273812"/>
                </a:lnTo>
                <a:lnTo>
                  <a:pt x="2666911" y="269113"/>
                </a:lnTo>
                <a:lnTo>
                  <a:pt x="2661577" y="264287"/>
                </a:lnTo>
                <a:lnTo>
                  <a:pt x="2658910" y="257683"/>
                </a:lnTo>
                <a:lnTo>
                  <a:pt x="2658910" y="244475"/>
                </a:lnTo>
                <a:lnTo>
                  <a:pt x="2659926" y="240157"/>
                </a:lnTo>
                <a:lnTo>
                  <a:pt x="2661704" y="236347"/>
                </a:lnTo>
                <a:lnTo>
                  <a:pt x="2663609" y="232537"/>
                </a:lnTo>
                <a:lnTo>
                  <a:pt x="2666530" y="229362"/>
                </a:lnTo>
                <a:lnTo>
                  <a:pt x="2670594" y="226695"/>
                </a:lnTo>
                <a:lnTo>
                  <a:pt x="2674531" y="223900"/>
                </a:lnTo>
                <a:lnTo>
                  <a:pt x="2679738" y="221996"/>
                </a:lnTo>
                <a:lnTo>
                  <a:pt x="2686215" y="220599"/>
                </a:lnTo>
                <a:lnTo>
                  <a:pt x="2692565" y="219328"/>
                </a:lnTo>
                <a:lnTo>
                  <a:pt x="2700312" y="218566"/>
                </a:lnTo>
                <a:lnTo>
                  <a:pt x="2730792" y="218566"/>
                </a:lnTo>
                <a:lnTo>
                  <a:pt x="2730792" y="252475"/>
                </a:lnTo>
                <a:lnTo>
                  <a:pt x="2729702" y="253692"/>
                </a:lnTo>
                <a:lnTo>
                  <a:pt x="2720065" y="263196"/>
                </a:lnTo>
                <a:lnTo>
                  <a:pt x="2710599" y="270128"/>
                </a:lnTo>
                <a:lnTo>
                  <a:pt x="2703995" y="274193"/>
                </a:lnTo>
                <a:lnTo>
                  <a:pt x="2696756" y="276225"/>
                </a:lnTo>
                <a:lnTo>
                  <a:pt x="2699895" y="312881"/>
                </a:lnTo>
                <a:lnTo>
                  <a:pt x="2711488" y="308610"/>
                </a:lnTo>
                <a:lnTo>
                  <a:pt x="2719757" y="304179"/>
                </a:lnTo>
                <a:lnTo>
                  <a:pt x="2730099" y="296868"/>
                </a:lnTo>
                <a:lnTo>
                  <a:pt x="2739555" y="288036"/>
                </a:lnTo>
                <a:lnTo>
                  <a:pt x="2739555" y="305943"/>
                </a:lnTo>
                <a:lnTo>
                  <a:pt x="2741460" y="308737"/>
                </a:lnTo>
                <a:lnTo>
                  <a:pt x="2744889" y="310896"/>
                </a:lnTo>
                <a:lnTo>
                  <a:pt x="2747937" y="311403"/>
                </a:lnTo>
                <a:lnTo>
                  <a:pt x="2750985" y="311912"/>
                </a:lnTo>
                <a:lnTo>
                  <a:pt x="2755811" y="312165"/>
                </a:lnTo>
                <a:lnTo>
                  <a:pt x="2768765" y="312165"/>
                </a:lnTo>
                <a:lnTo>
                  <a:pt x="2776766" y="311403"/>
                </a:lnTo>
                <a:lnTo>
                  <a:pt x="2785275" y="307594"/>
                </a:lnTo>
                <a:lnTo>
                  <a:pt x="2786037" y="303911"/>
                </a:lnTo>
                <a:lnTo>
                  <a:pt x="2786037" y="169925"/>
                </a:lnTo>
                <a:lnTo>
                  <a:pt x="2785620" y="158471"/>
                </a:lnTo>
                <a:lnTo>
                  <a:pt x="2783976" y="145762"/>
                </a:lnTo>
                <a:lnTo>
                  <a:pt x="2781084" y="134493"/>
                </a:lnTo>
                <a:lnTo>
                  <a:pt x="2773694" y="119334"/>
                </a:lnTo>
                <a:lnTo>
                  <a:pt x="2765463" y="109982"/>
                </a:lnTo>
                <a:lnTo>
                  <a:pt x="2750803" y="100490"/>
                </a:lnTo>
                <a:lnTo>
                  <a:pt x="2738031" y="95885"/>
                </a:lnTo>
                <a:lnTo>
                  <a:pt x="2724858" y="93132"/>
                </a:lnTo>
                <a:lnTo>
                  <a:pt x="2712124" y="91767"/>
                </a:lnTo>
                <a:lnTo>
                  <a:pt x="2698026" y="91312"/>
                </a:lnTo>
                <a:lnTo>
                  <a:pt x="2697802" y="91313"/>
                </a:lnTo>
                <a:lnTo>
                  <a:pt x="2684963" y="91877"/>
                </a:lnTo>
                <a:lnTo>
                  <a:pt x="2672499" y="93472"/>
                </a:lnTo>
                <a:lnTo>
                  <a:pt x="2664244" y="94869"/>
                </a:lnTo>
                <a:lnTo>
                  <a:pt x="2656624" y="96647"/>
                </a:lnTo>
                <a:lnTo>
                  <a:pt x="2649639" y="98933"/>
                </a:lnTo>
                <a:lnTo>
                  <a:pt x="2642527" y="101219"/>
                </a:lnTo>
                <a:lnTo>
                  <a:pt x="2636431" y="103632"/>
                </a:lnTo>
                <a:lnTo>
                  <a:pt x="2631224" y="106172"/>
                </a:lnTo>
                <a:lnTo>
                  <a:pt x="2626017" y="108838"/>
                </a:lnTo>
                <a:lnTo>
                  <a:pt x="2622461" y="111125"/>
                </a:lnTo>
                <a:lnTo>
                  <a:pt x="2620302" y="113284"/>
                </a:lnTo>
                <a:lnTo>
                  <a:pt x="2616873" y="117856"/>
                </a:lnTo>
                <a:lnTo>
                  <a:pt x="2616111" y="120650"/>
                </a:lnTo>
                <a:lnTo>
                  <a:pt x="2615349" y="123316"/>
                </a:lnTo>
                <a:lnTo>
                  <a:pt x="2614968" y="126873"/>
                </a:lnTo>
                <a:lnTo>
                  <a:pt x="2614968" y="135000"/>
                </a:lnTo>
                <a:lnTo>
                  <a:pt x="2615222" y="138049"/>
                </a:lnTo>
                <a:lnTo>
                  <a:pt x="2615603" y="140970"/>
                </a:lnTo>
                <a:lnTo>
                  <a:pt x="2616111" y="143763"/>
                </a:lnTo>
                <a:lnTo>
                  <a:pt x="2617508" y="148082"/>
                </a:lnTo>
                <a:lnTo>
                  <a:pt x="2620683" y="152526"/>
                </a:lnTo>
                <a:lnTo>
                  <a:pt x="2623350" y="154050"/>
                </a:lnTo>
                <a:lnTo>
                  <a:pt x="2627414" y="154050"/>
                </a:lnTo>
                <a:lnTo>
                  <a:pt x="2630462" y="153035"/>
                </a:lnTo>
                <a:lnTo>
                  <a:pt x="2634272" y="151002"/>
                </a:lnTo>
                <a:lnTo>
                  <a:pt x="2638082" y="148844"/>
                </a:lnTo>
                <a:lnTo>
                  <a:pt x="2642781" y="146558"/>
                </a:lnTo>
                <a:lnTo>
                  <a:pt x="2648496" y="144018"/>
                </a:lnTo>
                <a:lnTo>
                  <a:pt x="2654084" y="141477"/>
                </a:lnTo>
                <a:lnTo>
                  <a:pt x="2660688" y="139191"/>
                </a:lnTo>
                <a:lnTo>
                  <a:pt x="2668054" y="137160"/>
                </a:lnTo>
                <a:lnTo>
                  <a:pt x="2675420" y="135000"/>
                </a:lnTo>
                <a:lnTo>
                  <a:pt x="2683675" y="133985"/>
                </a:lnTo>
                <a:lnTo>
                  <a:pt x="2700312" y="133985"/>
                </a:lnTo>
                <a:lnTo>
                  <a:pt x="2706281" y="134747"/>
                </a:lnTo>
                <a:lnTo>
                  <a:pt x="2711107" y="136271"/>
                </a:lnTo>
                <a:lnTo>
                  <a:pt x="2715933" y="137668"/>
                </a:lnTo>
                <a:lnTo>
                  <a:pt x="2719743" y="140081"/>
                </a:lnTo>
                <a:lnTo>
                  <a:pt x="2722664" y="143128"/>
                </a:lnTo>
                <a:lnTo>
                  <a:pt x="2725585" y="146303"/>
                </a:lnTo>
                <a:lnTo>
                  <a:pt x="2727617" y="150113"/>
                </a:lnTo>
                <a:lnTo>
                  <a:pt x="2728887" y="154812"/>
                </a:lnTo>
                <a:lnTo>
                  <a:pt x="2730157" y="159512"/>
                </a:lnTo>
                <a:lnTo>
                  <a:pt x="2730792" y="164973"/>
                </a:lnTo>
                <a:lnTo>
                  <a:pt x="2730792" y="183387"/>
                </a:lnTo>
                <a:lnTo>
                  <a:pt x="2711361" y="183387"/>
                </a:lnTo>
                <a:lnTo>
                  <a:pt x="2701761" y="183519"/>
                </a:lnTo>
                <a:lnTo>
                  <a:pt x="2688500" y="184195"/>
                </a:lnTo>
                <a:lnTo>
                  <a:pt x="2676169" y="185459"/>
                </a:lnTo>
                <a:lnTo>
                  <a:pt x="2664752" y="187325"/>
                </a:lnTo>
                <a:lnTo>
                  <a:pt x="2653591" y="190049"/>
                </a:lnTo>
                <a:lnTo>
                  <a:pt x="2641519" y="194368"/>
                </a:lnTo>
                <a:lnTo>
                  <a:pt x="2631097" y="199771"/>
                </a:lnTo>
                <a:lnTo>
                  <a:pt x="2627667" y="202069"/>
                </a:lnTo>
                <a:close/>
              </a:path>
              <a:path w="6680746" h="392302">
                <a:moveTo>
                  <a:pt x="2931960" y="207390"/>
                </a:moveTo>
                <a:lnTo>
                  <a:pt x="2932154" y="216455"/>
                </a:lnTo>
                <a:lnTo>
                  <a:pt x="2933207" y="229646"/>
                </a:lnTo>
                <a:lnTo>
                  <a:pt x="2935174" y="241955"/>
                </a:lnTo>
                <a:lnTo>
                  <a:pt x="2938056" y="253364"/>
                </a:lnTo>
                <a:lnTo>
                  <a:pt x="2942958" y="266483"/>
                </a:lnTo>
                <a:lnTo>
                  <a:pt x="2948958" y="277648"/>
                </a:lnTo>
                <a:lnTo>
                  <a:pt x="2956217" y="287527"/>
                </a:lnTo>
                <a:lnTo>
                  <a:pt x="2964150" y="295373"/>
                </a:lnTo>
                <a:lnTo>
                  <a:pt x="2974431" y="302790"/>
                </a:lnTo>
                <a:lnTo>
                  <a:pt x="2986062" y="308610"/>
                </a:lnTo>
                <a:lnTo>
                  <a:pt x="3000542" y="313024"/>
                </a:lnTo>
                <a:lnTo>
                  <a:pt x="2992412" y="231775"/>
                </a:lnTo>
                <a:lnTo>
                  <a:pt x="2991826" y="229096"/>
                </a:lnTo>
                <a:lnTo>
                  <a:pt x="2990086" y="217025"/>
                </a:lnTo>
                <a:lnTo>
                  <a:pt x="2989491" y="203453"/>
                </a:lnTo>
                <a:lnTo>
                  <a:pt x="2990235" y="188066"/>
                </a:lnTo>
                <a:lnTo>
                  <a:pt x="2992438" y="174740"/>
                </a:lnTo>
                <a:lnTo>
                  <a:pt x="2996088" y="163359"/>
                </a:lnTo>
                <a:lnTo>
                  <a:pt x="3001175" y="153924"/>
                </a:lnTo>
                <a:lnTo>
                  <a:pt x="3009645" y="144903"/>
                </a:lnTo>
                <a:lnTo>
                  <a:pt x="3020908" y="139095"/>
                </a:lnTo>
                <a:lnTo>
                  <a:pt x="3034576" y="137160"/>
                </a:lnTo>
                <a:lnTo>
                  <a:pt x="3042069" y="137160"/>
                </a:lnTo>
                <a:lnTo>
                  <a:pt x="3048419" y="138175"/>
                </a:lnTo>
                <a:lnTo>
                  <a:pt x="3053753" y="140208"/>
                </a:lnTo>
                <a:lnTo>
                  <a:pt x="3059214" y="142366"/>
                </a:lnTo>
                <a:lnTo>
                  <a:pt x="3063786" y="144652"/>
                </a:lnTo>
                <a:lnTo>
                  <a:pt x="3067596" y="147193"/>
                </a:lnTo>
                <a:lnTo>
                  <a:pt x="3071533" y="149733"/>
                </a:lnTo>
                <a:lnTo>
                  <a:pt x="3074835" y="152019"/>
                </a:lnTo>
                <a:lnTo>
                  <a:pt x="3077756" y="154050"/>
                </a:lnTo>
                <a:lnTo>
                  <a:pt x="3080550" y="156210"/>
                </a:lnTo>
                <a:lnTo>
                  <a:pt x="3083217" y="157225"/>
                </a:lnTo>
                <a:lnTo>
                  <a:pt x="3085757" y="157225"/>
                </a:lnTo>
                <a:lnTo>
                  <a:pt x="3090075" y="155448"/>
                </a:lnTo>
                <a:lnTo>
                  <a:pt x="3091599" y="152019"/>
                </a:lnTo>
                <a:lnTo>
                  <a:pt x="3092996" y="148462"/>
                </a:lnTo>
                <a:lnTo>
                  <a:pt x="3093758" y="142366"/>
                </a:lnTo>
                <a:lnTo>
                  <a:pt x="3093631" y="126873"/>
                </a:lnTo>
                <a:lnTo>
                  <a:pt x="3093377" y="124333"/>
                </a:lnTo>
                <a:lnTo>
                  <a:pt x="3093250" y="121665"/>
                </a:lnTo>
                <a:lnTo>
                  <a:pt x="3092488" y="117728"/>
                </a:lnTo>
                <a:lnTo>
                  <a:pt x="3091599" y="114426"/>
                </a:lnTo>
                <a:lnTo>
                  <a:pt x="3089186" y="110871"/>
                </a:lnTo>
                <a:lnTo>
                  <a:pt x="3085884" y="107569"/>
                </a:lnTo>
                <a:lnTo>
                  <a:pt x="3083090" y="105663"/>
                </a:lnTo>
                <a:lnTo>
                  <a:pt x="3079153" y="103377"/>
                </a:lnTo>
                <a:lnTo>
                  <a:pt x="3075216" y="101219"/>
                </a:lnTo>
                <a:lnTo>
                  <a:pt x="3070771" y="99187"/>
                </a:lnTo>
                <a:lnTo>
                  <a:pt x="3065691" y="97409"/>
                </a:lnTo>
                <a:lnTo>
                  <a:pt x="3060738" y="95631"/>
                </a:lnTo>
                <a:lnTo>
                  <a:pt x="3055404" y="94234"/>
                </a:lnTo>
                <a:lnTo>
                  <a:pt x="3049689" y="93090"/>
                </a:lnTo>
                <a:lnTo>
                  <a:pt x="3043974" y="92075"/>
                </a:lnTo>
                <a:lnTo>
                  <a:pt x="3038132" y="91566"/>
                </a:lnTo>
                <a:lnTo>
                  <a:pt x="3029344" y="91595"/>
                </a:lnTo>
                <a:lnTo>
                  <a:pt x="3016201" y="92545"/>
                </a:lnTo>
                <a:lnTo>
                  <a:pt x="3003771" y="94856"/>
                </a:lnTo>
                <a:lnTo>
                  <a:pt x="2992031" y="98551"/>
                </a:lnTo>
                <a:lnTo>
                  <a:pt x="2980252" y="103992"/>
                </a:lnTo>
                <a:lnTo>
                  <a:pt x="2969704" y="111062"/>
                </a:lnTo>
                <a:lnTo>
                  <a:pt x="2960281" y="119761"/>
                </a:lnTo>
                <a:lnTo>
                  <a:pt x="2950788" y="131963"/>
                </a:lnTo>
                <a:lnTo>
                  <a:pt x="2944562" y="143131"/>
                </a:lnTo>
                <a:lnTo>
                  <a:pt x="2939453" y="155701"/>
                </a:lnTo>
                <a:lnTo>
                  <a:pt x="2935910" y="168117"/>
                </a:lnTo>
                <a:lnTo>
                  <a:pt x="2933701" y="180254"/>
                </a:lnTo>
                <a:lnTo>
                  <a:pt x="2932391" y="193337"/>
                </a:lnTo>
                <a:lnTo>
                  <a:pt x="2931960" y="207390"/>
                </a:lnTo>
                <a:close/>
              </a:path>
              <a:path w="6680746" h="392302">
                <a:moveTo>
                  <a:pt x="3013183" y="315043"/>
                </a:moveTo>
                <a:lnTo>
                  <a:pt x="3026829" y="315722"/>
                </a:lnTo>
                <a:lnTo>
                  <a:pt x="3033687" y="315722"/>
                </a:lnTo>
                <a:lnTo>
                  <a:pt x="3040291" y="315087"/>
                </a:lnTo>
                <a:lnTo>
                  <a:pt x="3046768" y="313944"/>
                </a:lnTo>
                <a:lnTo>
                  <a:pt x="3053245" y="312674"/>
                </a:lnTo>
                <a:lnTo>
                  <a:pt x="3059214" y="311150"/>
                </a:lnTo>
                <a:lnTo>
                  <a:pt x="3064802" y="309245"/>
                </a:lnTo>
                <a:lnTo>
                  <a:pt x="3070263" y="307339"/>
                </a:lnTo>
                <a:lnTo>
                  <a:pt x="3075216" y="305053"/>
                </a:lnTo>
                <a:lnTo>
                  <a:pt x="3079534" y="302640"/>
                </a:lnTo>
                <a:lnTo>
                  <a:pt x="3083852" y="300227"/>
                </a:lnTo>
                <a:lnTo>
                  <a:pt x="3086900" y="298069"/>
                </a:lnTo>
                <a:lnTo>
                  <a:pt x="3090456" y="294639"/>
                </a:lnTo>
                <a:lnTo>
                  <a:pt x="3092615" y="291084"/>
                </a:lnTo>
                <a:lnTo>
                  <a:pt x="3093377" y="287782"/>
                </a:lnTo>
                <a:lnTo>
                  <a:pt x="3094139" y="283845"/>
                </a:lnTo>
                <a:lnTo>
                  <a:pt x="3094266" y="281177"/>
                </a:lnTo>
                <a:lnTo>
                  <a:pt x="3094520" y="278638"/>
                </a:lnTo>
                <a:lnTo>
                  <a:pt x="3094647" y="275336"/>
                </a:lnTo>
                <a:lnTo>
                  <a:pt x="3094647" y="266573"/>
                </a:lnTo>
                <a:lnTo>
                  <a:pt x="3094520" y="262636"/>
                </a:lnTo>
                <a:lnTo>
                  <a:pt x="3094266" y="259461"/>
                </a:lnTo>
                <a:lnTo>
                  <a:pt x="3093885" y="256286"/>
                </a:lnTo>
                <a:lnTo>
                  <a:pt x="3092996" y="251713"/>
                </a:lnTo>
                <a:lnTo>
                  <a:pt x="3090837" y="247650"/>
                </a:lnTo>
                <a:lnTo>
                  <a:pt x="3087535" y="246507"/>
                </a:lnTo>
                <a:lnTo>
                  <a:pt x="3083217" y="247650"/>
                </a:lnTo>
                <a:lnTo>
                  <a:pt x="3080423" y="249936"/>
                </a:lnTo>
                <a:lnTo>
                  <a:pt x="3077502" y="252222"/>
                </a:lnTo>
                <a:lnTo>
                  <a:pt x="3074073" y="254888"/>
                </a:lnTo>
                <a:lnTo>
                  <a:pt x="3069882" y="257683"/>
                </a:lnTo>
                <a:lnTo>
                  <a:pt x="3065691" y="260476"/>
                </a:lnTo>
                <a:lnTo>
                  <a:pt x="3060865" y="263016"/>
                </a:lnTo>
                <a:lnTo>
                  <a:pt x="3055277" y="265429"/>
                </a:lnTo>
                <a:lnTo>
                  <a:pt x="3049689" y="267715"/>
                </a:lnTo>
                <a:lnTo>
                  <a:pt x="3042958" y="268859"/>
                </a:lnTo>
                <a:lnTo>
                  <a:pt x="3027718" y="268859"/>
                </a:lnTo>
                <a:lnTo>
                  <a:pt x="3020987" y="267462"/>
                </a:lnTo>
                <a:lnTo>
                  <a:pt x="3015272" y="264668"/>
                </a:lnTo>
                <a:lnTo>
                  <a:pt x="3009557" y="262000"/>
                </a:lnTo>
                <a:lnTo>
                  <a:pt x="3004858" y="257810"/>
                </a:lnTo>
                <a:lnTo>
                  <a:pt x="3001048" y="252349"/>
                </a:lnTo>
                <a:lnTo>
                  <a:pt x="2997238" y="246761"/>
                </a:lnTo>
                <a:lnTo>
                  <a:pt x="2994317" y="239902"/>
                </a:lnTo>
                <a:lnTo>
                  <a:pt x="2992412" y="231775"/>
                </a:lnTo>
                <a:lnTo>
                  <a:pt x="3000542" y="313024"/>
                </a:lnTo>
                <a:lnTo>
                  <a:pt x="3013183" y="315043"/>
                </a:lnTo>
                <a:close/>
              </a:path>
              <a:path w="6680746" h="392302">
                <a:moveTo>
                  <a:pt x="3335820" y="201675"/>
                </a:moveTo>
                <a:lnTo>
                  <a:pt x="3335579" y="191349"/>
                </a:lnTo>
                <a:lnTo>
                  <a:pt x="3334486" y="178221"/>
                </a:lnTo>
                <a:lnTo>
                  <a:pt x="3332496" y="165967"/>
                </a:lnTo>
                <a:lnTo>
                  <a:pt x="3329597" y="154559"/>
                </a:lnTo>
                <a:lnTo>
                  <a:pt x="3324266" y="140660"/>
                </a:lnTo>
                <a:lnTo>
                  <a:pt x="3318074" y="129606"/>
                </a:lnTo>
                <a:lnTo>
                  <a:pt x="3318332" y="271536"/>
                </a:lnTo>
                <a:lnTo>
                  <a:pt x="3324363" y="260318"/>
                </a:lnTo>
                <a:lnTo>
                  <a:pt x="3329089" y="248031"/>
                </a:lnTo>
                <a:lnTo>
                  <a:pt x="3331398" y="240051"/>
                </a:lnTo>
                <a:lnTo>
                  <a:pt x="3333875" y="227901"/>
                </a:lnTo>
                <a:lnTo>
                  <a:pt x="3335338" y="215104"/>
                </a:lnTo>
                <a:lnTo>
                  <a:pt x="3335820" y="201675"/>
                </a:lnTo>
                <a:close/>
              </a:path>
              <a:path w="6680746" h="392302">
                <a:moveTo>
                  <a:pt x="3199895" y="313773"/>
                </a:moveTo>
                <a:lnTo>
                  <a:pt x="3212786" y="315420"/>
                </a:lnTo>
                <a:lnTo>
                  <a:pt x="3226727" y="315975"/>
                </a:lnTo>
                <a:lnTo>
                  <a:pt x="3238352" y="315579"/>
                </a:lnTo>
                <a:lnTo>
                  <a:pt x="3251411" y="314070"/>
                </a:lnTo>
                <a:lnTo>
                  <a:pt x="3263538" y="311446"/>
                </a:lnTo>
                <a:lnTo>
                  <a:pt x="3274733" y="307721"/>
                </a:lnTo>
                <a:lnTo>
                  <a:pt x="3289484" y="300273"/>
                </a:lnTo>
                <a:lnTo>
                  <a:pt x="3299787" y="292910"/>
                </a:lnTo>
                <a:lnTo>
                  <a:pt x="3308769" y="284225"/>
                </a:lnTo>
                <a:lnTo>
                  <a:pt x="3318332" y="271536"/>
                </a:lnTo>
                <a:lnTo>
                  <a:pt x="3318074" y="129606"/>
                </a:lnTo>
                <a:lnTo>
                  <a:pt x="3310547" y="119887"/>
                </a:lnTo>
                <a:lnTo>
                  <a:pt x="3300776" y="110964"/>
                </a:lnTo>
                <a:lnTo>
                  <a:pt x="3290124" y="104068"/>
                </a:lnTo>
                <a:lnTo>
                  <a:pt x="3278035" y="98551"/>
                </a:lnTo>
                <a:lnTo>
                  <a:pt x="3270313" y="96061"/>
                </a:lnTo>
                <a:lnTo>
                  <a:pt x="3258448" y="93423"/>
                </a:lnTo>
                <a:lnTo>
                  <a:pt x="3245528" y="91840"/>
                </a:lnTo>
                <a:lnTo>
                  <a:pt x="3231553" y="91312"/>
                </a:lnTo>
                <a:lnTo>
                  <a:pt x="3220033" y="91702"/>
                </a:lnTo>
                <a:lnTo>
                  <a:pt x="3206947" y="93208"/>
                </a:lnTo>
                <a:lnTo>
                  <a:pt x="3194822" y="95834"/>
                </a:lnTo>
                <a:lnTo>
                  <a:pt x="3183674" y="99568"/>
                </a:lnTo>
                <a:lnTo>
                  <a:pt x="3168996" y="106984"/>
                </a:lnTo>
                <a:lnTo>
                  <a:pt x="3180245" y="203200"/>
                </a:lnTo>
                <a:lnTo>
                  <a:pt x="3180278" y="199938"/>
                </a:lnTo>
                <a:lnTo>
                  <a:pt x="3181174" y="186784"/>
                </a:lnTo>
                <a:lnTo>
                  <a:pt x="3183293" y="175006"/>
                </a:lnTo>
                <a:lnTo>
                  <a:pt x="3185325" y="166750"/>
                </a:lnTo>
                <a:lnTo>
                  <a:pt x="3188246" y="159638"/>
                </a:lnTo>
                <a:lnTo>
                  <a:pt x="3192310" y="153797"/>
                </a:lnTo>
                <a:lnTo>
                  <a:pt x="3196374" y="147827"/>
                </a:lnTo>
                <a:lnTo>
                  <a:pt x="3201454" y="143383"/>
                </a:lnTo>
                <a:lnTo>
                  <a:pt x="3207677" y="140335"/>
                </a:lnTo>
                <a:lnTo>
                  <a:pt x="3213900" y="137287"/>
                </a:lnTo>
                <a:lnTo>
                  <a:pt x="3221266" y="135762"/>
                </a:lnTo>
                <a:lnTo>
                  <a:pt x="3238919" y="135762"/>
                </a:lnTo>
                <a:lnTo>
                  <a:pt x="3246666" y="137540"/>
                </a:lnTo>
                <a:lnTo>
                  <a:pt x="3252889" y="140970"/>
                </a:lnTo>
                <a:lnTo>
                  <a:pt x="3259112" y="144272"/>
                </a:lnTo>
                <a:lnTo>
                  <a:pt x="3264065" y="149098"/>
                </a:lnTo>
                <a:lnTo>
                  <a:pt x="3267748" y="155194"/>
                </a:lnTo>
                <a:lnTo>
                  <a:pt x="3271431" y="161289"/>
                </a:lnTo>
                <a:lnTo>
                  <a:pt x="3274098" y="168528"/>
                </a:lnTo>
                <a:lnTo>
                  <a:pt x="3275622" y="176784"/>
                </a:lnTo>
                <a:lnTo>
                  <a:pt x="3275931" y="178397"/>
                </a:lnTo>
                <a:lnTo>
                  <a:pt x="3277522" y="190616"/>
                </a:lnTo>
                <a:lnTo>
                  <a:pt x="3278035" y="203835"/>
                </a:lnTo>
                <a:lnTo>
                  <a:pt x="3277999" y="207210"/>
                </a:lnTo>
                <a:lnTo>
                  <a:pt x="3277121" y="220373"/>
                </a:lnTo>
                <a:lnTo>
                  <a:pt x="3275114" y="232156"/>
                </a:lnTo>
                <a:lnTo>
                  <a:pt x="3273209" y="240411"/>
                </a:lnTo>
                <a:lnTo>
                  <a:pt x="3270161" y="247396"/>
                </a:lnTo>
                <a:lnTo>
                  <a:pt x="3266224" y="253237"/>
                </a:lnTo>
                <a:lnTo>
                  <a:pt x="3262160" y="258952"/>
                </a:lnTo>
                <a:lnTo>
                  <a:pt x="3257080" y="263398"/>
                </a:lnTo>
                <a:lnTo>
                  <a:pt x="3250730" y="266446"/>
                </a:lnTo>
                <a:lnTo>
                  <a:pt x="3244507" y="269494"/>
                </a:lnTo>
                <a:lnTo>
                  <a:pt x="3237141" y="271018"/>
                </a:lnTo>
                <a:lnTo>
                  <a:pt x="3219488" y="271018"/>
                </a:lnTo>
                <a:lnTo>
                  <a:pt x="3211741" y="269366"/>
                </a:lnTo>
                <a:lnTo>
                  <a:pt x="3205518" y="266064"/>
                </a:lnTo>
                <a:lnTo>
                  <a:pt x="3199168" y="262636"/>
                </a:lnTo>
                <a:lnTo>
                  <a:pt x="3194215" y="257937"/>
                </a:lnTo>
                <a:lnTo>
                  <a:pt x="3190659" y="251840"/>
                </a:lnTo>
                <a:lnTo>
                  <a:pt x="3186976" y="245745"/>
                </a:lnTo>
                <a:lnTo>
                  <a:pt x="3184309" y="238633"/>
                </a:lnTo>
                <a:lnTo>
                  <a:pt x="3182658" y="230377"/>
                </a:lnTo>
                <a:lnTo>
                  <a:pt x="3182328" y="228654"/>
                </a:lnTo>
                <a:lnTo>
                  <a:pt x="3180753" y="216416"/>
                </a:lnTo>
                <a:lnTo>
                  <a:pt x="3180499" y="308610"/>
                </a:lnTo>
                <a:lnTo>
                  <a:pt x="3188040" y="311065"/>
                </a:lnTo>
                <a:lnTo>
                  <a:pt x="3199895" y="313773"/>
                </a:lnTo>
                <a:close/>
              </a:path>
              <a:path w="6680746" h="392302">
                <a:moveTo>
                  <a:pt x="3129191" y="159131"/>
                </a:moveTo>
                <a:lnTo>
                  <a:pt x="3126905" y="167264"/>
                </a:lnTo>
                <a:lnTo>
                  <a:pt x="3124445" y="179434"/>
                </a:lnTo>
                <a:lnTo>
                  <a:pt x="3122959" y="192217"/>
                </a:lnTo>
                <a:lnTo>
                  <a:pt x="3122460" y="205612"/>
                </a:lnTo>
                <a:lnTo>
                  <a:pt x="3122690" y="215660"/>
                </a:lnTo>
                <a:lnTo>
                  <a:pt x="3123777" y="228812"/>
                </a:lnTo>
                <a:lnTo>
                  <a:pt x="3125770" y="241084"/>
                </a:lnTo>
                <a:lnTo>
                  <a:pt x="3128683" y="252475"/>
                </a:lnTo>
                <a:lnTo>
                  <a:pt x="3134036" y="266410"/>
                </a:lnTo>
                <a:lnTo>
                  <a:pt x="3140256" y="277444"/>
                </a:lnTo>
                <a:lnTo>
                  <a:pt x="3147860" y="287147"/>
                </a:lnTo>
                <a:lnTo>
                  <a:pt x="3157755" y="296175"/>
                </a:lnTo>
                <a:lnTo>
                  <a:pt x="3168429" y="303090"/>
                </a:lnTo>
                <a:lnTo>
                  <a:pt x="3180499" y="308610"/>
                </a:lnTo>
                <a:lnTo>
                  <a:pt x="3180753" y="216416"/>
                </a:lnTo>
                <a:lnTo>
                  <a:pt x="3180245" y="203200"/>
                </a:lnTo>
                <a:lnTo>
                  <a:pt x="3168996" y="106984"/>
                </a:lnTo>
                <a:lnTo>
                  <a:pt x="3158693" y="114322"/>
                </a:lnTo>
                <a:lnTo>
                  <a:pt x="3149638" y="122936"/>
                </a:lnTo>
                <a:lnTo>
                  <a:pt x="3140102" y="135566"/>
                </a:lnTo>
                <a:lnTo>
                  <a:pt x="3134017" y="146780"/>
                </a:lnTo>
                <a:lnTo>
                  <a:pt x="3129191" y="159131"/>
                </a:lnTo>
                <a:close/>
              </a:path>
              <a:path w="6680746" h="392302">
                <a:moveTo>
                  <a:pt x="3427895" y="102615"/>
                </a:moveTo>
                <a:lnTo>
                  <a:pt x="3425990" y="99060"/>
                </a:lnTo>
                <a:lnTo>
                  <a:pt x="3423069" y="97409"/>
                </a:lnTo>
                <a:lnTo>
                  <a:pt x="3418878" y="96138"/>
                </a:lnTo>
                <a:lnTo>
                  <a:pt x="3415830" y="95758"/>
                </a:lnTo>
                <a:lnTo>
                  <a:pt x="3412655" y="95376"/>
                </a:lnTo>
                <a:lnTo>
                  <a:pt x="3408718" y="95123"/>
                </a:lnTo>
                <a:lnTo>
                  <a:pt x="3399320" y="95123"/>
                </a:lnTo>
                <a:lnTo>
                  <a:pt x="3395510" y="95376"/>
                </a:lnTo>
                <a:lnTo>
                  <a:pt x="3392462" y="95758"/>
                </a:lnTo>
                <a:lnTo>
                  <a:pt x="3389414" y="96138"/>
                </a:lnTo>
                <a:lnTo>
                  <a:pt x="3386874" y="96647"/>
                </a:lnTo>
                <a:lnTo>
                  <a:pt x="3383064" y="98171"/>
                </a:lnTo>
                <a:lnTo>
                  <a:pt x="3380270" y="101346"/>
                </a:lnTo>
                <a:lnTo>
                  <a:pt x="3379889" y="104139"/>
                </a:lnTo>
                <a:lnTo>
                  <a:pt x="3379889" y="303149"/>
                </a:lnTo>
                <a:lnTo>
                  <a:pt x="3387890" y="310641"/>
                </a:lnTo>
                <a:lnTo>
                  <a:pt x="3397923" y="311912"/>
                </a:lnTo>
                <a:lnTo>
                  <a:pt x="3402495" y="312165"/>
                </a:lnTo>
                <a:lnTo>
                  <a:pt x="3413417" y="312165"/>
                </a:lnTo>
                <a:lnTo>
                  <a:pt x="3421545" y="311531"/>
                </a:lnTo>
                <a:lnTo>
                  <a:pt x="3432340" y="309118"/>
                </a:lnTo>
                <a:lnTo>
                  <a:pt x="3436150" y="303149"/>
                </a:lnTo>
                <a:lnTo>
                  <a:pt x="3436150" y="170814"/>
                </a:lnTo>
                <a:lnTo>
                  <a:pt x="3440786" y="165178"/>
                </a:lnTo>
                <a:lnTo>
                  <a:pt x="3449761" y="155493"/>
                </a:lnTo>
                <a:lnTo>
                  <a:pt x="3458248" y="148082"/>
                </a:lnTo>
                <a:lnTo>
                  <a:pt x="3465106" y="142875"/>
                </a:lnTo>
                <a:lnTo>
                  <a:pt x="3471837" y="140208"/>
                </a:lnTo>
                <a:lnTo>
                  <a:pt x="3484156" y="140208"/>
                </a:lnTo>
                <a:lnTo>
                  <a:pt x="3488728" y="141350"/>
                </a:lnTo>
                <a:lnTo>
                  <a:pt x="3492792" y="143510"/>
                </a:lnTo>
                <a:lnTo>
                  <a:pt x="3496856" y="145669"/>
                </a:lnTo>
                <a:lnTo>
                  <a:pt x="3500031" y="148716"/>
                </a:lnTo>
                <a:lnTo>
                  <a:pt x="3502571" y="152653"/>
                </a:lnTo>
                <a:lnTo>
                  <a:pt x="3505111" y="156590"/>
                </a:lnTo>
                <a:lnTo>
                  <a:pt x="3507016" y="161289"/>
                </a:lnTo>
                <a:lnTo>
                  <a:pt x="3508286" y="166750"/>
                </a:lnTo>
                <a:lnTo>
                  <a:pt x="3509556" y="172338"/>
                </a:lnTo>
                <a:lnTo>
                  <a:pt x="3510191" y="178435"/>
                </a:lnTo>
                <a:lnTo>
                  <a:pt x="3510191" y="303149"/>
                </a:lnTo>
                <a:lnTo>
                  <a:pt x="3510699" y="305943"/>
                </a:lnTo>
                <a:lnTo>
                  <a:pt x="3518319" y="310641"/>
                </a:lnTo>
                <a:lnTo>
                  <a:pt x="3524669" y="311531"/>
                </a:lnTo>
                <a:lnTo>
                  <a:pt x="3532797" y="312165"/>
                </a:lnTo>
                <a:lnTo>
                  <a:pt x="3543719" y="312165"/>
                </a:lnTo>
                <a:lnTo>
                  <a:pt x="3551720" y="311531"/>
                </a:lnTo>
                <a:lnTo>
                  <a:pt x="3558197" y="310641"/>
                </a:lnTo>
                <a:lnTo>
                  <a:pt x="3565817" y="305943"/>
                </a:lnTo>
                <a:lnTo>
                  <a:pt x="3566198" y="303149"/>
                </a:lnTo>
                <a:lnTo>
                  <a:pt x="3566198" y="170814"/>
                </a:lnTo>
                <a:lnTo>
                  <a:pt x="3571062" y="165058"/>
                </a:lnTo>
                <a:lnTo>
                  <a:pt x="3580096" y="155445"/>
                </a:lnTo>
                <a:lnTo>
                  <a:pt x="3588550" y="148082"/>
                </a:lnTo>
                <a:lnTo>
                  <a:pt x="3595408" y="142875"/>
                </a:lnTo>
                <a:lnTo>
                  <a:pt x="3602139" y="140208"/>
                </a:lnTo>
                <a:lnTo>
                  <a:pt x="3614331" y="140208"/>
                </a:lnTo>
                <a:lnTo>
                  <a:pt x="3619157" y="141350"/>
                </a:lnTo>
                <a:lnTo>
                  <a:pt x="3623094" y="143510"/>
                </a:lnTo>
                <a:lnTo>
                  <a:pt x="3627031" y="145669"/>
                </a:lnTo>
                <a:lnTo>
                  <a:pt x="3630333" y="148716"/>
                </a:lnTo>
                <a:lnTo>
                  <a:pt x="3632873" y="152653"/>
                </a:lnTo>
                <a:lnTo>
                  <a:pt x="3635540" y="156590"/>
                </a:lnTo>
                <a:lnTo>
                  <a:pt x="3637445" y="161289"/>
                </a:lnTo>
                <a:lnTo>
                  <a:pt x="3638715" y="166750"/>
                </a:lnTo>
                <a:lnTo>
                  <a:pt x="3639985" y="172338"/>
                </a:lnTo>
                <a:lnTo>
                  <a:pt x="3640620" y="178435"/>
                </a:lnTo>
                <a:lnTo>
                  <a:pt x="3640620" y="303149"/>
                </a:lnTo>
                <a:lnTo>
                  <a:pt x="3641001" y="305943"/>
                </a:lnTo>
                <a:lnTo>
                  <a:pt x="3644176" y="309118"/>
                </a:lnTo>
                <a:lnTo>
                  <a:pt x="3648494" y="310641"/>
                </a:lnTo>
                <a:lnTo>
                  <a:pt x="3651288" y="311150"/>
                </a:lnTo>
                <a:lnTo>
                  <a:pt x="3654844" y="311531"/>
                </a:lnTo>
                <a:lnTo>
                  <a:pt x="3658400" y="311912"/>
                </a:lnTo>
                <a:lnTo>
                  <a:pt x="3663099" y="312165"/>
                </a:lnTo>
                <a:lnTo>
                  <a:pt x="3674275" y="312165"/>
                </a:lnTo>
                <a:lnTo>
                  <a:pt x="3678720" y="311912"/>
                </a:lnTo>
                <a:lnTo>
                  <a:pt x="3682276" y="311531"/>
                </a:lnTo>
                <a:lnTo>
                  <a:pt x="3685959" y="311150"/>
                </a:lnTo>
                <a:lnTo>
                  <a:pt x="3688753" y="310641"/>
                </a:lnTo>
                <a:lnTo>
                  <a:pt x="3692944" y="309118"/>
                </a:lnTo>
                <a:lnTo>
                  <a:pt x="3696119" y="305943"/>
                </a:lnTo>
                <a:lnTo>
                  <a:pt x="3696627" y="303149"/>
                </a:lnTo>
                <a:lnTo>
                  <a:pt x="3696627" y="175768"/>
                </a:lnTo>
                <a:lnTo>
                  <a:pt x="3696449" y="168085"/>
                </a:lnTo>
                <a:lnTo>
                  <a:pt x="3695308" y="155344"/>
                </a:lnTo>
                <a:lnTo>
                  <a:pt x="3693071" y="143128"/>
                </a:lnTo>
                <a:lnTo>
                  <a:pt x="3687451" y="126884"/>
                </a:lnTo>
                <a:lnTo>
                  <a:pt x="3681133" y="116204"/>
                </a:lnTo>
                <a:lnTo>
                  <a:pt x="3670219" y="104957"/>
                </a:lnTo>
                <a:lnTo>
                  <a:pt x="3659162" y="98044"/>
                </a:lnTo>
                <a:lnTo>
                  <a:pt x="3651701" y="95044"/>
                </a:lnTo>
                <a:lnTo>
                  <a:pt x="3639508" y="92252"/>
                </a:lnTo>
                <a:lnTo>
                  <a:pt x="3625634" y="91312"/>
                </a:lnTo>
                <a:lnTo>
                  <a:pt x="3619792" y="91312"/>
                </a:lnTo>
                <a:lnTo>
                  <a:pt x="3608489" y="93472"/>
                </a:lnTo>
                <a:lnTo>
                  <a:pt x="3597440" y="97027"/>
                </a:lnTo>
                <a:lnTo>
                  <a:pt x="3586264" y="102870"/>
                </a:lnTo>
                <a:lnTo>
                  <a:pt x="3574834" y="111251"/>
                </a:lnTo>
                <a:lnTo>
                  <a:pt x="3569119" y="115824"/>
                </a:lnTo>
                <a:lnTo>
                  <a:pt x="3563277" y="121285"/>
                </a:lnTo>
                <a:lnTo>
                  <a:pt x="3557308" y="127762"/>
                </a:lnTo>
                <a:lnTo>
                  <a:pt x="3554768" y="122174"/>
                </a:lnTo>
                <a:lnTo>
                  <a:pt x="3551720" y="117221"/>
                </a:lnTo>
                <a:lnTo>
                  <a:pt x="3547910" y="112775"/>
                </a:lnTo>
                <a:lnTo>
                  <a:pt x="3544227" y="108331"/>
                </a:lnTo>
                <a:lnTo>
                  <a:pt x="3539782" y="104521"/>
                </a:lnTo>
                <a:lnTo>
                  <a:pt x="3534702" y="101346"/>
                </a:lnTo>
                <a:lnTo>
                  <a:pt x="3529495" y="98044"/>
                </a:lnTo>
                <a:lnTo>
                  <a:pt x="3523653" y="95631"/>
                </a:lnTo>
                <a:lnTo>
                  <a:pt x="3517176" y="93979"/>
                </a:lnTo>
                <a:lnTo>
                  <a:pt x="3510572" y="92201"/>
                </a:lnTo>
                <a:lnTo>
                  <a:pt x="3503206" y="91312"/>
                </a:lnTo>
                <a:lnTo>
                  <a:pt x="3495078" y="91312"/>
                </a:lnTo>
                <a:lnTo>
                  <a:pt x="3485043" y="92045"/>
                </a:lnTo>
                <a:lnTo>
                  <a:pt x="3472720" y="95045"/>
                </a:lnTo>
                <a:lnTo>
                  <a:pt x="3460788" y="100329"/>
                </a:lnTo>
                <a:lnTo>
                  <a:pt x="3457442" y="102216"/>
                </a:lnTo>
                <a:lnTo>
                  <a:pt x="3447593" y="108881"/>
                </a:lnTo>
                <a:lnTo>
                  <a:pt x="3437730" y="117198"/>
                </a:lnTo>
                <a:lnTo>
                  <a:pt x="3427895" y="127126"/>
                </a:lnTo>
                <a:lnTo>
                  <a:pt x="3427895" y="102615"/>
                </a:lnTo>
                <a:close/>
              </a:path>
              <a:path w="6680746" h="392302">
                <a:moveTo>
                  <a:pt x="3754158" y="98171"/>
                </a:moveTo>
                <a:lnTo>
                  <a:pt x="3750983" y="101346"/>
                </a:lnTo>
                <a:lnTo>
                  <a:pt x="3750602" y="104139"/>
                </a:lnTo>
                <a:lnTo>
                  <a:pt x="3750602" y="226144"/>
                </a:lnTo>
                <a:lnTo>
                  <a:pt x="3750999" y="240451"/>
                </a:lnTo>
                <a:lnTo>
                  <a:pt x="3752208" y="253081"/>
                </a:lnTo>
                <a:lnTo>
                  <a:pt x="3754285" y="264033"/>
                </a:lnTo>
                <a:lnTo>
                  <a:pt x="3760024" y="280277"/>
                </a:lnTo>
                <a:lnTo>
                  <a:pt x="3766477" y="290957"/>
                </a:lnTo>
                <a:lnTo>
                  <a:pt x="3777942" y="302475"/>
                </a:lnTo>
                <a:lnTo>
                  <a:pt x="3789083" y="309245"/>
                </a:lnTo>
                <a:lnTo>
                  <a:pt x="3797351" y="312451"/>
                </a:lnTo>
                <a:lnTo>
                  <a:pt x="3809627" y="315088"/>
                </a:lnTo>
                <a:lnTo>
                  <a:pt x="3823627" y="315975"/>
                </a:lnTo>
                <a:lnTo>
                  <a:pt x="3834599" y="315140"/>
                </a:lnTo>
                <a:lnTo>
                  <a:pt x="3846935" y="312130"/>
                </a:lnTo>
                <a:lnTo>
                  <a:pt x="3858933" y="306959"/>
                </a:lnTo>
                <a:lnTo>
                  <a:pt x="3872858" y="298145"/>
                </a:lnTo>
                <a:lnTo>
                  <a:pt x="3882766" y="289941"/>
                </a:lnTo>
                <a:lnTo>
                  <a:pt x="3892588" y="280162"/>
                </a:lnTo>
                <a:lnTo>
                  <a:pt x="3892588" y="304673"/>
                </a:lnTo>
                <a:lnTo>
                  <a:pt x="3901732" y="311150"/>
                </a:lnTo>
                <a:lnTo>
                  <a:pt x="3911765" y="312165"/>
                </a:lnTo>
                <a:lnTo>
                  <a:pt x="3921290" y="312165"/>
                </a:lnTo>
                <a:lnTo>
                  <a:pt x="3931196" y="311150"/>
                </a:lnTo>
                <a:lnTo>
                  <a:pt x="3940213" y="305943"/>
                </a:lnTo>
                <a:lnTo>
                  <a:pt x="3940594" y="303149"/>
                </a:lnTo>
                <a:lnTo>
                  <a:pt x="3940594" y="104139"/>
                </a:lnTo>
                <a:lnTo>
                  <a:pt x="3932720" y="96647"/>
                </a:lnTo>
                <a:lnTo>
                  <a:pt x="3926243" y="95758"/>
                </a:lnTo>
                <a:lnTo>
                  <a:pt x="3922687" y="95376"/>
                </a:lnTo>
                <a:lnTo>
                  <a:pt x="3918115" y="95123"/>
                </a:lnTo>
                <a:lnTo>
                  <a:pt x="3907193" y="95123"/>
                </a:lnTo>
                <a:lnTo>
                  <a:pt x="3902621" y="95376"/>
                </a:lnTo>
                <a:lnTo>
                  <a:pt x="3899065" y="95758"/>
                </a:lnTo>
                <a:lnTo>
                  <a:pt x="3895509" y="96138"/>
                </a:lnTo>
                <a:lnTo>
                  <a:pt x="3892588" y="96647"/>
                </a:lnTo>
                <a:lnTo>
                  <a:pt x="3888270" y="98171"/>
                </a:lnTo>
                <a:lnTo>
                  <a:pt x="3885095" y="101346"/>
                </a:lnTo>
                <a:lnTo>
                  <a:pt x="3884714" y="104139"/>
                </a:lnTo>
                <a:lnTo>
                  <a:pt x="3884714" y="236474"/>
                </a:lnTo>
                <a:lnTo>
                  <a:pt x="3879489" y="242585"/>
                </a:lnTo>
                <a:lnTo>
                  <a:pt x="3870333" y="251984"/>
                </a:lnTo>
                <a:lnTo>
                  <a:pt x="3861600" y="259207"/>
                </a:lnTo>
                <a:lnTo>
                  <a:pt x="3854361" y="264413"/>
                </a:lnTo>
                <a:lnTo>
                  <a:pt x="3847249" y="267081"/>
                </a:lnTo>
                <a:lnTo>
                  <a:pt x="3834422" y="267081"/>
                </a:lnTo>
                <a:lnTo>
                  <a:pt x="3829469" y="265938"/>
                </a:lnTo>
                <a:lnTo>
                  <a:pt x="3825278" y="263778"/>
                </a:lnTo>
                <a:lnTo>
                  <a:pt x="3820960" y="261620"/>
                </a:lnTo>
                <a:lnTo>
                  <a:pt x="3817531" y="258572"/>
                </a:lnTo>
                <a:lnTo>
                  <a:pt x="3814737" y="254635"/>
                </a:lnTo>
                <a:lnTo>
                  <a:pt x="3812070" y="250698"/>
                </a:lnTo>
                <a:lnTo>
                  <a:pt x="3809911" y="245999"/>
                </a:lnTo>
                <a:lnTo>
                  <a:pt x="3808641" y="240537"/>
                </a:lnTo>
                <a:lnTo>
                  <a:pt x="3807244" y="234950"/>
                </a:lnTo>
                <a:lnTo>
                  <a:pt x="3806609" y="226949"/>
                </a:lnTo>
                <a:lnTo>
                  <a:pt x="3806609" y="104139"/>
                </a:lnTo>
                <a:lnTo>
                  <a:pt x="3806228" y="101346"/>
                </a:lnTo>
                <a:lnTo>
                  <a:pt x="3802799" y="98171"/>
                </a:lnTo>
                <a:lnTo>
                  <a:pt x="3798481" y="96647"/>
                </a:lnTo>
                <a:lnTo>
                  <a:pt x="3795687" y="96138"/>
                </a:lnTo>
                <a:lnTo>
                  <a:pt x="3792131" y="95758"/>
                </a:lnTo>
                <a:lnTo>
                  <a:pt x="3788575" y="95376"/>
                </a:lnTo>
                <a:lnTo>
                  <a:pt x="3784003" y="95123"/>
                </a:lnTo>
                <a:lnTo>
                  <a:pt x="3773081" y="95123"/>
                </a:lnTo>
                <a:lnTo>
                  <a:pt x="3768636" y="95376"/>
                </a:lnTo>
                <a:lnTo>
                  <a:pt x="3764953" y="95758"/>
                </a:lnTo>
                <a:lnTo>
                  <a:pt x="3761270" y="96138"/>
                </a:lnTo>
                <a:lnTo>
                  <a:pt x="3758476" y="96647"/>
                </a:lnTo>
                <a:lnTo>
                  <a:pt x="3754158" y="98171"/>
                </a:lnTo>
                <a:close/>
              </a:path>
              <a:path w="6680746" h="392302">
                <a:moveTo>
                  <a:pt x="4045115" y="102615"/>
                </a:moveTo>
                <a:lnTo>
                  <a:pt x="4043210" y="99060"/>
                </a:lnTo>
                <a:lnTo>
                  <a:pt x="4040289" y="97409"/>
                </a:lnTo>
                <a:lnTo>
                  <a:pt x="4036098" y="96138"/>
                </a:lnTo>
                <a:lnTo>
                  <a:pt x="4033050" y="95758"/>
                </a:lnTo>
                <a:lnTo>
                  <a:pt x="4029875" y="95376"/>
                </a:lnTo>
                <a:lnTo>
                  <a:pt x="4025938" y="95123"/>
                </a:lnTo>
                <a:lnTo>
                  <a:pt x="4016540" y="95123"/>
                </a:lnTo>
                <a:lnTo>
                  <a:pt x="4012730" y="95376"/>
                </a:lnTo>
                <a:lnTo>
                  <a:pt x="4009682" y="95758"/>
                </a:lnTo>
                <a:lnTo>
                  <a:pt x="4006634" y="96138"/>
                </a:lnTo>
                <a:lnTo>
                  <a:pt x="4004094" y="96647"/>
                </a:lnTo>
                <a:lnTo>
                  <a:pt x="4000284" y="98171"/>
                </a:lnTo>
                <a:lnTo>
                  <a:pt x="3997490" y="101346"/>
                </a:lnTo>
                <a:lnTo>
                  <a:pt x="3997109" y="104139"/>
                </a:lnTo>
                <a:lnTo>
                  <a:pt x="3997109" y="303149"/>
                </a:lnTo>
                <a:lnTo>
                  <a:pt x="4005110" y="310641"/>
                </a:lnTo>
                <a:lnTo>
                  <a:pt x="4015143" y="311912"/>
                </a:lnTo>
                <a:lnTo>
                  <a:pt x="4019715" y="312165"/>
                </a:lnTo>
                <a:lnTo>
                  <a:pt x="4030637" y="312165"/>
                </a:lnTo>
                <a:lnTo>
                  <a:pt x="4038765" y="311531"/>
                </a:lnTo>
                <a:lnTo>
                  <a:pt x="4049560" y="309118"/>
                </a:lnTo>
                <a:lnTo>
                  <a:pt x="4053370" y="303149"/>
                </a:lnTo>
                <a:lnTo>
                  <a:pt x="4053370" y="170814"/>
                </a:lnTo>
                <a:lnTo>
                  <a:pt x="4058281" y="164879"/>
                </a:lnTo>
                <a:lnTo>
                  <a:pt x="4067298" y="155374"/>
                </a:lnTo>
                <a:lnTo>
                  <a:pt x="4076103" y="148082"/>
                </a:lnTo>
                <a:lnTo>
                  <a:pt x="4083342" y="142875"/>
                </a:lnTo>
                <a:lnTo>
                  <a:pt x="4090581" y="140208"/>
                </a:lnTo>
                <a:lnTo>
                  <a:pt x="4103408" y="140208"/>
                </a:lnTo>
                <a:lnTo>
                  <a:pt x="4108361" y="141350"/>
                </a:lnTo>
                <a:lnTo>
                  <a:pt x="4112552" y="143510"/>
                </a:lnTo>
                <a:lnTo>
                  <a:pt x="4116870" y="145669"/>
                </a:lnTo>
                <a:lnTo>
                  <a:pt x="4122966" y="152653"/>
                </a:lnTo>
                <a:lnTo>
                  <a:pt x="4127665" y="161289"/>
                </a:lnTo>
                <a:lnTo>
                  <a:pt x="4129062" y="166750"/>
                </a:lnTo>
                <a:lnTo>
                  <a:pt x="4130459" y="172338"/>
                </a:lnTo>
                <a:lnTo>
                  <a:pt x="4131221" y="179959"/>
                </a:lnTo>
                <a:lnTo>
                  <a:pt x="4131221" y="303149"/>
                </a:lnTo>
                <a:lnTo>
                  <a:pt x="4131729" y="305943"/>
                </a:lnTo>
                <a:lnTo>
                  <a:pt x="4139095" y="310641"/>
                </a:lnTo>
                <a:lnTo>
                  <a:pt x="4149255" y="311912"/>
                </a:lnTo>
                <a:lnTo>
                  <a:pt x="4153827" y="312165"/>
                </a:lnTo>
                <a:lnTo>
                  <a:pt x="4164749" y="312165"/>
                </a:lnTo>
                <a:lnTo>
                  <a:pt x="4172877" y="311531"/>
                </a:lnTo>
                <a:lnTo>
                  <a:pt x="4183545" y="309118"/>
                </a:lnTo>
                <a:lnTo>
                  <a:pt x="4187228" y="303149"/>
                </a:lnTo>
                <a:lnTo>
                  <a:pt x="4187228" y="180212"/>
                </a:lnTo>
                <a:lnTo>
                  <a:pt x="4186841" y="167026"/>
                </a:lnTo>
                <a:lnTo>
                  <a:pt x="4185571" y="154355"/>
                </a:lnTo>
                <a:lnTo>
                  <a:pt x="4183418" y="143128"/>
                </a:lnTo>
                <a:lnTo>
                  <a:pt x="4177551" y="126824"/>
                </a:lnTo>
                <a:lnTo>
                  <a:pt x="4171099" y="116204"/>
                </a:lnTo>
                <a:lnTo>
                  <a:pt x="4159755" y="104823"/>
                </a:lnTo>
                <a:lnTo>
                  <a:pt x="4148493" y="98044"/>
                </a:lnTo>
                <a:lnTo>
                  <a:pt x="4140413" y="94887"/>
                </a:lnTo>
                <a:lnTo>
                  <a:pt x="4128163" y="92212"/>
                </a:lnTo>
                <a:lnTo>
                  <a:pt x="4114203" y="91312"/>
                </a:lnTo>
                <a:lnTo>
                  <a:pt x="4102974" y="92174"/>
                </a:lnTo>
                <a:lnTo>
                  <a:pt x="4090656" y="95186"/>
                </a:lnTo>
                <a:lnTo>
                  <a:pt x="4078643" y="100329"/>
                </a:lnTo>
                <a:lnTo>
                  <a:pt x="4064772" y="109054"/>
                </a:lnTo>
                <a:lnTo>
                  <a:pt x="4054877" y="117303"/>
                </a:lnTo>
                <a:lnTo>
                  <a:pt x="4045115" y="127126"/>
                </a:lnTo>
                <a:lnTo>
                  <a:pt x="4045115" y="102615"/>
                </a:lnTo>
                <a:close/>
              </a:path>
              <a:path w="6680746" h="392302">
                <a:moveTo>
                  <a:pt x="4242473" y="104521"/>
                </a:moveTo>
                <a:lnTo>
                  <a:pt x="4242473" y="303149"/>
                </a:lnTo>
                <a:lnTo>
                  <a:pt x="4242854" y="305943"/>
                </a:lnTo>
                <a:lnTo>
                  <a:pt x="4250474" y="310641"/>
                </a:lnTo>
                <a:lnTo>
                  <a:pt x="4260507" y="311912"/>
                </a:lnTo>
                <a:lnTo>
                  <a:pt x="4265079" y="312165"/>
                </a:lnTo>
                <a:lnTo>
                  <a:pt x="4276001" y="312165"/>
                </a:lnTo>
                <a:lnTo>
                  <a:pt x="4284129" y="311531"/>
                </a:lnTo>
                <a:lnTo>
                  <a:pt x="4294924" y="309118"/>
                </a:lnTo>
                <a:lnTo>
                  <a:pt x="4298734" y="303149"/>
                </a:lnTo>
                <a:lnTo>
                  <a:pt x="4298734" y="104521"/>
                </a:lnTo>
                <a:lnTo>
                  <a:pt x="4290606" y="96900"/>
                </a:lnTo>
                <a:lnTo>
                  <a:pt x="4280573" y="95376"/>
                </a:lnTo>
                <a:lnTo>
                  <a:pt x="4276001" y="95123"/>
                </a:lnTo>
                <a:lnTo>
                  <a:pt x="4265079" y="95123"/>
                </a:lnTo>
                <a:lnTo>
                  <a:pt x="4256951" y="95758"/>
                </a:lnTo>
                <a:lnTo>
                  <a:pt x="4246156" y="98551"/>
                </a:lnTo>
                <a:lnTo>
                  <a:pt x="4242473" y="104521"/>
                </a:lnTo>
                <a:close/>
              </a:path>
              <a:path w="6680746" h="392302">
                <a:moveTo>
                  <a:pt x="4302925" y="36702"/>
                </a:moveTo>
                <a:lnTo>
                  <a:pt x="4302925" y="25781"/>
                </a:lnTo>
                <a:lnTo>
                  <a:pt x="4300639" y="18287"/>
                </a:lnTo>
                <a:lnTo>
                  <a:pt x="4296194" y="13970"/>
                </a:lnTo>
                <a:lnTo>
                  <a:pt x="4295785" y="13600"/>
                </a:lnTo>
                <a:lnTo>
                  <a:pt x="4286112" y="9129"/>
                </a:lnTo>
                <a:lnTo>
                  <a:pt x="4270794" y="7620"/>
                </a:lnTo>
                <a:lnTo>
                  <a:pt x="4269083" y="7633"/>
                </a:lnTo>
                <a:lnTo>
                  <a:pt x="4254275" y="9408"/>
                </a:lnTo>
                <a:lnTo>
                  <a:pt x="4245013" y="14224"/>
                </a:lnTo>
                <a:lnTo>
                  <a:pt x="4240441" y="18669"/>
                </a:lnTo>
                <a:lnTo>
                  <a:pt x="4238155" y="26415"/>
                </a:lnTo>
                <a:lnTo>
                  <a:pt x="4238155" y="48640"/>
                </a:lnTo>
                <a:lnTo>
                  <a:pt x="4240314" y="56134"/>
                </a:lnTo>
                <a:lnTo>
                  <a:pt x="4244759" y="60325"/>
                </a:lnTo>
                <a:lnTo>
                  <a:pt x="4254902" y="65109"/>
                </a:lnTo>
                <a:lnTo>
                  <a:pt x="4270286" y="66548"/>
                </a:lnTo>
                <a:lnTo>
                  <a:pt x="4271776" y="66537"/>
                </a:lnTo>
                <a:lnTo>
                  <a:pt x="4286621" y="64796"/>
                </a:lnTo>
                <a:lnTo>
                  <a:pt x="4295940" y="60071"/>
                </a:lnTo>
                <a:lnTo>
                  <a:pt x="4300639" y="55752"/>
                </a:lnTo>
                <a:lnTo>
                  <a:pt x="4302925" y="48006"/>
                </a:lnTo>
                <a:lnTo>
                  <a:pt x="4302925" y="36702"/>
                </a:lnTo>
                <a:close/>
              </a:path>
              <a:path w="6680746" h="392302">
                <a:moveTo>
                  <a:pt x="4433227" y="268350"/>
                </a:moveTo>
                <a:lnTo>
                  <a:pt x="4426750" y="266573"/>
                </a:lnTo>
                <a:lnTo>
                  <a:pt x="4421670" y="262763"/>
                </a:lnTo>
                <a:lnTo>
                  <a:pt x="4416717" y="259079"/>
                </a:lnTo>
                <a:lnTo>
                  <a:pt x="4412653" y="254126"/>
                </a:lnTo>
                <a:lnTo>
                  <a:pt x="4409605" y="247903"/>
                </a:lnTo>
                <a:lnTo>
                  <a:pt x="4412923" y="315065"/>
                </a:lnTo>
                <a:lnTo>
                  <a:pt x="4426877" y="315975"/>
                </a:lnTo>
                <a:lnTo>
                  <a:pt x="4427242" y="315975"/>
                </a:lnTo>
                <a:lnTo>
                  <a:pt x="4440398" y="314923"/>
                </a:lnTo>
                <a:lnTo>
                  <a:pt x="4452722" y="311875"/>
                </a:lnTo>
                <a:lnTo>
                  <a:pt x="4464215" y="306832"/>
                </a:lnTo>
                <a:lnTo>
                  <a:pt x="4476999" y="298671"/>
                </a:lnTo>
                <a:lnTo>
                  <a:pt x="4486866" y="290556"/>
                </a:lnTo>
                <a:lnTo>
                  <a:pt x="4496473" y="281050"/>
                </a:lnTo>
                <a:lnTo>
                  <a:pt x="4499013" y="1777"/>
                </a:lnTo>
                <a:lnTo>
                  <a:pt x="4496092" y="2412"/>
                </a:lnTo>
                <a:lnTo>
                  <a:pt x="4491774" y="4063"/>
                </a:lnTo>
                <a:lnTo>
                  <a:pt x="4488599" y="7493"/>
                </a:lnTo>
                <a:lnTo>
                  <a:pt x="4488218" y="10287"/>
                </a:lnTo>
                <a:lnTo>
                  <a:pt x="4488218" y="118110"/>
                </a:lnTo>
                <a:lnTo>
                  <a:pt x="4481747" y="112128"/>
                </a:lnTo>
                <a:lnTo>
                  <a:pt x="4471541" y="104253"/>
                </a:lnTo>
                <a:lnTo>
                  <a:pt x="4461294" y="98171"/>
                </a:lnTo>
                <a:lnTo>
                  <a:pt x="4444016" y="92455"/>
                </a:lnTo>
                <a:lnTo>
                  <a:pt x="4430941" y="91312"/>
                </a:lnTo>
                <a:lnTo>
                  <a:pt x="4430541" y="91313"/>
                </a:lnTo>
                <a:lnTo>
                  <a:pt x="4417055" y="92240"/>
                </a:lnTo>
                <a:lnTo>
                  <a:pt x="4404676" y="94940"/>
                </a:lnTo>
                <a:lnTo>
                  <a:pt x="4393349" y="99440"/>
                </a:lnTo>
                <a:lnTo>
                  <a:pt x="4384485" y="104590"/>
                </a:lnTo>
                <a:lnTo>
                  <a:pt x="4374635" y="112604"/>
                </a:lnTo>
                <a:lnTo>
                  <a:pt x="4366171" y="122427"/>
                </a:lnTo>
                <a:lnTo>
                  <a:pt x="4358935" y="133978"/>
                </a:lnTo>
                <a:lnTo>
                  <a:pt x="4353703" y="145601"/>
                </a:lnTo>
                <a:lnTo>
                  <a:pt x="4349534" y="158496"/>
                </a:lnTo>
                <a:lnTo>
                  <a:pt x="4347387" y="167671"/>
                </a:lnTo>
                <a:lnTo>
                  <a:pt x="4345404" y="179826"/>
                </a:lnTo>
                <a:lnTo>
                  <a:pt x="4344215" y="192717"/>
                </a:lnTo>
                <a:lnTo>
                  <a:pt x="4343819" y="206375"/>
                </a:lnTo>
                <a:lnTo>
                  <a:pt x="4343863" y="210714"/>
                </a:lnTo>
                <a:lnTo>
                  <a:pt x="4344539" y="223658"/>
                </a:lnTo>
                <a:lnTo>
                  <a:pt x="4346013" y="236217"/>
                </a:lnTo>
                <a:lnTo>
                  <a:pt x="4348264" y="248412"/>
                </a:lnTo>
                <a:lnTo>
                  <a:pt x="4351796" y="260970"/>
                </a:lnTo>
                <a:lnTo>
                  <a:pt x="4356588" y="272742"/>
                </a:lnTo>
                <a:lnTo>
                  <a:pt x="4362615" y="283337"/>
                </a:lnTo>
                <a:lnTo>
                  <a:pt x="4368585" y="291136"/>
                </a:lnTo>
                <a:lnTo>
                  <a:pt x="4377726" y="299929"/>
                </a:lnTo>
                <a:lnTo>
                  <a:pt x="4388396" y="307086"/>
                </a:lnTo>
                <a:lnTo>
                  <a:pt x="4400467" y="312317"/>
                </a:lnTo>
                <a:lnTo>
                  <a:pt x="4400969" y="210820"/>
                </a:lnTo>
                <a:lnTo>
                  <a:pt x="4400969" y="194690"/>
                </a:lnTo>
                <a:lnTo>
                  <a:pt x="4401731" y="186944"/>
                </a:lnTo>
                <a:lnTo>
                  <a:pt x="4403255" y="179450"/>
                </a:lnTo>
                <a:lnTo>
                  <a:pt x="4404906" y="171958"/>
                </a:lnTo>
                <a:lnTo>
                  <a:pt x="4407192" y="165100"/>
                </a:lnTo>
                <a:lnTo>
                  <a:pt x="4410494" y="159003"/>
                </a:lnTo>
                <a:lnTo>
                  <a:pt x="4413669" y="152908"/>
                </a:lnTo>
                <a:lnTo>
                  <a:pt x="4417860" y="147954"/>
                </a:lnTo>
                <a:lnTo>
                  <a:pt x="4423194" y="144399"/>
                </a:lnTo>
                <a:lnTo>
                  <a:pt x="4428401" y="140715"/>
                </a:lnTo>
                <a:lnTo>
                  <a:pt x="4434751" y="138937"/>
                </a:lnTo>
                <a:lnTo>
                  <a:pt x="4450118" y="138937"/>
                </a:lnTo>
                <a:lnTo>
                  <a:pt x="4457738" y="141604"/>
                </a:lnTo>
                <a:lnTo>
                  <a:pt x="4465104" y="146938"/>
                </a:lnTo>
                <a:lnTo>
                  <a:pt x="4470134" y="150907"/>
                </a:lnTo>
                <a:lnTo>
                  <a:pt x="4479039" y="159457"/>
                </a:lnTo>
                <a:lnTo>
                  <a:pt x="4488218" y="170179"/>
                </a:lnTo>
                <a:lnTo>
                  <a:pt x="4488218" y="236220"/>
                </a:lnTo>
                <a:lnTo>
                  <a:pt x="4483519" y="242188"/>
                </a:lnTo>
                <a:lnTo>
                  <a:pt x="4479074" y="247269"/>
                </a:lnTo>
                <a:lnTo>
                  <a:pt x="4475137" y="251333"/>
                </a:lnTo>
                <a:lnTo>
                  <a:pt x="4471073" y="255397"/>
                </a:lnTo>
                <a:lnTo>
                  <a:pt x="4467136" y="258699"/>
                </a:lnTo>
                <a:lnTo>
                  <a:pt x="4463326" y="261238"/>
                </a:lnTo>
                <a:lnTo>
                  <a:pt x="4459516" y="263778"/>
                </a:lnTo>
                <a:lnTo>
                  <a:pt x="4455833" y="265557"/>
                </a:lnTo>
                <a:lnTo>
                  <a:pt x="4452150" y="266700"/>
                </a:lnTo>
                <a:lnTo>
                  <a:pt x="4448594" y="267843"/>
                </a:lnTo>
                <a:lnTo>
                  <a:pt x="4444784" y="268350"/>
                </a:lnTo>
                <a:lnTo>
                  <a:pt x="4433227" y="268350"/>
                </a:lnTo>
                <a:close/>
              </a:path>
              <a:path w="6680746" h="392302">
                <a:moveTo>
                  <a:pt x="4412923" y="315065"/>
                </a:moveTo>
                <a:lnTo>
                  <a:pt x="4409605" y="247903"/>
                </a:lnTo>
                <a:lnTo>
                  <a:pt x="4406557" y="241808"/>
                </a:lnTo>
                <a:lnTo>
                  <a:pt x="4404271" y="234696"/>
                </a:lnTo>
                <a:lnTo>
                  <a:pt x="4403001" y="226822"/>
                </a:lnTo>
                <a:lnTo>
                  <a:pt x="4401604" y="218948"/>
                </a:lnTo>
                <a:lnTo>
                  <a:pt x="4400969" y="210820"/>
                </a:lnTo>
                <a:lnTo>
                  <a:pt x="4400467" y="312317"/>
                </a:lnTo>
                <a:lnTo>
                  <a:pt x="4412923" y="315065"/>
                </a:lnTo>
                <a:close/>
              </a:path>
              <a:path w="6680746" h="392302">
                <a:moveTo>
                  <a:pt x="4496473" y="303149"/>
                </a:moveTo>
                <a:lnTo>
                  <a:pt x="4496473" y="304800"/>
                </a:lnTo>
                <a:lnTo>
                  <a:pt x="4498505" y="308483"/>
                </a:lnTo>
                <a:lnTo>
                  <a:pt x="4501807" y="310134"/>
                </a:lnTo>
                <a:lnTo>
                  <a:pt x="4505998" y="311403"/>
                </a:lnTo>
                <a:lnTo>
                  <a:pt x="4509046" y="311658"/>
                </a:lnTo>
                <a:lnTo>
                  <a:pt x="4511967" y="312038"/>
                </a:lnTo>
                <a:lnTo>
                  <a:pt x="4528858" y="312038"/>
                </a:lnTo>
                <a:lnTo>
                  <a:pt x="4531906" y="311658"/>
                </a:lnTo>
                <a:lnTo>
                  <a:pt x="4534954" y="311403"/>
                </a:lnTo>
                <a:lnTo>
                  <a:pt x="4537367" y="310896"/>
                </a:lnTo>
                <a:lnTo>
                  <a:pt x="4540923" y="309372"/>
                </a:lnTo>
                <a:lnTo>
                  <a:pt x="4543717" y="306197"/>
                </a:lnTo>
                <a:lnTo>
                  <a:pt x="4544098" y="303149"/>
                </a:lnTo>
                <a:lnTo>
                  <a:pt x="4544098" y="10287"/>
                </a:lnTo>
                <a:lnTo>
                  <a:pt x="4536224" y="2412"/>
                </a:lnTo>
                <a:lnTo>
                  <a:pt x="4529747" y="1397"/>
                </a:lnTo>
                <a:lnTo>
                  <a:pt x="4526191" y="888"/>
                </a:lnTo>
                <a:lnTo>
                  <a:pt x="4506125" y="888"/>
                </a:lnTo>
                <a:lnTo>
                  <a:pt x="4502569" y="1397"/>
                </a:lnTo>
                <a:lnTo>
                  <a:pt x="4499013" y="1777"/>
                </a:lnTo>
                <a:lnTo>
                  <a:pt x="4496473" y="281050"/>
                </a:lnTo>
                <a:lnTo>
                  <a:pt x="4496473" y="303149"/>
                </a:lnTo>
                <a:close/>
              </a:path>
              <a:path w="6680746" h="392302">
                <a:moveTo>
                  <a:pt x="4656366" y="273812"/>
                </a:moveTo>
                <a:lnTo>
                  <a:pt x="4660811" y="315975"/>
                </a:lnTo>
                <a:lnTo>
                  <a:pt x="4671620" y="315348"/>
                </a:lnTo>
                <a:lnTo>
                  <a:pt x="4684143" y="312881"/>
                </a:lnTo>
                <a:lnTo>
                  <a:pt x="4681004" y="276225"/>
                </a:lnTo>
                <a:lnTo>
                  <a:pt x="4663732" y="276225"/>
                </a:lnTo>
                <a:lnTo>
                  <a:pt x="4656366" y="273812"/>
                </a:lnTo>
                <a:close/>
              </a:path>
              <a:path w="6680746" h="392302">
                <a:moveTo>
                  <a:pt x="4611915" y="202069"/>
                </a:moveTo>
                <a:lnTo>
                  <a:pt x="4602265" y="210655"/>
                </a:lnTo>
                <a:lnTo>
                  <a:pt x="4595152" y="220979"/>
                </a:lnTo>
                <a:lnTo>
                  <a:pt x="4592899" y="225737"/>
                </a:lnTo>
                <a:lnTo>
                  <a:pt x="4589445" y="237666"/>
                </a:lnTo>
                <a:lnTo>
                  <a:pt x="4588294" y="251206"/>
                </a:lnTo>
                <a:lnTo>
                  <a:pt x="4588359" y="254709"/>
                </a:lnTo>
                <a:lnTo>
                  <a:pt x="4589939" y="267785"/>
                </a:lnTo>
                <a:lnTo>
                  <a:pt x="4593628" y="279273"/>
                </a:lnTo>
                <a:lnTo>
                  <a:pt x="4597184" y="287400"/>
                </a:lnTo>
                <a:lnTo>
                  <a:pt x="4602264" y="294132"/>
                </a:lnTo>
                <a:lnTo>
                  <a:pt x="4608741" y="299465"/>
                </a:lnTo>
                <a:lnTo>
                  <a:pt x="4609249" y="299890"/>
                </a:lnTo>
                <a:lnTo>
                  <a:pt x="4619629" y="306785"/>
                </a:lnTo>
                <a:lnTo>
                  <a:pt x="4631728" y="311785"/>
                </a:lnTo>
                <a:lnTo>
                  <a:pt x="4635385" y="312844"/>
                </a:lnTo>
                <a:lnTo>
                  <a:pt x="4647631" y="315193"/>
                </a:lnTo>
                <a:lnTo>
                  <a:pt x="4660811" y="315975"/>
                </a:lnTo>
                <a:lnTo>
                  <a:pt x="4656366" y="273812"/>
                </a:lnTo>
                <a:lnTo>
                  <a:pt x="4651159" y="269113"/>
                </a:lnTo>
                <a:lnTo>
                  <a:pt x="4645825" y="264287"/>
                </a:lnTo>
                <a:lnTo>
                  <a:pt x="4643158" y="257683"/>
                </a:lnTo>
                <a:lnTo>
                  <a:pt x="4643158" y="244475"/>
                </a:lnTo>
                <a:lnTo>
                  <a:pt x="4644174" y="240157"/>
                </a:lnTo>
                <a:lnTo>
                  <a:pt x="4645952" y="236347"/>
                </a:lnTo>
                <a:lnTo>
                  <a:pt x="4647857" y="232537"/>
                </a:lnTo>
                <a:lnTo>
                  <a:pt x="4650778" y="229362"/>
                </a:lnTo>
                <a:lnTo>
                  <a:pt x="4654842" y="226695"/>
                </a:lnTo>
                <a:lnTo>
                  <a:pt x="4658779" y="223900"/>
                </a:lnTo>
                <a:lnTo>
                  <a:pt x="4663986" y="221996"/>
                </a:lnTo>
                <a:lnTo>
                  <a:pt x="4670463" y="220599"/>
                </a:lnTo>
                <a:lnTo>
                  <a:pt x="4676813" y="219328"/>
                </a:lnTo>
                <a:lnTo>
                  <a:pt x="4684560" y="218566"/>
                </a:lnTo>
                <a:lnTo>
                  <a:pt x="4715040" y="218566"/>
                </a:lnTo>
                <a:lnTo>
                  <a:pt x="4715040" y="252475"/>
                </a:lnTo>
                <a:lnTo>
                  <a:pt x="4713950" y="253692"/>
                </a:lnTo>
                <a:lnTo>
                  <a:pt x="4704313" y="263196"/>
                </a:lnTo>
                <a:lnTo>
                  <a:pt x="4694847" y="270128"/>
                </a:lnTo>
                <a:lnTo>
                  <a:pt x="4688243" y="274193"/>
                </a:lnTo>
                <a:lnTo>
                  <a:pt x="4681004" y="276225"/>
                </a:lnTo>
                <a:lnTo>
                  <a:pt x="4684143" y="312881"/>
                </a:lnTo>
                <a:lnTo>
                  <a:pt x="4695736" y="308610"/>
                </a:lnTo>
                <a:lnTo>
                  <a:pt x="4704005" y="304179"/>
                </a:lnTo>
                <a:lnTo>
                  <a:pt x="4714347" y="296868"/>
                </a:lnTo>
                <a:lnTo>
                  <a:pt x="4723803" y="288036"/>
                </a:lnTo>
                <a:lnTo>
                  <a:pt x="4723803" y="305943"/>
                </a:lnTo>
                <a:lnTo>
                  <a:pt x="4725708" y="308737"/>
                </a:lnTo>
                <a:lnTo>
                  <a:pt x="4729137" y="310896"/>
                </a:lnTo>
                <a:lnTo>
                  <a:pt x="4732185" y="311403"/>
                </a:lnTo>
                <a:lnTo>
                  <a:pt x="4735233" y="311912"/>
                </a:lnTo>
                <a:lnTo>
                  <a:pt x="4740059" y="312165"/>
                </a:lnTo>
                <a:lnTo>
                  <a:pt x="4753013" y="312165"/>
                </a:lnTo>
                <a:lnTo>
                  <a:pt x="4761014" y="311403"/>
                </a:lnTo>
                <a:lnTo>
                  <a:pt x="4769523" y="307594"/>
                </a:lnTo>
                <a:lnTo>
                  <a:pt x="4770285" y="303911"/>
                </a:lnTo>
                <a:lnTo>
                  <a:pt x="4770285" y="169925"/>
                </a:lnTo>
                <a:lnTo>
                  <a:pt x="4769868" y="158471"/>
                </a:lnTo>
                <a:lnTo>
                  <a:pt x="4768224" y="145762"/>
                </a:lnTo>
                <a:lnTo>
                  <a:pt x="4765332" y="134493"/>
                </a:lnTo>
                <a:lnTo>
                  <a:pt x="4757942" y="119334"/>
                </a:lnTo>
                <a:lnTo>
                  <a:pt x="4749711" y="109982"/>
                </a:lnTo>
                <a:lnTo>
                  <a:pt x="4735051" y="100490"/>
                </a:lnTo>
                <a:lnTo>
                  <a:pt x="4722279" y="95885"/>
                </a:lnTo>
                <a:lnTo>
                  <a:pt x="4709106" y="93132"/>
                </a:lnTo>
                <a:lnTo>
                  <a:pt x="4696372" y="91767"/>
                </a:lnTo>
                <a:lnTo>
                  <a:pt x="4682274" y="91312"/>
                </a:lnTo>
                <a:lnTo>
                  <a:pt x="4682050" y="91313"/>
                </a:lnTo>
                <a:lnTo>
                  <a:pt x="4669211" y="91877"/>
                </a:lnTo>
                <a:lnTo>
                  <a:pt x="4656747" y="93472"/>
                </a:lnTo>
                <a:lnTo>
                  <a:pt x="4648492" y="94869"/>
                </a:lnTo>
                <a:lnTo>
                  <a:pt x="4640872" y="96647"/>
                </a:lnTo>
                <a:lnTo>
                  <a:pt x="4633887" y="98933"/>
                </a:lnTo>
                <a:lnTo>
                  <a:pt x="4626775" y="101219"/>
                </a:lnTo>
                <a:lnTo>
                  <a:pt x="4620679" y="103632"/>
                </a:lnTo>
                <a:lnTo>
                  <a:pt x="4615472" y="106172"/>
                </a:lnTo>
                <a:lnTo>
                  <a:pt x="4610265" y="108838"/>
                </a:lnTo>
                <a:lnTo>
                  <a:pt x="4606709" y="111125"/>
                </a:lnTo>
                <a:lnTo>
                  <a:pt x="4604550" y="113284"/>
                </a:lnTo>
                <a:lnTo>
                  <a:pt x="4601121" y="117856"/>
                </a:lnTo>
                <a:lnTo>
                  <a:pt x="4600359" y="120650"/>
                </a:lnTo>
                <a:lnTo>
                  <a:pt x="4599597" y="123316"/>
                </a:lnTo>
                <a:lnTo>
                  <a:pt x="4599216" y="126873"/>
                </a:lnTo>
                <a:lnTo>
                  <a:pt x="4599216" y="135000"/>
                </a:lnTo>
                <a:lnTo>
                  <a:pt x="4599470" y="138049"/>
                </a:lnTo>
                <a:lnTo>
                  <a:pt x="4599851" y="140970"/>
                </a:lnTo>
                <a:lnTo>
                  <a:pt x="4600359" y="143763"/>
                </a:lnTo>
                <a:lnTo>
                  <a:pt x="4601756" y="148082"/>
                </a:lnTo>
                <a:lnTo>
                  <a:pt x="4604931" y="152526"/>
                </a:lnTo>
                <a:lnTo>
                  <a:pt x="4607598" y="154050"/>
                </a:lnTo>
                <a:lnTo>
                  <a:pt x="4611662" y="154050"/>
                </a:lnTo>
                <a:lnTo>
                  <a:pt x="4614710" y="153035"/>
                </a:lnTo>
                <a:lnTo>
                  <a:pt x="4618520" y="151002"/>
                </a:lnTo>
                <a:lnTo>
                  <a:pt x="4622330" y="148844"/>
                </a:lnTo>
                <a:lnTo>
                  <a:pt x="4627029" y="146558"/>
                </a:lnTo>
                <a:lnTo>
                  <a:pt x="4632744" y="144018"/>
                </a:lnTo>
                <a:lnTo>
                  <a:pt x="4638332" y="141477"/>
                </a:lnTo>
                <a:lnTo>
                  <a:pt x="4644936" y="139191"/>
                </a:lnTo>
                <a:lnTo>
                  <a:pt x="4652302" y="137160"/>
                </a:lnTo>
                <a:lnTo>
                  <a:pt x="4659668" y="135000"/>
                </a:lnTo>
                <a:lnTo>
                  <a:pt x="4667923" y="133985"/>
                </a:lnTo>
                <a:lnTo>
                  <a:pt x="4684560" y="133985"/>
                </a:lnTo>
                <a:lnTo>
                  <a:pt x="4690529" y="134747"/>
                </a:lnTo>
                <a:lnTo>
                  <a:pt x="4695355" y="136271"/>
                </a:lnTo>
                <a:lnTo>
                  <a:pt x="4700181" y="137668"/>
                </a:lnTo>
                <a:lnTo>
                  <a:pt x="4703991" y="140081"/>
                </a:lnTo>
                <a:lnTo>
                  <a:pt x="4706912" y="143128"/>
                </a:lnTo>
                <a:lnTo>
                  <a:pt x="4709833" y="146303"/>
                </a:lnTo>
                <a:lnTo>
                  <a:pt x="4711865" y="150113"/>
                </a:lnTo>
                <a:lnTo>
                  <a:pt x="4713135" y="154812"/>
                </a:lnTo>
                <a:lnTo>
                  <a:pt x="4714405" y="159512"/>
                </a:lnTo>
                <a:lnTo>
                  <a:pt x="4715040" y="164973"/>
                </a:lnTo>
                <a:lnTo>
                  <a:pt x="4715040" y="183387"/>
                </a:lnTo>
                <a:lnTo>
                  <a:pt x="4695609" y="183387"/>
                </a:lnTo>
                <a:lnTo>
                  <a:pt x="4686009" y="183519"/>
                </a:lnTo>
                <a:lnTo>
                  <a:pt x="4672748" y="184195"/>
                </a:lnTo>
                <a:lnTo>
                  <a:pt x="4660417" y="185459"/>
                </a:lnTo>
                <a:lnTo>
                  <a:pt x="4649000" y="187325"/>
                </a:lnTo>
                <a:lnTo>
                  <a:pt x="4637839" y="190049"/>
                </a:lnTo>
                <a:lnTo>
                  <a:pt x="4625767" y="194368"/>
                </a:lnTo>
                <a:lnTo>
                  <a:pt x="4615345" y="199771"/>
                </a:lnTo>
                <a:lnTo>
                  <a:pt x="4611915" y="202069"/>
                </a:lnTo>
                <a:close/>
              </a:path>
              <a:path w="6680746" h="392302">
                <a:moveTo>
                  <a:pt x="4904143" y="268350"/>
                </a:moveTo>
                <a:lnTo>
                  <a:pt x="4897666" y="266573"/>
                </a:lnTo>
                <a:lnTo>
                  <a:pt x="4892586" y="262763"/>
                </a:lnTo>
                <a:lnTo>
                  <a:pt x="4887633" y="259079"/>
                </a:lnTo>
                <a:lnTo>
                  <a:pt x="4883569" y="254126"/>
                </a:lnTo>
                <a:lnTo>
                  <a:pt x="4880521" y="247903"/>
                </a:lnTo>
                <a:lnTo>
                  <a:pt x="4883839" y="315065"/>
                </a:lnTo>
                <a:lnTo>
                  <a:pt x="4897793" y="315975"/>
                </a:lnTo>
                <a:lnTo>
                  <a:pt x="4898158" y="315975"/>
                </a:lnTo>
                <a:lnTo>
                  <a:pt x="4911314" y="314923"/>
                </a:lnTo>
                <a:lnTo>
                  <a:pt x="4923638" y="311875"/>
                </a:lnTo>
                <a:lnTo>
                  <a:pt x="4935131" y="306832"/>
                </a:lnTo>
                <a:lnTo>
                  <a:pt x="4947915" y="298671"/>
                </a:lnTo>
                <a:lnTo>
                  <a:pt x="4957782" y="290556"/>
                </a:lnTo>
                <a:lnTo>
                  <a:pt x="4967389" y="281050"/>
                </a:lnTo>
                <a:lnTo>
                  <a:pt x="4969929" y="1777"/>
                </a:lnTo>
                <a:lnTo>
                  <a:pt x="4967008" y="2412"/>
                </a:lnTo>
                <a:lnTo>
                  <a:pt x="4962690" y="4063"/>
                </a:lnTo>
                <a:lnTo>
                  <a:pt x="4959515" y="7493"/>
                </a:lnTo>
                <a:lnTo>
                  <a:pt x="4959134" y="10287"/>
                </a:lnTo>
                <a:lnTo>
                  <a:pt x="4959134" y="118110"/>
                </a:lnTo>
                <a:lnTo>
                  <a:pt x="4952663" y="112128"/>
                </a:lnTo>
                <a:lnTo>
                  <a:pt x="4942457" y="104253"/>
                </a:lnTo>
                <a:lnTo>
                  <a:pt x="4932210" y="98171"/>
                </a:lnTo>
                <a:lnTo>
                  <a:pt x="4914932" y="92455"/>
                </a:lnTo>
                <a:lnTo>
                  <a:pt x="4901857" y="91312"/>
                </a:lnTo>
                <a:lnTo>
                  <a:pt x="4901457" y="91313"/>
                </a:lnTo>
                <a:lnTo>
                  <a:pt x="4887971" y="92240"/>
                </a:lnTo>
                <a:lnTo>
                  <a:pt x="4875592" y="94940"/>
                </a:lnTo>
                <a:lnTo>
                  <a:pt x="4864265" y="99440"/>
                </a:lnTo>
                <a:lnTo>
                  <a:pt x="4855401" y="104590"/>
                </a:lnTo>
                <a:lnTo>
                  <a:pt x="4845551" y="112604"/>
                </a:lnTo>
                <a:lnTo>
                  <a:pt x="4837087" y="122427"/>
                </a:lnTo>
                <a:lnTo>
                  <a:pt x="4829851" y="133978"/>
                </a:lnTo>
                <a:lnTo>
                  <a:pt x="4824619" y="145601"/>
                </a:lnTo>
                <a:lnTo>
                  <a:pt x="4820450" y="158496"/>
                </a:lnTo>
                <a:lnTo>
                  <a:pt x="4818303" y="167671"/>
                </a:lnTo>
                <a:lnTo>
                  <a:pt x="4816320" y="179826"/>
                </a:lnTo>
                <a:lnTo>
                  <a:pt x="4815131" y="192717"/>
                </a:lnTo>
                <a:lnTo>
                  <a:pt x="4814735" y="206375"/>
                </a:lnTo>
                <a:lnTo>
                  <a:pt x="4814779" y="210714"/>
                </a:lnTo>
                <a:lnTo>
                  <a:pt x="4815455" y="223658"/>
                </a:lnTo>
                <a:lnTo>
                  <a:pt x="4816929" y="236217"/>
                </a:lnTo>
                <a:lnTo>
                  <a:pt x="4819180" y="248412"/>
                </a:lnTo>
                <a:lnTo>
                  <a:pt x="4822712" y="260970"/>
                </a:lnTo>
                <a:lnTo>
                  <a:pt x="4827504" y="272742"/>
                </a:lnTo>
                <a:lnTo>
                  <a:pt x="4833531" y="283337"/>
                </a:lnTo>
                <a:lnTo>
                  <a:pt x="4839501" y="291136"/>
                </a:lnTo>
                <a:lnTo>
                  <a:pt x="4848642" y="299929"/>
                </a:lnTo>
                <a:lnTo>
                  <a:pt x="4859312" y="307086"/>
                </a:lnTo>
                <a:lnTo>
                  <a:pt x="4871383" y="312317"/>
                </a:lnTo>
                <a:lnTo>
                  <a:pt x="4871885" y="210820"/>
                </a:lnTo>
                <a:lnTo>
                  <a:pt x="4871885" y="194690"/>
                </a:lnTo>
                <a:lnTo>
                  <a:pt x="4872647" y="186944"/>
                </a:lnTo>
                <a:lnTo>
                  <a:pt x="4874171" y="179450"/>
                </a:lnTo>
                <a:lnTo>
                  <a:pt x="4875822" y="171958"/>
                </a:lnTo>
                <a:lnTo>
                  <a:pt x="4878108" y="165100"/>
                </a:lnTo>
                <a:lnTo>
                  <a:pt x="4881410" y="159003"/>
                </a:lnTo>
                <a:lnTo>
                  <a:pt x="4884585" y="152908"/>
                </a:lnTo>
                <a:lnTo>
                  <a:pt x="4888776" y="147954"/>
                </a:lnTo>
                <a:lnTo>
                  <a:pt x="4894110" y="144399"/>
                </a:lnTo>
                <a:lnTo>
                  <a:pt x="4899317" y="140715"/>
                </a:lnTo>
                <a:lnTo>
                  <a:pt x="4905667" y="138937"/>
                </a:lnTo>
                <a:lnTo>
                  <a:pt x="4921034" y="138937"/>
                </a:lnTo>
                <a:lnTo>
                  <a:pt x="4928654" y="141604"/>
                </a:lnTo>
                <a:lnTo>
                  <a:pt x="4936020" y="146938"/>
                </a:lnTo>
                <a:lnTo>
                  <a:pt x="4941050" y="150907"/>
                </a:lnTo>
                <a:lnTo>
                  <a:pt x="4949955" y="159457"/>
                </a:lnTo>
                <a:lnTo>
                  <a:pt x="4959134" y="170179"/>
                </a:lnTo>
                <a:lnTo>
                  <a:pt x="4959134" y="236220"/>
                </a:lnTo>
                <a:lnTo>
                  <a:pt x="4954435" y="242188"/>
                </a:lnTo>
                <a:lnTo>
                  <a:pt x="4949990" y="247269"/>
                </a:lnTo>
                <a:lnTo>
                  <a:pt x="4946053" y="251333"/>
                </a:lnTo>
                <a:lnTo>
                  <a:pt x="4941989" y="255397"/>
                </a:lnTo>
                <a:lnTo>
                  <a:pt x="4938052" y="258699"/>
                </a:lnTo>
                <a:lnTo>
                  <a:pt x="4934242" y="261238"/>
                </a:lnTo>
                <a:lnTo>
                  <a:pt x="4930432" y="263778"/>
                </a:lnTo>
                <a:lnTo>
                  <a:pt x="4923066" y="266700"/>
                </a:lnTo>
                <a:lnTo>
                  <a:pt x="4919510" y="267843"/>
                </a:lnTo>
                <a:lnTo>
                  <a:pt x="4915700" y="268350"/>
                </a:lnTo>
                <a:lnTo>
                  <a:pt x="4904143" y="268350"/>
                </a:lnTo>
                <a:close/>
              </a:path>
              <a:path w="6680746" h="392302">
                <a:moveTo>
                  <a:pt x="4883839" y="315065"/>
                </a:moveTo>
                <a:lnTo>
                  <a:pt x="4880521" y="247903"/>
                </a:lnTo>
                <a:lnTo>
                  <a:pt x="4877473" y="241808"/>
                </a:lnTo>
                <a:lnTo>
                  <a:pt x="4875187" y="234696"/>
                </a:lnTo>
                <a:lnTo>
                  <a:pt x="4873917" y="226822"/>
                </a:lnTo>
                <a:lnTo>
                  <a:pt x="4872520" y="218948"/>
                </a:lnTo>
                <a:lnTo>
                  <a:pt x="4871885" y="210820"/>
                </a:lnTo>
                <a:lnTo>
                  <a:pt x="4871383" y="312317"/>
                </a:lnTo>
                <a:lnTo>
                  <a:pt x="4883839" y="315065"/>
                </a:lnTo>
                <a:close/>
              </a:path>
              <a:path w="6680746" h="392302">
                <a:moveTo>
                  <a:pt x="4967389" y="303149"/>
                </a:moveTo>
                <a:lnTo>
                  <a:pt x="4967389" y="304800"/>
                </a:lnTo>
                <a:lnTo>
                  <a:pt x="4969421" y="308483"/>
                </a:lnTo>
                <a:lnTo>
                  <a:pt x="4972723" y="310134"/>
                </a:lnTo>
                <a:lnTo>
                  <a:pt x="4976914" y="311403"/>
                </a:lnTo>
                <a:lnTo>
                  <a:pt x="4979962" y="311658"/>
                </a:lnTo>
                <a:lnTo>
                  <a:pt x="4982883" y="312038"/>
                </a:lnTo>
                <a:lnTo>
                  <a:pt x="4999774" y="312038"/>
                </a:lnTo>
                <a:lnTo>
                  <a:pt x="5002822" y="311658"/>
                </a:lnTo>
                <a:lnTo>
                  <a:pt x="5005870" y="311403"/>
                </a:lnTo>
                <a:lnTo>
                  <a:pt x="5008283" y="310896"/>
                </a:lnTo>
                <a:lnTo>
                  <a:pt x="5011839" y="309372"/>
                </a:lnTo>
                <a:lnTo>
                  <a:pt x="5014633" y="306197"/>
                </a:lnTo>
                <a:lnTo>
                  <a:pt x="5015014" y="303149"/>
                </a:lnTo>
                <a:lnTo>
                  <a:pt x="5015014" y="10287"/>
                </a:lnTo>
                <a:lnTo>
                  <a:pt x="5007140" y="2412"/>
                </a:lnTo>
                <a:lnTo>
                  <a:pt x="5000663" y="1397"/>
                </a:lnTo>
                <a:lnTo>
                  <a:pt x="4997107" y="888"/>
                </a:lnTo>
                <a:lnTo>
                  <a:pt x="4977041" y="888"/>
                </a:lnTo>
                <a:lnTo>
                  <a:pt x="4973485" y="1397"/>
                </a:lnTo>
                <a:lnTo>
                  <a:pt x="4969929" y="1777"/>
                </a:lnTo>
                <a:lnTo>
                  <a:pt x="4967389" y="281050"/>
                </a:lnTo>
                <a:lnTo>
                  <a:pt x="4967389" y="303149"/>
                </a:lnTo>
                <a:close/>
              </a:path>
              <a:path w="6680746" h="392302">
                <a:moveTo>
                  <a:pt x="5226215" y="102615"/>
                </a:moveTo>
                <a:lnTo>
                  <a:pt x="5224310" y="99060"/>
                </a:lnTo>
                <a:lnTo>
                  <a:pt x="5221389" y="97409"/>
                </a:lnTo>
                <a:lnTo>
                  <a:pt x="5217198" y="96138"/>
                </a:lnTo>
                <a:lnTo>
                  <a:pt x="5214150" y="95758"/>
                </a:lnTo>
                <a:lnTo>
                  <a:pt x="5210975" y="95376"/>
                </a:lnTo>
                <a:lnTo>
                  <a:pt x="5207038" y="95123"/>
                </a:lnTo>
                <a:lnTo>
                  <a:pt x="5197640" y="95123"/>
                </a:lnTo>
                <a:lnTo>
                  <a:pt x="5193830" y="95376"/>
                </a:lnTo>
                <a:lnTo>
                  <a:pt x="5190782" y="95758"/>
                </a:lnTo>
                <a:lnTo>
                  <a:pt x="5187734" y="96138"/>
                </a:lnTo>
                <a:lnTo>
                  <a:pt x="5185194" y="96647"/>
                </a:lnTo>
                <a:lnTo>
                  <a:pt x="5181384" y="98171"/>
                </a:lnTo>
                <a:lnTo>
                  <a:pt x="5178590" y="101346"/>
                </a:lnTo>
                <a:lnTo>
                  <a:pt x="5178209" y="104139"/>
                </a:lnTo>
                <a:lnTo>
                  <a:pt x="5178209" y="303149"/>
                </a:lnTo>
                <a:lnTo>
                  <a:pt x="5186210" y="310641"/>
                </a:lnTo>
                <a:lnTo>
                  <a:pt x="5196243" y="311912"/>
                </a:lnTo>
                <a:lnTo>
                  <a:pt x="5200815" y="312165"/>
                </a:lnTo>
                <a:lnTo>
                  <a:pt x="5211737" y="312165"/>
                </a:lnTo>
                <a:lnTo>
                  <a:pt x="5219865" y="311531"/>
                </a:lnTo>
                <a:lnTo>
                  <a:pt x="5230660" y="309118"/>
                </a:lnTo>
                <a:lnTo>
                  <a:pt x="5234470" y="303149"/>
                </a:lnTo>
                <a:lnTo>
                  <a:pt x="5234470" y="170814"/>
                </a:lnTo>
                <a:lnTo>
                  <a:pt x="5239106" y="165178"/>
                </a:lnTo>
                <a:lnTo>
                  <a:pt x="5248081" y="155493"/>
                </a:lnTo>
                <a:lnTo>
                  <a:pt x="5256568" y="148082"/>
                </a:lnTo>
                <a:lnTo>
                  <a:pt x="5263299" y="142875"/>
                </a:lnTo>
                <a:lnTo>
                  <a:pt x="5270157" y="140208"/>
                </a:lnTo>
                <a:lnTo>
                  <a:pt x="5282349" y="140208"/>
                </a:lnTo>
                <a:lnTo>
                  <a:pt x="5291112" y="143510"/>
                </a:lnTo>
                <a:lnTo>
                  <a:pt x="5298351" y="148716"/>
                </a:lnTo>
                <a:lnTo>
                  <a:pt x="5303431" y="156590"/>
                </a:lnTo>
                <a:lnTo>
                  <a:pt x="5306606" y="166750"/>
                </a:lnTo>
                <a:lnTo>
                  <a:pt x="5307876" y="172338"/>
                </a:lnTo>
                <a:lnTo>
                  <a:pt x="5308511" y="178435"/>
                </a:lnTo>
                <a:lnTo>
                  <a:pt x="5308511" y="303149"/>
                </a:lnTo>
                <a:lnTo>
                  <a:pt x="5309019" y="305943"/>
                </a:lnTo>
                <a:lnTo>
                  <a:pt x="5316639" y="310641"/>
                </a:lnTo>
                <a:lnTo>
                  <a:pt x="5322989" y="311531"/>
                </a:lnTo>
                <a:lnTo>
                  <a:pt x="5331117" y="312165"/>
                </a:lnTo>
                <a:lnTo>
                  <a:pt x="5342039" y="312165"/>
                </a:lnTo>
                <a:lnTo>
                  <a:pt x="5350040" y="311531"/>
                </a:lnTo>
                <a:lnTo>
                  <a:pt x="5356517" y="310641"/>
                </a:lnTo>
                <a:lnTo>
                  <a:pt x="5364137" y="305943"/>
                </a:lnTo>
                <a:lnTo>
                  <a:pt x="5364518" y="303149"/>
                </a:lnTo>
                <a:lnTo>
                  <a:pt x="5364518" y="170814"/>
                </a:lnTo>
                <a:lnTo>
                  <a:pt x="5369382" y="165058"/>
                </a:lnTo>
                <a:lnTo>
                  <a:pt x="5378416" y="155445"/>
                </a:lnTo>
                <a:lnTo>
                  <a:pt x="5386870" y="148082"/>
                </a:lnTo>
                <a:lnTo>
                  <a:pt x="5393728" y="142875"/>
                </a:lnTo>
                <a:lnTo>
                  <a:pt x="5400459" y="140208"/>
                </a:lnTo>
                <a:lnTo>
                  <a:pt x="5412651" y="140208"/>
                </a:lnTo>
                <a:lnTo>
                  <a:pt x="5417477" y="141350"/>
                </a:lnTo>
                <a:lnTo>
                  <a:pt x="5421414" y="143510"/>
                </a:lnTo>
                <a:lnTo>
                  <a:pt x="5425351" y="145669"/>
                </a:lnTo>
                <a:lnTo>
                  <a:pt x="5428653" y="148716"/>
                </a:lnTo>
                <a:lnTo>
                  <a:pt x="5431193" y="152653"/>
                </a:lnTo>
                <a:lnTo>
                  <a:pt x="5433860" y="156590"/>
                </a:lnTo>
                <a:lnTo>
                  <a:pt x="5435765" y="161289"/>
                </a:lnTo>
                <a:lnTo>
                  <a:pt x="5437035" y="166750"/>
                </a:lnTo>
                <a:lnTo>
                  <a:pt x="5438305" y="172338"/>
                </a:lnTo>
                <a:lnTo>
                  <a:pt x="5438940" y="178435"/>
                </a:lnTo>
                <a:lnTo>
                  <a:pt x="5438940" y="303149"/>
                </a:lnTo>
                <a:lnTo>
                  <a:pt x="5439321" y="305943"/>
                </a:lnTo>
                <a:lnTo>
                  <a:pt x="5442496" y="309118"/>
                </a:lnTo>
                <a:lnTo>
                  <a:pt x="5446814" y="310641"/>
                </a:lnTo>
                <a:lnTo>
                  <a:pt x="5449608" y="311150"/>
                </a:lnTo>
                <a:lnTo>
                  <a:pt x="5453164" y="311531"/>
                </a:lnTo>
                <a:lnTo>
                  <a:pt x="5456720" y="311912"/>
                </a:lnTo>
                <a:lnTo>
                  <a:pt x="5461419" y="312165"/>
                </a:lnTo>
                <a:lnTo>
                  <a:pt x="5472595" y="312165"/>
                </a:lnTo>
                <a:lnTo>
                  <a:pt x="5477040" y="311912"/>
                </a:lnTo>
                <a:lnTo>
                  <a:pt x="5480596" y="311531"/>
                </a:lnTo>
                <a:lnTo>
                  <a:pt x="5484279" y="311150"/>
                </a:lnTo>
                <a:lnTo>
                  <a:pt x="5487073" y="310641"/>
                </a:lnTo>
                <a:lnTo>
                  <a:pt x="5491264" y="309118"/>
                </a:lnTo>
                <a:lnTo>
                  <a:pt x="5494439" y="305943"/>
                </a:lnTo>
                <a:lnTo>
                  <a:pt x="5494947" y="303149"/>
                </a:lnTo>
                <a:lnTo>
                  <a:pt x="5494947" y="175768"/>
                </a:lnTo>
                <a:lnTo>
                  <a:pt x="5494769" y="168085"/>
                </a:lnTo>
                <a:lnTo>
                  <a:pt x="5493628" y="155344"/>
                </a:lnTo>
                <a:lnTo>
                  <a:pt x="5491391" y="143128"/>
                </a:lnTo>
                <a:lnTo>
                  <a:pt x="5485771" y="126884"/>
                </a:lnTo>
                <a:lnTo>
                  <a:pt x="5479453" y="116204"/>
                </a:lnTo>
                <a:lnTo>
                  <a:pt x="5468539" y="104957"/>
                </a:lnTo>
                <a:lnTo>
                  <a:pt x="5457482" y="98044"/>
                </a:lnTo>
                <a:lnTo>
                  <a:pt x="5450021" y="95044"/>
                </a:lnTo>
                <a:lnTo>
                  <a:pt x="5437828" y="92252"/>
                </a:lnTo>
                <a:lnTo>
                  <a:pt x="5423954" y="91312"/>
                </a:lnTo>
                <a:lnTo>
                  <a:pt x="5418112" y="91312"/>
                </a:lnTo>
                <a:lnTo>
                  <a:pt x="5406809" y="93472"/>
                </a:lnTo>
                <a:lnTo>
                  <a:pt x="5395760" y="97027"/>
                </a:lnTo>
                <a:lnTo>
                  <a:pt x="5390172" y="99949"/>
                </a:lnTo>
                <a:lnTo>
                  <a:pt x="5384584" y="102870"/>
                </a:lnTo>
                <a:lnTo>
                  <a:pt x="5378869" y="106552"/>
                </a:lnTo>
                <a:lnTo>
                  <a:pt x="5373154" y="111251"/>
                </a:lnTo>
                <a:lnTo>
                  <a:pt x="5367439" y="115824"/>
                </a:lnTo>
                <a:lnTo>
                  <a:pt x="5361597" y="121285"/>
                </a:lnTo>
                <a:lnTo>
                  <a:pt x="5355628" y="127762"/>
                </a:lnTo>
                <a:lnTo>
                  <a:pt x="5353088" y="122174"/>
                </a:lnTo>
                <a:lnTo>
                  <a:pt x="5350040" y="117221"/>
                </a:lnTo>
                <a:lnTo>
                  <a:pt x="5346230" y="112775"/>
                </a:lnTo>
                <a:lnTo>
                  <a:pt x="5342547" y="108331"/>
                </a:lnTo>
                <a:lnTo>
                  <a:pt x="5338102" y="104521"/>
                </a:lnTo>
                <a:lnTo>
                  <a:pt x="5333022" y="101346"/>
                </a:lnTo>
                <a:lnTo>
                  <a:pt x="5327815" y="98044"/>
                </a:lnTo>
                <a:lnTo>
                  <a:pt x="5321973" y="95631"/>
                </a:lnTo>
                <a:lnTo>
                  <a:pt x="5315496" y="93979"/>
                </a:lnTo>
                <a:lnTo>
                  <a:pt x="5308892" y="92201"/>
                </a:lnTo>
                <a:lnTo>
                  <a:pt x="5301526" y="91312"/>
                </a:lnTo>
                <a:lnTo>
                  <a:pt x="5293398" y="91312"/>
                </a:lnTo>
                <a:lnTo>
                  <a:pt x="5283363" y="92045"/>
                </a:lnTo>
                <a:lnTo>
                  <a:pt x="5271040" y="95045"/>
                </a:lnTo>
                <a:lnTo>
                  <a:pt x="5259108" y="100329"/>
                </a:lnTo>
                <a:lnTo>
                  <a:pt x="5255762" y="102216"/>
                </a:lnTo>
                <a:lnTo>
                  <a:pt x="5245913" y="108881"/>
                </a:lnTo>
                <a:lnTo>
                  <a:pt x="5236050" y="117198"/>
                </a:lnTo>
                <a:lnTo>
                  <a:pt x="5226215" y="127126"/>
                </a:lnTo>
                <a:lnTo>
                  <a:pt x="5226215" y="102615"/>
                </a:lnTo>
                <a:close/>
              </a:path>
              <a:path w="6680746" h="392302">
                <a:moveTo>
                  <a:pt x="5552478" y="98171"/>
                </a:moveTo>
                <a:lnTo>
                  <a:pt x="5549303" y="101346"/>
                </a:lnTo>
                <a:lnTo>
                  <a:pt x="5548922" y="104139"/>
                </a:lnTo>
                <a:lnTo>
                  <a:pt x="5548922" y="226144"/>
                </a:lnTo>
                <a:lnTo>
                  <a:pt x="5549319" y="240451"/>
                </a:lnTo>
                <a:lnTo>
                  <a:pt x="5550528" y="253081"/>
                </a:lnTo>
                <a:lnTo>
                  <a:pt x="5552605" y="264033"/>
                </a:lnTo>
                <a:lnTo>
                  <a:pt x="5558344" y="280277"/>
                </a:lnTo>
                <a:lnTo>
                  <a:pt x="5564797" y="290957"/>
                </a:lnTo>
                <a:lnTo>
                  <a:pt x="5576262" y="302475"/>
                </a:lnTo>
                <a:lnTo>
                  <a:pt x="5587403" y="309245"/>
                </a:lnTo>
                <a:lnTo>
                  <a:pt x="5595671" y="312451"/>
                </a:lnTo>
                <a:lnTo>
                  <a:pt x="5607947" y="315088"/>
                </a:lnTo>
                <a:lnTo>
                  <a:pt x="5621947" y="315975"/>
                </a:lnTo>
                <a:lnTo>
                  <a:pt x="5632919" y="315140"/>
                </a:lnTo>
                <a:lnTo>
                  <a:pt x="5645255" y="312130"/>
                </a:lnTo>
                <a:lnTo>
                  <a:pt x="5657253" y="306959"/>
                </a:lnTo>
                <a:lnTo>
                  <a:pt x="5671178" y="298145"/>
                </a:lnTo>
                <a:lnTo>
                  <a:pt x="5681086" y="289941"/>
                </a:lnTo>
                <a:lnTo>
                  <a:pt x="5690908" y="280162"/>
                </a:lnTo>
                <a:lnTo>
                  <a:pt x="5690908" y="304673"/>
                </a:lnTo>
                <a:lnTo>
                  <a:pt x="5700052" y="311150"/>
                </a:lnTo>
                <a:lnTo>
                  <a:pt x="5710085" y="312165"/>
                </a:lnTo>
                <a:lnTo>
                  <a:pt x="5719610" y="312165"/>
                </a:lnTo>
                <a:lnTo>
                  <a:pt x="5729516" y="311150"/>
                </a:lnTo>
                <a:lnTo>
                  <a:pt x="5738533" y="305943"/>
                </a:lnTo>
                <a:lnTo>
                  <a:pt x="5738914" y="303149"/>
                </a:lnTo>
                <a:lnTo>
                  <a:pt x="5738914" y="104139"/>
                </a:lnTo>
                <a:lnTo>
                  <a:pt x="5731040" y="96647"/>
                </a:lnTo>
                <a:lnTo>
                  <a:pt x="5724563" y="95758"/>
                </a:lnTo>
                <a:lnTo>
                  <a:pt x="5721007" y="95376"/>
                </a:lnTo>
                <a:lnTo>
                  <a:pt x="5716435" y="95123"/>
                </a:lnTo>
                <a:lnTo>
                  <a:pt x="5705513" y="95123"/>
                </a:lnTo>
                <a:lnTo>
                  <a:pt x="5700941" y="95376"/>
                </a:lnTo>
                <a:lnTo>
                  <a:pt x="5697385" y="95758"/>
                </a:lnTo>
                <a:lnTo>
                  <a:pt x="5693829" y="96138"/>
                </a:lnTo>
                <a:lnTo>
                  <a:pt x="5690908" y="96647"/>
                </a:lnTo>
                <a:lnTo>
                  <a:pt x="5686590" y="98171"/>
                </a:lnTo>
                <a:lnTo>
                  <a:pt x="5683415" y="101346"/>
                </a:lnTo>
                <a:lnTo>
                  <a:pt x="5683034" y="104139"/>
                </a:lnTo>
                <a:lnTo>
                  <a:pt x="5683034" y="236474"/>
                </a:lnTo>
                <a:lnTo>
                  <a:pt x="5677809" y="242585"/>
                </a:lnTo>
                <a:lnTo>
                  <a:pt x="5668653" y="251984"/>
                </a:lnTo>
                <a:lnTo>
                  <a:pt x="5659920" y="259207"/>
                </a:lnTo>
                <a:lnTo>
                  <a:pt x="5652681" y="264413"/>
                </a:lnTo>
                <a:lnTo>
                  <a:pt x="5645569" y="267081"/>
                </a:lnTo>
                <a:lnTo>
                  <a:pt x="5632742" y="267081"/>
                </a:lnTo>
                <a:lnTo>
                  <a:pt x="5627789" y="265938"/>
                </a:lnTo>
                <a:lnTo>
                  <a:pt x="5623598" y="263778"/>
                </a:lnTo>
                <a:lnTo>
                  <a:pt x="5619280" y="261620"/>
                </a:lnTo>
                <a:lnTo>
                  <a:pt x="5615851" y="258572"/>
                </a:lnTo>
                <a:lnTo>
                  <a:pt x="5613057" y="254635"/>
                </a:lnTo>
                <a:lnTo>
                  <a:pt x="5610390" y="250698"/>
                </a:lnTo>
                <a:lnTo>
                  <a:pt x="5608231" y="245999"/>
                </a:lnTo>
                <a:lnTo>
                  <a:pt x="5606961" y="240537"/>
                </a:lnTo>
                <a:lnTo>
                  <a:pt x="5605564" y="234950"/>
                </a:lnTo>
                <a:lnTo>
                  <a:pt x="5604929" y="226949"/>
                </a:lnTo>
                <a:lnTo>
                  <a:pt x="5604929" y="104139"/>
                </a:lnTo>
                <a:lnTo>
                  <a:pt x="5604548" y="101346"/>
                </a:lnTo>
                <a:lnTo>
                  <a:pt x="5601119" y="98171"/>
                </a:lnTo>
                <a:lnTo>
                  <a:pt x="5596801" y="96647"/>
                </a:lnTo>
                <a:lnTo>
                  <a:pt x="5594007" y="96138"/>
                </a:lnTo>
                <a:lnTo>
                  <a:pt x="5590451" y="95758"/>
                </a:lnTo>
                <a:lnTo>
                  <a:pt x="5586895" y="95376"/>
                </a:lnTo>
                <a:lnTo>
                  <a:pt x="5582323" y="95123"/>
                </a:lnTo>
                <a:lnTo>
                  <a:pt x="5571401" y="95123"/>
                </a:lnTo>
                <a:lnTo>
                  <a:pt x="5566956" y="95376"/>
                </a:lnTo>
                <a:lnTo>
                  <a:pt x="5563273" y="95758"/>
                </a:lnTo>
                <a:lnTo>
                  <a:pt x="5559590" y="96138"/>
                </a:lnTo>
                <a:lnTo>
                  <a:pt x="5556796" y="96647"/>
                </a:lnTo>
                <a:lnTo>
                  <a:pt x="5552478" y="98171"/>
                </a:lnTo>
                <a:close/>
              </a:path>
              <a:path w="6680746" h="392302">
                <a:moveTo>
                  <a:pt x="5843435" y="102615"/>
                </a:moveTo>
                <a:lnTo>
                  <a:pt x="5841530" y="99060"/>
                </a:lnTo>
                <a:lnTo>
                  <a:pt x="5838609" y="97409"/>
                </a:lnTo>
                <a:lnTo>
                  <a:pt x="5834418" y="96138"/>
                </a:lnTo>
                <a:lnTo>
                  <a:pt x="5831370" y="95758"/>
                </a:lnTo>
                <a:lnTo>
                  <a:pt x="5828195" y="95376"/>
                </a:lnTo>
                <a:lnTo>
                  <a:pt x="5824258" y="95123"/>
                </a:lnTo>
                <a:lnTo>
                  <a:pt x="5814860" y="95123"/>
                </a:lnTo>
                <a:lnTo>
                  <a:pt x="5811050" y="95376"/>
                </a:lnTo>
                <a:lnTo>
                  <a:pt x="5808002" y="95758"/>
                </a:lnTo>
                <a:lnTo>
                  <a:pt x="5804954" y="96138"/>
                </a:lnTo>
                <a:lnTo>
                  <a:pt x="5802414" y="96647"/>
                </a:lnTo>
                <a:lnTo>
                  <a:pt x="5798604" y="98171"/>
                </a:lnTo>
                <a:lnTo>
                  <a:pt x="5795810" y="101346"/>
                </a:lnTo>
                <a:lnTo>
                  <a:pt x="5795429" y="104139"/>
                </a:lnTo>
                <a:lnTo>
                  <a:pt x="5795429" y="303149"/>
                </a:lnTo>
                <a:lnTo>
                  <a:pt x="5803430" y="310641"/>
                </a:lnTo>
                <a:lnTo>
                  <a:pt x="5813463" y="311912"/>
                </a:lnTo>
                <a:lnTo>
                  <a:pt x="5818035" y="312165"/>
                </a:lnTo>
                <a:lnTo>
                  <a:pt x="5828957" y="312165"/>
                </a:lnTo>
                <a:lnTo>
                  <a:pt x="5837085" y="311531"/>
                </a:lnTo>
                <a:lnTo>
                  <a:pt x="5847880" y="309118"/>
                </a:lnTo>
                <a:lnTo>
                  <a:pt x="5851690" y="303149"/>
                </a:lnTo>
                <a:lnTo>
                  <a:pt x="5851690" y="170814"/>
                </a:lnTo>
                <a:lnTo>
                  <a:pt x="5856601" y="164879"/>
                </a:lnTo>
                <a:lnTo>
                  <a:pt x="5865618" y="155374"/>
                </a:lnTo>
                <a:lnTo>
                  <a:pt x="5874423" y="148082"/>
                </a:lnTo>
                <a:lnTo>
                  <a:pt x="5881662" y="142875"/>
                </a:lnTo>
                <a:lnTo>
                  <a:pt x="5888901" y="140208"/>
                </a:lnTo>
                <a:lnTo>
                  <a:pt x="5901728" y="140208"/>
                </a:lnTo>
                <a:lnTo>
                  <a:pt x="5906681" y="141350"/>
                </a:lnTo>
                <a:lnTo>
                  <a:pt x="5910872" y="143510"/>
                </a:lnTo>
                <a:lnTo>
                  <a:pt x="5915190" y="145669"/>
                </a:lnTo>
                <a:lnTo>
                  <a:pt x="5918619" y="148716"/>
                </a:lnTo>
                <a:lnTo>
                  <a:pt x="5921286" y="152653"/>
                </a:lnTo>
                <a:lnTo>
                  <a:pt x="5923953" y="156590"/>
                </a:lnTo>
                <a:lnTo>
                  <a:pt x="5925985" y="161289"/>
                </a:lnTo>
                <a:lnTo>
                  <a:pt x="5927382" y="166750"/>
                </a:lnTo>
                <a:lnTo>
                  <a:pt x="5928779" y="172338"/>
                </a:lnTo>
                <a:lnTo>
                  <a:pt x="5929541" y="179959"/>
                </a:lnTo>
                <a:lnTo>
                  <a:pt x="5929541" y="303149"/>
                </a:lnTo>
                <a:lnTo>
                  <a:pt x="5930049" y="305943"/>
                </a:lnTo>
                <a:lnTo>
                  <a:pt x="5937415" y="310641"/>
                </a:lnTo>
                <a:lnTo>
                  <a:pt x="5947575" y="311912"/>
                </a:lnTo>
                <a:lnTo>
                  <a:pt x="5952147" y="312165"/>
                </a:lnTo>
                <a:lnTo>
                  <a:pt x="5963069" y="312165"/>
                </a:lnTo>
                <a:lnTo>
                  <a:pt x="5971197" y="311531"/>
                </a:lnTo>
                <a:lnTo>
                  <a:pt x="5981865" y="309118"/>
                </a:lnTo>
                <a:lnTo>
                  <a:pt x="5985548" y="303149"/>
                </a:lnTo>
                <a:lnTo>
                  <a:pt x="5985548" y="180212"/>
                </a:lnTo>
                <a:lnTo>
                  <a:pt x="5985161" y="167026"/>
                </a:lnTo>
                <a:lnTo>
                  <a:pt x="5983891" y="154355"/>
                </a:lnTo>
                <a:lnTo>
                  <a:pt x="5981738" y="143128"/>
                </a:lnTo>
                <a:lnTo>
                  <a:pt x="5975871" y="126824"/>
                </a:lnTo>
                <a:lnTo>
                  <a:pt x="5969419" y="116204"/>
                </a:lnTo>
                <a:lnTo>
                  <a:pt x="5958075" y="104823"/>
                </a:lnTo>
                <a:lnTo>
                  <a:pt x="5946813" y="98044"/>
                </a:lnTo>
                <a:lnTo>
                  <a:pt x="5938733" y="94887"/>
                </a:lnTo>
                <a:lnTo>
                  <a:pt x="5926483" y="92212"/>
                </a:lnTo>
                <a:lnTo>
                  <a:pt x="5912523" y="91312"/>
                </a:lnTo>
                <a:lnTo>
                  <a:pt x="5901294" y="92174"/>
                </a:lnTo>
                <a:lnTo>
                  <a:pt x="5888976" y="95186"/>
                </a:lnTo>
                <a:lnTo>
                  <a:pt x="5876963" y="100329"/>
                </a:lnTo>
                <a:lnTo>
                  <a:pt x="5863092" y="109054"/>
                </a:lnTo>
                <a:lnTo>
                  <a:pt x="5853197" y="117303"/>
                </a:lnTo>
                <a:lnTo>
                  <a:pt x="5843435" y="127126"/>
                </a:lnTo>
                <a:lnTo>
                  <a:pt x="5843435" y="102615"/>
                </a:lnTo>
                <a:close/>
              </a:path>
              <a:path w="6680746" h="392302">
                <a:moveTo>
                  <a:pt x="6118771" y="268350"/>
                </a:moveTo>
                <a:lnTo>
                  <a:pt x="6112294" y="266573"/>
                </a:lnTo>
                <a:lnTo>
                  <a:pt x="6107214" y="262763"/>
                </a:lnTo>
                <a:lnTo>
                  <a:pt x="6102261" y="259079"/>
                </a:lnTo>
                <a:lnTo>
                  <a:pt x="6098197" y="254126"/>
                </a:lnTo>
                <a:lnTo>
                  <a:pt x="6095149" y="247903"/>
                </a:lnTo>
                <a:lnTo>
                  <a:pt x="6098467" y="315065"/>
                </a:lnTo>
                <a:lnTo>
                  <a:pt x="6112421" y="315975"/>
                </a:lnTo>
                <a:lnTo>
                  <a:pt x="6112786" y="315975"/>
                </a:lnTo>
                <a:lnTo>
                  <a:pt x="6125942" y="314923"/>
                </a:lnTo>
                <a:lnTo>
                  <a:pt x="6138266" y="311875"/>
                </a:lnTo>
                <a:lnTo>
                  <a:pt x="6149759" y="306832"/>
                </a:lnTo>
                <a:lnTo>
                  <a:pt x="6162543" y="298671"/>
                </a:lnTo>
                <a:lnTo>
                  <a:pt x="6172410" y="290556"/>
                </a:lnTo>
                <a:lnTo>
                  <a:pt x="6182017" y="281050"/>
                </a:lnTo>
                <a:lnTo>
                  <a:pt x="6184557" y="1777"/>
                </a:lnTo>
                <a:lnTo>
                  <a:pt x="6181636" y="2412"/>
                </a:lnTo>
                <a:lnTo>
                  <a:pt x="6177318" y="4063"/>
                </a:lnTo>
                <a:lnTo>
                  <a:pt x="6174143" y="7493"/>
                </a:lnTo>
                <a:lnTo>
                  <a:pt x="6173762" y="10287"/>
                </a:lnTo>
                <a:lnTo>
                  <a:pt x="6173762" y="118110"/>
                </a:lnTo>
                <a:lnTo>
                  <a:pt x="6167291" y="112128"/>
                </a:lnTo>
                <a:lnTo>
                  <a:pt x="6157085" y="104253"/>
                </a:lnTo>
                <a:lnTo>
                  <a:pt x="6146838" y="98171"/>
                </a:lnTo>
                <a:lnTo>
                  <a:pt x="6129483" y="92446"/>
                </a:lnTo>
                <a:lnTo>
                  <a:pt x="6116358" y="91312"/>
                </a:lnTo>
                <a:lnTo>
                  <a:pt x="6116097" y="91313"/>
                </a:lnTo>
                <a:lnTo>
                  <a:pt x="6102646" y="92228"/>
                </a:lnTo>
                <a:lnTo>
                  <a:pt x="6090254" y="94928"/>
                </a:lnTo>
                <a:lnTo>
                  <a:pt x="6078893" y="99440"/>
                </a:lnTo>
                <a:lnTo>
                  <a:pt x="6070029" y="104590"/>
                </a:lnTo>
                <a:lnTo>
                  <a:pt x="6060179" y="112604"/>
                </a:lnTo>
                <a:lnTo>
                  <a:pt x="6051715" y="122427"/>
                </a:lnTo>
                <a:lnTo>
                  <a:pt x="6044479" y="133978"/>
                </a:lnTo>
                <a:lnTo>
                  <a:pt x="6039247" y="145601"/>
                </a:lnTo>
                <a:lnTo>
                  <a:pt x="6035078" y="158496"/>
                </a:lnTo>
                <a:lnTo>
                  <a:pt x="6032931" y="167671"/>
                </a:lnTo>
                <a:lnTo>
                  <a:pt x="6030948" y="179826"/>
                </a:lnTo>
                <a:lnTo>
                  <a:pt x="6029759" y="192717"/>
                </a:lnTo>
                <a:lnTo>
                  <a:pt x="6029363" y="206375"/>
                </a:lnTo>
                <a:lnTo>
                  <a:pt x="6029407" y="210714"/>
                </a:lnTo>
                <a:lnTo>
                  <a:pt x="6030083" y="223658"/>
                </a:lnTo>
                <a:lnTo>
                  <a:pt x="6031557" y="236217"/>
                </a:lnTo>
                <a:lnTo>
                  <a:pt x="6033808" y="248412"/>
                </a:lnTo>
                <a:lnTo>
                  <a:pt x="6037340" y="260970"/>
                </a:lnTo>
                <a:lnTo>
                  <a:pt x="6042132" y="272742"/>
                </a:lnTo>
                <a:lnTo>
                  <a:pt x="6048159" y="283337"/>
                </a:lnTo>
                <a:lnTo>
                  <a:pt x="6054129" y="291136"/>
                </a:lnTo>
                <a:lnTo>
                  <a:pt x="6063270" y="299929"/>
                </a:lnTo>
                <a:lnTo>
                  <a:pt x="6073940" y="307086"/>
                </a:lnTo>
                <a:lnTo>
                  <a:pt x="6086011" y="312317"/>
                </a:lnTo>
                <a:lnTo>
                  <a:pt x="6086513" y="210820"/>
                </a:lnTo>
                <a:lnTo>
                  <a:pt x="6086513" y="194690"/>
                </a:lnTo>
                <a:lnTo>
                  <a:pt x="6087275" y="186944"/>
                </a:lnTo>
                <a:lnTo>
                  <a:pt x="6088799" y="179450"/>
                </a:lnTo>
                <a:lnTo>
                  <a:pt x="6090450" y="171958"/>
                </a:lnTo>
                <a:lnTo>
                  <a:pt x="6092736" y="165100"/>
                </a:lnTo>
                <a:lnTo>
                  <a:pt x="6096038" y="159003"/>
                </a:lnTo>
                <a:lnTo>
                  <a:pt x="6099213" y="152908"/>
                </a:lnTo>
                <a:lnTo>
                  <a:pt x="6103404" y="147954"/>
                </a:lnTo>
                <a:lnTo>
                  <a:pt x="6108738" y="144399"/>
                </a:lnTo>
                <a:lnTo>
                  <a:pt x="6113945" y="140715"/>
                </a:lnTo>
                <a:lnTo>
                  <a:pt x="6120295" y="138937"/>
                </a:lnTo>
                <a:lnTo>
                  <a:pt x="6135662" y="138937"/>
                </a:lnTo>
                <a:lnTo>
                  <a:pt x="6143282" y="141604"/>
                </a:lnTo>
                <a:lnTo>
                  <a:pt x="6150648" y="146938"/>
                </a:lnTo>
                <a:lnTo>
                  <a:pt x="6155678" y="150907"/>
                </a:lnTo>
                <a:lnTo>
                  <a:pt x="6164583" y="159457"/>
                </a:lnTo>
                <a:lnTo>
                  <a:pt x="6173762" y="170179"/>
                </a:lnTo>
                <a:lnTo>
                  <a:pt x="6173762" y="236220"/>
                </a:lnTo>
                <a:lnTo>
                  <a:pt x="6169063" y="242188"/>
                </a:lnTo>
                <a:lnTo>
                  <a:pt x="6164618" y="247269"/>
                </a:lnTo>
                <a:lnTo>
                  <a:pt x="6160681" y="251333"/>
                </a:lnTo>
                <a:lnTo>
                  <a:pt x="6156617" y="255397"/>
                </a:lnTo>
                <a:lnTo>
                  <a:pt x="6152680" y="258699"/>
                </a:lnTo>
                <a:lnTo>
                  <a:pt x="6148870" y="261238"/>
                </a:lnTo>
                <a:lnTo>
                  <a:pt x="6145060" y="263778"/>
                </a:lnTo>
                <a:lnTo>
                  <a:pt x="6137694" y="266700"/>
                </a:lnTo>
                <a:lnTo>
                  <a:pt x="6134138" y="267843"/>
                </a:lnTo>
                <a:lnTo>
                  <a:pt x="6130328" y="268350"/>
                </a:lnTo>
                <a:lnTo>
                  <a:pt x="6118771" y="268350"/>
                </a:lnTo>
                <a:close/>
              </a:path>
              <a:path w="6680746" h="392302">
                <a:moveTo>
                  <a:pt x="6098467" y="315065"/>
                </a:moveTo>
                <a:lnTo>
                  <a:pt x="6095149" y="247903"/>
                </a:lnTo>
                <a:lnTo>
                  <a:pt x="6092101" y="241808"/>
                </a:lnTo>
                <a:lnTo>
                  <a:pt x="6089815" y="234696"/>
                </a:lnTo>
                <a:lnTo>
                  <a:pt x="6088545" y="226822"/>
                </a:lnTo>
                <a:lnTo>
                  <a:pt x="6087148" y="218948"/>
                </a:lnTo>
                <a:lnTo>
                  <a:pt x="6086513" y="210820"/>
                </a:lnTo>
                <a:lnTo>
                  <a:pt x="6086011" y="312317"/>
                </a:lnTo>
                <a:lnTo>
                  <a:pt x="6098467" y="315065"/>
                </a:lnTo>
                <a:close/>
              </a:path>
              <a:path w="6680746" h="392302">
                <a:moveTo>
                  <a:pt x="6182017" y="303149"/>
                </a:moveTo>
                <a:lnTo>
                  <a:pt x="6182017" y="304800"/>
                </a:lnTo>
                <a:lnTo>
                  <a:pt x="6184049" y="308483"/>
                </a:lnTo>
                <a:lnTo>
                  <a:pt x="6187351" y="310134"/>
                </a:lnTo>
                <a:lnTo>
                  <a:pt x="6191542" y="311403"/>
                </a:lnTo>
                <a:lnTo>
                  <a:pt x="6194590" y="311658"/>
                </a:lnTo>
                <a:lnTo>
                  <a:pt x="6197511" y="312038"/>
                </a:lnTo>
                <a:lnTo>
                  <a:pt x="6214402" y="312038"/>
                </a:lnTo>
                <a:lnTo>
                  <a:pt x="6217450" y="311658"/>
                </a:lnTo>
                <a:lnTo>
                  <a:pt x="6220498" y="311403"/>
                </a:lnTo>
                <a:lnTo>
                  <a:pt x="6222911" y="310896"/>
                </a:lnTo>
                <a:lnTo>
                  <a:pt x="6226467" y="309372"/>
                </a:lnTo>
                <a:lnTo>
                  <a:pt x="6229261" y="306197"/>
                </a:lnTo>
                <a:lnTo>
                  <a:pt x="6229642" y="303149"/>
                </a:lnTo>
                <a:lnTo>
                  <a:pt x="6229642" y="10287"/>
                </a:lnTo>
                <a:lnTo>
                  <a:pt x="6221768" y="2412"/>
                </a:lnTo>
                <a:lnTo>
                  <a:pt x="6215291" y="1397"/>
                </a:lnTo>
                <a:lnTo>
                  <a:pt x="6211735" y="888"/>
                </a:lnTo>
                <a:lnTo>
                  <a:pt x="6191669" y="888"/>
                </a:lnTo>
                <a:lnTo>
                  <a:pt x="6188113" y="1397"/>
                </a:lnTo>
                <a:lnTo>
                  <a:pt x="6184557" y="1777"/>
                </a:lnTo>
                <a:lnTo>
                  <a:pt x="6182017" y="281050"/>
                </a:lnTo>
                <a:lnTo>
                  <a:pt x="6182017" y="303149"/>
                </a:lnTo>
                <a:close/>
              </a:path>
              <a:path w="6680746" h="392302">
                <a:moveTo>
                  <a:pt x="6286157" y="104521"/>
                </a:moveTo>
                <a:lnTo>
                  <a:pt x="6286157" y="303149"/>
                </a:lnTo>
                <a:lnTo>
                  <a:pt x="6286538" y="305943"/>
                </a:lnTo>
                <a:lnTo>
                  <a:pt x="6294158" y="310641"/>
                </a:lnTo>
                <a:lnTo>
                  <a:pt x="6304191" y="311912"/>
                </a:lnTo>
                <a:lnTo>
                  <a:pt x="6308763" y="312165"/>
                </a:lnTo>
                <a:lnTo>
                  <a:pt x="6319685" y="312165"/>
                </a:lnTo>
                <a:lnTo>
                  <a:pt x="6327813" y="311531"/>
                </a:lnTo>
                <a:lnTo>
                  <a:pt x="6338608" y="309118"/>
                </a:lnTo>
                <a:lnTo>
                  <a:pt x="6342418" y="303149"/>
                </a:lnTo>
                <a:lnTo>
                  <a:pt x="6342418" y="104521"/>
                </a:lnTo>
                <a:lnTo>
                  <a:pt x="6334290" y="96900"/>
                </a:lnTo>
                <a:lnTo>
                  <a:pt x="6324257" y="95376"/>
                </a:lnTo>
                <a:lnTo>
                  <a:pt x="6319685" y="95123"/>
                </a:lnTo>
                <a:lnTo>
                  <a:pt x="6308763" y="95123"/>
                </a:lnTo>
                <a:lnTo>
                  <a:pt x="6300635" y="95758"/>
                </a:lnTo>
                <a:lnTo>
                  <a:pt x="6289840" y="98551"/>
                </a:lnTo>
                <a:lnTo>
                  <a:pt x="6286157" y="104521"/>
                </a:lnTo>
                <a:close/>
              </a:path>
              <a:path w="6680746" h="392302">
                <a:moveTo>
                  <a:pt x="6346609" y="36702"/>
                </a:moveTo>
                <a:lnTo>
                  <a:pt x="6346609" y="25781"/>
                </a:lnTo>
                <a:lnTo>
                  <a:pt x="6344323" y="18287"/>
                </a:lnTo>
                <a:lnTo>
                  <a:pt x="6339878" y="13970"/>
                </a:lnTo>
                <a:lnTo>
                  <a:pt x="6339469" y="13600"/>
                </a:lnTo>
                <a:lnTo>
                  <a:pt x="6329796" y="9129"/>
                </a:lnTo>
                <a:lnTo>
                  <a:pt x="6314478" y="7620"/>
                </a:lnTo>
                <a:lnTo>
                  <a:pt x="6312767" y="7633"/>
                </a:lnTo>
                <a:lnTo>
                  <a:pt x="6297959" y="9408"/>
                </a:lnTo>
                <a:lnTo>
                  <a:pt x="6288697" y="14224"/>
                </a:lnTo>
                <a:lnTo>
                  <a:pt x="6284125" y="18669"/>
                </a:lnTo>
                <a:lnTo>
                  <a:pt x="6281839" y="26415"/>
                </a:lnTo>
                <a:lnTo>
                  <a:pt x="6281839" y="48640"/>
                </a:lnTo>
                <a:lnTo>
                  <a:pt x="6283998" y="56134"/>
                </a:lnTo>
                <a:lnTo>
                  <a:pt x="6288443" y="60325"/>
                </a:lnTo>
                <a:lnTo>
                  <a:pt x="6298586" y="65109"/>
                </a:lnTo>
                <a:lnTo>
                  <a:pt x="6313970" y="66548"/>
                </a:lnTo>
                <a:lnTo>
                  <a:pt x="6315460" y="66537"/>
                </a:lnTo>
                <a:lnTo>
                  <a:pt x="6330305" y="64796"/>
                </a:lnTo>
                <a:lnTo>
                  <a:pt x="6339624" y="60071"/>
                </a:lnTo>
                <a:lnTo>
                  <a:pt x="6344323" y="55752"/>
                </a:lnTo>
                <a:lnTo>
                  <a:pt x="6346609" y="48006"/>
                </a:lnTo>
                <a:lnTo>
                  <a:pt x="6346609" y="36702"/>
                </a:lnTo>
                <a:close/>
              </a:path>
              <a:path w="6680746" h="392302">
                <a:moveTo>
                  <a:pt x="6454686" y="273812"/>
                </a:moveTo>
                <a:lnTo>
                  <a:pt x="6459131" y="315975"/>
                </a:lnTo>
                <a:lnTo>
                  <a:pt x="6469940" y="315348"/>
                </a:lnTo>
                <a:lnTo>
                  <a:pt x="6482463" y="312881"/>
                </a:lnTo>
                <a:lnTo>
                  <a:pt x="6479324" y="276225"/>
                </a:lnTo>
                <a:lnTo>
                  <a:pt x="6462052" y="276225"/>
                </a:lnTo>
                <a:lnTo>
                  <a:pt x="6454686" y="273812"/>
                </a:lnTo>
                <a:close/>
              </a:path>
              <a:path w="6680746" h="392302">
                <a:moveTo>
                  <a:pt x="6410235" y="202069"/>
                </a:moveTo>
                <a:lnTo>
                  <a:pt x="6400585" y="210655"/>
                </a:lnTo>
                <a:lnTo>
                  <a:pt x="6393472" y="220979"/>
                </a:lnTo>
                <a:lnTo>
                  <a:pt x="6391219" y="225737"/>
                </a:lnTo>
                <a:lnTo>
                  <a:pt x="6387765" y="237666"/>
                </a:lnTo>
                <a:lnTo>
                  <a:pt x="6386614" y="251206"/>
                </a:lnTo>
                <a:lnTo>
                  <a:pt x="6386679" y="254709"/>
                </a:lnTo>
                <a:lnTo>
                  <a:pt x="6388259" y="267785"/>
                </a:lnTo>
                <a:lnTo>
                  <a:pt x="6391948" y="279273"/>
                </a:lnTo>
                <a:lnTo>
                  <a:pt x="6395504" y="287400"/>
                </a:lnTo>
                <a:lnTo>
                  <a:pt x="6400584" y="294132"/>
                </a:lnTo>
                <a:lnTo>
                  <a:pt x="6407061" y="299465"/>
                </a:lnTo>
                <a:lnTo>
                  <a:pt x="6407569" y="299890"/>
                </a:lnTo>
                <a:lnTo>
                  <a:pt x="6417949" y="306785"/>
                </a:lnTo>
                <a:lnTo>
                  <a:pt x="6430048" y="311785"/>
                </a:lnTo>
                <a:lnTo>
                  <a:pt x="6433705" y="312844"/>
                </a:lnTo>
                <a:lnTo>
                  <a:pt x="6445951" y="315193"/>
                </a:lnTo>
                <a:lnTo>
                  <a:pt x="6459131" y="315975"/>
                </a:lnTo>
                <a:lnTo>
                  <a:pt x="6454686" y="273812"/>
                </a:lnTo>
                <a:lnTo>
                  <a:pt x="6449479" y="269113"/>
                </a:lnTo>
                <a:lnTo>
                  <a:pt x="6444145" y="264287"/>
                </a:lnTo>
                <a:lnTo>
                  <a:pt x="6441478" y="257683"/>
                </a:lnTo>
                <a:lnTo>
                  <a:pt x="6441478" y="244475"/>
                </a:lnTo>
                <a:lnTo>
                  <a:pt x="6442494" y="240157"/>
                </a:lnTo>
                <a:lnTo>
                  <a:pt x="6444272" y="236347"/>
                </a:lnTo>
                <a:lnTo>
                  <a:pt x="6446177" y="232537"/>
                </a:lnTo>
                <a:lnTo>
                  <a:pt x="6449098" y="229362"/>
                </a:lnTo>
                <a:lnTo>
                  <a:pt x="6453162" y="226695"/>
                </a:lnTo>
                <a:lnTo>
                  <a:pt x="6457099" y="223900"/>
                </a:lnTo>
                <a:lnTo>
                  <a:pt x="6462306" y="221996"/>
                </a:lnTo>
                <a:lnTo>
                  <a:pt x="6468783" y="220599"/>
                </a:lnTo>
                <a:lnTo>
                  <a:pt x="6475133" y="219328"/>
                </a:lnTo>
                <a:lnTo>
                  <a:pt x="6482880" y="218566"/>
                </a:lnTo>
                <a:lnTo>
                  <a:pt x="6513360" y="218566"/>
                </a:lnTo>
                <a:lnTo>
                  <a:pt x="6513360" y="252475"/>
                </a:lnTo>
                <a:lnTo>
                  <a:pt x="6512270" y="253692"/>
                </a:lnTo>
                <a:lnTo>
                  <a:pt x="6502633" y="263196"/>
                </a:lnTo>
                <a:lnTo>
                  <a:pt x="6493167" y="270128"/>
                </a:lnTo>
                <a:lnTo>
                  <a:pt x="6486563" y="274193"/>
                </a:lnTo>
                <a:lnTo>
                  <a:pt x="6479324" y="276225"/>
                </a:lnTo>
                <a:lnTo>
                  <a:pt x="6482463" y="312881"/>
                </a:lnTo>
                <a:lnTo>
                  <a:pt x="6494056" y="308610"/>
                </a:lnTo>
                <a:lnTo>
                  <a:pt x="6502325" y="304179"/>
                </a:lnTo>
                <a:lnTo>
                  <a:pt x="6512667" y="296868"/>
                </a:lnTo>
                <a:lnTo>
                  <a:pt x="6522123" y="288036"/>
                </a:lnTo>
                <a:lnTo>
                  <a:pt x="6522123" y="305943"/>
                </a:lnTo>
                <a:lnTo>
                  <a:pt x="6524028" y="308737"/>
                </a:lnTo>
                <a:lnTo>
                  <a:pt x="6527457" y="310896"/>
                </a:lnTo>
                <a:lnTo>
                  <a:pt x="6530505" y="311403"/>
                </a:lnTo>
                <a:lnTo>
                  <a:pt x="6533553" y="311912"/>
                </a:lnTo>
                <a:lnTo>
                  <a:pt x="6538379" y="312165"/>
                </a:lnTo>
                <a:lnTo>
                  <a:pt x="6551333" y="312165"/>
                </a:lnTo>
                <a:lnTo>
                  <a:pt x="6559334" y="311403"/>
                </a:lnTo>
                <a:lnTo>
                  <a:pt x="6567843" y="307594"/>
                </a:lnTo>
                <a:lnTo>
                  <a:pt x="6568605" y="303911"/>
                </a:lnTo>
                <a:lnTo>
                  <a:pt x="6568605" y="169925"/>
                </a:lnTo>
                <a:lnTo>
                  <a:pt x="6568188" y="158471"/>
                </a:lnTo>
                <a:lnTo>
                  <a:pt x="6566544" y="145762"/>
                </a:lnTo>
                <a:lnTo>
                  <a:pt x="6563652" y="134493"/>
                </a:lnTo>
                <a:lnTo>
                  <a:pt x="6556262" y="119334"/>
                </a:lnTo>
                <a:lnTo>
                  <a:pt x="6548031" y="109982"/>
                </a:lnTo>
                <a:lnTo>
                  <a:pt x="6533371" y="100490"/>
                </a:lnTo>
                <a:lnTo>
                  <a:pt x="6520599" y="95885"/>
                </a:lnTo>
                <a:lnTo>
                  <a:pt x="6507426" y="93132"/>
                </a:lnTo>
                <a:lnTo>
                  <a:pt x="6494692" y="91767"/>
                </a:lnTo>
                <a:lnTo>
                  <a:pt x="6480594" y="91312"/>
                </a:lnTo>
                <a:lnTo>
                  <a:pt x="6480370" y="91313"/>
                </a:lnTo>
                <a:lnTo>
                  <a:pt x="6467531" y="91877"/>
                </a:lnTo>
                <a:lnTo>
                  <a:pt x="6455067" y="93472"/>
                </a:lnTo>
                <a:lnTo>
                  <a:pt x="6446812" y="94869"/>
                </a:lnTo>
                <a:lnTo>
                  <a:pt x="6439192" y="96647"/>
                </a:lnTo>
                <a:lnTo>
                  <a:pt x="6432207" y="98933"/>
                </a:lnTo>
                <a:lnTo>
                  <a:pt x="6425095" y="101219"/>
                </a:lnTo>
                <a:lnTo>
                  <a:pt x="6418999" y="103632"/>
                </a:lnTo>
                <a:lnTo>
                  <a:pt x="6413792" y="106172"/>
                </a:lnTo>
                <a:lnTo>
                  <a:pt x="6408585" y="108838"/>
                </a:lnTo>
                <a:lnTo>
                  <a:pt x="6405029" y="111125"/>
                </a:lnTo>
                <a:lnTo>
                  <a:pt x="6402870" y="113284"/>
                </a:lnTo>
                <a:lnTo>
                  <a:pt x="6399441" y="117856"/>
                </a:lnTo>
                <a:lnTo>
                  <a:pt x="6398679" y="120650"/>
                </a:lnTo>
                <a:lnTo>
                  <a:pt x="6397917" y="123316"/>
                </a:lnTo>
                <a:lnTo>
                  <a:pt x="6397536" y="126873"/>
                </a:lnTo>
                <a:lnTo>
                  <a:pt x="6397536" y="135000"/>
                </a:lnTo>
                <a:lnTo>
                  <a:pt x="6397790" y="138049"/>
                </a:lnTo>
                <a:lnTo>
                  <a:pt x="6398171" y="140970"/>
                </a:lnTo>
                <a:lnTo>
                  <a:pt x="6398679" y="143763"/>
                </a:lnTo>
                <a:lnTo>
                  <a:pt x="6400076" y="148082"/>
                </a:lnTo>
                <a:lnTo>
                  <a:pt x="6403251" y="152526"/>
                </a:lnTo>
                <a:lnTo>
                  <a:pt x="6405918" y="154050"/>
                </a:lnTo>
                <a:lnTo>
                  <a:pt x="6409982" y="154050"/>
                </a:lnTo>
                <a:lnTo>
                  <a:pt x="6413030" y="153035"/>
                </a:lnTo>
                <a:lnTo>
                  <a:pt x="6416840" y="151002"/>
                </a:lnTo>
                <a:lnTo>
                  <a:pt x="6420650" y="148844"/>
                </a:lnTo>
                <a:lnTo>
                  <a:pt x="6425349" y="146558"/>
                </a:lnTo>
                <a:lnTo>
                  <a:pt x="6431064" y="144018"/>
                </a:lnTo>
                <a:lnTo>
                  <a:pt x="6436652" y="141477"/>
                </a:lnTo>
                <a:lnTo>
                  <a:pt x="6443256" y="139191"/>
                </a:lnTo>
                <a:lnTo>
                  <a:pt x="6450622" y="137160"/>
                </a:lnTo>
                <a:lnTo>
                  <a:pt x="6457988" y="135000"/>
                </a:lnTo>
                <a:lnTo>
                  <a:pt x="6466243" y="133985"/>
                </a:lnTo>
                <a:lnTo>
                  <a:pt x="6482880" y="133985"/>
                </a:lnTo>
                <a:lnTo>
                  <a:pt x="6488849" y="134747"/>
                </a:lnTo>
                <a:lnTo>
                  <a:pt x="6493675" y="136271"/>
                </a:lnTo>
                <a:lnTo>
                  <a:pt x="6498501" y="137668"/>
                </a:lnTo>
                <a:lnTo>
                  <a:pt x="6502311" y="140081"/>
                </a:lnTo>
                <a:lnTo>
                  <a:pt x="6505232" y="143128"/>
                </a:lnTo>
                <a:lnTo>
                  <a:pt x="6508153" y="146303"/>
                </a:lnTo>
                <a:lnTo>
                  <a:pt x="6510185" y="150113"/>
                </a:lnTo>
                <a:lnTo>
                  <a:pt x="6511455" y="154812"/>
                </a:lnTo>
                <a:lnTo>
                  <a:pt x="6512725" y="159512"/>
                </a:lnTo>
                <a:lnTo>
                  <a:pt x="6513360" y="164973"/>
                </a:lnTo>
                <a:lnTo>
                  <a:pt x="6513360" y="183387"/>
                </a:lnTo>
                <a:lnTo>
                  <a:pt x="6493929" y="183387"/>
                </a:lnTo>
                <a:lnTo>
                  <a:pt x="6484329" y="183519"/>
                </a:lnTo>
                <a:lnTo>
                  <a:pt x="6471068" y="184195"/>
                </a:lnTo>
                <a:lnTo>
                  <a:pt x="6458737" y="185459"/>
                </a:lnTo>
                <a:lnTo>
                  <a:pt x="6447320" y="187325"/>
                </a:lnTo>
                <a:lnTo>
                  <a:pt x="6436159" y="190049"/>
                </a:lnTo>
                <a:lnTo>
                  <a:pt x="6424087" y="194368"/>
                </a:lnTo>
                <a:lnTo>
                  <a:pt x="6413665" y="199771"/>
                </a:lnTo>
                <a:lnTo>
                  <a:pt x="6410235" y="202069"/>
                </a:lnTo>
                <a:close/>
              </a:path>
              <a:path w="6680746" h="392302">
                <a:moveTo>
                  <a:pt x="6624485" y="9651"/>
                </a:moveTo>
                <a:lnTo>
                  <a:pt x="6624485" y="303149"/>
                </a:lnTo>
                <a:lnTo>
                  <a:pt x="6624866" y="305943"/>
                </a:lnTo>
                <a:lnTo>
                  <a:pt x="6635407" y="311150"/>
                </a:lnTo>
                <a:lnTo>
                  <a:pt x="6647091" y="312165"/>
                </a:lnTo>
                <a:lnTo>
                  <a:pt x="6658013" y="312165"/>
                </a:lnTo>
                <a:lnTo>
                  <a:pt x="6669697" y="311150"/>
                </a:lnTo>
                <a:lnTo>
                  <a:pt x="6680238" y="305943"/>
                </a:lnTo>
                <a:lnTo>
                  <a:pt x="6680746" y="303149"/>
                </a:lnTo>
                <a:lnTo>
                  <a:pt x="6680746" y="9651"/>
                </a:lnTo>
                <a:lnTo>
                  <a:pt x="6672618" y="1777"/>
                </a:lnTo>
                <a:lnTo>
                  <a:pt x="6666141" y="762"/>
                </a:lnTo>
                <a:lnTo>
                  <a:pt x="6662585" y="253"/>
                </a:lnTo>
                <a:lnTo>
                  <a:pt x="6658013" y="0"/>
                </a:lnTo>
                <a:lnTo>
                  <a:pt x="6647091" y="0"/>
                </a:lnTo>
                <a:lnTo>
                  <a:pt x="6642519" y="253"/>
                </a:lnTo>
                <a:lnTo>
                  <a:pt x="6638963" y="762"/>
                </a:lnTo>
                <a:lnTo>
                  <a:pt x="6635407" y="1143"/>
                </a:lnTo>
                <a:lnTo>
                  <a:pt x="6632486" y="1777"/>
                </a:lnTo>
                <a:lnTo>
                  <a:pt x="6628168" y="3428"/>
                </a:lnTo>
                <a:lnTo>
                  <a:pt x="6624866" y="6858"/>
                </a:lnTo>
                <a:lnTo>
                  <a:pt x="6624485" y="9651"/>
                </a:lnTo>
                <a:close/>
              </a:path>
              <a:path w="6680746" h="392302">
                <a:moveTo>
                  <a:pt x="73130" y="232640"/>
                </a:moveTo>
                <a:lnTo>
                  <a:pt x="68494" y="220950"/>
                </a:lnTo>
                <a:lnTo>
                  <a:pt x="65189" y="207772"/>
                </a:lnTo>
                <a:lnTo>
                  <a:pt x="64463" y="203655"/>
                </a:lnTo>
                <a:lnTo>
                  <a:pt x="63078" y="301995"/>
                </a:lnTo>
                <a:lnTo>
                  <a:pt x="75349" y="307086"/>
                </a:lnTo>
                <a:lnTo>
                  <a:pt x="82871" y="309507"/>
                </a:lnTo>
                <a:lnTo>
                  <a:pt x="94520" y="312348"/>
                </a:lnTo>
                <a:lnTo>
                  <a:pt x="106953" y="314368"/>
                </a:lnTo>
                <a:lnTo>
                  <a:pt x="100012" y="260476"/>
                </a:lnTo>
                <a:lnTo>
                  <a:pt x="95321" y="257893"/>
                </a:lnTo>
                <a:lnTo>
                  <a:pt x="85285" y="250038"/>
                </a:lnTo>
                <a:lnTo>
                  <a:pt x="77241" y="240029"/>
                </a:lnTo>
                <a:lnTo>
                  <a:pt x="73130" y="232640"/>
                </a:lnTo>
                <a:close/>
              </a:path>
              <a:path w="6680746" h="392302">
                <a:moveTo>
                  <a:pt x="3205" y="211424"/>
                </a:moveTo>
                <a:lnTo>
                  <a:pt x="5488" y="223189"/>
                </a:lnTo>
                <a:lnTo>
                  <a:pt x="8382" y="234187"/>
                </a:lnTo>
                <a:lnTo>
                  <a:pt x="13565" y="248699"/>
                </a:lnTo>
                <a:lnTo>
                  <a:pt x="19221" y="260343"/>
                </a:lnTo>
                <a:lnTo>
                  <a:pt x="25863" y="270823"/>
                </a:lnTo>
                <a:lnTo>
                  <a:pt x="33489" y="280162"/>
                </a:lnTo>
                <a:lnTo>
                  <a:pt x="41803" y="288144"/>
                </a:lnTo>
                <a:lnTo>
                  <a:pt x="51896" y="295677"/>
                </a:lnTo>
                <a:lnTo>
                  <a:pt x="63078" y="301995"/>
                </a:lnTo>
                <a:lnTo>
                  <a:pt x="64463" y="203655"/>
                </a:lnTo>
                <a:lnTo>
                  <a:pt x="62885" y="191688"/>
                </a:lnTo>
                <a:lnTo>
                  <a:pt x="61936" y="178872"/>
                </a:lnTo>
                <a:lnTo>
                  <a:pt x="61620" y="165226"/>
                </a:lnTo>
                <a:lnTo>
                  <a:pt x="61621" y="164645"/>
                </a:lnTo>
                <a:lnTo>
                  <a:pt x="62054" y="151571"/>
                </a:lnTo>
                <a:lnTo>
                  <a:pt x="63282" y="138911"/>
                </a:lnTo>
                <a:lnTo>
                  <a:pt x="65303" y="126746"/>
                </a:lnTo>
                <a:lnTo>
                  <a:pt x="67561" y="117598"/>
                </a:lnTo>
                <a:lnTo>
                  <a:pt x="72016" y="105619"/>
                </a:lnTo>
                <a:lnTo>
                  <a:pt x="77914" y="94869"/>
                </a:lnTo>
                <a:lnTo>
                  <a:pt x="90704" y="80505"/>
                </a:lnTo>
                <a:lnTo>
                  <a:pt x="101358" y="73151"/>
                </a:lnTo>
                <a:lnTo>
                  <a:pt x="111205" y="68820"/>
                </a:lnTo>
                <a:lnTo>
                  <a:pt x="123527" y="65968"/>
                </a:lnTo>
                <a:lnTo>
                  <a:pt x="137528" y="65024"/>
                </a:lnTo>
                <a:lnTo>
                  <a:pt x="149856" y="65688"/>
                </a:lnTo>
                <a:lnTo>
                  <a:pt x="162415" y="68096"/>
                </a:lnTo>
                <a:lnTo>
                  <a:pt x="173240" y="72262"/>
                </a:lnTo>
                <a:lnTo>
                  <a:pt x="188062" y="82868"/>
                </a:lnTo>
                <a:lnTo>
                  <a:pt x="196126" y="92837"/>
                </a:lnTo>
                <a:lnTo>
                  <a:pt x="200189" y="99926"/>
                </a:lnTo>
                <a:lnTo>
                  <a:pt x="204934" y="111561"/>
                </a:lnTo>
                <a:lnTo>
                  <a:pt x="208292" y="124713"/>
                </a:lnTo>
                <a:lnTo>
                  <a:pt x="210526" y="139855"/>
                </a:lnTo>
                <a:lnTo>
                  <a:pt x="211527" y="152619"/>
                </a:lnTo>
                <a:lnTo>
                  <a:pt x="211861" y="166115"/>
                </a:lnTo>
                <a:lnTo>
                  <a:pt x="211857" y="167499"/>
                </a:lnTo>
                <a:lnTo>
                  <a:pt x="211394" y="180593"/>
                </a:lnTo>
                <a:lnTo>
                  <a:pt x="210167" y="193213"/>
                </a:lnTo>
                <a:lnTo>
                  <a:pt x="208178" y="205359"/>
                </a:lnTo>
                <a:lnTo>
                  <a:pt x="205843" y="214811"/>
                </a:lnTo>
                <a:lnTo>
                  <a:pt x="201412" y="226810"/>
                </a:lnTo>
                <a:lnTo>
                  <a:pt x="195567" y="237616"/>
                </a:lnTo>
                <a:lnTo>
                  <a:pt x="182750" y="252177"/>
                </a:lnTo>
                <a:lnTo>
                  <a:pt x="172123" y="259461"/>
                </a:lnTo>
                <a:lnTo>
                  <a:pt x="162301" y="263697"/>
                </a:lnTo>
                <a:lnTo>
                  <a:pt x="149971" y="266520"/>
                </a:lnTo>
                <a:lnTo>
                  <a:pt x="135966" y="267462"/>
                </a:lnTo>
                <a:lnTo>
                  <a:pt x="123379" y="266814"/>
                </a:lnTo>
                <a:lnTo>
                  <a:pt x="110809" y="264500"/>
                </a:lnTo>
                <a:lnTo>
                  <a:pt x="100012" y="260476"/>
                </a:lnTo>
                <a:lnTo>
                  <a:pt x="106953" y="314368"/>
                </a:lnTo>
                <a:lnTo>
                  <a:pt x="120172" y="315575"/>
                </a:lnTo>
                <a:lnTo>
                  <a:pt x="134175" y="315975"/>
                </a:lnTo>
                <a:lnTo>
                  <a:pt x="145419" y="315676"/>
                </a:lnTo>
                <a:lnTo>
                  <a:pt x="158706" y="314481"/>
                </a:lnTo>
                <a:lnTo>
                  <a:pt x="171288" y="312388"/>
                </a:lnTo>
                <a:lnTo>
                  <a:pt x="183164" y="309410"/>
                </a:lnTo>
                <a:lnTo>
                  <a:pt x="194335" y="305562"/>
                </a:lnTo>
                <a:lnTo>
                  <a:pt x="208310" y="298940"/>
                </a:lnTo>
                <a:lnTo>
                  <a:pt x="219161" y="292163"/>
                </a:lnTo>
                <a:lnTo>
                  <a:pt x="229053" y="284338"/>
                </a:lnTo>
                <a:lnTo>
                  <a:pt x="237985" y="275463"/>
                </a:lnTo>
                <a:lnTo>
                  <a:pt x="247989" y="262504"/>
                </a:lnTo>
                <a:lnTo>
                  <a:pt x="254438" y="251699"/>
                </a:lnTo>
                <a:lnTo>
                  <a:pt x="259960" y="239977"/>
                </a:lnTo>
                <a:lnTo>
                  <a:pt x="264553" y="227329"/>
                </a:lnTo>
                <a:lnTo>
                  <a:pt x="268004" y="214653"/>
                </a:lnTo>
                <a:lnTo>
                  <a:pt x="270399" y="202609"/>
                </a:lnTo>
                <a:lnTo>
                  <a:pt x="272111" y="189992"/>
                </a:lnTo>
                <a:lnTo>
                  <a:pt x="273138" y="176810"/>
                </a:lnTo>
                <a:lnTo>
                  <a:pt x="273481" y="163068"/>
                </a:lnTo>
                <a:lnTo>
                  <a:pt x="273472" y="160548"/>
                </a:lnTo>
                <a:lnTo>
                  <a:pt x="273038" y="146542"/>
                </a:lnTo>
                <a:lnTo>
                  <a:pt x="271962" y="133276"/>
                </a:lnTo>
                <a:lnTo>
                  <a:pt x="270243" y="120749"/>
                </a:lnTo>
                <a:lnTo>
                  <a:pt x="267884" y="108963"/>
                </a:lnTo>
                <a:lnTo>
                  <a:pt x="264883" y="97916"/>
                </a:lnTo>
                <a:lnTo>
                  <a:pt x="259634" y="83701"/>
                </a:lnTo>
                <a:lnTo>
                  <a:pt x="253878" y="72123"/>
                </a:lnTo>
                <a:lnTo>
                  <a:pt x="247145" y="61672"/>
                </a:lnTo>
                <a:lnTo>
                  <a:pt x="239433" y="52324"/>
                </a:lnTo>
                <a:lnTo>
                  <a:pt x="231057" y="44329"/>
                </a:lnTo>
                <a:lnTo>
                  <a:pt x="220934" y="36815"/>
                </a:lnTo>
                <a:lnTo>
                  <a:pt x="209736" y="30539"/>
                </a:lnTo>
                <a:lnTo>
                  <a:pt x="197459" y="25526"/>
                </a:lnTo>
                <a:lnTo>
                  <a:pt x="178957" y="20470"/>
                </a:lnTo>
                <a:lnTo>
                  <a:pt x="166538" y="18411"/>
                </a:lnTo>
                <a:lnTo>
                  <a:pt x="153397" y="17175"/>
                </a:lnTo>
                <a:lnTo>
                  <a:pt x="139534" y="16763"/>
                </a:lnTo>
                <a:lnTo>
                  <a:pt x="127999" y="17076"/>
                </a:lnTo>
                <a:lnTo>
                  <a:pt x="114707" y="18285"/>
                </a:lnTo>
                <a:lnTo>
                  <a:pt x="102134" y="20397"/>
                </a:lnTo>
                <a:lnTo>
                  <a:pt x="90280" y="23406"/>
                </a:lnTo>
                <a:lnTo>
                  <a:pt x="79146" y="27304"/>
                </a:lnTo>
                <a:lnTo>
                  <a:pt x="65171" y="33926"/>
                </a:lnTo>
                <a:lnTo>
                  <a:pt x="54319" y="40703"/>
                </a:lnTo>
                <a:lnTo>
                  <a:pt x="44427" y="48528"/>
                </a:lnTo>
                <a:lnTo>
                  <a:pt x="35496" y="57403"/>
                </a:lnTo>
                <a:lnTo>
                  <a:pt x="25664" y="69988"/>
                </a:lnTo>
                <a:lnTo>
                  <a:pt x="19144" y="80758"/>
                </a:lnTo>
                <a:lnTo>
                  <a:pt x="13568" y="92439"/>
                </a:lnTo>
                <a:lnTo>
                  <a:pt x="8940" y="105028"/>
                </a:lnTo>
                <a:lnTo>
                  <a:pt x="5679" y="116703"/>
                </a:lnTo>
                <a:lnTo>
                  <a:pt x="3195" y="128726"/>
                </a:lnTo>
                <a:lnTo>
                  <a:pt x="1420" y="141312"/>
                </a:lnTo>
                <a:lnTo>
                  <a:pt x="355" y="154455"/>
                </a:lnTo>
                <a:lnTo>
                  <a:pt x="0" y="168148"/>
                </a:lnTo>
                <a:lnTo>
                  <a:pt x="17" y="171640"/>
                </a:lnTo>
                <a:lnTo>
                  <a:pt x="470" y="185639"/>
                </a:lnTo>
                <a:lnTo>
                  <a:pt x="1533" y="198904"/>
                </a:lnTo>
                <a:lnTo>
                  <a:pt x="3205" y="211424"/>
                </a:lnTo>
                <a:close/>
              </a:path>
              <a:path w="6680746" h="392302">
                <a:moveTo>
                  <a:pt x="497624" y="284861"/>
                </a:moveTo>
                <a:lnTo>
                  <a:pt x="504803" y="273310"/>
                </a:lnTo>
                <a:lnTo>
                  <a:pt x="510065" y="261687"/>
                </a:lnTo>
                <a:lnTo>
                  <a:pt x="514261" y="248793"/>
                </a:lnTo>
                <a:lnTo>
                  <a:pt x="516474" y="239606"/>
                </a:lnTo>
                <a:lnTo>
                  <a:pt x="518499" y="227455"/>
                </a:lnTo>
                <a:lnTo>
                  <a:pt x="519704" y="214566"/>
                </a:lnTo>
                <a:lnTo>
                  <a:pt x="520103" y="200913"/>
                </a:lnTo>
                <a:lnTo>
                  <a:pt x="520058" y="196574"/>
                </a:lnTo>
                <a:lnTo>
                  <a:pt x="519382" y="183630"/>
                </a:lnTo>
                <a:lnTo>
                  <a:pt x="517909" y="171071"/>
                </a:lnTo>
                <a:lnTo>
                  <a:pt x="515658" y="158876"/>
                </a:lnTo>
                <a:lnTo>
                  <a:pt x="512197" y="146349"/>
                </a:lnTo>
                <a:lnTo>
                  <a:pt x="507406" y="134560"/>
                </a:lnTo>
                <a:lnTo>
                  <a:pt x="501434" y="123951"/>
                </a:lnTo>
                <a:lnTo>
                  <a:pt x="495904" y="116442"/>
                </a:lnTo>
                <a:lnTo>
                  <a:pt x="486906" y="107479"/>
                </a:lnTo>
                <a:lnTo>
                  <a:pt x="476364" y="100202"/>
                </a:lnTo>
                <a:lnTo>
                  <a:pt x="465078" y="95155"/>
                </a:lnTo>
                <a:lnTo>
                  <a:pt x="452696" y="92268"/>
                </a:lnTo>
                <a:lnTo>
                  <a:pt x="438861" y="91312"/>
                </a:lnTo>
                <a:lnTo>
                  <a:pt x="432904" y="91312"/>
                </a:lnTo>
                <a:lnTo>
                  <a:pt x="427253" y="91821"/>
                </a:lnTo>
                <a:lnTo>
                  <a:pt x="421894" y="92963"/>
                </a:lnTo>
                <a:lnTo>
                  <a:pt x="416534" y="93979"/>
                </a:lnTo>
                <a:lnTo>
                  <a:pt x="411327" y="95631"/>
                </a:lnTo>
                <a:lnTo>
                  <a:pt x="406260" y="97916"/>
                </a:lnTo>
                <a:lnTo>
                  <a:pt x="401205" y="100202"/>
                </a:lnTo>
                <a:lnTo>
                  <a:pt x="396138" y="103124"/>
                </a:lnTo>
                <a:lnTo>
                  <a:pt x="391083" y="106807"/>
                </a:lnTo>
                <a:lnTo>
                  <a:pt x="386029" y="110362"/>
                </a:lnTo>
                <a:lnTo>
                  <a:pt x="380961" y="114681"/>
                </a:lnTo>
                <a:lnTo>
                  <a:pt x="375907" y="119761"/>
                </a:lnTo>
                <a:lnTo>
                  <a:pt x="375907" y="9651"/>
                </a:lnTo>
                <a:lnTo>
                  <a:pt x="375462" y="6858"/>
                </a:lnTo>
                <a:lnTo>
                  <a:pt x="372148" y="3428"/>
                </a:lnTo>
                <a:lnTo>
                  <a:pt x="367830" y="1777"/>
                </a:lnTo>
                <a:lnTo>
                  <a:pt x="364959" y="1143"/>
                </a:lnTo>
                <a:lnTo>
                  <a:pt x="361391" y="762"/>
                </a:lnTo>
                <a:lnTo>
                  <a:pt x="357822" y="253"/>
                </a:lnTo>
                <a:lnTo>
                  <a:pt x="353275" y="0"/>
                </a:lnTo>
                <a:lnTo>
                  <a:pt x="342265" y="0"/>
                </a:lnTo>
                <a:lnTo>
                  <a:pt x="337731" y="253"/>
                </a:lnTo>
                <a:lnTo>
                  <a:pt x="334162" y="762"/>
                </a:lnTo>
                <a:lnTo>
                  <a:pt x="330581" y="1143"/>
                </a:lnTo>
                <a:lnTo>
                  <a:pt x="327723" y="1777"/>
                </a:lnTo>
                <a:lnTo>
                  <a:pt x="323405" y="3428"/>
                </a:lnTo>
                <a:lnTo>
                  <a:pt x="320090" y="6858"/>
                </a:lnTo>
                <a:lnTo>
                  <a:pt x="319646" y="9651"/>
                </a:lnTo>
                <a:lnTo>
                  <a:pt x="319646" y="304800"/>
                </a:lnTo>
                <a:lnTo>
                  <a:pt x="321513" y="308483"/>
                </a:lnTo>
                <a:lnTo>
                  <a:pt x="324675" y="310134"/>
                </a:lnTo>
                <a:lnTo>
                  <a:pt x="328980" y="311403"/>
                </a:lnTo>
                <a:lnTo>
                  <a:pt x="332041" y="311658"/>
                </a:lnTo>
                <a:lnTo>
                  <a:pt x="335089" y="312038"/>
                </a:lnTo>
                <a:lnTo>
                  <a:pt x="351790" y="312038"/>
                </a:lnTo>
                <a:lnTo>
                  <a:pt x="354914" y="311658"/>
                </a:lnTo>
                <a:lnTo>
                  <a:pt x="358038" y="311403"/>
                </a:lnTo>
                <a:lnTo>
                  <a:pt x="360540" y="310896"/>
                </a:lnTo>
                <a:lnTo>
                  <a:pt x="364261" y="309372"/>
                </a:lnTo>
                <a:lnTo>
                  <a:pt x="367233" y="306197"/>
                </a:lnTo>
                <a:lnTo>
                  <a:pt x="367639" y="303149"/>
                </a:lnTo>
                <a:lnTo>
                  <a:pt x="367639" y="281559"/>
                </a:lnTo>
                <a:lnTo>
                  <a:pt x="372999" y="287654"/>
                </a:lnTo>
                <a:lnTo>
                  <a:pt x="378244" y="292862"/>
                </a:lnTo>
                <a:lnTo>
                  <a:pt x="375907" y="237109"/>
                </a:lnTo>
                <a:lnTo>
                  <a:pt x="375907" y="171069"/>
                </a:lnTo>
                <a:lnTo>
                  <a:pt x="380365" y="165100"/>
                </a:lnTo>
                <a:lnTo>
                  <a:pt x="384606" y="160147"/>
                </a:lnTo>
                <a:lnTo>
                  <a:pt x="388632" y="156083"/>
                </a:lnTo>
                <a:lnTo>
                  <a:pt x="392645" y="152019"/>
                </a:lnTo>
                <a:lnTo>
                  <a:pt x="396557" y="148844"/>
                </a:lnTo>
                <a:lnTo>
                  <a:pt x="400354" y="146303"/>
                </a:lnTo>
                <a:lnTo>
                  <a:pt x="404139" y="143763"/>
                </a:lnTo>
                <a:lnTo>
                  <a:pt x="407822" y="141986"/>
                </a:lnTo>
                <a:lnTo>
                  <a:pt x="411403" y="140970"/>
                </a:lnTo>
                <a:lnTo>
                  <a:pt x="414972" y="139826"/>
                </a:lnTo>
                <a:lnTo>
                  <a:pt x="418617" y="139319"/>
                </a:lnTo>
                <a:lnTo>
                  <a:pt x="429933" y="139319"/>
                </a:lnTo>
                <a:lnTo>
                  <a:pt x="436219" y="141224"/>
                </a:lnTo>
                <a:lnTo>
                  <a:pt x="441198" y="144779"/>
                </a:lnTo>
                <a:lnTo>
                  <a:pt x="446189" y="148462"/>
                </a:lnTo>
                <a:lnTo>
                  <a:pt x="450240" y="153288"/>
                </a:lnTo>
                <a:lnTo>
                  <a:pt x="453364" y="159385"/>
                </a:lnTo>
                <a:lnTo>
                  <a:pt x="456488" y="165481"/>
                </a:lnTo>
                <a:lnTo>
                  <a:pt x="458685" y="172593"/>
                </a:lnTo>
                <a:lnTo>
                  <a:pt x="459955" y="180466"/>
                </a:lnTo>
                <a:lnTo>
                  <a:pt x="461213" y="188340"/>
                </a:lnTo>
                <a:lnTo>
                  <a:pt x="461848" y="196469"/>
                </a:lnTo>
                <a:lnTo>
                  <a:pt x="461848" y="212598"/>
                </a:lnTo>
                <a:lnTo>
                  <a:pt x="461111" y="220218"/>
                </a:lnTo>
                <a:lnTo>
                  <a:pt x="459625" y="227711"/>
                </a:lnTo>
                <a:lnTo>
                  <a:pt x="458127" y="235331"/>
                </a:lnTo>
                <a:lnTo>
                  <a:pt x="455714" y="242062"/>
                </a:lnTo>
                <a:lnTo>
                  <a:pt x="452361" y="248031"/>
                </a:lnTo>
                <a:lnTo>
                  <a:pt x="449021" y="254000"/>
                </a:lnTo>
                <a:lnTo>
                  <a:pt x="444804" y="258825"/>
                </a:lnTo>
                <a:lnTo>
                  <a:pt x="439750" y="262636"/>
                </a:lnTo>
                <a:lnTo>
                  <a:pt x="434695" y="266319"/>
                </a:lnTo>
                <a:lnTo>
                  <a:pt x="428510" y="268097"/>
                </a:lnTo>
                <a:lnTo>
                  <a:pt x="413334" y="268097"/>
                </a:lnTo>
                <a:lnTo>
                  <a:pt x="405777" y="265557"/>
                </a:lnTo>
                <a:lnTo>
                  <a:pt x="398564" y="260223"/>
                </a:lnTo>
                <a:lnTo>
                  <a:pt x="393858" y="256458"/>
                </a:lnTo>
                <a:lnTo>
                  <a:pt x="388518" y="301498"/>
                </a:lnTo>
                <a:lnTo>
                  <a:pt x="393725" y="305053"/>
                </a:lnTo>
                <a:lnTo>
                  <a:pt x="399008" y="307848"/>
                </a:lnTo>
                <a:lnTo>
                  <a:pt x="404291" y="310769"/>
                </a:lnTo>
                <a:lnTo>
                  <a:pt x="409841" y="312800"/>
                </a:lnTo>
                <a:lnTo>
                  <a:pt x="415645" y="314071"/>
                </a:lnTo>
                <a:lnTo>
                  <a:pt x="421449" y="315340"/>
                </a:lnTo>
                <a:lnTo>
                  <a:pt x="427697" y="315975"/>
                </a:lnTo>
                <a:lnTo>
                  <a:pt x="434390" y="315975"/>
                </a:lnTo>
                <a:lnTo>
                  <a:pt x="446833" y="315168"/>
                </a:lnTo>
                <a:lnTo>
                  <a:pt x="459262" y="312470"/>
                </a:lnTo>
                <a:lnTo>
                  <a:pt x="470674" y="307848"/>
                </a:lnTo>
                <a:lnTo>
                  <a:pt x="479301" y="302768"/>
                </a:lnTo>
                <a:lnTo>
                  <a:pt x="489087" y="294727"/>
                </a:lnTo>
                <a:lnTo>
                  <a:pt x="497624" y="284861"/>
                </a:lnTo>
                <a:close/>
              </a:path>
              <a:path w="6680746" h="392302">
                <a:moveTo>
                  <a:pt x="385037" y="247910"/>
                </a:moveTo>
                <a:lnTo>
                  <a:pt x="375907" y="237109"/>
                </a:lnTo>
                <a:lnTo>
                  <a:pt x="378244" y="292862"/>
                </a:lnTo>
                <a:lnTo>
                  <a:pt x="383387" y="297179"/>
                </a:lnTo>
                <a:lnTo>
                  <a:pt x="388518" y="301498"/>
                </a:lnTo>
                <a:lnTo>
                  <a:pt x="393858" y="256458"/>
                </a:lnTo>
                <a:lnTo>
                  <a:pt x="385037" y="247910"/>
                </a:lnTo>
                <a:close/>
              </a:path>
              <a:path w="6680746" h="392302">
                <a:moveTo>
                  <a:pt x="528612" y="362203"/>
                </a:moveTo>
                <a:lnTo>
                  <a:pt x="528612" y="369824"/>
                </a:lnTo>
                <a:lnTo>
                  <a:pt x="528739" y="372618"/>
                </a:lnTo>
                <a:lnTo>
                  <a:pt x="528993" y="376936"/>
                </a:lnTo>
                <a:lnTo>
                  <a:pt x="529501" y="380619"/>
                </a:lnTo>
                <a:lnTo>
                  <a:pt x="530390" y="383794"/>
                </a:lnTo>
                <a:lnTo>
                  <a:pt x="533184" y="387603"/>
                </a:lnTo>
                <a:lnTo>
                  <a:pt x="536994" y="389382"/>
                </a:lnTo>
                <a:lnTo>
                  <a:pt x="540169" y="390271"/>
                </a:lnTo>
                <a:lnTo>
                  <a:pt x="544487" y="391033"/>
                </a:lnTo>
                <a:lnTo>
                  <a:pt x="548805" y="391922"/>
                </a:lnTo>
                <a:lnTo>
                  <a:pt x="554012" y="392302"/>
                </a:lnTo>
                <a:lnTo>
                  <a:pt x="564414" y="392215"/>
                </a:lnTo>
                <a:lnTo>
                  <a:pt x="577455" y="390692"/>
                </a:lnTo>
                <a:lnTo>
                  <a:pt x="588937" y="387223"/>
                </a:lnTo>
                <a:lnTo>
                  <a:pt x="603923" y="378968"/>
                </a:lnTo>
                <a:lnTo>
                  <a:pt x="610489" y="370924"/>
                </a:lnTo>
                <a:lnTo>
                  <a:pt x="616836" y="360338"/>
                </a:lnTo>
                <a:lnTo>
                  <a:pt x="621449" y="347852"/>
                </a:lnTo>
                <a:lnTo>
                  <a:pt x="623696" y="337134"/>
                </a:lnTo>
                <a:lnTo>
                  <a:pt x="625054" y="324490"/>
                </a:lnTo>
                <a:lnTo>
                  <a:pt x="625513" y="309879"/>
                </a:lnTo>
                <a:lnTo>
                  <a:pt x="625513" y="104521"/>
                </a:lnTo>
                <a:lnTo>
                  <a:pt x="617385" y="96900"/>
                </a:lnTo>
                <a:lnTo>
                  <a:pt x="607479" y="95376"/>
                </a:lnTo>
                <a:lnTo>
                  <a:pt x="602907" y="95123"/>
                </a:lnTo>
                <a:lnTo>
                  <a:pt x="591858" y="95123"/>
                </a:lnTo>
                <a:lnTo>
                  <a:pt x="580174" y="96265"/>
                </a:lnTo>
                <a:lnTo>
                  <a:pt x="569887" y="101726"/>
                </a:lnTo>
                <a:lnTo>
                  <a:pt x="569506" y="317753"/>
                </a:lnTo>
                <a:lnTo>
                  <a:pt x="568998" y="324231"/>
                </a:lnTo>
                <a:lnTo>
                  <a:pt x="568109" y="328295"/>
                </a:lnTo>
                <a:lnTo>
                  <a:pt x="567220" y="332359"/>
                </a:lnTo>
                <a:lnTo>
                  <a:pt x="565950" y="335788"/>
                </a:lnTo>
                <a:lnTo>
                  <a:pt x="564172" y="338327"/>
                </a:lnTo>
                <a:lnTo>
                  <a:pt x="562394" y="340995"/>
                </a:lnTo>
                <a:lnTo>
                  <a:pt x="559981" y="342900"/>
                </a:lnTo>
                <a:lnTo>
                  <a:pt x="557187" y="344043"/>
                </a:lnTo>
                <a:lnTo>
                  <a:pt x="554393" y="345313"/>
                </a:lnTo>
                <a:lnTo>
                  <a:pt x="550964" y="345821"/>
                </a:lnTo>
                <a:lnTo>
                  <a:pt x="541947" y="345694"/>
                </a:lnTo>
                <a:lnTo>
                  <a:pt x="537375" y="344932"/>
                </a:lnTo>
                <a:lnTo>
                  <a:pt x="533946" y="344677"/>
                </a:lnTo>
                <a:lnTo>
                  <a:pt x="531406" y="346583"/>
                </a:lnTo>
                <a:lnTo>
                  <a:pt x="530136" y="349376"/>
                </a:lnTo>
                <a:lnTo>
                  <a:pt x="529120" y="353313"/>
                </a:lnTo>
                <a:lnTo>
                  <a:pt x="528993" y="355981"/>
                </a:lnTo>
                <a:lnTo>
                  <a:pt x="528739" y="358775"/>
                </a:lnTo>
                <a:lnTo>
                  <a:pt x="528612" y="362203"/>
                </a:lnTo>
                <a:close/>
              </a:path>
              <a:path w="6680746" h="392302">
                <a:moveTo>
                  <a:pt x="629704" y="36702"/>
                </a:moveTo>
                <a:lnTo>
                  <a:pt x="629704" y="25781"/>
                </a:lnTo>
                <a:lnTo>
                  <a:pt x="627545" y="18287"/>
                </a:lnTo>
                <a:lnTo>
                  <a:pt x="623227" y="13970"/>
                </a:lnTo>
                <a:lnTo>
                  <a:pt x="622689" y="13490"/>
                </a:lnTo>
                <a:lnTo>
                  <a:pt x="612992" y="9101"/>
                </a:lnTo>
                <a:lnTo>
                  <a:pt x="597573" y="7620"/>
                </a:lnTo>
                <a:lnTo>
                  <a:pt x="596055" y="7630"/>
                </a:lnTo>
                <a:lnTo>
                  <a:pt x="581269" y="9393"/>
                </a:lnTo>
                <a:lnTo>
                  <a:pt x="571919" y="14224"/>
                </a:lnTo>
                <a:lnTo>
                  <a:pt x="567347" y="18669"/>
                </a:lnTo>
                <a:lnTo>
                  <a:pt x="565061" y="26415"/>
                </a:lnTo>
                <a:lnTo>
                  <a:pt x="565061" y="48640"/>
                </a:lnTo>
                <a:lnTo>
                  <a:pt x="567220" y="56134"/>
                </a:lnTo>
                <a:lnTo>
                  <a:pt x="571665" y="60325"/>
                </a:lnTo>
                <a:lnTo>
                  <a:pt x="581808" y="65109"/>
                </a:lnTo>
                <a:lnTo>
                  <a:pt x="597192" y="66548"/>
                </a:lnTo>
                <a:lnTo>
                  <a:pt x="598846" y="66535"/>
                </a:lnTo>
                <a:lnTo>
                  <a:pt x="613651" y="64781"/>
                </a:lnTo>
                <a:lnTo>
                  <a:pt x="622973" y="60071"/>
                </a:lnTo>
                <a:lnTo>
                  <a:pt x="627418" y="55752"/>
                </a:lnTo>
                <a:lnTo>
                  <a:pt x="629704" y="48006"/>
                </a:lnTo>
                <a:lnTo>
                  <a:pt x="629704" y="36702"/>
                </a:lnTo>
                <a:close/>
              </a:path>
              <a:path w="6680746" h="392302">
                <a:moveTo>
                  <a:pt x="727875" y="181737"/>
                </a:moveTo>
                <a:lnTo>
                  <a:pt x="728256" y="174751"/>
                </a:lnTo>
                <a:lnTo>
                  <a:pt x="729272" y="168148"/>
                </a:lnTo>
                <a:lnTo>
                  <a:pt x="731177" y="162051"/>
                </a:lnTo>
                <a:lnTo>
                  <a:pt x="729780" y="99187"/>
                </a:lnTo>
                <a:lnTo>
                  <a:pt x="728742" y="99623"/>
                </a:lnTo>
                <a:lnTo>
                  <a:pt x="727875" y="181737"/>
                </a:lnTo>
                <a:close/>
              </a:path>
              <a:path w="6680746" h="392302">
                <a:moveTo>
                  <a:pt x="866305" y="204724"/>
                </a:moveTo>
                <a:lnTo>
                  <a:pt x="866301" y="187778"/>
                </a:lnTo>
                <a:lnTo>
                  <a:pt x="865650" y="174543"/>
                </a:lnTo>
                <a:lnTo>
                  <a:pt x="863873" y="161980"/>
                </a:lnTo>
                <a:lnTo>
                  <a:pt x="860971" y="150113"/>
                </a:lnTo>
                <a:lnTo>
                  <a:pt x="857519" y="140502"/>
                </a:lnTo>
                <a:lnTo>
                  <a:pt x="851655" y="129202"/>
                </a:lnTo>
                <a:lnTo>
                  <a:pt x="844207" y="119125"/>
                </a:lnTo>
                <a:lnTo>
                  <a:pt x="837179" y="112166"/>
                </a:lnTo>
                <a:lnTo>
                  <a:pt x="826961" y="104710"/>
                </a:lnTo>
                <a:lnTo>
                  <a:pt x="815124" y="98678"/>
                </a:lnTo>
                <a:lnTo>
                  <a:pt x="810626" y="97006"/>
                </a:lnTo>
                <a:lnTo>
                  <a:pt x="799065" y="93868"/>
                </a:lnTo>
                <a:lnTo>
                  <a:pt x="786304" y="91958"/>
                </a:lnTo>
                <a:lnTo>
                  <a:pt x="772325" y="91312"/>
                </a:lnTo>
                <a:lnTo>
                  <a:pt x="766748" y="91426"/>
                </a:lnTo>
                <a:lnTo>
                  <a:pt x="753604" y="92668"/>
                </a:lnTo>
                <a:lnTo>
                  <a:pt x="741275" y="95261"/>
                </a:lnTo>
                <a:lnTo>
                  <a:pt x="729780" y="99187"/>
                </a:lnTo>
                <a:lnTo>
                  <a:pt x="731177" y="162051"/>
                </a:lnTo>
                <a:lnTo>
                  <a:pt x="732955" y="155828"/>
                </a:lnTo>
                <a:lnTo>
                  <a:pt x="735622" y="150495"/>
                </a:lnTo>
                <a:lnTo>
                  <a:pt x="739178" y="145923"/>
                </a:lnTo>
                <a:lnTo>
                  <a:pt x="742734" y="141350"/>
                </a:lnTo>
                <a:lnTo>
                  <a:pt x="747052" y="137795"/>
                </a:lnTo>
                <a:lnTo>
                  <a:pt x="752386" y="135127"/>
                </a:lnTo>
                <a:lnTo>
                  <a:pt x="757593" y="132461"/>
                </a:lnTo>
                <a:lnTo>
                  <a:pt x="763816" y="131063"/>
                </a:lnTo>
                <a:lnTo>
                  <a:pt x="770928" y="131063"/>
                </a:lnTo>
                <a:lnTo>
                  <a:pt x="781142" y="131967"/>
                </a:lnTo>
                <a:lnTo>
                  <a:pt x="793264" y="136450"/>
                </a:lnTo>
                <a:lnTo>
                  <a:pt x="802297" y="144652"/>
                </a:lnTo>
                <a:lnTo>
                  <a:pt x="808030" y="154983"/>
                </a:lnTo>
                <a:lnTo>
                  <a:pt x="811125" y="167258"/>
                </a:lnTo>
                <a:lnTo>
                  <a:pt x="811822" y="181737"/>
                </a:lnTo>
                <a:lnTo>
                  <a:pt x="727875" y="181737"/>
                </a:lnTo>
                <a:lnTo>
                  <a:pt x="728742" y="99623"/>
                </a:lnTo>
                <a:lnTo>
                  <a:pt x="717219" y="105535"/>
                </a:lnTo>
                <a:lnTo>
                  <a:pt x="706897" y="112916"/>
                </a:lnTo>
                <a:lnTo>
                  <a:pt x="697776" y="121793"/>
                </a:lnTo>
                <a:lnTo>
                  <a:pt x="688538" y="134237"/>
                </a:lnTo>
                <a:lnTo>
                  <a:pt x="682525" y="145503"/>
                </a:lnTo>
                <a:lnTo>
                  <a:pt x="677710" y="157987"/>
                </a:lnTo>
                <a:lnTo>
                  <a:pt x="675039" y="167299"/>
                </a:lnTo>
                <a:lnTo>
                  <a:pt x="672633" y="179449"/>
                </a:lnTo>
                <a:lnTo>
                  <a:pt x="671199" y="192310"/>
                </a:lnTo>
                <a:lnTo>
                  <a:pt x="670725" y="205866"/>
                </a:lnTo>
                <a:lnTo>
                  <a:pt x="671051" y="218024"/>
                </a:lnTo>
                <a:lnTo>
                  <a:pt x="672247" y="231147"/>
                </a:lnTo>
                <a:lnTo>
                  <a:pt x="674335" y="243300"/>
                </a:lnTo>
                <a:lnTo>
                  <a:pt x="677329" y="254508"/>
                </a:lnTo>
                <a:lnTo>
                  <a:pt x="683000" y="268577"/>
                </a:lnTo>
                <a:lnTo>
                  <a:pt x="689447" y="279462"/>
                </a:lnTo>
                <a:lnTo>
                  <a:pt x="697268" y="288925"/>
                </a:lnTo>
                <a:lnTo>
                  <a:pt x="707503" y="297595"/>
                </a:lnTo>
                <a:lnTo>
                  <a:pt x="718388" y="304158"/>
                </a:lnTo>
                <a:lnTo>
                  <a:pt x="730669" y="309245"/>
                </a:lnTo>
                <a:lnTo>
                  <a:pt x="738545" y="311554"/>
                </a:lnTo>
                <a:lnTo>
                  <a:pt x="750483" y="314000"/>
                </a:lnTo>
                <a:lnTo>
                  <a:pt x="763389" y="315479"/>
                </a:lnTo>
                <a:lnTo>
                  <a:pt x="777278" y="315975"/>
                </a:lnTo>
                <a:lnTo>
                  <a:pt x="779752" y="315962"/>
                </a:lnTo>
                <a:lnTo>
                  <a:pt x="792720" y="315415"/>
                </a:lnTo>
                <a:lnTo>
                  <a:pt x="804964" y="314071"/>
                </a:lnTo>
                <a:lnTo>
                  <a:pt x="813600" y="312800"/>
                </a:lnTo>
                <a:lnTo>
                  <a:pt x="821220" y="311276"/>
                </a:lnTo>
                <a:lnTo>
                  <a:pt x="834555" y="307848"/>
                </a:lnTo>
                <a:lnTo>
                  <a:pt x="844461" y="304291"/>
                </a:lnTo>
                <a:lnTo>
                  <a:pt x="848779" y="302513"/>
                </a:lnTo>
                <a:lnTo>
                  <a:pt x="851446" y="301116"/>
                </a:lnTo>
                <a:lnTo>
                  <a:pt x="853351" y="299085"/>
                </a:lnTo>
                <a:lnTo>
                  <a:pt x="855256" y="295783"/>
                </a:lnTo>
                <a:lnTo>
                  <a:pt x="856018" y="292735"/>
                </a:lnTo>
                <a:lnTo>
                  <a:pt x="856526" y="289051"/>
                </a:lnTo>
                <a:lnTo>
                  <a:pt x="856907" y="284479"/>
                </a:lnTo>
                <a:lnTo>
                  <a:pt x="856907" y="274700"/>
                </a:lnTo>
                <a:lnTo>
                  <a:pt x="856780" y="271652"/>
                </a:lnTo>
                <a:lnTo>
                  <a:pt x="856653" y="269113"/>
                </a:lnTo>
                <a:lnTo>
                  <a:pt x="856018" y="264795"/>
                </a:lnTo>
                <a:lnTo>
                  <a:pt x="853986" y="261238"/>
                </a:lnTo>
                <a:lnTo>
                  <a:pt x="851192" y="259841"/>
                </a:lnTo>
                <a:lnTo>
                  <a:pt x="847509" y="259841"/>
                </a:lnTo>
                <a:lnTo>
                  <a:pt x="844715" y="260603"/>
                </a:lnTo>
                <a:lnTo>
                  <a:pt x="841032" y="262000"/>
                </a:lnTo>
                <a:lnTo>
                  <a:pt x="837476" y="263398"/>
                </a:lnTo>
                <a:lnTo>
                  <a:pt x="833031" y="265049"/>
                </a:lnTo>
                <a:lnTo>
                  <a:pt x="827570" y="266700"/>
                </a:lnTo>
                <a:lnTo>
                  <a:pt x="822109" y="268477"/>
                </a:lnTo>
                <a:lnTo>
                  <a:pt x="815759" y="270001"/>
                </a:lnTo>
                <a:lnTo>
                  <a:pt x="808266" y="271399"/>
                </a:lnTo>
                <a:lnTo>
                  <a:pt x="807747" y="271494"/>
                </a:lnTo>
                <a:lnTo>
                  <a:pt x="795871" y="273027"/>
                </a:lnTo>
                <a:lnTo>
                  <a:pt x="782358" y="273558"/>
                </a:lnTo>
                <a:lnTo>
                  <a:pt x="772706" y="273558"/>
                </a:lnTo>
                <a:lnTo>
                  <a:pt x="764451" y="272288"/>
                </a:lnTo>
                <a:lnTo>
                  <a:pt x="757466" y="269748"/>
                </a:lnTo>
                <a:lnTo>
                  <a:pt x="750608" y="267208"/>
                </a:lnTo>
                <a:lnTo>
                  <a:pt x="744893" y="263525"/>
                </a:lnTo>
                <a:lnTo>
                  <a:pt x="740575" y="258699"/>
                </a:lnTo>
                <a:lnTo>
                  <a:pt x="736130" y="253873"/>
                </a:lnTo>
                <a:lnTo>
                  <a:pt x="732955" y="247903"/>
                </a:lnTo>
                <a:lnTo>
                  <a:pt x="730923" y="241046"/>
                </a:lnTo>
                <a:lnTo>
                  <a:pt x="728891" y="234061"/>
                </a:lnTo>
                <a:lnTo>
                  <a:pt x="727875" y="226440"/>
                </a:lnTo>
                <a:lnTo>
                  <a:pt x="727875" y="217932"/>
                </a:lnTo>
                <a:lnTo>
                  <a:pt x="854494" y="217932"/>
                </a:lnTo>
                <a:lnTo>
                  <a:pt x="858685" y="216281"/>
                </a:lnTo>
                <a:lnTo>
                  <a:pt x="861733" y="212978"/>
                </a:lnTo>
                <a:lnTo>
                  <a:pt x="864781" y="209803"/>
                </a:lnTo>
                <a:lnTo>
                  <a:pt x="866305" y="204724"/>
                </a:lnTo>
                <a:close/>
              </a:path>
              <a:path w="6680746" h="392302">
                <a:moveTo>
                  <a:pt x="1021118" y="96900"/>
                </a:moveTo>
                <a:lnTo>
                  <a:pt x="1018324" y="96520"/>
                </a:lnTo>
                <a:lnTo>
                  <a:pt x="975017" y="96520"/>
                </a:lnTo>
                <a:lnTo>
                  <a:pt x="975017" y="52070"/>
                </a:lnTo>
                <a:lnTo>
                  <a:pt x="974636" y="49275"/>
                </a:lnTo>
                <a:lnTo>
                  <a:pt x="971334" y="45847"/>
                </a:lnTo>
                <a:lnTo>
                  <a:pt x="967143" y="44196"/>
                </a:lnTo>
                <a:lnTo>
                  <a:pt x="964349" y="43561"/>
                </a:lnTo>
                <a:lnTo>
                  <a:pt x="960666" y="43179"/>
                </a:lnTo>
                <a:lnTo>
                  <a:pt x="956983" y="42925"/>
                </a:lnTo>
                <a:lnTo>
                  <a:pt x="952411" y="42672"/>
                </a:lnTo>
                <a:lnTo>
                  <a:pt x="941616" y="42672"/>
                </a:lnTo>
                <a:lnTo>
                  <a:pt x="937044" y="42925"/>
                </a:lnTo>
                <a:lnTo>
                  <a:pt x="933488" y="43179"/>
                </a:lnTo>
                <a:lnTo>
                  <a:pt x="929805" y="43561"/>
                </a:lnTo>
                <a:lnTo>
                  <a:pt x="926884" y="44196"/>
                </a:lnTo>
                <a:lnTo>
                  <a:pt x="922566" y="45847"/>
                </a:lnTo>
                <a:lnTo>
                  <a:pt x="919391" y="49275"/>
                </a:lnTo>
                <a:lnTo>
                  <a:pt x="919010" y="52070"/>
                </a:lnTo>
                <a:lnTo>
                  <a:pt x="919010" y="96520"/>
                </a:lnTo>
                <a:lnTo>
                  <a:pt x="893864" y="96520"/>
                </a:lnTo>
                <a:lnTo>
                  <a:pt x="890308" y="98298"/>
                </a:lnTo>
                <a:lnTo>
                  <a:pt x="888657" y="101346"/>
                </a:lnTo>
                <a:lnTo>
                  <a:pt x="887387" y="105283"/>
                </a:lnTo>
                <a:lnTo>
                  <a:pt x="887006" y="108331"/>
                </a:lnTo>
                <a:lnTo>
                  <a:pt x="886625" y="111251"/>
                </a:lnTo>
                <a:lnTo>
                  <a:pt x="886498" y="114935"/>
                </a:lnTo>
                <a:lnTo>
                  <a:pt x="886498" y="127381"/>
                </a:lnTo>
                <a:lnTo>
                  <a:pt x="887133" y="133223"/>
                </a:lnTo>
                <a:lnTo>
                  <a:pt x="888657" y="136778"/>
                </a:lnTo>
                <a:lnTo>
                  <a:pt x="890181" y="140335"/>
                </a:lnTo>
                <a:lnTo>
                  <a:pt x="892340" y="141986"/>
                </a:lnTo>
                <a:lnTo>
                  <a:pt x="919010" y="141986"/>
                </a:lnTo>
                <a:lnTo>
                  <a:pt x="919010" y="244094"/>
                </a:lnTo>
                <a:lnTo>
                  <a:pt x="919166" y="251299"/>
                </a:lnTo>
                <a:lnTo>
                  <a:pt x="920387" y="264295"/>
                </a:lnTo>
                <a:lnTo>
                  <a:pt x="922820" y="275716"/>
                </a:lnTo>
                <a:lnTo>
                  <a:pt x="925360" y="284734"/>
                </a:lnTo>
                <a:lnTo>
                  <a:pt x="929297" y="292100"/>
                </a:lnTo>
                <a:lnTo>
                  <a:pt x="934631" y="297941"/>
                </a:lnTo>
                <a:lnTo>
                  <a:pt x="939965" y="303784"/>
                </a:lnTo>
                <a:lnTo>
                  <a:pt x="946823" y="308228"/>
                </a:lnTo>
                <a:lnTo>
                  <a:pt x="954951" y="311023"/>
                </a:lnTo>
                <a:lnTo>
                  <a:pt x="958385" y="312082"/>
                </a:lnTo>
                <a:lnTo>
                  <a:pt x="970386" y="314431"/>
                </a:lnTo>
                <a:lnTo>
                  <a:pt x="984034" y="315213"/>
                </a:lnTo>
                <a:lnTo>
                  <a:pt x="992289" y="315087"/>
                </a:lnTo>
                <a:lnTo>
                  <a:pt x="996353" y="314578"/>
                </a:lnTo>
                <a:lnTo>
                  <a:pt x="1000417" y="314198"/>
                </a:lnTo>
                <a:lnTo>
                  <a:pt x="1004227" y="313563"/>
                </a:lnTo>
                <a:lnTo>
                  <a:pt x="1007783" y="312674"/>
                </a:lnTo>
                <a:lnTo>
                  <a:pt x="1011212" y="311912"/>
                </a:lnTo>
                <a:lnTo>
                  <a:pt x="1014260" y="310896"/>
                </a:lnTo>
                <a:lnTo>
                  <a:pt x="1016927" y="309752"/>
                </a:lnTo>
                <a:lnTo>
                  <a:pt x="1019467" y="308737"/>
                </a:lnTo>
                <a:lnTo>
                  <a:pt x="1022896" y="305943"/>
                </a:lnTo>
                <a:lnTo>
                  <a:pt x="1025309" y="302133"/>
                </a:lnTo>
                <a:lnTo>
                  <a:pt x="1026071" y="298576"/>
                </a:lnTo>
                <a:lnTo>
                  <a:pt x="1026960" y="295148"/>
                </a:lnTo>
                <a:lnTo>
                  <a:pt x="1027341" y="290068"/>
                </a:lnTo>
                <a:lnTo>
                  <a:pt x="1027341" y="279400"/>
                </a:lnTo>
                <a:lnTo>
                  <a:pt x="1027087" y="275971"/>
                </a:lnTo>
                <a:lnTo>
                  <a:pt x="1026706" y="273303"/>
                </a:lnTo>
                <a:lnTo>
                  <a:pt x="1026325" y="270637"/>
                </a:lnTo>
                <a:lnTo>
                  <a:pt x="1025944" y="268477"/>
                </a:lnTo>
                <a:lnTo>
                  <a:pt x="1025055" y="265429"/>
                </a:lnTo>
                <a:lnTo>
                  <a:pt x="1022007" y="263016"/>
                </a:lnTo>
                <a:lnTo>
                  <a:pt x="1018832" y="263271"/>
                </a:lnTo>
                <a:lnTo>
                  <a:pt x="1016292" y="264287"/>
                </a:lnTo>
                <a:lnTo>
                  <a:pt x="1012863" y="265557"/>
                </a:lnTo>
                <a:lnTo>
                  <a:pt x="1008926" y="266826"/>
                </a:lnTo>
                <a:lnTo>
                  <a:pt x="1004227" y="267843"/>
                </a:lnTo>
                <a:lnTo>
                  <a:pt x="1001433" y="268097"/>
                </a:lnTo>
                <a:lnTo>
                  <a:pt x="989749" y="268097"/>
                </a:lnTo>
                <a:lnTo>
                  <a:pt x="983653" y="265429"/>
                </a:lnTo>
                <a:lnTo>
                  <a:pt x="980224" y="259969"/>
                </a:lnTo>
                <a:lnTo>
                  <a:pt x="976795" y="254635"/>
                </a:lnTo>
                <a:lnTo>
                  <a:pt x="975017" y="246379"/>
                </a:lnTo>
                <a:lnTo>
                  <a:pt x="975017" y="141986"/>
                </a:lnTo>
                <a:lnTo>
                  <a:pt x="1021372" y="141986"/>
                </a:lnTo>
                <a:lnTo>
                  <a:pt x="1023531" y="140335"/>
                </a:lnTo>
                <a:lnTo>
                  <a:pt x="1025055" y="136778"/>
                </a:lnTo>
                <a:lnTo>
                  <a:pt x="1026579" y="133223"/>
                </a:lnTo>
                <a:lnTo>
                  <a:pt x="1027341" y="127381"/>
                </a:lnTo>
                <a:lnTo>
                  <a:pt x="1027341" y="114935"/>
                </a:lnTo>
                <a:lnTo>
                  <a:pt x="1027087" y="111251"/>
                </a:lnTo>
                <a:lnTo>
                  <a:pt x="1026706" y="108331"/>
                </a:lnTo>
                <a:lnTo>
                  <a:pt x="1026325" y="105283"/>
                </a:lnTo>
                <a:lnTo>
                  <a:pt x="1025817" y="102997"/>
                </a:lnTo>
                <a:lnTo>
                  <a:pt x="1024293" y="99568"/>
                </a:lnTo>
                <a:lnTo>
                  <a:pt x="1021118" y="96900"/>
                </a:lnTo>
                <a:close/>
              </a:path>
              <a:path w="6680746" h="392302">
                <a:moveTo>
                  <a:pt x="1067981" y="104521"/>
                </a:moveTo>
                <a:lnTo>
                  <a:pt x="1067981" y="303149"/>
                </a:lnTo>
                <a:lnTo>
                  <a:pt x="1068362" y="305943"/>
                </a:lnTo>
                <a:lnTo>
                  <a:pt x="1075982" y="310641"/>
                </a:lnTo>
                <a:lnTo>
                  <a:pt x="1086015" y="311912"/>
                </a:lnTo>
                <a:lnTo>
                  <a:pt x="1090587" y="312165"/>
                </a:lnTo>
                <a:lnTo>
                  <a:pt x="1101509" y="312165"/>
                </a:lnTo>
                <a:lnTo>
                  <a:pt x="1109637" y="311531"/>
                </a:lnTo>
                <a:lnTo>
                  <a:pt x="1120432" y="309118"/>
                </a:lnTo>
                <a:lnTo>
                  <a:pt x="1124242" y="303149"/>
                </a:lnTo>
                <a:lnTo>
                  <a:pt x="1124242" y="104521"/>
                </a:lnTo>
                <a:lnTo>
                  <a:pt x="1116114" y="96900"/>
                </a:lnTo>
                <a:lnTo>
                  <a:pt x="1106081" y="95376"/>
                </a:lnTo>
                <a:lnTo>
                  <a:pt x="1101509" y="95123"/>
                </a:lnTo>
                <a:lnTo>
                  <a:pt x="1090587" y="95123"/>
                </a:lnTo>
                <a:lnTo>
                  <a:pt x="1082459" y="95758"/>
                </a:lnTo>
                <a:lnTo>
                  <a:pt x="1071664" y="98551"/>
                </a:lnTo>
                <a:lnTo>
                  <a:pt x="1067981" y="104521"/>
                </a:lnTo>
                <a:close/>
              </a:path>
              <a:path w="6680746" h="392302">
                <a:moveTo>
                  <a:pt x="1128433" y="36702"/>
                </a:moveTo>
                <a:lnTo>
                  <a:pt x="1128433" y="25781"/>
                </a:lnTo>
                <a:lnTo>
                  <a:pt x="1126147" y="18287"/>
                </a:lnTo>
                <a:lnTo>
                  <a:pt x="1121702" y="13970"/>
                </a:lnTo>
                <a:lnTo>
                  <a:pt x="1121293" y="13600"/>
                </a:lnTo>
                <a:lnTo>
                  <a:pt x="1111620" y="9129"/>
                </a:lnTo>
                <a:lnTo>
                  <a:pt x="1096302" y="7620"/>
                </a:lnTo>
                <a:lnTo>
                  <a:pt x="1094591" y="7633"/>
                </a:lnTo>
                <a:lnTo>
                  <a:pt x="1079783" y="9408"/>
                </a:lnTo>
                <a:lnTo>
                  <a:pt x="1070521" y="14224"/>
                </a:lnTo>
                <a:lnTo>
                  <a:pt x="1065949" y="18669"/>
                </a:lnTo>
                <a:lnTo>
                  <a:pt x="1063663" y="26415"/>
                </a:lnTo>
                <a:lnTo>
                  <a:pt x="1063663" y="48640"/>
                </a:lnTo>
                <a:lnTo>
                  <a:pt x="1065822" y="56134"/>
                </a:lnTo>
                <a:lnTo>
                  <a:pt x="1070267" y="60325"/>
                </a:lnTo>
                <a:lnTo>
                  <a:pt x="1080410" y="65109"/>
                </a:lnTo>
                <a:lnTo>
                  <a:pt x="1095794" y="66548"/>
                </a:lnTo>
                <a:lnTo>
                  <a:pt x="1097284" y="66537"/>
                </a:lnTo>
                <a:lnTo>
                  <a:pt x="1112129" y="64796"/>
                </a:lnTo>
                <a:lnTo>
                  <a:pt x="1121448" y="60071"/>
                </a:lnTo>
                <a:lnTo>
                  <a:pt x="1126147" y="55752"/>
                </a:lnTo>
                <a:lnTo>
                  <a:pt x="1128433" y="48006"/>
                </a:lnTo>
                <a:lnTo>
                  <a:pt x="1128433" y="36702"/>
                </a:lnTo>
                <a:close/>
              </a:path>
              <a:path w="6680746" h="392302">
                <a:moveTo>
                  <a:pt x="1160945" y="97916"/>
                </a:moveTo>
                <a:lnTo>
                  <a:pt x="1157897" y="101091"/>
                </a:lnTo>
                <a:lnTo>
                  <a:pt x="1157516" y="103886"/>
                </a:lnTo>
                <a:lnTo>
                  <a:pt x="1157643" y="106807"/>
                </a:lnTo>
                <a:lnTo>
                  <a:pt x="1159040" y="114300"/>
                </a:lnTo>
                <a:lnTo>
                  <a:pt x="1220381" y="300100"/>
                </a:lnTo>
                <a:lnTo>
                  <a:pt x="1221143" y="302513"/>
                </a:lnTo>
                <a:lnTo>
                  <a:pt x="1223429" y="305943"/>
                </a:lnTo>
                <a:lnTo>
                  <a:pt x="1226731" y="308737"/>
                </a:lnTo>
                <a:lnTo>
                  <a:pt x="1229652" y="309625"/>
                </a:lnTo>
                <a:lnTo>
                  <a:pt x="1232446" y="310514"/>
                </a:lnTo>
                <a:lnTo>
                  <a:pt x="1236383" y="311150"/>
                </a:lnTo>
                <a:lnTo>
                  <a:pt x="1241336" y="311531"/>
                </a:lnTo>
                <a:lnTo>
                  <a:pt x="1246289" y="311912"/>
                </a:lnTo>
                <a:lnTo>
                  <a:pt x="1252766" y="312165"/>
                </a:lnTo>
                <a:lnTo>
                  <a:pt x="1275118" y="312038"/>
                </a:lnTo>
                <a:lnTo>
                  <a:pt x="1280198" y="311658"/>
                </a:lnTo>
                <a:lnTo>
                  <a:pt x="1285151" y="311403"/>
                </a:lnTo>
                <a:lnTo>
                  <a:pt x="1289088" y="310769"/>
                </a:lnTo>
                <a:lnTo>
                  <a:pt x="1292009" y="309879"/>
                </a:lnTo>
                <a:lnTo>
                  <a:pt x="1294930" y="308990"/>
                </a:lnTo>
                <a:lnTo>
                  <a:pt x="1301280" y="300100"/>
                </a:lnTo>
                <a:lnTo>
                  <a:pt x="1361097" y="119887"/>
                </a:lnTo>
                <a:lnTo>
                  <a:pt x="1362875" y="112649"/>
                </a:lnTo>
                <a:lnTo>
                  <a:pt x="1364018" y="103886"/>
                </a:lnTo>
                <a:lnTo>
                  <a:pt x="1363637" y="101091"/>
                </a:lnTo>
                <a:lnTo>
                  <a:pt x="1360843" y="97916"/>
                </a:lnTo>
                <a:lnTo>
                  <a:pt x="1356906" y="96393"/>
                </a:lnTo>
                <a:lnTo>
                  <a:pt x="1354239" y="95885"/>
                </a:lnTo>
                <a:lnTo>
                  <a:pt x="1350683" y="95631"/>
                </a:lnTo>
                <a:lnTo>
                  <a:pt x="1347254" y="95250"/>
                </a:lnTo>
                <a:lnTo>
                  <a:pt x="1331506" y="95123"/>
                </a:lnTo>
                <a:lnTo>
                  <a:pt x="1326934" y="95376"/>
                </a:lnTo>
                <a:lnTo>
                  <a:pt x="1323505" y="95758"/>
                </a:lnTo>
                <a:lnTo>
                  <a:pt x="1319949" y="96138"/>
                </a:lnTo>
                <a:lnTo>
                  <a:pt x="1312964" y="97916"/>
                </a:lnTo>
                <a:lnTo>
                  <a:pt x="1308392" y="104775"/>
                </a:lnTo>
                <a:lnTo>
                  <a:pt x="1263815" y="250951"/>
                </a:lnTo>
                <a:lnTo>
                  <a:pt x="1262418" y="256539"/>
                </a:lnTo>
                <a:lnTo>
                  <a:pt x="1261021" y="250951"/>
                </a:lnTo>
                <a:lnTo>
                  <a:pt x="1215809" y="104775"/>
                </a:lnTo>
                <a:lnTo>
                  <a:pt x="1211110" y="97916"/>
                </a:lnTo>
                <a:lnTo>
                  <a:pt x="1203871" y="96138"/>
                </a:lnTo>
                <a:lnTo>
                  <a:pt x="1196378" y="95376"/>
                </a:lnTo>
                <a:lnTo>
                  <a:pt x="1191552" y="95123"/>
                </a:lnTo>
                <a:lnTo>
                  <a:pt x="1175296" y="95250"/>
                </a:lnTo>
                <a:lnTo>
                  <a:pt x="1171613" y="95631"/>
                </a:lnTo>
                <a:lnTo>
                  <a:pt x="1168057" y="95885"/>
                </a:lnTo>
                <a:lnTo>
                  <a:pt x="1165136" y="96393"/>
                </a:lnTo>
                <a:lnTo>
                  <a:pt x="1160945" y="97916"/>
                </a:lnTo>
                <a:close/>
              </a:path>
              <a:path w="6680746" h="392302">
                <a:moveTo>
                  <a:pt x="1593888" y="201675"/>
                </a:moveTo>
                <a:lnTo>
                  <a:pt x="1593647" y="191349"/>
                </a:lnTo>
                <a:lnTo>
                  <a:pt x="1592554" y="178221"/>
                </a:lnTo>
                <a:lnTo>
                  <a:pt x="1590564" y="165967"/>
                </a:lnTo>
                <a:lnTo>
                  <a:pt x="1587665" y="154559"/>
                </a:lnTo>
                <a:lnTo>
                  <a:pt x="1582334" y="140660"/>
                </a:lnTo>
                <a:lnTo>
                  <a:pt x="1576142" y="129606"/>
                </a:lnTo>
                <a:lnTo>
                  <a:pt x="1568615" y="119887"/>
                </a:lnTo>
                <a:lnTo>
                  <a:pt x="1558844" y="110964"/>
                </a:lnTo>
                <a:lnTo>
                  <a:pt x="1548192" y="104068"/>
                </a:lnTo>
                <a:lnTo>
                  <a:pt x="1536103" y="98551"/>
                </a:lnTo>
                <a:lnTo>
                  <a:pt x="1528381" y="96061"/>
                </a:lnTo>
                <a:lnTo>
                  <a:pt x="1516516" y="93423"/>
                </a:lnTo>
                <a:lnTo>
                  <a:pt x="1503596" y="91840"/>
                </a:lnTo>
                <a:lnTo>
                  <a:pt x="1489621" y="91312"/>
                </a:lnTo>
                <a:lnTo>
                  <a:pt x="1478101" y="91702"/>
                </a:lnTo>
                <a:lnTo>
                  <a:pt x="1465015" y="93208"/>
                </a:lnTo>
                <a:lnTo>
                  <a:pt x="1452890" y="95834"/>
                </a:lnTo>
                <a:lnTo>
                  <a:pt x="1441742" y="99568"/>
                </a:lnTo>
                <a:lnTo>
                  <a:pt x="1427064" y="106984"/>
                </a:lnTo>
                <a:lnTo>
                  <a:pt x="1438313" y="203200"/>
                </a:lnTo>
                <a:lnTo>
                  <a:pt x="1438346" y="199938"/>
                </a:lnTo>
                <a:lnTo>
                  <a:pt x="1439242" y="186784"/>
                </a:lnTo>
                <a:lnTo>
                  <a:pt x="1441361" y="175006"/>
                </a:lnTo>
                <a:lnTo>
                  <a:pt x="1443393" y="166750"/>
                </a:lnTo>
                <a:lnTo>
                  <a:pt x="1446314" y="159638"/>
                </a:lnTo>
                <a:lnTo>
                  <a:pt x="1450378" y="153797"/>
                </a:lnTo>
                <a:lnTo>
                  <a:pt x="1454442" y="147827"/>
                </a:lnTo>
                <a:lnTo>
                  <a:pt x="1459522" y="143383"/>
                </a:lnTo>
                <a:lnTo>
                  <a:pt x="1465745" y="140335"/>
                </a:lnTo>
                <a:lnTo>
                  <a:pt x="1471968" y="137287"/>
                </a:lnTo>
                <a:lnTo>
                  <a:pt x="1479334" y="135762"/>
                </a:lnTo>
                <a:lnTo>
                  <a:pt x="1496987" y="135762"/>
                </a:lnTo>
                <a:lnTo>
                  <a:pt x="1504734" y="137540"/>
                </a:lnTo>
                <a:lnTo>
                  <a:pt x="1510957" y="140970"/>
                </a:lnTo>
                <a:lnTo>
                  <a:pt x="1517180" y="144272"/>
                </a:lnTo>
                <a:lnTo>
                  <a:pt x="1522133" y="149098"/>
                </a:lnTo>
                <a:lnTo>
                  <a:pt x="1525816" y="155194"/>
                </a:lnTo>
                <a:lnTo>
                  <a:pt x="1529499" y="161289"/>
                </a:lnTo>
                <a:lnTo>
                  <a:pt x="1532166" y="168528"/>
                </a:lnTo>
                <a:lnTo>
                  <a:pt x="1533690" y="176784"/>
                </a:lnTo>
                <a:lnTo>
                  <a:pt x="1533999" y="178397"/>
                </a:lnTo>
                <a:lnTo>
                  <a:pt x="1535590" y="190616"/>
                </a:lnTo>
                <a:lnTo>
                  <a:pt x="1536103" y="203835"/>
                </a:lnTo>
                <a:lnTo>
                  <a:pt x="1536067" y="207210"/>
                </a:lnTo>
                <a:lnTo>
                  <a:pt x="1535189" y="220373"/>
                </a:lnTo>
                <a:lnTo>
                  <a:pt x="1533182" y="232156"/>
                </a:lnTo>
                <a:lnTo>
                  <a:pt x="1531277" y="240411"/>
                </a:lnTo>
                <a:lnTo>
                  <a:pt x="1528229" y="247396"/>
                </a:lnTo>
                <a:lnTo>
                  <a:pt x="1524292" y="253237"/>
                </a:lnTo>
                <a:lnTo>
                  <a:pt x="1520228" y="258952"/>
                </a:lnTo>
                <a:lnTo>
                  <a:pt x="1515148" y="263398"/>
                </a:lnTo>
                <a:lnTo>
                  <a:pt x="1508798" y="266446"/>
                </a:lnTo>
                <a:lnTo>
                  <a:pt x="1502575" y="269494"/>
                </a:lnTo>
                <a:lnTo>
                  <a:pt x="1495209" y="271018"/>
                </a:lnTo>
                <a:lnTo>
                  <a:pt x="1477556" y="271018"/>
                </a:lnTo>
                <a:lnTo>
                  <a:pt x="1469809" y="269366"/>
                </a:lnTo>
                <a:lnTo>
                  <a:pt x="1463586" y="266064"/>
                </a:lnTo>
                <a:lnTo>
                  <a:pt x="1457236" y="262636"/>
                </a:lnTo>
                <a:lnTo>
                  <a:pt x="1452283" y="257937"/>
                </a:lnTo>
                <a:lnTo>
                  <a:pt x="1448727" y="251840"/>
                </a:lnTo>
                <a:lnTo>
                  <a:pt x="1445044" y="245745"/>
                </a:lnTo>
                <a:lnTo>
                  <a:pt x="1442377" y="238633"/>
                </a:lnTo>
                <a:lnTo>
                  <a:pt x="1440726" y="230377"/>
                </a:lnTo>
                <a:lnTo>
                  <a:pt x="1440396" y="228654"/>
                </a:lnTo>
                <a:lnTo>
                  <a:pt x="1438821" y="216416"/>
                </a:lnTo>
                <a:lnTo>
                  <a:pt x="1438567" y="308610"/>
                </a:lnTo>
                <a:lnTo>
                  <a:pt x="1446108" y="311065"/>
                </a:lnTo>
                <a:lnTo>
                  <a:pt x="1457963" y="313773"/>
                </a:lnTo>
                <a:lnTo>
                  <a:pt x="1470854" y="315420"/>
                </a:lnTo>
                <a:lnTo>
                  <a:pt x="1484795" y="315975"/>
                </a:lnTo>
                <a:lnTo>
                  <a:pt x="1496420" y="315579"/>
                </a:lnTo>
                <a:lnTo>
                  <a:pt x="1509479" y="314070"/>
                </a:lnTo>
                <a:lnTo>
                  <a:pt x="1521606" y="311446"/>
                </a:lnTo>
                <a:lnTo>
                  <a:pt x="1532801" y="307721"/>
                </a:lnTo>
                <a:lnTo>
                  <a:pt x="1547552" y="300273"/>
                </a:lnTo>
                <a:lnTo>
                  <a:pt x="1557855" y="292910"/>
                </a:lnTo>
                <a:lnTo>
                  <a:pt x="1566837" y="284225"/>
                </a:lnTo>
                <a:lnTo>
                  <a:pt x="1576400" y="271536"/>
                </a:lnTo>
                <a:lnTo>
                  <a:pt x="1582431" y="260318"/>
                </a:lnTo>
                <a:lnTo>
                  <a:pt x="1587157" y="248031"/>
                </a:lnTo>
                <a:lnTo>
                  <a:pt x="1589466" y="240051"/>
                </a:lnTo>
                <a:lnTo>
                  <a:pt x="1591943" y="227901"/>
                </a:lnTo>
                <a:lnTo>
                  <a:pt x="1593406" y="215104"/>
                </a:lnTo>
                <a:lnTo>
                  <a:pt x="1593888" y="201675"/>
                </a:lnTo>
                <a:close/>
              </a:path>
              <a:path w="6680746" h="392302">
                <a:moveTo>
                  <a:pt x="1387259" y="159131"/>
                </a:moveTo>
                <a:lnTo>
                  <a:pt x="1384973" y="167264"/>
                </a:lnTo>
                <a:lnTo>
                  <a:pt x="1382513" y="179434"/>
                </a:lnTo>
                <a:lnTo>
                  <a:pt x="1381027" y="192217"/>
                </a:lnTo>
                <a:lnTo>
                  <a:pt x="1380528" y="205612"/>
                </a:lnTo>
                <a:lnTo>
                  <a:pt x="1380758" y="215660"/>
                </a:lnTo>
                <a:lnTo>
                  <a:pt x="1381845" y="228812"/>
                </a:lnTo>
                <a:lnTo>
                  <a:pt x="1383838" y="241084"/>
                </a:lnTo>
                <a:lnTo>
                  <a:pt x="1386751" y="252475"/>
                </a:lnTo>
                <a:lnTo>
                  <a:pt x="1392104" y="266410"/>
                </a:lnTo>
                <a:lnTo>
                  <a:pt x="1398324" y="277444"/>
                </a:lnTo>
                <a:lnTo>
                  <a:pt x="1405928" y="287147"/>
                </a:lnTo>
                <a:lnTo>
                  <a:pt x="1415823" y="296175"/>
                </a:lnTo>
                <a:lnTo>
                  <a:pt x="1426497" y="303090"/>
                </a:lnTo>
                <a:lnTo>
                  <a:pt x="1438567" y="308610"/>
                </a:lnTo>
                <a:lnTo>
                  <a:pt x="1438821" y="216416"/>
                </a:lnTo>
                <a:lnTo>
                  <a:pt x="1438313" y="203200"/>
                </a:lnTo>
                <a:lnTo>
                  <a:pt x="1427064" y="106984"/>
                </a:lnTo>
                <a:lnTo>
                  <a:pt x="1416761" y="114322"/>
                </a:lnTo>
                <a:lnTo>
                  <a:pt x="1407706" y="122936"/>
                </a:lnTo>
                <a:lnTo>
                  <a:pt x="1398170" y="135566"/>
                </a:lnTo>
                <a:lnTo>
                  <a:pt x="1392085" y="146780"/>
                </a:lnTo>
                <a:lnTo>
                  <a:pt x="1387259" y="159131"/>
                </a:lnTo>
                <a:close/>
              </a:path>
              <a:path w="6680746" h="392302">
                <a:moveTo>
                  <a:pt x="1657769" y="311785"/>
                </a:moveTo>
                <a:lnTo>
                  <a:pt x="1663865" y="313182"/>
                </a:lnTo>
                <a:lnTo>
                  <a:pt x="1670596" y="314198"/>
                </a:lnTo>
                <a:lnTo>
                  <a:pt x="1677327" y="315340"/>
                </a:lnTo>
                <a:lnTo>
                  <a:pt x="1684439" y="315975"/>
                </a:lnTo>
                <a:lnTo>
                  <a:pt x="1691932" y="315975"/>
                </a:lnTo>
                <a:lnTo>
                  <a:pt x="1701650" y="315649"/>
                </a:lnTo>
                <a:lnTo>
                  <a:pt x="1714324" y="314170"/>
                </a:lnTo>
                <a:lnTo>
                  <a:pt x="1726349" y="311531"/>
                </a:lnTo>
                <a:lnTo>
                  <a:pt x="1731384" y="310037"/>
                </a:lnTo>
                <a:lnTo>
                  <a:pt x="1743317" y="305058"/>
                </a:lnTo>
                <a:lnTo>
                  <a:pt x="1753781" y="298576"/>
                </a:lnTo>
                <a:lnTo>
                  <a:pt x="1764929" y="287696"/>
                </a:lnTo>
                <a:lnTo>
                  <a:pt x="1771688" y="276860"/>
                </a:lnTo>
                <a:lnTo>
                  <a:pt x="1773684" y="272391"/>
                </a:lnTo>
                <a:lnTo>
                  <a:pt x="1777045" y="260400"/>
                </a:lnTo>
                <a:lnTo>
                  <a:pt x="1778165" y="247014"/>
                </a:lnTo>
                <a:lnTo>
                  <a:pt x="1778165" y="237871"/>
                </a:lnTo>
                <a:lnTo>
                  <a:pt x="1776641" y="229997"/>
                </a:lnTo>
                <a:lnTo>
                  <a:pt x="1773847" y="223393"/>
                </a:lnTo>
                <a:lnTo>
                  <a:pt x="1771053" y="216788"/>
                </a:lnTo>
                <a:lnTo>
                  <a:pt x="1767370" y="211074"/>
                </a:lnTo>
                <a:lnTo>
                  <a:pt x="1762671" y="206375"/>
                </a:lnTo>
                <a:lnTo>
                  <a:pt x="1758099" y="201549"/>
                </a:lnTo>
                <a:lnTo>
                  <a:pt x="1752892" y="197485"/>
                </a:lnTo>
                <a:lnTo>
                  <a:pt x="1746923" y="194310"/>
                </a:lnTo>
                <a:lnTo>
                  <a:pt x="1741081" y="191008"/>
                </a:lnTo>
                <a:lnTo>
                  <a:pt x="1735112" y="188087"/>
                </a:lnTo>
                <a:lnTo>
                  <a:pt x="1729143" y="185674"/>
                </a:lnTo>
                <a:lnTo>
                  <a:pt x="1723047" y="183261"/>
                </a:lnTo>
                <a:lnTo>
                  <a:pt x="1717078" y="180975"/>
                </a:lnTo>
                <a:lnTo>
                  <a:pt x="1711236" y="178815"/>
                </a:lnTo>
                <a:lnTo>
                  <a:pt x="1705394" y="176784"/>
                </a:lnTo>
                <a:lnTo>
                  <a:pt x="1700060" y="174498"/>
                </a:lnTo>
                <a:lnTo>
                  <a:pt x="1695488" y="172212"/>
                </a:lnTo>
                <a:lnTo>
                  <a:pt x="1690916" y="169799"/>
                </a:lnTo>
                <a:lnTo>
                  <a:pt x="1687106" y="167004"/>
                </a:lnTo>
                <a:lnTo>
                  <a:pt x="1684312" y="163957"/>
                </a:lnTo>
                <a:lnTo>
                  <a:pt x="1681518" y="160782"/>
                </a:lnTo>
                <a:lnTo>
                  <a:pt x="1680121" y="156972"/>
                </a:lnTo>
                <a:lnTo>
                  <a:pt x="1680121" y="149351"/>
                </a:lnTo>
                <a:lnTo>
                  <a:pt x="1680756" y="146558"/>
                </a:lnTo>
                <a:lnTo>
                  <a:pt x="1681899" y="143890"/>
                </a:lnTo>
                <a:lnTo>
                  <a:pt x="1684820" y="139064"/>
                </a:lnTo>
                <a:lnTo>
                  <a:pt x="1689646" y="135127"/>
                </a:lnTo>
                <a:lnTo>
                  <a:pt x="1692694" y="133731"/>
                </a:lnTo>
                <a:lnTo>
                  <a:pt x="1696377" y="132714"/>
                </a:lnTo>
                <a:lnTo>
                  <a:pt x="1700060" y="131572"/>
                </a:lnTo>
                <a:lnTo>
                  <a:pt x="1704505" y="131063"/>
                </a:lnTo>
                <a:lnTo>
                  <a:pt x="1716697" y="131063"/>
                </a:lnTo>
                <a:lnTo>
                  <a:pt x="1723047" y="131825"/>
                </a:lnTo>
                <a:lnTo>
                  <a:pt x="1728635" y="133476"/>
                </a:lnTo>
                <a:lnTo>
                  <a:pt x="1734223" y="135000"/>
                </a:lnTo>
                <a:lnTo>
                  <a:pt x="1739176" y="136651"/>
                </a:lnTo>
                <a:lnTo>
                  <a:pt x="1743367" y="138429"/>
                </a:lnTo>
                <a:lnTo>
                  <a:pt x="1747685" y="140208"/>
                </a:lnTo>
                <a:lnTo>
                  <a:pt x="1751114" y="141859"/>
                </a:lnTo>
                <a:lnTo>
                  <a:pt x="1754035" y="143510"/>
                </a:lnTo>
                <a:lnTo>
                  <a:pt x="1756829" y="145034"/>
                </a:lnTo>
                <a:lnTo>
                  <a:pt x="1763306" y="145034"/>
                </a:lnTo>
                <a:lnTo>
                  <a:pt x="1766354" y="138557"/>
                </a:lnTo>
                <a:lnTo>
                  <a:pt x="1766862" y="133476"/>
                </a:lnTo>
                <a:lnTo>
                  <a:pt x="1766989" y="130175"/>
                </a:lnTo>
                <a:lnTo>
                  <a:pt x="1766989" y="122809"/>
                </a:lnTo>
                <a:lnTo>
                  <a:pt x="1766354" y="115315"/>
                </a:lnTo>
                <a:lnTo>
                  <a:pt x="1764449" y="107823"/>
                </a:lnTo>
                <a:lnTo>
                  <a:pt x="1757718" y="101981"/>
                </a:lnTo>
                <a:lnTo>
                  <a:pt x="1751114" y="98806"/>
                </a:lnTo>
                <a:lnTo>
                  <a:pt x="1742351" y="96012"/>
                </a:lnTo>
                <a:lnTo>
                  <a:pt x="1737652" y="94741"/>
                </a:lnTo>
                <a:lnTo>
                  <a:pt x="1732318" y="93599"/>
                </a:lnTo>
                <a:lnTo>
                  <a:pt x="1726476" y="92710"/>
                </a:lnTo>
                <a:lnTo>
                  <a:pt x="1720507" y="91821"/>
                </a:lnTo>
                <a:lnTo>
                  <a:pt x="1714538" y="91312"/>
                </a:lnTo>
                <a:lnTo>
                  <a:pt x="1708188" y="91312"/>
                </a:lnTo>
                <a:lnTo>
                  <a:pt x="1698881" y="91631"/>
                </a:lnTo>
                <a:lnTo>
                  <a:pt x="1686135" y="93201"/>
                </a:lnTo>
                <a:lnTo>
                  <a:pt x="1674406" y="96012"/>
                </a:lnTo>
                <a:lnTo>
                  <a:pt x="1659031" y="102440"/>
                </a:lnTo>
                <a:lnTo>
                  <a:pt x="1648879" y="109220"/>
                </a:lnTo>
                <a:lnTo>
                  <a:pt x="1639377" y="118791"/>
                </a:lnTo>
                <a:lnTo>
                  <a:pt x="1632750" y="129666"/>
                </a:lnTo>
                <a:lnTo>
                  <a:pt x="1628436" y="142792"/>
                </a:lnTo>
                <a:lnTo>
                  <a:pt x="1627162" y="155828"/>
                </a:lnTo>
                <a:lnTo>
                  <a:pt x="1627162" y="165226"/>
                </a:lnTo>
                <a:lnTo>
                  <a:pt x="1628559" y="173227"/>
                </a:lnTo>
                <a:lnTo>
                  <a:pt x="1631353" y="179959"/>
                </a:lnTo>
                <a:lnTo>
                  <a:pt x="1634020" y="186689"/>
                </a:lnTo>
                <a:lnTo>
                  <a:pt x="1637703" y="192404"/>
                </a:lnTo>
                <a:lnTo>
                  <a:pt x="1642275" y="197231"/>
                </a:lnTo>
                <a:lnTo>
                  <a:pt x="1646847" y="201929"/>
                </a:lnTo>
                <a:lnTo>
                  <a:pt x="1651927" y="205994"/>
                </a:lnTo>
                <a:lnTo>
                  <a:pt x="1657642" y="209169"/>
                </a:lnTo>
                <a:lnTo>
                  <a:pt x="1663357" y="212471"/>
                </a:lnTo>
                <a:lnTo>
                  <a:pt x="1669326" y="215391"/>
                </a:lnTo>
                <a:lnTo>
                  <a:pt x="1675295" y="217932"/>
                </a:lnTo>
                <a:lnTo>
                  <a:pt x="1681264" y="220472"/>
                </a:lnTo>
                <a:lnTo>
                  <a:pt x="1687233" y="222758"/>
                </a:lnTo>
                <a:lnTo>
                  <a:pt x="1692948" y="224789"/>
                </a:lnTo>
                <a:lnTo>
                  <a:pt x="1698663" y="226949"/>
                </a:lnTo>
                <a:lnTo>
                  <a:pt x="1703743" y="229108"/>
                </a:lnTo>
                <a:lnTo>
                  <a:pt x="1708315" y="231521"/>
                </a:lnTo>
                <a:lnTo>
                  <a:pt x="1712887" y="233934"/>
                </a:lnTo>
                <a:lnTo>
                  <a:pt x="1716570" y="236727"/>
                </a:lnTo>
                <a:lnTo>
                  <a:pt x="1719237" y="239902"/>
                </a:lnTo>
                <a:lnTo>
                  <a:pt x="1722031" y="243077"/>
                </a:lnTo>
                <a:lnTo>
                  <a:pt x="1723428" y="247014"/>
                </a:lnTo>
                <a:lnTo>
                  <a:pt x="1723428" y="255270"/>
                </a:lnTo>
                <a:lnTo>
                  <a:pt x="1722666" y="258699"/>
                </a:lnTo>
                <a:lnTo>
                  <a:pt x="1721142" y="261747"/>
                </a:lnTo>
                <a:lnTo>
                  <a:pt x="1719745" y="264668"/>
                </a:lnTo>
                <a:lnTo>
                  <a:pt x="1717459" y="267081"/>
                </a:lnTo>
                <a:lnTo>
                  <a:pt x="1714538" y="269113"/>
                </a:lnTo>
                <a:lnTo>
                  <a:pt x="1711744" y="271018"/>
                </a:lnTo>
                <a:lnTo>
                  <a:pt x="1708315" y="272414"/>
                </a:lnTo>
                <a:lnTo>
                  <a:pt x="1704378" y="273558"/>
                </a:lnTo>
                <a:lnTo>
                  <a:pt x="1700314" y="274574"/>
                </a:lnTo>
                <a:lnTo>
                  <a:pt x="1695869" y="275082"/>
                </a:lnTo>
                <a:lnTo>
                  <a:pt x="1682788" y="275082"/>
                </a:lnTo>
                <a:lnTo>
                  <a:pt x="1675549" y="274065"/>
                </a:lnTo>
                <a:lnTo>
                  <a:pt x="1669326" y="272161"/>
                </a:lnTo>
                <a:lnTo>
                  <a:pt x="1662976" y="270256"/>
                </a:lnTo>
                <a:lnTo>
                  <a:pt x="1657388" y="268097"/>
                </a:lnTo>
                <a:lnTo>
                  <a:pt x="1652689" y="265938"/>
                </a:lnTo>
                <a:lnTo>
                  <a:pt x="1647863" y="263651"/>
                </a:lnTo>
                <a:lnTo>
                  <a:pt x="1643926" y="261620"/>
                </a:lnTo>
                <a:lnTo>
                  <a:pt x="1640751" y="259841"/>
                </a:lnTo>
                <a:lnTo>
                  <a:pt x="1637449" y="257937"/>
                </a:lnTo>
                <a:lnTo>
                  <a:pt x="1633385" y="257048"/>
                </a:lnTo>
                <a:lnTo>
                  <a:pt x="1630083" y="257810"/>
                </a:lnTo>
                <a:lnTo>
                  <a:pt x="1627924" y="260858"/>
                </a:lnTo>
                <a:lnTo>
                  <a:pt x="1626781" y="264540"/>
                </a:lnTo>
                <a:lnTo>
                  <a:pt x="1626527" y="267208"/>
                </a:lnTo>
                <a:lnTo>
                  <a:pt x="1626273" y="269748"/>
                </a:lnTo>
                <a:lnTo>
                  <a:pt x="1626019" y="273176"/>
                </a:lnTo>
                <a:lnTo>
                  <a:pt x="1626019" y="284099"/>
                </a:lnTo>
                <a:lnTo>
                  <a:pt x="1626527" y="289051"/>
                </a:lnTo>
                <a:lnTo>
                  <a:pt x="1627416" y="292353"/>
                </a:lnTo>
                <a:lnTo>
                  <a:pt x="1628305" y="295783"/>
                </a:lnTo>
                <a:lnTo>
                  <a:pt x="1631226" y="299720"/>
                </a:lnTo>
                <a:lnTo>
                  <a:pt x="1635417" y="303022"/>
                </a:lnTo>
                <a:lnTo>
                  <a:pt x="1638973" y="304800"/>
                </a:lnTo>
                <a:lnTo>
                  <a:pt x="1642656" y="306577"/>
                </a:lnTo>
                <a:lnTo>
                  <a:pt x="1647101" y="308356"/>
                </a:lnTo>
                <a:lnTo>
                  <a:pt x="1652435" y="310007"/>
                </a:lnTo>
                <a:lnTo>
                  <a:pt x="1657769" y="3117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62748" y="1279578"/>
            <a:ext cx="58352" cy="201622"/>
          </a:xfrm>
          <a:custGeom>
            <a:avLst/>
            <a:gdLst/>
            <a:ahLst/>
            <a:cxnLst/>
            <a:rect l="l" t="t" r="r" b="b"/>
            <a:pathLst>
              <a:path w="58352" h="201622">
                <a:moveTo>
                  <a:pt x="6807" y="52143"/>
                </a:moveTo>
                <a:lnTo>
                  <a:pt x="4479" y="60284"/>
                </a:lnTo>
                <a:lnTo>
                  <a:pt x="1991" y="72452"/>
                </a:lnTo>
                <a:lnTo>
                  <a:pt x="498" y="85232"/>
                </a:lnTo>
                <a:lnTo>
                  <a:pt x="0" y="98625"/>
                </a:lnTo>
                <a:lnTo>
                  <a:pt x="235" y="108675"/>
                </a:lnTo>
                <a:lnTo>
                  <a:pt x="1338" y="121826"/>
                </a:lnTo>
                <a:lnTo>
                  <a:pt x="3342" y="134097"/>
                </a:lnTo>
                <a:lnTo>
                  <a:pt x="6248" y="145488"/>
                </a:lnTo>
                <a:lnTo>
                  <a:pt x="11601" y="159430"/>
                </a:lnTo>
                <a:lnTo>
                  <a:pt x="17837" y="170459"/>
                </a:lnTo>
                <a:lnTo>
                  <a:pt x="25450" y="180159"/>
                </a:lnTo>
                <a:lnTo>
                  <a:pt x="35301" y="189170"/>
                </a:lnTo>
                <a:lnTo>
                  <a:pt x="45961" y="196095"/>
                </a:lnTo>
                <a:lnTo>
                  <a:pt x="58038" y="201622"/>
                </a:lnTo>
                <a:lnTo>
                  <a:pt x="58352" y="109427"/>
                </a:lnTo>
                <a:lnTo>
                  <a:pt x="57823" y="96212"/>
                </a:lnTo>
                <a:lnTo>
                  <a:pt x="46561" y="0"/>
                </a:lnTo>
                <a:lnTo>
                  <a:pt x="36251" y="7336"/>
                </a:lnTo>
                <a:lnTo>
                  <a:pt x="27228" y="15948"/>
                </a:lnTo>
                <a:lnTo>
                  <a:pt x="17667" y="28572"/>
                </a:lnTo>
                <a:lnTo>
                  <a:pt x="11600" y="39788"/>
                </a:lnTo>
                <a:lnTo>
                  <a:pt x="6807" y="52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76934" y="1272794"/>
            <a:ext cx="43687" cy="202573"/>
          </a:xfrm>
          <a:custGeom>
            <a:avLst/>
            <a:gdLst/>
            <a:ahLst/>
            <a:cxnLst/>
            <a:rect l="l" t="t" r="r" b="b"/>
            <a:pathLst>
              <a:path w="43687" h="202573">
                <a:moveTo>
                  <a:pt x="21209" y="184657"/>
                </a:moveTo>
                <a:lnTo>
                  <a:pt x="28388" y="173107"/>
                </a:lnTo>
                <a:lnTo>
                  <a:pt x="33650" y="161484"/>
                </a:lnTo>
                <a:lnTo>
                  <a:pt x="37846" y="148589"/>
                </a:lnTo>
                <a:lnTo>
                  <a:pt x="40059" y="139403"/>
                </a:lnTo>
                <a:lnTo>
                  <a:pt x="42084" y="127252"/>
                </a:lnTo>
                <a:lnTo>
                  <a:pt x="43289" y="114363"/>
                </a:lnTo>
                <a:lnTo>
                  <a:pt x="43687" y="100710"/>
                </a:lnTo>
                <a:lnTo>
                  <a:pt x="43643" y="96371"/>
                </a:lnTo>
                <a:lnTo>
                  <a:pt x="42967" y="83427"/>
                </a:lnTo>
                <a:lnTo>
                  <a:pt x="41494" y="70868"/>
                </a:lnTo>
                <a:lnTo>
                  <a:pt x="39243" y="58673"/>
                </a:lnTo>
                <a:lnTo>
                  <a:pt x="35782" y="46146"/>
                </a:lnTo>
                <a:lnTo>
                  <a:pt x="30991" y="34357"/>
                </a:lnTo>
                <a:lnTo>
                  <a:pt x="25018" y="23748"/>
                </a:lnTo>
                <a:lnTo>
                  <a:pt x="19500" y="16260"/>
                </a:lnTo>
                <a:lnTo>
                  <a:pt x="10492" y="7284"/>
                </a:lnTo>
                <a:lnTo>
                  <a:pt x="0" y="0"/>
                </a:lnTo>
                <a:lnTo>
                  <a:pt x="2906" y="202573"/>
                </a:lnTo>
                <a:lnTo>
                  <a:pt x="12681" y="194529"/>
                </a:lnTo>
                <a:lnTo>
                  <a:pt x="21209" y="184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76477" y="1409700"/>
            <a:ext cx="17914" cy="64388"/>
          </a:xfrm>
          <a:custGeom>
            <a:avLst/>
            <a:gdLst/>
            <a:ahLst/>
            <a:cxnLst/>
            <a:rect l="l" t="t" r="r" b="b"/>
            <a:pathLst>
              <a:path w="17914" h="64388">
                <a:moveTo>
                  <a:pt x="9110" y="10812"/>
                </a:moveTo>
                <a:lnTo>
                  <a:pt x="0" y="0"/>
                </a:lnTo>
                <a:lnTo>
                  <a:pt x="2285" y="55752"/>
                </a:lnTo>
                <a:lnTo>
                  <a:pt x="7365" y="60071"/>
                </a:lnTo>
                <a:lnTo>
                  <a:pt x="12572" y="64388"/>
                </a:lnTo>
                <a:lnTo>
                  <a:pt x="17914" y="19365"/>
                </a:lnTo>
                <a:lnTo>
                  <a:pt x="9110" y="10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65580" y="1263903"/>
            <a:ext cx="127888" cy="220853"/>
          </a:xfrm>
          <a:custGeom>
            <a:avLst/>
            <a:gdLst/>
            <a:ahLst/>
            <a:cxnLst/>
            <a:rect l="l" t="t" r="r" b="b"/>
            <a:pathLst>
              <a:path w="127888" h="220853">
                <a:moveTo>
                  <a:pt x="48006" y="11303"/>
                </a:moveTo>
                <a:lnTo>
                  <a:pt x="46100" y="7747"/>
                </a:lnTo>
                <a:lnTo>
                  <a:pt x="43179" y="6096"/>
                </a:lnTo>
                <a:lnTo>
                  <a:pt x="38988" y="4825"/>
                </a:lnTo>
                <a:lnTo>
                  <a:pt x="35940" y="4445"/>
                </a:lnTo>
                <a:lnTo>
                  <a:pt x="32765" y="4063"/>
                </a:lnTo>
                <a:lnTo>
                  <a:pt x="28828" y="3810"/>
                </a:lnTo>
                <a:lnTo>
                  <a:pt x="19431" y="3810"/>
                </a:lnTo>
                <a:lnTo>
                  <a:pt x="15620" y="4063"/>
                </a:lnTo>
                <a:lnTo>
                  <a:pt x="12572" y="4445"/>
                </a:lnTo>
                <a:lnTo>
                  <a:pt x="9525" y="4825"/>
                </a:lnTo>
                <a:lnTo>
                  <a:pt x="6984" y="5334"/>
                </a:lnTo>
                <a:lnTo>
                  <a:pt x="3175" y="6858"/>
                </a:lnTo>
                <a:lnTo>
                  <a:pt x="381" y="10033"/>
                </a:lnTo>
                <a:lnTo>
                  <a:pt x="0" y="12826"/>
                </a:lnTo>
                <a:lnTo>
                  <a:pt x="0" y="211836"/>
                </a:lnTo>
                <a:lnTo>
                  <a:pt x="8000" y="219329"/>
                </a:lnTo>
                <a:lnTo>
                  <a:pt x="18033" y="220599"/>
                </a:lnTo>
                <a:lnTo>
                  <a:pt x="22606" y="220853"/>
                </a:lnTo>
                <a:lnTo>
                  <a:pt x="33528" y="220853"/>
                </a:lnTo>
                <a:lnTo>
                  <a:pt x="41656" y="220218"/>
                </a:lnTo>
                <a:lnTo>
                  <a:pt x="52450" y="217805"/>
                </a:lnTo>
                <a:lnTo>
                  <a:pt x="56260" y="211836"/>
                </a:lnTo>
                <a:lnTo>
                  <a:pt x="56260" y="87757"/>
                </a:lnTo>
                <a:lnTo>
                  <a:pt x="60325" y="81280"/>
                </a:lnTo>
                <a:lnTo>
                  <a:pt x="64261" y="75692"/>
                </a:lnTo>
                <a:lnTo>
                  <a:pt x="67944" y="71247"/>
                </a:lnTo>
                <a:lnTo>
                  <a:pt x="71628" y="66801"/>
                </a:lnTo>
                <a:lnTo>
                  <a:pt x="75056" y="63246"/>
                </a:lnTo>
                <a:lnTo>
                  <a:pt x="78358" y="60579"/>
                </a:lnTo>
                <a:lnTo>
                  <a:pt x="81787" y="57912"/>
                </a:lnTo>
                <a:lnTo>
                  <a:pt x="84962" y="55880"/>
                </a:lnTo>
                <a:lnTo>
                  <a:pt x="88137" y="54610"/>
                </a:lnTo>
                <a:lnTo>
                  <a:pt x="91312" y="53340"/>
                </a:lnTo>
                <a:lnTo>
                  <a:pt x="94360" y="52705"/>
                </a:lnTo>
                <a:lnTo>
                  <a:pt x="100203" y="52705"/>
                </a:lnTo>
                <a:lnTo>
                  <a:pt x="104901" y="53467"/>
                </a:lnTo>
                <a:lnTo>
                  <a:pt x="109092" y="54610"/>
                </a:lnTo>
                <a:lnTo>
                  <a:pt x="112903" y="55753"/>
                </a:lnTo>
                <a:lnTo>
                  <a:pt x="116078" y="56896"/>
                </a:lnTo>
                <a:lnTo>
                  <a:pt x="120014" y="57658"/>
                </a:lnTo>
                <a:lnTo>
                  <a:pt x="122808" y="57276"/>
                </a:lnTo>
                <a:lnTo>
                  <a:pt x="125475" y="54483"/>
                </a:lnTo>
                <a:lnTo>
                  <a:pt x="126618" y="50546"/>
                </a:lnTo>
                <a:lnTo>
                  <a:pt x="127126" y="47879"/>
                </a:lnTo>
                <a:lnTo>
                  <a:pt x="127381" y="44450"/>
                </a:lnTo>
                <a:lnTo>
                  <a:pt x="127761" y="41021"/>
                </a:lnTo>
                <a:lnTo>
                  <a:pt x="127888" y="36703"/>
                </a:lnTo>
                <a:lnTo>
                  <a:pt x="127888" y="25908"/>
                </a:lnTo>
                <a:lnTo>
                  <a:pt x="127761" y="21717"/>
                </a:lnTo>
                <a:lnTo>
                  <a:pt x="127634" y="18542"/>
                </a:lnTo>
                <a:lnTo>
                  <a:pt x="127507" y="15494"/>
                </a:lnTo>
                <a:lnTo>
                  <a:pt x="127000" y="11557"/>
                </a:lnTo>
                <a:lnTo>
                  <a:pt x="126364" y="8762"/>
                </a:lnTo>
                <a:lnTo>
                  <a:pt x="124967" y="6096"/>
                </a:lnTo>
                <a:lnTo>
                  <a:pt x="122047" y="3937"/>
                </a:lnTo>
                <a:lnTo>
                  <a:pt x="118490" y="2667"/>
                </a:lnTo>
                <a:lnTo>
                  <a:pt x="114045" y="1524"/>
                </a:lnTo>
                <a:lnTo>
                  <a:pt x="109347" y="635"/>
                </a:lnTo>
                <a:lnTo>
                  <a:pt x="104901" y="126"/>
                </a:lnTo>
                <a:lnTo>
                  <a:pt x="96647" y="0"/>
                </a:lnTo>
                <a:lnTo>
                  <a:pt x="92582" y="635"/>
                </a:lnTo>
                <a:lnTo>
                  <a:pt x="88391" y="1650"/>
                </a:lnTo>
                <a:lnTo>
                  <a:pt x="84200" y="2794"/>
                </a:lnTo>
                <a:lnTo>
                  <a:pt x="80009" y="4825"/>
                </a:lnTo>
                <a:lnTo>
                  <a:pt x="75818" y="7620"/>
                </a:lnTo>
                <a:lnTo>
                  <a:pt x="71628" y="10413"/>
                </a:lnTo>
                <a:lnTo>
                  <a:pt x="67309" y="14350"/>
                </a:lnTo>
                <a:lnTo>
                  <a:pt x="62737" y="19176"/>
                </a:lnTo>
                <a:lnTo>
                  <a:pt x="58038" y="24003"/>
                </a:lnTo>
                <a:lnTo>
                  <a:pt x="53212" y="30099"/>
                </a:lnTo>
                <a:lnTo>
                  <a:pt x="48006" y="37592"/>
                </a:lnTo>
                <a:lnTo>
                  <a:pt x="48006" y="113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69542" y="1271777"/>
            <a:ext cx="3301" cy="82550"/>
          </a:xfrm>
          <a:custGeom>
            <a:avLst/>
            <a:gdLst/>
            <a:ahLst/>
            <a:cxnLst/>
            <a:rect l="l" t="t" r="r" b="b"/>
            <a:pathLst>
              <a:path w="3301" h="82550">
                <a:moveTo>
                  <a:pt x="0" y="82550"/>
                </a:moveTo>
                <a:lnTo>
                  <a:pt x="381" y="75564"/>
                </a:lnTo>
                <a:lnTo>
                  <a:pt x="1396" y="68961"/>
                </a:lnTo>
                <a:lnTo>
                  <a:pt x="3301" y="62864"/>
                </a:lnTo>
                <a:lnTo>
                  <a:pt x="1905" y="0"/>
                </a:lnTo>
                <a:lnTo>
                  <a:pt x="867" y="436"/>
                </a:lnTo>
                <a:lnTo>
                  <a:pt x="0" y="82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85874" y="1291716"/>
            <a:ext cx="22098" cy="98806"/>
          </a:xfrm>
          <a:custGeom>
            <a:avLst/>
            <a:gdLst/>
            <a:ahLst/>
            <a:cxnLst/>
            <a:rect l="l" t="t" r="r" b="b"/>
            <a:pathLst>
              <a:path w="22098" h="98806">
                <a:moveTo>
                  <a:pt x="22098" y="85598"/>
                </a:moveTo>
                <a:lnTo>
                  <a:pt x="22094" y="68652"/>
                </a:lnTo>
                <a:lnTo>
                  <a:pt x="21443" y="55417"/>
                </a:lnTo>
                <a:lnTo>
                  <a:pt x="19666" y="42854"/>
                </a:lnTo>
                <a:lnTo>
                  <a:pt x="16763" y="30987"/>
                </a:lnTo>
                <a:lnTo>
                  <a:pt x="13312" y="21376"/>
                </a:lnTo>
                <a:lnTo>
                  <a:pt x="7448" y="10076"/>
                </a:lnTo>
                <a:lnTo>
                  <a:pt x="0" y="0"/>
                </a:lnTo>
                <a:lnTo>
                  <a:pt x="4952" y="98806"/>
                </a:lnTo>
                <a:lnTo>
                  <a:pt x="10287" y="98806"/>
                </a:lnTo>
                <a:lnTo>
                  <a:pt x="14477" y="97155"/>
                </a:lnTo>
                <a:lnTo>
                  <a:pt x="17525" y="93853"/>
                </a:lnTo>
                <a:lnTo>
                  <a:pt x="20574" y="90678"/>
                </a:lnTo>
                <a:lnTo>
                  <a:pt x="22098" y="855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12392" y="1263903"/>
            <a:ext cx="186182" cy="224662"/>
          </a:xfrm>
          <a:custGeom>
            <a:avLst/>
            <a:gdLst/>
            <a:ahLst/>
            <a:cxnLst/>
            <a:rect l="l" t="t" r="r" b="b"/>
            <a:pathLst>
              <a:path w="186182" h="224662">
                <a:moveTo>
                  <a:pt x="58165" y="142748"/>
                </a:moveTo>
                <a:lnTo>
                  <a:pt x="57150" y="135128"/>
                </a:lnTo>
                <a:lnTo>
                  <a:pt x="57150" y="126619"/>
                </a:lnTo>
                <a:lnTo>
                  <a:pt x="178434" y="126619"/>
                </a:lnTo>
                <a:lnTo>
                  <a:pt x="173482" y="27812"/>
                </a:lnTo>
                <a:lnTo>
                  <a:pt x="166454" y="20853"/>
                </a:lnTo>
                <a:lnTo>
                  <a:pt x="156235" y="13397"/>
                </a:lnTo>
                <a:lnTo>
                  <a:pt x="144399" y="7366"/>
                </a:lnTo>
                <a:lnTo>
                  <a:pt x="139901" y="5693"/>
                </a:lnTo>
                <a:lnTo>
                  <a:pt x="128340" y="2555"/>
                </a:lnTo>
                <a:lnTo>
                  <a:pt x="115579" y="645"/>
                </a:lnTo>
                <a:lnTo>
                  <a:pt x="101600" y="0"/>
                </a:lnTo>
                <a:lnTo>
                  <a:pt x="96023" y="113"/>
                </a:lnTo>
                <a:lnTo>
                  <a:pt x="82878" y="1355"/>
                </a:lnTo>
                <a:lnTo>
                  <a:pt x="70549" y="3948"/>
                </a:lnTo>
                <a:lnTo>
                  <a:pt x="59055" y="7874"/>
                </a:lnTo>
                <a:lnTo>
                  <a:pt x="60452" y="70738"/>
                </a:lnTo>
                <a:lnTo>
                  <a:pt x="62230" y="64516"/>
                </a:lnTo>
                <a:lnTo>
                  <a:pt x="64896" y="59182"/>
                </a:lnTo>
                <a:lnTo>
                  <a:pt x="68453" y="54610"/>
                </a:lnTo>
                <a:lnTo>
                  <a:pt x="72009" y="50037"/>
                </a:lnTo>
                <a:lnTo>
                  <a:pt x="76327" y="46482"/>
                </a:lnTo>
                <a:lnTo>
                  <a:pt x="81660" y="43815"/>
                </a:lnTo>
                <a:lnTo>
                  <a:pt x="86868" y="41148"/>
                </a:lnTo>
                <a:lnTo>
                  <a:pt x="93090" y="39750"/>
                </a:lnTo>
                <a:lnTo>
                  <a:pt x="100203" y="39750"/>
                </a:lnTo>
                <a:lnTo>
                  <a:pt x="110417" y="40654"/>
                </a:lnTo>
                <a:lnTo>
                  <a:pt x="122538" y="45137"/>
                </a:lnTo>
                <a:lnTo>
                  <a:pt x="131572" y="53340"/>
                </a:lnTo>
                <a:lnTo>
                  <a:pt x="137305" y="63670"/>
                </a:lnTo>
                <a:lnTo>
                  <a:pt x="140400" y="75945"/>
                </a:lnTo>
                <a:lnTo>
                  <a:pt x="141097" y="90424"/>
                </a:lnTo>
                <a:lnTo>
                  <a:pt x="57150" y="90424"/>
                </a:lnTo>
                <a:lnTo>
                  <a:pt x="58017" y="8310"/>
                </a:lnTo>
                <a:lnTo>
                  <a:pt x="46494" y="14222"/>
                </a:lnTo>
                <a:lnTo>
                  <a:pt x="36172" y="21603"/>
                </a:lnTo>
                <a:lnTo>
                  <a:pt x="27051" y="30480"/>
                </a:lnTo>
                <a:lnTo>
                  <a:pt x="17813" y="42924"/>
                </a:lnTo>
                <a:lnTo>
                  <a:pt x="11800" y="54190"/>
                </a:lnTo>
                <a:lnTo>
                  <a:pt x="6985" y="66675"/>
                </a:lnTo>
                <a:lnTo>
                  <a:pt x="4314" y="75986"/>
                </a:lnTo>
                <a:lnTo>
                  <a:pt x="1908" y="88136"/>
                </a:lnTo>
                <a:lnTo>
                  <a:pt x="474" y="100997"/>
                </a:lnTo>
                <a:lnTo>
                  <a:pt x="0" y="114554"/>
                </a:lnTo>
                <a:lnTo>
                  <a:pt x="325" y="126711"/>
                </a:lnTo>
                <a:lnTo>
                  <a:pt x="1522" y="139834"/>
                </a:lnTo>
                <a:lnTo>
                  <a:pt x="3610" y="151987"/>
                </a:lnTo>
                <a:lnTo>
                  <a:pt x="6604" y="163195"/>
                </a:lnTo>
                <a:lnTo>
                  <a:pt x="12275" y="177264"/>
                </a:lnTo>
                <a:lnTo>
                  <a:pt x="18722" y="188149"/>
                </a:lnTo>
                <a:lnTo>
                  <a:pt x="26543" y="197612"/>
                </a:lnTo>
                <a:lnTo>
                  <a:pt x="36778" y="206282"/>
                </a:lnTo>
                <a:lnTo>
                  <a:pt x="47663" y="212845"/>
                </a:lnTo>
                <a:lnTo>
                  <a:pt x="59944" y="217932"/>
                </a:lnTo>
                <a:lnTo>
                  <a:pt x="67820" y="220241"/>
                </a:lnTo>
                <a:lnTo>
                  <a:pt x="79758" y="222687"/>
                </a:lnTo>
                <a:lnTo>
                  <a:pt x="92664" y="224166"/>
                </a:lnTo>
                <a:lnTo>
                  <a:pt x="106553" y="224662"/>
                </a:lnTo>
                <a:lnTo>
                  <a:pt x="109027" y="224649"/>
                </a:lnTo>
                <a:lnTo>
                  <a:pt x="121995" y="224102"/>
                </a:lnTo>
                <a:lnTo>
                  <a:pt x="134239" y="222758"/>
                </a:lnTo>
                <a:lnTo>
                  <a:pt x="142875" y="221487"/>
                </a:lnTo>
                <a:lnTo>
                  <a:pt x="150495" y="219963"/>
                </a:lnTo>
                <a:lnTo>
                  <a:pt x="163830" y="216535"/>
                </a:lnTo>
                <a:lnTo>
                  <a:pt x="173735" y="212979"/>
                </a:lnTo>
                <a:lnTo>
                  <a:pt x="180721" y="209804"/>
                </a:lnTo>
                <a:lnTo>
                  <a:pt x="185293" y="201422"/>
                </a:lnTo>
                <a:lnTo>
                  <a:pt x="186182" y="193167"/>
                </a:lnTo>
                <a:lnTo>
                  <a:pt x="186055" y="180340"/>
                </a:lnTo>
                <a:lnTo>
                  <a:pt x="183260" y="169925"/>
                </a:lnTo>
                <a:lnTo>
                  <a:pt x="173990" y="169291"/>
                </a:lnTo>
                <a:lnTo>
                  <a:pt x="166751" y="172085"/>
                </a:lnTo>
                <a:lnTo>
                  <a:pt x="162306" y="173736"/>
                </a:lnTo>
                <a:lnTo>
                  <a:pt x="156845" y="175387"/>
                </a:lnTo>
                <a:lnTo>
                  <a:pt x="151384" y="177165"/>
                </a:lnTo>
                <a:lnTo>
                  <a:pt x="145034" y="178688"/>
                </a:lnTo>
                <a:lnTo>
                  <a:pt x="137540" y="180086"/>
                </a:lnTo>
                <a:lnTo>
                  <a:pt x="137022" y="180181"/>
                </a:lnTo>
                <a:lnTo>
                  <a:pt x="125145" y="181714"/>
                </a:lnTo>
                <a:lnTo>
                  <a:pt x="111633" y="182245"/>
                </a:lnTo>
                <a:lnTo>
                  <a:pt x="101981" y="182245"/>
                </a:lnTo>
                <a:lnTo>
                  <a:pt x="93726" y="180975"/>
                </a:lnTo>
                <a:lnTo>
                  <a:pt x="86740" y="178435"/>
                </a:lnTo>
                <a:lnTo>
                  <a:pt x="79883" y="175895"/>
                </a:lnTo>
                <a:lnTo>
                  <a:pt x="74168" y="172212"/>
                </a:lnTo>
                <a:lnTo>
                  <a:pt x="69850" y="167386"/>
                </a:lnTo>
                <a:lnTo>
                  <a:pt x="65405" y="162560"/>
                </a:lnTo>
                <a:lnTo>
                  <a:pt x="62230" y="156591"/>
                </a:lnTo>
                <a:lnTo>
                  <a:pt x="60197" y="149733"/>
                </a:lnTo>
                <a:lnTo>
                  <a:pt x="58165" y="1427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00250" y="1271777"/>
            <a:ext cx="3301" cy="82550"/>
          </a:xfrm>
          <a:custGeom>
            <a:avLst/>
            <a:gdLst/>
            <a:ahLst/>
            <a:cxnLst/>
            <a:rect l="l" t="t" r="r" b="b"/>
            <a:pathLst>
              <a:path w="3301" h="82550">
                <a:moveTo>
                  <a:pt x="0" y="82550"/>
                </a:moveTo>
                <a:lnTo>
                  <a:pt x="381" y="75564"/>
                </a:lnTo>
                <a:lnTo>
                  <a:pt x="1397" y="68961"/>
                </a:lnTo>
                <a:lnTo>
                  <a:pt x="3301" y="62864"/>
                </a:lnTo>
                <a:lnTo>
                  <a:pt x="1905" y="0"/>
                </a:lnTo>
                <a:lnTo>
                  <a:pt x="867" y="436"/>
                </a:lnTo>
                <a:lnTo>
                  <a:pt x="0" y="82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16582" y="1291716"/>
            <a:ext cx="22098" cy="98806"/>
          </a:xfrm>
          <a:custGeom>
            <a:avLst/>
            <a:gdLst/>
            <a:ahLst/>
            <a:cxnLst/>
            <a:rect l="l" t="t" r="r" b="b"/>
            <a:pathLst>
              <a:path w="22098" h="98806">
                <a:moveTo>
                  <a:pt x="22098" y="85598"/>
                </a:moveTo>
                <a:lnTo>
                  <a:pt x="22094" y="68652"/>
                </a:lnTo>
                <a:lnTo>
                  <a:pt x="21443" y="55417"/>
                </a:lnTo>
                <a:lnTo>
                  <a:pt x="19666" y="42854"/>
                </a:lnTo>
                <a:lnTo>
                  <a:pt x="16763" y="30987"/>
                </a:lnTo>
                <a:lnTo>
                  <a:pt x="13312" y="21376"/>
                </a:lnTo>
                <a:lnTo>
                  <a:pt x="7448" y="10076"/>
                </a:lnTo>
                <a:lnTo>
                  <a:pt x="0" y="0"/>
                </a:lnTo>
                <a:lnTo>
                  <a:pt x="4953" y="98806"/>
                </a:lnTo>
                <a:lnTo>
                  <a:pt x="10287" y="98806"/>
                </a:lnTo>
                <a:lnTo>
                  <a:pt x="14478" y="97155"/>
                </a:lnTo>
                <a:lnTo>
                  <a:pt x="17525" y="93853"/>
                </a:lnTo>
                <a:lnTo>
                  <a:pt x="20574" y="90678"/>
                </a:lnTo>
                <a:lnTo>
                  <a:pt x="22098" y="855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43100" y="1263903"/>
            <a:ext cx="186181" cy="224662"/>
          </a:xfrm>
          <a:custGeom>
            <a:avLst/>
            <a:gdLst/>
            <a:ahLst/>
            <a:cxnLst/>
            <a:rect l="l" t="t" r="r" b="b"/>
            <a:pathLst>
              <a:path w="186181" h="224662">
                <a:moveTo>
                  <a:pt x="58166" y="142748"/>
                </a:moveTo>
                <a:lnTo>
                  <a:pt x="57150" y="135128"/>
                </a:lnTo>
                <a:lnTo>
                  <a:pt x="57150" y="126619"/>
                </a:lnTo>
                <a:lnTo>
                  <a:pt x="178435" y="126619"/>
                </a:lnTo>
                <a:lnTo>
                  <a:pt x="173481" y="27812"/>
                </a:lnTo>
                <a:lnTo>
                  <a:pt x="166454" y="20853"/>
                </a:lnTo>
                <a:lnTo>
                  <a:pt x="156235" y="13397"/>
                </a:lnTo>
                <a:lnTo>
                  <a:pt x="144399" y="7366"/>
                </a:lnTo>
                <a:lnTo>
                  <a:pt x="139901" y="5693"/>
                </a:lnTo>
                <a:lnTo>
                  <a:pt x="128340" y="2555"/>
                </a:lnTo>
                <a:lnTo>
                  <a:pt x="115579" y="645"/>
                </a:lnTo>
                <a:lnTo>
                  <a:pt x="101600" y="0"/>
                </a:lnTo>
                <a:lnTo>
                  <a:pt x="96023" y="113"/>
                </a:lnTo>
                <a:lnTo>
                  <a:pt x="82878" y="1355"/>
                </a:lnTo>
                <a:lnTo>
                  <a:pt x="70549" y="3948"/>
                </a:lnTo>
                <a:lnTo>
                  <a:pt x="59055" y="7874"/>
                </a:lnTo>
                <a:lnTo>
                  <a:pt x="60451" y="70738"/>
                </a:lnTo>
                <a:lnTo>
                  <a:pt x="62230" y="64516"/>
                </a:lnTo>
                <a:lnTo>
                  <a:pt x="64897" y="59182"/>
                </a:lnTo>
                <a:lnTo>
                  <a:pt x="68452" y="54610"/>
                </a:lnTo>
                <a:lnTo>
                  <a:pt x="72008" y="50037"/>
                </a:lnTo>
                <a:lnTo>
                  <a:pt x="76326" y="46482"/>
                </a:lnTo>
                <a:lnTo>
                  <a:pt x="81661" y="43815"/>
                </a:lnTo>
                <a:lnTo>
                  <a:pt x="86868" y="41148"/>
                </a:lnTo>
                <a:lnTo>
                  <a:pt x="93091" y="39750"/>
                </a:lnTo>
                <a:lnTo>
                  <a:pt x="100202" y="39750"/>
                </a:lnTo>
                <a:lnTo>
                  <a:pt x="110417" y="40654"/>
                </a:lnTo>
                <a:lnTo>
                  <a:pt x="122538" y="45137"/>
                </a:lnTo>
                <a:lnTo>
                  <a:pt x="131572" y="53340"/>
                </a:lnTo>
                <a:lnTo>
                  <a:pt x="137305" y="63670"/>
                </a:lnTo>
                <a:lnTo>
                  <a:pt x="140400" y="75945"/>
                </a:lnTo>
                <a:lnTo>
                  <a:pt x="141097" y="90424"/>
                </a:lnTo>
                <a:lnTo>
                  <a:pt x="57150" y="90424"/>
                </a:lnTo>
                <a:lnTo>
                  <a:pt x="58017" y="8310"/>
                </a:lnTo>
                <a:lnTo>
                  <a:pt x="46494" y="14222"/>
                </a:lnTo>
                <a:lnTo>
                  <a:pt x="36172" y="21603"/>
                </a:lnTo>
                <a:lnTo>
                  <a:pt x="27050" y="30480"/>
                </a:lnTo>
                <a:lnTo>
                  <a:pt x="17813" y="42924"/>
                </a:lnTo>
                <a:lnTo>
                  <a:pt x="11800" y="54190"/>
                </a:lnTo>
                <a:lnTo>
                  <a:pt x="6985" y="66675"/>
                </a:lnTo>
                <a:lnTo>
                  <a:pt x="4314" y="75986"/>
                </a:lnTo>
                <a:lnTo>
                  <a:pt x="1908" y="88136"/>
                </a:lnTo>
                <a:lnTo>
                  <a:pt x="474" y="100997"/>
                </a:lnTo>
                <a:lnTo>
                  <a:pt x="0" y="114554"/>
                </a:lnTo>
                <a:lnTo>
                  <a:pt x="325" y="126711"/>
                </a:lnTo>
                <a:lnTo>
                  <a:pt x="1522" y="139834"/>
                </a:lnTo>
                <a:lnTo>
                  <a:pt x="3610" y="151987"/>
                </a:lnTo>
                <a:lnTo>
                  <a:pt x="6604" y="163195"/>
                </a:lnTo>
                <a:lnTo>
                  <a:pt x="12275" y="177264"/>
                </a:lnTo>
                <a:lnTo>
                  <a:pt x="18722" y="188149"/>
                </a:lnTo>
                <a:lnTo>
                  <a:pt x="26543" y="197612"/>
                </a:lnTo>
                <a:lnTo>
                  <a:pt x="36778" y="206282"/>
                </a:lnTo>
                <a:lnTo>
                  <a:pt x="47663" y="212845"/>
                </a:lnTo>
                <a:lnTo>
                  <a:pt x="59943" y="217932"/>
                </a:lnTo>
                <a:lnTo>
                  <a:pt x="67820" y="220241"/>
                </a:lnTo>
                <a:lnTo>
                  <a:pt x="79758" y="222687"/>
                </a:lnTo>
                <a:lnTo>
                  <a:pt x="92664" y="224166"/>
                </a:lnTo>
                <a:lnTo>
                  <a:pt x="106552" y="224662"/>
                </a:lnTo>
                <a:lnTo>
                  <a:pt x="109027" y="224649"/>
                </a:lnTo>
                <a:lnTo>
                  <a:pt x="121995" y="224102"/>
                </a:lnTo>
                <a:lnTo>
                  <a:pt x="134238" y="222758"/>
                </a:lnTo>
                <a:lnTo>
                  <a:pt x="142875" y="221487"/>
                </a:lnTo>
                <a:lnTo>
                  <a:pt x="150494" y="219963"/>
                </a:lnTo>
                <a:lnTo>
                  <a:pt x="163830" y="216535"/>
                </a:lnTo>
                <a:lnTo>
                  <a:pt x="173736" y="212979"/>
                </a:lnTo>
                <a:lnTo>
                  <a:pt x="180720" y="209804"/>
                </a:lnTo>
                <a:lnTo>
                  <a:pt x="185293" y="201422"/>
                </a:lnTo>
                <a:lnTo>
                  <a:pt x="186181" y="193167"/>
                </a:lnTo>
                <a:lnTo>
                  <a:pt x="186055" y="180340"/>
                </a:lnTo>
                <a:lnTo>
                  <a:pt x="183261" y="169925"/>
                </a:lnTo>
                <a:lnTo>
                  <a:pt x="173989" y="169291"/>
                </a:lnTo>
                <a:lnTo>
                  <a:pt x="166750" y="172085"/>
                </a:lnTo>
                <a:lnTo>
                  <a:pt x="162306" y="173736"/>
                </a:lnTo>
                <a:lnTo>
                  <a:pt x="156844" y="175387"/>
                </a:lnTo>
                <a:lnTo>
                  <a:pt x="151383" y="177165"/>
                </a:lnTo>
                <a:lnTo>
                  <a:pt x="145033" y="178688"/>
                </a:lnTo>
                <a:lnTo>
                  <a:pt x="137541" y="180086"/>
                </a:lnTo>
                <a:lnTo>
                  <a:pt x="137022" y="180181"/>
                </a:lnTo>
                <a:lnTo>
                  <a:pt x="125145" y="181714"/>
                </a:lnTo>
                <a:lnTo>
                  <a:pt x="111632" y="182245"/>
                </a:lnTo>
                <a:lnTo>
                  <a:pt x="101981" y="182245"/>
                </a:lnTo>
                <a:lnTo>
                  <a:pt x="93725" y="180975"/>
                </a:lnTo>
                <a:lnTo>
                  <a:pt x="86741" y="178435"/>
                </a:lnTo>
                <a:lnTo>
                  <a:pt x="79882" y="175895"/>
                </a:lnTo>
                <a:lnTo>
                  <a:pt x="74168" y="172212"/>
                </a:lnTo>
                <a:lnTo>
                  <a:pt x="69850" y="167386"/>
                </a:lnTo>
                <a:lnTo>
                  <a:pt x="65405" y="162560"/>
                </a:lnTo>
                <a:lnTo>
                  <a:pt x="62230" y="156591"/>
                </a:lnTo>
                <a:lnTo>
                  <a:pt x="60198" y="149733"/>
                </a:lnTo>
                <a:lnTo>
                  <a:pt x="58166" y="1427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84908" y="1172590"/>
            <a:ext cx="56261" cy="312166"/>
          </a:xfrm>
          <a:custGeom>
            <a:avLst/>
            <a:gdLst/>
            <a:ahLst/>
            <a:cxnLst/>
            <a:rect l="l" t="t" r="r" b="b"/>
            <a:pathLst>
              <a:path w="56261" h="312166">
                <a:moveTo>
                  <a:pt x="0" y="9651"/>
                </a:moveTo>
                <a:lnTo>
                  <a:pt x="0" y="303149"/>
                </a:lnTo>
                <a:lnTo>
                  <a:pt x="381" y="305943"/>
                </a:lnTo>
                <a:lnTo>
                  <a:pt x="10922" y="311150"/>
                </a:lnTo>
                <a:lnTo>
                  <a:pt x="22606" y="312166"/>
                </a:lnTo>
                <a:lnTo>
                  <a:pt x="33528" y="312166"/>
                </a:lnTo>
                <a:lnTo>
                  <a:pt x="45212" y="311150"/>
                </a:lnTo>
                <a:lnTo>
                  <a:pt x="55753" y="305943"/>
                </a:lnTo>
                <a:lnTo>
                  <a:pt x="56261" y="303149"/>
                </a:lnTo>
                <a:lnTo>
                  <a:pt x="56261" y="9651"/>
                </a:lnTo>
                <a:lnTo>
                  <a:pt x="48133" y="1778"/>
                </a:lnTo>
                <a:lnTo>
                  <a:pt x="41656" y="762"/>
                </a:lnTo>
                <a:lnTo>
                  <a:pt x="38100" y="254"/>
                </a:lnTo>
                <a:lnTo>
                  <a:pt x="33528" y="0"/>
                </a:lnTo>
                <a:lnTo>
                  <a:pt x="22606" y="0"/>
                </a:lnTo>
                <a:lnTo>
                  <a:pt x="18034" y="254"/>
                </a:lnTo>
                <a:lnTo>
                  <a:pt x="14478" y="762"/>
                </a:lnTo>
                <a:lnTo>
                  <a:pt x="10922" y="1143"/>
                </a:lnTo>
                <a:lnTo>
                  <a:pt x="8000" y="1778"/>
                </a:lnTo>
                <a:lnTo>
                  <a:pt x="3683" y="3429"/>
                </a:lnTo>
                <a:lnTo>
                  <a:pt x="381" y="6858"/>
                </a:lnTo>
                <a:lnTo>
                  <a:pt x="0" y="96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89886" y="1174369"/>
            <a:ext cx="155194" cy="314197"/>
          </a:xfrm>
          <a:custGeom>
            <a:avLst/>
            <a:gdLst/>
            <a:ahLst/>
            <a:cxnLst/>
            <a:rect l="l" t="t" r="r" b="b"/>
            <a:pathLst>
              <a:path w="155194" h="314197">
                <a:moveTo>
                  <a:pt x="89407" y="266572"/>
                </a:moveTo>
                <a:lnTo>
                  <a:pt x="82931" y="264794"/>
                </a:lnTo>
                <a:lnTo>
                  <a:pt x="77850" y="260984"/>
                </a:lnTo>
                <a:lnTo>
                  <a:pt x="72897" y="257301"/>
                </a:lnTo>
                <a:lnTo>
                  <a:pt x="68833" y="252348"/>
                </a:lnTo>
                <a:lnTo>
                  <a:pt x="65786" y="246125"/>
                </a:lnTo>
                <a:lnTo>
                  <a:pt x="69104" y="313287"/>
                </a:lnTo>
                <a:lnTo>
                  <a:pt x="83057" y="314197"/>
                </a:lnTo>
                <a:lnTo>
                  <a:pt x="83423" y="314197"/>
                </a:lnTo>
                <a:lnTo>
                  <a:pt x="96579" y="313145"/>
                </a:lnTo>
                <a:lnTo>
                  <a:pt x="108903" y="310097"/>
                </a:lnTo>
                <a:lnTo>
                  <a:pt x="120395" y="305053"/>
                </a:lnTo>
                <a:lnTo>
                  <a:pt x="133180" y="296893"/>
                </a:lnTo>
                <a:lnTo>
                  <a:pt x="143047" y="288778"/>
                </a:lnTo>
                <a:lnTo>
                  <a:pt x="152653" y="279272"/>
                </a:lnTo>
                <a:lnTo>
                  <a:pt x="155194" y="0"/>
                </a:lnTo>
                <a:lnTo>
                  <a:pt x="152272" y="634"/>
                </a:lnTo>
                <a:lnTo>
                  <a:pt x="147955" y="2285"/>
                </a:lnTo>
                <a:lnTo>
                  <a:pt x="144780" y="5714"/>
                </a:lnTo>
                <a:lnTo>
                  <a:pt x="144399" y="8508"/>
                </a:lnTo>
                <a:lnTo>
                  <a:pt x="144399" y="116331"/>
                </a:lnTo>
                <a:lnTo>
                  <a:pt x="137928" y="110350"/>
                </a:lnTo>
                <a:lnTo>
                  <a:pt x="127722" y="102475"/>
                </a:lnTo>
                <a:lnTo>
                  <a:pt x="117475" y="96392"/>
                </a:lnTo>
                <a:lnTo>
                  <a:pt x="100197" y="90677"/>
                </a:lnTo>
                <a:lnTo>
                  <a:pt x="87121" y="89534"/>
                </a:lnTo>
                <a:lnTo>
                  <a:pt x="86722" y="89535"/>
                </a:lnTo>
                <a:lnTo>
                  <a:pt x="73236" y="90462"/>
                </a:lnTo>
                <a:lnTo>
                  <a:pt x="60857" y="93162"/>
                </a:lnTo>
                <a:lnTo>
                  <a:pt x="49530" y="97662"/>
                </a:lnTo>
                <a:lnTo>
                  <a:pt x="40666" y="102812"/>
                </a:lnTo>
                <a:lnTo>
                  <a:pt x="30816" y="110826"/>
                </a:lnTo>
                <a:lnTo>
                  <a:pt x="22351" y="120650"/>
                </a:lnTo>
                <a:lnTo>
                  <a:pt x="15116" y="132200"/>
                </a:lnTo>
                <a:lnTo>
                  <a:pt x="9884" y="143823"/>
                </a:lnTo>
                <a:lnTo>
                  <a:pt x="5714" y="156717"/>
                </a:lnTo>
                <a:lnTo>
                  <a:pt x="3568" y="165893"/>
                </a:lnTo>
                <a:lnTo>
                  <a:pt x="1585" y="178048"/>
                </a:lnTo>
                <a:lnTo>
                  <a:pt x="396" y="190939"/>
                </a:lnTo>
                <a:lnTo>
                  <a:pt x="0" y="204596"/>
                </a:lnTo>
                <a:lnTo>
                  <a:pt x="44" y="208936"/>
                </a:lnTo>
                <a:lnTo>
                  <a:pt x="720" y="221880"/>
                </a:lnTo>
                <a:lnTo>
                  <a:pt x="2193" y="234439"/>
                </a:lnTo>
                <a:lnTo>
                  <a:pt x="4444" y="246633"/>
                </a:lnTo>
                <a:lnTo>
                  <a:pt x="7977" y="259192"/>
                </a:lnTo>
                <a:lnTo>
                  <a:pt x="12769" y="270964"/>
                </a:lnTo>
                <a:lnTo>
                  <a:pt x="18795" y="281558"/>
                </a:lnTo>
                <a:lnTo>
                  <a:pt x="24766" y="289358"/>
                </a:lnTo>
                <a:lnTo>
                  <a:pt x="33907" y="298151"/>
                </a:lnTo>
                <a:lnTo>
                  <a:pt x="44576" y="305307"/>
                </a:lnTo>
                <a:lnTo>
                  <a:pt x="56648" y="310539"/>
                </a:lnTo>
                <a:lnTo>
                  <a:pt x="57150" y="209041"/>
                </a:lnTo>
                <a:lnTo>
                  <a:pt x="57150" y="192912"/>
                </a:lnTo>
                <a:lnTo>
                  <a:pt x="57912" y="185165"/>
                </a:lnTo>
                <a:lnTo>
                  <a:pt x="59436" y="177672"/>
                </a:lnTo>
                <a:lnTo>
                  <a:pt x="61087" y="170179"/>
                </a:lnTo>
                <a:lnTo>
                  <a:pt x="63372" y="163321"/>
                </a:lnTo>
                <a:lnTo>
                  <a:pt x="66675" y="157225"/>
                </a:lnTo>
                <a:lnTo>
                  <a:pt x="69850" y="151129"/>
                </a:lnTo>
                <a:lnTo>
                  <a:pt x="74040" y="146176"/>
                </a:lnTo>
                <a:lnTo>
                  <a:pt x="79375" y="142620"/>
                </a:lnTo>
                <a:lnTo>
                  <a:pt x="84581" y="138937"/>
                </a:lnTo>
                <a:lnTo>
                  <a:pt x="90931" y="137159"/>
                </a:lnTo>
                <a:lnTo>
                  <a:pt x="106299" y="137159"/>
                </a:lnTo>
                <a:lnTo>
                  <a:pt x="113918" y="139826"/>
                </a:lnTo>
                <a:lnTo>
                  <a:pt x="121284" y="145160"/>
                </a:lnTo>
                <a:lnTo>
                  <a:pt x="126315" y="149129"/>
                </a:lnTo>
                <a:lnTo>
                  <a:pt x="135220" y="157679"/>
                </a:lnTo>
                <a:lnTo>
                  <a:pt x="144399" y="168401"/>
                </a:lnTo>
                <a:lnTo>
                  <a:pt x="144399" y="234441"/>
                </a:lnTo>
                <a:lnTo>
                  <a:pt x="139700" y="240410"/>
                </a:lnTo>
                <a:lnTo>
                  <a:pt x="135255" y="245490"/>
                </a:lnTo>
                <a:lnTo>
                  <a:pt x="131318" y="249554"/>
                </a:lnTo>
                <a:lnTo>
                  <a:pt x="127253" y="253618"/>
                </a:lnTo>
                <a:lnTo>
                  <a:pt x="123316" y="256920"/>
                </a:lnTo>
                <a:lnTo>
                  <a:pt x="119506" y="259460"/>
                </a:lnTo>
                <a:lnTo>
                  <a:pt x="115696" y="262000"/>
                </a:lnTo>
                <a:lnTo>
                  <a:pt x="112013" y="263778"/>
                </a:lnTo>
                <a:lnTo>
                  <a:pt x="108331" y="264921"/>
                </a:lnTo>
                <a:lnTo>
                  <a:pt x="104775" y="266064"/>
                </a:lnTo>
                <a:lnTo>
                  <a:pt x="100964" y="266572"/>
                </a:lnTo>
                <a:lnTo>
                  <a:pt x="89407" y="266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46534" y="1383411"/>
            <a:ext cx="12456" cy="104245"/>
          </a:xfrm>
          <a:custGeom>
            <a:avLst/>
            <a:gdLst/>
            <a:ahLst/>
            <a:cxnLst/>
            <a:rect l="l" t="t" r="r" b="b"/>
            <a:pathLst>
              <a:path w="12456" h="104245">
                <a:moveTo>
                  <a:pt x="12456" y="104245"/>
                </a:moveTo>
                <a:lnTo>
                  <a:pt x="9137" y="37084"/>
                </a:lnTo>
                <a:lnTo>
                  <a:pt x="6089" y="30987"/>
                </a:lnTo>
                <a:lnTo>
                  <a:pt x="3803" y="23875"/>
                </a:lnTo>
                <a:lnTo>
                  <a:pt x="2533" y="16001"/>
                </a:lnTo>
                <a:lnTo>
                  <a:pt x="1136" y="8127"/>
                </a:lnTo>
                <a:lnTo>
                  <a:pt x="501" y="0"/>
                </a:lnTo>
                <a:lnTo>
                  <a:pt x="0" y="101497"/>
                </a:lnTo>
                <a:lnTo>
                  <a:pt x="12456" y="1042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42540" y="1173479"/>
            <a:ext cx="47625" cy="311277"/>
          </a:xfrm>
          <a:custGeom>
            <a:avLst/>
            <a:gdLst/>
            <a:ahLst/>
            <a:cxnLst/>
            <a:rect l="l" t="t" r="r" b="b"/>
            <a:pathLst>
              <a:path w="47625" h="311277">
                <a:moveTo>
                  <a:pt x="0" y="302260"/>
                </a:moveTo>
                <a:lnTo>
                  <a:pt x="0" y="303911"/>
                </a:lnTo>
                <a:lnTo>
                  <a:pt x="2032" y="307594"/>
                </a:lnTo>
                <a:lnTo>
                  <a:pt x="5334" y="309245"/>
                </a:lnTo>
                <a:lnTo>
                  <a:pt x="9525" y="310515"/>
                </a:lnTo>
                <a:lnTo>
                  <a:pt x="12573" y="310769"/>
                </a:lnTo>
                <a:lnTo>
                  <a:pt x="15493" y="311150"/>
                </a:lnTo>
                <a:lnTo>
                  <a:pt x="19431" y="311277"/>
                </a:lnTo>
                <a:lnTo>
                  <a:pt x="28575" y="311277"/>
                </a:lnTo>
                <a:lnTo>
                  <a:pt x="32385" y="311150"/>
                </a:lnTo>
                <a:lnTo>
                  <a:pt x="35433" y="310769"/>
                </a:lnTo>
                <a:lnTo>
                  <a:pt x="38481" y="310515"/>
                </a:lnTo>
                <a:lnTo>
                  <a:pt x="40893" y="310007"/>
                </a:lnTo>
                <a:lnTo>
                  <a:pt x="44450" y="308483"/>
                </a:lnTo>
                <a:lnTo>
                  <a:pt x="47243" y="305308"/>
                </a:lnTo>
                <a:lnTo>
                  <a:pt x="47625" y="302260"/>
                </a:lnTo>
                <a:lnTo>
                  <a:pt x="47625" y="9398"/>
                </a:lnTo>
                <a:lnTo>
                  <a:pt x="39751" y="1524"/>
                </a:lnTo>
                <a:lnTo>
                  <a:pt x="33274" y="508"/>
                </a:lnTo>
                <a:lnTo>
                  <a:pt x="29718" y="0"/>
                </a:lnTo>
                <a:lnTo>
                  <a:pt x="9652" y="0"/>
                </a:lnTo>
                <a:lnTo>
                  <a:pt x="6096" y="508"/>
                </a:lnTo>
                <a:lnTo>
                  <a:pt x="2540" y="889"/>
                </a:lnTo>
                <a:lnTo>
                  <a:pt x="0" y="280162"/>
                </a:lnTo>
                <a:lnTo>
                  <a:pt x="0" y="3022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92146" y="1271777"/>
            <a:ext cx="3302" cy="82550"/>
          </a:xfrm>
          <a:custGeom>
            <a:avLst/>
            <a:gdLst/>
            <a:ahLst/>
            <a:cxnLst/>
            <a:rect l="l" t="t" r="r" b="b"/>
            <a:pathLst>
              <a:path w="3302" h="82550">
                <a:moveTo>
                  <a:pt x="0" y="82550"/>
                </a:moveTo>
                <a:lnTo>
                  <a:pt x="381" y="75564"/>
                </a:lnTo>
                <a:lnTo>
                  <a:pt x="1397" y="68961"/>
                </a:lnTo>
                <a:lnTo>
                  <a:pt x="3302" y="62864"/>
                </a:lnTo>
                <a:lnTo>
                  <a:pt x="1905" y="0"/>
                </a:lnTo>
                <a:lnTo>
                  <a:pt x="867" y="436"/>
                </a:lnTo>
                <a:lnTo>
                  <a:pt x="0" y="82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08478" y="1291716"/>
            <a:ext cx="22098" cy="98806"/>
          </a:xfrm>
          <a:custGeom>
            <a:avLst/>
            <a:gdLst/>
            <a:ahLst/>
            <a:cxnLst/>
            <a:rect l="l" t="t" r="r" b="b"/>
            <a:pathLst>
              <a:path w="22098" h="98806">
                <a:moveTo>
                  <a:pt x="22098" y="85598"/>
                </a:moveTo>
                <a:lnTo>
                  <a:pt x="22094" y="68652"/>
                </a:lnTo>
                <a:lnTo>
                  <a:pt x="21443" y="55417"/>
                </a:lnTo>
                <a:lnTo>
                  <a:pt x="19666" y="42854"/>
                </a:lnTo>
                <a:lnTo>
                  <a:pt x="16764" y="30987"/>
                </a:lnTo>
                <a:lnTo>
                  <a:pt x="13312" y="21376"/>
                </a:lnTo>
                <a:lnTo>
                  <a:pt x="7448" y="10076"/>
                </a:lnTo>
                <a:lnTo>
                  <a:pt x="0" y="0"/>
                </a:lnTo>
                <a:lnTo>
                  <a:pt x="4953" y="98806"/>
                </a:lnTo>
                <a:lnTo>
                  <a:pt x="10287" y="98806"/>
                </a:lnTo>
                <a:lnTo>
                  <a:pt x="14478" y="97155"/>
                </a:lnTo>
                <a:lnTo>
                  <a:pt x="17526" y="93853"/>
                </a:lnTo>
                <a:lnTo>
                  <a:pt x="20574" y="90678"/>
                </a:lnTo>
                <a:lnTo>
                  <a:pt x="22098" y="855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34996" y="1263903"/>
            <a:ext cx="186181" cy="224662"/>
          </a:xfrm>
          <a:custGeom>
            <a:avLst/>
            <a:gdLst/>
            <a:ahLst/>
            <a:cxnLst/>
            <a:rect l="l" t="t" r="r" b="b"/>
            <a:pathLst>
              <a:path w="186181" h="224662">
                <a:moveTo>
                  <a:pt x="58166" y="142748"/>
                </a:moveTo>
                <a:lnTo>
                  <a:pt x="57150" y="135128"/>
                </a:lnTo>
                <a:lnTo>
                  <a:pt x="57150" y="126619"/>
                </a:lnTo>
                <a:lnTo>
                  <a:pt x="178435" y="126619"/>
                </a:lnTo>
                <a:lnTo>
                  <a:pt x="173481" y="27812"/>
                </a:lnTo>
                <a:lnTo>
                  <a:pt x="166454" y="20853"/>
                </a:lnTo>
                <a:lnTo>
                  <a:pt x="156235" y="13397"/>
                </a:lnTo>
                <a:lnTo>
                  <a:pt x="144399" y="7366"/>
                </a:lnTo>
                <a:lnTo>
                  <a:pt x="139901" y="5693"/>
                </a:lnTo>
                <a:lnTo>
                  <a:pt x="128340" y="2555"/>
                </a:lnTo>
                <a:lnTo>
                  <a:pt x="115579" y="645"/>
                </a:lnTo>
                <a:lnTo>
                  <a:pt x="101600" y="0"/>
                </a:lnTo>
                <a:lnTo>
                  <a:pt x="96023" y="113"/>
                </a:lnTo>
                <a:lnTo>
                  <a:pt x="82878" y="1355"/>
                </a:lnTo>
                <a:lnTo>
                  <a:pt x="70549" y="3948"/>
                </a:lnTo>
                <a:lnTo>
                  <a:pt x="59055" y="7874"/>
                </a:lnTo>
                <a:lnTo>
                  <a:pt x="60452" y="70738"/>
                </a:lnTo>
                <a:lnTo>
                  <a:pt x="62230" y="64516"/>
                </a:lnTo>
                <a:lnTo>
                  <a:pt x="64897" y="59182"/>
                </a:lnTo>
                <a:lnTo>
                  <a:pt x="68453" y="54610"/>
                </a:lnTo>
                <a:lnTo>
                  <a:pt x="72009" y="50037"/>
                </a:lnTo>
                <a:lnTo>
                  <a:pt x="76327" y="46482"/>
                </a:lnTo>
                <a:lnTo>
                  <a:pt x="81661" y="43815"/>
                </a:lnTo>
                <a:lnTo>
                  <a:pt x="86868" y="41148"/>
                </a:lnTo>
                <a:lnTo>
                  <a:pt x="93091" y="39750"/>
                </a:lnTo>
                <a:lnTo>
                  <a:pt x="100203" y="39750"/>
                </a:lnTo>
                <a:lnTo>
                  <a:pt x="110417" y="40654"/>
                </a:lnTo>
                <a:lnTo>
                  <a:pt x="122538" y="45137"/>
                </a:lnTo>
                <a:lnTo>
                  <a:pt x="131572" y="53340"/>
                </a:lnTo>
                <a:lnTo>
                  <a:pt x="137305" y="63670"/>
                </a:lnTo>
                <a:lnTo>
                  <a:pt x="140400" y="75945"/>
                </a:lnTo>
                <a:lnTo>
                  <a:pt x="141097" y="90424"/>
                </a:lnTo>
                <a:lnTo>
                  <a:pt x="57150" y="90424"/>
                </a:lnTo>
                <a:lnTo>
                  <a:pt x="58017" y="8310"/>
                </a:lnTo>
                <a:lnTo>
                  <a:pt x="46494" y="14222"/>
                </a:lnTo>
                <a:lnTo>
                  <a:pt x="36172" y="21603"/>
                </a:lnTo>
                <a:lnTo>
                  <a:pt x="27051" y="30480"/>
                </a:lnTo>
                <a:lnTo>
                  <a:pt x="17813" y="42924"/>
                </a:lnTo>
                <a:lnTo>
                  <a:pt x="11800" y="54190"/>
                </a:lnTo>
                <a:lnTo>
                  <a:pt x="6985" y="66675"/>
                </a:lnTo>
                <a:lnTo>
                  <a:pt x="4314" y="75986"/>
                </a:lnTo>
                <a:lnTo>
                  <a:pt x="1908" y="88136"/>
                </a:lnTo>
                <a:lnTo>
                  <a:pt x="474" y="100997"/>
                </a:lnTo>
                <a:lnTo>
                  <a:pt x="0" y="114554"/>
                </a:lnTo>
                <a:lnTo>
                  <a:pt x="325" y="126711"/>
                </a:lnTo>
                <a:lnTo>
                  <a:pt x="1522" y="139834"/>
                </a:lnTo>
                <a:lnTo>
                  <a:pt x="3610" y="151987"/>
                </a:lnTo>
                <a:lnTo>
                  <a:pt x="6604" y="163195"/>
                </a:lnTo>
                <a:lnTo>
                  <a:pt x="12275" y="177264"/>
                </a:lnTo>
                <a:lnTo>
                  <a:pt x="18722" y="188149"/>
                </a:lnTo>
                <a:lnTo>
                  <a:pt x="26543" y="197612"/>
                </a:lnTo>
                <a:lnTo>
                  <a:pt x="36778" y="206282"/>
                </a:lnTo>
                <a:lnTo>
                  <a:pt x="47663" y="212845"/>
                </a:lnTo>
                <a:lnTo>
                  <a:pt x="59943" y="217932"/>
                </a:lnTo>
                <a:lnTo>
                  <a:pt x="67820" y="220241"/>
                </a:lnTo>
                <a:lnTo>
                  <a:pt x="79758" y="222687"/>
                </a:lnTo>
                <a:lnTo>
                  <a:pt x="92664" y="224166"/>
                </a:lnTo>
                <a:lnTo>
                  <a:pt x="106553" y="224662"/>
                </a:lnTo>
                <a:lnTo>
                  <a:pt x="109027" y="224649"/>
                </a:lnTo>
                <a:lnTo>
                  <a:pt x="121995" y="224102"/>
                </a:lnTo>
                <a:lnTo>
                  <a:pt x="134239" y="222758"/>
                </a:lnTo>
                <a:lnTo>
                  <a:pt x="142875" y="221487"/>
                </a:lnTo>
                <a:lnTo>
                  <a:pt x="150495" y="219963"/>
                </a:lnTo>
                <a:lnTo>
                  <a:pt x="163830" y="216535"/>
                </a:lnTo>
                <a:lnTo>
                  <a:pt x="173736" y="212979"/>
                </a:lnTo>
                <a:lnTo>
                  <a:pt x="180721" y="209804"/>
                </a:lnTo>
                <a:lnTo>
                  <a:pt x="185293" y="201422"/>
                </a:lnTo>
                <a:lnTo>
                  <a:pt x="186181" y="193167"/>
                </a:lnTo>
                <a:lnTo>
                  <a:pt x="185928" y="177800"/>
                </a:lnTo>
                <a:lnTo>
                  <a:pt x="183261" y="169925"/>
                </a:lnTo>
                <a:lnTo>
                  <a:pt x="173990" y="169291"/>
                </a:lnTo>
                <a:lnTo>
                  <a:pt x="166751" y="172085"/>
                </a:lnTo>
                <a:lnTo>
                  <a:pt x="162306" y="173736"/>
                </a:lnTo>
                <a:lnTo>
                  <a:pt x="156845" y="175387"/>
                </a:lnTo>
                <a:lnTo>
                  <a:pt x="151384" y="177165"/>
                </a:lnTo>
                <a:lnTo>
                  <a:pt x="145034" y="178688"/>
                </a:lnTo>
                <a:lnTo>
                  <a:pt x="137541" y="180086"/>
                </a:lnTo>
                <a:lnTo>
                  <a:pt x="137022" y="180181"/>
                </a:lnTo>
                <a:lnTo>
                  <a:pt x="125145" y="181714"/>
                </a:lnTo>
                <a:lnTo>
                  <a:pt x="111633" y="182245"/>
                </a:lnTo>
                <a:lnTo>
                  <a:pt x="101981" y="182245"/>
                </a:lnTo>
                <a:lnTo>
                  <a:pt x="93726" y="180975"/>
                </a:lnTo>
                <a:lnTo>
                  <a:pt x="86741" y="178435"/>
                </a:lnTo>
                <a:lnTo>
                  <a:pt x="79883" y="175895"/>
                </a:lnTo>
                <a:lnTo>
                  <a:pt x="74168" y="172212"/>
                </a:lnTo>
                <a:lnTo>
                  <a:pt x="69850" y="167386"/>
                </a:lnTo>
                <a:lnTo>
                  <a:pt x="65405" y="162560"/>
                </a:lnTo>
                <a:lnTo>
                  <a:pt x="62230" y="156591"/>
                </a:lnTo>
                <a:lnTo>
                  <a:pt x="60198" y="149733"/>
                </a:lnTo>
                <a:lnTo>
                  <a:pt x="58166" y="1427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64866" y="1263903"/>
            <a:ext cx="152145" cy="224662"/>
          </a:xfrm>
          <a:custGeom>
            <a:avLst/>
            <a:gdLst/>
            <a:ahLst/>
            <a:cxnLst/>
            <a:rect l="l" t="t" r="r" b="b"/>
            <a:pathLst>
              <a:path w="152145" h="224662">
                <a:moveTo>
                  <a:pt x="31750" y="220472"/>
                </a:moveTo>
                <a:lnTo>
                  <a:pt x="37845" y="221869"/>
                </a:lnTo>
                <a:lnTo>
                  <a:pt x="44576" y="222885"/>
                </a:lnTo>
                <a:lnTo>
                  <a:pt x="51307" y="224028"/>
                </a:lnTo>
                <a:lnTo>
                  <a:pt x="58419" y="224662"/>
                </a:lnTo>
                <a:lnTo>
                  <a:pt x="65912" y="224662"/>
                </a:lnTo>
                <a:lnTo>
                  <a:pt x="75630" y="224336"/>
                </a:lnTo>
                <a:lnTo>
                  <a:pt x="88305" y="222857"/>
                </a:lnTo>
                <a:lnTo>
                  <a:pt x="100329" y="220218"/>
                </a:lnTo>
                <a:lnTo>
                  <a:pt x="105365" y="218724"/>
                </a:lnTo>
                <a:lnTo>
                  <a:pt x="117298" y="213745"/>
                </a:lnTo>
                <a:lnTo>
                  <a:pt x="127761" y="207263"/>
                </a:lnTo>
                <a:lnTo>
                  <a:pt x="138910" y="196383"/>
                </a:lnTo>
                <a:lnTo>
                  <a:pt x="145669" y="185547"/>
                </a:lnTo>
                <a:lnTo>
                  <a:pt x="147665" y="181078"/>
                </a:lnTo>
                <a:lnTo>
                  <a:pt x="151025" y="169087"/>
                </a:lnTo>
                <a:lnTo>
                  <a:pt x="152145" y="155701"/>
                </a:lnTo>
                <a:lnTo>
                  <a:pt x="152145" y="146558"/>
                </a:lnTo>
                <a:lnTo>
                  <a:pt x="150621" y="138684"/>
                </a:lnTo>
                <a:lnTo>
                  <a:pt x="147827" y="132080"/>
                </a:lnTo>
                <a:lnTo>
                  <a:pt x="145033" y="125475"/>
                </a:lnTo>
                <a:lnTo>
                  <a:pt x="141350" y="119761"/>
                </a:lnTo>
                <a:lnTo>
                  <a:pt x="136651" y="115062"/>
                </a:lnTo>
                <a:lnTo>
                  <a:pt x="132079" y="110236"/>
                </a:lnTo>
                <a:lnTo>
                  <a:pt x="126872" y="106172"/>
                </a:lnTo>
                <a:lnTo>
                  <a:pt x="120903" y="102997"/>
                </a:lnTo>
                <a:lnTo>
                  <a:pt x="115061" y="99695"/>
                </a:lnTo>
                <a:lnTo>
                  <a:pt x="109092" y="96774"/>
                </a:lnTo>
                <a:lnTo>
                  <a:pt x="103123" y="94361"/>
                </a:lnTo>
                <a:lnTo>
                  <a:pt x="97027" y="91948"/>
                </a:lnTo>
                <a:lnTo>
                  <a:pt x="91058" y="89662"/>
                </a:lnTo>
                <a:lnTo>
                  <a:pt x="85216" y="87503"/>
                </a:lnTo>
                <a:lnTo>
                  <a:pt x="79375" y="85471"/>
                </a:lnTo>
                <a:lnTo>
                  <a:pt x="74040" y="83185"/>
                </a:lnTo>
                <a:lnTo>
                  <a:pt x="69468" y="80899"/>
                </a:lnTo>
                <a:lnTo>
                  <a:pt x="64896" y="78486"/>
                </a:lnTo>
                <a:lnTo>
                  <a:pt x="61086" y="75692"/>
                </a:lnTo>
                <a:lnTo>
                  <a:pt x="58292" y="72644"/>
                </a:lnTo>
                <a:lnTo>
                  <a:pt x="55498" y="69469"/>
                </a:lnTo>
                <a:lnTo>
                  <a:pt x="54101" y="65659"/>
                </a:lnTo>
                <a:lnTo>
                  <a:pt x="54101" y="58038"/>
                </a:lnTo>
                <a:lnTo>
                  <a:pt x="54736" y="55245"/>
                </a:lnTo>
                <a:lnTo>
                  <a:pt x="55879" y="52578"/>
                </a:lnTo>
                <a:lnTo>
                  <a:pt x="57022" y="50037"/>
                </a:lnTo>
                <a:lnTo>
                  <a:pt x="58800" y="47751"/>
                </a:lnTo>
                <a:lnTo>
                  <a:pt x="63626" y="43815"/>
                </a:lnTo>
                <a:lnTo>
                  <a:pt x="66675" y="42418"/>
                </a:lnTo>
                <a:lnTo>
                  <a:pt x="70357" y="41401"/>
                </a:lnTo>
                <a:lnTo>
                  <a:pt x="74040" y="40259"/>
                </a:lnTo>
                <a:lnTo>
                  <a:pt x="78485" y="39750"/>
                </a:lnTo>
                <a:lnTo>
                  <a:pt x="90677" y="39750"/>
                </a:lnTo>
                <a:lnTo>
                  <a:pt x="97027" y="40512"/>
                </a:lnTo>
                <a:lnTo>
                  <a:pt x="102615" y="42163"/>
                </a:lnTo>
                <a:lnTo>
                  <a:pt x="108203" y="43687"/>
                </a:lnTo>
                <a:lnTo>
                  <a:pt x="113156" y="45338"/>
                </a:lnTo>
                <a:lnTo>
                  <a:pt x="117347" y="47117"/>
                </a:lnTo>
                <a:lnTo>
                  <a:pt x="121665" y="48895"/>
                </a:lnTo>
                <a:lnTo>
                  <a:pt x="125094" y="50546"/>
                </a:lnTo>
                <a:lnTo>
                  <a:pt x="128015" y="52197"/>
                </a:lnTo>
                <a:lnTo>
                  <a:pt x="130809" y="53721"/>
                </a:lnTo>
                <a:lnTo>
                  <a:pt x="136397" y="54229"/>
                </a:lnTo>
                <a:lnTo>
                  <a:pt x="139953" y="49275"/>
                </a:lnTo>
                <a:lnTo>
                  <a:pt x="140842" y="42163"/>
                </a:lnTo>
                <a:lnTo>
                  <a:pt x="140969" y="38862"/>
                </a:lnTo>
                <a:lnTo>
                  <a:pt x="140969" y="31496"/>
                </a:lnTo>
                <a:lnTo>
                  <a:pt x="140334" y="24003"/>
                </a:lnTo>
                <a:lnTo>
                  <a:pt x="138429" y="16510"/>
                </a:lnTo>
                <a:lnTo>
                  <a:pt x="131698" y="10668"/>
                </a:lnTo>
                <a:lnTo>
                  <a:pt x="125094" y="7493"/>
                </a:lnTo>
                <a:lnTo>
                  <a:pt x="116331" y="4699"/>
                </a:lnTo>
                <a:lnTo>
                  <a:pt x="111632" y="3429"/>
                </a:lnTo>
                <a:lnTo>
                  <a:pt x="106298" y="2286"/>
                </a:lnTo>
                <a:lnTo>
                  <a:pt x="100456" y="1397"/>
                </a:lnTo>
                <a:lnTo>
                  <a:pt x="94487" y="508"/>
                </a:lnTo>
                <a:lnTo>
                  <a:pt x="88518" y="0"/>
                </a:lnTo>
                <a:lnTo>
                  <a:pt x="82168" y="0"/>
                </a:lnTo>
                <a:lnTo>
                  <a:pt x="72862" y="318"/>
                </a:lnTo>
                <a:lnTo>
                  <a:pt x="60116" y="1888"/>
                </a:lnTo>
                <a:lnTo>
                  <a:pt x="48386" y="4699"/>
                </a:lnTo>
                <a:lnTo>
                  <a:pt x="33012" y="11127"/>
                </a:lnTo>
                <a:lnTo>
                  <a:pt x="22859" y="17907"/>
                </a:lnTo>
                <a:lnTo>
                  <a:pt x="13358" y="27478"/>
                </a:lnTo>
                <a:lnTo>
                  <a:pt x="6731" y="38354"/>
                </a:lnTo>
                <a:lnTo>
                  <a:pt x="2417" y="51479"/>
                </a:lnTo>
                <a:lnTo>
                  <a:pt x="1142" y="64516"/>
                </a:lnTo>
                <a:lnTo>
                  <a:pt x="1142" y="73913"/>
                </a:lnTo>
                <a:lnTo>
                  <a:pt x="2539" y="81915"/>
                </a:lnTo>
                <a:lnTo>
                  <a:pt x="5333" y="88646"/>
                </a:lnTo>
                <a:lnTo>
                  <a:pt x="8000" y="95376"/>
                </a:lnTo>
                <a:lnTo>
                  <a:pt x="11683" y="101092"/>
                </a:lnTo>
                <a:lnTo>
                  <a:pt x="16256" y="105918"/>
                </a:lnTo>
                <a:lnTo>
                  <a:pt x="20827" y="110617"/>
                </a:lnTo>
                <a:lnTo>
                  <a:pt x="25907" y="114681"/>
                </a:lnTo>
                <a:lnTo>
                  <a:pt x="31622" y="117856"/>
                </a:lnTo>
                <a:lnTo>
                  <a:pt x="37337" y="121158"/>
                </a:lnTo>
                <a:lnTo>
                  <a:pt x="43306" y="124079"/>
                </a:lnTo>
                <a:lnTo>
                  <a:pt x="49275" y="126619"/>
                </a:lnTo>
                <a:lnTo>
                  <a:pt x="55244" y="129159"/>
                </a:lnTo>
                <a:lnTo>
                  <a:pt x="61213" y="131445"/>
                </a:lnTo>
                <a:lnTo>
                  <a:pt x="66928" y="133476"/>
                </a:lnTo>
                <a:lnTo>
                  <a:pt x="72643" y="135636"/>
                </a:lnTo>
                <a:lnTo>
                  <a:pt x="77723" y="137795"/>
                </a:lnTo>
                <a:lnTo>
                  <a:pt x="82295" y="140208"/>
                </a:lnTo>
                <a:lnTo>
                  <a:pt x="86867" y="142621"/>
                </a:lnTo>
                <a:lnTo>
                  <a:pt x="90550" y="145415"/>
                </a:lnTo>
                <a:lnTo>
                  <a:pt x="93217" y="148590"/>
                </a:lnTo>
                <a:lnTo>
                  <a:pt x="96011" y="151765"/>
                </a:lnTo>
                <a:lnTo>
                  <a:pt x="97408" y="155701"/>
                </a:lnTo>
                <a:lnTo>
                  <a:pt x="97408" y="163957"/>
                </a:lnTo>
                <a:lnTo>
                  <a:pt x="96646" y="167386"/>
                </a:lnTo>
                <a:lnTo>
                  <a:pt x="95122" y="170434"/>
                </a:lnTo>
                <a:lnTo>
                  <a:pt x="93725" y="173355"/>
                </a:lnTo>
                <a:lnTo>
                  <a:pt x="91439" y="175768"/>
                </a:lnTo>
                <a:lnTo>
                  <a:pt x="88518" y="177800"/>
                </a:lnTo>
                <a:lnTo>
                  <a:pt x="85725" y="179705"/>
                </a:lnTo>
                <a:lnTo>
                  <a:pt x="82295" y="181101"/>
                </a:lnTo>
                <a:lnTo>
                  <a:pt x="78358" y="182245"/>
                </a:lnTo>
                <a:lnTo>
                  <a:pt x="74294" y="183261"/>
                </a:lnTo>
                <a:lnTo>
                  <a:pt x="69850" y="183769"/>
                </a:lnTo>
                <a:lnTo>
                  <a:pt x="56768" y="183769"/>
                </a:lnTo>
                <a:lnTo>
                  <a:pt x="49529" y="182753"/>
                </a:lnTo>
                <a:lnTo>
                  <a:pt x="43306" y="180848"/>
                </a:lnTo>
                <a:lnTo>
                  <a:pt x="36956" y="178943"/>
                </a:lnTo>
                <a:lnTo>
                  <a:pt x="31368" y="176784"/>
                </a:lnTo>
                <a:lnTo>
                  <a:pt x="26669" y="174625"/>
                </a:lnTo>
                <a:lnTo>
                  <a:pt x="21843" y="172338"/>
                </a:lnTo>
                <a:lnTo>
                  <a:pt x="17906" y="170307"/>
                </a:lnTo>
                <a:lnTo>
                  <a:pt x="14731" y="168529"/>
                </a:lnTo>
                <a:lnTo>
                  <a:pt x="11429" y="166624"/>
                </a:lnTo>
                <a:lnTo>
                  <a:pt x="7365" y="165735"/>
                </a:lnTo>
                <a:lnTo>
                  <a:pt x="4063" y="166497"/>
                </a:lnTo>
                <a:lnTo>
                  <a:pt x="1904" y="169545"/>
                </a:lnTo>
                <a:lnTo>
                  <a:pt x="761" y="173228"/>
                </a:lnTo>
                <a:lnTo>
                  <a:pt x="507" y="175895"/>
                </a:lnTo>
                <a:lnTo>
                  <a:pt x="253" y="178435"/>
                </a:lnTo>
                <a:lnTo>
                  <a:pt x="0" y="181863"/>
                </a:lnTo>
                <a:lnTo>
                  <a:pt x="0" y="192786"/>
                </a:lnTo>
                <a:lnTo>
                  <a:pt x="507" y="197738"/>
                </a:lnTo>
                <a:lnTo>
                  <a:pt x="1396" y="201041"/>
                </a:lnTo>
                <a:lnTo>
                  <a:pt x="2285" y="204470"/>
                </a:lnTo>
                <a:lnTo>
                  <a:pt x="5206" y="208407"/>
                </a:lnTo>
                <a:lnTo>
                  <a:pt x="9397" y="211709"/>
                </a:lnTo>
                <a:lnTo>
                  <a:pt x="12953" y="213487"/>
                </a:lnTo>
                <a:lnTo>
                  <a:pt x="16636" y="215265"/>
                </a:lnTo>
                <a:lnTo>
                  <a:pt x="21081" y="217043"/>
                </a:lnTo>
                <a:lnTo>
                  <a:pt x="26415" y="218694"/>
                </a:lnTo>
                <a:lnTo>
                  <a:pt x="31750" y="2204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115437" y="1446402"/>
            <a:ext cx="27777" cy="42163"/>
          </a:xfrm>
          <a:custGeom>
            <a:avLst/>
            <a:gdLst/>
            <a:ahLst/>
            <a:cxnLst/>
            <a:rect l="l" t="t" r="r" b="b"/>
            <a:pathLst>
              <a:path w="27777" h="42163">
                <a:moveTo>
                  <a:pt x="0" y="0"/>
                </a:moveTo>
                <a:lnTo>
                  <a:pt x="4444" y="42163"/>
                </a:lnTo>
                <a:lnTo>
                  <a:pt x="15254" y="41536"/>
                </a:lnTo>
                <a:lnTo>
                  <a:pt x="27777" y="39069"/>
                </a:lnTo>
                <a:lnTo>
                  <a:pt x="24637" y="2412"/>
                </a:lnTo>
                <a:lnTo>
                  <a:pt x="7365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47365" y="1263903"/>
            <a:ext cx="181991" cy="224662"/>
          </a:xfrm>
          <a:custGeom>
            <a:avLst/>
            <a:gdLst/>
            <a:ahLst/>
            <a:cxnLst/>
            <a:rect l="l" t="t" r="r" b="b"/>
            <a:pathLst>
              <a:path w="181991" h="224662">
                <a:moveTo>
                  <a:pt x="23621" y="110756"/>
                </a:moveTo>
                <a:lnTo>
                  <a:pt x="13971" y="119342"/>
                </a:lnTo>
                <a:lnTo>
                  <a:pt x="6858" y="129667"/>
                </a:lnTo>
                <a:lnTo>
                  <a:pt x="4605" y="134424"/>
                </a:lnTo>
                <a:lnTo>
                  <a:pt x="1151" y="146353"/>
                </a:lnTo>
                <a:lnTo>
                  <a:pt x="0" y="159893"/>
                </a:lnTo>
                <a:lnTo>
                  <a:pt x="65" y="163396"/>
                </a:lnTo>
                <a:lnTo>
                  <a:pt x="1645" y="176472"/>
                </a:lnTo>
                <a:lnTo>
                  <a:pt x="5334" y="187960"/>
                </a:lnTo>
                <a:lnTo>
                  <a:pt x="8890" y="196087"/>
                </a:lnTo>
                <a:lnTo>
                  <a:pt x="13970" y="202819"/>
                </a:lnTo>
                <a:lnTo>
                  <a:pt x="20447" y="208153"/>
                </a:lnTo>
                <a:lnTo>
                  <a:pt x="20955" y="208577"/>
                </a:lnTo>
                <a:lnTo>
                  <a:pt x="31335" y="215472"/>
                </a:lnTo>
                <a:lnTo>
                  <a:pt x="43434" y="220472"/>
                </a:lnTo>
                <a:lnTo>
                  <a:pt x="47091" y="221531"/>
                </a:lnTo>
                <a:lnTo>
                  <a:pt x="59336" y="223880"/>
                </a:lnTo>
                <a:lnTo>
                  <a:pt x="72517" y="224662"/>
                </a:lnTo>
                <a:lnTo>
                  <a:pt x="68072" y="182499"/>
                </a:lnTo>
                <a:lnTo>
                  <a:pt x="62865" y="177800"/>
                </a:lnTo>
                <a:lnTo>
                  <a:pt x="57531" y="172974"/>
                </a:lnTo>
                <a:lnTo>
                  <a:pt x="54864" y="166370"/>
                </a:lnTo>
                <a:lnTo>
                  <a:pt x="54864" y="153162"/>
                </a:lnTo>
                <a:lnTo>
                  <a:pt x="55880" y="148844"/>
                </a:lnTo>
                <a:lnTo>
                  <a:pt x="57658" y="145034"/>
                </a:lnTo>
                <a:lnTo>
                  <a:pt x="59562" y="141224"/>
                </a:lnTo>
                <a:lnTo>
                  <a:pt x="62484" y="138049"/>
                </a:lnTo>
                <a:lnTo>
                  <a:pt x="66548" y="135382"/>
                </a:lnTo>
                <a:lnTo>
                  <a:pt x="70485" y="132587"/>
                </a:lnTo>
                <a:lnTo>
                  <a:pt x="75692" y="130683"/>
                </a:lnTo>
                <a:lnTo>
                  <a:pt x="82168" y="129286"/>
                </a:lnTo>
                <a:lnTo>
                  <a:pt x="88518" y="128016"/>
                </a:lnTo>
                <a:lnTo>
                  <a:pt x="96266" y="127254"/>
                </a:lnTo>
                <a:lnTo>
                  <a:pt x="126746" y="127254"/>
                </a:lnTo>
                <a:lnTo>
                  <a:pt x="126746" y="161162"/>
                </a:lnTo>
                <a:lnTo>
                  <a:pt x="125656" y="162379"/>
                </a:lnTo>
                <a:lnTo>
                  <a:pt x="116019" y="171883"/>
                </a:lnTo>
                <a:lnTo>
                  <a:pt x="106553" y="178816"/>
                </a:lnTo>
                <a:lnTo>
                  <a:pt x="99949" y="182880"/>
                </a:lnTo>
                <a:lnTo>
                  <a:pt x="92710" y="184912"/>
                </a:lnTo>
                <a:lnTo>
                  <a:pt x="95849" y="221568"/>
                </a:lnTo>
                <a:lnTo>
                  <a:pt x="107442" y="217297"/>
                </a:lnTo>
                <a:lnTo>
                  <a:pt x="115710" y="212866"/>
                </a:lnTo>
                <a:lnTo>
                  <a:pt x="126052" y="205555"/>
                </a:lnTo>
                <a:lnTo>
                  <a:pt x="135509" y="196723"/>
                </a:lnTo>
                <a:lnTo>
                  <a:pt x="135509" y="214630"/>
                </a:lnTo>
                <a:lnTo>
                  <a:pt x="143891" y="220091"/>
                </a:lnTo>
                <a:lnTo>
                  <a:pt x="151765" y="220853"/>
                </a:lnTo>
                <a:lnTo>
                  <a:pt x="164719" y="220853"/>
                </a:lnTo>
                <a:lnTo>
                  <a:pt x="172720" y="220091"/>
                </a:lnTo>
                <a:lnTo>
                  <a:pt x="181229" y="216281"/>
                </a:lnTo>
                <a:lnTo>
                  <a:pt x="181991" y="212598"/>
                </a:lnTo>
                <a:lnTo>
                  <a:pt x="181991" y="78612"/>
                </a:lnTo>
                <a:lnTo>
                  <a:pt x="181574" y="67158"/>
                </a:lnTo>
                <a:lnTo>
                  <a:pt x="179930" y="54449"/>
                </a:lnTo>
                <a:lnTo>
                  <a:pt x="177037" y="43180"/>
                </a:lnTo>
                <a:lnTo>
                  <a:pt x="169648" y="28021"/>
                </a:lnTo>
                <a:lnTo>
                  <a:pt x="161417" y="18669"/>
                </a:lnTo>
                <a:lnTo>
                  <a:pt x="146757" y="9177"/>
                </a:lnTo>
                <a:lnTo>
                  <a:pt x="133985" y="4572"/>
                </a:lnTo>
                <a:lnTo>
                  <a:pt x="120812" y="1819"/>
                </a:lnTo>
                <a:lnTo>
                  <a:pt x="108078" y="454"/>
                </a:lnTo>
                <a:lnTo>
                  <a:pt x="93980" y="0"/>
                </a:lnTo>
                <a:lnTo>
                  <a:pt x="93756" y="0"/>
                </a:lnTo>
                <a:lnTo>
                  <a:pt x="80917" y="564"/>
                </a:lnTo>
                <a:lnTo>
                  <a:pt x="68453" y="2159"/>
                </a:lnTo>
                <a:lnTo>
                  <a:pt x="60198" y="3556"/>
                </a:lnTo>
                <a:lnTo>
                  <a:pt x="52578" y="5334"/>
                </a:lnTo>
                <a:lnTo>
                  <a:pt x="45593" y="7620"/>
                </a:lnTo>
                <a:lnTo>
                  <a:pt x="38481" y="9906"/>
                </a:lnTo>
                <a:lnTo>
                  <a:pt x="32385" y="12319"/>
                </a:lnTo>
                <a:lnTo>
                  <a:pt x="27178" y="14859"/>
                </a:lnTo>
                <a:lnTo>
                  <a:pt x="21971" y="17525"/>
                </a:lnTo>
                <a:lnTo>
                  <a:pt x="18415" y="19812"/>
                </a:lnTo>
                <a:lnTo>
                  <a:pt x="16256" y="21971"/>
                </a:lnTo>
                <a:lnTo>
                  <a:pt x="12827" y="26543"/>
                </a:lnTo>
                <a:lnTo>
                  <a:pt x="12065" y="29337"/>
                </a:lnTo>
                <a:lnTo>
                  <a:pt x="11303" y="32004"/>
                </a:lnTo>
                <a:lnTo>
                  <a:pt x="10922" y="35560"/>
                </a:lnTo>
                <a:lnTo>
                  <a:pt x="10922" y="43687"/>
                </a:lnTo>
                <a:lnTo>
                  <a:pt x="11176" y="46736"/>
                </a:lnTo>
                <a:lnTo>
                  <a:pt x="11557" y="49657"/>
                </a:lnTo>
                <a:lnTo>
                  <a:pt x="12065" y="52450"/>
                </a:lnTo>
                <a:lnTo>
                  <a:pt x="13462" y="56769"/>
                </a:lnTo>
                <a:lnTo>
                  <a:pt x="16637" y="61213"/>
                </a:lnTo>
                <a:lnTo>
                  <a:pt x="19304" y="62737"/>
                </a:lnTo>
                <a:lnTo>
                  <a:pt x="23368" y="62737"/>
                </a:lnTo>
                <a:lnTo>
                  <a:pt x="26416" y="61722"/>
                </a:lnTo>
                <a:lnTo>
                  <a:pt x="30226" y="59690"/>
                </a:lnTo>
                <a:lnTo>
                  <a:pt x="34036" y="57531"/>
                </a:lnTo>
                <a:lnTo>
                  <a:pt x="38735" y="55245"/>
                </a:lnTo>
                <a:lnTo>
                  <a:pt x="44450" y="52705"/>
                </a:lnTo>
                <a:lnTo>
                  <a:pt x="50037" y="50165"/>
                </a:lnTo>
                <a:lnTo>
                  <a:pt x="56642" y="47879"/>
                </a:lnTo>
                <a:lnTo>
                  <a:pt x="64008" y="45847"/>
                </a:lnTo>
                <a:lnTo>
                  <a:pt x="71374" y="43687"/>
                </a:lnTo>
                <a:lnTo>
                  <a:pt x="79629" y="42672"/>
                </a:lnTo>
                <a:lnTo>
                  <a:pt x="96266" y="42672"/>
                </a:lnTo>
                <a:lnTo>
                  <a:pt x="102235" y="43434"/>
                </a:lnTo>
                <a:lnTo>
                  <a:pt x="107061" y="44958"/>
                </a:lnTo>
                <a:lnTo>
                  <a:pt x="111887" y="46355"/>
                </a:lnTo>
                <a:lnTo>
                  <a:pt x="115697" y="48768"/>
                </a:lnTo>
                <a:lnTo>
                  <a:pt x="118618" y="51816"/>
                </a:lnTo>
                <a:lnTo>
                  <a:pt x="121539" y="54991"/>
                </a:lnTo>
                <a:lnTo>
                  <a:pt x="123571" y="58800"/>
                </a:lnTo>
                <a:lnTo>
                  <a:pt x="124841" y="63500"/>
                </a:lnTo>
                <a:lnTo>
                  <a:pt x="126111" y="68199"/>
                </a:lnTo>
                <a:lnTo>
                  <a:pt x="126746" y="73660"/>
                </a:lnTo>
                <a:lnTo>
                  <a:pt x="126746" y="92075"/>
                </a:lnTo>
                <a:lnTo>
                  <a:pt x="107315" y="92075"/>
                </a:lnTo>
                <a:lnTo>
                  <a:pt x="97715" y="92206"/>
                </a:lnTo>
                <a:lnTo>
                  <a:pt x="84454" y="92882"/>
                </a:lnTo>
                <a:lnTo>
                  <a:pt x="72123" y="94146"/>
                </a:lnTo>
                <a:lnTo>
                  <a:pt x="60706" y="96012"/>
                </a:lnTo>
                <a:lnTo>
                  <a:pt x="49545" y="98736"/>
                </a:lnTo>
                <a:lnTo>
                  <a:pt x="37473" y="103055"/>
                </a:lnTo>
                <a:lnTo>
                  <a:pt x="27051" y="108458"/>
                </a:lnTo>
                <a:lnTo>
                  <a:pt x="23621" y="1107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85236" y="1263903"/>
            <a:ext cx="127762" cy="220853"/>
          </a:xfrm>
          <a:custGeom>
            <a:avLst/>
            <a:gdLst/>
            <a:ahLst/>
            <a:cxnLst/>
            <a:rect l="l" t="t" r="r" b="b"/>
            <a:pathLst>
              <a:path w="127762" h="220853">
                <a:moveTo>
                  <a:pt x="48005" y="11303"/>
                </a:moveTo>
                <a:lnTo>
                  <a:pt x="46100" y="7747"/>
                </a:lnTo>
                <a:lnTo>
                  <a:pt x="43179" y="6096"/>
                </a:lnTo>
                <a:lnTo>
                  <a:pt x="38988" y="4825"/>
                </a:lnTo>
                <a:lnTo>
                  <a:pt x="35940" y="4445"/>
                </a:lnTo>
                <a:lnTo>
                  <a:pt x="32765" y="4063"/>
                </a:lnTo>
                <a:lnTo>
                  <a:pt x="28828" y="3810"/>
                </a:lnTo>
                <a:lnTo>
                  <a:pt x="19430" y="3810"/>
                </a:lnTo>
                <a:lnTo>
                  <a:pt x="15621" y="4063"/>
                </a:lnTo>
                <a:lnTo>
                  <a:pt x="12573" y="4445"/>
                </a:lnTo>
                <a:lnTo>
                  <a:pt x="9525" y="4825"/>
                </a:lnTo>
                <a:lnTo>
                  <a:pt x="6985" y="5334"/>
                </a:lnTo>
                <a:lnTo>
                  <a:pt x="3175" y="6858"/>
                </a:lnTo>
                <a:lnTo>
                  <a:pt x="380" y="10033"/>
                </a:lnTo>
                <a:lnTo>
                  <a:pt x="0" y="12826"/>
                </a:lnTo>
                <a:lnTo>
                  <a:pt x="0" y="211836"/>
                </a:lnTo>
                <a:lnTo>
                  <a:pt x="8000" y="219329"/>
                </a:lnTo>
                <a:lnTo>
                  <a:pt x="18034" y="220599"/>
                </a:lnTo>
                <a:lnTo>
                  <a:pt x="22605" y="220853"/>
                </a:lnTo>
                <a:lnTo>
                  <a:pt x="33527" y="220853"/>
                </a:lnTo>
                <a:lnTo>
                  <a:pt x="41655" y="220218"/>
                </a:lnTo>
                <a:lnTo>
                  <a:pt x="52450" y="217805"/>
                </a:lnTo>
                <a:lnTo>
                  <a:pt x="56261" y="211836"/>
                </a:lnTo>
                <a:lnTo>
                  <a:pt x="56261" y="87757"/>
                </a:lnTo>
                <a:lnTo>
                  <a:pt x="60325" y="81280"/>
                </a:lnTo>
                <a:lnTo>
                  <a:pt x="64262" y="75692"/>
                </a:lnTo>
                <a:lnTo>
                  <a:pt x="67944" y="71247"/>
                </a:lnTo>
                <a:lnTo>
                  <a:pt x="71627" y="66801"/>
                </a:lnTo>
                <a:lnTo>
                  <a:pt x="75056" y="63246"/>
                </a:lnTo>
                <a:lnTo>
                  <a:pt x="78359" y="60579"/>
                </a:lnTo>
                <a:lnTo>
                  <a:pt x="81787" y="57912"/>
                </a:lnTo>
                <a:lnTo>
                  <a:pt x="84962" y="55880"/>
                </a:lnTo>
                <a:lnTo>
                  <a:pt x="88137" y="54610"/>
                </a:lnTo>
                <a:lnTo>
                  <a:pt x="91312" y="53340"/>
                </a:lnTo>
                <a:lnTo>
                  <a:pt x="94361" y="52705"/>
                </a:lnTo>
                <a:lnTo>
                  <a:pt x="100202" y="52705"/>
                </a:lnTo>
                <a:lnTo>
                  <a:pt x="104901" y="53467"/>
                </a:lnTo>
                <a:lnTo>
                  <a:pt x="109092" y="54610"/>
                </a:lnTo>
                <a:lnTo>
                  <a:pt x="112902" y="55753"/>
                </a:lnTo>
                <a:lnTo>
                  <a:pt x="116077" y="56896"/>
                </a:lnTo>
                <a:lnTo>
                  <a:pt x="120014" y="57658"/>
                </a:lnTo>
                <a:lnTo>
                  <a:pt x="122809" y="57276"/>
                </a:lnTo>
                <a:lnTo>
                  <a:pt x="125475" y="54483"/>
                </a:lnTo>
                <a:lnTo>
                  <a:pt x="126618" y="50546"/>
                </a:lnTo>
                <a:lnTo>
                  <a:pt x="127126" y="47879"/>
                </a:lnTo>
                <a:lnTo>
                  <a:pt x="127380" y="44450"/>
                </a:lnTo>
                <a:lnTo>
                  <a:pt x="127762" y="41021"/>
                </a:lnTo>
                <a:lnTo>
                  <a:pt x="127508" y="15494"/>
                </a:lnTo>
                <a:lnTo>
                  <a:pt x="127000" y="11557"/>
                </a:lnTo>
                <a:lnTo>
                  <a:pt x="126364" y="8762"/>
                </a:lnTo>
                <a:lnTo>
                  <a:pt x="124967" y="6096"/>
                </a:lnTo>
                <a:lnTo>
                  <a:pt x="122047" y="3937"/>
                </a:lnTo>
                <a:lnTo>
                  <a:pt x="118490" y="2667"/>
                </a:lnTo>
                <a:lnTo>
                  <a:pt x="114046" y="1524"/>
                </a:lnTo>
                <a:lnTo>
                  <a:pt x="109347" y="635"/>
                </a:lnTo>
                <a:lnTo>
                  <a:pt x="104901" y="126"/>
                </a:lnTo>
                <a:lnTo>
                  <a:pt x="96647" y="0"/>
                </a:lnTo>
                <a:lnTo>
                  <a:pt x="92583" y="635"/>
                </a:lnTo>
                <a:lnTo>
                  <a:pt x="88391" y="1650"/>
                </a:lnTo>
                <a:lnTo>
                  <a:pt x="84200" y="2794"/>
                </a:lnTo>
                <a:lnTo>
                  <a:pt x="80010" y="4825"/>
                </a:lnTo>
                <a:lnTo>
                  <a:pt x="75818" y="7620"/>
                </a:lnTo>
                <a:lnTo>
                  <a:pt x="71627" y="10413"/>
                </a:lnTo>
                <a:lnTo>
                  <a:pt x="67310" y="14350"/>
                </a:lnTo>
                <a:lnTo>
                  <a:pt x="62737" y="19176"/>
                </a:lnTo>
                <a:lnTo>
                  <a:pt x="58038" y="24003"/>
                </a:lnTo>
                <a:lnTo>
                  <a:pt x="53212" y="30099"/>
                </a:lnTo>
                <a:lnTo>
                  <a:pt x="48005" y="37592"/>
                </a:lnTo>
                <a:lnTo>
                  <a:pt x="48005" y="113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88825" y="1302197"/>
            <a:ext cx="17745" cy="141929"/>
          </a:xfrm>
          <a:custGeom>
            <a:avLst/>
            <a:gdLst/>
            <a:ahLst/>
            <a:cxnLst/>
            <a:rect l="l" t="t" r="r" b="b"/>
            <a:pathLst>
              <a:path w="17745" h="141929">
                <a:moveTo>
                  <a:pt x="17745" y="72069"/>
                </a:moveTo>
                <a:lnTo>
                  <a:pt x="17504" y="61742"/>
                </a:lnTo>
                <a:lnTo>
                  <a:pt x="16411" y="48614"/>
                </a:lnTo>
                <a:lnTo>
                  <a:pt x="14422" y="36360"/>
                </a:lnTo>
                <a:lnTo>
                  <a:pt x="11522" y="24952"/>
                </a:lnTo>
                <a:lnTo>
                  <a:pt x="6192" y="11053"/>
                </a:lnTo>
                <a:lnTo>
                  <a:pt x="0" y="0"/>
                </a:lnTo>
                <a:lnTo>
                  <a:pt x="257" y="141929"/>
                </a:lnTo>
                <a:lnTo>
                  <a:pt x="6288" y="130712"/>
                </a:lnTo>
                <a:lnTo>
                  <a:pt x="11014" y="118424"/>
                </a:lnTo>
                <a:lnTo>
                  <a:pt x="13323" y="110444"/>
                </a:lnTo>
                <a:lnTo>
                  <a:pt x="15800" y="98294"/>
                </a:lnTo>
                <a:lnTo>
                  <a:pt x="17264" y="85497"/>
                </a:lnTo>
                <a:lnTo>
                  <a:pt x="17745" y="720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39746" y="1263903"/>
            <a:ext cx="149336" cy="224662"/>
          </a:xfrm>
          <a:custGeom>
            <a:avLst/>
            <a:gdLst/>
            <a:ahLst/>
            <a:cxnLst/>
            <a:rect l="l" t="t" r="r" b="b"/>
            <a:pathLst>
              <a:path w="149336" h="224662">
                <a:moveTo>
                  <a:pt x="30899" y="222460"/>
                </a:moveTo>
                <a:lnTo>
                  <a:pt x="43790" y="224107"/>
                </a:lnTo>
                <a:lnTo>
                  <a:pt x="57731" y="224662"/>
                </a:lnTo>
                <a:lnTo>
                  <a:pt x="69356" y="224266"/>
                </a:lnTo>
                <a:lnTo>
                  <a:pt x="82415" y="222757"/>
                </a:lnTo>
                <a:lnTo>
                  <a:pt x="94542" y="220133"/>
                </a:lnTo>
                <a:lnTo>
                  <a:pt x="105737" y="216408"/>
                </a:lnTo>
                <a:lnTo>
                  <a:pt x="120487" y="208960"/>
                </a:lnTo>
                <a:lnTo>
                  <a:pt x="130791" y="201597"/>
                </a:lnTo>
                <a:lnTo>
                  <a:pt x="139773" y="192912"/>
                </a:lnTo>
                <a:lnTo>
                  <a:pt x="149336" y="180223"/>
                </a:lnTo>
                <a:lnTo>
                  <a:pt x="149078" y="38293"/>
                </a:lnTo>
                <a:lnTo>
                  <a:pt x="141551" y="28575"/>
                </a:lnTo>
                <a:lnTo>
                  <a:pt x="131780" y="19651"/>
                </a:lnTo>
                <a:lnTo>
                  <a:pt x="121128" y="12755"/>
                </a:lnTo>
                <a:lnTo>
                  <a:pt x="109039" y="7238"/>
                </a:lnTo>
                <a:lnTo>
                  <a:pt x="101317" y="4748"/>
                </a:lnTo>
                <a:lnTo>
                  <a:pt x="89452" y="2110"/>
                </a:lnTo>
                <a:lnTo>
                  <a:pt x="76532" y="527"/>
                </a:lnTo>
                <a:lnTo>
                  <a:pt x="62557" y="0"/>
                </a:lnTo>
                <a:lnTo>
                  <a:pt x="51037" y="389"/>
                </a:lnTo>
                <a:lnTo>
                  <a:pt x="37950" y="1895"/>
                </a:lnTo>
                <a:lnTo>
                  <a:pt x="25826" y="4521"/>
                </a:lnTo>
                <a:lnTo>
                  <a:pt x="14678" y="8255"/>
                </a:lnTo>
                <a:lnTo>
                  <a:pt x="0" y="15671"/>
                </a:lnTo>
                <a:lnTo>
                  <a:pt x="11249" y="111887"/>
                </a:lnTo>
                <a:lnTo>
                  <a:pt x="11282" y="108625"/>
                </a:lnTo>
                <a:lnTo>
                  <a:pt x="12178" y="95471"/>
                </a:lnTo>
                <a:lnTo>
                  <a:pt x="14297" y="83693"/>
                </a:lnTo>
                <a:lnTo>
                  <a:pt x="16329" y="75437"/>
                </a:lnTo>
                <a:lnTo>
                  <a:pt x="19250" y="68325"/>
                </a:lnTo>
                <a:lnTo>
                  <a:pt x="23314" y="62484"/>
                </a:lnTo>
                <a:lnTo>
                  <a:pt x="27378" y="56515"/>
                </a:lnTo>
                <a:lnTo>
                  <a:pt x="32458" y="52070"/>
                </a:lnTo>
                <a:lnTo>
                  <a:pt x="38681" y="49022"/>
                </a:lnTo>
                <a:lnTo>
                  <a:pt x="44904" y="45974"/>
                </a:lnTo>
                <a:lnTo>
                  <a:pt x="52270" y="44450"/>
                </a:lnTo>
                <a:lnTo>
                  <a:pt x="69923" y="44450"/>
                </a:lnTo>
                <a:lnTo>
                  <a:pt x="77670" y="46228"/>
                </a:lnTo>
                <a:lnTo>
                  <a:pt x="83893" y="49657"/>
                </a:lnTo>
                <a:lnTo>
                  <a:pt x="90116" y="52959"/>
                </a:lnTo>
                <a:lnTo>
                  <a:pt x="95069" y="57785"/>
                </a:lnTo>
                <a:lnTo>
                  <a:pt x="98752" y="63881"/>
                </a:lnTo>
                <a:lnTo>
                  <a:pt x="102435" y="69976"/>
                </a:lnTo>
                <a:lnTo>
                  <a:pt x="105102" y="77216"/>
                </a:lnTo>
                <a:lnTo>
                  <a:pt x="106626" y="85471"/>
                </a:lnTo>
                <a:lnTo>
                  <a:pt x="106935" y="87084"/>
                </a:lnTo>
                <a:lnTo>
                  <a:pt x="108526" y="99303"/>
                </a:lnTo>
                <a:lnTo>
                  <a:pt x="109039" y="112522"/>
                </a:lnTo>
                <a:lnTo>
                  <a:pt x="109003" y="115897"/>
                </a:lnTo>
                <a:lnTo>
                  <a:pt x="108125" y="129060"/>
                </a:lnTo>
                <a:lnTo>
                  <a:pt x="106118" y="140843"/>
                </a:lnTo>
                <a:lnTo>
                  <a:pt x="104213" y="149098"/>
                </a:lnTo>
                <a:lnTo>
                  <a:pt x="101165" y="156083"/>
                </a:lnTo>
                <a:lnTo>
                  <a:pt x="97228" y="161925"/>
                </a:lnTo>
                <a:lnTo>
                  <a:pt x="93164" y="167640"/>
                </a:lnTo>
                <a:lnTo>
                  <a:pt x="88084" y="172085"/>
                </a:lnTo>
                <a:lnTo>
                  <a:pt x="81734" y="175133"/>
                </a:lnTo>
                <a:lnTo>
                  <a:pt x="75511" y="178181"/>
                </a:lnTo>
                <a:lnTo>
                  <a:pt x="68145" y="179705"/>
                </a:lnTo>
                <a:lnTo>
                  <a:pt x="50492" y="179705"/>
                </a:lnTo>
                <a:lnTo>
                  <a:pt x="42745" y="178054"/>
                </a:lnTo>
                <a:lnTo>
                  <a:pt x="36522" y="174751"/>
                </a:lnTo>
                <a:lnTo>
                  <a:pt x="30172" y="171323"/>
                </a:lnTo>
                <a:lnTo>
                  <a:pt x="25219" y="166624"/>
                </a:lnTo>
                <a:lnTo>
                  <a:pt x="21663" y="160528"/>
                </a:lnTo>
                <a:lnTo>
                  <a:pt x="17980" y="154432"/>
                </a:lnTo>
                <a:lnTo>
                  <a:pt x="15313" y="147320"/>
                </a:lnTo>
                <a:lnTo>
                  <a:pt x="13662" y="139065"/>
                </a:lnTo>
                <a:lnTo>
                  <a:pt x="13332" y="137341"/>
                </a:lnTo>
                <a:lnTo>
                  <a:pt x="11757" y="125103"/>
                </a:lnTo>
                <a:lnTo>
                  <a:pt x="11503" y="217297"/>
                </a:lnTo>
                <a:lnTo>
                  <a:pt x="19044" y="219752"/>
                </a:lnTo>
                <a:lnTo>
                  <a:pt x="30899" y="222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93211" y="1279575"/>
            <a:ext cx="58293" cy="201625"/>
          </a:xfrm>
          <a:custGeom>
            <a:avLst/>
            <a:gdLst/>
            <a:ahLst/>
            <a:cxnLst/>
            <a:rect l="l" t="t" r="r" b="b"/>
            <a:pathLst>
              <a:path w="58293" h="201625">
                <a:moveTo>
                  <a:pt x="6730" y="52146"/>
                </a:moveTo>
                <a:lnTo>
                  <a:pt x="4445" y="60279"/>
                </a:lnTo>
                <a:lnTo>
                  <a:pt x="1985" y="72449"/>
                </a:lnTo>
                <a:lnTo>
                  <a:pt x="498" y="85232"/>
                </a:lnTo>
                <a:lnTo>
                  <a:pt x="0" y="98628"/>
                </a:lnTo>
                <a:lnTo>
                  <a:pt x="230" y="108676"/>
                </a:lnTo>
                <a:lnTo>
                  <a:pt x="1317" y="121828"/>
                </a:lnTo>
                <a:lnTo>
                  <a:pt x="3310" y="134099"/>
                </a:lnTo>
                <a:lnTo>
                  <a:pt x="6223" y="145491"/>
                </a:lnTo>
                <a:lnTo>
                  <a:pt x="11576" y="159426"/>
                </a:lnTo>
                <a:lnTo>
                  <a:pt x="17795" y="170459"/>
                </a:lnTo>
                <a:lnTo>
                  <a:pt x="25400" y="180162"/>
                </a:lnTo>
                <a:lnTo>
                  <a:pt x="35295" y="189190"/>
                </a:lnTo>
                <a:lnTo>
                  <a:pt x="45969" y="196105"/>
                </a:lnTo>
                <a:lnTo>
                  <a:pt x="58038" y="201625"/>
                </a:lnTo>
                <a:lnTo>
                  <a:pt x="58293" y="109432"/>
                </a:lnTo>
                <a:lnTo>
                  <a:pt x="57785" y="96215"/>
                </a:lnTo>
                <a:lnTo>
                  <a:pt x="46535" y="0"/>
                </a:lnTo>
                <a:lnTo>
                  <a:pt x="36233" y="7337"/>
                </a:lnTo>
                <a:lnTo>
                  <a:pt x="27177" y="15951"/>
                </a:lnTo>
                <a:lnTo>
                  <a:pt x="17642" y="28582"/>
                </a:lnTo>
                <a:lnTo>
                  <a:pt x="11557" y="39795"/>
                </a:lnTo>
                <a:lnTo>
                  <a:pt x="6730" y="521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50640" y="1172590"/>
            <a:ext cx="56261" cy="312166"/>
          </a:xfrm>
          <a:custGeom>
            <a:avLst/>
            <a:gdLst/>
            <a:ahLst/>
            <a:cxnLst/>
            <a:rect l="l" t="t" r="r" b="b"/>
            <a:pathLst>
              <a:path w="56261" h="312166">
                <a:moveTo>
                  <a:pt x="0" y="9651"/>
                </a:moveTo>
                <a:lnTo>
                  <a:pt x="0" y="303149"/>
                </a:lnTo>
                <a:lnTo>
                  <a:pt x="381" y="305943"/>
                </a:lnTo>
                <a:lnTo>
                  <a:pt x="10922" y="311150"/>
                </a:lnTo>
                <a:lnTo>
                  <a:pt x="22606" y="312166"/>
                </a:lnTo>
                <a:lnTo>
                  <a:pt x="33527" y="312166"/>
                </a:lnTo>
                <a:lnTo>
                  <a:pt x="45212" y="311150"/>
                </a:lnTo>
                <a:lnTo>
                  <a:pt x="55752" y="305943"/>
                </a:lnTo>
                <a:lnTo>
                  <a:pt x="56261" y="303149"/>
                </a:lnTo>
                <a:lnTo>
                  <a:pt x="56261" y="9651"/>
                </a:lnTo>
                <a:lnTo>
                  <a:pt x="48133" y="1778"/>
                </a:lnTo>
                <a:lnTo>
                  <a:pt x="41656" y="762"/>
                </a:lnTo>
                <a:lnTo>
                  <a:pt x="38100" y="254"/>
                </a:lnTo>
                <a:lnTo>
                  <a:pt x="33527" y="0"/>
                </a:lnTo>
                <a:lnTo>
                  <a:pt x="22606" y="0"/>
                </a:lnTo>
                <a:lnTo>
                  <a:pt x="18034" y="254"/>
                </a:lnTo>
                <a:lnTo>
                  <a:pt x="14477" y="762"/>
                </a:lnTo>
                <a:lnTo>
                  <a:pt x="10922" y="1143"/>
                </a:lnTo>
                <a:lnTo>
                  <a:pt x="8000" y="1778"/>
                </a:lnTo>
                <a:lnTo>
                  <a:pt x="3683" y="3429"/>
                </a:lnTo>
                <a:lnTo>
                  <a:pt x="381" y="6858"/>
                </a:lnTo>
                <a:lnTo>
                  <a:pt x="0" y="96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963416" y="1172590"/>
            <a:ext cx="56261" cy="312166"/>
          </a:xfrm>
          <a:custGeom>
            <a:avLst/>
            <a:gdLst/>
            <a:ahLst/>
            <a:cxnLst/>
            <a:rect l="l" t="t" r="r" b="b"/>
            <a:pathLst>
              <a:path w="56261" h="312166">
                <a:moveTo>
                  <a:pt x="0" y="9651"/>
                </a:moveTo>
                <a:lnTo>
                  <a:pt x="0" y="303149"/>
                </a:lnTo>
                <a:lnTo>
                  <a:pt x="381" y="305943"/>
                </a:lnTo>
                <a:lnTo>
                  <a:pt x="10922" y="311150"/>
                </a:lnTo>
                <a:lnTo>
                  <a:pt x="22606" y="312166"/>
                </a:lnTo>
                <a:lnTo>
                  <a:pt x="33528" y="312166"/>
                </a:lnTo>
                <a:lnTo>
                  <a:pt x="45212" y="311150"/>
                </a:lnTo>
                <a:lnTo>
                  <a:pt x="55753" y="305943"/>
                </a:lnTo>
                <a:lnTo>
                  <a:pt x="56261" y="303149"/>
                </a:lnTo>
                <a:lnTo>
                  <a:pt x="56261" y="9651"/>
                </a:lnTo>
                <a:lnTo>
                  <a:pt x="48133" y="1778"/>
                </a:lnTo>
                <a:lnTo>
                  <a:pt x="41656" y="762"/>
                </a:lnTo>
                <a:lnTo>
                  <a:pt x="38100" y="254"/>
                </a:lnTo>
                <a:lnTo>
                  <a:pt x="33528" y="0"/>
                </a:lnTo>
                <a:lnTo>
                  <a:pt x="22606" y="0"/>
                </a:lnTo>
                <a:lnTo>
                  <a:pt x="18034" y="254"/>
                </a:lnTo>
                <a:lnTo>
                  <a:pt x="14478" y="762"/>
                </a:lnTo>
                <a:lnTo>
                  <a:pt x="10922" y="1143"/>
                </a:lnTo>
                <a:lnTo>
                  <a:pt x="8000" y="1778"/>
                </a:lnTo>
                <a:lnTo>
                  <a:pt x="3683" y="3429"/>
                </a:lnTo>
                <a:lnTo>
                  <a:pt x="381" y="6858"/>
                </a:lnTo>
                <a:lnTo>
                  <a:pt x="0" y="96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59741" y="1302197"/>
            <a:ext cx="17745" cy="141929"/>
          </a:xfrm>
          <a:custGeom>
            <a:avLst/>
            <a:gdLst/>
            <a:ahLst/>
            <a:cxnLst/>
            <a:rect l="l" t="t" r="r" b="b"/>
            <a:pathLst>
              <a:path w="17745" h="141929">
                <a:moveTo>
                  <a:pt x="17745" y="72069"/>
                </a:moveTo>
                <a:lnTo>
                  <a:pt x="17504" y="61742"/>
                </a:lnTo>
                <a:lnTo>
                  <a:pt x="16411" y="48614"/>
                </a:lnTo>
                <a:lnTo>
                  <a:pt x="14422" y="36360"/>
                </a:lnTo>
                <a:lnTo>
                  <a:pt x="11522" y="24952"/>
                </a:lnTo>
                <a:lnTo>
                  <a:pt x="6192" y="11053"/>
                </a:lnTo>
                <a:lnTo>
                  <a:pt x="0" y="0"/>
                </a:lnTo>
                <a:lnTo>
                  <a:pt x="257" y="141929"/>
                </a:lnTo>
                <a:lnTo>
                  <a:pt x="6288" y="130712"/>
                </a:lnTo>
                <a:lnTo>
                  <a:pt x="11014" y="118424"/>
                </a:lnTo>
                <a:lnTo>
                  <a:pt x="13323" y="110444"/>
                </a:lnTo>
                <a:lnTo>
                  <a:pt x="15800" y="98294"/>
                </a:lnTo>
                <a:lnTo>
                  <a:pt x="17264" y="85497"/>
                </a:lnTo>
                <a:lnTo>
                  <a:pt x="17745" y="720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10662" y="1263903"/>
            <a:ext cx="149336" cy="224662"/>
          </a:xfrm>
          <a:custGeom>
            <a:avLst/>
            <a:gdLst/>
            <a:ahLst/>
            <a:cxnLst/>
            <a:rect l="l" t="t" r="r" b="b"/>
            <a:pathLst>
              <a:path w="149336" h="224662">
                <a:moveTo>
                  <a:pt x="30899" y="222460"/>
                </a:moveTo>
                <a:lnTo>
                  <a:pt x="43790" y="224107"/>
                </a:lnTo>
                <a:lnTo>
                  <a:pt x="57731" y="224662"/>
                </a:lnTo>
                <a:lnTo>
                  <a:pt x="69356" y="224266"/>
                </a:lnTo>
                <a:lnTo>
                  <a:pt x="82415" y="222757"/>
                </a:lnTo>
                <a:lnTo>
                  <a:pt x="94542" y="220133"/>
                </a:lnTo>
                <a:lnTo>
                  <a:pt x="105737" y="216408"/>
                </a:lnTo>
                <a:lnTo>
                  <a:pt x="120487" y="208960"/>
                </a:lnTo>
                <a:lnTo>
                  <a:pt x="130791" y="201597"/>
                </a:lnTo>
                <a:lnTo>
                  <a:pt x="139773" y="192912"/>
                </a:lnTo>
                <a:lnTo>
                  <a:pt x="149336" y="180223"/>
                </a:lnTo>
                <a:lnTo>
                  <a:pt x="149078" y="38293"/>
                </a:lnTo>
                <a:lnTo>
                  <a:pt x="141551" y="28575"/>
                </a:lnTo>
                <a:lnTo>
                  <a:pt x="131780" y="19651"/>
                </a:lnTo>
                <a:lnTo>
                  <a:pt x="121128" y="12755"/>
                </a:lnTo>
                <a:lnTo>
                  <a:pt x="109039" y="7238"/>
                </a:lnTo>
                <a:lnTo>
                  <a:pt x="101317" y="4748"/>
                </a:lnTo>
                <a:lnTo>
                  <a:pt x="89452" y="2110"/>
                </a:lnTo>
                <a:lnTo>
                  <a:pt x="76532" y="527"/>
                </a:lnTo>
                <a:lnTo>
                  <a:pt x="62557" y="0"/>
                </a:lnTo>
                <a:lnTo>
                  <a:pt x="51037" y="389"/>
                </a:lnTo>
                <a:lnTo>
                  <a:pt x="37950" y="1895"/>
                </a:lnTo>
                <a:lnTo>
                  <a:pt x="25826" y="4521"/>
                </a:lnTo>
                <a:lnTo>
                  <a:pt x="14678" y="8255"/>
                </a:lnTo>
                <a:lnTo>
                  <a:pt x="0" y="15671"/>
                </a:lnTo>
                <a:lnTo>
                  <a:pt x="11249" y="111887"/>
                </a:lnTo>
                <a:lnTo>
                  <a:pt x="11282" y="108625"/>
                </a:lnTo>
                <a:lnTo>
                  <a:pt x="12178" y="95471"/>
                </a:lnTo>
                <a:lnTo>
                  <a:pt x="14297" y="83693"/>
                </a:lnTo>
                <a:lnTo>
                  <a:pt x="16329" y="75437"/>
                </a:lnTo>
                <a:lnTo>
                  <a:pt x="19250" y="68325"/>
                </a:lnTo>
                <a:lnTo>
                  <a:pt x="23314" y="62484"/>
                </a:lnTo>
                <a:lnTo>
                  <a:pt x="27378" y="56515"/>
                </a:lnTo>
                <a:lnTo>
                  <a:pt x="32458" y="52070"/>
                </a:lnTo>
                <a:lnTo>
                  <a:pt x="38681" y="49022"/>
                </a:lnTo>
                <a:lnTo>
                  <a:pt x="44904" y="45974"/>
                </a:lnTo>
                <a:lnTo>
                  <a:pt x="52270" y="44450"/>
                </a:lnTo>
                <a:lnTo>
                  <a:pt x="69923" y="44450"/>
                </a:lnTo>
                <a:lnTo>
                  <a:pt x="77670" y="46228"/>
                </a:lnTo>
                <a:lnTo>
                  <a:pt x="83893" y="49657"/>
                </a:lnTo>
                <a:lnTo>
                  <a:pt x="90116" y="52959"/>
                </a:lnTo>
                <a:lnTo>
                  <a:pt x="95069" y="57785"/>
                </a:lnTo>
                <a:lnTo>
                  <a:pt x="98752" y="63881"/>
                </a:lnTo>
                <a:lnTo>
                  <a:pt x="102435" y="69976"/>
                </a:lnTo>
                <a:lnTo>
                  <a:pt x="105102" y="77216"/>
                </a:lnTo>
                <a:lnTo>
                  <a:pt x="106626" y="85471"/>
                </a:lnTo>
                <a:lnTo>
                  <a:pt x="106935" y="87084"/>
                </a:lnTo>
                <a:lnTo>
                  <a:pt x="108526" y="99303"/>
                </a:lnTo>
                <a:lnTo>
                  <a:pt x="109039" y="112522"/>
                </a:lnTo>
                <a:lnTo>
                  <a:pt x="109003" y="115897"/>
                </a:lnTo>
                <a:lnTo>
                  <a:pt x="108125" y="129060"/>
                </a:lnTo>
                <a:lnTo>
                  <a:pt x="106118" y="140843"/>
                </a:lnTo>
                <a:lnTo>
                  <a:pt x="104213" y="149098"/>
                </a:lnTo>
                <a:lnTo>
                  <a:pt x="101165" y="156083"/>
                </a:lnTo>
                <a:lnTo>
                  <a:pt x="97228" y="161925"/>
                </a:lnTo>
                <a:lnTo>
                  <a:pt x="93164" y="167640"/>
                </a:lnTo>
                <a:lnTo>
                  <a:pt x="88084" y="172085"/>
                </a:lnTo>
                <a:lnTo>
                  <a:pt x="81734" y="175133"/>
                </a:lnTo>
                <a:lnTo>
                  <a:pt x="75511" y="178181"/>
                </a:lnTo>
                <a:lnTo>
                  <a:pt x="68145" y="179705"/>
                </a:lnTo>
                <a:lnTo>
                  <a:pt x="50492" y="179705"/>
                </a:lnTo>
                <a:lnTo>
                  <a:pt x="42745" y="178054"/>
                </a:lnTo>
                <a:lnTo>
                  <a:pt x="36522" y="174751"/>
                </a:lnTo>
                <a:lnTo>
                  <a:pt x="30172" y="171323"/>
                </a:lnTo>
                <a:lnTo>
                  <a:pt x="25219" y="166624"/>
                </a:lnTo>
                <a:lnTo>
                  <a:pt x="21663" y="160528"/>
                </a:lnTo>
                <a:lnTo>
                  <a:pt x="17980" y="154432"/>
                </a:lnTo>
                <a:lnTo>
                  <a:pt x="15313" y="147320"/>
                </a:lnTo>
                <a:lnTo>
                  <a:pt x="13662" y="139065"/>
                </a:lnTo>
                <a:lnTo>
                  <a:pt x="13332" y="137341"/>
                </a:lnTo>
                <a:lnTo>
                  <a:pt x="11757" y="125103"/>
                </a:lnTo>
                <a:lnTo>
                  <a:pt x="11503" y="217297"/>
                </a:lnTo>
                <a:lnTo>
                  <a:pt x="19044" y="219752"/>
                </a:lnTo>
                <a:lnTo>
                  <a:pt x="30899" y="222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64127" y="1279575"/>
            <a:ext cx="58293" cy="201625"/>
          </a:xfrm>
          <a:custGeom>
            <a:avLst/>
            <a:gdLst/>
            <a:ahLst/>
            <a:cxnLst/>
            <a:rect l="l" t="t" r="r" b="b"/>
            <a:pathLst>
              <a:path w="58293" h="201625">
                <a:moveTo>
                  <a:pt x="6731" y="52146"/>
                </a:moveTo>
                <a:lnTo>
                  <a:pt x="4445" y="60279"/>
                </a:lnTo>
                <a:lnTo>
                  <a:pt x="1985" y="72449"/>
                </a:lnTo>
                <a:lnTo>
                  <a:pt x="498" y="85232"/>
                </a:lnTo>
                <a:lnTo>
                  <a:pt x="0" y="98628"/>
                </a:lnTo>
                <a:lnTo>
                  <a:pt x="230" y="108676"/>
                </a:lnTo>
                <a:lnTo>
                  <a:pt x="1317" y="121828"/>
                </a:lnTo>
                <a:lnTo>
                  <a:pt x="3310" y="134099"/>
                </a:lnTo>
                <a:lnTo>
                  <a:pt x="6223" y="145491"/>
                </a:lnTo>
                <a:lnTo>
                  <a:pt x="11576" y="159426"/>
                </a:lnTo>
                <a:lnTo>
                  <a:pt x="17795" y="170459"/>
                </a:lnTo>
                <a:lnTo>
                  <a:pt x="25400" y="180162"/>
                </a:lnTo>
                <a:lnTo>
                  <a:pt x="35295" y="189190"/>
                </a:lnTo>
                <a:lnTo>
                  <a:pt x="45969" y="196105"/>
                </a:lnTo>
                <a:lnTo>
                  <a:pt x="58038" y="201625"/>
                </a:lnTo>
                <a:lnTo>
                  <a:pt x="58293" y="109432"/>
                </a:lnTo>
                <a:lnTo>
                  <a:pt x="57785" y="96215"/>
                </a:lnTo>
                <a:lnTo>
                  <a:pt x="46535" y="0"/>
                </a:lnTo>
                <a:lnTo>
                  <a:pt x="36233" y="7337"/>
                </a:lnTo>
                <a:lnTo>
                  <a:pt x="27177" y="15951"/>
                </a:lnTo>
                <a:lnTo>
                  <a:pt x="17642" y="28582"/>
                </a:lnTo>
                <a:lnTo>
                  <a:pt x="11557" y="39795"/>
                </a:lnTo>
                <a:lnTo>
                  <a:pt x="6731" y="521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25188" y="1172590"/>
            <a:ext cx="190119" cy="312166"/>
          </a:xfrm>
          <a:custGeom>
            <a:avLst/>
            <a:gdLst/>
            <a:ahLst/>
            <a:cxnLst/>
            <a:rect l="l" t="t" r="r" b="b"/>
            <a:pathLst>
              <a:path w="190119" h="312166">
                <a:moveTo>
                  <a:pt x="100584" y="140208"/>
                </a:moveTo>
                <a:lnTo>
                  <a:pt x="106299" y="140208"/>
                </a:lnTo>
                <a:lnTo>
                  <a:pt x="111251" y="141350"/>
                </a:lnTo>
                <a:lnTo>
                  <a:pt x="115442" y="143510"/>
                </a:lnTo>
                <a:lnTo>
                  <a:pt x="119761" y="145669"/>
                </a:lnTo>
                <a:lnTo>
                  <a:pt x="125857" y="152654"/>
                </a:lnTo>
                <a:lnTo>
                  <a:pt x="130556" y="161289"/>
                </a:lnTo>
                <a:lnTo>
                  <a:pt x="131952" y="166750"/>
                </a:lnTo>
                <a:lnTo>
                  <a:pt x="133350" y="172338"/>
                </a:lnTo>
                <a:lnTo>
                  <a:pt x="134112" y="179959"/>
                </a:lnTo>
                <a:lnTo>
                  <a:pt x="134112" y="303149"/>
                </a:lnTo>
                <a:lnTo>
                  <a:pt x="134620" y="305943"/>
                </a:lnTo>
                <a:lnTo>
                  <a:pt x="141986" y="310642"/>
                </a:lnTo>
                <a:lnTo>
                  <a:pt x="152146" y="311912"/>
                </a:lnTo>
                <a:lnTo>
                  <a:pt x="156717" y="312166"/>
                </a:lnTo>
                <a:lnTo>
                  <a:pt x="167639" y="312166"/>
                </a:lnTo>
                <a:lnTo>
                  <a:pt x="175767" y="311531"/>
                </a:lnTo>
                <a:lnTo>
                  <a:pt x="186436" y="309118"/>
                </a:lnTo>
                <a:lnTo>
                  <a:pt x="190119" y="303149"/>
                </a:lnTo>
                <a:lnTo>
                  <a:pt x="190119" y="181101"/>
                </a:lnTo>
                <a:lnTo>
                  <a:pt x="189709" y="167316"/>
                </a:lnTo>
                <a:lnTo>
                  <a:pt x="188439" y="154652"/>
                </a:lnTo>
                <a:lnTo>
                  <a:pt x="186309" y="143510"/>
                </a:lnTo>
                <a:lnTo>
                  <a:pt x="180399" y="126923"/>
                </a:lnTo>
                <a:lnTo>
                  <a:pt x="173989" y="116332"/>
                </a:lnTo>
                <a:lnTo>
                  <a:pt x="162618" y="104813"/>
                </a:lnTo>
                <a:lnTo>
                  <a:pt x="151384" y="98044"/>
                </a:lnTo>
                <a:lnTo>
                  <a:pt x="143304" y="94887"/>
                </a:lnTo>
                <a:lnTo>
                  <a:pt x="131054" y="92212"/>
                </a:lnTo>
                <a:lnTo>
                  <a:pt x="117094" y="91312"/>
                </a:lnTo>
                <a:lnTo>
                  <a:pt x="110332" y="91632"/>
                </a:lnTo>
                <a:lnTo>
                  <a:pt x="97886" y="93935"/>
                </a:lnTo>
                <a:lnTo>
                  <a:pt x="85725" y="98425"/>
                </a:lnTo>
                <a:lnTo>
                  <a:pt x="76707" y="103338"/>
                </a:lnTo>
                <a:lnTo>
                  <a:pt x="66421" y="110667"/>
                </a:lnTo>
                <a:lnTo>
                  <a:pt x="56261" y="119761"/>
                </a:lnTo>
                <a:lnTo>
                  <a:pt x="56261" y="9651"/>
                </a:lnTo>
                <a:lnTo>
                  <a:pt x="55752" y="6858"/>
                </a:lnTo>
                <a:lnTo>
                  <a:pt x="52450" y="3429"/>
                </a:lnTo>
                <a:lnTo>
                  <a:pt x="48133" y="1778"/>
                </a:lnTo>
                <a:lnTo>
                  <a:pt x="45212" y="1143"/>
                </a:lnTo>
                <a:lnTo>
                  <a:pt x="41656" y="762"/>
                </a:lnTo>
                <a:lnTo>
                  <a:pt x="38100" y="254"/>
                </a:lnTo>
                <a:lnTo>
                  <a:pt x="33527" y="0"/>
                </a:lnTo>
                <a:lnTo>
                  <a:pt x="22606" y="0"/>
                </a:lnTo>
                <a:lnTo>
                  <a:pt x="18034" y="254"/>
                </a:lnTo>
                <a:lnTo>
                  <a:pt x="14477" y="762"/>
                </a:lnTo>
                <a:lnTo>
                  <a:pt x="10922" y="1143"/>
                </a:lnTo>
                <a:lnTo>
                  <a:pt x="8000" y="1778"/>
                </a:lnTo>
                <a:lnTo>
                  <a:pt x="3683" y="3429"/>
                </a:lnTo>
                <a:lnTo>
                  <a:pt x="381" y="6858"/>
                </a:lnTo>
                <a:lnTo>
                  <a:pt x="0" y="9651"/>
                </a:lnTo>
                <a:lnTo>
                  <a:pt x="0" y="303149"/>
                </a:lnTo>
                <a:lnTo>
                  <a:pt x="8000" y="310642"/>
                </a:lnTo>
                <a:lnTo>
                  <a:pt x="22606" y="312166"/>
                </a:lnTo>
                <a:lnTo>
                  <a:pt x="33527" y="312166"/>
                </a:lnTo>
                <a:lnTo>
                  <a:pt x="45212" y="311150"/>
                </a:lnTo>
                <a:lnTo>
                  <a:pt x="55752" y="305943"/>
                </a:lnTo>
                <a:lnTo>
                  <a:pt x="56261" y="303149"/>
                </a:lnTo>
                <a:lnTo>
                  <a:pt x="56261" y="170814"/>
                </a:lnTo>
                <a:lnTo>
                  <a:pt x="61172" y="164879"/>
                </a:lnTo>
                <a:lnTo>
                  <a:pt x="70189" y="155374"/>
                </a:lnTo>
                <a:lnTo>
                  <a:pt x="78994" y="148082"/>
                </a:lnTo>
                <a:lnTo>
                  <a:pt x="86233" y="142875"/>
                </a:lnTo>
                <a:lnTo>
                  <a:pt x="93472" y="140208"/>
                </a:lnTo>
                <a:lnTo>
                  <a:pt x="100584" y="1402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69409" y="1267714"/>
            <a:ext cx="189991" cy="220852"/>
          </a:xfrm>
          <a:custGeom>
            <a:avLst/>
            <a:gdLst/>
            <a:ahLst/>
            <a:cxnLst/>
            <a:rect l="l" t="t" r="r" b="b"/>
            <a:pathLst>
              <a:path w="189991" h="220852">
                <a:moveTo>
                  <a:pt x="3555" y="3048"/>
                </a:moveTo>
                <a:lnTo>
                  <a:pt x="380" y="6223"/>
                </a:lnTo>
                <a:lnTo>
                  <a:pt x="0" y="9016"/>
                </a:lnTo>
                <a:lnTo>
                  <a:pt x="0" y="131021"/>
                </a:lnTo>
                <a:lnTo>
                  <a:pt x="397" y="145328"/>
                </a:lnTo>
                <a:lnTo>
                  <a:pt x="1606" y="157958"/>
                </a:lnTo>
                <a:lnTo>
                  <a:pt x="3682" y="168910"/>
                </a:lnTo>
                <a:lnTo>
                  <a:pt x="9422" y="185154"/>
                </a:lnTo>
                <a:lnTo>
                  <a:pt x="15875" y="195834"/>
                </a:lnTo>
                <a:lnTo>
                  <a:pt x="27340" y="207352"/>
                </a:lnTo>
                <a:lnTo>
                  <a:pt x="38480" y="214122"/>
                </a:lnTo>
                <a:lnTo>
                  <a:pt x="46749" y="217328"/>
                </a:lnTo>
                <a:lnTo>
                  <a:pt x="59025" y="219965"/>
                </a:lnTo>
                <a:lnTo>
                  <a:pt x="73025" y="220852"/>
                </a:lnTo>
                <a:lnTo>
                  <a:pt x="83997" y="220017"/>
                </a:lnTo>
                <a:lnTo>
                  <a:pt x="96333" y="217007"/>
                </a:lnTo>
                <a:lnTo>
                  <a:pt x="108330" y="211836"/>
                </a:lnTo>
                <a:lnTo>
                  <a:pt x="122256" y="203022"/>
                </a:lnTo>
                <a:lnTo>
                  <a:pt x="132164" y="194818"/>
                </a:lnTo>
                <a:lnTo>
                  <a:pt x="141986" y="185038"/>
                </a:lnTo>
                <a:lnTo>
                  <a:pt x="141986" y="209550"/>
                </a:lnTo>
                <a:lnTo>
                  <a:pt x="151129" y="216026"/>
                </a:lnTo>
                <a:lnTo>
                  <a:pt x="161162" y="217043"/>
                </a:lnTo>
                <a:lnTo>
                  <a:pt x="170687" y="217043"/>
                </a:lnTo>
                <a:lnTo>
                  <a:pt x="180593" y="216026"/>
                </a:lnTo>
                <a:lnTo>
                  <a:pt x="189611" y="210820"/>
                </a:lnTo>
                <a:lnTo>
                  <a:pt x="189991" y="208025"/>
                </a:lnTo>
                <a:lnTo>
                  <a:pt x="189991" y="9016"/>
                </a:lnTo>
                <a:lnTo>
                  <a:pt x="182117" y="1524"/>
                </a:lnTo>
                <a:lnTo>
                  <a:pt x="175640" y="635"/>
                </a:lnTo>
                <a:lnTo>
                  <a:pt x="172085" y="253"/>
                </a:lnTo>
                <a:lnTo>
                  <a:pt x="167512" y="0"/>
                </a:lnTo>
                <a:lnTo>
                  <a:pt x="156590" y="0"/>
                </a:lnTo>
                <a:lnTo>
                  <a:pt x="152018" y="253"/>
                </a:lnTo>
                <a:lnTo>
                  <a:pt x="148462" y="635"/>
                </a:lnTo>
                <a:lnTo>
                  <a:pt x="144906" y="1015"/>
                </a:lnTo>
                <a:lnTo>
                  <a:pt x="141986" y="1524"/>
                </a:lnTo>
                <a:lnTo>
                  <a:pt x="137667" y="3048"/>
                </a:lnTo>
                <a:lnTo>
                  <a:pt x="134492" y="6223"/>
                </a:lnTo>
                <a:lnTo>
                  <a:pt x="134112" y="9016"/>
                </a:lnTo>
                <a:lnTo>
                  <a:pt x="134112" y="141350"/>
                </a:lnTo>
                <a:lnTo>
                  <a:pt x="128887" y="147462"/>
                </a:lnTo>
                <a:lnTo>
                  <a:pt x="119731" y="156861"/>
                </a:lnTo>
                <a:lnTo>
                  <a:pt x="110998" y="164084"/>
                </a:lnTo>
                <a:lnTo>
                  <a:pt x="103758" y="169290"/>
                </a:lnTo>
                <a:lnTo>
                  <a:pt x="96646" y="171958"/>
                </a:lnTo>
                <a:lnTo>
                  <a:pt x="83819" y="171958"/>
                </a:lnTo>
                <a:lnTo>
                  <a:pt x="78866" y="170814"/>
                </a:lnTo>
                <a:lnTo>
                  <a:pt x="74675" y="168656"/>
                </a:lnTo>
                <a:lnTo>
                  <a:pt x="70357" y="166497"/>
                </a:lnTo>
                <a:lnTo>
                  <a:pt x="66928" y="163449"/>
                </a:lnTo>
                <a:lnTo>
                  <a:pt x="64135" y="159512"/>
                </a:lnTo>
                <a:lnTo>
                  <a:pt x="61467" y="155575"/>
                </a:lnTo>
                <a:lnTo>
                  <a:pt x="59308" y="150875"/>
                </a:lnTo>
                <a:lnTo>
                  <a:pt x="58038" y="145414"/>
                </a:lnTo>
                <a:lnTo>
                  <a:pt x="56641" y="139826"/>
                </a:lnTo>
                <a:lnTo>
                  <a:pt x="56006" y="131825"/>
                </a:lnTo>
                <a:lnTo>
                  <a:pt x="56006" y="9016"/>
                </a:lnTo>
                <a:lnTo>
                  <a:pt x="55625" y="6223"/>
                </a:lnTo>
                <a:lnTo>
                  <a:pt x="52196" y="3048"/>
                </a:lnTo>
                <a:lnTo>
                  <a:pt x="47878" y="1524"/>
                </a:lnTo>
                <a:lnTo>
                  <a:pt x="45085" y="1015"/>
                </a:lnTo>
                <a:lnTo>
                  <a:pt x="41528" y="635"/>
                </a:lnTo>
                <a:lnTo>
                  <a:pt x="37973" y="253"/>
                </a:lnTo>
                <a:lnTo>
                  <a:pt x="33400" y="0"/>
                </a:lnTo>
                <a:lnTo>
                  <a:pt x="22478" y="0"/>
                </a:lnTo>
                <a:lnTo>
                  <a:pt x="18033" y="253"/>
                </a:lnTo>
                <a:lnTo>
                  <a:pt x="14350" y="635"/>
                </a:lnTo>
                <a:lnTo>
                  <a:pt x="10667" y="1015"/>
                </a:lnTo>
                <a:lnTo>
                  <a:pt x="7874" y="1524"/>
                </a:lnTo>
                <a:lnTo>
                  <a:pt x="3555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15916" y="1263903"/>
            <a:ext cx="316738" cy="220853"/>
          </a:xfrm>
          <a:custGeom>
            <a:avLst/>
            <a:gdLst/>
            <a:ahLst/>
            <a:cxnLst/>
            <a:rect l="l" t="t" r="r" b="b"/>
            <a:pathLst>
              <a:path w="316738" h="220853">
                <a:moveTo>
                  <a:pt x="48006" y="11303"/>
                </a:moveTo>
                <a:lnTo>
                  <a:pt x="46100" y="7747"/>
                </a:lnTo>
                <a:lnTo>
                  <a:pt x="43180" y="6096"/>
                </a:lnTo>
                <a:lnTo>
                  <a:pt x="38988" y="4825"/>
                </a:lnTo>
                <a:lnTo>
                  <a:pt x="35941" y="4445"/>
                </a:lnTo>
                <a:lnTo>
                  <a:pt x="32766" y="4063"/>
                </a:lnTo>
                <a:lnTo>
                  <a:pt x="28829" y="3810"/>
                </a:lnTo>
                <a:lnTo>
                  <a:pt x="19431" y="3810"/>
                </a:lnTo>
                <a:lnTo>
                  <a:pt x="15621" y="4063"/>
                </a:lnTo>
                <a:lnTo>
                  <a:pt x="12573" y="4445"/>
                </a:lnTo>
                <a:lnTo>
                  <a:pt x="9525" y="4825"/>
                </a:lnTo>
                <a:lnTo>
                  <a:pt x="6985" y="5334"/>
                </a:lnTo>
                <a:lnTo>
                  <a:pt x="3175" y="6858"/>
                </a:lnTo>
                <a:lnTo>
                  <a:pt x="381" y="10033"/>
                </a:lnTo>
                <a:lnTo>
                  <a:pt x="0" y="12826"/>
                </a:lnTo>
                <a:lnTo>
                  <a:pt x="0" y="211836"/>
                </a:lnTo>
                <a:lnTo>
                  <a:pt x="8000" y="219329"/>
                </a:lnTo>
                <a:lnTo>
                  <a:pt x="18034" y="220599"/>
                </a:lnTo>
                <a:lnTo>
                  <a:pt x="22606" y="220853"/>
                </a:lnTo>
                <a:lnTo>
                  <a:pt x="33528" y="220853"/>
                </a:lnTo>
                <a:lnTo>
                  <a:pt x="41656" y="220218"/>
                </a:lnTo>
                <a:lnTo>
                  <a:pt x="52450" y="217805"/>
                </a:lnTo>
                <a:lnTo>
                  <a:pt x="56261" y="211836"/>
                </a:lnTo>
                <a:lnTo>
                  <a:pt x="56261" y="79501"/>
                </a:lnTo>
                <a:lnTo>
                  <a:pt x="60897" y="73865"/>
                </a:lnTo>
                <a:lnTo>
                  <a:pt x="69872" y="64180"/>
                </a:lnTo>
                <a:lnTo>
                  <a:pt x="78359" y="56769"/>
                </a:lnTo>
                <a:lnTo>
                  <a:pt x="85217" y="51562"/>
                </a:lnTo>
                <a:lnTo>
                  <a:pt x="91948" y="48895"/>
                </a:lnTo>
                <a:lnTo>
                  <a:pt x="104267" y="48895"/>
                </a:lnTo>
                <a:lnTo>
                  <a:pt x="108838" y="50037"/>
                </a:lnTo>
                <a:lnTo>
                  <a:pt x="112903" y="52197"/>
                </a:lnTo>
                <a:lnTo>
                  <a:pt x="116967" y="54356"/>
                </a:lnTo>
                <a:lnTo>
                  <a:pt x="120142" y="57404"/>
                </a:lnTo>
                <a:lnTo>
                  <a:pt x="122682" y="61341"/>
                </a:lnTo>
                <a:lnTo>
                  <a:pt x="125222" y="65278"/>
                </a:lnTo>
                <a:lnTo>
                  <a:pt x="127126" y="69976"/>
                </a:lnTo>
                <a:lnTo>
                  <a:pt x="128397" y="75437"/>
                </a:lnTo>
                <a:lnTo>
                  <a:pt x="129667" y="81025"/>
                </a:lnTo>
                <a:lnTo>
                  <a:pt x="130301" y="87122"/>
                </a:lnTo>
                <a:lnTo>
                  <a:pt x="130301" y="211836"/>
                </a:lnTo>
                <a:lnTo>
                  <a:pt x="130810" y="214630"/>
                </a:lnTo>
                <a:lnTo>
                  <a:pt x="138430" y="219329"/>
                </a:lnTo>
                <a:lnTo>
                  <a:pt x="144780" y="220218"/>
                </a:lnTo>
                <a:lnTo>
                  <a:pt x="152908" y="220853"/>
                </a:lnTo>
                <a:lnTo>
                  <a:pt x="163830" y="220853"/>
                </a:lnTo>
                <a:lnTo>
                  <a:pt x="171831" y="220218"/>
                </a:lnTo>
                <a:lnTo>
                  <a:pt x="178308" y="219329"/>
                </a:lnTo>
                <a:lnTo>
                  <a:pt x="185928" y="214630"/>
                </a:lnTo>
                <a:lnTo>
                  <a:pt x="186309" y="211836"/>
                </a:lnTo>
                <a:lnTo>
                  <a:pt x="186309" y="79501"/>
                </a:lnTo>
                <a:lnTo>
                  <a:pt x="191173" y="73745"/>
                </a:lnTo>
                <a:lnTo>
                  <a:pt x="200207" y="64132"/>
                </a:lnTo>
                <a:lnTo>
                  <a:pt x="208661" y="56769"/>
                </a:lnTo>
                <a:lnTo>
                  <a:pt x="215519" y="51562"/>
                </a:lnTo>
                <a:lnTo>
                  <a:pt x="222250" y="48895"/>
                </a:lnTo>
                <a:lnTo>
                  <a:pt x="234442" y="48895"/>
                </a:lnTo>
                <a:lnTo>
                  <a:pt x="239268" y="50037"/>
                </a:lnTo>
                <a:lnTo>
                  <a:pt x="243205" y="52197"/>
                </a:lnTo>
                <a:lnTo>
                  <a:pt x="247142" y="54356"/>
                </a:lnTo>
                <a:lnTo>
                  <a:pt x="250444" y="57404"/>
                </a:lnTo>
                <a:lnTo>
                  <a:pt x="252984" y="61341"/>
                </a:lnTo>
                <a:lnTo>
                  <a:pt x="255650" y="65278"/>
                </a:lnTo>
                <a:lnTo>
                  <a:pt x="257556" y="69976"/>
                </a:lnTo>
                <a:lnTo>
                  <a:pt x="258825" y="75437"/>
                </a:lnTo>
                <a:lnTo>
                  <a:pt x="260096" y="81025"/>
                </a:lnTo>
                <a:lnTo>
                  <a:pt x="260731" y="87122"/>
                </a:lnTo>
                <a:lnTo>
                  <a:pt x="260731" y="211836"/>
                </a:lnTo>
                <a:lnTo>
                  <a:pt x="261112" y="214630"/>
                </a:lnTo>
                <a:lnTo>
                  <a:pt x="264287" y="217805"/>
                </a:lnTo>
                <a:lnTo>
                  <a:pt x="268605" y="219329"/>
                </a:lnTo>
                <a:lnTo>
                  <a:pt x="271399" y="219837"/>
                </a:lnTo>
                <a:lnTo>
                  <a:pt x="274955" y="220218"/>
                </a:lnTo>
                <a:lnTo>
                  <a:pt x="278511" y="220599"/>
                </a:lnTo>
                <a:lnTo>
                  <a:pt x="283210" y="220853"/>
                </a:lnTo>
                <a:lnTo>
                  <a:pt x="294386" y="220853"/>
                </a:lnTo>
                <a:lnTo>
                  <a:pt x="298831" y="220599"/>
                </a:lnTo>
                <a:lnTo>
                  <a:pt x="302387" y="220218"/>
                </a:lnTo>
                <a:lnTo>
                  <a:pt x="306070" y="219837"/>
                </a:lnTo>
                <a:lnTo>
                  <a:pt x="308863" y="219329"/>
                </a:lnTo>
                <a:lnTo>
                  <a:pt x="313055" y="217805"/>
                </a:lnTo>
                <a:lnTo>
                  <a:pt x="316230" y="214630"/>
                </a:lnTo>
                <a:lnTo>
                  <a:pt x="316738" y="211836"/>
                </a:lnTo>
                <a:lnTo>
                  <a:pt x="316738" y="84455"/>
                </a:lnTo>
                <a:lnTo>
                  <a:pt x="316560" y="76772"/>
                </a:lnTo>
                <a:lnTo>
                  <a:pt x="315419" y="64031"/>
                </a:lnTo>
                <a:lnTo>
                  <a:pt x="313182" y="51816"/>
                </a:lnTo>
                <a:lnTo>
                  <a:pt x="307562" y="35571"/>
                </a:lnTo>
                <a:lnTo>
                  <a:pt x="301244" y="24892"/>
                </a:lnTo>
                <a:lnTo>
                  <a:pt x="290330" y="13644"/>
                </a:lnTo>
                <a:lnTo>
                  <a:pt x="279273" y="6731"/>
                </a:lnTo>
                <a:lnTo>
                  <a:pt x="271812" y="3731"/>
                </a:lnTo>
                <a:lnTo>
                  <a:pt x="259619" y="939"/>
                </a:lnTo>
                <a:lnTo>
                  <a:pt x="245745" y="0"/>
                </a:lnTo>
                <a:lnTo>
                  <a:pt x="239903" y="0"/>
                </a:lnTo>
                <a:lnTo>
                  <a:pt x="228600" y="2159"/>
                </a:lnTo>
                <a:lnTo>
                  <a:pt x="217550" y="5715"/>
                </a:lnTo>
                <a:lnTo>
                  <a:pt x="206375" y="11557"/>
                </a:lnTo>
                <a:lnTo>
                  <a:pt x="194945" y="19938"/>
                </a:lnTo>
                <a:lnTo>
                  <a:pt x="189230" y="24511"/>
                </a:lnTo>
                <a:lnTo>
                  <a:pt x="183387" y="29972"/>
                </a:lnTo>
                <a:lnTo>
                  <a:pt x="177419" y="36449"/>
                </a:lnTo>
                <a:lnTo>
                  <a:pt x="174879" y="30861"/>
                </a:lnTo>
                <a:lnTo>
                  <a:pt x="171831" y="25908"/>
                </a:lnTo>
                <a:lnTo>
                  <a:pt x="168021" y="21462"/>
                </a:lnTo>
                <a:lnTo>
                  <a:pt x="164337" y="17018"/>
                </a:lnTo>
                <a:lnTo>
                  <a:pt x="159893" y="13208"/>
                </a:lnTo>
                <a:lnTo>
                  <a:pt x="154812" y="10033"/>
                </a:lnTo>
                <a:lnTo>
                  <a:pt x="149606" y="6731"/>
                </a:lnTo>
                <a:lnTo>
                  <a:pt x="143763" y="4318"/>
                </a:lnTo>
                <a:lnTo>
                  <a:pt x="137287" y="2667"/>
                </a:lnTo>
                <a:lnTo>
                  <a:pt x="130683" y="888"/>
                </a:lnTo>
                <a:lnTo>
                  <a:pt x="123317" y="0"/>
                </a:lnTo>
                <a:lnTo>
                  <a:pt x="115188" y="0"/>
                </a:lnTo>
                <a:lnTo>
                  <a:pt x="105154" y="732"/>
                </a:lnTo>
                <a:lnTo>
                  <a:pt x="92831" y="3732"/>
                </a:lnTo>
                <a:lnTo>
                  <a:pt x="80899" y="9017"/>
                </a:lnTo>
                <a:lnTo>
                  <a:pt x="77553" y="10903"/>
                </a:lnTo>
                <a:lnTo>
                  <a:pt x="67704" y="17568"/>
                </a:lnTo>
                <a:lnTo>
                  <a:pt x="57841" y="25885"/>
                </a:lnTo>
                <a:lnTo>
                  <a:pt x="48006" y="35813"/>
                </a:lnTo>
                <a:lnTo>
                  <a:pt x="48006" y="113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43525" y="1446402"/>
            <a:ext cx="27777" cy="42163"/>
          </a:xfrm>
          <a:custGeom>
            <a:avLst/>
            <a:gdLst/>
            <a:ahLst/>
            <a:cxnLst/>
            <a:rect l="l" t="t" r="r" b="b"/>
            <a:pathLst>
              <a:path w="27777" h="42163">
                <a:moveTo>
                  <a:pt x="0" y="0"/>
                </a:moveTo>
                <a:lnTo>
                  <a:pt x="4445" y="42163"/>
                </a:lnTo>
                <a:lnTo>
                  <a:pt x="15254" y="41536"/>
                </a:lnTo>
                <a:lnTo>
                  <a:pt x="27777" y="39069"/>
                </a:lnTo>
                <a:lnTo>
                  <a:pt x="24637" y="2412"/>
                </a:lnTo>
                <a:lnTo>
                  <a:pt x="7365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275453" y="1263903"/>
            <a:ext cx="181991" cy="224662"/>
          </a:xfrm>
          <a:custGeom>
            <a:avLst/>
            <a:gdLst/>
            <a:ahLst/>
            <a:cxnLst/>
            <a:rect l="l" t="t" r="r" b="b"/>
            <a:pathLst>
              <a:path w="181991" h="224662">
                <a:moveTo>
                  <a:pt x="23621" y="110756"/>
                </a:moveTo>
                <a:lnTo>
                  <a:pt x="13971" y="119342"/>
                </a:lnTo>
                <a:lnTo>
                  <a:pt x="6858" y="129667"/>
                </a:lnTo>
                <a:lnTo>
                  <a:pt x="4605" y="134424"/>
                </a:lnTo>
                <a:lnTo>
                  <a:pt x="1151" y="146353"/>
                </a:lnTo>
                <a:lnTo>
                  <a:pt x="0" y="159893"/>
                </a:lnTo>
                <a:lnTo>
                  <a:pt x="65" y="163396"/>
                </a:lnTo>
                <a:lnTo>
                  <a:pt x="1645" y="176472"/>
                </a:lnTo>
                <a:lnTo>
                  <a:pt x="5334" y="187960"/>
                </a:lnTo>
                <a:lnTo>
                  <a:pt x="8889" y="196087"/>
                </a:lnTo>
                <a:lnTo>
                  <a:pt x="13970" y="202819"/>
                </a:lnTo>
                <a:lnTo>
                  <a:pt x="20447" y="208153"/>
                </a:lnTo>
                <a:lnTo>
                  <a:pt x="20955" y="208577"/>
                </a:lnTo>
                <a:lnTo>
                  <a:pt x="31335" y="215472"/>
                </a:lnTo>
                <a:lnTo>
                  <a:pt x="43434" y="220472"/>
                </a:lnTo>
                <a:lnTo>
                  <a:pt x="47091" y="221531"/>
                </a:lnTo>
                <a:lnTo>
                  <a:pt x="59336" y="223880"/>
                </a:lnTo>
                <a:lnTo>
                  <a:pt x="72517" y="224662"/>
                </a:lnTo>
                <a:lnTo>
                  <a:pt x="68072" y="182499"/>
                </a:lnTo>
                <a:lnTo>
                  <a:pt x="62864" y="177800"/>
                </a:lnTo>
                <a:lnTo>
                  <a:pt x="57531" y="172974"/>
                </a:lnTo>
                <a:lnTo>
                  <a:pt x="54863" y="166370"/>
                </a:lnTo>
                <a:lnTo>
                  <a:pt x="54863" y="153162"/>
                </a:lnTo>
                <a:lnTo>
                  <a:pt x="55880" y="148844"/>
                </a:lnTo>
                <a:lnTo>
                  <a:pt x="57658" y="145034"/>
                </a:lnTo>
                <a:lnTo>
                  <a:pt x="59562" y="141224"/>
                </a:lnTo>
                <a:lnTo>
                  <a:pt x="62484" y="138049"/>
                </a:lnTo>
                <a:lnTo>
                  <a:pt x="66548" y="135382"/>
                </a:lnTo>
                <a:lnTo>
                  <a:pt x="70485" y="132587"/>
                </a:lnTo>
                <a:lnTo>
                  <a:pt x="75692" y="130683"/>
                </a:lnTo>
                <a:lnTo>
                  <a:pt x="82169" y="129286"/>
                </a:lnTo>
                <a:lnTo>
                  <a:pt x="88519" y="128016"/>
                </a:lnTo>
                <a:lnTo>
                  <a:pt x="96266" y="127254"/>
                </a:lnTo>
                <a:lnTo>
                  <a:pt x="126746" y="127254"/>
                </a:lnTo>
                <a:lnTo>
                  <a:pt x="126746" y="161162"/>
                </a:lnTo>
                <a:lnTo>
                  <a:pt x="125656" y="162379"/>
                </a:lnTo>
                <a:lnTo>
                  <a:pt x="116019" y="171883"/>
                </a:lnTo>
                <a:lnTo>
                  <a:pt x="106552" y="178816"/>
                </a:lnTo>
                <a:lnTo>
                  <a:pt x="99949" y="182880"/>
                </a:lnTo>
                <a:lnTo>
                  <a:pt x="92710" y="184912"/>
                </a:lnTo>
                <a:lnTo>
                  <a:pt x="95849" y="221568"/>
                </a:lnTo>
                <a:lnTo>
                  <a:pt x="107442" y="217297"/>
                </a:lnTo>
                <a:lnTo>
                  <a:pt x="115710" y="212866"/>
                </a:lnTo>
                <a:lnTo>
                  <a:pt x="126052" y="205555"/>
                </a:lnTo>
                <a:lnTo>
                  <a:pt x="135509" y="196723"/>
                </a:lnTo>
                <a:lnTo>
                  <a:pt x="135509" y="214630"/>
                </a:lnTo>
                <a:lnTo>
                  <a:pt x="143891" y="220091"/>
                </a:lnTo>
                <a:lnTo>
                  <a:pt x="151764" y="220853"/>
                </a:lnTo>
                <a:lnTo>
                  <a:pt x="164719" y="220853"/>
                </a:lnTo>
                <a:lnTo>
                  <a:pt x="172720" y="220091"/>
                </a:lnTo>
                <a:lnTo>
                  <a:pt x="181229" y="216281"/>
                </a:lnTo>
                <a:lnTo>
                  <a:pt x="181991" y="212598"/>
                </a:lnTo>
                <a:lnTo>
                  <a:pt x="181991" y="78612"/>
                </a:lnTo>
                <a:lnTo>
                  <a:pt x="181574" y="67158"/>
                </a:lnTo>
                <a:lnTo>
                  <a:pt x="179930" y="54449"/>
                </a:lnTo>
                <a:lnTo>
                  <a:pt x="177037" y="43180"/>
                </a:lnTo>
                <a:lnTo>
                  <a:pt x="169648" y="28021"/>
                </a:lnTo>
                <a:lnTo>
                  <a:pt x="161417" y="18669"/>
                </a:lnTo>
                <a:lnTo>
                  <a:pt x="146757" y="9177"/>
                </a:lnTo>
                <a:lnTo>
                  <a:pt x="133985" y="4572"/>
                </a:lnTo>
                <a:lnTo>
                  <a:pt x="120812" y="1819"/>
                </a:lnTo>
                <a:lnTo>
                  <a:pt x="108078" y="454"/>
                </a:lnTo>
                <a:lnTo>
                  <a:pt x="93980" y="0"/>
                </a:lnTo>
                <a:lnTo>
                  <a:pt x="93756" y="0"/>
                </a:lnTo>
                <a:lnTo>
                  <a:pt x="80917" y="564"/>
                </a:lnTo>
                <a:lnTo>
                  <a:pt x="68452" y="2159"/>
                </a:lnTo>
                <a:lnTo>
                  <a:pt x="60198" y="3556"/>
                </a:lnTo>
                <a:lnTo>
                  <a:pt x="52577" y="5334"/>
                </a:lnTo>
                <a:lnTo>
                  <a:pt x="45593" y="7620"/>
                </a:lnTo>
                <a:lnTo>
                  <a:pt x="38481" y="9906"/>
                </a:lnTo>
                <a:lnTo>
                  <a:pt x="32385" y="12319"/>
                </a:lnTo>
                <a:lnTo>
                  <a:pt x="27177" y="14859"/>
                </a:lnTo>
                <a:lnTo>
                  <a:pt x="21971" y="17525"/>
                </a:lnTo>
                <a:lnTo>
                  <a:pt x="18414" y="19812"/>
                </a:lnTo>
                <a:lnTo>
                  <a:pt x="16256" y="21971"/>
                </a:lnTo>
                <a:lnTo>
                  <a:pt x="12826" y="26543"/>
                </a:lnTo>
                <a:lnTo>
                  <a:pt x="12064" y="29337"/>
                </a:lnTo>
                <a:lnTo>
                  <a:pt x="11302" y="32004"/>
                </a:lnTo>
                <a:lnTo>
                  <a:pt x="10922" y="35560"/>
                </a:lnTo>
                <a:lnTo>
                  <a:pt x="10922" y="43687"/>
                </a:lnTo>
                <a:lnTo>
                  <a:pt x="11175" y="46736"/>
                </a:lnTo>
                <a:lnTo>
                  <a:pt x="11557" y="49657"/>
                </a:lnTo>
                <a:lnTo>
                  <a:pt x="12064" y="52450"/>
                </a:lnTo>
                <a:lnTo>
                  <a:pt x="13462" y="56769"/>
                </a:lnTo>
                <a:lnTo>
                  <a:pt x="16637" y="61213"/>
                </a:lnTo>
                <a:lnTo>
                  <a:pt x="19304" y="62737"/>
                </a:lnTo>
                <a:lnTo>
                  <a:pt x="23368" y="62737"/>
                </a:lnTo>
                <a:lnTo>
                  <a:pt x="26416" y="61722"/>
                </a:lnTo>
                <a:lnTo>
                  <a:pt x="30225" y="59690"/>
                </a:lnTo>
                <a:lnTo>
                  <a:pt x="34036" y="57531"/>
                </a:lnTo>
                <a:lnTo>
                  <a:pt x="38735" y="55245"/>
                </a:lnTo>
                <a:lnTo>
                  <a:pt x="44450" y="52705"/>
                </a:lnTo>
                <a:lnTo>
                  <a:pt x="50037" y="50165"/>
                </a:lnTo>
                <a:lnTo>
                  <a:pt x="56642" y="47879"/>
                </a:lnTo>
                <a:lnTo>
                  <a:pt x="64008" y="45847"/>
                </a:lnTo>
                <a:lnTo>
                  <a:pt x="71374" y="43687"/>
                </a:lnTo>
                <a:lnTo>
                  <a:pt x="79629" y="42672"/>
                </a:lnTo>
                <a:lnTo>
                  <a:pt x="96266" y="42672"/>
                </a:lnTo>
                <a:lnTo>
                  <a:pt x="102235" y="43434"/>
                </a:lnTo>
                <a:lnTo>
                  <a:pt x="107061" y="44958"/>
                </a:lnTo>
                <a:lnTo>
                  <a:pt x="111887" y="46355"/>
                </a:lnTo>
                <a:lnTo>
                  <a:pt x="115697" y="48768"/>
                </a:lnTo>
                <a:lnTo>
                  <a:pt x="118618" y="51816"/>
                </a:lnTo>
                <a:lnTo>
                  <a:pt x="121538" y="54991"/>
                </a:lnTo>
                <a:lnTo>
                  <a:pt x="123571" y="58800"/>
                </a:lnTo>
                <a:lnTo>
                  <a:pt x="124841" y="63500"/>
                </a:lnTo>
                <a:lnTo>
                  <a:pt x="126111" y="68199"/>
                </a:lnTo>
                <a:lnTo>
                  <a:pt x="126746" y="73660"/>
                </a:lnTo>
                <a:lnTo>
                  <a:pt x="126746" y="92075"/>
                </a:lnTo>
                <a:lnTo>
                  <a:pt x="107314" y="92075"/>
                </a:lnTo>
                <a:lnTo>
                  <a:pt x="97715" y="92206"/>
                </a:lnTo>
                <a:lnTo>
                  <a:pt x="84454" y="92882"/>
                </a:lnTo>
                <a:lnTo>
                  <a:pt x="72123" y="94146"/>
                </a:lnTo>
                <a:lnTo>
                  <a:pt x="60706" y="96012"/>
                </a:lnTo>
                <a:lnTo>
                  <a:pt x="49545" y="98736"/>
                </a:lnTo>
                <a:lnTo>
                  <a:pt x="37473" y="103055"/>
                </a:lnTo>
                <a:lnTo>
                  <a:pt x="27050" y="108458"/>
                </a:lnTo>
                <a:lnTo>
                  <a:pt x="23621" y="1107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13324" y="1263903"/>
            <a:ext cx="190118" cy="220853"/>
          </a:xfrm>
          <a:custGeom>
            <a:avLst/>
            <a:gdLst/>
            <a:ahLst/>
            <a:cxnLst/>
            <a:rect l="l" t="t" r="r" b="b"/>
            <a:pathLst>
              <a:path w="190118" h="220853">
                <a:moveTo>
                  <a:pt x="48005" y="11303"/>
                </a:moveTo>
                <a:lnTo>
                  <a:pt x="46100" y="7747"/>
                </a:lnTo>
                <a:lnTo>
                  <a:pt x="43179" y="6096"/>
                </a:lnTo>
                <a:lnTo>
                  <a:pt x="38988" y="4825"/>
                </a:lnTo>
                <a:lnTo>
                  <a:pt x="35940" y="4445"/>
                </a:lnTo>
                <a:lnTo>
                  <a:pt x="32765" y="4063"/>
                </a:lnTo>
                <a:lnTo>
                  <a:pt x="28828" y="3810"/>
                </a:lnTo>
                <a:lnTo>
                  <a:pt x="19430" y="3810"/>
                </a:lnTo>
                <a:lnTo>
                  <a:pt x="15621" y="4063"/>
                </a:lnTo>
                <a:lnTo>
                  <a:pt x="12573" y="4445"/>
                </a:lnTo>
                <a:lnTo>
                  <a:pt x="9525" y="4825"/>
                </a:lnTo>
                <a:lnTo>
                  <a:pt x="6985" y="5334"/>
                </a:lnTo>
                <a:lnTo>
                  <a:pt x="3175" y="6858"/>
                </a:lnTo>
                <a:lnTo>
                  <a:pt x="380" y="10033"/>
                </a:lnTo>
                <a:lnTo>
                  <a:pt x="0" y="12826"/>
                </a:lnTo>
                <a:lnTo>
                  <a:pt x="0" y="211836"/>
                </a:lnTo>
                <a:lnTo>
                  <a:pt x="8000" y="219329"/>
                </a:lnTo>
                <a:lnTo>
                  <a:pt x="18034" y="220599"/>
                </a:lnTo>
                <a:lnTo>
                  <a:pt x="22605" y="220853"/>
                </a:lnTo>
                <a:lnTo>
                  <a:pt x="33527" y="220853"/>
                </a:lnTo>
                <a:lnTo>
                  <a:pt x="41655" y="220218"/>
                </a:lnTo>
                <a:lnTo>
                  <a:pt x="52450" y="217805"/>
                </a:lnTo>
                <a:lnTo>
                  <a:pt x="56261" y="211836"/>
                </a:lnTo>
                <a:lnTo>
                  <a:pt x="56261" y="79501"/>
                </a:lnTo>
                <a:lnTo>
                  <a:pt x="61172" y="73566"/>
                </a:lnTo>
                <a:lnTo>
                  <a:pt x="70189" y="64061"/>
                </a:lnTo>
                <a:lnTo>
                  <a:pt x="78993" y="56769"/>
                </a:lnTo>
                <a:lnTo>
                  <a:pt x="86233" y="51562"/>
                </a:lnTo>
                <a:lnTo>
                  <a:pt x="93472" y="48895"/>
                </a:lnTo>
                <a:lnTo>
                  <a:pt x="106299" y="48895"/>
                </a:lnTo>
                <a:lnTo>
                  <a:pt x="111251" y="50037"/>
                </a:lnTo>
                <a:lnTo>
                  <a:pt x="115442" y="52197"/>
                </a:lnTo>
                <a:lnTo>
                  <a:pt x="119761" y="54356"/>
                </a:lnTo>
                <a:lnTo>
                  <a:pt x="123189" y="57404"/>
                </a:lnTo>
                <a:lnTo>
                  <a:pt x="125856" y="61341"/>
                </a:lnTo>
                <a:lnTo>
                  <a:pt x="128524" y="65278"/>
                </a:lnTo>
                <a:lnTo>
                  <a:pt x="130555" y="69976"/>
                </a:lnTo>
                <a:lnTo>
                  <a:pt x="131952" y="75437"/>
                </a:lnTo>
                <a:lnTo>
                  <a:pt x="133350" y="81025"/>
                </a:lnTo>
                <a:lnTo>
                  <a:pt x="134112" y="88646"/>
                </a:lnTo>
                <a:lnTo>
                  <a:pt x="134112" y="211836"/>
                </a:lnTo>
                <a:lnTo>
                  <a:pt x="134620" y="214630"/>
                </a:lnTo>
                <a:lnTo>
                  <a:pt x="141986" y="219329"/>
                </a:lnTo>
                <a:lnTo>
                  <a:pt x="152146" y="220599"/>
                </a:lnTo>
                <a:lnTo>
                  <a:pt x="156717" y="220853"/>
                </a:lnTo>
                <a:lnTo>
                  <a:pt x="167639" y="220853"/>
                </a:lnTo>
                <a:lnTo>
                  <a:pt x="175767" y="220218"/>
                </a:lnTo>
                <a:lnTo>
                  <a:pt x="186436" y="217805"/>
                </a:lnTo>
                <a:lnTo>
                  <a:pt x="190118" y="211836"/>
                </a:lnTo>
                <a:lnTo>
                  <a:pt x="190118" y="88900"/>
                </a:lnTo>
                <a:lnTo>
                  <a:pt x="189732" y="75713"/>
                </a:lnTo>
                <a:lnTo>
                  <a:pt x="188462" y="63042"/>
                </a:lnTo>
                <a:lnTo>
                  <a:pt x="186309" y="51816"/>
                </a:lnTo>
                <a:lnTo>
                  <a:pt x="180442" y="35511"/>
                </a:lnTo>
                <a:lnTo>
                  <a:pt x="173989" y="24892"/>
                </a:lnTo>
                <a:lnTo>
                  <a:pt x="162646" y="13510"/>
                </a:lnTo>
                <a:lnTo>
                  <a:pt x="151384" y="6731"/>
                </a:lnTo>
                <a:lnTo>
                  <a:pt x="143304" y="3574"/>
                </a:lnTo>
                <a:lnTo>
                  <a:pt x="131054" y="899"/>
                </a:lnTo>
                <a:lnTo>
                  <a:pt x="117093" y="0"/>
                </a:lnTo>
                <a:lnTo>
                  <a:pt x="105865" y="861"/>
                </a:lnTo>
                <a:lnTo>
                  <a:pt x="93546" y="3873"/>
                </a:lnTo>
                <a:lnTo>
                  <a:pt x="81534" y="9017"/>
                </a:lnTo>
                <a:lnTo>
                  <a:pt x="67663" y="17741"/>
                </a:lnTo>
                <a:lnTo>
                  <a:pt x="57767" y="25990"/>
                </a:lnTo>
                <a:lnTo>
                  <a:pt x="48005" y="35813"/>
                </a:lnTo>
                <a:lnTo>
                  <a:pt x="48005" y="113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942237" y="1302197"/>
            <a:ext cx="17745" cy="141929"/>
          </a:xfrm>
          <a:custGeom>
            <a:avLst/>
            <a:gdLst/>
            <a:ahLst/>
            <a:cxnLst/>
            <a:rect l="l" t="t" r="r" b="b"/>
            <a:pathLst>
              <a:path w="17745" h="141929">
                <a:moveTo>
                  <a:pt x="17745" y="72069"/>
                </a:moveTo>
                <a:lnTo>
                  <a:pt x="17504" y="61742"/>
                </a:lnTo>
                <a:lnTo>
                  <a:pt x="16411" y="48614"/>
                </a:lnTo>
                <a:lnTo>
                  <a:pt x="14422" y="36360"/>
                </a:lnTo>
                <a:lnTo>
                  <a:pt x="11522" y="24952"/>
                </a:lnTo>
                <a:lnTo>
                  <a:pt x="6192" y="11053"/>
                </a:lnTo>
                <a:lnTo>
                  <a:pt x="0" y="0"/>
                </a:lnTo>
                <a:lnTo>
                  <a:pt x="257" y="141929"/>
                </a:lnTo>
                <a:lnTo>
                  <a:pt x="6288" y="130712"/>
                </a:lnTo>
                <a:lnTo>
                  <a:pt x="11014" y="118424"/>
                </a:lnTo>
                <a:lnTo>
                  <a:pt x="13323" y="110444"/>
                </a:lnTo>
                <a:lnTo>
                  <a:pt x="15800" y="98294"/>
                </a:lnTo>
                <a:lnTo>
                  <a:pt x="17264" y="85497"/>
                </a:lnTo>
                <a:lnTo>
                  <a:pt x="17745" y="720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93158" y="1263903"/>
            <a:ext cx="149336" cy="224662"/>
          </a:xfrm>
          <a:custGeom>
            <a:avLst/>
            <a:gdLst/>
            <a:ahLst/>
            <a:cxnLst/>
            <a:rect l="l" t="t" r="r" b="b"/>
            <a:pathLst>
              <a:path w="149336" h="224662">
                <a:moveTo>
                  <a:pt x="30899" y="222460"/>
                </a:moveTo>
                <a:lnTo>
                  <a:pt x="43790" y="224107"/>
                </a:lnTo>
                <a:lnTo>
                  <a:pt x="57731" y="224662"/>
                </a:lnTo>
                <a:lnTo>
                  <a:pt x="69356" y="224266"/>
                </a:lnTo>
                <a:lnTo>
                  <a:pt x="82415" y="222757"/>
                </a:lnTo>
                <a:lnTo>
                  <a:pt x="94542" y="220133"/>
                </a:lnTo>
                <a:lnTo>
                  <a:pt x="105737" y="216408"/>
                </a:lnTo>
                <a:lnTo>
                  <a:pt x="120487" y="208960"/>
                </a:lnTo>
                <a:lnTo>
                  <a:pt x="130791" y="201597"/>
                </a:lnTo>
                <a:lnTo>
                  <a:pt x="139773" y="192912"/>
                </a:lnTo>
                <a:lnTo>
                  <a:pt x="149336" y="180223"/>
                </a:lnTo>
                <a:lnTo>
                  <a:pt x="149078" y="38293"/>
                </a:lnTo>
                <a:lnTo>
                  <a:pt x="141551" y="28575"/>
                </a:lnTo>
                <a:lnTo>
                  <a:pt x="131780" y="19651"/>
                </a:lnTo>
                <a:lnTo>
                  <a:pt x="121128" y="12755"/>
                </a:lnTo>
                <a:lnTo>
                  <a:pt x="109039" y="7238"/>
                </a:lnTo>
                <a:lnTo>
                  <a:pt x="101317" y="4748"/>
                </a:lnTo>
                <a:lnTo>
                  <a:pt x="89452" y="2110"/>
                </a:lnTo>
                <a:lnTo>
                  <a:pt x="76532" y="527"/>
                </a:lnTo>
                <a:lnTo>
                  <a:pt x="62557" y="0"/>
                </a:lnTo>
                <a:lnTo>
                  <a:pt x="51037" y="389"/>
                </a:lnTo>
                <a:lnTo>
                  <a:pt x="37950" y="1895"/>
                </a:lnTo>
                <a:lnTo>
                  <a:pt x="25826" y="4521"/>
                </a:lnTo>
                <a:lnTo>
                  <a:pt x="14678" y="8255"/>
                </a:lnTo>
                <a:lnTo>
                  <a:pt x="0" y="15671"/>
                </a:lnTo>
                <a:lnTo>
                  <a:pt x="11249" y="111887"/>
                </a:lnTo>
                <a:lnTo>
                  <a:pt x="11282" y="108625"/>
                </a:lnTo>
                <a:lnTo>
                  <a:pt x="12178" y="95471"/>
                </a:lnTo>
                <a:lnTo>
                  <a:pt x="14297" y="83693"/>
                </a:lnTo>
                <a:lnTo>
                  <a:pt x="16329" y="75437"/>
                </a:lnTo>
                <a:lnTo>
                  <a:pt x="19250" y="68325"/>
                </a:lnTo>
                <a:lnTo>
                  <a:pt x="23314" y="62484"/>
                </a:lnTo>
                <a:lnTo>
                  <a:pt x="27378" y="56515"/>
                </a:lnTo>
                <a:lnTo>
                  <a:pt x="32458" y="52070"/>
                </a:lnTo>
                <a:lnTo>
                  <a:pt x="38681" y="49022"/>
                </a:lnTo>
                <a:lnTo>
                  <a:pt x="44904" y="45974"/>
                </a:lnTo>
                <a:lnTo>
                  <a:pt x="52270" y="44450"/>
                </a:lnTo>
                <a:lnTo>
                  <a:pt x="69923" y="44450"/>
                </a:lnTo>
                <a:lnTo>
                  <a:pt x="77670" y="46228"/>
                </a:lnTo>
                <a:lnTo>
                  <a:pt x="83893" y="49657"/>
                </a:lnTo>
                <a:lnTo>
                  <a:pt x="90116" y="52959"/>
                </a:lnTo>
                <a:lnTo>
                  <a:pt x="95069" y="57785"/>
                </a:lnTo>
                <a:lnTo>
                  <a:pt x="98752" y="63881"/>
                </a:lnTo>
                <a:lnTo>
                  <a:pt x="102435" y="69976"/>
                </a:lnTo>
                <a:lnTo>
                  <a:pt x="105102" y="77216"/>
                </a:lnTo>
                <a:lnTo>
                  <a:pt x="106626" y="85471"/>
                </a:lnTo>
                <a:lnTo>
                  <a:pt x="106935" y="87084"/>
                </a:lnTo>
                <a:lnTo>
                  <a:pt x="108526" y="99303"/>
                </a:lnTo>
                <a:lnTo>
                  <a:pt x="109039" y="112522"/>
                </a:lnTo>
                <a:lnTo>
                  <a:pt x="109003" y="115897"/>
                </a:lnTo>
                <a:lnTo>
                  <a:pt x="108125" y="129060"/>
                </a:lnTo>
                <a:lnTo>
                  <a:pt x="106118" y="140843"/>
                </a:lnTo>
                <a:lnTo>
                  <a:pt x="104213" y="149098"/>
                </a:lnTo>
                <a:lnTo>
                  <a:pt x="101165" y="156083"/>
                </a:lnTo>
                <a:lnTo>
                  <a:pt x="97228" y="161925"/>
                </a:lnTo>
                <a:lnTo>
                  <a:pt x="93164" y="167640"/>
                </a:lnTo>
                <a:lnTo>
                  <a:pt x="88084" y="172085"/>
                </a:lnTo>
                <a:lnTo>
                  <a:pt x="81734" y="175133"/>
                </a:lnTo>
                <a:lnTo>
                  <a:pt x="75511" y="178181"/>
                </a:lnTo>
                <a:lnTo>
                  <a:pt x="68145" y="179705"/>
                </a:lnTo>
                <a:lnTo>
                  <a:pt x="50492" y="179705"/>
                </a:lnTo>
                <a:lnTo>
                  <a:pt x="42745" y="178054"/>
                </a:lnTo>
                <a:lnTo>
                  <a:pt x="36522" y="174751"/>
                </a:lnTo>
                <a:lnTo>
                  <a:pt x="30172" y="171323"/>
                </a:lnTo>
                <a:lnTo>
                  <a:pt x="25219" y="166624"/>
                </a:lnTo>
                <a:lnTo>
                  <a:pt x="21663" y="160528"/>
                </a:lnTo>
                <a:lnTo>
                  <a:pt x="17980" y="154432"/>
                </a:lnTo>
                <a:lnTo>
                  <a:pt x="15313" y="147320"/>
                </a:lnTo>
                <a:lnTo>
                  <a:pt x="13662" y="139065"/>
                </a:lnTo>
                <a:lnTo>
                  <a:pt x="13332" y="137341"/>
                </a:lnTo>
                <a:lnTo>
                  <a:pt x="11757" y="125103"/>
                </a:lnTo>
                <a:lnTo>
                  <a:pt x="11503" y="217297"/>
                </a:lnTo>
                <a:lnTo>
                  <a:pt x="19044" y="219752"/>
                </a:lnTo>
                <a:lnTo>
                  <a:pt x="30899" y="222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746623" y="1279575"/>
            <a:ext cx="58293" cy="201625"/>
          </a:xfrm>
          <a:custGeom>
            <a:avLst/>
            <a:gdLst/>
            <a:ahLst/>
            <a:cxnLst/>
            <a:rect l="l" t="t" r="r" b="b"/>
            <a:pathLst>
              <a:path w="58293" h="201625">
                <a:moveTo>
                  <a:pt x="6730" y="52146"/>
                </a:moveTo>
                <a:lnTo>
                  <a:pt x="4445" y="60279"/>
                </a:lnTo>
                <a:lnTo>
                  <a:pt x="1985" y="72449"/>
                </a:lnTo>
                <a:lnTo>
                  <a:pt x="498" y="85232"/>
                </a:lnTo>
                <a:lnTo>
                  <a:pt x="0" y="98628"/>
                </a:lnTo>
                <a:lnTo>
                  <a:pt x="230" y="108676"/>
                </a:lnTo>
                <a:lnTo>
                  <a:pt x="1317" y="121828"/>
                </a:lnTo>
                <a:lnTo>
                  <a:pt x="3310" y="134099"/>
                </a:lnTo>
                <a:lnTo>
                  <a:pt x="6223" y="145491"/>
                </a:lnTo>
                <a:lnTo>
                  <a:pt x="11576" y="159426"/>
                </a:lnTo>
                <a:lnTo>
                  <a:pt x="17795" y="170459"/>
                </a:lnTo>
                <a:lnTo>
                  <a:pt x="25400" y="180162"/>
                </a:lnTo>
                <a:lnTo>
                  <a:pt x="35295" y="189190"/>
                </a:lnTo>
                <a:lnTo>
                  <a:pt x="45969" y="196105"/>
                </a:lnTo>
                <a:lnTo>
                  <a:pt x="58038" y="201625"/>
                </a:lnTo>
                <a:lnTo>
                  <a:pt x="58293" y="109432"/>
                </a:lnTo>
                <a:lnTo>
                  <a:pt x="57785" y="96215"/>
                </a:lnTo>
                <a:lnTo>
                  <a:pt x="46535" y="0"/>
                </a:lnTo>
                <a:lnTo>
                  <a:pt x="36233" y="7337"/>
                </a:lnTo>
                <a:lnTo>
                  <a:pt x="27177" y="15951"/>
                </a:lnTo>
                <a:lnTo>
                  <a:pt x="17642" y="28582"/>
                </a:lnTo>
                <a:lnTo>
                  <a:pt x="11557" y="39795"/>
                </a:lnTo>
                <a:lnTo>
                  <a:pt x="6730" y="521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097270" y="1263903"/>
            <a:ext cx="152145" cy="224662"/>
          </a:xfrm>
          <a:custGeom>
            <a:avLst/>
            <a:gdLst/>
            <a:ahLst/>
            <a:cxnLst/>
            <a:rect l="l" t="t" r="r" b="b"/>
            <a:pathLst>
              <a:path w="152145" h="224662">
                <a:moveTo>
                  <a:pt x="31750" y="220472"/>
                </a:moveTo>
                <a:lnTo>
                  <a:pt x="37845" y="221869"/>
                </a:lnTo>
                <a:lnTo>
                  <a:pt x="44576" y="222885"/>
                </a:lnTo>
                <a:lnTo>
                  <a:pt x="51307" y="224028"/>
                </a:lnTo>
                <a:lnTo>
                  <a:pt x="58419" y="224662"/>
                </a:lnTo>
                <a:lnTo>
                  <a:pt x="65912" y="224662"/>
                </a:lnTo>
                <a:lnTo>
                  <a:pt x="75630" y="224336"/>
                </a:lnTo>
                <a:lnTo>
                  <a:pt x="88305" y="222857"/>
                </a:lnTo>
                <a:lnTo>
                  <a:pt x="100329" y="220218"/>
                </a:lnTo>
                <a:lnTo>
                  <a:pt x="105365" y="218724"/>
                </a:lnTo>
                <a:lnTo>
                  <a:pt x="117298" y="213745"/>
                </a:lnTo>
                <a:lnTo>
                  <a:pt x="127762" y="207263"/>
                </a:lnTo>
                <a:lnTo>
                  <a:pt x="138910" y="196383"/>
                </a:lnTo>
                <a:lnTo>
                  <a:pt x="145668" y="185547"/>
                </a:lnTo>
                <a:lnTo>
                  <a:pt x="147665" y="181078"/>
                </a:lnTo>
                <a:lnTo>
                  <a:pt x="151025" y="169087"/>
                </a:lnTo>
                <a:lnTo>
                  <a:pt x="152145" y="155701"/>
                </a:lnTo>
                <a:lnTo>
                  <a:pt x="152145" y="146558"/>
                </a:lnTo>
                <a:lnTo>
                  <a:pt x="150621" y="138684"/>
                </a:lnTo>
                <a:lnTo>
                  <a:pt x="147827" y="132080"/>
                </a:lnTo>
                <a:lnTo>
                  <a:pt x="145033" y="125475"/>
                </a:lnTo>
                <a:lnTo>
                  <a:pt x="141350" y="119761"/>
                </a:lnTo>
                <a:lnTo>
                  <a:pt x="136651" y="115062"/>
                </a:lnTo>
                <a:lnTo>
                  <a:pt x="132079" y="110236"/>
                </a:lnTo>
                <a:lnTo>
                  <a:pt x="126872" y="106172"/>
                </a:lnTo>
                <a:lnTo>
                  <a:pt x="120903" y="102997"/>
                </a:lnTo>
                <a:lnTo>
                  <a:pt x="115062" y="99695"/>
                </a:lnTo>
                <a:lnTo>
                  <a:pt x="109092" y="96774"/>
                </a:lnTo>
                <a:lnTo>
                  <a:pt x="103124" y="94361"/>
                </a:lnTo>
                <a:lnTo>
                  <a:pt x="97027" y="91948"/>
                </a:lnTo>
                <a:lnTo>
                  <a:pt x="91058" y="89662"/>
                </a:lnTo>
                <a:lnTo>
                  <a:pt x="85216" y="87503"/>
                </a:lnTo>
                <a:lnTo>
                  <a:pt x="79375" y="85471"/>
                </a:lnTo>
                <a:lnTo>
                  <a:pt x="74040" y="83185"/>
                </a:lnTo>
                <a:lnTo>
                  <a:pt x="69468" y="80899"/>
                </a:lnTo>
                <a:lnTo>
                  <a:pt x="64896" y="78486"/>
                </a:lnTo>
                <a:lnTo>
                  <a:pt x="61087" y="75692"/>
                </a:lnTo>
                <a:lnTo>
                  <a:pt x="58292" y="72644"/>
                </a:lnTo>
                <a:lnTo>
                  <a:pt x="55499" y="69469"/>
                </a:lnTo>
                <a:lnTo>
                  <a:pt x="54101" y="65659"/>
                </a:lnTo>
                <a:lnTo>
                  <a:pt x="54101" y="58038"/>
                </a:lnTo>
                <a:lnTo>
                  <a:pt x="54737" y="55245"/>
                </a:lnTo>
                <a:lnTo>
                  <a:pt x="55879" y="52578"/>
                </a:lnTo>
                <a:lnTo>
                  <a:pt x="57022" y="50037"/>
                </a:lnTo>
                <a:lnTo>
                  <a:pt x="58800" y="47751"/>
                </a:lnTo>
                <a:lnTo>
                  <a:pt x="63626" y="43815"/>
                </a:lnTo>
                <a:lnTo>
                  <a:pt x="66675" y="42418"/>
                </a:lnTo>
                <a:lnTo>
                  <a:pt x="70357" y="41401"/>
                </a:lnTo>
                <a:lnTo>
                  <a:pt x="74040" y="40259"/>
                </a:lnTo>
                <a:lnTo>
                  <a:pt x="78485" y="39750"/>
                </a:lnTo>
                <a:lnTo>
                  <a:pt x="90677" y="39750"/>
                </a:lnTo>
                <a:lnTo>
                  <a:pt x="97027" y="40512"/>
                </a:lnTo>
                <a:lnTo>
                  <a:pt x="102615" y="42163"/>
                </a:lnTo>
                <a:lnTo>
                  <a:pt x="108203" y="43687"/>
                </a:lnTo>
                <a:lnTo>
                  <a:pt x="113156" y="45338"/>
                </a:lnTo>
                <a:lnTo>
                  <a:pt x="117347" y="47117"/>
                </a:lnTo>
                <a:lnTo>
                  <a:pt x="121665" y="48895"/>
                </a:lnTo>
                <a:lnTo>
                  <a:pt x="125094" y="50546"/>
                </a:lnTo>
                <a:lnTo>
                  <a:pt x="128015" y="52197"/>
                </a:lnTo>
                <a:lnTo>
                  <a:pt x="130809" y="53721"/>
                </a:lnTo>
                <a:lnTo>
                  <a:pt x="136397" y="54229"/>
                </a:lnTo>
                <a:lnTo>
                  <a:pt x="139953" y="49275"/>
                </a:lnTo>
                <a:lnTo>
                  <a:pt x="140842" y="42163"/>
                </a:lnTo>
                <a:lnTo>
                  <a:pt x="140842" y="28575"/>
                </a:lnTo>
                <a:lnTo>
                  <a:pt x="139826" y="20447"/>
                </a:lnTo>
                <a:lnTo>
                  <a:pt x="135508" y="13081"/>
                </a:lnTo>
                <a:lnTo>
                  <a:pt x="128396" y="9017"/>
                </a:lnTo>
                <a:lnTo>
                  <a:pt x="121157" y="6096"/>
                </a:lnTo>
                <a:lnTo>
                  <a:pt x="116331" y="4699"/>
                </a:lnTo>
                <a:lnTo>
                  <a:pt x="111632" y="3429"/>
                </a:lnTo>
                <a:lnTo>
                  <a:pt x="106299" y="2286"/>
                </a:lnTo>
                <a:lnTo>
                  <a:pt x="100456" y="1397"/>
                </a:lnTo>
                <a:lnTo>
                  <a:pt x="94487" y="508"/>
                </a:lnTo>
                <a:lnTo>
                  <a:pt x="88518" y="0"/>
                </a:lnTo>
                <a:lnTo>
                  <a:pt x="82168" y="0"/>
                </a:lnTo>
                <a:lnTo>
                  <a:pt x="72862" y="318"/>
                </a:lnTo>
                <a:lnTo>
                  <a:pt x="60116" y="1888"/>
                </a:lnTo>
                <a:lnTo>
                  <a:pt x="48387" y="4699"/>
                </a:lnTo>
                <a:lnTo>
                  <a:pt x="33012" y="11127"/>
                </a:lnTo>
                <a:lnTo>
                  <a:pt x="22859" y="17907"/>
                </a:lnTo>
                <a:lnTo>
                  <a:pt x="13358" y="27478"/>
                </a:lnTo>
                <a:lnTo>
                  <a:pt x="6730" y="38354"/>
                </a:lnTo>
                <a:lnTo>
                  <a:pt x="2417" y="51479"/>
                </a:lnTo>
                <a:lnTo>
                  <a:pt x="1142" y="64516"/>
                </a:lnTo>
                <a:lnTo>
                  <a:pt x="1142" y="73913"/>
                </a:lnTo>
                <a:lnTo>
                  <a:pt x="2539" y="81915"/>
                </a:lnTo>
                <a:lnTo>
                  <a:pt x="5333" y="88646"/>
                </a:lnTo>
                <a:lnTo>
                  <a:pt x="8000" y="95376"/>
                </a:lnTo>
                <a:lnTo>
                  <a:pt x="11683" y="101092"/>
                </a:lnTo>
                <a:lnTo>
                  <a:pt x="16255" y="105918"/>
                </a:lnTo>
                <a:lnTo>
                  <a:pt x="20827" y="110617"/>
                </a:lnTo>
                <a:lnTo>
                  <a:pt x="25907" y="114681"/>
                </a:lnTo>
                <a:lnTo>
                  <a:pt x="31622" y="117856"/>
                </a:lnTo>
                <a:lnTo>
                  <a:pt x="37337" y="121158"/>
                </a:lnTo>
                <a:lnTo>
                  <a:pt x="43306" y="124079"/>
                </a:lnTo>
                <a:lnTo>
                  <a:pt x="49275" y="126619"/>
                </a:lnTo>
                <a:lnTo>
                  <a:pt x="55244" y="129159"/>
                </a:lnTo>
                <a:lnTo>
                  <a:pt x="61213" y="131445"/>
                </a:lnTo>
                <a:lnTo>
                  <a:pt x="66928" y="133476"/>
                </a:lnTo>
                <a:lnTo>
                  <a:pt x="72643" y="135636"/>
                </a:lnTo>
                <a:lnTo>
                  <a:pt x="77724" y="137795"/>
                </a:lnTo>
                <a:lnTo>
                  <a:pt x="82295" y="140208"/>
                </a:lnTo>
                <a:lnTo>
                  <a:pt x="86867" y="142621"/>
                </a:lnTo>
                <a:lnTo>
                  <a:pt x="90550" y="145415"/>
                </a:lnTo>
                <a:lnTo>
                  <a:pt x="93217" y="148590"/>
                </a:lnTo>
                <a:lnTo>
                  <a:pt x="96012" y="151765"/>
                </a:lnTo>
                <a:lnTo>
                  <a:pt x="97408" y="155701"/>
                </a:lnTo>
                <a:lnTo>
                  <a:pt x="97408" y="163957"/>
                </a:lnTo>
                <a:lnTo>
                  <a:pt x="96646" y="167386"/>
                </a:lnTo>
                <a:lnTo>
                  <a:pt x="95122" y="170434"/>
                </a:lnTo>
                <a:lnTo>
                  <a:pt x="93725" y="173355"/>
                </a:lnTo>
                <a:lnTo>
                  <a:pt x="91439" y="175768"/>
                </a:lnTo>
                <a:lnTo>
                  <a:pt x="88518" y="177800"/>
                </a:lnTo>
                <a:lnTo>
                  <a:pt x="85725" y="179705"/>
                </a:lnTo>
                <a:lnTo>
                  <a:pt x="82295" y="181101"/>
                </a:lnTo>
                <a:lnTo>
                  <a:pt x="78358" y="182245"/>
                </a:lnTo>
                <a:lnTo>
                  <a:pt x="74294" y="183261"/>
                </a:lnTo>
                <a:lnTo>
                  <a:pt x="69850" y="183769"/>
                </a:lnTo>
                <a:lnTo>
                  <a:pt x="56768" y="183769"/>
                </a:lnTo>
                <a:lnTo>
                  <a:pt x="49529" y="182753"/>
                </a:lnTo>
                <a:lnTo>
                  <a:pt x="43306" y="180848"/>
                </a:lnTo>
                <a:lnTo>
                  <a:pt x="36956" y="178943"/>
                </a:lnTo>
                <a:lnTo>
                  <a:pt x="31368" y="176784"/>
                </a:lnTo>
                <a:lnTo>
                  <a:pt x="26669" y="174625"/>
                </a:lnTo>
                <a:lnTo>
                  <a:pt x="21843" y="172338"/>
                </a:lnTo>
                <a:lnTo>
                  <a:pt x="17906" y="170307"/>
                </a:lnTo>
                <a:lnTo>
                  <a:pt x="14731" y="168529"/>
                </a:lnTo>
                <a:lnTo>
                  <a:pt x="11429" y="166624"/>
                </a:lnTo>
                <a:lnTo>
                  <a:pt x="7365" y="165735"/>
                </a:lnTo>
                <a:lnTo>
                  <a:pt x="4063" y="166497"/>
                </a:lnTo>
                <a:lnTo>
                  <a:pt x="1904" y="169545"/>
                </a:lnTo>
                <a:lnTo>
                  <a:pt x="762" y="173228"/>
                </a:lnTo>
                <a:lnTo>
                  <a:pt x="507" y="175895"/>
                </a:lnTo>
                <a:lnTo>
                  <a:pt x="253" y="178435"/>
                </a:lnTo>
                <a:lnTo>
                  <a:pt x="0" y="181863"/>
                </a:lnTo>
                <a:lnTo>
                  <a:pt x="0" y="192786"/>
                </a:lnTo>
                <a:lnTo>
                  <a:pt x="507" y="197738"/>
                </a:lnTo>
                <a:lnTo>
                  <a:pt x="1396" y="201041"/>
                </a:lnTo>
                <a:lnTo>
                  <a:pt x="2285" y="204470"/>
                </a:lnTo>
                <a:lnTo>
                  <a:pt x="5206" y="208407"/>
                </a:lnTo>
                <a:lnTo>
                  <a:pt x="9397" y="211709"/>
                </a:lnTo>
                <a:lnTo>
                  <a:pt x="12953" y="213487"/>
                </a:lnTo>
                <a:lnTo>
                  <a:pt x="16637" y="215265"/>
                </a:lnTo>
                <a:lnTo>
                  <a:pt x="21081" y="217043"/>
                </a:lnTo>
                <a:lnTo>
                  <a:pt x="26415" y="218694"/>
                </a:lnTo>
                <a:lnTo>
                  <a:pt x="31750" y="2204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475637" y="1302197"/>
            <a:ext cx="17745" cy="141929"/>
          </a:xfrm>
          <a:custGeom>
            <a:avLst/>
            <a:gdLst/>
            <a:ahLst/>
            <a:cxnLst/>
            <a:rect l="l" t="t" r="r" b="b"/>
            <a:pathLst>
              <a:path w="17745" h="141929">
                <a:moveTo>
                  <a:pt x="17745" y="72069"/>
                </a:moveTo>
                <a:lnTo>
                  <a:pt x="17504" y="61742"/>
                </a:lnTo>
                <a:lnTo>
                  <a:pt x="16411" y="48614"/>
                </a:lnTo>
                <a:lnTo>
                  <a:pt x="14422" y="36360"/>
                </a:lnTo>
                <a:lnTo>
                  <a:pt x="11522" y="24952"/>
                </a:lnTo>
                <a:lnTo>
                  <a:pt x="6192" y="11053"/>
                </a:lnTo>
                <a:lnTo>
                  <a:pt x="0" y="0"/>
                </a:lnTo>
                <a:lnTo>
                  <a:pt x="257" y="141929"/>
                </a:lnTo>
                <a:lnTo>
                  <a:pt x="6288" y="130712"/>
                </a:lnTo>
                <a:lnTo>
                  <a:pt x="11014" y="118424"/>
                </a:lnTo>
                <a:lnTo>
                  <a:pt x="13323" y="110444"/>
                </a:lnTo>
                <a:lnTo>
                  <a:pt x="15800" y="98294"/>
                </a:lnTo>
                <a:lnTo>
                  <a:pt x="17264" y="85497"/>
                </a:lnTo>
                <a:lnTo>
                  <a:pt x="17745" y="720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326558" y="1263903"/>
            <a:ext cx="149336" cy="224662"/>
          </a:xfrm>
          <a:custGeom>
            <a:avLst/>
            <a:gdLst/>
            <a:ahLst/>
            <a:cxnLst/>
            <a:rect l="l" t="t" r="r" b="b"/>
            <a:pathLst>
              <a:path w="149336" h="224662">
                <a:moveTo>
                  <a:pt x="30899" y="222460"/>
                </a:moveTo>
                <a:lnTo>
                  <a:pt x="43790" y="224107"/>
                </a:lnTo>
                <a:lnTo>
                  <a:pt x="57731" y="224662"/>
                </a:lnTo>
                <a:lnTo>
                  <a:pt x="69356" y="224266"/>
                </a:lnTo>
                <a:lnTo>
                  <a:pt x="82415" y="222757"/>
                </a:lnTo>
                <a:lnTo>
                  <a:pt x="94542" y="220133"/>
                </a:lnTo>
                <a:lnTo>
                  <a:pt x="105737" y="216408"/>
                </a:lnTo>
                <a:lnTo>
                  <a:pt x="120487" y="208960"/>
                </a:lnTo>
                <a:lnTo>
                  <a:pt x="130791" y="201597"/>
                </a:lnTo>
                <a:lnTo>
                  <a:pt x="139773" y="192912"/>
                </a:lnTo>
                <a:lnTo>
                  <a:pt x="149336" y="180223"/>
                </a:lnTo>
                <a:lnTo>
                  <a:pt x="149078" y="38293"/>
                </a:lnTo>
                <a:lnTo>
                  <a:pt x="141551" y="28575"/>
                </a:lnTo>
                <a:lnTo>
                  <a:pt x="131780" y="19651"/>
                </a:lnTo>
                <a:lnTo>
                  <a:pt x="121128" y="12755"/>
                </a:lnTo>
                <a:lnTo>
                  <a:pt x="109039" y="7238"/>
                </a:lnTo>
                <a:lnTo>
                  <a:pt x="101317" y="4748"/>
                </a:lnTo>
                <a:lnTo>
                  <a:pt x="89452" y="2110"/>
                </a:lnTo>
                <a:lnTo>
                  <a:pt x="76532" y="527"/>
                </a:lnTo>
                <a:lnTo>
                  <a:pt x="62557" y="0"/>
                </a:lnTo>
                <a:lnTo>
                  <a:pt x="51037" y="389"/>
                </a:lnTo>
                <a:lnTo>
                  <a:pt x="37950" y="1895"/>
                </a:lnTo>
                <a:lnTo>
                  <a:pt x="25826" y="4521"/>
                </a:lnTo>
                <a:lnTo>
                  <a:pt x="14678" y="8255"/>
                </a:lnTo>
                <a:lnTo>
                  <a:pt x="0" y="15671"/>
                </a:lnTo>
                <a:lnTo>
                  <a:pt x="11249" y="111887"/>
                </a:lnTo>
                <a:lnTo>
                  <a:pt x="11282" y="108625"/>
                </a:lnTo>
                <a:lnTo>
                  <a:pt x="12178" y="95471"/>
                </a:lnTo>
                <a:lnTo>
                  <a:pt x="14297" y="83693"/>
                </a:lnTo>
                <a:lnTo>
                  <a:pt x="16329" y="75437"/>
                </a:lnTo>
                <a:lnTo>
                  <a:pt x="19250" y="68325"/>
                </a:lnTo>
                <a:lnTo>
                  <a:pt x="23314" y="62484"/>
                </a:lnTo>
                <a:lnTo>
                  <a:pt x="27378" y="56515"/>
                </a:lnTo>
                <a:lnTo>
                  <a:pt x="32458" y="52070"/>
                </a:lnTo>
                <a:lnTo>
                  <a:pt x="38681" y="49022"/>
                </a:lnTo>
                <a:lnTo>
                  <a:pt x="44904" y="45974"/>
                </a:lnTo>
                <a:lnTo>
                  <a:pt x="52270" y="44450"/>
                </a:lnTo>
                <a:lnTo>
                  <a:pt x="69923" y="44450"/>
                </a:lnTo>
                <a:lnTo>
                  <a:pt x="77670" y="46228"/>
                </a:lnTo>
                <a:lnTo>
                  <a:pt x="83893" y="49657"/>
                </a:lnTo>
                <a:lnTo>
                  <a:pt x="90116" y="52959"/>
                </a:lnTo>
                <a:lnTo>
                  <a:pt x="95069" y="57785"/>
                </a:lnTo>
                <a:lnTo>
                  <a:pt x="98752" y="63881"/>
                </a:lnTo>
                <a:lnTo>
                  <a:pt x="102435" y="69976"/>
                </a:lnTo>
                <a:lnTo>
                  <a:pt x="105102" y="77216"/>
                </a:lnTo>
                <a:lnTo>
                  <a:pt x="106626" y="85471"/>
                </a:lnTo>
                <a:lnTo>
                  <a:pt x="106935" y="87084"/>
                </a:lnTo>
                <a:lnTo>
                  <a:pt x="108526" y="99303"/>
                </a:lnTo>
                <a:lnTo>
                  <a:pt x="109039" y="112522"/>
                </a:lnTo>
                <a:lnTo>
                  <a:pt x="109003" y="115897"/>
                </a:lnTo>
                <a:lnTo>
                  <a:pt x="108125" y="129060"/>
                </a:lnTo>
                <a:lnTo>
                  <a:pt x="106118" y="140843"/>
                </a:lnTo>
                <a:lnTo>
                  <a:pt x="104213" y="149098"/>
                </a:lnTo>
                <a:lnTo>
                  <a:pt x="101165" y="156083"/>
                </a:lnTo>
                <a:lnTo>
                  <a:pt x="97228" y="161925"/>
                </a:lnTo>
                <a:lnTo>
                  <a:pt x="93164" y="167640"/>
                </a:lnTo>
                <a:lnTo>
                  <a:pt x="88084" y="172085"/>
                </a:lnTo>
                <a:lnTo>
                  <a:pt x="81734" y="175133"/>
                </a:lnTo>
                <a:lnTo>
                  <a:pt x="75511" y="178181"/>
                </a:lnTo>
                <a:lnTo>
                  <a:pt x="68145" y="179705"/>
                </a:lnTo>
                <a:lnTo>
                  <a:pt x="50492" y="179705"/>
                </a:lnTo>
                <a:lnTo>
                  <a:pt x="42745" y="178054"/>
                </a:lnTo>
                <a:lnTo>
                  <a:pt x="36522" y="174751"/>
                </a:lnTo>
                <a:lnTo>
                  <a:pt x="30172" y="171323"/>
                </a:lnTo>
                <a:lnTo>
                  <a:pt x="25219" y="166624"/>
                </a:lnTo>
                <a:lnTo>
                  <a:pt x="21663" y="160528"/>
                </a:lnTo>
                <a:lnTo>
                  <a:pt x="17980" y="154432"/>
                </a:lnTo>
                <a:lnTo>
                  <a:pt x="15313" y="147320"/>
                </a:lnTo>
                <a:lnTo>
                  <a:pt x="13662" y="139065"/>
                </a:lnTo>
                <a:lnTo>
                  <a:pt x="13332" y="137341"/>
                </a:lnTo>
                <a:lnTo>
                  <a:pt x="11757" y="125103"/>
                </a:lnTo>
                <a:lnTo>
                  <a:pt x="11503" y="217297"/>
                </a:lnTo>
                <a:lnTo>
                  <a:pt x="19044" y="219752"/>
                </a:lnTo>
                <a:lnTo>
                  <a:pt x="30899" y="222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280023" y="1279575"/>
            <a:ext cx="58293" cy="201625"/>
          </a:xfrm>
          <a:custGeom>
            <a:avLst/>
            <a:gdLst/>
            <a:ahLst/>
            <a:cxnLst/>
            <a:rect l="l" t="t" r="r" b="b"/>
            <a:pathLst>
              <a:path w="58293" h="201625">
                <a:moveTo>
                  <a:pt x="6730" y="52146"/>
                </a:moveTo>
                <a:lnTo>
                  <a:pt x="4445" y="60279"/>
                </a:lnTo>
                <a:lnTo>
                  <a:pt x="1985" y="72449"/>
                </a:lnTo>
                <a:lnTo>
                  <a:pt x="498" y="85232"/>
                </a:lnTo>
                <a:lnTo>
                  <a:pt x="0" y="98628"/>
                </a:lnTo>
                <a:lnTo>
                  <a:pt x="230" y="108676"/>
                </a:lnTo>
                <a:lnTo>
                  <a:pt x="1317" y="121828"/>
                </a:lnTo>
                <a:lnTo>
                  <a:pt x="3310" y="134099"/>
                </a:lnTo>
                <a:lnTo>
                  <a:pt x="6223" y="145491"/>
                </a:lnTo>
                <a:lnTo>
                  <a:pt x="11576" y="159426"/>
                </a:lnTo>
                <a:lnTo>
                  <a:pt x="17795" y="170459"/>
                </a:lnTo>
                <a:lnTo>
                  <a:pt x="25400" y="180162"/>
                </a:lnTo>
                <a:lnTo>
                  <a:pt x="35295" y="189190"/>
                </a:lnTo>
                <a:lnTo>
                  <a:pt x="45969" y="196105"/>
                </a:lnTo>
                <a:lnTo>
                  <a:pt x="58038" y="201625"/>
                </a:lnTo>
                <a:lnTo>
                  <a:pt x="58293" y="109432"/>
                </a:lnTo>
                <a:lnTo>
                  <a:pt x="57785" y="96215"/>
                </a:lnTo>
                <a:lnTo>
                  <a:pt x="46535" y="0"/>
                </a:lnTo>
                <a:lnTo>
                  <a:pt x="36233" y="7337"/>
                </a:lnTo>
                <a:lnTo>
                  <a:pt x="27177" y="15951"/>
                </a:lnTo>
                <a:lnTo>
                  <a:pt x="17642" y="28582"/>
                </a:lnTo>
                <a:lnTo>
                  <a:pt x="11557" y="39795"/>
                </a:lnTo>
                <a:lnTo>
                  <a:pt x="6730" y="521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525514" y="1263903"/>
            <a:ext cx="152145" cy="224662"/>
          </a:xfrm>
          <a:custGeom>
            <a:avLst/>
            <a:gdLst/>
            <a:ahLst/>
            <a:cxnLst/>
            <a:rect l="l" t="t" r="r" b="b"/>
            <a:pathLst>
              <a:path w="152145" h="224662">
                <a:moveTo>
                  <a:pt x="31750" y="220472"/>
                </a:moveTo>
                <a:lnTo>
                  <a:pt x="37845" y="221869"/>
                </a:lnTo>
                <a:lnTo>
                  <a:pt x="44576" y="222885"/>
                </a:lnTo>
                <a:lnTo>
                  <a:pt x="51307" y="224028"/>
                </a:lnTo>
                <a:lnTo>
                  <a:pt x="58419" y="224662"/>
                </a:lnTo>
                <a:lnTo>
                  <a:pt x="65912" y="224662"/>
                </a:lnTo>
                <a:lnTo>
                  <a:pt x="75630" y="224336"/>
                </a:lnTo>
                <a:lnTo>
                  <a:pt x="88305" y="222857"/>
                </a:lnTo>
                <a:lnTo>
                  <a:pt x="100329" y="220218"/>
                </a:lnTo>
                <a:lnTo>
                  <a:pt x="105365" y="218724"/>
                </a:lnTo>
                <a:lnTo>
                  <a:pt x="117298" y="213745"/>
                </a:lnTo>
                <a:lnTo>
                  <a:pt x="127761" y="207263"/>
                </a:lnTo>
                <a:lnTo>
                  <a:pt x="138910" y="196383"/>
                </a:lnTo>
                <a:lnTo>
                  <a:pt x="145668" y="185547"/>
                </a:lnTo>
                <a:lnTo>
                  <a:pt x="147665" y="181078"/>
                </a:lnTo>
                <a:lnTo>
                  <a:pt x="151025" y="169087"/>
                </a:lnTo>
                <a:lnTo>
                  <a:pt x="152145" y="155701"/>
                </a:lnTo>
                <a:lnTo>
                  <a:pt x="152145" y="146558"/>
                </a:lnTo>
                <a:lnTo>
                  <a:pt x="150621" y="138684"/>
                </a:lnTo>
                <a:lnTo>
                  <a:pt x="147827" y="132080"/>
                </a:lnTo>
                <a:lnTo>
                  <a:pt x="145033" y="125475"/>
                </a:lnTo>
                <a:lnTo>
                  <a:pt x="141350" y="119761"/>
                </a:lnTo>
                <a:lnTo>
                  <a:pt x="136651" y="115062"/>
                </a:lnTo>
                <a:lnTo>
                  <a:pt x="132079" y="110236"/>
                </a:lnTo>
                <a:lnTo>
                  <a:pt x="126872" y="106172"/>
                </a:lnTo>
                <a:lnTo>
                  <a:pt x="120903" y="102997"/>
                </a:lnTo>
                <a:lnTo>
                  <a:pt x="115061" y="99695"/>
                </a:lnTo>
                <a:lnTo>
                  <a:pt x="109092" y="96774"/>
                </a:lnTo>
                <a:lnTo>
                  <a:pt x="103124" y="94361"/>
                </a:lnTo>
                <a:lnTo>
                  <a:pt x="97027" y="91948"/>
                </a:lnTo>
                <a:lnTo>
                  <a:pt x="91058" y="89662"/>
                </a:lnTo>
                <a:lnTo>
                  <a:pt x="85216" y="87503"/>
                </a:lnTo>
                <a:lnTo>
                  <a:pt x="79375" y="85471"/>
                </a:lnTo>
                <a:lnTo>
                  <a:pt x="74040" y="83185"/>
                </a:lnTo>
                <a:lnTo>
                  <a:pt x="69468" y="80899"/>
                </a:lnTo>
                <a:lnTo>
                  <a:pt x="64896" y="78486"/>
                </a:lnTo>
                <a:lnTo>
                  <a:pt x="61086" y="75692"/>
                </a:lnTo>
                <a:lnTo>
                  <a:pt x="58292" y="72644"/>
                </a:lnTo>
                <a:lnTo>
                  <a:pt x="55499" y="69469"/>
                </a:lnTo>
                <a:lnTo>
                  <a:pt x="54101" y="65659"/>
                </a:lnTo>
                <a:lnTo>
                  <a:pt x="54101" y="58038"/>
                </a:lnTo>
                <a:lnTo>
                  <a:pt x="54736" y="55245"/>
                </a:lnTo>
                <a:lnTo>
                  <a:pt x="55879" y="52578"/>
                </a:lnTo>
                <a:lnTo>
                  <a:pt x="57022" y="50037"/>
                </a:lnTo>
                <a:lnTo>
                  <a:pt x="58800" y="47751"/>
                </a:lnTo>
                <a:lnTo>
                  <a:pt x="63626" y="43815"/>
                </a:lnTo>
                <a:lnTo>
                  <a:pt x="66675" y="42418"/>
                </a:lnTo>
                <a:lnTo>
                  <a:pt x="70357" y="41401"/>
                </a:lnTo>
                <a:lnTo>
                  <a:pt x="74040" y="40259"/>
                </a:lnTo>
                <a:lnTo>
                  <a:pt x="78485" y="39750"/>
                </a:lnTo>
                <a:lnTo>
                  <a:pt x="90677" y="39750"/>
                </a:lnTo>
                <a:lnTo>
                  <a:pt x="97027" y="40512"/>
                </a:lnTo>
                <a:lnTo>
                  <a:pt x="102615" y="42163"/>
                </a:lnTo>
                <a:lnTo>
                  <a:pt x="108203" y="43687"/>
                </a:lnTo>
                <a:lnTo>
                  <a:pt x="113156" y="45338"/>
                </a:lnTo>
                <a:lnTo>
                  <a:pt x="117347" y="47117"/>
                </a:lnTo>
                <a:lnTo>
                  <a:pt x="121665" y="48895"/>
                </a:lnTo>
                <a:lnTo>
                  <a:pt x="125094" y="50546"/>
                </a:lnTo>
                <a:lnTo>
                  <a:pt x="128015" y="52197"/>
                </a:lnTo>
                <a:lnTo>
                  <a:pt x="130809" y="53721"/>
                </a:lnTo>
                <a:lnTo>
                  <a:pt x="136397" y="54229"/>
                </a:lnTo>
                <a:lnTo>
                  <a:pt x="139953" y="49275"/>
                </a:lnTo>
                <a:lnTo>
                  <a:pt x="140842" y="42163"/>
                </a:lnTo>
                <a:lnTo>
                  <a:pt x="140842" y="28575"/>
                </a:lnTo>
                <a:lnTo>
                  <a:pt x="139826" y="20447"/>
                </a:lnTo>
                <a:lnTo>
                  <a:pt x="135508" y="13081"/>
                </a:lnTo>
                <a:lnTo>
                  <a:pt x="128396" y="9017"/>
                </a:lnTo>
                <a:lnTo>
                  <a:pt x="121157" y="6096"/>
                </a:lnTo>
                <a:lnTo>
                  <a:pt x="116331" y="4699"/>
                </a:lnTo>
                <a:lnTo>
                  <a:pt x="111632" y="3429"/>
                </a:lnTo>
                <a:lnTo>
                  <a:pt x="106299" y="2286"/>
                </a:lnTo>
                <a:lnTo>
                  <a:pt x="100456" y="1397"/>
                </a:lnTo>
                <a:lnTo>
                  <a:pt x="94487" y="508"/>
                </a:lnTo>
                <a:lnTo>
                  <a:pt x="88518" y="0"/>
                </a:lnTo>
                <a:lnTo>
                  <a:pt x="82168" y="0"/>
                </a:lnTo>
                <a:lnTo>
                  <a:pt x="72862" y="318"/>
                </a:lnTo>
                <a:lnTo>
                  <a:pt x="60116" y="1888"/>
                </a:lnTo>
                <a:lnTo>
                  <a:pt x="48386" y="4699"/>
                </a:lnTo>
                <a:lnTo>
                  <a:pt x="33012" y="11127"/>
                </a:lnTo>
                <a:lnTo>
                  <a:pt x="22859" y="17907"/>
                </a:lnTo>
                <a:lnTo>
                  <a:pt x="13358" y="27478"/>
                </a:lnTo>
                <a:lnTo>
                  <a:pt x="6730" y="38354"/>
                </a:lnTo>
                <a:lnTo>
                  <a:pt x="2417" y="51479"/>
                </a:lnTo>
                <a:lnTo>
                  <a:pt x="1142" y="64516"/>
                </a:lnTo>
                <a:lnTo>
                  <a:pt x="1142" y="73913"/>
                </a:lnTo>
                <a:lnTo>
                  <a:pt x="2539" y="81915"/>
                </a:lnTo>
                <a:lnTo>
                  <a:pt x="5333" y="88646"/>
                </a:lnTo>
                <a:lnTo>
                  <a:pt x="8000" y="95376"/>
                </a:lnTo>
                <a:lnTo>
                  <a:pt x="11683" y="101092"/>
                </a:lnTo>
                <a:lnTo>
                  <a:pt x="16255" y="105918"/>
                </a:lnTo>
                <a:lnTo>
                  <a:pt x="20827" y="110617"/>
                </a:lnTo>
                <a:lnTo>
                  <a:pt x="25907" y="114681"/>
                </a:lnTo>
                <a:lnTo>
                  <a:pt x="31622" y="117856"/>
                </a:lnTo>
                <a:lnTo>
                  <a:pt x="37337" y="121158"/>
                </a:lnTo>
                <a:lnTo>
                  <a:pt x="43306" y="124079"/>
                </a:lnTo>
                <a:lnTo>
                  <a:pt x="49275" y="126619"/>
                </a:lnTo>
                <a:lnTo>
                  <a:pt x="55244" y="129159"/>
                </a:lnTo>
                <a:lnTo>
                  <a:pt x="61213" y="131445"/>
                </a:lnTo>
                <a:lnTo>
                  <a:pt x="66928" y="133476"/>
                </a:lnTo>
                <a:lnTo>
                  <a:pt x="72643" y="135636"/>
                </a:lnTo>
                <a:lnTo>
                  <a:pt x="77724" y="137795"/>
                </a:lnTo>
                <a:lnTo>
                  <a:pt x="82295" y="140208"/>
                </a:lnTo>
                <a:lnTo>
                  <a:pt x="86867" y="142621"/>
                </a:lnTo>
                <a:lnTo>
                  <a:pt x="90550" y="145415"/>
                </a:lnTo>
                <a:lnTo>
                  <a:pt x="93217" y="148590"/>
                </a:lnTo>
                <a:lnTo>
                  <a:pt x="96011" y="151765"/>
                </a:lnTo>
                <a:lnTo>
                  <a:pt x="97408" y="155701"/>
                </a:lnTo>
                <a:lnTo>
                  <a:pt x="97408" y="163957"/>
                </a:lnTo>
                <a:lnTo>
                  <a:pt x="96646" y="167386"/>
                </a:lnTo>
                <a:lnTo>
                  <a:pt x="95122" y="170434"/>
                </a:lnTo>
                <a:lnTo>
                  <a:pt x="93725" y="173355"/>
                </a:lnTo>
                <a:lnTo>
                  <a:pt x="91439" y="175768"/>
                </a:lnTo>
                <a:lnTo>
                  <a:pt x="88518" y="177800"/>
                </a:lnTo>
                <a:lnTo>
                  <a:pt x="85725" y="179705"/>
                </a:lnTo>
                <a:lnTo>
                  <a:pt x="82295" y="181101"/>
                </a:lnTo>
                <a:lnTo>
                  <a:pt x="78358" y="182245"/>
                </a:lnTo>
                <a:lnTo>
                  <a:pt x="74294" y="183261"/>
                </a:lnTo>
                <a:lnTo>
                  <a:pt x="69850" y="183769"/>
                </a:lnTo>
                <a:lnTo>
                  <a:pt x="56768" y="183769"/>
                </a:lnTo>
                <a:lnTo>
                  <a:pt x="49529" y="182753"/>
                </a:lnTo>
                <a:lnTo>
                  <a:pt x="43306" y="180848"/>
                </a:lnTo>
                <a:lnTo>
                  <a:pt x="36956" y="178943"/>
                </a:lnTo>
                <a:lnTo>
                  <a:pt x="31368" y="176784"/>
                </a:lnTo>
                <a:lnTo>
                  <a:pt x="26669" y="174625"/>
                </a:lnTo>
                <a:lnTo>
                  <a:pt x="21843" y="172338"/>
                </a:lnTo>
                <a:lnTo>
                  <a:pt x="17906" y="170307"/>
                </a:lnTo>
                <a:lnTo>
                  <a:pt x="14731" y="168529"/>
                </a:lnTo>
                <a:lnTo>
                  <a:pt x="11429" y="166624"/>
                </a:lnTo>
                <a:lnTo>
                  <a:pt x="7365" y="165735"/>
                </a:lnTo>
                <a:lnTo>
                  <a:pt x="4063" y="166497"/>
                </a:lnTo>
                <a:lnTo>
                  <a:pt x="1777" y="169545"/>
                </a:lnTo>
                <a:lnTo>
                  <a:pt x="761" y="173228"/>
                </a:lnTo>
                <a:lnTo>
                  <a:pt x="507" y="175895"/>
                </a:lnTo>
                <a:lnTo>
                  <a:pt x="253" y="178435"/>
                </a:lnTo>
                <a:lnTo>
                  <a:pt x="0" y="181863"/>
                </a:lnTo>
                <a:lnTo>
                  <a:pt x="0" y="192786"/>
                </a:lnTo>
                <a:lnTo>
                  <a:pt x="507" y="197738"/>
                </a:lnTo>
                <a:lnTo>
                  <a:pt x="1396" y="201041"/>
                </a:lnTo>
                <a:lnTo>
                  <a:pt x="2285" y="204470"/>
                </a:lnTo>
                <a:lnTo>
                  <a:pt x="5206" y="208407"/>
                </a:lnTo>
                <a:lnTo>
                  <a:pt x="9397" y="211709"/>
                </a:lnTo>
                <a:lnTo>
                  <a:pt x="12953" y="213487"/>
                </a:lnTo>
                <a:lnTo>
                  <a:pt x="16636" y="215265"/>
                </a:lnTo>
                <a:lnTo>
                  <a:pt x="21081" y="217043"/>
                </a:lnTo>
                <a:lnTo>
                  <a:pt x="26415" y="218694"/>
                </a:lnTo>
                <a:lnTo>
                  <a:pt x="31750" y="2204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692773" y="1215263"/>
            <a:ext cx="140843" cy="272541"/>
          </a:xfrm>
          <a:custGeom>
            <a:avLst/>
            <a:gdLst/>
            <a:ahLst/>
            <a:cxnLst/>
            <a:rect l="l" t="t" r="r" b="b"/>
            <a:pathLst>
              <a:path w="140843" h="272541">
                <a:moveTo>
                  <a:pt x="134620" y="54228"/>
                </a:moveTo>
                <a:lnTo>
                  <a:pt x="131825" y="53848"/>
                </a:lnTo>
                <a:lnTo>
                  <a:pt x="88519" y="53848"/>
                </a:lnTo>
                <a:lnTo>
                  <a:pt x="88519" y="9398"/>
                </a:lnTo>
                <a:lnTo>
                  <a:pt x="88137" y="6603"/>
                </a:lnTo>
                <a:lnTo>
                  <a:pt x="84835" y="3175"/>
                </a:lnTo>
                <a:lnTo>
                  <a:pt x="80645" y="1524"/>
                </a:lnTo>
                <a:lnTo>
                  <a:pt x="77850" y="888"/>
                </a:lnTo>
                <a:lnTo>
                  <a:pt x="74168" y="508"/>
                </a:lnTo>
                <a:lnTo>
                  <a:pt x="70484" y="253"/>
                </a:lnTo>
                <a:lnTo>
                  <a:pt x="65912" y="0"/>
                </a:lnTo>
                <a:lnTo>
                  <a:pt x="55118" y="0"/>
                </a:lnTo>
                <a:lnTo>
                  <a:pt x="50546" y="253"/>
                </a:lnTo>
                <a:lnTo>
                  <a:pt x="46990" y="508"/>
                </a:lnTo>
                <a:lnTo>
                  <a:pt x="43306" y="888"/>
                </a:lnTo>
                <a:lnTo>
                  <a:pt x="40385" y="1524"/>
                </a:lnTo>
                <a:lnTo>
                  <a:pt x="36068" y="3175"/>
                </a:lnTo>
                <a:lnTo>
                  <a:pt x="32893" y="6603"/>
                </a:lnTo>
                <a:lnTo>
                  <a:pt x="32511" y="9398"/>
                </a:lnTo>
                <a:lnTo>
                  <a:pt x="32511" y="53848"/>
                </a:lnTo>
                <a:lnTo>
                  <a:pt x="7366" y="53848"/>
                </a:lnTo>
                <a:lnTo>
                  <a:pt x="3809" y="55625"/>
                </a:lnTo>
                <a:lnTo>
                  <a:pt x="2158" y="58674"/>
                </a:lnTo>
                <a:lnTo>
                  <a:pt x="888" y="62611"/>
                </a:lnTo>
                <a:lnTo>
                  <a:pt x="507" y="65659"/>
                </a:lnTo>
                <a:lnTo>
                  <a:pt x="126" y="68579"/>
                </a:lnTo>
                <a:lnTo>
                  <a:pt x="0" y="84709"/>
                </a:lnTo>
                <a:lnTo>
                  <a:pt x="634" y="90550"/>
                </a:lnTo>
                <a:lnTo>
                  <a:pt x="2158" y="94107"/>
                </a:lnTo>
                <a:lnTo>
                  <a:pt x="3682" y="97662"/>
                </a:lnTo>
                <a:lnTo>
                  <a:pt x="5842" y="99313"/>
                </a:lnTo>
                <a:lnTo>
                  <a:pt x="32511" y="99313"/>
                </a:lnTo>
                <a:lnTo>
                  <a:pt x="32511" y="201422"/>
                </a:lnTo>
                <a:lnTo>
                  <a:pt x="32668" y="208627"/>
                </a:lnTo>
                <a:lnTo>
                  <a:pt x="33889" y="221623"/>
                </a:lnTo>
                <a:lnTo>
                  <a:pt x="36322" y="233045"/>
                </a:lnTo>
                <a:lnTo>
                  <a:pt x="38861" y="242062"/>
                </a:lnTo>
                <a:lnTo>
                  <a:pt x="42799" y="249427"/>
                </a:lnTo>
                <a:lnTo>
                  <a:pt x="48132" y="255270"/>
                </a:lnTo>
                <a:lnTo>
                  <a:pt x="53467" y="261112"/>
                </a:lnTo>
                <a:lnTo>
                  <a:pt x="60325" y="265557"/>
                </a:lnTo>
                <a:lnTo>
                  <a:pt x="68452" y="268350"/>
                </a:lnTo>
                <a:lnTo>
                  <a:pt x="71887" y="269410"/>
                </a:lnTo>
                <a:lnTo>
                  <a:pt x="83888" y="271759"/>
                </a:lnTo>
                <a:lnTo>
                  <a:pt x="97535" y="272541"/>
                </a:lnTo>
                <a:lnTo>
                  <a:pt x="105791" y="272414"/>
                </a:lnTo>
                <a:lnTo>
                  <a:pt x="109854" y="271907"/>
                </a:lnTo>
                <a:lnTo>
                  <a:pt x="113919" y="271525"/>
                </a:lnTo>
                <a:lnTo>
                  <a:pt x="117728" y="270890"/>
                </a:lnTo>
                <a:lnTo>
                  <a:pt x="121284" y="270001"/>
                </a:lnTo>
                <a:lnTo>
                  <a:pt x="124713" y="269239"/>
                </a:lnTo>
                <a:lnTo>
                  <a:pt x="127761" y="268224"/>
                </a:lnTo>
                <a:lnTo>
                  <a:pt x="130428" y="267081"/>
                </a:lnTo>
                <a:lnTo>
                  <a:pt x="132969" y="266064"/>
                </a:lnTo>
                <a:lnTo>
                  <a:pt x="136398" y="263271"/>
                </a:lnTo>
                <a:lnTo>
                  <a:pt x="138810" y="259461"/>
                </a:lnTo>
                <a:lnTo>
                  <a:pt x="139573" y="255904"/>
                </a:lnTo>
                <a:lnTo>
                  <a:pt x="140461" y="252475"/>
                </a:lnTo>
                <a:lnTo>
                  <a:pt x="140843" y="247396"/>
                </a:lnTo>
                <a:lnTo>
                  <a:pt x="140843" y="236727"/>
                </a:lnTo>
                <a:lnTo>
                  <a:pt x="140588" y="233299"/>
                </a:lnTo>
                <a:lnTo>
                  <a:pt x="140207" y="230632"/>
                </a:lnTo>
                <a:lnTo>
                  <a:pt x="139826" y="227964"/>
                </a:lnTo>
                <a:lnTo>
                  <a:pt x="139065" y="224282"/>
                </a:lnTo>
                <a:lnTo>
                  <a:pt x="136271" y="220599"/>
                </a:lnTo>
                <a:lnTo>
                  <a:pt x="133476" y="220345"/>
                </a:lnTo>
                <a:lnTo>
                  <a:pt x="129794" y="221614"/>
                </a:lnTo>
                <a:lnTo>
                  <a:pt x="126365" y="222885"/>
                </a:lnTo>
                <a:lnTo>
                  <a:pt x="122427" y="224154"/>
                </a:lnTo>
                <a:lnTo>
                  <a:pt x="117728" y="225171"/>
                </a:lnTo>
                <a:lnTo>
                  <a:pt x="114934" y="225425"/>
                </a:lnTo>
                <a:lnTo>
                  <a:pt x="103250" y="225425"/>
                </a:lnTo>
                <a:lnTo>
                  <a:pt x="97154" y="222758"/>
                </a:lnTo>
                <a:lnTo>
                  <a:pt x="93725" y="217297"/>
                </a:lnTo>
                <a:lnTo>
                  <a:pt x="90297" y="211962"/>
                </a:lnTo>
                <a:lnTo>
                  <a:pt x="88519" y="203708"/>
                </a:lnTo>
                <a:lnTo>
                  <a:pt x="88519" y="99313"/>
                </a:lnTo>
                <a:lnTo>
                  <a:pt x="134874" y="99313"/>
                </a:lnTo>
                <a:lnTo>
                  <a:pt x="137032" y="97662"/>
                </a:lnTo>
                <a:lnTo>
                  <a:pt x="138556" y="94107"/>
                </a:lnTo>
                <a:lnTo>
                  <a:pt x="140080" y="90550"/>
                </a:lnTo>
                <a:lnTo>
                  <a:pt x="140843" y="84709"/>
                </a:lnTo>
                <a:lnTo>
                  <a:pt x="140843" y="72262"/>
                </a:lnTo>
                <a:lnTo>
                  <a:pt x="140588" y="68579"/>
                </a:lnTo>
                <a:lnTo>
                  <a:pt x="140207" y="65659"/>
                </a:lnTo>
                <a:lnTo>
                  <a:pt x="139826" y="62611"/>
                </a:lnTo>
                <a:lnTo>
                  <a:pt x="139319" y="60325"/>
                </a:lnTo>
                <a:lnTo>
                  <a:pt x="137795" y="56896"/>
                </a:lnTo>
                <a:lnTo>
                  <a:pt x="134620" y="542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913626" y="1271777"/>
            <a:ext cx="3301" cy="82550"/>
          </a:xfrm>
          <a:custGeom>
            <a:avLst/>
            <a:gdLst/>
            <a:ahLst/>
            <a:cxnLst/>
            <a:rect l="l" t="t" r="r" b="b"/>
            <a:pathLst>
              <a:path w="3301" h="82550">
                <a:moveTo>
                  <a:pt x="0" y="82550"/>
                </a:moveTo>
                <a:lnTo>
                  <a:pt x="380" y="75564"/>
                </a:lnTo>
                <a:lnTo>
                  <a:pt x="1397" y="68961"/>
                </a:lnTo>
                <a:lnTo>
                  <a:pt x="3301" y="62864"/>
                </a:lnTo>
                <a:lnTo>
                  <a:pt x="1904" y="0"/>
                </a:lnTo>
                <a:lnTo>
                  <a:pt x="867" y="436"/>
                </a:lnTo>
                <a:lnTo>
                  <a:pt x="0" y="82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029958" y="1291716"/>
            <a:ext cx="22098" cy="98806"/>
          </a:xfrm>
          <a:custGeom>
            <a:avLst/>
            <a:gdLst/>
            <a:ahLst/>
            <a:cxnLst/>
            <a:rect l="l" t="t" r="r" b="b"/>
            <a:pathLst>
              <a:path w="22098" h="98806">
                <a:moveTo>
                  <a:pt x="22098" y="85598"/>
                </a:moveTo>
                <a:lnTo>
                  <a:pt x="22094" y="68652"/>
                </a:lnTo>
                <a:lnTo>
                  <a:pt x="21443" y="55417"/>
                </a:lnTo>
                <a:lnTo>
                  <a:pt x="19666" y="42854"/>
                </a:lnTo>
                <a:lnTo>
                  <a:pt x="16764" y="30987"/>
                </a:lnTo>
                <a:lnTo>
                  <a:pt x="13312" y="21376"/>
                </a:lnTo>
                <a:lnTo>
                  <a:pt x="7448" y="10076"/>
                </a:lnTo>
                <a:lnTo>
                  <a:pt x="0" y="0"/>
                </a:lnTo>
                <a:lnTo>
                  <a:pt x="4952" y="98806"/>
                </a:lnTo>
                <a:lnTo>
                  <a:pt x="10287" y="98806"/>
                </a:lnTo>
                <a:lnTo>
                  <a:pt x="14477" y="97155"/>
                </a:lnTo>
                <a:lnTo>
                  <a:pt x="17525" y="93853"/>
                </a:lnTo>
                <a:lnTo>
                  <a:pt x="20574" y="90678"/>
                </a:lnTo>
                <a:lnTo>
                  <a:pt x="22098" y="855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856476" y="1263903"/>
            <a:ext cx="186181" cy="224662"/>
          </a:xfrm>
          <a:custGeom>
            <a:avLst/>
            <a:gdLst/>
            <a:ahLst/>
            <a:cxnLst/>
            <a:rect l="l" t="t" r="r" b="b"/>
            <a:pathLst>
              <a:path w="186181" h="224662">
                <a:moveTo>
                  <a:pt x="58166" y="142748"/>
                </a:moveTo>
                <a:lnTo>
                  <a:pt x="57150" y="135128"/>
                </a:lnTo>
                <a:lnTo>
                  <a:pt x="57150" y="126619"/>
                </a:lnTo>
                <a:lnTo>
                  <a:pt x="178434" y="126619"/>
                </a:lnTo>
                <a:lnTo>
                  <a:pt x="173481" y="27812"/>
                </a:lnTo>
                <a:lnTo>
                  <a:pt x="166454" y="20853"/>
                </a:lnTo>
                <a:lnTo>
                  <a:pt x="156235" y="13397"/>
                </a:lnTo>
                <a:lnTo>
                  <a:pt x="144399" y="7366"/>
                </a:lnTo>
                <a:lnTo>
                  <a:pt x="139901" y="5693"/>
                </a:lnTo>
                <a:lnTo>
                  <a:pt x="128340" y="2555"/>
                </a:lnTo>
                <a:lnTo>
                  <a:pt x="115579" y="645"/>
                </a:lnTo>
                <a:lnTo>
                  <a:pt x="101600" y="0"/>
                </a:lnTo>
                <a:lnTo>
                  <a:pt x="96023" y="113"/>
                </a:lnTo>
                <a:lnTo>
                  <a:pt x="82878" y="1355"/>
                </a:lnTo>
                <a:lnTo>
                  <a:pt x="70549" y="3948"/>
                </a:lnTo>
                <a:lnTo>
                  <a:pt x="59054" y="7874"/>
                </a:lnTo>
                <a:lnTo>
                  <a:pt x="60451" y="70738"/>
                </a:lnTo>
                <a:lnTo>
                  <a:pt x="62229" y="64516"/>
                </a:lnTo>
                <a:lnTo>
                  <a:pt x="64897" y="59182"/>
                </a:lnTo>
                <a:lnTo>
                  <a:pt x="68452" y="54610"/>
                </a:lnTo>
                <a:lnTo>
                  <a:pt x="72008" y="50037"/>
                </a:lnTo>
                <a:lnTo>
                  <a:pt x="76326" y="46482"/>
                </a:lnTo>
                <a:lnTo>
                  <a:pt x="81660" y="43815"/>
                </a:lnTo>
                <a:lnTo>
                  <a:pt x="86868" y="41148"/>
                </a:lnTo>
                <a:lnTo>
                  <a:pt x="93091" y="39750"/>
                </a:lnTo>
                <a:lnTo>
                  <a:pt x="100202" y="39750"/>
                </a:lnTo>
                <a:lnTo>
                  <a:pt x="110417" y="40654"/>
                </a:lnTo>
                <a:lnTo>
                  <a:pt x="122538" y="45137"/>
                </a:lnTo>
                <a:lnTo>
                  <a:pt x="131572" y="53340"/>
                </a:lnTo>
                <a:lnTo>
                  <a:pt x="137305" y="63670"/>
                </a:lnTo>
                <a:lnTo>
                  <a:pt x="140400" y="75945"/>
                </a:lnTo>
                <a:lnTo>
                  <a:pt x="141097" y="90424"/>
                </a:lnTo>
                <a:lnTo>
                  <a:pt x="57150" y="90424"/>
                </a:lnTo>
                <a:lnTo>
                  <a:pt x="58017" y="8310"/>
                </a:lnTo>
                <a:lnTo>
                  <a:pt x="46494" y="14222"/>
                </a:lnTo>
                <a:lnTo>
                  <a:pt x="36172" y="21603"/>
                </a:lnTo>
                <a:lnTo>
                  <a:pt x="27050" y="30480"/>
                </a:lnTo>
                <a:lnTo>
                  <a:pt x="17813" y="42924"/>
                </a:lnTo>
                <a:lnTo>
                  <a:pt x="11800" y="54190"/>
                </a:lnTo>
                <a:lnTo>
                  <a:pt x="6984" y="66675"/>
                </a:lnTo>
                <a:lnTo>
                  <a:pt x="4314" y="75986"/>
                </a:lnTo>
                <a:lnTo>
                  <a:pt x="1908" y="88136"/>
                </a:lnTo>
                <a:lnTo>
                  <a:pt x="474" y="100997"/>
                </a:lnTo>
                <a:lnTo>
                  <a:pt x="0" y="114554"/>
                </a:lnTo>
                <a:lnTo>
                  <a:pt x="325" y="126711"/>
                </a:lnTo>
                <a:lnTo>
                  <a:pt x="1522" y="139834"/>
                </a:lnTo>
                <a:lnTo>
                  <a:pt x="3610" y="151987"/>
                </a:lnTo>
                <a:lnTo>
                  <a:pt x="6603" y="163195"/>
                </a:lnTo>
                <a:lnTo>
                  <a:pt x="12275" y="177264"/>
                </a:lnTo>
                <a:lnTo>
                  <a:pt x="18722" y="188149"/>
                </a:lnTo>
                <a:lnTo>
                  <a:pt x="26543" y="197612"/>
                </a:lnTo>
                <a:lnTo>
                  <a:pt x="36778" y="206282"/>
                </a:lnTo>
                <a:lnTo>
                  <a:pt x="47663" y="212845"/>
                </a:lnTo>
                <a:lnTo>
                  <a:pt x="59944" y="217932"/>
                </a:lnTo>
                <a:lnTo>
                  <a:pt x="67820" y="220241"/>
                </a:lnTo>
                <a:lnTo>
                  <a:pt x="79758" y="222687"/>
                </a:lnTo>
                <a:lnTo>
                  <a:pt x="92664" y="224166"/>
                </a:lnTo>
                <a:lnTo>
                  <a:pt x="106552" y="224662"/>
                </a:lnTo>
                <a:lnTo>
                  <a:pt x="109027" y="224649"/>
                </a:lnTo>
                <a:lnTo>
                  <a:pt x="121995" y="224102"/>
                </a:lnTo>
                <a:lnTo>
                  <a:pt x="134239" y="222758"/>
                </a:lnTo>
                <a:lnTo>
                  <a:pt x="142875" y="221487"/>
                </a:lnTo>
                <a:lnTo>
                  <a:pt x="150495" y="219963"/>
                </a:lnTo>
                <a:lnTo>
                  <a:pt x="163829" y="216535"/>
                </a:lnTo>
                <a:lnTo>
                  <a:pt x="173735" y="212979"/>
                </a:lnTo>
                <a:lnTo>
                  <a:pt x="180721" y="209804"/>
                </a:lnTo>
                <a:lnTo>
                  <a:pt x="185293" y="201422"/>
                </a:lnTo>
                <a:lnTo>
                  <a:pt x="186181" y="193167"/>
                </a:lnTo>
                <a:lnTo>
                  <a:pt x="185927" y="177800"/>
                </a:lnTo>
                <a:lnTo>
                  <a:pt x="183260" y="169925"/>
                </a:lnTo>
                <a:lnTo>
                  <a:pt x="173990" y="169291"/>
                </a:lnTo>
                <a:lnTo>
                  <a:pt x="166750" y="172085"/>
                </a:lnTo>
                <a:lnTo>
                  <a:pt x="162305" y="173736"/>
                </a:lnTo>
                <a:lnTo>
                  <a:pt x="156845" y="175387"/>
                </a:lnTo>
                <a:lnTo>
                  <a:pt x="151383" y="177165"/>
                </a:lnTo>
                <a:lnTo>
                  <a:pt x="145033" y="178688"/>
                </a:lnTo>
                <a:lnTo>
                  <a:pt x="137541" y="180086"/>
                </a:lnTo>
                <a:lnTo>
                  <a:pt x="137022" y="180181"/>
                </a:lnTo>
                <a:lnTo>
                  <a:pt x="125145" y="181714"/>
                </a:lnTo>
                <a:lnTo>
                  <a:pt x="111632" y="182245"/>
                </a:lnTo>
                <a:lnTo>
                  <a:pt x="101980" y="182245"/>
                </a:lnTo>
                <a:lnTo>
                  <a:pt x="93725" y="180975"/>
                </a:lnTo>
                <a:lnTo>
                  <a:pt x="86741" y="178435"/>
                </a:lnTo>
                <a:lnTo>
                  <a:pt x="79882" y="175895"/>
                </a:lnTo>
                <a:lnTo>
                  <a:pt x="74168" y="172212"/>
                </a:lnTo>
                <a:lnTo>
                  <a:pt x="69850" y="167386"/>
                </a:lnTo>
                <a:lnTo>
                  <a:pt x="65404" y="162560"/>
                </a:lnTo>
                <a:lnTo>
                  <a:pt x="62229" y="156591"/>
                </a:lnTo>
                <a:lnTo>
                  <a:pt x="60198" y="149733"/>
                </a:lnTo>
                <a:lnTo>
                  <a:pt x="58166" y="1427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098283" y="1263903"/>
            <a:ext cx="190119" cy="220853"/>
          </a:xfrm>
          <a:custGeom>
            <a:avLst/>
            <a:gdLst/>
            <a:ahLst/>
            <a:cxnLst/>
            <a:rect l="l" t="t" r="r" b="b"/>
            <a:pathLst>
              <a:path w="190119" h="220853">
                <a:moveTo>
                  <a:pt x="48006" y="11303"/>
                </a:moveTo>
                <a:lnTo>
                  <a:pt x="46100" y="7747"/>
                </a:lnTo>
                <a:lnTo>
                  <a:pt x="43180" y="6096"/>
                </a:lnTo>
                <a:lnTo>
                  <a:pt x="38989" y="4825"/>
                </a:lnTo>
                <a:lnTo>
                  <a:pt x="35941" y="4445"/>
                </a:lnTo>
                <a:lnTo>
                  <a:pt x="32766" y="4063"/>
                </a:lnTo>
                <a:lnTo>
                  <a:pt x="28829" y="3810"/>
                </a:lnTo>
                <a:lnTo>
                  <a:pt x="19431" y="3810"/>
                </a:lnTo>
                <a:lnTo>
                  <a:pt x="15621" y="4063"/>
                </a:lnTo>
                <a:lnTo>
                  <a:pt x="12573" y="4445"/>
                </a:lnTo>
                <a:lnTo>
                  <a:pt x="9525" y="4825"/>
                </a:lnTo>
                <a:lnTo>
                  <a:pt x="6985" y="5334"/>
                </a:lnTo>
                <a:lnTo>
                  <a:pt x="3175" y="6858"/>
                </a:lnTo>
                <a:lnTo>
                  <a:pt x="381" y="10033"/>
                </a:lnTo>
                <a:lnTo>
                  <a:pt x="0" y="12826"/>
                </a:lnTo>
                <a:lnTo>
                  <a:pt x="0" y="211836"/>
                </a:lnTo>
                <a:lnTo>
                  <a:pt x="8000" y="219329"/>
                </a:lnTo>
                <a:lnTo>
                  <a:pt x="18034" y="220599"/>
                </a:lnTo>
                <a:lnTo>
                  <a:pt x="22606" y="220853"/>
                </a:lnTo>
                <a:lnTo>
                  <a:pt x="33527" y="220853"/>
                </a:lnTo>
                <a:lnTo>
                  <a:pt x="41656" y="220218"/>
                </a:lnTo>
                <a:lnTo>
                  <a:pt x="52450" y="217805"/>
                </a:lnTo>
                <a:lnTo>
                  <a:pt x="56261" y="211836"/>
                </a:lnTo>
                <a:lnTo>
                  <a:pt x="56261" y="79501"/>
                </a:lnTo>
                <a:lnTo>
                  <a:pt x="61172" y="73566"/>
                </a:lnTo>
                <a:lnTo>
                  <a:pt x="70189" y="64061"/>
                </a:lnTo>
                <a:lnTo>
                  <a:pt x="78994" y="56769"/>
                </a:lnTo>
                <a:lnTo>
                  <a:pt x="86233" y="51562"/>
                </a:lnTo>
                <a:lnTo>
                  <a:pt x="93472" y="48895"/>
                </a:lnTo>
                <a:lnTo>
                  <a:pt x="106299" y="48895"/>
                </a:lnTo>
                <a:lnTo>
                  <a:pt x="111251" y="50037"/>
                </a:lnTo>
                <a:lnTo>
                  <a:pt x="115443" y="52197"/>
                </a:lnTo>
                <a:lnTo>
                  <a:pt x="119761" y="54356"/>
                </a:lnTo>
                <a:lnTo>
                  <a:pt x="125857" y="61341"/>
                </a:lnTo>
                <a:lnTo>
                  <a:pt x="130556" y="69976"/>
                </a:lnTo>
                <a:lnTo>
                  <a:pt x="131952" y="75437"/>
                </a:lnTo>
                <a:lnTo>
                  <a:pt x="133350" y="81025"/>
                </a:lnTo>
                <a:lnTo>
                  <a:pt x="134112" y="88646"/>
                </a:lnTo>
                <a:lnTo>
                  <a:pt x="134112" y="211836"/>
                </a:lnTo>
                <a:lnTo>
                  <a:pt x="134620" y="214630"/>
                </a:lnTo>
                <a:lnTo>
                  <a:pt x="141986" y="219329"/>
                </a:lnTo>
                <a:lnTo>
                  <a:pt x="152146" y="220599"/>
                </a:lnTo>
                <a:lnTo>
                  <a:pt x="156718" y="220853"/>
                </a:lnTo>
                <a:lnTo>
                  <a:pt x="167640" y="220853"/>
                </a:lnTo>
                <a:lnTo>
                  <a:pt x="175768" y="220218"/>
                </a:lnTo>
                <a:lnTo>
                  <a:pt x="186436" y="217805"/>
                </a:lnTo>
                <a:lnTo>
                  <a:pt x="190119" y="211836"/>
                </a:lnTo>
                <a:lnTo>
                  <a:pt x="190119" y="88900"/>
                </a:lnTo>
                <a:lnTo>
                  <a:pt x="189732" y="75713"/>
                </a:lnTo>
                <a:lnTo>
                  <a:pt x="188462" y="63042"/>
                </a:lnTo>
                <a:lnTo>
                  <a:pt x="186309" y="51816"/>
                </a:lnTo>
                <a:lnTo>
                  <a:pt x="180442" y="35511"/>
                </a:lnTo>
                <a:lnTo>
                  <a:pt x="173990" y="24892"/>
                </a:lnTo>
                <a:lnTo>
                  <a:pt x="162646" y="13510"/>
                </a:lnTo>
                <a:lnTo>
                  <a:pt x="151384" y="6731"/>
                </a:lnTo>
                <a:lnTo>
                  <a:pt x="143304" y="3574"/>
                </a:lnTo>
                <a:lnTo>
                  <a:pt x="131054" y="899"/>
                </a:lnTo>
                <a:lnTo>
                  <a:pt x="117094" y="0"/>
                </a:lnTo>
                <a:lnTo>
                  <a:pt x="105865" y="861"/>
                </a:lnTo>
                <a:lnTo>
                  <a:pt x="93546" y="3873"/>
                </a:lnTo>
                <a:lnTo>
                  <a:pt x="81534" y="9017"/>
                </a:lnTo>
                <a:lnTo>
                  <a:pt x="67663" y="17741"/>
                </a:lnTo>
                <a:lnTo>
                  <a:pt x="57767" y="25990"/>
                </a:lnTo>
                <a:lnTo>
                  <a:pt x="48006" y="35813"/>
                </a:lnTo>
                <a:lnTo>
                  <a:pt x="48006" y="113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43648" y="1267714"/>
            <a:ext cx="56260" cy="217043"/>
          </a:xfrm>
          <a:custGeom>
            <a:avLst/>
            <a:gdLst/>
            <a:ahLst/>
            <a:cxnLst/>
            <a:rect l="l" t="t" r="r" b="b"/>
            <a:pathLst>
              <a:path w="56260" h="217043">
                <a:moveTo>
                  <a:pt x="0" y="9398"/>
                </a:moveTo>
                <a:lnTo>
                  <a:pt x="0" y="208025"/>
                </a:lnTo>
                <a:lnTo>
                  <a:pt x="380" y="210820"/>
                </a:lnTo>
                <a:lnTo>
                  <a:pt x="8000" y="215519"/>
                </a:lnTo>
                <a:lnTo>
                  <a:pt x="18033" y="216788"/>
                </a:lnTo>
                <a:lnTo>
                  <a:pt x="22605" y="217043"/>
                </a:lnTo>
                <a:lnTo>
                  <a:pt x="33527" y="217043"/>
                </a:lnTo>
                <a:lnTo>
                  <a:pt x="41655" y="216408"/>
                </a:lnTo>
                <a:lnTo>
                  <a:pt x="52450" y="213995"/>
                </a:lnTo>
                <a:lnTo>
                  <a:pt x="56260" y="208025"/>
                </a:lnTo>
                <a:lnTo>
                  <a:pt x="56260" y="9398"/>
                </a:lnTo>
                <a:lnTo>
                  <a:pt x="48132" y="1777"/>
                </a:lnTo>
                <a:lnTo>
                  <a:pt x="38100" y="253"/>
                </a:lnTo>
                <a:lnTo>
                  <a:pt x="33527" y="0"/>
                </a:lnTo>
                <a:lnTo>
                  <a:pt x="22605" y="0"/>
                </a:lnTo>
                <a:lnTo>
                  <a:pt x="14477" y="635"/>
                </a:lnTo>
                <a:lnTo>
                  <a:pt x="3682" y="3428"/>
                </a:lnTo>
                <a:lnTo>
                  <a:pt x="0" y="93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39330" y="1180211"/>
            <a:ext cx="64770" cy="58927"/>
          </a:xfrm>
          <a:custGeom>
            <a:avLst/>
            <a:gdLst/>
            <a:ahLst/>
            <a:cxnLst/>
            <a:rect l="l" t="t" r="r" b="b"/>
            <a:pathLst>
              <a:path w="64770" h="58927">
                <a:moveTo>
                  <a:pt x="64770" y="29083"/>
                </a:moveTo>
                <a:lnTo>
                  <a:pt x="64770" y="18161"/>
                </a:lnTo>
                <a:lnTo>
                  <a:pt x="62484" y="10667"/>
                </a:lnTo>
                <a:lnTo>
                  <a:pt x="58039" y="6350"/>
                </a:lnTo>
                <a:lnTo>
                  <a:pt x="57629" y="5980"/>
                </a:lnTo>
                <a:lnTo>
                  <a:pt x="47957" y="1509"/>
                </a:lnTo>
                <a:lnTo>
                  <a:pt x="32639" y="0"/>
                </a:lnTo>
                <a:lnTo>
                  <a:pt x="30928" y="13"/>
                </a:lnTo>
                <a:lnTo>
                  <a:pt x="16120" y="1788"/>
                </a:lnTo>
                <a:lnTo>
                  <a:pt x="6858" y="6603"/>
                </a:lnTo>
                <a:lnTo>
                  <a:pt x="2286" y="11049"/>
                </a:lnTo>
                <a:lnTo>
                  <a:pt x="0" y="18796"/>
                </a:lnTo>
                <a:lnTo>
                  <a:pt x="0" y="41021"/>
                </a:lnTo>
                <a:lnTo>
                  <a:pt x="2159" y="48513"/>
                </a:lnTo>
                <a:lnTo>
                  <a:pt x="6603" y="52704"/>
                </a:lnTo>
                <a:lnTo>
                  <a:pt x="16747" y="57489"/>
                </a:lnTo>
                <a:lnTo>
                  <a:pt x="32130" y="58927"/>
                </a:lnTo>
                <a:lnTo>
                  <a:pt x="33621" y="58917"/>
                </a:lnTo>
                <a:lnTo>
                  <a:pt x="48466" y="57176"/>
                </a:lnTo>
                <a:lnTo>
                  <a:pt x="57785" y="52450"/>
                </a:lnTo>
                <a:lnTo>
                  <a:pt x="62484" y="48133"/>
                </a:lnTo>
                <a:lnTo>
                  <a:pt x="64770" y="40386"/>
                </a:lnTo>
                <a:lnTo>
                  <a:pt x="64770" y="290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613142" y="1272794"/>
            <a:ext cx="43687" cy="202573"/>
          </a:xfrm>
          <a:custGeom>
            <a:avLst/>
            <a:gdLst/>
            <a:ahLst/>
            <a:cxnLst/>
            <a:rect l="l" t="t" r="r" b="b"/>
            <a:pathLst>
              <a:path w="43687" h="202573">
                <a:moveTo>
                  <a:pt x="21208" y="184657"/>
                </a:moveTo>
                <a:lnTo>
                  <a:pt x="28388" y="173107"/>
                </a:lnTo>
                <a:lnTo>
                  <a:pt x="33650" y="161484"/>
                </a:lnTo>
                <a:lnTo>
                  <a:pt x="37846" y="148589"/>
                </a:lnTo>
                <a:lnTo>
                  <a:pt x="40059" y="139403"/>
                </a:lnTo>
                <a:lnTo>
                  <a:pt x="42084" y="127252"/>
                </a:lnTo>
                <a:lnTo>
                  <a:pt x="43289" y="114363"/>
                </a:lnTo>
                <a:lnTo>
                  <a:pt x="43687" y="100710"/>
                </a:lnTo>
                <a:lnTo>
                  <a:pt x="43643" y="96371"/>
                </a:lnTo>
                <a:lnTo>
                  <a:pt x="42967" y="83427"/>
                </a:lnTo>
                <a:lnTo>
                  <a:pt x="41494" y="70868"/>
                </a:lnTo>
                <a:lnTo>
                  <a:pt x="39242" y="58673"/>
                </a:lnTo>
                <a:lnTo>
                  <a:pt x="35782" y="46146"/>
                </a:lnTo>
                <a:lnTo>
                  <a:pt x="30991" y="34357"/>
                </a:lnTo>
                <a:lnTo>
                  <a:pt x="25018" y="23748"/>
                </a:lnTo>
                <a:lnTo>
                  <a:pt x="19500" y="16260"/>
                </a:lnTo>
                <a:lnTo>
                  <a:pt x="10492" y="7284"/>
                </a:lnTo>
                <a:lnTo>
                  <a:pt x="0" y="0"/>
                </a:lnTo>
                <a:lnTo>
                  <a:pt x="2906" y="202573"/>
                </a:lnTo>
                <a:lnTo>
                  <a:pt x="12681" y="194529"/>
                </a:lnTo>
                <a:lnTo>
                  <a:pt x="21208" y="184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512684" y="1409700"/>
            <a:ext cx="17914" cy="64388"/>
          </a:xfrm>
          <a:custGeom>
            <a:avLst/>
            <a:gdLst/>
            <a:ahLst/>
            <a:cxnLst/>
            <a:rect l="l" t="t" r="r" b="b"/>
            <a:pathLst>
              <a:path w="17914" h="64388">
                <a:moveTo>
                  <a:pt x="9110" y="10812"/>
                </a:moveTo>
                <a:lnTo>
                  <a:pt x="0" y="0"/>
                </a:lnTo>
                <a:lnTo>
                  <a:pt x="2286" y="55752"/>
                </a:lnTo>
                <a:lnTo>
                  <a:pt x="7366" y="60071"/>
                </a:lnTo>
                <a:lnTo>
                  <a:pt x="12573" y="64388"/>
                </a:lnTo>
                <a:lnTo>
                  <a:pt x="17914" y="19365"/>
                </a:lnTo>
                <a:lnTo>
                  <a:pt x="9110" y="10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701788" y="1172590"/>
            <a:ext cx="56260" cy="312166"/>
          </a:xfrm>
          <a:custGeom>
            <a:avLst/>
            <a:gdLst/>
            <a:ahLst/>
            <a:cxnLst/>
            <a:rect l="l" t="t" r="r" b="b"/>
            <a:pathLst>
              <a:path w="56260" h="312166">
                <a:moveTo>
                  <a:pt x="0" y="9651"/>
                </a:moveTo>
                <a:lnTo>
                  <a:pt x="0" y="303149"/>
                </a:lnTo>
                <a:lnTo>
                  <a:pt x="380" y="305943"/>
                </a:lnTo>
                <a:lnTo>
                  <a:pt x="10921" y="311150"/>
                </a:lnTo>
                <a:lnTo>
                  <a:pt x="22605" y="312166"/>
                </a:lnTo>
                <a:lnTo>
                  <a:pt x="33527" y="312166"/>
                </a:lnTo>
                <a:lnTo>
                  <a:pt x="45211" y="311150"/>
                </a:lnTo>
                <a:lnTo>
                  <a:pt x="55752" y="305943"/>
                </a:lnTo>
                <a:lnTo>
                  <a:pt x="56260" y="303149"/>
                </a:lnTo>
                <a:lnTo>
                  <a:pt x="56260" y="9651"/>
                </a:lnTo>
                <a:lnTo>
                  <a:pt x="48132" y="1778"/>
                </a:lnTo>
                <a:lnTo>
                  <a:pt x="41655" y="762"/>
                </a:lnTo>
                <a:lnTo>
                  <a:pt x="38100" y="254"/>
                </a:lnTo>
                <a:lnTo>
                  <a:pt x="33527" y="0"/>
                </a:lnTo>
                <a:lnTo>
                  <a:pt x="22605" y="0"/>
                </a:lnTo>
                <a:lnTo>
                  <a:pt x="18033" y="254"/>
                </a:lnTo>
                <a:lnTo>
                  <a:pt x="14477" y="762"/>
                </a:lnTo>
                <a:lnTo>
                  <a:pt x="10921" y="1143"/>
                </a:lnTo>
                <a:lnTo>
                  <a:pt x="8000" y="1778"/>
                </a:lnTo>
                <a:lnTo>
                  <a:pt x="3682" y="3429"/>
                </a:lnTo>
                <a:lnTo>
                  <a:pt x="380" y="6858"/>
                </a:lnTo>
                <a:lnTo>
                  <a:pt x="0" y="96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860030" y="1271777"/>
            <a:ext cx="3301" cy="82550"/>
          </a:xfrm>
          <a:custGeom>
            <a:avLst/>
            <a:gdLst/>
            <a:ahLst/>
            <a:cxnLst/>
            <a:rect l="l" t="t" r="r" b="b"/>
            <a:pathLst>
              <a:path w="3301" h="82550">
                <a:moveTo>
                  <a:pt x="0" y="82550"/>
                </a:moveTo>
                <a:lnTo>
                  <a:pt x="380" y="75564"/>
                </a:lnTo>
                <a:lnTo>
                  <a:pt x="1397" y="68961"/>
                </a:lnTo>
                <a:lnTo>
                  <a:pt x="3301" y="62864"/>
                </a:lnTo>
                <a:lnTo>
                  <a:pt x="1904" y="0"/>
                </a:lnTo>
                <a:lnTo>
                  <a:pt x="867" y="436"/>
                </a:lnTo>
                <a:lnTo>
                  <a:pt x="0" y="82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976361" y="1291716"/>
            <a:ext cx="22098" cy="98806"/>
          </a:xfrm>
          <a:custGeom>
            <a:avLst/>
            <a:gdLst/>
            <a:ahLst/>
            <a:cxnLst/>
            <a:rect l="l" t="t" r="r" b="b"/>
            <a:pathLst>
              <a:path w="22098" h="98806">
                <a:moveTo>
                  <a:pt x="22098" y="85598"/>
                </a:moveTo>
                <a:lnTo>
                  <a:pt x="22094" y="68652"/>
                </a:lnTo>
                <a:lnTo>
                  <a:pt x="21443" y="55417"/>
                </a:lnTo>
                <a:lnTo>
                  <a:pt x="19666" y="42854"/>
                </a:lnTo>
                <a:lnTo>
                  <a:pt x="16764" y="30987"/>
                </a:lnTo>
                <a:lnTo>
                  <a:pt x="13312" y="21376"/>
                </a:lnTo>
                <a:lnTo>
                  <a:pt x="7448" y="10076"/>
                </a:lnTo>
                <a:lnTo>
                  <a:pt x="0" y="0"/>
                </a:lnTo>
                <a:lnTo>
                  <a:pt x="4953" y="98806"/>
                </a:lnTo>
                <a:lnTo>
                  <a:pt x="10287" y="98806"/>
                </a:lnTo>
                <a:lnTo>
                  <a:pt x="14478" y="97155"/>
                </a:lnTo>
                <a:lnTo>
                  <a:pt x="17526" y="93853"/>
                </a:lnTo>
                <a:lnTo>
                  <a:pt x="20574" y="90678"/>
                </a:lnTo>
                <a:lnTo>
                  <a:pt x="22098" y="855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802880" y="1263903"/>
            <a:ext cx="186181" cy="224662"/>
          </a:xfrm>
          <a:custGeom>
            <a:avLst/>
            <a:gdLst/>
            <a:ahLst/>
            <a:cxnLst/>
            <a:rect l="l" t="t" r="r" b="b"/>
            <a:pathLst>
              <a:path w="186181" h="224662">
                <a:moveTo>
                  <a:pt x="58166" y="142748"/>
                </a:moveTo>
                <a:lnTo>
                  <a:pt x="57150" y="135128"/>
                </a:lnTo>
                <a:lnTo>
                  <a:pt x="57150" y="126619"/>
                </a:lnTo>
                <a:lnTo>
                  <a:pt x="178435" y="126619"/>
                </a:lnTo>
                <a:lnTo>
                  <a:pt x="173481" y="27812"/>
                </a:lnTo>
                <a:lnTo>
                  <a:pt x="166454" y="20853"/>
                </a:lnTo>
                <a:lnTo>
                  <a:pt x="156235" y="13397"/>
                </a:lnTo>
                <a:lnTo>
                  <a:pt x="144399" y="7366"/>
                </a:lnTo>
                <a:lnTo>
                  <a:pt x="139901" y="5693"/>
                </a:lnTo>
                <a:lnTo>
                  <a:pt x="128340" y="2555"/>
                </a:lnTo>
                <a:lnTo>
                  <a:pt x="115579" y="645"/>
                </a:lnTo>
                <a:lnTo>
                  <a:pt x="101600" y="0"/>
                </a:lnTo>
                <a:lnTo>
                  <a:pt x="96023" y="113"/>
                </a:lnTo>
                <a:lnTo>
                  <a:pt x="82878" y="1355"/>
                </a:lnTo>
                <a:lnTo>
                  <a:pt x="70549" y="3948"/>
                </a:lnTo>
                <a:lnTo>
                  <a:pt x="59054" y="7874"/>
                </a:lnTo>
                <a:lnTo>
                  <a:pt x="60451" y="70738"/>
                </a:lnTo>
                <a:lnTo>
                  <a:pt x="62229" y="64516"/>
                </a:lnTo>
                <a:lnTo>
                  <a:pt x="64897" y="59182"/>
                </a:lnTo>
                <a:lnTo>
                  <a:pt x="68452" y="54610"/>
                </a:lnTo>
                <a:lnTo>
                  <a:pt x="72009" y="50037"/>
                </a:lnTo>
                <a:lnTo>
                  <a:pt x="76326" y="46482"/>
                </a:lnTo>
                <a:lnTo>
                  <a:pt x="81661" y="43815"/>
                </a:lnTo>
                <a:lnTo>
                  <a:pt x="86868" y="41148"/>
                </a:lnTo>
                <a:lnTo>
                  <a:pt x="93091" y="39750"/>
                </a:lnTo>
                <a:lnTo>
                  <a:pt x="100202" y="39750"/>
                </a:lnTo>
                <a:lnTo>
                  <a:pt x="110417" y="40654"/>
                </a:lnTo>
                <a:lnTo>
                  <a:pt x="122538" y="45137"/>
                </a:lnTo>
                <a:lnTo>
                  <a:pt x="131572" y="53340"/>
                </a:lnTo>
                <a:lnTo>
                  <a:pt x="137305" y="63670"/>
                </a:lnTo>
                <a:lnTo>
                  <a:pt x="140400" y="75945"/>
                </a:lnTo>
                <a:lnTo>
                  <a:pt x="141097" y="90424"/>
                </a:lnTo>
                <a:lnTo>
                  <a:pt x="57150" y="90424"/>
                </a:lnTo>
                <a:lnTo>
                  <a:pt x="58017" y="8310"/>
                </a:lnTo>
                <a:lnTo>
                  <a:pt x="46494" y="14222"/>
                </a:lnTo>
                <a:lnTo>
                  <a:pt x="36172" y="21603"/>
                </a:lnTo>
                <a:lnTo>
                  <a:pt x="27050" y="30480"/>
                </a:lnTo>
                <a:lnTo>
                  <a:pt x="17813" y="42924"/>
                </a:lnTo>
                <a:lnTo>
                  <a:pt x="11800" y="54190"/>
                </a:lnTo>
                <a:lnTo>
                  <a:pt x="6985" y="66675"/>
                </a:lnTo>
                <a:lnTo>
                  <a:pt x="4314" y="75986"/>
                </a:lnTo>
                <a:lnTo>
                  <a:pt x="1908" y="88136"/>
                </a:lnTo>
                <a:lnTo>
                  <a:pt x="474" y="100997"/>
                </a:lnTo>
                <a:lnTo>
                  <a:pt x="0" y="114554"/>
                </a:lnTo>
                <a:lnTo>
                  <a:pt x="325" y="126711"/>
                </a:lnTo>
                <a:lnTo>
                  <a:pt x="1522" y="139834"/>
                </a:lnTo>
                <a:lnTo>
                  <a:pt x="3610" y="151987"/>
                </a:lnTo>
                <a:lnTo>
                  <a:pt x="6603" y="163195"/>
                </a:lnTo>
                <a:lnTo>
                  <a:pt x="12275" y="177264"/>
                </a:lnTo>
                <a:lnTo>
                  <a:pt x="18722" y="188149"/>
                </a:lnTo>
                <a:lnTo>
                  <a:pt x="26543" y="197612"/>
                </a:lnTo>
                <a:lnTo>
                  <a:pt x="36778" y="206282"/>
                </a:lnTo>
                <a:lnTo>
                  <a:pt x="47663" y="212845"/>
                </a:lnTo>
                <a:lnTo>
                  <a:pt x="59944" y="217932"/>
                </a:lnTo>
                <a:lnTo>
                  <a:pt x="67820" y="220241"/>
                </a:lnTo>
                <a:lnTo>
                  <a:pt x="79758" y="222687"/>
                </a:lnTo>
                <a:lnTo>
                  <a:pt x="92664" y="224166"/>
                </a:lnTo>
                <a:lnTo>
                  <a:pt x="106552" y="224662"/>
                </a:lnTo>
                <a:lnTo>
                  <a:pt x="109027" y="224649"/>
                </a:lnTo>
                <a:lnTo>
                  <a:pt x="121995" y="224102"/>
                </a:lnTo>
                <a:lnTo>
                  <a:pt x="134239" y="222758"/>
                </a:lnTo>
                <a:lnTo>
                  <a:pt x="142875" y="221487"/>
                </a:lnTo>
                <a:lnTo>
                  <a:pt x="150495" y="219963"/>
                </a:lnTo>
                <a:lnTo>
                  <a:pt x="163829" y="216535"/>
                </a:lnTo>
                <a:lnTo>
                  <a:pt x="173736" y="212979"/>
                </a:lnTo>
                <a:lnTo>
                  <a:pt x="180721" y="209804"/>
                </a:lnTo>
                <a:lnTo>
                  <a:pt x="185293" y="201422"/>
                </a:lnTo>
                <a:lnTo>
                  <a:pt x="186181" y="193167"/>
                </a:lnTo>
                <a:lnTo>
                  <a:pt x="185927" y="177800"/>
                </a:lnTo>
                <a:lnTo>
                  <a:pt x="183261" y="169925"/>
                </a:lnTo>
                <a:lnTo>
                  <a:pt x="173990" y="169291"/>
                </a:lnTo>
                <a:lnTo>
                  <a:pt x="166750" y="172085"/>
                </a:lnTo>
                <a:lnTo>
                  <a:pt x="162305" y="173736"/>
                </a:lnTo>
                <a:lnTo>
                  <a:pt x="156845" y="175387"/>
                </a:lnTo>
                <a:lnTo>
                  <a:pt x="151384" y="177165"/>
                </a:lnTo>
                <a:lnTo>
                  <a:pt x="145034" y="178688"/>
                </a:lnTo>
                <a:lnTo>
                  <a:pt x="137541" y="180086"/>
                </a:lnTo>
                <a:lnTo>
                  <a:pt x="137022" y="180181"/>
                </a:lnTo>
                <a:lnTo>
                  <a:pt x="125145" y="181714"/>
                </a:lnTo>
                <a:lnTo>
                  <a:pt x="111633" y="182245"/>
                </a:lnTo>
                <a:lnTo>
                  <a:pt x="101980" y="182245"/>
                </a:lnTo>
                <a:lnTo>
                  <a:pt x="93725" y="180975"/>
                </a:lnTo>
                <a:lnTo>
                  <a:pt x="86741" y="178435"/>
                </a:lnTo>
                <a:lnTo>
                  <a:pt x="79883" y="175895"/>
                </a:lnTo>
                <a:lnTo>
                  <a:pt x="74168" y="172212"/>
                </a:lnTo>
                <a:lnTo>
                  <a:pt x="69850" y="167386"/>
                </a:lnTo>
                <a:lnTo>
                  <a:pt x="65404" y="162560"/>
                </a:lnTo>
                <a:lnTo>
                  <a:pt x="62229" y="156591"/>
                </a:lnTo>
                <a:lnTo>
                  <a:pt x="60198" y="149733"/>
                </a:lnTo>
                <a:lnTo>
                  <a:pt x="58166" y="1427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456424" y="1172590"/>
            <a:ext cx="159624" cy="315975"/>
          </a:xfrm>
          <a:custGeom>
            <a:avLst/>
            <a:gdLst/>
            <a:ahLst/>
            <a:cxnLst/>
            <a:rect l="l" t="t" r="r" b="b"/>
            <a:pathLst>
              <a:path w="159624" h="315975">
                <a:moveTo>
                  <a:pt x="48005" y="281559"/>
                </a:moveTo>
                <a:lnTo>
                  <a:pt x="53340" y="287655"/>
                </a:lnTo>
                <a:lnTo>
                  <a:pt x="58547" y="292862"/>
                </a:lnTo>
                <a:lnTo>
                  <a:pt x="56260" y="237109"/>
                </a:lnTo>
                <a:lnTo>
                  <a:pt x="56260" y="171069"/>
                </a:lnTo>
                <a:lnTo>
                  <a:pt x="60705" y="165100"/>
                </a:lnTo>
                <a:lnTo>
                  <a:pt x="64897" y="160147"/>
                </a:lnTo>
                <a:lnTo>
                  <a:pt x="68960" y="156083"/>
                </a:lnTo>
                <a:lnTo>
                  <a:pt x="72898" y="152019"/>
                </a:lnTo>
                <a:lnTo>
                  <a:pt x="76834" y="148844"/>
                </a:lnTo>
                <a:lnTo>
                  <a:pt x="80645" y="146304"/>
                </a:lnTo>
                <a:lnTo>
                  <a:pt x="84454" y="143763"/>
                </a:lnTo>
                <a:lnTo>
                  <a:pt x="88137" y="141986"/>
                </a:lnTo>
                <a:lnTo>
                  <a:pt x="91694" y="140970"/>
                </a:lnTo>
                <a:lnTo>
                  <a:pt x="95250" y="139826"/>
                </a:lnTo>
                <a:lnTo>
                  <a:pt x="98932" y="139319"/>
                </a:lnTo>
                <a:lnTo>
                  <a:pt x="110235" y="139319"/>
                </a:lnTo>
                <a:lnTo>
                  <a:pt x="116458" y="141224"/>
                </a:lnTo>
                <a:lnTo>
                  <a:pt x="121539" y="144780"/>
                </a:lnTo>
                <a:lnTo>
                  <a:pt x="126492" y="148462"/>
                </a:lnTo>
                <a:lnTo>
                  <a:pt x="130555" y="153288"/>
                </a:lnTo>
                <a:lnTo>
                  <a:pt x="133730" y="159385"/>
                </a:lnTo>
                <a:lnTo>
                  <a:pt x="136778" y="165481"/>
                </a:lnTo>
                <a:lnTo>
                  <a:pt x="138937" y="172593"/>
                </a:lnTo>
                <a:lnTo>
                  <a:pt x="140207" y="180467"/>
                </a:lnTo>
                <a:lnTo>
                  <a:pt x="141477" y="188341"/>
                </a:lnTo>
                <a:lnTo>
                  <a:pt x="142112" y="196469"/>
                </a:lnTo>
                <a:lnTo>
                  <a:pt x="142112" y="212598"/>
                </a:lnTo>
                <a:lnTo>
                  <a:pt x="141350" y="220218"/>
                </a:lnTo>
                <a:lnTo>
                  <a:pt x="139953" y="227711"/>
                </a:lnTo>
                <a:lnTo>
                  <a:pt x="138429" y="235331"/>
                </a:lnTo>
                <a:lnTo>
                  <a:pt x="136017" y="242062"/>
                </a:lnTo>
                <a:lnTo>
                  <a:pt x="132715" y="248031"/>
                </a:lnTo>
                <a:lnTo>
                  <a:pt x="129285" y="254000"/>
                </a:lnTo>
                <a:lnTo>
                  <a:pt x="125095" y="258825"/>
                </a:lnTo>
                <a:lnTo>
                  <a:pt x="120015" y="262636"/>
                </a:lnTo>
                <a:lnTo>
                  <a:pt x="114934" y="266319"/>
                </a:lnTo>
                <a:lnTo>
                  <a:pt x="108839" y="268097"/>
                </a:lnTo>
                <a:lnTo>
                  <a:pt x="93599" y="268097"/>
                </a:lnTo>
                <a:lnTo>
                  <a:pt x="86105" y="265557"/>
                </a:lnTo>
                <a:lnTo>
                  <a:pt x="78867" y="260223"/>
                </a:lnTo>
                <a:lnTo>
                  <a:pt x="74175" y="256474"/>
                </a:lnTo>
                <a:lnTo>
                  <a:pt x="68833" y="301498"/>
                </a:lnTo>
                <a:lnTo>
                  <a:pt x="74041" y="305054"/>
                </a:lnTo>
                <a:lnTo>
                  <a:pt x="79375" y="307848"/>
                </a:lnTo>
                <a:lnTo>
                  <a:pt x="84581" y="310769"/>
                </a:lnTo>
                <a:lnTo>
                  <a:pt x="90170" y="312800"/>
                </a:lnTo>
                <a:lnTo>
                  <a:pt x="95884" y="314071"/>
                </a:lnTo>
                <a:lnTo>
                  <a:pt x="101726" y="315341"/>
                </a:lnTo>
                <a:lnTo>
                  <a:pt x="107950" y="315975"/>
                </a:lnTo>
                <a:lnTo>
                  <a:pt x="114680" y="315975"/>
                </a:lnTo>
                <a:lnTo>
                  <a:pt x="127170" y="315164"/>
                </a:lnTo>
                <a:lnTo>
                  <a:pt x="139589" y="312467"/>
                </a:lnTo>
                <a:lnTo>
                  <a:pt x="151002" y="307848"/>
                </a:lnTo>
                <a:lnTo>
                  <a:pt x="159624" y="302776"/>
                </a:lnTo>
                <a:lnTo>
                  <a:pt x="156718" y="100203"/>
                </a:lnTo>
                <a:lnTo>
                  <a:pt x="156294" y="99959"/>
                </a:lnTo>
                <a:lnTo>
                  <a:pt x="145350" y="95137"/>
                </a:lnTo>
                <a:lnTo>
                  <a:pt x="132951" y="92264"/>
                </a:lnTo>
                <a:lnTo>
                  <a:pt x="119125" y="91312"/>
                </a:lnTo>
                <a:lnTo>
                  <a:pt x="113156" y="91312"/>
                </a:lnTo>
                <a:lnTo>
                  <a:pt x="107569" y="91821"/>
                </a:lnTo>
                <a:lnTo>
                  <a:pt x="102234" y="92963"/>
                </a:lnTo>
                <a:lnTo>
                  <a:pt x="96774" y="93980"/>
                </a:lnTo>
                <a:lnTo>
                  <a:pt x="91567" y="95631"/>
                </a:lnTo>
                <a:lnTo>
                  <a:pt x="86614" y="97917"/>
                </a:lnTo>
                <a:lnTo>
                  <a:pt x="81533" y="100203"/>
                </a:lnTo>
                <a:lnTo>
                  <a:pt x="76453" y="103124"/>
                </a:lnTo>
                <a:lnTo>
                  <a:pt x="71374" y="106807"/>
                </a:lnTo>
                <a:lnTo>
                  <a:pt x="66294" y="110362"/>
                </a:lnTo>
                <a:lnTo>
                  <a:pt x="61214" y="114681"/>
                </a:lnTo>
                <a:lnTo>
                  <a:pt x="56260" y="119761"/>
                </a:lnTo>
                <a:lnTo>
                  <a:pt x="56260" y="9651"/>
                </a:lnTo>
                <a:lnTo>
                  <a:pt x="55752" y="6858"/>
                </a:lnTo>
                <a:lnTo>
                  <a:pt x="52450" y="3429"/>
                </a:lnTo>
                <a:lnTo>
                  <a:pt x="48132" y="1778"/>
                </a:lnTo>
                <a:lnTo>
                  <a:pt x="45211" y="1143"/>
                </a:lnTo>
                <a:lnTo>
                  <a:pt x="41655" y="762"/>
                </a:lnTo>
                <a:lnTo>
                  <a:pt x="38100" y="254"/>
                </a:lnTo>
                <a:lnTo>
                  <a:pt x="33527" y="0"/>
                </a:lnTo>
                <a:lnTo>
                  <a:pt x="22605" y="0"/>
                </a:lnTo>
                <a:lnTo>
                  <a:pt x="18033" y="254"/>
                </a:lnTo>
                <a:lnTo>
                  <a:pt x="14477" y="762"/>
                </a:lnTo>
                <a:lnTo>
                  <a:pt x="10922" y="1143"/>
                </a:lnTo>
                <a:lnTo>
                  <a:pt x="8000" y="1778"/>
                </a:lnTo>
                <a:lnTo>
                  <a:pt x="3682" y="3429"/>
                </a:lnTo>
                <a:lnTo>
                  <a:pt x="380" y="6858"/>
                </a:lnTo>
                <a:lnTo>
                  <a:pt x="0" y="9651"/>
                </a:lnTo>
                <a:lnTo>
                  <a:pt x="0" y="304800"/>
                </a:lnTo>
                <a:lnTo>
                  <a:pt x="1777" y="308483"/>
                </a:lnTo>
                <a:lnTo>
                  <a:pt x="4952" y="310134"/>
                </a:lnTo>
                <a:lnTo>
                  <a:pt x="9271" y="311404"/>
                </a:lnTo>
                <a:lnTo>
                  <a:pt x="12319" y="311658"/>
                </a:lnTo>
                <a:lnTo>
                  <a:pt x="15367" y="312038"/>
                </a:lnTo>
                <a:lnTo>
                  <a:pt x="19176" y="312166"/>
                </a:lnTo>
                <a:lnTo>
                  <a:pt x="28321" y="312166"/>
                </a:lnTo>
                <a:lnTo>
                  <a:pt x="32130" y="312038"/>
                </a:lnTo>
                <a:lnTo>
                  <a:pt x="35178" y="311658"/>
                </a:lnTo>
                <a:lnTo>
                  <a:pt x="38353" y="311404"/>
                </a:lnTo>
                <a:lnTo>
                  <a:pt x="40894" y="310896"/>
                </a:lnTo>
                <a:lnTo>
                  <a:pt x="44576" y="309372"/>
                </a:lnTo>
                <a:lnTo>
                  <a:pt x="47498" y="306197"/>
                </a:lnTo>
                <a:lnTo>
                  <a:pt x="48005" y="303149"/>
                </a:lnTo>
                <a:lnTo>
                  <a:pt x="48005" y="281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448304" y="1263903"/>
            <a:ext cx="127762" cy="220853"/>
          </a:xfrm>
          <a:custGeom>
            <a:avLst/>
            <a:gdLst/>
            <a:ahLst/>
            <a:cxnLst/>
            <a:rect l="l" t="t" r="r" b="b"/>
            <a:pathLst>
              <a:path w="127762" h="220853">
                <a:moveTo>
                  <a:pt x="56261" y="87757"/>
                </a:moveTo>
                <a:lnTo>
                  <a:pt x="60325" y="81280"/>
                </a:lnTo>
                <a:lnTo>
                  <a:pt x="64262" y="75692"/>
                </a:lnTo>
                <a:lnTo>
                  <a:pt x="67945" y="71247"/>
                </a:lnTo>
                <a:lnTo>
                  <a:pt x="71628" y="66801"/>
                </a:lnTo>
                <a:lnTo>
                  <a:pt x="75057" y="63246"/>
                </a:lnTo>
                <a:lnTo>
                  <a:pt x="78359" y="60579"/>
                </a:lnTo>
                <a:lnTo>
                  <a:pt x="81787" y="57912"/>
                </a:lnTo>
                <a:lnTo>
                  <a:pt x="84962" y="55880"/>
                </a:lnTo>
                <a:lnTo>
                  <a:pt x="88137" y="54610"/>
                </a:lnTo>
                <a:lnTo>
                  <a:pt x="91312" y="53340"/>
                </a:lnTo>
                <a:lnTo>
                  <a:pt x="94361" y="52705"/>
                </a:lnTo>
                <a:lnTo>
                  <a:pt x="100203" y="52705"/>
                </a:lnTo>
                <a:lnTo>
                  <a:pt x="102616" y="52959"/>
                </a:lnTo>
                <a:lnTo>
                  <a:pt x="107061" y="53975"/>
                </a:lnTo>
                <a:lnTo>
                  <a:pt x="110998" y="55118"/>
                </a:lnTo>
                <a:lnTo>
                  <a:pt x="114554" y="56387"/>
                </a:lnTo>
                <a:lnTo>
                  <a:pt x="117475" y="57404"/>
                </a:lnTo>
                <a:lnTo>
                  <a:pt x="120015" y="57658"/>
                </a:lnTo>
                <a:lnTo>
                  <a:pt x="122809" y="57276"/>
                </a:lnTo>
                <a:lnTo>
                  <a:pt x="125475" y="54483"/>
                </a:lnTo>
                <a:lnTo>
                  <a:pt x="126619" y="50546"/>
                </a:lnTo>
                <a:lnTo>
                  <a:pt x="127126" y="47879"/>
                </a:lnTo>
                <a:lnTo>
                  <a:pt x="127381" y="44450"/>
                </a:lnTo>
                <a:lnTo>
                  <a:pt x="127762" y="41021"/>
                </a:lnTo>
                <a:lnTo>
                  <a:pt x="127508" y="15494"/>
                </a:lnTo>
                <a:lnTo>
                  <a:pt x="127000" y="11557"/>
                </a:lnTo>
                <a:lnTo>
                  <a:pt x="126365" y="8762"/>
                </a:lnTo>
                <a:lnTo>
                  <a:pt x="124968" y="6096"/>
                </a:lnTo>
                <a:lnTo>
                  <a:pt x="122047" y="3937"/>
                </a:lnTo>
                <a:lnTo>
                  <a:pt x="118491" y="2667"/>
                </a:lnTo>
                <a:lnTo>
                  <a:pt x="114046" y="1524"/>
                </a:lnTo>
                <a:lnTo>
                  <a:pt x="109347" y="635"/>
                </a:lnTo>
                <a:lnTo>
                  <a:pt x="104901" y="126"/>
                </a:lnTo>
                <a:lnTo>
                  <a:pt x="96647" y="0"/>
                </a:lnTo>
                <a:lnTo>
                  <a:pt x="92583" y="635"/>
                </a:lnTo>
                <a:lnTo>
                  <a:pt x="88392" y="1650"/>
                </a:lnTo>
                <a:lnTo>
                  <a:pt x="84200" y="2794"/>
                </a:lnTo>
                <a:lnTo>
                  <a:pt x="80010" y="4825"/>
                </a:lnTo>
                <a:lnTo>
                  <a:pt x="75819" y="7620"/>
                </a:lnTo>
                <a:lnTo>
                  <a:pt x="71628" y="10413"/>
                </a:lnTo>
                <a:lnTo>
                  <a:pt x="67310" y="14350"/>
                </a:lnTo>
                <a:lnTo>
                  <a:pt x="62737" y="19176"/>
                </a:lnTo>
                <a:lnTo>
                  <a:pt x="58038" y="24003"/>
                </a:lnTo>
                <a:lnTo>
                  <a:pt x="53212" y="30099"/>
                </a:lnTo>
                <a:lnTo>
                  <a:pt x="48006" y="37592"/>
                </a:lnTo>
                <a:lnTo>
                  <a:pt x="48006" y="11303"/>
                </a:lnTo>
                <a:lnTo>
                  <a:pt x="46100" y="7747"/>
                </a:lnTo>
                <a:lnTo>
                  <a:pt x="43180" y="6096"/>
                </a:lnTo>
                <a:lnTo>
                  <a:pt x="38988" y="4825"/>
                </a:lnTo>
                <a:lnTo>
                  <a:pt x="35941" y="4445"/>
                </a:lnTo>
                <a:lnTo>
                  <a:pt x="32766" y="4063"/>
                </a:lnTo>
                <a:lnTo>
                  <a:pt x="28829" y="3810"/>
                </a:lnTo>
                <a:lnTo>
                  <a:pt x="19431" y="3810"/>
                </a:lnTo>
                <a:lnTo>
                  <a:pt x="15621" y="4063"/>
                </a:lnTo>
                <a:lnTo>
                  <a:pt x="12573" y="4445"/>
                </a:lnTo>
                <a:lnTo>
                  <a:pt x="9525" y="4825"/>
                </a:lnTo>
                <a:lnTo>
                  <a:pt x="6985" y="5334"/>
                </a:lnTo>
                <a:lnTo>
                  <a:pt x="3175" y="6858"/>
                </a:lnTo>
                <a:lnTo>
                  <a:pt x="381" y="10033"/>
                </a:lnTo>
                <a:lnTo>
                  <a:pt x="0" y="12826"/>
                </a:lnTo>
                <a:lnTo>
                  <a:pt x="0" y="211836"/>
                </a:lnTo>
                <a:lnTo>
                  <a:pt x="8000" y="219329"/>
                </a:lnTo>
                <a:lnTo>
                  <a:pt x="18034" y="220599"/>
                </a:lnTo>
                <a:lnTo>
                  <a:pt x="22606" y="220853"/>
                </a:lnTo>
                <a:lnTo>
                  <a:pt x="33528" y="220853"/>
                </a:lnTo>
                <a:lnTo>
                  <a:pt x="41656" y="220218"/>
                </a:lnTo>
                <a:lnTo>
                  <a:pt x="52450" y="217805"/>
                </a:lnTo>
                <a:lnTo>
                  <a:pt x="56261" y="211836"/>
                </a:lnTo>
                <a:lnTo>
                  <a:pt x="56261" y="877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220165" y="1172590"/>
            <a:ext cx="159675" cy="315975"/>
          </a:xfrm>
          <a:custGeom>
            <a:avLst/>
            <a:gdLst/>
            <a:ahLst/>
            <a:cxnLst/>
            <a:rect l="l" t="t" r="r" b="b"/>
            <a:pathLst>
              <a:path w="159675" h="315975">
                <a:moveTo>
                  <a:pt x="47993" y="281559"/>
                </a:moveTo>
                <a:lnTo>
                  <a:pt x="53390" y="287655"/>
                </a:lnTo>
                <a:lnTo>
                  <a:pt x="58597" y="292862"/>
                </a:lnTo>
                <a:lnTo>
                  <a:pt x="56311" y="237109"/>
                </a:lnTo>
                <a:lnTo>
                  <a:pt x="56311" y="171069"/>
                </a:lnTo>
                <a:lnTo>
                  <a:pt x="60756" y="165100"/>
                </a:lnTo>
                <a:lnTo>
                  <a:pt x="64947" y="160147"/>
                </a:lnTo>
                <a:lnTo>
                  <a:pt x="69011" y="156083"/>
                </a:lnTo>
                <a:lnTo>
                  <a:pt x="72948" y="152019"/>
                </a:lnTo>
                <a:lnTo>
                  <a:pt x="76885" y="148844"/>
                </a:lnTo>
                <a:lnTo>
                  <a:pt x="80695" y="146304"/>
                </a:lnTo>
                <a:lnTo>
                  <a:pt x="84505" y="143763"/>
                </a:lnTo>
                <a:lnTo>
                  <a:pt x="88188" y="141986"/>
                </a:lnTo>
                <a:lnTo>
                  <a:pt x="91744" y="140970"/>
                </a:lnTo>
                <a:lnTo>
                  <a:pt x="95300" y="139826"/>
                </a:lnTo>
                <a:lnTo>
                  <a:pt x="98983" y="139319"/>
                </a:lnTo>
                <a:lnTo>
                  <a:pt x="110286" y="139319"/>
                </a:lnTo>
                <a:lnTo>
                  <a:pt x="116509" y="141224"/>
                </a:lnTo>
                <a:lnTo>
                  <a:pt x="121589" y="144780"/>
                </a:lnTo>
                <a:lnTo>
                  <a:pt x="126542" y="148462"/>
                </a:lnTo>
                <a:lnTo>
                  <a:pt x="130606" y="153288"/>
                </a:lnTo>
                <a:lnTo>
                  <a:pt x="133781" y="159385"/>
                </a:lnTo>
                <a:lnTo>
                  <a:pt x="136829" y="165481"/>
                </a:lnTo>
                <a:lnTo>
                  <a:pt x="138988" y="172593"/>
                </a:lnTo>
                <a:lnTo>
                  <a:pt x="140258" y="180467"/>
                </a:lnTo>
                <a:lnTo>
                  <a:pt x="141528" y="188341"/>
                </a:lnTo>
                <a:lnTo>
                  <a:pt x="142163" y="196469"/>
                </a:lnTo>
                <a:lnTo>
                  <a:pt x="142163" y="212598"/>
                </a:lnTo>
                <a:lnTo>
                  <a:pt x="141401" y="220218"/>
                </a:lnTo>
                <a:lnTo>
                  <a:pt x="140004" y="227711"/>
                </a:lnTo>
                <a:lnTo>
                  <a:pt x="138480" y="235331"/>
                </a:lnTo>
                <a:lnTo>
                  <a:pt x="136067" y="242062"/>
                </a:lnTo>
                <a:lnTo>
                  <a:pt x="132765" y="248031"/>
                </a:lnTo>
                <a:lnTo>
                  <a:pt x="129336" y="254000"/>
                </a:lnTo>
                <a:lnTo>
                  <a:pt x="125145" y="258825"/>
                </a:lnTo>
                <a:lnTo>
                  <a:pt x="120065" y="262636"/>
                </a:lnTo>
                <a:lnTo>
                  <a:pt x="114985" y="266319"/>
                </a:lnTo>
                <a:lnTo>
                  <a:pt x="108889" y="268097"/>
                </a:lnTo>
                <a:lnTo>
                  <a:pt x="93649" y="268097"/>
                </a:lnTo>
                <a:lnTo>
                  <a:pt x="86156" y="265557"/>
                </a:lnTo>
                <a:lnTo>
                  <a:pt x="78917" y="260223"/>
                </a:lnTo>
                <a:lnTo>
                  <a:pt x="74225" y="256474"/>
                </a:lnTo>
                <a:lnTo>
                  <a:pt x="68884" y="301498"/>
                </a:lnTo>
                <a:lnTo>
                  <a:pt x="74091" y="305054"/>
                </a:lnTo>
                <a:lnTo>
                  <a:pt x="79425" y="307848"/>
                </a:lnTo>
                <a:lnTo>
                  <a:pt x="84632" y="310769"/>
                </a:lnTo>
                <a:lnTo>
                  <a:pt x="90220" y="312800"/>
                </a:lnTo>
                <a:lnTo>
                  <a:pt x="95935" y="314071"/>
                </a:lnTo>
                <a:lnTo>
                  <a:pt x="101777" y="315341"/>
                </a:lnTo>
                <a:lnTo>
                  <a:pt x="108000" y="315975"/>
                </a:lnTo>
                <a:lnTo>
                  <a:pt x="114731" y="315975"/>
                </a:lnTo>
                <a:lnTo>
                  <a:pt x="127221" y="315164"/>
                </a:lnTo>
                <a:lnTo>
                  <a:pt x="139640" y="312467"/>
                </a:lnTo>
                <a:lnTo>
                  <a:pt x="151053" y="307848"/>
                </a:lnTo>
                <a:lnTo>
                  <a:pt x="159675" y="302776"/>
                </a:lnTo>
                <a:lnTo>
                  <a:pt x="156768" y="100203"/>
                </a:lnTo>
                <a:lnTo>
                  <a:pt x="156344" y="99959"/>
                </a:lnTo>
                <a:lnTo>
                  <a:pt x="145400" y="95137"/>
                </a:lnTo>
                <a:lnTo>
                  <a:pt x="133002" y="92264"/>
                </a:lnTo>
                <a:lnTo>
                  <a:pt x="119176" y="91312"/>
                </a:lnTo>
                <a:lnTo>
                  <a:pt x="113207" y="91312"/>
                </a:lnTo>
                <a:lnTo>
                  <a:pt x="107619" y="91821"/>
                </a:lnTo>
                <a:lnTo>
                  <a:pt x="102285" y="92963"/>
                </a:lnTo>
                <a:lnTo>
                  <a:pt x="96824" y="93980"/>
                </a:lnTo>
                <a:lnTo>
                  <a:pt x="91617" y="95631"/>
                </a:lnTo>
                <a:lnTo>
                  <a:pt x="86664" y="97917"/>
                </a:lnTo>
                <a:lnTo>
                  <a:pt x="81584" y="100203"/>
                </a:lnTo>
                <a:lnTo>
                  <a:pt x="76504" y="103124"/>
                </a:lnTo>
                <a:lnTo>
                  <a:pt x="71424" y="106807"/>
                </a:lnTo>
                <a:lnTo>
                  <a:pt x="66344" y="110362"/>
                </a:lnTo>
                <a:lnTo>
                  <a:pt x="61264" y="114681"/>
                </a:lnTo>
                <a:lnTo>
                  <a:pt x="56311" y="119761"/>
                </a:lnTo>
                <a:lnTo>
                  <a:pt x="56311" y="9651"/>
                </a:lnTo>
                <a:lnTo>
                  <a:pt x="55803" y="6858"/>
                </a:lnTo>
                <a:lnTo>
                  <a:pt x="52501" y="3429"/>
                </a:lnTo>
                <a:lnTo>
                  <a:pt x="48183" y="1778"/>
                </a:lnTo>
                <a:lnTo>
                  <a:pt x="45313" y="1143"/>
                </a:lnTo>
                <a:lnTo>
                  <a:pt x="41744" y="762"/>
                </a:lnTo>
                <a:lnTo>
                  <a:pt x="38176" y="254"/>
                </a:lnTo>
                <a:lnTo>
                  <a:pt x="33629" y="0"/>
                </a:lnTo>
                <a:lnTo>
                  <a:pt x="22618" y="0"/>
                </a:lnTo>
                <a:lnTo>
                  <a:pt x="18084" y="254"/>
                </a:lnTo>
                <a:lnTo>
                  <a:pt x="14516" y="762"/>
                </a:lnTo>
                <a:lnTo>
                  <a:pt x="10934" y="1143"/>
                </a:lnTo>
                <a:lnTo>
                  <a:pt x="8077" y="1778"/>
                </a:lnTo>
                <a:lnTo>
                  <a:pt x="3759" y="3429"/>
                </a:lnTo>
                <a:lnTo>
                  <a:pt x="444" y="6858"/>
                </a:lnTo>
                <a:lnTo>
                  <a:pt x="0" y="9651"/>
                </a:lnTo>
                <a:lnTo>
                  <a:pt x="0" y="304800"/>
                </a:lnTo>
                <a:lnTo>
                  <a:pt x="1866" y="308483"/>
                </a:lnTo>
                <a:lnTo>
                  <a:pt x="5029" y="310134"/>
                </a:lnTo>
                <a:lnTo>
                  <a:pt x="9334" y="311404"/>
                </a:lnTo>
                <a:lnTo>
                  <a:pt x="12395" y="311658"/>
                </a:lnTo>
                <a:lnTo>
                  <a:pt x="15443" y="312038"/>
                </a:lnTo>
                <a:lnTo>
                  <a:pt x="19278" y="312166"/>
                </a:lnTo>
                <a:lnTo>
                  <a:pt x="28346" y="312166"/>
                </a:lnTo>
                <a:lnTo>
                  <a:pt x="32143" y="312038"/>
                </a:lnTo>
                <a:lnTo>
                  <a:pt x="35267" y="311658"/>
                </a:lnTo>
                <a:lnTo>
                  <a:pt x="38392" y="311404"/>
                </a:lnTo>
                <a:lnTo>
                  <a:pt x="40894" y="310896"/>
                </a:lnTo>
                <a:lnTo>
                  <a:pt x="44615" y="309372"/>
                </a:lnTo>
                <a:lnTo>
                  <a:pt x="47586" y="306197"/>
                </a:lnTo>
                <a:lnTo>
                  <a:pt x="47993" y="303149"/>
                </a:lnTo>
                <a:lnTo>
                  <a:pt x="47993" y="281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80084" y="1263903"/>
            <a:ext cx="152031" cy="224662"/>
          </a:xfrm>
          <a:custGeom>
            <a:avLst/>
            <a:gdLst/>
            <a:ahLst/>
            <a:cxnLst/>
            <a:rect l="l" t="t" r="r" b="b"/>
            <a:pathLst>
              <a:path w="152031" h="224662">
                <a:moveTo>
                  <a:pt x="457" y="175895"/>
                </a:moveTo>
                <a:lnTo>
                  <a:pt x="152" y="178435"/>
                </a:lnTo>
                <a:lnTo>
                  <a:pt x="0" y="181863"/>
                </a:lnTo>
                <a:lnTo>
                  <a:pt x="0" y="192786"/>
                </a:lnTo>
                <a:lnTo>
                  <a:pt x="457" y="197738"/>
                </a:lnTo>
                <a:lnTo>
                  <a:pt x="1346" y="201041"/>
                </a:lnTo>
                <a:lnTo>
                  <a:pt x="2235" y="204470"/>
                </a:lnTo>
                <a:lnTo>
                  <a:pt x="3505" y="206883"/>
                </a:lnTo>
                <a:lnTo>
                  <a:pt x="6781" y="210058"/>
                </a:lnTo>
                <a:lnTo>
                  <a:pt x="9385" y="211709"/>
                </a:lnTo>
                <a:lnTo>
                  <a:pt x="12954" y="213487"/>
                </a:lnTo>
                <a:lnTo>
                  <a:pt x="16522" y="215265"/>
                </a:lnTo>
                <a:lnTo>
                  <a:pt x="20993" y="217043"/>
                </a:lnTo>
                <a:lnTo>
                  <a:pt x="26352" y="218694"/>
                </a:lnTo>
                <a:lnTo>
                  <a:pt x="31699" y="220472"/>
                </a:lnTo>
                <a:lnTo>
                  <a:pt x="37769" y="221869"/>
                </a:lnTo>
                <a:lnTo>
                  <a:pt x="44538" y="222885"/>
                </a:lnTo>
                <a:lnTo>
                  <a:pt x="51307" y="224028"/>
                </a:lnTo>
                <a:lnTo>
                  <a:pt x="58420" y="224662"/>
                </a:lnTo>
                <a:lnTo>
                  <a:pt x="65862" y="224662"/>
                </a:lnTo>
                <a:lnTo>
                  <a:pt x="75577" y="224338"/>
                </a:lnTo>
                <a:lnTo>
                  <a:pt x="88269" y="222859"/>
                </a:lnTo>
                <a:lnTo>
                  <a:pt x="100241" y="220218"/>
                </a:lnTo>
                <a:lnTo>
                  <a:pt x="105306" y="218718"/>
                </a:lnTo>
                <a:lnTo>
                  <a:pt x="117246" y="213741"/>
                </a:lnTo>
                <a:lnTo>
                  <a:pt x="127698" y="207263"/>
                </a:lnTo>
                <a:lnTo>
                  <a:pt x="138869" y="196368"/>
                </a:lnTo>
                <a:lnTo>
                  <a:pt x="145669" y="185547"/>
                </a:lnTo>
                <a:lnTo>
                  <a:pt x="147623" y="181096"/>
                </a:lnTo>
                <a:lnTo>
                  <a:pt x="150929" y="169097"/>
                </a:lnTo>
                <a:lnTo>
                  <a:pt x="152031" y="155701"/>
                </a:lnTo>
                <a:lnTo>
                  <a:pt x="152031" y="146558"/>
                </a:lnTo>
                <a:lnTo>
                  <a:pt x="150622" y="138684"/>
                </a:lnTo>
                <a:lnTo>
                  <a:pt x="147789" y="132080"/>
                </a:lnTo>
                <a:lnTo>
                  <a:pt x="144957" y="125475"/>
                </a:lnTo>
                <a:lnTo>
                  <a:pt x="141236" y="119761"/>
                </a:lnTo>
                <a:lnTo>
                  <a:pt x="136626" y="115062"/>
                </a:lnTo>
                <a:lnTo>
                  <a:pt x="132016" y="110236"/>
                </a:lnTo>
                <a:lnTo>
                  <a:pt x="126771" y="106172"/>
                </a:lnTo>
                <a:lnTo>
                  <a:pt x="120891" y="102997"/>
                </a:lnTo>
                <a:lnTo>
                  <a:pt x="115011" y="99695"/>
                </a:lnTo>
                <a:lnTo>
                  <a:pt x="109054" y="96774"/>
                </a:lnTo>
                <a:lnTo>
                  <a:pt x="103035" y="94361"/>
                </a:lnTo>
                <a:lnTo>
                  <a:pt x="97002" y="91948"/>
                </a:lnTo>
                <a:lnTo>
                  <a:pt x="91046" y="89662"/>
                </a:lnTo>
                <a:lnTo>
                  <a:pt x="85166" y="87503"/>
                </a:lnTo>
                <a:lnTo>
                  <a:pt x="79298" y="85471"/>
                </a:lnTo>
                <a:lnTo>
                  <a:pt x="74041" y="83185"/>
                </a:lnTo>
                <a:lnTo>
                  <a:pt x="69430" y="80899"/>
                </a:lnTo>
                <a:lnTo>
                  <a:pt x="64820" y="78486"/>
                </a:lnTo>
                <a:lnTo>
                  <a:pt x="61099" y="75692"/>
                </a:lnTo>
                <a:lnTo>
                  <a:pt x="58267" y="72644"/>
                </a:lnTo>
                <a:lnTo>
                  <a:pt x="55448" y="69469"/>
                </a:lnTo>
                <a:lnTo>
                  <a:pt x="54025" y="65659"/>
                </a:lnTo>
                <a:lnTo>
                  <a:pt x="54025" y="58038"/>
                </a:lnTo>
                <a:lnTo>
                  <a:pt x="54622" y="55245"/>
                </a:lnTo>
                <a:lnTo>
                  <a:pt x="55816" y="52578"/>
                </a:lnTo>
                <a:lnTo>
                  <a:pt x="57010" y="50037"/>
                </a:lnTo>
                <a:lnTo>
                  <a:pt x="58788" y="47751"/>
                </a:lnTo>
                <a:lnTo>
                  <a:pt x="63550" y="43815"/>
                </a:lnTo>
                <a:lnTo>
                  <a:pt x="66611" y="42418"/>
                </a:lnTo>
                <a:lnTo>
                  <a:pt x="70319" y="41401"/>
                </a:lnTo>
                <a:lnTo>
                  <a:pt x="74041" y="40259"/>
                </a:lnTo>
                <a:lnTo>
                  <a:pt x="78435" y="39750"/>
                </a:lnTo>
                <a:lnTo>
                  <a:pt x="90639" y="39750"/>
                </a:lnTo>
                <a:lnTo>
                  <a:pt x="97002" y="40512"/>
                </a:lnTo>
                <a:lnTo>
                  <a:pt x="102590" y="42163"/>
                </a:lnTo>
                <a:lnTo>
                  <a:pt x="108165" y="43687"/>
                </a:lnTo>
                <a:lnTo>
                  <a:pt x="113080" y="45338"/>
                </a:lnTo>
                <a:lnTo>
                  <a:pt x="117322" y="47117"/>
                </a:lnTo>
                <a:lnTo>
                  <a:pt x="121564" y="48895"/>
                </a:lnTo>
                <a:lnTo>
                  <a:pt x="125095" y="50546"/>
                </a:lnTo>
                <a:lnTo>
                  <a:pt x="127927" y="52197"/>
                </a:lnTo>
                <a:lnTo>
                  <a:pt x="130746" y="53721"/>
                </a:lnTo>
                <a:lnTo>
                  <a:pt x="132829" y="54483"/>
                </a:lnTo>
                <a:lnTo>
                  <a:pt x="135369" y="54483"/>
                </a:lnTo>
                <a:lnTo>
                  <a:pt x="138899" y="52197"/>
                </a:lnTo>
                <a:lnTo>
                  <a:pt x="139941" y="49275"/>
                </a:lnTo>
                <a:lnTo>
                  <a:pt x="140538" y="44704"/>
                </a:lnTo>
                <a:lnTo>
                  <a:pt x="140754" y="42163"/>
                </a:lnTo>
                <a:lnTo>
                  <a:pt x="140754" y="28575"/>
                </a:lnTo>
                <a:lnTo>
                  <a:pt x="140309" y="24003"/>
                </a:lnTo>
                <a:lnTo>
                  <a:pt x="139750" y="20447"/>
                </a:lnTo>
                <a:lnTo>
                  <a:pt x="138417" y="16510"/>
                </a:lnTo>
                <a:lnTo>
                  <a:pt x="135407" y="13081"/>
                </a:lnTo>
                <a:lnTo>
                  <a:pt x="131648" y="10668"/>
                </a:lnTo>
                <a:lnTo>
                  <a:pt x="128371" y="9017"/>
                </a:lnTo>
                <a:lnTo>
                  <a:pt x="125095" y="7493"/>
                </a:lnTo>
                <a:lnTo>
                  <a:pt x="121081" y="6096"/>
                </a:lnTo>
                <a:lnTo>
                  <a:pt x="116319" y="4699"/>
                </a:lnTo>
                <a:lnTo>
                  <a:pt x="111556" y="3429"/>
                </a:lnTo>
                <a:lnTo>
                  <a:pt x="106235" y="2286"/>
                </a:lnTo>
                <a:lnTo>
                  <a:pt x="100355" y="1397"/>
                </a:lnTo>
                <a:lnTo>
                  <a:pt x="94475" y="508"/>
                </a:lnTo>
                <a:lnTo>
                  <a:pt x="88404" y="0"/>
                </a:lnTo>
                <a:lnTo>
                  <a:pt x="82156" y="0"/>
                </a:lnTo>
                <a:lnTo>
                  <a:pt x="72794" y="320"/>
                </a:lnTo>
                <a:lnTo>
                  <a:pt x="60056" y="1890"/>
                </a:lnTo>
                <a:lnTo>
                  <a:pt x="48336" y="4699"/>
                </a:lnTo>
                <a:lnTo>
                  <a:pt x="32926" y="11134"/>
                </a:lnTo>
                <a:lnTo>
                  <a:pt x="22771" y="17907"/>
                </a:lnTo>
                <a:lnTo>
                  <a:pt x="13328" y="27463"/>
                </a:lnTo>
                <a:lnTo>
                  <a:pt x="6705" y="38354"/>
                </a:lnTo>
                <a:lnTo>
                  <a:pt x="2378" y="51479"/>
                </a:lnTo>
                <a:lnTo>
                  <a:pt x="1117" y="64516"/>
                </a:lnTo>
                <a:lnTo>
                  <a:pt x="1117" y="73913"/>
                </a:lnTo>
                <a:lnTo>
                  <a:pt x="2501" y="81915"/>
                </a:lnTo>
                <a:lnTo>
                  <a:pt x="5245" y="88646"/>
                </a:lnTo>
                <a:lnTo>
                  <a:pt x="8001" y="95376"/>
                </a:lnTo>
                <a:lnTo>
                  <a:pt x="11645" y="101092"/>
                </a:lnTo>
                <a:lnTo>
                  <a:pt x="16192" y="105918"/>
                </a:lnTo>
                <a:lnTo>
                  <a:pt x="20726" y="110617"/>
                </a:lnTo>
                <a:lnTo>
                  <a:pt x="25869" y="114681"/>
                </a:lnTo>
                <a:lnTo>
                  <a:pt x="31597" y="117856"/>
                </a:lnTo>
                <a:lnTo>
                  <a:pt x="37325" y="121158"/>
                </a:lnTo>
                <a:lnTo>
                  <a:pt x="43205" y="124079"/>
                </a:lnTo>
                <a:lnTo>
                  <a:pt x="49225" y="126619"/>
                </a:lnTo>
                <a:lnTo>
                  <a:pt x="55257" y="129159"/>
                </a:lnTo>
                <a:lnTo>
                  <a:pt x="61137" y="131445"/>
                </a:lnTo>
                <a:lnTo>
                  <a:pt x="66865" y="133476"/>
                </a:lnTo>
                <a:lnTo>
                  <a:pt x="72593" y="135636"/>
                </a:lnTo>
                <a:lnTo>
                  <a:pt x="77723" y="137795"/>
                </a:lnTo>
                <a:lnTo>
                  <a:pt x="82270" y="140208"/>
                </a:lnTo>
                <a:lnTo>
                  <a:pt x="86804" y="142621"/>
                </a:lnTo>
                <a:lnTo>
                  <a:pt x="90449" y="145415"/>
                </a:lnTo>
                <a:lnTo>
                  <a:pt x="93205" y="148590"/>
                </a:lnTo>
                <a:lnTo>
                  <a:pt x="95961" y="151765"/>
                </a:lnTo>
                <a:lnTo>
                  <a:pt x="97332" y="155701"/>
                </a:lnTo>
                <a:lnTo>
                  <a:pt x="97332" y="163957"/>
                </a:lnTo>
                <a:lnTo>
                  <a:pt x="96596" y="167386"/>
                </a:lnTo>
                <a:lnTo>
                  <a:pt x="95110" y="170434"/>
                </a:lnTo>
                <a:lnTo>
                  <a:pt x="93611" y="173355"/>
                </a:lnTo>
                <a:lnTo>
                  <a:pt x="91427" y="175768"/>
                </a:lnTo>
                <a:lnTo>
                  <a:pt x="88519" y="177800"/>
                </a:lnTo>
                <a:lnTo>
                  <a:pt x="85623" y="179705"/>
                </a:lnTo>
                <a:lnTo>
                  <a:pt x="82194" y="181101"/>
                </a:lnTo>
                <a:lnTo>
                  <a:pt x="78257" y="182245"/>
                </a:lnTo>
                <a:lnTo>
                  <a:pt x="74307" y="183261"/>
                </a:lnTo>
                <a:lnTo>
                  <a:pt x="69799" y="183769"/>
                </a:lnTo>
                <a:lnTo>
                  <a:pt x="56705" y="183769"/>
                </a:lnTo>
                <a:lnTo>
                  <a:pt x="49529" y="182753"/>
                </a:lnTo>
                <a:lnTo>
                  <a:pt x="43205" y="180848"/>
                </a:lnTo>
                <a:lnTo>
                  <a:pt x="36880" y="178943"/>
                </a:lnTo>
                <a:lnTo>
                  <a:pt x="31330" y="176784"/>
                </a:lnTo>
                <a:lnTo>
                  <a:pt x="26568" y="174625"/>
                </a:lnTo>
                <a:lnTo>
                  <a:pt x="21805" y="172338"/>
                </a:lnTo>
                <a:lnTo>
                  <a:pt x="17830" y="170307"/>
                </a:lnTo>
                <a:lnTo>
                  <a:pt x="14630" y="168529"/>
                </a:lnTo>
                <a:lnTo>
                  <a:pt x="11429" y="166624"/>
                </a:lnTo>
                <a:lnTo>
                  <a:pt x="7365" y="165735"/>
                </a:lnTo>
                <a:lnTo>
                  <a:pt x="4025" y="166497"/>
                </a:lnTo>
                <a:lnTo>
                  <a:pt x="1790" y="169545"/>
                </a:lnTo>
                <a:lnTo>
                  <a:pt x="749" y="173228"/>
                </a:lnTo>
                <a:lnTo>
                  <a:pt x="457" y="1758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09310" y="1263903"/>
            <a:ext cx="166849" cy="224662"/>
          </a:xfrm>
          <a:custGeom>
            <a:avLst/>
            <a:gdLst/>
            <a:ahLst/>
            <a:cxnLst/>
            <a:rect l="l" t="t" r="r" b="b"/>
            <a:pathLst>
              <a:path w="166849" h="224662">
                <a:moveTo>
                  <a:pt x="30888" y="222458"/>
                </a:moveTo>
                <a:lnTo>
                  <a:pt x="43780" y="224106"/>
                </a:lnTo>
                <a:lnTo>
                  <a:pt x="57693" y="224662"/>
                </a:lnTo>
                <a:lnTo>
                  <a:pt x="69314" y="224267"/>
                </a:lnTo>
                <a:lnTo>
                  <a:pt x="82379" y="222758"/>
                </a:lnTo>
                <a:lnTo>
                  <a:pt x="94503" y="220134"/>
                </a:lnTo>
                <a:lnTo>
                  <a:pt x="105686" y="216408"/>
                </a:lnTo>
                <a:lnTo>
                  <a:pt x="120561" y="208926"/>
                </a:lnTo>
                <a:lnTo>
                  <a:pt x="130855" y="201577"/>
                </a:lnTo>
                <a:lnTo>
                  <a:pt x="139849" y="192912"/>
                </a:lnTo>
                <a:lnTo>
                  <a:pt x="149369" y="180226"/>
                </a:lnTo>
                <a:lnTo>
                  <a:pt x="155412" y="169007"/>
                </a:lnTo>
                <a:lnTo>
                  <a:pt x="160156" y="156718"/>
                </a:lnTo>
                <a:lnTo>
                  <a:pt x="162423" y="148742"/>
                </a:lnTo>
                <a:lnTo>
                  <a:pt x="164884" y="136591"/>
                </a:lnTo>
                <a:lnTo>
                  <a:pt x="166358" y="123792"/>
                </a:lnTo>
                <a:lnTo>
                  <a:pt x="166849" y="110362"/>
                </a:lnTo>
                <a:lnTo>
                  <a:pt x="166603" y="100033"/>
                </a:lnTo>
                <a:lnTo>
                  <a:pt x="165495" y="86906"/>
                </a:lnTo>
                <a:lnTo>
                  <a:pt x="163494" y="74653"/>
                </a:lnTo>
                <a:lnTo>
                  <a:pt x="160601" y="63246"/>
                </a:lnTo>
                <a:lnTo>
                  <a:pt x="155278" y="49336"/>
                </a:lnTo>
                <a:lnTo>
                  <a:pt x="149074" y="38288"/>
                </a:lnTo>
                <a:lnTo>
                  <a:pt x="141513" y="28575"/>
                </a:lnTo>
                <a:lnTo>
                  <a:pt x="131812" y="19663"/>
                </a:lnTo>
                <a:lnTo>
                  <a:pt x="121152" y="12760"/>
                </a:lnTo>
                <a:lnTo>
                  <a:pt x="109039" y="7238"/>
                </a:lnTo>
                <a:lnTo>
                  <a:pt x="101349" y="4758"/>
                </a:lnTo>
                <a:lnTo>
                  <a:pt x="89479" y="2114"/>
                </a:lnTo>
                <a:lnTo>
                  <a:pt x="76564" y="528"/>
                </a:lnTo>
                <a:lnTo>
                  <a:pt x="62607" y="0"/>
                </a:lnTo>
                <a:lnTo>
                  <a:pt x="51068" y="389"/>
                </a:lnTo>
                <a:lnTo>
                  <a:pt x="37988" y="1896"/>
                </a:lnTo>
                <a:lnTo>
                  <a:pt x="25871" y="4522"/>
                </a:lnTo>
                <a:lnTo>
                  <a:pt x="14716" y="8255"/>
                </a:lnTo>
                <a:lnTo>
                  <a:pt x="0" y="15674"/>
                </a:lnTo>
                <a:lnTo>
                  <a:pt x="11261" y="111887"/>
                </a:lnTo>
                <a:lnTo>
                  <a:pt x="11294" y="108629"/>
                </a:lnTo>
                <a:lnTo>
                  <a:pt x="12179" y="95473"/>
                </a:lnTo>
                <a:lnTo>
                  <a:pt x="14271" y="83693"/>
                </a:lnTo>
                <a:lnTo>
                  <a:pt x="16278" y="75437"/>
                </a:lnTo>
                <a:lnTo>
                  <a:pt x="19288" y="68325"/>
                </a:lnTo>
                <a:lnTo>
                  <a:pt x="23314" y="62484"/>
                </a:lnTo>
                <a:lnTo>
                  <a:pt x="27327" y="56515"/>
                </a:lnTo>
                <a:lnTo>
                  <a:pt x="32458" y="52070"/>
                </a:lnTo>
                <a:lnTo>
                  <a:pt x="38719" y="49022"/>
                </a:lnTo>
                <a:lnTo>
                  <a:pt x="44967" y="45974"/>
                </a:lnTo>
                <a:lnTo>
                  <a:pt x="52257" y="44450"/>
                </a:lnTo>
                <a:lnTo>
                  <a:pt x="69973" y="44450"/>
                </a:lnTo>
                <a:lnTo>
                  <a:pt x="77746" y="46228"/>
                </a:lnTo>
                <a:lnTo>
                  <a:pt x="83918" y="49657"/>
                </a:lnTo>
                <a:lnTo>
                  <a:pt x="90103" y="52959"/>
                </a:lnTo>
                <a:lnTo>
                  <a:pt x="95043" y="57785"/>
                </a:lnTo>
                <a:lnTo>
                  <a:pt x="98764" y="63881"/>
                </a:lnTo>
                <a:lnTo>
                  <a:pt x="102485" y="69976"/>
                </a:lnTo>
                <a:lnTo>
                  <a:pt x="105127" y="77216"/>
                </a:lnTo>
                <a:lnTo>
                  <a:pt x="106689" y="85471"/>
                </a:lnTo>
                <a:lnTo>
                  <a:pt x="108523" y="99300"/>
                </a:lnTo>
                <a:lnTo>
                  <a:pt x="109039" y="112522"/>
                </a:lnTo>
                <a:lnTo>
                  <a:pt x="109005" y="115896"/>
                </a:lnTo>
                <a:lnTo>
                  <a:pt x="108148" y="129060"/>
                </a:lnTo>
                <a:lnTo>
                  <a:pt x="106130" y="140843"/>
                </a:lnTo>
                <a:lnTo>
                  <a:pt x="104200" y="149098"/>
                </a:lnTo>
                <a:lnTo>
                  <a:pt x="101228" y="156083"/>
                </a:lnTo>
                <a:lnTo>
                  <a:pt x="97202" y="161925"/>
                </a:lnTo>
                <a:lnTo>
                  <a:pt x="93189" y="167640"/>
                </a:lnTo>
                <a:lnTo>
                  <a:pt x="88046" y="172085"/>
                </a:lnTo>
                <a:lnTo>
                  <a:pt x="81797" y="175133"/>
                </a:lnTo>
                <a:lnTo>
                  <a:pt x="75549" y="178181"/>
                </a:lnTo>
                <a:lnTo>
                  <a:pt x="68183" y="179705"/>
                </a:lnTo>
                <a:lnTo>
                  <a:pt x="50466" y="179705"/>
                </a:lnTo>
                <a:lnTo>
                  <a:pt x="42732" y="178054"/>
                </a:lnTo>
                <a:lnTo>
                  <a:pt x="36484" y="174751"/>
                </a:lnTo>
                <a:lnTo>
                  <a:pt x="30235" y="171323"/>
                </a:lnTo>
                <a:lnTo>
                  <a:pt x="25282" y="166624"/>
                </a:lnTo>
                <a:lnTo>
                  <a:pt x="21637" y="160528"/>
                </a:lnTo>
                <a:lnTo>
                  <a:pt x="17992" y="154432"/>
                </a:lnTo>
                <a:lnTo>
                  <a:pt x="15351" y="147320"/>
                </a:lnTo>
                <a:lnTo>
                  <a:pt x="13712" y="139065"/>
                </a:lnTo>
                <a:lnTo>
                  <a:pt x="11791" y="125102"/>
                </a:lnTo>
                <a:lnTo>
                  <a:pt x="11477" y="217297"/>
                </a:lnTo>
                <a:lnTo>
                  <a:pt x="19018" y="219749"/>
                </a:lnTo>
                <a:lnTo>
                  <a:pt x="30888" y="2224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87680" y="367284"/>
            <a:ext cx="7382256" cy="688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87680" y="915924"/>
            <a:ext cx="7804404" cy="688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88694" y="2123587"/>
            <a:ext cx="261171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75206" y="2125310"/>
            <a:ext cx="6297688" cy="802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30">
              <a:lnSpc>
                <a:spcPts val="1935"/>
              </a:lnSpc>
              <a:spcBef>
                <a:spcPts val="96"/>
              </a:spcBef>
            </a:pP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Construir</a:t>
            </a:r>
            <a:r>
              <a:rPr sz="1800" spc="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una</a:t>
            </a:r>
            <a:r>
              <a:rPr sz="1800" spc="2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soci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dad</a:t>
            </a:r>
            <a:r>
              <a:rPr sz="1800" spc="-23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humanitaria,</a:t>
            </a:r>
            <a:r>
              <a:rPr sz="1800" spc="29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quitativa,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41"/>
              </a:lnSpc>
            </a:pP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solidaria</a:t>
            </a:r>
            <a:r>
              <a:rPr sz="180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800" spc="19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participativa,</a:t>
            </a:r>
            <a:r>
              <a:rPr sz="1800" spc="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sz="1800" spc="6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sp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te</a:t>
            </a:r>
            <a:r>
              <a:rPr sz="1800" spc="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los </a:t>
            </a:r>
            <a:r>
              <a:rPr sz="1800" spc="5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chos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8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las p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rsonas</a:t>
            </a:r>
            <a:r>
              <a:rPr sz="1800" spc="3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800" spc="20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su</a:t>
            </a:r>
            <a:r>
              <a:rPr sz="1800" spc="1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dignidad.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88694" y="3175394"/>
            <a:ext cx="26085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75206" y="3177115"/>
            <a:ext cx="6351496" cy="1077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Fortal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800" spc="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800" spc="19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jorar</a:t>
            </a:r>
            <a:r>
              <a:rPr sz="1800" spc="4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800" spc="4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gob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rnanza</a:t>
            </a:r>
            <a:r>
              <a:rPr sz="1800" spc="10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800" spc="19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800" spc="4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mocracia</a:t>
            </a:r>
            <a:r>
              <a:rPr sz="1800" spc="9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para</a:t>
            </a:r>
            <a:endParaRPr sz="1800">
              <a:latin typeface="Times New Roman"/>
              <a:cs typeface="Times New Roman"/>
            </a:endParaRPr>
          </a:p>
          <a:p>
            <a:pPr marL="12700" marR="468036">
              <a:lnSpc>
                <a:spcPct val="100041"/>
              </a:lnSpc>
            </a:pP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ducir,</a:t>
            </a:r>
            <a:r>
              <a:rPr sz="1800" spc="-1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hasta</a:t>
            </a:r>
            <a:r>
              <a:rPr sz="1800" spc="2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rradicar,</a:t>
            </a:r>
            <a:r>
              <a:rPr sz="1800" spc="-7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800" spc="4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pobr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za,</a:t>
            </a:r>
            <a:r>
              <a:rPr sz="1800" spc="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800" spc="4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quidad,</a:t>
            </a:r>
            <a:r>
              <a:rPr sz="1800" spc="9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 mar</a:t>
            </a:r>
            <a:r>
              <a:rPr sz="18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inali</a:t>
            </a:r>
            <a:r>
              <a:rPr sz="18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ad</a:t>
            </a:r>
            <a:r>
              <a:rPr sz="1800" spc="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800" spc="19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800" spc="4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xclu</a:t>
            </a:r>
            <a:r>
              <a:rPr sz="18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ión,</a:t>
            </a:r>
            <a:r>
              <a:rPr sz="1800" spc="-14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800" spc="3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todas</a:t>
            </a:r>
            <a:r>
              <a:rPr sz="1800" spc="1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sus manif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stacion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8694" y="4501528"/>
            <a:ext cx="26085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75206" y="4503249"/>
            <a:ext cx="6323518" cy="10774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gurar</a:t>
            </a:r>
            <a:r>
              <a:rPr sz="1800" spc="6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800" spc="2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acc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</a:t>
            </a:r>
            <a:r>
              <a:rPr sz="1800" spc="-2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spc="6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los </a:t>
            </a:r>
            <a:r>
              <a:rPr sz="1800" spc="5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rvicios</a:t>
            </a:r>
            <a:r>
              <a:rPr sz="1800" spc="-2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básicos:</a:t>
            </a:r>
            <a:r>
              <a:rPr sz="1800" spc="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agua</a:t>
            </a:r>
            <a:r>
              <a:rPr sz="1800" spc="17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potabl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endParaRPr sz="1800">
              <a:latin typeface="Times New Roman"/>
              <a:cs typeface="Times New Roman"/>
            </a:endParaRPr>
          </a:p>
          <a:p>
            <a:pPr marL="12700" marR="72910">
              <a:lnSpc>
                <a:spcPct val="100041"/>
              </a:lnSpc>
            </a:pP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vivi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nda</a:t>
            </a:r>
            <a:r>
              <a:rPr sz="1800" spc="-2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digna,</a:t>
            </a:r>
            <a:r>
              <a:rPr sz="1800" spc="1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rgía,</a:t>
            </a:r>
            <a:r>
              <a:rPr sz="1800" spc="7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salud,</a:t>
            </a:r>
            <a:r>
              <a:rPr sz="1800" spc="37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alim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ntación</a:t>
            </a:r>
            <a:r>
              <a:rPr sz="1800" spc="20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ad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cuada, 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ducación,</a:t>
            </a:r>
            <a:r>
              <a:rPr sz="1800" spc="4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800" spc="19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mpl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800" spc="3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digno</a:t>
            </a:r>
            <a:r>
              <a:rPr sz="1800" spc="4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800" spc="20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justam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nte</a:t>
            </a:r>
            <a:r>
              <a:rPr sz="1800" spc="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mun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rado para</a:t>
            </a:r>
            <a:r>
              <a:rPr sz="1800" spc="29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favo</a:t>
            </a:r>
            <a:r>
              <a:rPr sz="18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8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800" spc="-20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800" spc="4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8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jor</a:t>
            </a:r>
            <a:r>
              <a:rPr sz="1800" spc="-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cali</a:t>
            </a:r>
            <a:r>
              <a:rPr sz="18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ad</a:t>
            </a:r>
            <a:r>
              <a:rPr sz="1800" spc="17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800" spc="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vida </a:t>
            </a:r>
            <a:r>
              <a:rPr sz="1800" spc="19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800" spc="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las</a:t>
            </a:r>
            <a:r>
              <a:rPr sz="1800" spc="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rson</a:t>
            </a:r>
            <a:r>
              <a:rPr sz="18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509986"/>
            <a:ext cx="2334525" cy="333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arr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um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Sost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1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1100" dirty="0">
              <a:latin typeface="Times New Roman"/>
              <a:cs typeface="Times New Roman"/>
            </a:endParaRPr>
          </a:p>
          <a:p>
            <a:pPr marL="126644" marR="135556" algn="ctr">
              <a:lnSpc>
                <a:spcPct val="95825"/>
              </a:lnSpc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1544" y="6593806"/>
            <a:ext cx="955281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13/01/2017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01178" y="6593806"/>
            <a:ext cx="232403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17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object 7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88C5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6" y="224"/>
            <a:ext cx="9143238" cy="6857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1646" y="623951"/>
            <a:ext cx="6680746" cy="392302"/>
          </a:xfrm>
          <a:custGeom>
            <a:avLst/>
            <a:gdLst/>
            <a:ahLst/>
            <a:cxnLst/>
            <a:rect l="l" t="t" r="r" b="b"/>
            <a:pathLst>
              <a:path w="6680746" h="392302">
                <a:moveTo>
                  <a:pt x="2002447" y="268350"/>
                </a:moveTo>
                <a:lnTo>
                  <a:pt x="1995970" y="266573"/>
                </a:lnTo>
                <a:lnTo>
                  <a:pt x="1990890" y="262763"/>
                </a:lnTo>
                <a:lnTo>
                  <a:pt x="1985937" y="259079"/>
                </a:lnTo>
                <a:lnTo>
                  <a:pt x="1981873" y="254126"/>
                </a:lnTo>
                <a:lnTo>
                  <a:pt x="1978825" y="247903"/>
                </a:lnTo>
                <a:lnTo>
                  <a:pt x="1982143" y="315065"/>
                </a:lnTo>
                <a:lnTo>
                  <a:pt x="1996097" y="315975"/>
                </a:lnTo>
                <a:lnTo>
                  <a:pt x="1996462" y="315975"/>
                </a:lnTo>
                <a:lnTo>
                  <a:pt x="2009618" y="314923"/>
                </a:lnTo>
                <a:lnTo>
                  <a:pt x="2021942" y="311875"/>
                </a:lnTo>
                <a:lnTo>
                  <a:pt x="2033435" y="306832"/>
                </a:lnTo>
                <a:lnTo>
                  <a:pt x="2046219" y="298671"/>
                </a:lnTo>
                <a:lnTo>
                  <a:pt x="2056086" y="290556"/>
                </a:lnTo>
                <a:lnTo>
                  <a:pt x="2065693" y="281050"/>
                </a:lnTo>
                <a:lnTo>
                  <a:pt x="2068233" y="1777"/>
                </a:lnTo>
                <a:lnTo>
                  <a:pt x="2065312" y="2412"/>
                </a:lnTo>
                <a:lnTo>
                  <a:pt x="2060994" y="4063"/>
                </a:lnTo>
                <a:lnTo>
                  <a:pt x="2057819" y="7493"/>
                </a:lnTo>
                <a:lnTo>
                  <a:pt x="2057438" y="10287"/>
                </a:lnTo>
                <a:lnTo>
                  <a:pt x="2057438" y="118110"/>
                </a:lnTo>
                <a:lnTo>
                  <a:pt x="2050967" y="112128"/>
                </a:lnTo>
                <a:lnTo>
                  <a:pt x="2040761" y="104253"/>
                </a:lnTo>
                <a:lnTo>
                  <a:pt x="2030514" y="98171"/>
                </a:lnTo>
                <a:lnTo>
                  <a:pt x="2013236" y="92455"/>
                </a:lnTo>
                <a:lnTo>
                  <a:pt x="2000161" y="91312"/>
                </a:lnTo>
                <a:lnTo>
                  <a:pt x="1999761" y="91313"/>
                </a:lnTo>
                <a:lnTo>
                  <a:pt x="1986275" y="92240"/>
                </a:lnTo>
                <a:lnTo>
                  <a:pt x="1973896" y="94940"/>
                </a:lnTo>
                <a:lnTo>
                  <a:pt x="1962569" y="99440"/>
                </a:lnTo>
                <a:lnTo>
                  <a:pt x="1953705" y="104590"/>
                </a:lnTo>
                <a:lnTo>
                  <a:pt x="1943855" y="112604"/>
                </a:lnTo>
                <a:lnTo>
                  <a:pt x="1935391" y="122427"/>
                </a:lnTo>
                <a:lnTo>
                  <a:pt x="1928155" y="133978"/>
                </a:lnTo>
                <a:lnTo>
                  <a:pt x="1922923" y="145601"/>
                </a:lnTo>
                <a:lnTo>
                  <a:pt x="1918754" y="158496"/>
                </a:lnTo>
                <a:lnTo>
                  <a:pt x="1916607" y="167671"/>
                </a:lnTo>
                <a:lnTo>
                  <a:pt x="1914624" y="179826"/>
                </a:lnTo>
                <a:lnTo>
                  <a:pt x="1913435" y="192717"/>
                </a:lnTo>
                <a:lnTo>
                  <a:pt x="1913039" y="206375"/>
                </a:lnTo>
                <a:lnTo>
                  <a:pt x="1913083" y="210714"/>
                </a:lnTo>
                <a:lnTo>
                  <a:pt x="1913759" y="223658"/>
                </a:lnTo>
                <a:lnTo>
                  <a:pt x="1915233" y="236217"/>
                </a:lnTo>
                <a:lnTo>
                  <a:pt x="1917484" y="248412"/>
                </a:lnTo>
                <a:lnTo>
                  <a:pt x="1921016" y="260970"/>
                </a:lnTo>
                <a:lnTo>
                  <a:pt x="1925808" y="272742"/>
                </a:lnTo>
                <a:lnTo>
                  <a:pt x="1931835" y="283337"/>
                </a:lnTo>
                <a:lnTo>
                  <a:pt x="1937805" y="291136"/>
                </a:lnTo>
                <a:lnTo>
                  <a:pt x="1946946" y="299929"/>
                </a:lnTo>
                <a:lnTo>
                  <a:pt x="1957616" y="307086"/>
                </a:lnTo>
                <a:lnTo>
                  <a:pt x="1969687" y="312317"/>
                </a:lnTo>
                <a:lnTo>
                  <a:pt x="1970189" y="210820"/>
                </a:lnTo>
                <a:lnTo>
                  <a:pt x="1970189" y="194690"/>
                </a:lnTo>
                <a:lnTo>
                  <a:pt x="1970951" y="186944"/>
                </a:lnTo>
                <a:lnTo>
                  <a:pt x="1972475" y="179450"/>
                </a:lnTo>
                <a:lnTo>
                  <a:pt x="1974126" y="171958"/>
                </a:lnTo>
                <a:lnTo>
                  <a:pt x="1976412" y="165100"/>
                </a:lnTo>
                <a:lnTo>
                  <a:pt x="1979714" y="159003"/>
                </a:lnTo>
                <a:lnTo>
                  <a:pt x="1982889" y="152908"/>
                </a:lnTo>
                <a:lnTo>
                  <a:pt x="1987080" y="147954"/>
                </a:lnTo>
                <a:lnTo>
                  <a:pt x="1992414" y="144399"/>
                </a:lnTo>
                <a:lnTo>
                  <a:pt x="1997621" y="140715"/>
                </a:lnTo>
                <a:lnTo>
                  <a:pt x="2003971" y="138937"/>
                </a:lnTo>
                <a:lnTo>
                  <a:pt x="2019338" y="138937"/>
                </a:lnTo>
                <a:lnTo>
                  <a:pt x="2026958" y="141604"/>
                </a:lnTo>
                <a:lnTo>
                  <a:pt x="2034324" y="146938"/>
                </a:lnTo>
                <a:lnTo>
                  <a:pt x="2039354" y="150907"/>
                </a:lnTo>
                <a:lnTo>
                  <a:pt x="2048259" y="159457"/>
                </a:lnTo>
                <a:lnTo>
                  <a:pt x="2057438" y="170179"/>
                </a:lnTo>
                <a:lnTo>
                  <a:pt x="2057438" y="236220"/>
                </a:lnTo>
                <a:lnTo>
                  <a:pt x="2052739" y="242188"/>
                </a:lnTo>
                <a:lnTo>
                  <a:pt x="2048294" y="247269"/>
                </a:lnTo>
                <a:lnTo>
                  <a:pt x="2044357" y="251333"/>
                </a:lnTo>
                <a:lnTo>
                  <a:pt x="2040293" y="255397"/>
                </a:lnTo>
                <a:lnTo>
                  <a:pt x="2036356" y="258699"/>
                </a:lnTo>
                <a:lnTo>
                  <a:pt x="2032546" y="261238"/>
                </a:lnTo>
                <a:lnTo>
                  <a:pt x="2028736" y="263778"/>
                </a:lnTo>
                <a:lnTo>
                  <a:pt x="2021370" y="266700"/>
                </a:lnTo>
                <a:lnTo>
                  <a:pt x="2017814" y="267843"/>
                </a:lnTo>
                <a:lnTo>
                  <a:pt x="2014004" y="268350"/>
                </a:lnTo>
                <a:lnTo>
                  <a:pt x="2002447" y="268350"/>
                </a:lnTo>
                <a:close/>
              </a:path>
              <a:path w="6680746" h="392302">
                <a:moveTo>
                  <a:pt x="1982143" y="315065"/>
                </a:moveTo>
                <a:lnTo>
                  <a:pt x="1978825" y="247903"/>
                </a:lnTo>
                <a:lnTo>
                  <a:pt x="1975777" y="241808"/>
                </a:lnTo>
                <a:lnTo>
                  <a:pt x="1973491" y="234696"/>
                </a:lnTo>
                <a:lnTo>
                  <a:pt x="1972221" y="226822"/>
                </a:lnTo>
                <a:lnTo>
                  <a:pt x="1970824" y="218948"/>
                </a:lnTo>
                <a:lnTo>
                  <a:pt x="1970189" y="210820"/>
                </a:lnTo>
                <a:lnTo>
                  <a:pt x="1969687" y="312317"/>
                </a:lnTo>
                <a:lnTo>
                  <a:pt x="1982143" y="315065"/>
                </a:lnTo>
                <a:close/>
              </a:path>
              <a:path w="6680746" h="392302">
                <a:moveTo>
                  <a:pt x="2065693" y="303149"/>
                </a:moveTo>
                <a:lnTo>
                  <a:pt x="2065693" y="304800"/>
                </a:lnTo>
                <a:lnTo>
                  <a:pt x="2067725" y="308483"/>
                </a:lnTo>
                <a:lnTo>
                  <a:pt x="2071027" y="310134"/>
                </a:lnTo>
                <a:lnTo>
                  <a:pt x="2075218" y="311403"/>
                </a:lnTo>
                <a:lnTo>
                  <a:pt x="2078266" y="311658"/>
                </a:lnTo>
                <a:lnTo>
                  <a:pt x="2081187" y="312038"/>
                </a:lnTo>
                <a:lnTo>
                  <a:pt x="2098078" y="312038"/>
                </a:lnTo>
                <a:lnTo>
                  <a:pt x="2101126" y="311658"/>
                </a:lnTo>
                <a:lnTo>
                  <a:pt x="2104174" y="311403"/>
                </a:lnTo>
                <a:lnTo>
                  <a:pt x="2106587" y="310896"/>
                </a:lnTo>
                <a:lnTo>
                  <a:pt x="2110143" y="309372"/>
                </a:lnTo>
                <a:lnTo>
                  <a:pt x="2112937" y="306197"/>
                </a:lnTo>
                <a:lnTo>
                  <a:pt x="2113318" y="303149"/>
                </a:lnTo>
                <a:lnTo>
                  <a:pt x="2113318" y="10287"/>
                </a:lnTo>
                <a:lnTo>
                  <a:pt x="2105444" y="2412"/>
                </a:lnTo>
                <a:lnTo>
                  <a:pt x="2098967" y="1397"/>
                </a:lnTo>
                <a:lnTo>
                  <a:pt x="2095411" y="888"/>
                </a:lnTo>
                <a:lnTo>
                  <a:pt x="2075345" y="888"/>
                </a:lnTo>
                <a:lnTo>
                  <a:pt x="2071789" y="1397"/>
                </a:lnTo>
                <a:lnTo>
                  <a:pt x="2068233" y="1777"/>
                </a:lnTo>
                <a:lnTo>
                  <a:pt x="2065693" y="281050"/>
                </a:lnTo>
                <a:lnTo>
                  <a:pt x="2065693" y="303149"/>
                </a:lnTo>
                <a:close/>
              </a:path>
              <a:path w="6680746" h="392302">
                <a:moveTo>
                  <a:pt x="2215299" y="181737"/>
                </a:moveTo>
                <a:lnTo>
                  <a:pt x="2215680" y="174751"/>
                </a:lnTo>
                <a:lnTo>
                  <a:pt x="2216696" y="168148"/>
                </a:lnTo>
                <a:lnTo>
                  <a:pt x="2218601" y="162051"/>
                </a:lnTo>
                <a:lnTo>
                  <a:pt x="2217204" y="99187"/>
                </a:lnTo>
                <a:lnTo>
                  <a:pt x="2216166" y="99623"/>
                </a:lnTo>
                <a:lnTo>
                  <a:pt x="2215299" y="181737"/>
                </a:lnTo>
                <a:close/>
              </a:path>
              <a:path w="6680746" h="392302">
                <a:moveTo>
                  <a:pt x="2353729" y="204724"/>
                </a:moveTo>
                <a:lnTo>
                  <a:pt x="2353725" y="187778"/>
                </a:lnTo>
                <a:lnTo>
                  <a:pt x="2353074" y="174543"/>
                </a:lnTo>
                <a:lnTo>
                  <a:pt x="2351297" y="161980"/>
                </a:lnTo>
                <a:lnTo>
                  <a:pt x="2348395" y="150113"/>
                </a:lnTo>
                <a:lnTo>
                  <a:pt x="2344943" y="140502"/>
                </a:lnTo>
                <a:lnTo>
                  <a:pt x="2339079" y="129202"/>
                </a:lnTo>
                <a:lnTo>
                  <a:pt x="2331631" y="119125"/>
                </a:lnTo>
                <a:lnTo>
                  <a:pt x="2336584" y="217932"/>
                </a:lnTo>
                <a:lnTo>
                  <a:pt x="2341918" y="217932"/>
                </a:lnTo>
                <a:lnTo>
                  <a:pt x="2346109" y="216281"/>
                </a:lnTo>
                <a:lnTo>
                  <a:pt x="2349157" y="212978"/>
                </a:lnTo>
                <a:lnTo>
                  <a:pt x="2352205" y="209803"/>
                </a:lnTo>
                <a:lnTo>
                  <a:pt x="2353729" y="204724"/>
                </a:lnTo>
                <a:close/>
              </a:path>
              <a:path w="6680746" h="392302">
                <a:moveTo>
                  <a:pt x="2216315" y="234061"/>
                </a:moveTo>
                <a:lnTo>
                  <a:pt x="2215299" y="226440"/>
                </a:lnTo>
                <a:lnTo>
                  <a:pt x="2215299" y="217932"/>
                </a:lnTo>
                <a:lnTo>
                  <a:pt x="2336584" y="217932"/>
                </a:lnTo>
                <a:lnTo>
                  <a:pt x="2331631" y="119125"/>
                </a:lnTo>
                <a:lnTo>
                  <a:pt x="2324603" y="112166"/>
                </a:lnTo>
                <a:lnTo>
                  <a:pt x="2314385" y="104710"/>
                </a:lnTo>
                <a:lnTo>
                  <a:pt x="2302548" y="98678"/>
                </a:lnTo>
                <a:lnTo>
                  <a:pt x="2298050" y="97006"/>
                </a:lnTo>
                <a:lnTo>
                  <a:pt x="2286489" y="93868"/>
                </a:lnTo>
                <a:lnTo>
                  <a:pt x="2273728" y="91958"/>
                </a:lnTo>
                <a:lnTo>
                  <a:pt x="2259749" y="91312"/>
                </a:lnTo>
                <a:lnTo>
                  <a:pt x="2254172" y="91426"/>
                </a:lnTo>
                <a:lnTo>
                  <a:pt x="2241028" y="92668"/>
                </a:lnTo>
                <a:lnTo>
                  <a:pt x="2228699" y="95261"/>
                </a:lnTo>
                <a:lnTo>
                  <a:pt x="2217204" y="99187"/>
                </a:lnTo>
                <a:lnTo>
                  <a:pt x="2218601" y="162051"/>
                </a:lnTo>
                <a:lnTo>
                  <a:pt x="2220379" y="155828"/>
                </a:lnTo>
                <a:lnTo>
                  <a:pt x="2223046" y="150495"/>
                </a:lnTo>
                <a:lnTo>
                  <a:pt x="2226602" y="145923"/>
                </a:lnTo>
                <a:lnTo>
                  <a:pt x="2230158" y="141350"/>
                </a:lnTo>
                <a:lnTo>
                  <a:pt x="2234476" y="137795"/>
                </a:lnTo>
                <a:lnTo>
                  <a:pt x="2239810" y="135127"/>
                </a:lnTo>
                <a:lnTo>
                  <a:pt x="2245017" y="132461"/>
                </a:lnTo>
                <a:lnTo>
                  <a:pt x="2251240" y="131063"/>
                </a:lnTo>
                <a:lnTo>
                  <a:pt x="2258352" y="131063"/>
                </a:lnTo>
                <a:lnTo>
                  <a:pt x="2268566" y="131967"/>
                </a:lnTo>
                <a:lnTo>
                  <a:pt x="2280688" y="136450"/>
                </a:lnTo>
                <a:lnTo>
                  <a:pt x="2289721" y="144652"/>
                </a:lnTo>
                <a:lnTo>
                  <a:pt x="2295454" y="154983"/>
                </a:lnTo>
                <a:lnTo>
                  <a:pt x="2298549" y="167258"/>
                </a:lnTo>
                <a:lnTo>
                  <a:pt x="2299246" y="181737"/>
                </a:lnTo>
                <a:lnTo>
                  <a:pt x="2215299" y="181737"/>
                </a:lnTo>
                <a:lnTo>
                  <a:pt x="2216166" y="99623"/>
                </a:lnTo>
                <a:lnTo>
                  <a:pt x="2204643" y="105535"/>
                </a:lnTo>
                <a:lnTo>
                  <a:pt x="2194321" y="112916"/>
                </a:lnTo>
                <a:lnTo>
                  <a:pt x="2185200" y="121793"/>
                </a:lnTo>
                <a:lnTo>
                  <a:pt x="2175962" y="134237"/>
                </a:lnTo>
                <a:lnTo>
                  <a:pt x="2169949" y="145503"/>
                </a:lnTo>
                <a:lnTo>
                  <a:pt x="2165134" y="157987"/>
                </a:lnTo>
                <a:lnTo>
                  <a:pt x="2162463" y="167299"/>
                </a:lnTo>
                <a:lnTo>
                  <a:pt x="2160057" y="179449"/>
                </a:lnTo>
                <a:lnTo>
                  <a:pt x="2158623" y="192310"/>
                </a:lnTo>
                <a:lnTo>
                  <a:pt x="2158149" y="205866"/>
                </a:lnTo>
                <a:lnTo>
                  <a:pt x="2158475" y="218024"/>
                </a:lnTo>
                <a:lnTo>
                  <a:pt x="2159671" y="231147"/>
                </a:lnTo>
                <a:lnTo>
                  <a:pt x="2161759" y="243300"/>
                </a:lnTo>
                <a:lnTo>
                  <a:pt x="2164753" y="254508"/>
                </a:lnTo>
                <a:lnTo>
                  <a:pt x="2170424" y="268577"/>
                </a:lnTo>
                <a:lnTo>
                  <a:pt x="2176871" y="279462"/>
                </a:lnTo>
                <a:lnTo>
                  <a:pt x="2184692" y="288925"/>
                </a:lnTo>
                <a:lnTo>
                  <a:pt x="2194927" y="297595"/>
                </a:lnTo>
                <a:lnTo>
                  <a:pt x="2205812" y="304158"/>
                </a:lnTo>
                <a:lnTo>
                  <a:pt x="2218093" y="309245"/>
                </a:lnTo>
                <a:lnTo>
                  <a:pt x="2225969" y="311554"/>
                </a:lnTo>
                <a:lnTo>
                  <a:pt x="2237907" y="314000"/>
                </a:lnTo>
                <a:lnTo>
                  <a:pt x="2250813" y="315479"/>
                </a:lnTo>
                <a:lnTo>
                  <a:pt x="2264702" y="315975"/>
                </a:lnTo>
                <a:lnTo>
                  <a:pt x="2267176" y="315962"/>
                </a:lnTo>
                <a:lnTo>
                  <a:pt x="2280144" y="315415"/>
                </a:lnTo>
                <a:lnTo>
                  <a:pt x="2292388" y="314071"/>
                </a:lnTo>
                <a:lnTo>
                  <a:pt x="2301024" y="312800"/>
                </a:lnTo>
                <a:lnTo>
                  <a:pt x="2308644" y="311276"/>
                </a:lnTo>
                <a:lnTo>
                  <a:pt x="2321979" y="307848"/>
                </a:lnTo>
                <a:lnTo>
                  <a:pt x="2331885" y="304291"/>
                </a:lnTo>
                <a:lnTo>
                  <a:pt x="2336203" y="302513"/>
                </a:lnTo>
                <a:lnTo>
                  <a:pt x="2338870" y="301116"/>
                </a:lnTo>
                <a:lnTo>
                  <a:pt x="2340775" y="299085"/>
                </a:lnTo>
                <a:lnTo>
                  <a:pt x="2342680" y="295783"/>
                </a:lnTo>
                <a:lnTo>
                  <a:pt x="2343442" y="292735"/>
                </a:lnTo>
                <a:lnTo>
                  <a:pt x="2343950" y="289051"/>
                </a:lnTo>
                <a:lnTo>
                  <a:pt x="2344331" y="284479"/>
                </a:lnTo>
                <a:lnTo>
                  <a:pt x="2344077" y="269113"/>
                </a:lnTo>
                <a:lnTo>
                  <a:pt x="2343442" y="264795"/>
                </a:lnTo>
                <a:lnTo>
                  <a:pt x="2341410" y="261238"/>
                </a:lnTo>
                <a:lnTo>
                  <a:pt x="2338616" y="259841"/>
                </a:lnTo>
                <a:lnTo>
                  <a:pt x="2334933" y="259841"/>
                </a:lnTo>
                <a:lnTo>
                  <a:pt x="2332139" y="260603"/>
                </a:lnTo>
                <a:lnTo>
                  <a:pt x="2328456" y="262000"/>
                </a:lnTo>
                <a:lnTo>
                  <a:pt x="2324900" y="263398"/>
                </a:lnTo>
                <a:lnTo>
                  <a:pt x="2320455" y="265049"/>
                </a:lnTo>
                <a:lnTo>
                  <a:pt x="2314994" y="266700"/>
                </a:lnTo>
                <a:lnTo>
                  <a:pt x="2309533" y="268477"/>
                </a:lnTo>
                <a:lnTo>
                  <a:pt x="2303183" y="270001"/>
                </a:lnTo>
                <a:lnTo>
                  <a:pt x="2295690" y="271399"/>
                </a:lnTo>
                <a:lnTo>
                  <a:pt x="2295171" y="271494"/>
                </a:lnTo>
                <a:lnTo>
                  <a:pt x="2283295" y="273027"/>
                </a:lnTo>
                <a:lnTo>
                  <a:pt x="2269782" y="273558"/>
                </a:lnTo>
                <a:lnTo>
                  <a:pt x="2260130" y="273558"/>
                </a:lnTo>
                <a:lnTo>
                  <a:pt x="2251875" y="272288"/>
                </a:lnTo>
                <a:lnTo>
                  <a:pt x="2244890" y="269748"/>
                </a:lnTo>
                <a:lnTo>
                  <a:pt x="2238032" y="267208"/>
                </a:lnTo>
                <a:lnTo>
                  <a:pt x="2232317" y="263525"/>
                </a:lnTo>
                <a:lnTo>
                  <a:pt x="2227999" y="258699"/>
                </a:lnTo>
                <a:lnTo>
                  <a:pt x="2223554" y="253873"/>
                </a:lnTo>
                <a:lnTo>
                  <a:pt x="2220379" y="247903"/>
                </a:lnTo>
                <a:lnTo>
                  <a:pt x="2218347" y="241046"/>
                </a:lnTo>
                <a:lnTo>
                  <a:pt x="2216315" y="234061"/>
                </a:lnTo>
                <a:close/>
              </a:path>
              <a:path w="6680746" h="392302">
                <a:moveTo>
                  <a:pt x="2503589" y="9651"/>
                </a:moveTo>
                <a:lnTo>
                  <a:pt x="2503589" y="303149"/>
                </a:lnTo>
                <a:lnTo>
                  <a:pt x="2503970" y="305943"/>
                </a:lnTo>
                <a:lnTo>
                  <a:pt x="2514511" y="311150"/>
                </a:lnTo>
                <a:lnTo>
                  <a:pt x="2526195" y="312165"/>
                </a:lnTo>
                <a:lnTo>
                  <a:pt x="2537117" y="312165"/>
                </a:lnTo>
                <a:lnTo>
                  <a:pt x="2548801" y="311150"/>
                </a:lnTo>
                <a:lnTo>
                  <a:pt x="2559342" y="305943"/>
                </a:lnTo>
                <a:lnTo>
                  <a:pt x="2559850" y="303149"/>
                </a:lnTo>
                <a:lnTo>
                  <a:pt x="2559850" y="9651"/>
                </a:lnTo>
                <a:lnTo>
                  <a:pt x="2551722" y="1777"/>
                </a:lnTo>
                <a:lnTo>
                  <a:pt x="2545245" y="762"/>
                </a:lnTo>
                <a:lnTo>
                  <a:pt x="2541689" y="253"/>
                </a:lnTo>
                <a:lnTo>
                  <a:pt x="2537117" y="0"/>
                </a:lnTo>
                <a:lnTo>
                  <a:pt x="2526195" y="0"/>
                </a:lnTo>
                <a:lnTo>
                  <a:pt x="2521623" y="253"/>
                </a:lnTo>
                <a:lnTo>
                  <a:pt x="2518067" y="762"/>
                </a:lnTo>
                <a:lnTo>
                  <a:pt x="2514511" y="1143"/>
                </a:lnTo>
                <a:lnTo>
                  <a:pt x="2511590" y="1777"/>
                </a:lnTo>
                <a:lnTo>
                  <a:pt x="2507272" y="3428"/>
                </a:lnTo>
                <a:lnTo>
                  <a:pt x="2503970" y="6858"/>
                </a:lnTo>
                <a:lnTo>
                  <a:pt x="2503589" y="9651"/>
                </a:lnTo>
                <a:close/>
              </a:path>
              <a:path w="6680746" h="392302">
                <a:moveTo>
                  <a:pt x="2672118" y="273812"/>
                </a:moveTo>
                <a:lnTo>
                  <a:pt x="2676563" y="315975"/>
                </a:lnTo>
                <a:lnTo>
                  <a:pt x="2687372" y="315348"/>
                </a:lnTo>
                <a:lnTo>
                  <a:pt x="2699895" y="312881"/>
                </a:lnTo>
                <a:lnTo>
                  <a:pt x="2696756" y="276225"/>
                </a:lnTo>
                <a:lnTo>
                  <a:pt x="2679484" y="276225"/>
                </a:lnTo>
                <a:lnTo>
                  <a:pt x="2672118" y="273812"/>
                </a:lnTo>
                <a:close/>
              </a:path>
              <a:path w="6680746" h="392302">
                <a:moveTo>
                  <a:pt x="2627667" y="202069"/>
                </a:moveTo>
                <a:lnTo>
                  <a:pt x="2618017" y="210655"/>
                </a:lnTo>
                <a:lnTo>
                  <a:pt x="2610904" y="220979"/>
                </a:lnTo>
                <a:lnTo>
                  <a:pt x="2608651" y="225737"/>
                </a:lnTo>
                <a:lnTo>
                  <a:pt x="2605197" y="237666"/>
                </a:lnTo>
                <a:lnTo>
                  <a:pt x="2604046" y="251206"/>
                </a:lnTo>
                <a:lnTo>
                  <a:pt x="2604111" y="254709"/>
                </a:lnTo>
                <a:lnTo>
                  <a:pt x="2605691" y="267785"/>
                </a:lnTo>
                <a:lnTo>
                  <a:pt x="2609380" y="279273"/>
                </a:lnTo>
                <a:lnTo>
                  <a:pt x="2612936" y="287400"/>
                </a:lnTo>
                <a:lnTo>
                  <a:pt x="2618016" y="294132"/>
                </a:lnTo>
                <a:lnTo>
                  <a:pt x="2624493" y="299465"/>
                </a:lnTo>
                <a:lnTo>
                  <a:pt x="2625001" y="299890"/>
                </a:lnTo>
                <a:lnTo>
                  <a:pt x="2635381" y="306785"/>
                </a:lnTo>
                <a:lnTo>
                  <a:pt x="2647480" y="311785"/>
                </a:lnTo>
                <a:lnTo>
                  <a:pt x="2651137" y="312844"/>
                </a:lnTo>
                <a:lnTo>
                  <a:pt x="2663383" y="315193"/>
                </a:lnTo>
                <a:lnTo>
                  <a:pt x="2676563" y="315975"/>
                </a:lnTo>
                <a:lnTo>
                  <a:pt x="2672118" y="273812"/>
                </a:lnTo>
                <a:lnTo>
                  <a:pt x="2666911" y="269113"/>
                </a:lnTo>
                <a:lnTo>
                  <a:pt x="2661577" y="264287"/>
                </a:lnTo>
                <a:lnTo>
                  <a:pt x="2658910" y="257683"/>
                </a:lnTo>
                <a:lnTo>
                  <a:pt x="2658910" y="244475"/>
                </a:lnTo>
                <a:lnTo>
                  <a:pt x="2659926" y="240157"/>
                </a:lnTo>
                <a:lnTo>
                  <a:pt x="2661704" y="236347"/>
                </a:lnTo>
                <a:lnTo>
                  <a:pt x="2663609" y="232537"/>
                </a:lnTo>
                <a:lnTo>
                  <a:pt x="2666530" y="229362"/>
                </a:lnTo>
                <a:lnTo>
                  <a:pt x="2670594" y="226695"/>
                </a:lnTo>
                <a:lnTo>
                  <a:pt x="2674531" y="223900"/>
                </a:lnTo>
                <a:lnTo>
                  <a:pt x="2679738" y="221996"/>
                </a:lnTo>
                <a:lnTo>
                  <a:pt x="2686215" y="220599"/>
                </a:lnTo>
                <a:lnTo>
                  <a:pt x="2692565" y="219328"/>
                </a:lnTo>
                <a:lnTo>
                  <a:pt x="2700312" y="218566"/>
                </a:lnTo>
                <a:lnTo>
                  <a:pt x="2730792" y="218566"/>
                </a:lnTo>
                <a:lnTo>
                  <a:pt x="2730792" y="252475"/>
                </a:lnTo>
                <a:lnTo>
                  <a:pt x="2729702" y="253692"/>
                </a:lnTo>
                <a:lnTo>
                  <a:pt x="2720065" y="263196"/>
                </a:lnTo>
                <a:lnTo>
                  <a:pt x="2710599" y="270128"/>
                </a:lnTo>
                <a:lnTo>
                  <a:pt x="2703995" y="274193"/>
                </a:lnTo>
                <a:lnTo>
                  <a:pt x="2696756" y="276225"/>
                </a:lnTo>
                <a:lnTo>
                  <a:pt x="2699895" y="312881"/>
                </a:lnTo>
                <a:lnTo>
                  <a:pt x="2711488" y="308610"/>
                </a:lnTo>
                <a:lnTo>
                  <a:pt x="2719757" y="304179"/>
                </a:lnTo>
                <a:lnTo>
                  <a:pt x="2730099" y="296868"/>
                </a:lnTo>
                <a:lnTo>
                  <a:pt x="2739555" y="288036"/>
                </a:lnTo>
                <a:lnTo>
                  <a:pt x="2739555" y="305943"/>
                </a:lnTo>
                <a:lnTo>
                  <a:pt x="2741460" y="308737"/>
                </a:lnTo>
                <a:lnTo>
                  <a:pt x="2744889" y="310896"/>
                </a:lnTo>
                <a:lnTo>
                  <a:pt x="2747937" y="311403"/>
                </a:lnTo>
                <a:lnTo>
                  <a:pt x="2750985" y="311912"/>
                </a:lnTo>
                <a:lnTo>
                  <a:pt x="2755811" y="312165"/>
                </a:lnTo>
                <a:lnTo>
                  <a:pt x="2768765" y="312165"/>
                </a:lnTo>
                <a:lnTo>
                  <a:pt x="2776766" y="311403"/>
                </a:lnTo>
                <a:lnTo>
                  <a:pt x="2785275" y="307594"/>
                </a:lnTo>
                <a:lnTo>
                  <a:pt x="2786037" y="303911"/>
                </a:lnTo>
                <a:lnTo>
                  <a:pt x="2786037" y="169925"/>
                </a:lnTo>
                <a:lnTo>
                  <a:pt x="2785620" y="158471"/>
                </a:lnTo>
                <a:lnTo>
                  <a:pt x="2783976" y="145762"/>
                </a:lnTo>
                <a:lnTo>
                  <a:pt x="2781084" y="134493"/>
                </a:lnTo>
                <a:lnTo>
                  <a:pt x="2773694" y="119334"/>
                </a:lnTo>
                <a:lnTo>
                  <a:pt x="2765463" y="109982"/>
                </a:lnTo>
                <a:lnTo>
                  <a:pt x="2750803" y="100490"/>
                </a:lnTo>
                <a:lnTo>
                  <a:pt x="2738031" y="95885"/>
                </a:lnTo>
                <a:lnTo>
                  <a:pt x="2724858" y="93132"/>
                </a:lnTo>
                <a:lnTo>
                  <a:pt x="2712124" y="91767"/>
                </a:lnTo>
                <a:lnTo>
                  <a:pt x="2698026" y="91312"/>
                </a:lnTo>
                <a:lnTo>
                  <a:pt x="2697802" y="91313"/>
                </a:lnTo>
                <a:lnTo>
                  <a:pt x="2684963" y="91877"/>
                </a:lnTo>
                <a:lnTo>
                  <a:pt x="2672499" y="93472"/>
                </a:lnTo>
                <a:lnTo>
                  <a:pt x="2664244" y="94869"/>
                </a:lnTo>
                <a:lnTo>
                  <a:pt x="2656624" y="96647"/>
                </a:lnTo>
                <a:lnTo>
                  <a:pt x="2649639" y="98933"/>
                </a:lnTo>
                <a:lnTo>
                  <a:pt x="2642527" y="101219"/>
                </a:lnTo>
                <a:lnTo>
                  <a:pt x="2636431" y="103632"/>
                </a:lnTo>
                <a:lnTo>
                  <a:pt x="2631224" y="106172"/>
                </a:lnTo>
                <a:lnTo>
                  <a:pt x="2626017" y="108838"/>
                </a:lnTo>
                <a:lnTo>
                  <a:pt x="2622461" y="111125"/>
                </a:lnTo>
                <a:lnTo>
                  <a:pt x="2620302" y="113284"/>
                </a:lnTo>
                <a:lnTo>
                  <a:pt x="2616873" y="117856"/>
                </a:lnTo>
                <a:lnTo>
                  <a:pt x="2616111" y="120650"/>
                </a:lnTo>
                <a:lnTo>
                  <a:pt x="2615349" y="123316"/>
                </a:lnTo>
                <a:lnTo>
                  <a:pt x="2614968" y="126873"/>
                </a:lnTo>
                <a:lnTo>
                  <a:pt x="2614968" y="135000"/>
                </a:lnTo>
                <a:lnTo>
                  <a:pt x="2615222" y="138049"/>
                </a:lnTo>
                <a:lnTo>
                  <a:pt x="2615603" y="140970"/>
                </a:lnTo>
                <a:lnTo>
                  <a:pt x="2616111" y="143763"/>
                </a:lnTo>
                <a:lnTo>
                  <a:pt x="2617508" y="148082"/>
                </a:lnTo>
                <a:lnTo>
                  <a:pt x="2620683" y="152526"/>
                </a:lnTo>
                <a:lnTo>
                  <a:pt x="2623350" y="154050"/>
                </a:lnTo>
                <a:lnTo>
                  <a:pt x="2627414" y="154050"/>
                </a:lnTo>
                <a:lnTo>
                  <a:pt x="2630462" y="153035"/>
                </a:lnTo>
                <a:lnTo>
                  <a:pt x="2634272" y="151002"/>
                </a:lnTo>
                <a:lnTo>
                  <a:pt x="2638082" y="148844"/>
                </a:lnTo>
                <a:lnTo>
                  <a:pt x="2642781" y="146558"/>
                </a:lnTo>
                <a:lnTo>
                  <a:pt x="2648496" y="144018"/>
                </a:lnTo>
                <a:lnTo>
                  <a:pt x="2654084" y="141477"/>
                </a:lnTo>
                <a:lnTo>
                  <a:pt x="2660688" y="139191"/>
                </a:lnTo>
                <a:lnTo>
                  <a:pt x="2668054" y="137160"/>
                </a:lnTo>
                <a:lnTo>
                  <a:pt x="2675420" y="135000"/>
                </a:lnTo>
                <a:lnTo>
                  <a:pt x="2683675" y="133985"/>
                </a:lnTo>
                <a:lnTo>
                  <a:pt x="2700312" y="133985"/>
                </a:lnTo>
                <a:lnTo>
                  <a:pt x="2706281" y="134747"/>
                </a:lnTo>
                <a:lnTo>
                  <a:pt x="2711107" y="136271"/>
                </a:lnTo>
                <a:lnTo>
                  <a:pt x="2715933" y="137668"/>
                </a:lnTo>
                <a:lnTo>
                  <a:pt x="2719743" y="140081"/>
                </a:lnTo>
                <a:lnTo>
                  <a:pt x="2722664" y="143128"/>
                </a:lnTo>
                <a:lnTo>
                  <a:pt x="2725585" y="146303"/>
                </a:lnTo>
                <a:lnTo>
                  <a:pt x="2727617" y="150113"/>
                </a:lnTo>
                <a:lnTo>
                  <a:pt x="2728887" y="154812"/>
                </a:lnTo>
                <a:lnTo>
                  <a:pt x="2730157" y="159512"/>
                </a:lnTo>
                <a:lnTo>
                  <a:pt x="2730792" y="164973"/>
                </a:lnTo>
                <a:lnTo>
                  <a:pt x="2730792" y="183387"/>
                </a:lnTo>
                <a:lnTo>
                  <a:pt x="2711361" y="183387"/>
                </a:lnTo>
                <a:lnTo>
                  <a:pt x="2701761" y="183519"/>
                </a:lnTo>
                <a:lnTo>
                  <a:pt x="2688500" y="184195"/>
                </a:lnTo>
                <a:lnTo>
                  <a:pt x="2676169" y="185459"/>
                </a:lnTo>
                <a:lnTo>
                  <a:pt x="2664752" y="187325"/>
                </a:lnTo>
                <a:lnTo>
                  <a:pt x="2653591" y="190049"/>
                </a:lnTo>
                <a:lnTo>
                  <a:pt x="2641519" y="194368"/>
                </a:lnTo>
                <a:lnTo>
                  <a:pt x="2631097" y="199771"/>
                </a:lnTo>
                <a:lnTo>
                  <a:pt x="2627667" y="202069"/>
                </a:lnTo>
                <a:close/>
              </a:path>
              <a:path w="6680746" h="392302">
                <a:moveTo>
                  <a:pt x="2931960" y="207390"/>
                </a:moveTo>
                <a:lnTo>
                  <a:pt x="2932154" y="216455"/>
                </a:lnTo>
                <a:lnTo>
                  <a:pt x="2933207" y="229646"/>
                </a:lnTo>
                <a:lnTo>
                  <a:pt x="2935174" y="241955"/>
                </a:lnTo>
                <a:lnTo>
                  <a:pt x="2938056" y="253364"/>
                </a:lnTo>
                <a:lnTo>
                  <a:pt x="2942958" y="266483"/>
                </a:lnTo>
                <a:lnTo>
                  <a:pt x="2948958" y="277648"/>
                </a:lnTo>
                <a:lnTo>
                  <a:pt x="2956217" y="287527"/>
                </a:lnTo>
                <a:lnTo>
                  <a:pt x="2964150" y="295373"/>
                </a:lnTo>
                <a:lnTo>
                  <a:pt x="2974431" y="302790"/>
                </a:lnTo>
                <a:lnTo>
                  <a:pt x="2986062" y="308610"/>
                </a:lnTo>
                <a:lnTo>
                  <a:pt x="3000542" y="313024"/>
                </a:lnTo>
                <a:lnTo>
                  <a:pt x="2992412" y="231775"/>
                </a:lnTo>
                <a:lnTo>
                  <a:pt x="2991826" y="229096"/>
                </a:lnTo>
                <a:lnTo>
                  <a:pt x="2990086" y="217025"/>
                </a:lnTo>
                <a:lnTo>
                  <a:pt x="2989491" y="203453"/>
                </a:lnTo>
                <a:lnTo>
                  <a:pt x="2990235" y="188066"/>
                </a:lnTo>
                <a:lnTo>
                  <a:pt x="2992438" y="174740"/>
                </a:lnTo>
                <a:lnTo>
                  <a:pt x="2996088" y="163359"/>
                </a:lnTo>
                <a:lnTo>
                  <a:pt x="3001175" y="153924"/>
                </a:lnTo>
                <a:lnTo>
                  <a:pt x="3009645" y="144903"/>
                </a:lnTo>
                <a:lnTo>
                  <a:pt x="3020908" y="139095"/>
                </a:lnTo>
                <a:lnTo>
                  <a:pt x="3034576" y="137160"/>
                </a:lnTo>
                <a:lnTo>
                  <a:pt x="3042069" y="137160"/>
                </a:lnTo>
                <a:lnTo>
                  <a:pt x="3048419" y="138175"/>
                </a:lnTo>
                <a:lnTo>
                  <a:pt x="3053753" y="140208"/>
                </a:lnTo>
                <a:lnTo>
                  <a:pt x="3059214" y="142366"/>
                </a:lnTo>
                <a:lnTo>
                  <a:pt x="3063786" y="144652"/>
                </a:lnTo>
                <a:lnTo>
                  <a:pt x="3067596" y="147193"/>
                </a:lnTo>
                <a:lnTo>
                  <a:pt x="3071533" y="149733"/>
                </a:lnTo>
                <a:lnTo>
                  <a:pt x="3074835" y="152019"/>
                </a:lnTo>
                <a:lnTo>
                  <a:pt x="3077756" y="154050"/>
                </a:lnTo>
                <a:lnTo>
                  <a:pt x="3080550" y="156210"/>
                </a:lnTo>
                <a:lnTo>
                  <a:pt x="3083217" y="157225"/>
                </a:lnTo>
                <a:lnTo>
                  <a:pt x="3085757" y="157225"/>
                </a:lnTo>
                <a:lnTo>
                  <a:pt x="3090075" y="155448"/>
                </a:lnTo>
                <a:lnTo>
                  <a:pt x="3091599" y="152019"/>
                </a:lnTo>
                <a:lnTo>
                  <a:pt x="3092996" y="148462"/>
                </a:lnTo>
                <a:lnTo>
                  <a:pt x="3093758" y="142366"/>
                </a:lnTo>
                <a:lnTo>
                  <a:pt x="3093631" y="126873"/>
                </a:lnTo>
                <a:lnTo>
                  <a:pt x="3093377" y="124333"/>
                </a:lnTo>
                <a:lnTo>
                  <a:pt x="3093250" y="121665"/>
                </a:lnTo>
                <a:lnTo>
                  <a:pt x="3092488" y="117728"/>
                </a:lnTo>
                <a:lnTo>
                  <a:pt x="3091599" y="114426"/>
                </a:lnTo>
                <a:lnTo>
                  <a:pt x="3089186" y="110871"/>
                </a:lnTo>
                <a:lnTo>
                  <a:pt x="3085884" y="107569"/>
                </a:lnTo>
                <a:lnTo>
                  <a:pt x="3083090" y="105663"/>
                </a:lnTo>
                <a:lnTo>
                  <a:pt x="3079153" y="103377"/>
                </a:lnTo>
                <a:lnTo>
                  <a:pt x="3075216" y="101219"/>
                </a:lnTo>
                <a:lnTo>
                  <a:pt x="3070771" y="99187"/>
                </a:lnTo>
                <a:lnTo>
                  <a:pt x="3065691" y="97409"/>
                </a:lnTo>
                <a:lnTo>
                  <a:pt x="3060738" y="95631"/>
                </a:lnTo>
                <a:lnTo>
                  <a:pt x="3055404" y="94234"/>
                </a:lnTo>
                <a:lnTo>
                  <a:pt x="3049689" y="93090"/>
                </a:lnTo>
                <a:lnTo>
                  <a:pt x="3043974" y="92075"/>
                </a:lnTo>
                <a:lnTo>
                  <a:pt x="3038132" y="91566"/>
                </a:lnTo>
                <a:lnTo>
                  <a:pt x="3029344" y="91595"/>
                </a:lnTo>
                <a:lnTo>
                  <a:pt x="3016201" y="92545"/>
                </a:lnTo>
                <a:lnTo>
                  <a:pt x="3003771" y="94856"/>
                </a:lnTo>
                <a:lnTo>
                  <a:pt x="2992031" y="98551"/>
                </a:lnTo>
                <a:lnTo>
                  <a:pt x="2980252" y="103992"/>
                </a:lnTo>
                <a:lnTo>
                  <a:pt x="2969704" y="111062"/>
                </a:lnTo>
                <a:lnTo>
                  <a:pt x="2960281" y="119761"/>
                </a:lnTo>
                <a:lnTo>
                  <a:pt x="2950788" y="131963"/>
                </a:lnTo>
                <a:lnTo>
                  <a:pt x="2944562" y="143131"/>
                </a:lnTo>
                <a:lnTo>
                  <a:pt x="2939453" y="155701"/>
                </a:lnTo>
                <a:lnTo>
                  <a:pt x="2935910" y="168117"/>
                </a:lnTo>
                <a:lnTo>
                  <a:pt x="2933701" y="180254"/>
                </a:lnTo>
                <a:lnTo>
                  <a:pt x="2932391" y="193337"/>
                </a:lnTo>
                <a:lnTo>
                  <a:pt x="2931960" y="207390"/>
                </a:lnTo>
                <a:close/>
              </a:path>
              <a:path w="6680746" h="392302">
                <a:moveTo>
                  <a:pt x="3013183" y="315043"/>
                </a:moveTo>
                <a:lnTo>
                  <a:pt x="3026829" y="315722"/>
                </a:lnTo>
                <a:lnTo>
                  <a:pt x="3033687" y="315722"/>
                </a:lnTo>
                <a:lnTo>
                  <a:pt x="3040291" y="315087"/>
                </a:lnTo>
                <a:lnTo>
                  <a:pt x="3046768" y="313944"/>
                </a:lnTo>
                <a:lnTo>
                  <a:pt x="3053245" y="312674"/>
                </a:lnTo>
                <a:lnTo>
                  <a:pt x="3059214" y="311150"/>
                </a:lnTo>
                <a:lnTo>
                  <a:pt x="3064802" y="309245"/>
                </a:lnTo>
                <a:lnTo>
                  <a:pt x="3070263" y="307339"/>
                </a:lnTo>
                <a:lnTo>
                  <a:pt x="3075216" y="305053"/>
                </a:lnTo>
                <a:lnTo>
                  <a:pt x="3079534" y="302640"/>
                </a:lnTo>
                <a:lnTo>
                  <a:pt x="3083852" y="300227"/>
                </a:lnTo>
                <a:lnTo>
                  <a:pt x="3086900" y="298069"/>
                </a:lnTo>
                <a:lnTo>
                  <a:pt x="3090456" y="294639"/>
                </a:lnTo>
                <a:lnTo>
                  <a:pt x="3092615" y="291084"/>
                </a:lnTo>
                <a:lnTo>
                  <a:pt x="3093377" y="287782"/>
                </a:lnTo>
                <a:lnTo>
                  <a:pt x="3094139" y="283845"/>
                </a:lnTo>
                <a:lnTo>
                  <a:pt x="3094266" y="281177"/>
                </a:lnTo>
                <a:lnTo>
                  <a:pt x="3094520" y="278638"/>
                </a:lnTo>
                <a:lnTo>
                  <a:pt x="3094647" y="275336"/>
                </a:lnTo>
                <a:lnTo>
                  <a:pt x="3094647" y="266573"/>
                </a:lnTo>
                <a:lnTo>
                  <a:pt x="3094520" y="262636"/>
                </a:lnTo>
                <a:lnTo>
                  <a:pt x="3094266" y="259461"/>
                </a:lnTo>
                <a:lnTo>
                  <a:pt x="3093885" y="256286"/>
                </a:lnTo>
                <a:lnTo>
                  <a:pt x="3092996" y="251713"/>
                </a:lnTo>
                <a:lnTo>
                  <a:pt x="3090837" y="247650"/>
                </a:lnTo>
                <a:lnTo>
                  <a:pt x="3087535" y="246507"/>
                </a:lnTo>
                <a:lnTo>
                  <a:pt x="3083217" y="247650"/>
                </a:lnTo>
                <a:lnTo>
                  <a:pt x="3080423" y="249936"/>
                </a:lnTo>
                <a:lnTo>
                  <a:pt x="3077502" y="252222"/>
                </a:lnTo>
                <a:lnTo>
                  <a:pt x="3074073" y="254888"/>
                </a:lnTo>
                <a:lnTo>
                  <a:pt x="3069882" y="257683"/>
                </a:lnTo>
                <a:lnTo>
                  <a:pt x="3065691" y="260476"/>
                </a:lnTo>
                <a:lnTo>
                  <a:pt x="3060865" y="263016"/>
                </a:lnTo>
                <a:lnTo>
                  <a:pt x="3055277" y="265429"/>
                </a:lnTo>
                <a:lnTo>
                  <a:pt x="3049689" y="267715"/>
                </a:lnTo>
                <a:lnTo>
                  <a:pt x="3042958" y="268859"/>
                </a:lnTo>
                <a:lnTo>
                  <a:pt x="3027718" y="268859"/>
                </a:lnTo>
                <a:lnTo>
                  <a:pt x="3020987" y="267462"/>
                </a:lnTo>
                <a:lnTo>
                  <a:pt x="3015272" y="264668"/>
                </a:lnTo>
                <a:lnTo>
                  <a:pt x="3009557" y="262000"/>
                </a:lnTo>
                <a:lnTo>
                  <a:pt x="3004858" y="257810"/>
                </a:lnTo>
                <a:lnTo>
                  <a:pt x="3001048" y="252349"/>
                </a:lnTo>
                <a:lnTo>
                  <a:pt x="2997238" y="246761"/>
                </a:lnTo>
                <a:lnTo>
                  <a:pt x="2994317" y="239902"/>
                </a:lnTo>
                <a:lnTo>
                  <a:pt x="2992412" y="231775"/>
                </a:lnTo>
                <a:lnTo>
                  <a:pt x="3000542" y="313024"/>
                </a:lnTo>
                <a:lnTo>
                  <a:pt x="3013183" y="315043"/>
                </a:lnTo>
                <a:close/>
              </a:path>
              <a:path w="6680746" h="392302">
                <a:moveTo>
                  <a:pt x="3335820" y="201675"/>
                </a:moveTo>
                <a:lnTo>
                  <a:pt x="3335579" y="191349"/>
                </a:lnTo>
                <a:lnTo>
                  <a:pt x="3334486" y="178221"/>
                </a:lnTo>
                <a:lnTo>
                  <a:pt x="3332496" y="165967"/>
                </a:lnTo>
                <a:lnTo>
                  <a:pt x="3329597" y="154559"/>
                </a:lnTo>
                <a:lnTo>
                  <a:pt x="3324266" y="140660"/>
                </a:lnTo>
                <a:lnTo>
                  <a:pt x="3318074" y="129606"/>
                </a:lnTo>
                <a:lnTo>
                  <a:pt x="3318332" y="271536"/>
                </a:lnTo>
                <a:lnTo>
                  <a:pt x="3324363" y="260318"/>
                </a:lnTo>
                <a:lnTo>
                  <a:pt x="3329089" y="248031"/>
                </a:lnTo>
                <a:lnTo>
                  <a:pt x="3331398" y="240051"/>
                </a:lnTo>
                <a:lnTo>
                  <a:pt x="3333875" y="227901"/>
                </a:lnTo>
                <a:lnTo>
                  <a:pt x="3335338" y="215104"/>
                </a:lnTo>
                <a:lnTo>
                  <a:pt x="3335820" y="201675"/>
                </a:lnTo>
                <a:close/>
              </a:path>
              <a:path w="6680746" h="392302">
                <a:moveTo>
                  <a:pt x="3199895" y="313773"/>
                </a:moveTo>
                <a:lnTo>
                  <a:pt x="3212786" y="315420"/>
                </a:lnTo>
                <a:lnTo>
                  <a:pt x="3226727" y="315975"/>
                </a:lnTo>
                <a:lnTo>
                  <a:pt x="3238352" y="315579"/>
                </a:lnTo>
                <a:lnTo>
                  <a:pt x="3251411" y="314070"/>
                </a:lnTo>
                <a:lnTo>
                  <a:pt x="3263538" y="311446"/>
                </a:lnTo>
                <a:lnTo>
                  <a:pt x="3274733" y="307721"/>
                </a:lnTo>
                <a:lnTo>
                  <a:pt x="3289484" y="300273"/>
                </a:lnTo>
                <a:lnTo>
                  <a:pt x="3299787" y="292910"/>
                </a:lnTo>
                <a:lnTo>
                  <a:pt x="3308769" y="284225"/>
                </a:lnTo>
                <a:lnTo>
                  <a:pt x="3318332" y="271536"/>
                </a:lnTo>
                <a:lnTo>
                  <a:pt x="3318074" y="129606"/>
                </a:lnTo>
                <a:lnTo>
                  <a:pt x="3310547" y="119887"/>
                </a:lnTo>
                <a:lnTo>
                  <a:pt x="3300776" y="110964"/>
                </a:lnTo>
                <a:lnTo>
                  <a:pt x="3290124" y="104068"/>
                </a:lnTo>
                <a:lnTo>
                  <a:pt x="3278035" y="98551"/>
                </a:lnTo>
                <a:lnTo>
                  <a:pt x="3270313" y="96061"/>
                </a:lnTo>
                <a:lnTo>
                  <a:pt x="3258448" y="93423"/>
                </a:lnTo>
                <a:lnTo>
                  <a:pt x="3245528" y="91840"/>
                </a:lnTo>
                <a:lnTo>
                  <a:pt x="3231553" y="91312"/>
                </a:lnTo>
                <a:lnTo>
                  <a:pt x="3220033" y="91702"/>
                </a:lnTo>
                <a:lnTo>
                  <a:pt x="3206947" y="93208"/>
                </a:lnTo>
                <a:lnTo>
                  <a:pt x="3194822" y="95834"/>
                </a:lnTo>
                <a:lnTo>
                  <a:pt x="3183674" y="99568"/>
                </a:lnTo>
                <a:lnTo>
                  <a:pt x="3168996" y="106984"/>
                </a:lnTo>
                <a:lnTo>
                  <a:pt x="3180245" y="203200"/>
                </a:lnTo>
                <a:lnTo>
                  <a:pt x="3180278" y="199938"/>
                </a:lnTo>
                <a:lnTo>
                  <a:pt x="3181174" y="186784"/>
                </a:lnTo>
                <a:lnTo>
                  <a:pt x="3183293" y="175006"/>
                </a:lnTo>
                <a:lnTo>
                  <a:pt x="3185325" y="166750"/>
                </a:lnTo>
                <a:lnTo>
                  <a:pt x="3188246" y="159638"/>
                </a:lnTo>
                <a:lnTo>
                  <a:pt x="3192310" y="153797"/>
                </a:lnTo>
                <a:lnTo>
                  <a:pt x="3196374" y="147827"/>
                </a:lnTo>
                <a:lnTo>
                  <a:pt x="3201454" y="143383"/>
                </a:lnTo>
                <a:lnTo>
                  <a:pt x="3207677" y="140335"/>
                </a:lnTo>
                <a:lnTo>
                  <a:pt x="3213900" y="137287"/>
                </a:lnTo>
                <a:lnTo>
                  <a:pt x="3221266" y="135762"/>
                </a:lnTo>
                <a:lnTo>
                  <a:pt x="3238919" y="135762"/>
                </a:lnTo>
                <a:lnTo>
                  <a:pt x="3246666" y="137540"/>
                </a:lnTo>
                <a:lnTo>
                  <a:pt x="3252889" y="140970"/>
                </a:lnTo>
                <a:lnTo>
                  <a:pt x="3259112" y="144272"/>
                </a:lnTo>
                <a:lnTo>
                  <a:pt x="3264065" y="149098"/>
                </a:lnTo>
                <a:lnTo>
                  <a:pt x="3267748" y="155194"/>
                </a:lnTo>
                <a:lnTo>
                  <a:pt x="3271431" y="161289"/>
                </a:lnTo>
                <a:lnTo>
                  <a:pt x="3274098" y="168528"/>
                </a:lnTo>
                <a:lnTo>
                  <a:pt x="3275622" y="176784"/>
                </a:lnTo>
                <a:lnTo>
                  <a:pt x="3275931" y="178397"/>
                </a:lnTo>
                <a:lnTo>
                  <a:pt x="3277522" y="190616"/>
                </a:lnTo>
                <a:lnTo>
                  <a:pt x="3278035" y="203835"/>
                </a:lnTo>
                <a:lnTo>
                  <a:pt x="3277999" y="207210"/>
                </a:lnTo>
                <a:lnTo>
                  <a:pt x="3277121" y="220373"/>
                </a:lnTo>
                <a:lnTo>
                  <a:pt x="3275114" y="232156"/>
                </a:lnTo>
                <a:lnTo>
                  <a:pt x="3273209" y="240411"/>
                </a:lnTo>
                <a:lnTo>
                  <a:pt x="3270161" y="247396"/>
                </a:lnTo>
                <a:lnTo>
                  <a:pt x="3266224" y="253237"/>
                </a:lnTo>
                <a:lnTo>
                  <a:pt x="3262160" y="258952"/>
                </a:lnTo>
                <a:lnTo>
                  <a:pt x="3257080" y="263398"/>
                </a:lnTo>
                <a:lnTo>
                  <a:pt x="3250730" y="266446"/>
                </a:lnTo>
                <a:lnTo>
                  <a:pt x="3244507" y="269494"/>
                </a:lnTo>
                <a:lnTo>
                  <a:pt x="3237141" y="271018"/>
                </a:lnTo>
                <a:lnTo>
                  <a:pt x="3219488" y="271018"/>
                </a:lnTo>
                <a:lnTo>
                  <a:pt x="3211741" y="269366"/>
                </a:lnTo>
                <a:lnTo>
                  <a:pt x="3205518" y="266064"/>
                </a:lnTo>
                <a:lnTo>
                  <a:pt x="3199168" y="262636"/>
                </a:lnTo>
                <a:lnTo>
                  <a:pt x="3194215" y="257937"/>
                </a:lnTo>
                <a:lnTo>
                  <a:pt x="3190659" y="251840"/>
                </a:lnTo>
                <a:lnTo>
                  <a:pt x="3186976" y="245745"/>
                </a:lnTo>
                <a:lnTo>
                  <a:pt x="3184309" y="238633"/>
                </a:lnTo>
                <a:lnTo>
                  <a:pt x="3182658" y="230377"/>
                </a:lnTo>
                <a:lnTo>
                  <a:pt x="3182328" y="228654"/>
                </a:lnTo>
                <a:lnTo>
                  <a:pt x="3180753" y="216416"/>
                </a:lnTo>
                <a:lnTo>
                  <a:pt x="3180499" y="308610"/>
                </a:lnTo>
                <a:lnTo>
                  <a:pt x="3188040" y="311065"/>
                </a:lnTo>
                <a:lnTo>
                  <a:pt x="3199895" y="313773"/>
                </a:lnTo>
                <a:close/>
              </a:path>
              <a:path w="6680746" h="392302">
                <a:moveTo>
                  <a:pt x="3129191" y="159131"/>
                </a:moveTo>
                <a:lnTo>
                  <a:pt x="3126905" y="167264"/>
                </a:lnTo>
                <a:lnTo>
                  <a:pt x="3124445" y="179434"/>
                </a:lnTo>
                <a:lnTo>
                  <a:pt x="3122959" y="192217"/>
                </a:lnTo>
                <a:lnTo>
                  <a:pt x="3122460" y="205612"/>
                </a:lnTo>
                <a:lnTo>
                  <a:pt x="3122690" y="215660"/>
                </a:lnTo>
                <a:lnTo>
                  <a:pt x="3123777" y="228812"/>
                </a:lnTo>
                <a:lnTo>
                  <a:pt x="3125770" y="241084"/>
                </a:lnTo>
                <a:lnTo>
                  <a:pt x="3128683" y="252475"/>
                </a:lnTo>
                <a:lnTo>
                  <a:pt x="3134036" y="266410"/>
                </a:lnTo>
                <a:lnTo>
                  <a:pt x="3140256" y="277444"/>
                </a:lnTo>
                <a:lnTo>
                  <a:pt x="3147860" y="287147"/>
                </a:lnTo>
                <a:lnTo>
                  <a:pt x="3157755" y="296175"/>
                </a:lnTo>
                <a:lnTo>
                  <a:pt x="3168429" y="303090"/>
                </a:lnTo>
                <a:lnTo>
                  <a:pt x="3180499" y="308610"/>
                </a:lnTo>
                <a:lnTo>
                  <a:pt x="3180753" y="216416"/>
                </a:lnTo>
                <a:lnTo>
                  <a:pt x="3180245" y="203200"/>
                </a:lnTo>
                <a:lnTo>
                  <a:pt x="3168996" y="106984"/>
                </a:lnTo>
                <a:lnTo>
                  <a:pt x="3158693" y="114322"/>
                </a:lnTo>
                <a:lnTo>
                  <a:pt x="3149638" y="122936"/>
                </a:lnTo>
                <a:lnTo>
                  <a:pt x="3140102" y="135566"/>
                </a:lnTo>
                <a:lnTo>
                  <a:pt x="3134017" y="146780"/>
                </a:lnTo>
                <a:lnTo>
                  <a:pt x="3129191" y="159131"/>
                </a:lnTo>
                <a:close/>
              </a:path>
              <a:path w="6680746" h="392302">
                <a:moveTo>
                  <a:pt x="3427895" y="102615"/>
                </a:moveTo>
                <a:lnTo>
                  <a:pt x="3425990" y="99060"/>
                </a:lnTo>
                <a:lnTo>
                  <a:pt x="3423069" y="97409"/>
                </a:lnTo>
                <a:lnTo>
                  <a:pt x="3418878" y="96138"/>
                </a:lnTo>
                <a:lnTo>
                  <a:pt x="3415830" y="95758"/>
                </a:lnTo>
                <a:lnTo>
                  <a:pt x="3412655" y="95376"/>
                </a:lnTo>
                <a:lnTo>
                  <a:pt x="3408718" y="95123"/>
                </a:lnTo>
                <a:lnTo>
                  <a:pt x="3399320" y="95123"/>
                </a:lnTo>
                <a:lnTo>
                  <a:pt x="3395510" y="95376"/>
                </a:lnTo>
                <a:lnTo>
                  <a:pt x="3392462" y="95758"/>
                </a:lnTo>
                <a:lnTo>
                  <a:pt x="3389414" y="96138"/>
                </a:lnTo>
                <a:lnTo>
                  <a:pt x="3386874" y="96647"/>
                </a:lnTo>
                <a:lnTo>
                  <a:pt x="3383064" y="98171"/>
                </a:lnTo>
                <a:lnTo>
                  <a:pt x="3380270" y="101346"/>
                </a:lnTo>
                <a:lnTo>
                  <a:pt x="3379889" y="104139"/>
                </a:lnTo>
                <a:lnTo>
                  <a:pt x="3379889" y="303149"/>
                </a:lnTo>
                <a:lnTo>
                  <a:pt x="3387890" y="310641"/>
                </a:lnTo>
                <a:lnTo>
                  <a:pt x="3397923" y="311912"/>
                </a:lnTo>
                <a:lnTo>
                  <a:pt x="3402495" y="312165"/>
                </a:lnTo>
                <a:lnTo>
                  <a:pt x="3413417" y="312165"/>
                </a:lnTo>
                <a:lnTo>
                  <a:pt x="3421545" y="311531"/>
                </a:lnTo>
                <a:lnTo>
                  <a:pt x="3432340" y="309118"/>
                </a:lnTo>
                <a:lnTo>
                  <a:pt x="3436150" y="303149"/>
                </a:lnTo>
                <a:lnTo>
                  <a:pt x="3436150" y="170814"/>
                </a:lnTo>
                <a:lnTo>
                  <a:pt x="3440786" y="165178"/>
                </a:lnTo>
                <a:lnTo>
                  <a:pt x="3449761" y="155493"/>
                </a:lnTo>
                <a:lnTo>
                  <a:pt x="3458248" y="148082"/>
                </a:lnTo>
                <a:lnTo>
                  <a:pt x="3465106" y="142875"/>
                </a:lnTo>
                <a:lnTo>
                  <a:pt x="3471837" y="140208"/>
                </a:lnTo>
                <a:lnTo>
                  <a:pt x="3484156" y="140208"/>
                </a:lnTo>
                <a:lnTo>
                  <a:pt x="3488728" y="141350"/>
                </a:lnTo>
                <a:lnTo>
                  <a:pt x="3492792" y="143510"/>
                </a:lnTo>
                <a:lnTo>
                  <a:pt x="3496856" y="145669"/>
                </a:lnTo>
                <a:lnTo>
                  <a:pt x="3500031" y="148716"/>
                </a:lnTo>
                <a:lnTo>
                  <a:pt x="3502571" y="152653"/>
                </a:lnTo>
                <a:lnTo>
                  <a:pt x="3505111" y="156590"/>
                </a:lnTo>
                <a:lnTo>
                  <a:pt x="3507016" y="161289"/>
                </a:lnTo>
                <a:lnTo>
                  <a:pt x="3508286" y="166750"/>
                </a:lnTo>
                <a:lnTo>
                  <a:pt x="3509556" y="172338"/>
                </a:lnTo>
                <a:lnTo>
                  <a:pt x="3510191" y="178435"/>
                </a:lnTo>
                <a:lnTo>
                  <a:pt x="3510191" y="303149"/>
                </a:lnTo>
                <a:lnTo>
                  <a:pt x="3510699" y="305943"/>
                </a:lnTo>
                <a:lnTo>
                  <a:pt x="3518319" y="310641"/>
                </a:lnTo>
                <a:lnTo>
                  <a:pt x="3524669" y="311531"/>
                </a:lnTo>
                <a:lnTo>
                  <a:pt x="3532797" y="312165"/>
                </a:lnTo>
                <a:lnTo>
                  <a:pt x="3543719" y="312165"/>
                </a:lnTo>
                <a:lnTo>
                  <a:pt x="3551720" y="311531"/>
                </a:lnTo>
                <a:lnTo>
                  <a:pt x="3558197" y="310641"/>
                </a:lnTo>
                <a:lnTo>
                  <a:pt x="3565817" y="305943"/>
                </a:lnTo>
                <a:lnTo>
                  <a:pt x="3566198" y="303149"/>
                </a:lnTo>
                <a:lnTo>
                  <a:pt x="3566198" y="170814"/>
                </a:lnTo>
                <a:lnTo>
                  <a:pt x="3571062" y="165058"/>
                </a:lnTo>
                <a:lnTo>
                  <a:pt x="3580096" y="155445"/>
                </a:lnTo>
                <a:lnTo>
                  <a:pt x="3588550" y="148082"/>
                </a:lnTo>
                <a:lnTo>
                  <a:pt x="3595408" y="142875"/>
                </a:lnTo>
                <a:lnTo>
                  <a:pt x="3602139" y="140208"/>
                </a:lnTo>
                <a:lnTo>
                  <a:pt x="3614331" y="140208"/>
                </a:lnTo>
                <a:lnTo>
                  <a:pt x="3619157" y="141350"/>
                </a:lnTo>
                <a:lnTo>
                  <a:pt x="3623094" y="143510"/>
                </a:lnTo>
                <a:lnTo>
                  <a:pt x="3627031" y="145669"/>
                </a:lnTo>
                <a:lnTo>
                  <a:pt x="3630333" y="148716"/>
                </a:lnTo>
                <a:lnTo>
                  <a:pt x="3632873" y="152653"/>
                </a:lnTo>
                <a:lnTo>
                  <a:pt x="3635540" y="156590"/>
                </a:lnTo>
                <a:lnTo>
                  <a:pt x="3637445" y="161289"/>
                </a:lnTo>
                <a:lnTo>
                  <a:pt x="3638715" y="166750"/>
                </a:lnTo>
                <a:lnTo>
                  <a:pt x="3639985" y="172338"/>
                </a:lnTo>
                <a:lnTo>
                  <a:pt x="3640620" y="178435"/>
                </a:lnTo>
                <a:lnTo>
                  <a:pt x="3640620" y="303149"/>
                </a:lnTo>
                <a:lnTo>
                  <a:pt x="3641001" y="305943"/>
                </a:lnTo>
                <a:lnTo>
                  <a:pt x="3644176" y="309118"/>
                </a:lnTo>
                <a:lnTo>
                  <a:pt x="3648494" y="310641"/>
                </a:lnTo>
                <a:lnTo>
                  <a:pt x="3651288" y="311150"/>
                </a:lnTo>
                <a:lnTo>
                  <a:pt x="3654844" y="311531"/>
                </a:lnTo>
                <a:lnTo>
                  <a:pt x="3658400" y="311912"/>
                </a:lnTo>
                <a:lnTo>
                  <a:pt x="3663099" y="312165"/>
                </a:lnTo>
                <a:lnTo>
                  <a:pt x="3674275" y="312165"/>
                </a:lnTo>
                <a:lnTo>
                  <a:pt x="3678720" y="311912"/>
                </a:lnTo>
                <a:lnTo>
                  <a:pt x="3682276" y="311531"/>
                </a:lnTo>
                <a:lnTo>
                  <a:pt x="3685959" y="311150"/>
                </a:lnTo>
                <a:lnTo>
                  <a:pt x="3688753" y="310641"/>
                </a:lnTo>
                <a:lnTo>
                  <a:pt x="3692944" y="309118"/>
                </a:lnTo>
                <a:lnTo>
                  <a:pt x="3696119" y="305943"/>
                </a:lnTo>
                <a:lnTo>
                  <a:pt x="3696627" y="303149"/>
                </a:lnTo>
                <a:lnTo>
                  <a:pt x="3696627" y="175768"/>
                </a:lnTo>
                <a:lnTo>
                  <a:pt x="3696449" y="168085"/>
                </a:lnTo>
                <a:lnTo>
                  <a:pt x="3695308" y="155344"/>
                </a:lnTo>
                <a:lnTo>
                  <a:pt x="3693071" y="143128"/>
                </a:lnTo>
                <a:lnTo>
                  <a:pt x="3687451" y="126884"/>
                </a:lnTo>
                <a:lnTo>
                  <a:pt x="3681133" y="116204"/>
                </a:lnTo>
                <a:lnTo>
                  <a:pt x="3670219" y="104957"/>
                </a:lnTo>
                <a:lnTo>
                  <a:pt x="3659162" y="98044"/>
                </a:lnTo>
                <a:lnTo>
                  <a:pt x="3651701" y="95044"/>
                </a:lnTo>
                <a:lnTo>
                  <a:pt x="3639508" y="92252"/>
                </a:lnTo>
                <a:lnTo>
                  <a:pt x="3625634" y="91312"/>
                </a:lnTo>
                <a:lnTo>
                  <a:pt x="3619792" y="91312"/>
                </a:lnTo>
                <a:lnTo>
                  <a:pt x="3608489" y="93472"/>
                </a:lnTo>
                <a:lnTo>
                  <a:pt x="3597440" y="97027"/>
                </a:lnTo>
                <a:lnTo>
                  <a:pt x="3586264" y="102870"/>
                </a:lnTo>
                <a:lnTo>
                  <a:pt x="3574834" y="111251"/>
                </a:lnTo>
                <a:lnTo>
                  <a:pt x="3569119" y="115824"/>
                </a:lnTo>
                <a:lnTo>
                  <a:pt x="3563277" y="121285"/>
                </a:lnTo>
                <a:lnTo>
                  <a:pt x="3557308" y="127762"/>
                </a:lnTo>
                <a:lnTo>
                  <a:pt x="3554768" y="122174"/>
                </a:lnTo>
                <a:lnTo>
                  <a:pt x="3551720" y="117221"/>
                </a:lnTo>
                <a:lnTo>
                  <a:pt x="3547910" y="112775"/>
                </a:lnTo>
                <a:lnTo>
                  <a:pt x="3544227" y="108331"/>
                </a:lnTo>
                <a:lnTo>
                  <a:pt x="3539782" y="104521"/>
                </a:lnTo>
                <a:lnTo>
                  <a:pt x="3534702" y="101346"/>
                </a:lnTo>
                <a:lnTo>
                  <a:pt x="3529495" y="98044"/>
                </a:lnTo>
                <a:lnTo>
                  <a:pt x="3523653" y="95631"/>
                </a:lnTo>
                <a:lnTo>
                  <a:pt x="3517176" y="93979"/>
                </a:lnTo>
                <a:lnTo>
                  <a:pt x="3510572" y="92201"/>
                </a:lnTo>
                <a:lnTo>
                  <a:pt x="3503206" y="91312"/>
                </a:lnTo>
                <a:lnTo>
                  <a:pt x="3495078" y="91312"/>
                </a:lnTo>
                <a:lnTo>
                  <a:pt x="3485043" y="92045"/>
                </a:lnTo>
                <a:lnTo>
                  <a:pt x="3472720" y="95045"/>
                </a:lnTo>
                <a:lnTo>
                  <a:pt x="3460788" y="100329"/>
                </a:lnTo>
                <a:lnTo>
                  <a:pt x="3457442" y="102216"/>
                </a:lnTo>
                <a:lnTo>
                  <a:pt x="3447593" y="108881"/>
                </a:lnTo>
                <a:lnTo>
                  <a:pt x="3437730" y="117198"/>
                </a:lnTo>
                <a:lnTo>
                  <a:pt x="3427895" y="127126"/>
                </a:lnTo>
                <a:lnTo>
                  <a:pt x="3427895" y="102615"/>
                </a:lnTo>
                <a:close/>
              </a:path>
              <a:path w="6680746" h="392302">
                <a:moveTo>
                  <a:pt x="3754158" y="98171"/>
                </a:moveTo>
                <a:lnTo>
                  <a:pt x="3750983" y="101346"/>
                </a:lnTo>
                <a:lnTo>
                  <a:pt x="3750602" y="104139"/>
                </a:lnTo>
                <a:lnTo>
                  <a:pt x="3750602" y="226144"/>
                </a:lnTo>
                <a:lnTo>
                  <a:pt x="3750999" y="240451"/>
                </a:lnTo>
                <a:lnTo>
                  <a:pt x="3752208" y="253081"/>
                </a:lnTo>
                <a:lnTo>
                  <a:pt x="3754285" y="264033"/>
                </a:lnTo>
                <a:lnTo>
                  <a:pt x="3760024" y="280277"/>
                </a:lnTo>
                <a:lnTo>
                  <a:pt x="3766477" y="290957"/>
                </a:lnTo>
                <a:lnTo>
                  <a:pt x="3777942" y="302475"/>
                </a:lnTo>
                <a:lnTo>
                  <a:pt x="3789083" y="309245"/>
                </a:lnTo>
                <a:lnTo>
                  <a:pt x="3797351" y="312451"/>
                </a:lnTo>
                <a:lnTo>
                  <a:pt x="3809627" y="315088"/>
                </a:lnTo>
                <a:lnTo>
                  <a:pt x="3823627" y="315975"/>
                </a:lnTo>
                <a:lnTo>
                  <a:pt x="3834599" y="315140"/>
                </a:lnTo>
                <a:lnTo>
                  <a:pt x="3846935" y="312130"/>
                </a:lnTo>
                <a:lnTo>
                  <a:pt x="3858933" y="306959"/>
                </a:lnTo>
                <a:lnTo>
                  <a:pt x="3872858" y="298145"/>
                </a:lnTo>
                <a:lnTo>
                  <a:pt x="3882766" y="289941"/>
                </a:lnTo>
                <a:lnTo>
                  <a:pt x="3892588" y="280162"/>
                </a:lnTo>
                <a:lnTo>
                  <a:pt x="3892588" y="304673"/>
                </a:lnTo>
                <a:lnTo>
                  <a:pt x="3901732" y="311150"/>
                </a:lnTo>
                <a:lnTo>
                  <a:pt x="3911765" y="312165"/>
                </a:lnTo>
                <a:lnTo>
                  <a:pt x="3921290" y="312165"/>
                </a:lnTo>
                <a:lnTo>
                  <a:pt x="3931196" y="311150"/>
                </a:lnTo>
                <a:lnTo>
                  <a:pt x="3940213" y="305943"/>
                </a:lnTo>
                <a:lnTo>
                  <a:pt x="3940594" y="303149"/>
                </a:lnTo>
                <a:lnTo>
                  <a:pt x="3940594" y="104139"/>
                </a:lnTo>
                <a:lnTo>
                  <a:pt x="3932720" y="96647"/>
                </a:lnTo>
                <a:lnTo>
                  <a:pt x="3926243" y="95758"/>
                </a:lnTo>
                <a:lnTo>
                  <a:pt x="3922687" y="95376"/>
                </a:lnTo>
                <a:lnTo>
                  <a:pt x="3918115" y="95123"/>
                </a:lnTo>
                <a:lnTo>
                  <a:pt x="3907193" y="95123"/>
                </a:lnTo>
                <a:lnTo>
                  <a:pt x="3902621" y="95376"/>
                </a:lnTo>
                <a:lnTo>
                  <a:pt x="3899065" y="95758"/>
                </a:lnTo>
                <a:lnTo>
                  <a:pt x="3895509" y="96138"/>
                </a:lnTo>
                <a:lnTo>
                  <a:pt x="3892588" y="96647"/>
                </a:lnTo>
                <a:lnTo>
                  <a:pt x="3888270" y="98171"/>
                </a:lnTo>
                <a:lnTo>
                  <a:pt x="3885095" y="101346"/>
                </a:lnTo>
                <a:lnTo>
                  <a:pt x="3884714" y="104139"/>
                </a:lnTo>
                <a:lnTo>
                  <a:pt x="3884714" y="236474"/>
                </a:lnTo>
                <a:lnTo>
                  <a:pt x="3879489" y="242585"/>
                </a:lnTo>
                <a:lnTo>
                  <a:pt x="3870333" y="251984"/>
                </a:lnTo>
                <a:lnTo>
                  <a:pt x="3861600" y="259207"/>
                </a:lnTo>
                <a:lnTo>
                  <a:pt x="3854361" y="264413"/>
                </a:lnTo>
                <a:lnTo>
                  <a:pt x="3847249" y="267081"/>
                </a:lnTo>
                <a:lnTo>
                  <a:pt x="3834422" y="267081"/>
                </a:lnTo>
                <a:lnTo>
                  <a:pt x="3829469" y="265938"/>
                </a:lnTo>
                <a:lnTo>
                  <a:pt x="3825278" y="263778"/>
                </a:lnTo>
                <a:lnTo>
                  <a:pt x="3820960" y="261620"/>
                </a:lnTo>
                <a:lnTo>
                  <a:pt x="3817531" y="258572"/>
                </a:lnTo>
                <a:lnTo>
                  <a:pt x="3814737" y="254635"/>
                </a:lnTo>
                <a:lnTo>
                  <a:pt x="3812070" y="250698"/>
                </a:lnTo>
                <a:lnTo>
                  <a:pt x="3809911" y="245999"/>
                </a:lnTo>
                <a:lnTo>
                  <a:pt x="3808641" y="240537"/>
                </a:lnTo>
                <a:lnTo>
                  <a:pt x="3807244" y="234950"/>
                </a:lnTo>
                <a:lnTo>
                  <a:pt x="3806609" y="226949"/>
                </a:lnTo>
                <a:lnTo>
                  <a:pt x="3806609" y="104139"/>
                </a:lnTo>
                <a:lnTo>
                  <a:pt x="3806228" y="101346"/>
                </a:lnTo>
                <a:lnTo>
                  <a:pt x="3802799" y="98171"/>
                </a:lnTo>
                <a:lnTo>
                  <a:pt x="3798481" y="96647"/>
                </a:lnTo>
                <a:lnTo>
                  <a:pt x="3795687" y="96138"/>
                </a:lnTo>
                <a:lnTo>
                  <a:pt x="3792131" y="95758"/>
                </a:lnTo>
                <a:lnTo>
                  <a:pt x="3788575" y="95376"/>
                </a:lnTo>
                <a:lnTo>
                  <a:pt x="3784003" y="95123"/>
                </a:lnTo>
                <a:lnTo>
                  <a:pt x="3773081" y="95123"/>
                </a:lnTo>
                <a:lnTo>
                  <a:pt x="3768636" y="95376"/>
                </a:lnTo>
                <a:lnTo>
                  <a:pt x="3764953" y="95758"/>
                </a:lnTo>
                <a:lnTo>
                  <a:pt x="3761270" y="96138"/>
                </a:lnTo>
                <a:lnTo>
                  <a:pt x="3758476" y="96647"/>
                </a:lnTo>
                <a:lnTo>
                  <a:pt x="3754158" y="98171"/>
                </a:lnTo>
                <a:close/>
              </a:path>
              <a:path w="6680746" h="392302">
                <a:moveTo>
                  <a:pt x="4045115" y="102615"/>
                </a:moveTo>
                <a:lnTo>
                  <a:pt x="4043210" y="99060"/>
                </a:lnTo>
                <a:lnTo>
                  <a:pt x="4040289" y="97409"/>
                </a:lnTo>
                <a:lnTo>
                  <a:pt x="4036098" y="96138"/>
                </a:lnTo>
                <a:lnTo>
                  <a:pt x="4033050" y="95758"/>
                </a:lnTo>
                <a:lnTo>
                  <a:pt x="4029875" y="95376"/>
                </a:lnTo>
                <a:lnTo>
                  <a:pt x="4025938" y="95123"/>
                </a:lnTo>
                <a:lnTo>
                  <a:pt x="4016540" y="95123"/>
                </a:lnTo>
                <a:lnTo>
                  <a:pt x="4012730" y="95376"/>
                </a:lnTo>
                <a:lnTo>
                  <a:pt x="4009682" y="95758"/>
                </a:lnTo>
                <a:lnTo>
                  <a:pt x="4006634" y="96138"/>
                </a:lnTo>
                <a:lnTo>
                  <a:pt x="4004094" y="96647"/>
                </a:lnTo>
                <a:lnTo>
                  <a:pt x="4000284" y="98171"/>
                </a:lnTo>
                <a:lnTo>
                  <a:pt x="3997490" y="101346"/>
                </a:lnTo>
                <a:lnTo>
                  <a:pt x="3997109" y="104139"/>
                </a:lnTo>
                <a:lnTo>
                  <a:pt x="3997109" y="303149"/>
                </a:lnTo>
                <a:lnTo>
                  <a:pt x="4005110" y="310641"/>
                </a:lnTo>
                <a:lnTo>
                  <a:pt x="4015143" y="311912"/>
                </a:lnTo>
                <a:lnTo>
                  <a:pt x="4019715" y="312165"/>
                </a:lnTo>
                <a:lnTo>
                  <a:pt x="4030637" y="312165"/>
                </a:lnTo>
                <a:lnTo>
                  <a:pt x="4038765" y="311531"/>
                </a:lnTo>
                <a:lnTo>
                  <a:pt x="4049560" y="309118"/>
                </a:lnTo>
                <a:lnTo>
                  <a:pt x="4053370" y="303149"/>
                </a:lnTo>
                <a:lnTo>
                  <a:pt x="4053370" y="170814"/>
                </a:lnTo>
                <a:lnTo>
                  <a:pt x="4058281" y="164879"/>
                </a:lnTo>
                <a:lnTo>
                  <a:pt x="4067298" y="155374"/>
                </a:lnTo>
                <a:lnTo>
                  <a:pt x="4076103" y="148082"/>
                </a:lnTo>
                <a:lnTo>
                  <a:pt x="4083342" y="142875"/>
                </a:lnTo>
                <a:lnTo>
                  <a:pt x="4090581" y="140208"/>
                </a:lnTo>
                <a:lnTo>
                  <a:pt x="4103408" y="140208"/>
                </a:lnTo>
                <a:lnTo>
                  <a:pt x="4108361" y="141350"/>
                </a:lnTo>
                <a:lnTo>
                  <a:pt x="4112552" y="143510"/>
                </a:lnTo>
                <a:lnTo>
                  <a:pt x="4116870" y="145669"/>
                </a:lnTo>
                <a:lnTo>
                  <a:pt x="4122966" y="152653"/>
                </a:lnTo>
                <a:lnTo>
                  <a:pt x="4127665" y="161289"/>
                </a:lnTo>
                <a:lnTo>
                  <a:pt x="4129062" y="166750"/>
                </a:lnTo>
                <a:lnTo>
                  <a:pt x="4130459" y="172338"/>
                </a:lnTo>
                <a:lnTo>
                  <a:pt x="4131221" y="179959"/>
                </a:lnTo>
                <a:lnTo>
                  <a:pt x="4131221" y="303149"/>
                </a:lnTo>
                <a:lnTo>
                  <a:pt x="4131729" y="305943"/>
                </a:lnTo>
                <a:lnTo>
                  <a:pt x="4139095" y="310641"/>
                </a:lnTo>
                <a:lnTo>
                  <a:pt x="4149255" y="311912"/>
                </a:lnTo>
                <a:lnTo>
                  <a:pt x="4153827" y="312165"/>
                </a:lnTo>
                <a:lnTo>
                  <a:pt x="4164749" y="312165"/>
                </a:lnTo>
                <a:lnTo>
                  <a:pt x="4172877" y="311531"/>
                </a:lnTo>
                <a:lnTo>
                  <a:pt x="4183545" y="309118"/>
                </a:lnTo>
                <a:lnTo>
                  <a:pt x="4187228" y="303149"/>
                </a:lnTo>
                <a:lnTo>
                  <a:pt x="4187228" y="180212"/>
                </a:lnTo>
                <a:lnTo>
                  <a:pt x="4186841" y="167026"/>
                </a:lnTo>
                <a:lnTo>
                  <a:pt x="4185571" y="154355"/>
                </a:lnTo>
                <a:lnTo>
                  <a:pt x="4183418" y="143128"/>
                </a:lnTo>
                <a:lnTo>
                  <a:pt x="4177551" y="126824"/>
                </a:lnTo>
                <a:lnTo>
                  <a:pt x="4171099" y="116204"/>
                </a:lnTo>
                <a:lnTo>
                  <a:pt x="4159755" y="104823"/>
                </a:lnTo>
                <a:lnTo>
                  <a:pt x="4148493" y="98044"/>
                </a:lnTo>
                <a:lnTo>
                  <a:pt x="4140413" y="94887"/>
                </a:lnTo>
                <a:lnTo>
                  <a:pt x="4128163" y="92212"/>
                </a:lnTo>
                <a:lnTo>
                  <a:pt x="4114203" y="91312"/>
                </a:lnTo>
                <a:lnTo>
                  <a:pt x="4102974" y="92174"/>
                </a:lnTo>
                <a:lnTo>
                  <a:pt x="4090656" y="95186"/>
                </a:lnTo>
                <a:lnTo>
                  <a:pt x="4078643" y="100329"/>
                </a:lnTo>
                <a:lnTo>
                  <a:pt x="4064772" y="109054"/>
                </a:lnTo>
                <a:lnTo>
                  <a:pt x="4054877" y="117303"/>
                </a:lnTo>
                <a:lnTo>
                  <a:pt x="4045115" y="127126"/>
                </a:lnTo>
                <a:lnTo>
                  <a:pt x="4045115" y="102615"/>
                </a:lnTo>
                <a:close/>
              </a:path>
              <a:path w="6680746" h="392302">
                <a:moveTo>
                  <a:pt x="4242473" y="104521"/>
                </a:moveTo>
                <a:lnTo>
                  <a:pt x="4242473" y="303149"/>
                </a:lnTo>
                <a:lnTo>
                  <a:pt x="4242854" y="305943"/>
                </a:lnTo>
                <a:lnTo>
                  <a:pt x="4250474" y="310641"/>
                </a:lnTo>
                <a:lnTo>
                  <a:pt x="4260507" y="311912"/>
                </a:lnTo>
                <a:lnTo>
                  <a:pt x="4265079" y="312165"/>
                </a:lnTo>
                <a:lnTo>
                  <a:pt x="4276001" y="312165"/>
                </a:lnTo>
                <a:lnTo>
                  <a:pt x="4284129" y="311531"/>
                </a:lnTo>
                <a:lnTo>
                  <a:pt x="4294924" y="309118"/>
                </a:lnTo>
                <a:lnTo>
                  <a:pt x="4298734" y="303149"/>
                </a:lnTo>
                <a:lnTo>
                  <a:pt x="4298734" y="104521"/>
                </a:lnTo>
                <a:lnTo>
                  <a:pt x="4290606" y="96900"/>
                </a:lnTo>
                <a:lnTo>
                  <a:pt x="4280573" y="95376"/>
                </a:lnTo>
                <a:lnTo>
                  <a:pt x="4276001" y="95123"/>
                </a:lnTo>
                <a:lnTo>
                  <a:pt x="4265079" y="95123"/>
                </a:lnTo>
                <a:lnTo>
                  <a:pt x="4256951" y="95758"/>
                </a:lnTo>
                <a:lnTo>
                  <a:pt x="4246156" y="98551"/>
                </a:lnTo>
                <a:lnTo>
                  <a:pt x="4242473" y="104521"/>
                </a:lnTo>
                <a:close/>
              </a:path>
              <a:path w="6680746" h="392302">
                <a:moveTo>
                  <a:pt x="4302925" y="36702"/>
                </a:moveTo>
                <a:lnTo>
                  <a:pt x="4302925" y="25781"/>
                </a:lnTo>
                <a:lnTo>
                  <a:pt x="4300639" y="18287"/>
                </a:lnTo>
                <a:lnTo>
                  <a:pt x="4296194" y="13970"/>
                </a:lnTo>
                <a:lnTo>
                  <a:pt x="4295785" y="13600"/>
                </a:lnTo>
                <a:lnTo>
                  <a:pt x="4286112" y="9129"/>
                </a:lnTo>
                <a:lnTo>
                  <a:pt x="4270794" y="7620"/>
                </a:lnTo>
                <a:lnTo>
                  <a:pt x="4269083" y="7633"/>
                </a:lnTo>
                <a:lnTo>
                  <a:pt x="4254275" y="9408"/>
                </a:lnTo>
                <a:lnTo>
                  <a:pt x="4245013" y="14224"/>
                </a:lnTo>
                <a:lnTo>
                  <a:pt x="4240441" y="18669"/>
                </a:lnTo>
                <a:lnTo>
                  <a:pt x="4238155" y="26415"/>
                </a:lnTo>
                <a:lnTo>
                  <a:pt x="4238155" y="48640"/>
                </a:lnTo>
                <a:lnTo>
                  <a:pt x="4240314" y="56134"/>
                </a:lnTo>
                <a:lnTo>
                  <a:pt x="4244759" y="60325"/>
                </a:lnTo>
                <a:lnTo>
                  <a:pt x="4254902" y="65109"/>
                </a:lnTo>
                <a:lnTo>
                  <a:pt x="4270286" y="66548"/>
                </a:lnTo>
                <a:lnTo>
                  <a:pt x="4271776" y="66537"/>
                </a:lnTo>
                <a:lnTo>
                  <a:pt x="4286621" y="64796"/>
                </a:lnTo>
                <a:lnTo>
                  <a:pt x="4295940" y="60071"/>
                </a:lnTo>
                <a:lnTo>
                  <a:pt x="4300639" y="55752"/>
                </a:lnTo>
                <a:lnTo>
                  <a:pt x="4302925" y="48006"/>
                </a:lnTo>
                <a:lnTo>
                  <a:pt x="4302925" y="36702"/>
                </a:lnTo>
                <a:close/>
              </a:path>
              <a:path w="6680746" h="392302">
                <a:moveTo>
                  <a:pt x="4433227" y="268350"/>
                </a:moveTo>
                <a:lnTo>
                  <a:pt x="4426750" y="266573"/>
                </a:lnTo>
                <a:lnTo>
                  <a:pt x="4421670" y="262763"/>
                </a:lnTo>
                <a:lnTo>
                  <a:pt x="4416717" y="259079"/>
                </a:lnTo>
                <a:lnTo>
                  <a:pt x="4412653" y="254126"/>
                </a:lnTo>
                <a:lnTo>
                  <a:pt x="4409605" y="247903"/>
                </a:lnTo>
                <a:lnTo>
                  <a:pt x="4412923" y="315065"/>
                </a:lnTo>
                <a:lnTo>
                  <a:pt x="4426877" y="315975"/>
                </a:lnTo>
                <a:lnTo>
                  <a:pt x="4427242" y="315975"/>
                </a:lnTo>
                <a:lnTo>
                  <a:pt x="4440398" y="314923"/>
                </a:lnTo>
                <a:lnTo>
                  <a:pt x="4452722" y="311875"/>
                </a:lnTo>
                <a:lnTo>
                  <a:pt x="4464215" y="306832"/>
                </a:lnTo>
                <a:lnTo>
                  <a:pt x="4476999" y="298671"/>
                </a:lnTo>
                <a:lnTo>
                  <a:pt x="4486866" y="290556"/>
                </a:lnTo>
                <a:lnTo>
                  <a:pt x="4496473" y="281050"/>
                </a:lnTo>
                <a:lnTo>
                  <a:pt x="4499013" y="1777"/>
                </a:lnTo>
                <a:lnTo>
                  <a:pt x="4496092" y="2412"/>
                </a:lnTo>
                <a:lnTo>
                  <a:pt x="4491774" y="4063"/>
                </a:lnTo>
                <a:lnTo>
                  <a:pt x="4488599" y="7493"/>
                </a:lnTo>
                <a:lnTo>
                  <a:pt x="4488218" y="10287"/>
                </a:lnTo>
                <a:lnTo>
                  <a:pt x="4488218" y="118110"/>
                </a:lnTo>
                <a:lnTo>
                  <a:pt x="4481747" y="112128"/>
                </a:lnTo>
                <a:lnTo>
                  <a:pt x="4471541" y="104253"/>
                </a:lnTo>
                <a:lnTo>
                  <a:pt x="4461294" y="98171"/>
                </a:lnTo>
                <a:lnTo>
                  <a:pt x="4444016" y="92455"/>
                </a:lnTo>
                <a:lnTo>
                  <a:pt x="4430941" y="91312"/>
                </a:lnTo>
                <a:lnTo>
                  <a:pt x="4430541" y="91313"/>
                </a:lnTo>
                <a:lnTo>
                  <a:pt x="4417055" y="92240"/>
                </a:lnTo>
                <a:lnTo>
                  <a:pt x="4404676" y="94940"/>
                </a:lnTo>
                <a:lnTo>
                  <a:pt x="4393349" y="99440"/>
                </a:lnTo>
                <a:lnTo>
                  <a:pt x="4384485" y="104590"/>
                </a:lnTo>
                <a:lnTo>
                  <a:pt x="4374635" y="112604"/>
                </a:lnTo>
                <a:lnTo>
                  <a:pt x="4366171" y="122427"/>
                </a:lnTo>
                <a:lnTo>
                  <a:pt x="4358935" y="133978"/>
                </a:lnTo>
                <a:lnTo>
                  <a:pt x="4353703" y="145601"/>
                </a:lnTo>
                <a:lnTo>
                  <a:pt x="4349534" y="158496"/>
                </a:lnTo>
                <a:lnTo>
                  <a:pt x="4347387" y="167671"/>
                </a:lnTo>
                <a:lnTo>
                  <a:pt x="4345404" y="179826"/>
                </a:lnTo>
                <a:lnTo>
                  <a:pt x="4344215" y="192717"/>
                </a:lnTo>
                <a:lnTo>
                  <a:pt x="4343819" y="206375"/>
                </a:lnTo>
                <a:lnTo>
                  <a:pt x="4343863" y="210714"/>
                </a:lnTo>
                <a:lnTo>
                  <a:pt x="4344539" y="223658"/>
                </a:lnTo>
                <a:lnTo>
                  <a:pt x="4346013" y="236217"/>
                </a:lnTo>
                <a:lnTo>
                  <a:pt x="4348264" y="248412"/>
                </a:lnTo>
                <a:lnTo>
                  <a:pt x="4351796" y="260970"/>
                </a:lnTo>
                <a:lnTo>
                  <a:pt x="4356588" y="272742"/>
                </a:lnTo>
                <a:lnTo>
                  <a:pt x="4362615" y="283337"/>
                </a:lnTo>
                <a:lnTo>
                  <a:pt x="4368585" y="291136"/>
                </a:lnTo>
                <a:lnTo>
                  <a:pt x="4377726" y="299929"/>
                </a:lnTo>
                <a:lnTo>
                  <a:pt x="4388396" y="307086"/>
                </a:lnTo>
                <a:lnTo>
                  <a:pt x="4400467" y="312317"/>
                </a:lnTo>
                <a:lnTo>
                  <a:pt x="4400969" y="210820"/>
                </a:lnTo>
                <a:lnTo>
                  <a:pt x="4400969" y="194690"/>
                </a:lnTo>
                <a:lnTo>
                  <a:pt x="4401731" y="186944"/>
                </a:lnTo>
                <a:lnTo>
                  <a:pt x="4403255" y="179450"/>
                </a:lnTo>
                <a:lnTo>
                  <a:pt x="4404906" y="171958"/>
                </a:lnTo>
                <a:lnTo>
                  <a:pt x="4407192" y="165100"/>
                </a:lnTo>
                <a:lnTo>
                  <a:pt x="4410494" y="159003"/>
                </a:lnTo>
                <a:lnTo>
                  <a:pt x="4413669" y="152908"/>
                </a:lnTo>
                <a:lnTo>
                  <a:pt x="4417860" y="147954"/>
                </a:lnTo>
                <a:lnTo>
                  <a:pt x="4423194" y="144399"/>
                </a:lnTo>
                <a:lnTo>
                  <a:pt x="4428401" y="140715"/>
                </a:lnTo>
                <a:lnTo>
                  <a:pt x="4434751" y="138937"/>
                </a:lnTo>
                <a:lnTo>
                  <a:pt x="4450118" y="138937"/>
                </a:lnTo>
                <a:lnTo>
                  <a:pt x="4457738" y="141604"/>
                </a:lnTo>
                <a:lnTo>
                  <a:pt x="4465104" y="146938"/>
                </a:lnTo>
                <a:lnTo>
                  <a:pt x="4470134" y="150907"/>
                </a:lnTo>
                <a:lnTo>
                  <a:pt x="4479039" y="159457"/>
                </a:lnTo>
                <a:lnTo>
                  <a:pt x="4488218" y="170179"/>
                </a:lnTo>
                <a:lnTo>
                  <a:pt x="4488218" y="236220"/>
                </a:lnTo>
                <a:lnTo>
                  <a:pt x="4483519" y="242188"/>
                </a:lnTo>
                <a:lnTo>
                  <a:pt x="4479074" y="247269"/>
                </a:lnTo>
                <a:lnTo>
                  <a:pt x="4475137" y="251333"/>
                </a:lnTo>
                <a:lnTo>
                  <a:pt x="4471073" y="255397"/>
                </a:lnTo>
                <a:lnTo>
                  <a:pt x="4467136" y="258699"/>
                </a:lnTo>
                <a:lnTo>
                  <a:pt x="4463326" y="261238"/>
                </a:lnTo>
                <a:lnTo>
                  <a:pt x="4459516" y="263778"/>
                </a:lnTo>
                <a:lnTo>
                  <a:pt x="4455833" y="265557"/>
                </a:lnTo>
                <a:lnTo>
                  <a:pt x="4452150" y="266700"/>
                </a:lnTo>
                <a:lnTo>
                  <a:pt x="4448594" y="267843"/>
                </a:lnTo>
                <a:lnTo>
                  <a:pt x="4444784" y="268350"/>
                </a:lnTo>
                <a:lnTo>
                  <a:pt x="4433227" y="268350"/>
                </a:lnTo>
                <a:close/>
              </a:path>
              <a:path w="6680746" h="392302">
                <a:moveTo>
                  <a:pt x="4412923" y="315065"/>
                </a:moveTo>
                <a:lnTo>
                  <a:pt x="4409605" y="247903"/>
                </a:lnTo>
                <a:lnTo>
                  <a:pt x="4406557" y="241808"/>
                </a:lnTo>
                <a:lnTo>
                  <a:pt x="4404271" y="234696"/>
                </a:lnTo>
                <a:lnTo>
                  <a:pt x="4403001" y="226822"/>
                </a:lnTo>
                <a:lnTo>
                  <a:pt x="4401604" y="218948"/>
                </a:lnTo>
                <a:lnTo>
                  <a:pt x="4400969" y="210820"/>
                </a:lnTo>
                <a:lnTo>
                  <a:pt x="4400467" y="312317"/>
                </a:lnTo>
                <a:lnTo>
                  <a:pt x="4412923" y="315065"/>
                </a:lnTo>
                <a:close/>
              </a:path>
              <a:path w="6680746" h="392302">
                <a:moveTo>
                  <a:pt x="4496473" y="303149"/>
                </a:moveTo>
                <a:lnTo>
                  <a:pt x="4496473" y="304800"/>
                </a:lnTo>
                <a:lnTo>
                  <a:pt x="4498505" y="308483"/>
                </a:lnTo>
                <a:lnTo>
                  <a:pt x="4501807" y="310134"/>
                </a:lnTo>
                <a:lnTo>
                  <a:pt x="4505998" y="311403"/>
                </a:lnTo>
                <a:lnTo>
                  <a:pt x="4509046" y="311658"/>
                </a:lnTo>
                <a:lnTo>
                  <a:pt x="4511967" y="312038"/>
                </a:lnTo>
                <a:lnTo>
                  <a:pt x="4528858" y="312038"/>
                </a:lnTo>
                <a:lnTo>
                  <a:pt x="4531906" y="311658"/>
                </a:lnTo>
                <a:lnTo>
                  <a:pt x="4534954" y="311403"/>
                </a:lnTo>
                <a:lnTo>
                  <a:pt x="4537367" y="310896"/>
                </a:lnTo>
                <a:lnTo>
                  <a:pt x="4540923" y="309372"/>
                </a:lnTo>
                <a:lnTo>
                  <a:pt x="4543717" y="306197"/>
                </a:lnTo>
                <a:lnTo>
                  <a:pt x="4544098" y="303149"/>
                </a:lnTo>
                <a:lnTo>
                  <a:pt x="4544098" y="10287"/>
                </a:lnTo>
                <a:lnTo>
                  <a:pt x="4536224" y="2412"/>
                </a:lnTo>
                <a:lnTo>
                  <a:pt x="4529747" y="1397"/>
                </a:lnTo>
                <a:lnTo>
                  <a:pt x="4526191" y="888"/>
                </a:lnTo>
                <a:lnTo>
                  <a:pt x="4506125" y="888"/>
                </a:lnTo>
                <a:lnTo>
                  <a:pt x="4502569" y="1397"/>
                </a:lnTo>
                <a:lnTo>
                  <a:pt x="4499013" y="1777"/>
                </a:lnTo>
                <a:lnTo>
                  <a:pt x="4496473" y="281050"/>
                </a:lnTo>
                <a:lnTo>
                  <a:pt x="4496473" y="303149"/>
                </a:lnTo>
                <a:close/>
              </a:path>
              <a:path w="6680746" h="392302">
                <a:moveTo>
                  <a:pt x="4656366" y="273812"/>
                </a:moveTo>
                <a:lnTo>
                  <a:pt x="4660811" y="315975"/>
                </a:lnTo>
                <a:lnTo>
                  <a:pt x="4671620" y="315348"/>
                </a:lnTo>
                <a:lnTo>
                  <a:pt x="4684143" y="312881"/>
                </a:lnTo>
                <a:lnTo>
                  <a:pt x="4681004" y="276225"/>
                </a:lnTo>
                <a:lnTo>
                  <a:pt x="4663732" y="276225"/>
                </a:lnTo>
                <a:lnTo>
                  <a:pt x="4656366" y="273812"/>
                </a:lnTo>
                <a:close/>
              </a:path>
              <a:path w="6680746" h="392302">
                <a:moveTo>
                  <a:pt x="4611915" y="202069"/>
                </a:moveTo>
                <a:lnTo>
                  <a:pt x="4602265" y="210655"/>
                </a:lnTo>
                <a:lnTo>
                  <a:pt x="4595152" y="220979"/>
                </a:lnTo>
                <a:lnTo>
                  <a:pt x="4592899" y="225737"/>
                </a:lnTo>
                <a:lnTo>
                  <a:pt x="4589445" y="237666"/>
                </a:lnTo>
                <a:lnTo>
                  <a:pt x="4588294" y="251206"/>
                </a:lnTo>
                <a:lnTo>
                  <a:pt x="4588359" y="254709"/>
                </a:lnTo>
                <a:lnTo>
                  <a:pt x="4589939" y="267785"/>
                </a:lnTo>
                <a:lnTo>
                  <a:pt x="4593628" y="279273"/>
                </a:lnTo>
                <a:lnTo>
                  <a:pt x="4597184" y="287400"/>
                </a:lnTo>
                <a:lnTo>
                  <a:pt x="4602264" y="294132"/>
                </a:lnTo>
                <a:lnTo>
                  <a:pt x="4608741" y="299465"/>
                </a:lnTo>
                <a:lnTo>
                  <a:pt x="4609249" y="299890"/>
                </a:lnTo>
                <a:lnTo>
                  <a:pt x="4619629" y="306785"/>
                </a:lnTo>
                <a:lnTo>
                  <a:pt x="4631728" y="311785"/>
                </a:lnTo>
                <a:lnTo>
                  <a:pt x="4635385" y="312844"/>
                </a:lnTo>
                <a:lnTo>
                  <a:pt x="4647631" y="315193"/>
                </a:lnTo>
                <a:lnTo>
                  <a:pt x="4660811" y="315975"/>
                </a:lnTo>
                <a:lnTo>
                  <a:pt x="4656366" y="273812"/>
                </a:lnTo>
                <a:lnTo>
                  <a:pt x="4651159" y="269113"/>
                </a:lnTo>
                <a:lnTo>
                  <a:pt x="4645825" y="264287"/>
                </a:lnTo>
                <a:lnTo>
                  <a:pt x="4643158" y="257683"/>
                </a:lnTo>
                <a:lnTo>
                  <a:pt x="4643158" y="244475"/>
                </a:lnTo>
                <a:lnTo>
                  <a:pt x="4644174" y="240157"/>
                </a:lnTo>
                <a:lnTo>
                  <a:pt x="4645952" y="236347"/>
                </a:lnTo>
                <a:lnTo>
                  <a:pt x="4647857" y="232537"/>
                </a:lnTo>
                <a:lnTo>
                  <a:pt x="4650778" y="229362"/>
                </a:lnTo>
                <a:lnTo>
                  <a:pt x="4654842" y="226695"/>
                </a:lnTo>
                <a:lnTo>
                  <a:pt x="4658779" y="223900"/>
                </a:lnTo>
                <a:lnTo>
                  <a:pt x="4663986" y="221996"/>
                </a:lnTo>
                <a:lnTo>
                  <a:pt x="4670463" y="220599"/>
                </a:lnTo>
                <a:lnTo>
                  <a:pt x="4676813" y="219328"/>
                </a:lnTo>
                <a:lnTo>
                  <a:pt x="4684560" y="218566"/>
                </a:lnTo>
                <a:lnTo>
                  <a:pt x="4715040" y="218566"/>
                </a:lnTo>
                <a:lnTo>
                  <a:pt x="4715040" y="252475"/>
                </a:lnTo>
                <a:lnTo>
                  <a:pt x="4713950" y="253692"/>
                </a:lnTo>
                <a:lnTo>
                  <a:pt x="4704313" y="263196"/>
                </a:lnTo>
                <a:lnTo>
                  <a:pt x="4694847" y="270128"/>
                </a:lnTo>
                <a:lnTo>
                  <a:pt x="4688243" y="274193"/>
                </a:lnTo>
                <a:lnTo>
                  <a:pt x="4681004" y="276225"/>
                </a:lnTo>
                <a:lnTo>
                  <a:pt x="4684143" y="312881"/>
                </a:lnTo>
                <a:lnTo>
                  <a:pt x="4695736" y="308610"/>
                </a:lnTo>
                <a:lnTo>
                  <a:pt x="4704005" y="304179"/>
                </a:lnTo>
                <a:lnTo>
                  <a:pt x="4714347" y="296868"/>
                </a:lnTo>
                <a:lnTo>
                  <a:pt x="4723803" y="288036"/>
                </a:lnTo>
                <a:lnTo>
                  <a:pt x="4723803" y="305943"/>
                </a:lnTo>
                <a:lnTo>
                  <a:pt x="4725708" y="308737"/>
                </a:lnTo>
                <a:lnTo>
                  <a:pt x="4729137" y="310896"/>
                </a:lnTo>
                <a:lnTo>
                  <a:pt x="4732185" y="311403"/>
                </a:lnTo>
                <a:lnTo>
                  <a:pt x="4735233" y="311912"/>
                </a:lnTo>
                <a:lnTo>
                  <a:pt x="4740059" y="312165"/>
                </a:lnTo>
                <a:lnTo>
                  <a:pt x="4753013" y="312165"/>
                </a:lnTo>
                <a:lnTo>
                  <a:pt x="4761014" y="311403"/>
                </a:lnTo>
                <a:lnTo>
                  <a:pt x="4769523" y="307594"/>
                </a:lnTo>
                <a:lnTo>
                  <a:pt x="4770285" y="303911"/>
                </a:lnTo>
                <a:lnTo>
                  <a:pt x="4770285" y="169925"/>
                </a:lnTo>
                <a:lnTo>
                  <a:pt x="4769868" y="158471"/>
                </a:lnTo>
                <a:lnTo>
                  <a:pt x="4768224" y="145762"/>
                </a:lnTo>
                <a:lnTo>
                  <a:pt x="4765332" y="134493"/>
                </a:lnTo>
                <a:lnTo>
                  <a:pt x="4757942" y="119334"/>
                </a:lnTo>
                <a:lnTo>
                  <a:pt x="4749711" y="109982"/>
                </a:lnTo>
                <a:lnTo>
                  <a:pt x="4735051" y="100490"/>
                </a:lnTo>
                <a:lnTo>
                  <a:pt x="4722279" y="95885"/>
                </a:lnTo>
                <a:lnTo>
                  <a:pt x="4709106" y="93132"/>
                </a:lnTo>
                <a:lnTo>
                  <a:pt x="4696372" y="91767"/>
                </a:lnTo>
                <a:lnTo>
                  <a:pt x="4682274" y="91312"/>
                </a:lnTo>
                <a:lnTo>
                  <a:pt x="4682050" y="91313"/>
                </a:lnTo>
                <a:lnTo>
                  <a:pt x="4669211" y="91877"/>
                </a:lnTo>
                <a:lnTo>
                  <a:pt x="4656747" y="93472"/>
                </a:lnTo>
                <a:lnTo>
                  <a:pt x="4648492" y="94869"/>
                </a:lnTo>
                <a:lnTo>
                  <a:pt x="4640872" y="96647"/>
                </a:lnTo>
                <a:lnTo>
                  <a:pt x="4633887" y="98933"/>
                </a:lnTo>
                <a:lnTo>
                  <a:pt x="4626775" y="101219"/>
                </a:lnTo>
                <a:lnTo>
                  <a:pt x="4620679" y="103632"/>
                </a:lnTo>
                <a:lnTo>
                  <a:pt x="4615472" y="106172"/>
                </a:lnTo>
                <a:lnTo>
                  <a:pt x="4610265" y="108838"/>
                </a:lnTo>
                <a:lnTo>
                  <a:pt x="4606709" y="111125"/>
                </a:lnTo>
                <a:lnTo>
                  <a:pt x="4604550" y="113284"/>
                </a:lnTo>
                <a:lnTo>
                  <a:pt x="4601121" y="117856"/>
                </a:lnTo>
                <a:lnTo>
                  <a:pt x="4600359" y="120650"/>
                </a:lnTo>
                <a:lnTo>
                  <a:pt x="4599597" y="123316"/>
                </a:lnTo>
                <a:lnTo>
                  <a:pt x="4599216" y="126873"/>
                </a:lnTo>
                <a:lnTo>
                  <a:pt x="4599216" y="135000"/>
                </a:lnTo>
                <a:lnTo>
                  <a:pt x="4599470" y="138049"/>
                </a:lnTo>
                <a:lnTo>
                  <a:pt x="4599851" y="140970"/>
                </a:lnTo>
                <a:lnTo>
                  <a:pt x="4600359" y="143763"/>
                </a:lnTo>
                <a:lnTo>
                  <a:pt x="4601756" y="148082"/>
                </a:lnTo>
                <a:lnTo>
                  <a:pt x="4604931" y="152526"/>
                </a:lnTo>
                <a:lnTo>
                  <a:pt x="4607598" y="154050"/>
                </a:lnTo>
                <a:lnTo>
                  <a:pt x="4611662" y="154050"/>
                </a:lnTo>
                <a:lnTo>
                  <a:pt x="4614710" y="153035"/>
                </a:lnTo>
                <a:lnTo>
                  <a:pt x="4618520" y="151002"/>
                </a:lnTo>
                <a:lnTo>
                  <a:pt x="4622330" y="148844"/>
                </a:lnTo>
                <a:lnTo>
                  <a:pt x="4627029" y="146558"/>
                </a:lnTo>
                <a:lnTo>
                  <a:pt x="4632744" y="144018"/>
                </a:lnTo>
                <a:lnTo>
                  <a:pt x="4638332" y="141477"/>
                </a:lnTo>
                <a:lnTo>
                  <a:pt x="4644936" y="139191"/>
                </a:lnTo>
                <a:lnTo>
                  <a:pt x="4652302" y="137160"/>
                </a:lnTo>
                <a:lnTo>
                  <a:pt x="4659668" y="135000"/>
                </a:lnTo>
                <a:lnTo>
                  <a:pt x="4667923" y="133985"/>
                </a:lnTo>
                <a:lnTo>
                  <a:pt x="4684560" y="133985"/>
                </a:lnTo>
                <a:lnTo>
                  <a:pt x="4690529" y="134747"/>
                </a:lnTo>
                <a:lnTo>
                  <a:pt x="4695355" y="136271"/>
                </a:lnTo>
                <a:lnTo>
                  <a:pt x="4700181" y="137668"/>
                </a:lnTo>
                <a:lnTo>
                  <a:pt x="4703991" y="140081"/>
                </a:lnTo>
                <a:lnTo>
                  <a:pt x="4706912" y="143128"/>
                </a:lnTo>
                <a:lnTo>
                  <a:pt x="4709833" y="146303"/>
                </a:lnTo>
                <a:lnTo>
                  <a:pt x="4711865" y="150113"/>
                </a:lnTo>
                <a:lnTo>
                  <a:pt x="4713135" y="154812"/>
                </a:lnTo>
                <a:lnTo>
                  <a:pt x="4714405" y="159512"/>
                </a:lnTo>
                <a:lnTo>
                  <a:pt x="4715040" y="164973"/>
                </a:lnTo>
                <a:lnTo>
                  <a:pt x="4715040" y="183387"/>
                </a:lnTo>
                <a:lnTo>
                  <a:pt x="4695609" y="183387"/>
                </a:lnTo>
                <a:lnTo>
                  <a:pt x="4686009" y="183519"/>
                </a:lnTo>
                <a:lnTo>
                  <a:pt x="4672748" y="184195"/>
                </a:lnTo>
                <a:lnTo>
                  <a:pt x="4660417" y="185459"/>
                </a:lnTo>
                <a:lnTo>
                  <a:pt x="4649000" y="187325"/>
                </a:lnTo>
                <a:lnTo>
                  <a:pt x="4637839" y="190049"/>
                </a:lnTo>
                <a:lnTo>
                  <a:pt x="4625767" y="194368"/>
                </a:lnTo>
                <a:lnTo>
                  <a:pt x="4615345" y="199771"/>
                </a:lnTo>
                <a:lnTo>
                  <a:pt x="4611915" y="202069"/>
                </a:lnTo>
                <a:close/>
              </a:path>
              <a:path w="6680746" h="392302">
                <a:moveTo>
                  <a:pt x="4904143" y="268350"/>
                </a:moveTo>
                <a:lnTo>
                  <a:pt x="4897666" y="266573"/>
                </a:lnTo>
                <a:lnTo>
                  <a:pt x="4892586" y="262763"/>
                </a:lnTo>
                <a:lnTo>
                  <a:pt x="4887633" y="259079"/>
                </a:lnTo>
                <a:lnTo>
                  <a:pt x="4883569" y="254126"/>
                </a:lnTo>
                <a:lnTo>
                  <a:pt x="4880521" y="247903"/>
                </a:lnTo>
                <a:lnTo>
                  <a:pt x="4883839" y="315065"/>
                </a:lnTo>
                <a:lnTo>
                  <a:pt x="4897793" y="315975"/>
                </a:lnTo>
                <a:lnTo>
                  <a:pt x="4898158" y="315975"/>
                </a:lnTo>
                <a:lnTo>
                  <a:pt x="4911314" y="314923"/>
                </a:lnTo>
                <a:lnTo>
                  <a:pt x="4923638" y="311875"/>
                </a:lnTo>
                <a:lnTo>
                  <a:pt x="4935131" y="306832"/>
                </a:lnTo>
                <a:lnTo>
                  <a:pt x="4947915" y="298671"/>
                </a:lnTo>
                <a:lnTo>
                  <a:pt x="4957782" y="290556"/>
                </a:lnTo>
                <a:lnTo>
                  <a:pt x="4967389" y="281050"/>
                </a:lnTo>
                <a:lnTo>
                  <a:pt x="4969929" y="1777"/>
                </a:lnTo>
                <a:lnTo>
                  <a:pt x="4967008" y="2412"/>
                </a:lnTo>
                <a:lnTo>
                  <a:pt x="4962690" y="4063"/>
                </a:lnTo>
                <a:lnTo>
                  <a:pt x="4959515" y="7493"/>
                </a:lnTo>
                <a:lnTo>
                  <a:pt x="4959134" y="10287"/>
                </a:lnTo>
                <a:lnTo>
                  <a:pt x="4959134" y="118110"/>
                </a:lnTo>
                <a:lnTo>
                  <a:pt x="4952663" y="112128"/>
                </a:lnTo>
                <a:lnTo>
                  <a:pt x="4942457" y="104253"/>
                </a:lnTo>
                <a:lnTo>
                  <a:pt x="4932210" y="98171"/>
                </a:lnTo>
                <a:lnTo>
                  <a:pt x="4914932" y="92455"/>
                </a:lnTo>
                <a:lnTo>
                  <a:pt x="4901857" y="91312"/>
                </a:lnTo>
                <a:lnTo>
                  <a:pt x="4901457" y="91313"/>
                </a:lnTo>
                <a:lnTo>
                  <a:pt x="4887971" y="92240"/>
                </a:lnTo>
                <a:lnTo>
                  <a:pt x="4875592" y="94940"/>
                </a:lnTo>
                <a:lnTo>
                  <a:pt x="4864265" y="99440"/>
                </a:lnTo>
                <a:lnTo>
                  <a:pt x="4855401" y="104590"/>
                </a:lnTo>
                <a:lnTo>
                  <a:pt x="4845551" y="112604"/>
                </a:lnTo>
                <a:lnTo>
                  <a:pt x="4837087" y="122427"/>
                </a:lnTo>
                <a:lnTo>
                  <a:pt x="4829851" y="133978"/>
                </a:lnTo>
                <a:lnTo>
                  <a:pt x="4824619" y="145601"/>
                </a:lnTo>
                <a:lnTo>
                  <a:pt x="4820450" y="158496"/>
                </a:lnTo>
                <a:lnTo>
                  <a:pt x="4818303" y="167671"/>
                </a:lnTo>
                <a:lnTo>
                  <a:pt x="4816320" y="179826"/>
                </a:lnTo>
                <a:lnTo>
                  <a:pt x="4815131" y="192717"/>
                </a:lnTo>
                <a:lnTo>
                  <a:pt x="4814735" y="206375"/>
                </a:lnTo>
                <a:lnTo>
                  <a:pt x="4814779" y="210714"/>
                </a:lnTo>
                <a:lnTo>
                  <a:pt x="4815455" y="223658"/>
                </a:lnTo>
                <a:lnTo>
                  <a:pt x="4816929" y="236217"/>
                </a:lnTo>
                <a:lnTo>
                  <a:pt x="4819180" y="248412"/>
                </a:lnTo>
                <a:lnTo>
                  <a:pt x="4822712" y="260970"/>
                </a:lnTo>
                <a:lnTo>
                  <a:pt x="4827504" y="272742"/>
                </a:lnTo>
                <a:lnTo>
                  <a:pt x="4833531" y="283337"/>
                </a:lnTo>
                <a:lnTo>
                  <a:pt x="4839501" y="291136"/>
                </a:lnTo>
                <a:lnTo>
                  <a:pt x="4848642" y="299929"/>
                </a:lnTo>
                <a:lnTo>
                  <a:pt x="4859312" y="307086"/>
                </a:lnTo>
                <a:lnTo>
                  <a:pt x="4871383" y="312317"/>
                </a:lnTo>
                <a:lnTo>
                  <a:pt x="4871885" y="210820"/>
                </a:lnTo>
                <a:lnTo>
                  <a:pt x="4871885" y="194690"/>
                </a:lnTo>
                <a:lnTo>
                  <a:pt x="4872647" y="186944"/>
                </a:lnTo>
                <a:lnTo>
                  <a:pt x="4874171" y="179450"/>
                </a:lnTo>
                <a:lnTo>
                  <a:pt x="4875822" y="171958"/>
                </a:lnTo>
                <a:lnTo>
                  <a:pt x="4878108" y="165100"/>
                </a:lnTo>
                <a:lnTo>
                  <a:pt x="4881410" y="159003"/>
                </a:lnTo>
                <a:lnTo>
                  <a:pt x="4884585" y="152908"/>
                </a:lnTo>
                <a:lnTo>
                  <a:pt x="4888776" y="147954"/>
                </a:lnTo>
                <a:lnTo>
                  <a:pt x="4894110" y="144399"/>
                </a:lnTo>
                <a:lnTo>
                  <a:pt x="4899317" y="140715"/>
                </a:lnTo>
                <a:lnTo>
                  <a:pt x="4905667" y="138937"/>
                </a:lnTo>
                <a:lnTo>
                  <a:pt x="4921034" y="138937"/>
                </a:lnTo>
                <a:lnTo>
                  <a:pt x="4928654" y="141604"/>
                </a:lnTo>
                <a:lnTo>
                  <a:pt x="4936020" y="146938"/>
                </a:lnTo>
                <a:lnTo>
                  <a:pt x="4941050" y="150907"/>
                </a:lnTo>
                <a:lnTo>
                  <a:pt x="4949955" y="159457"/>
                </a:lnTo>
                <a:lnTo>
                  <a:pt x="4959134" y="170179"/>
                </a:lnTo>
                <a:lnTo>
                  <a:pt x="4959134" y="236220"/>
                </a:lnTo>
                <a:lnTo>
                  <a:pt x="4954435" y="242188"/>
                </a:lnTo>
                <a:lnTo>
                  <a:pt x="4949990" y="247269"/>
                </a:lnTo>
                <a:lnTo>
                  <a:pt x="4946053" y="251333"/>
                </a:lnTo>
                <a:lnTo>
                  <a:pt x="4941989" y="255397"/>
                </a:lnTo>
                <a:lnTo>
                  <a:pt x="4938052" y="258699"/>
                </a:lnTo>
                <a:lnTo>
                  <a:pt x="4934242" y="261238"/>
                </a:lnTo>
                <a:lnTo>
                  <a:pt x="4930432" y="263778"/>
                </a:lnTo>
                <a:lnTo>
                  <a:pt x="4923066" y="266700"/>
                </a:lnTo>
                <a:lnTo>
                  <a:pt x="4919510" y="267843"/>
                </a:lnTo>
                <a:lnTo>
                  <a:pt x="4915700" y="268350"/>
                </a:lnTo>
                <a:lnTo>
                  <a:pt x="4904143" y="268350"/>
                </a:lnTo>
                <a:close/>
              </a:path>
              <a:path w="6680746" h="392302">
                <a:moveTo>
                  <a:pt x="4883839" y="315065"/>
                </a:moveTo>
                <a:lnTo>
                  <a:pt x="4880521" y="247903"/>
                </a:lnTo>
                <a:lnTo>
                  <a:pt x="4877473" y="241808"/>
                </a:lnTo>
                <a:lnTo>
                  <a:pt x="4875187" y="234696"/>
                </a:lnTo>
                <a:lnTo>
                  <a:pt x="4873917" y="226822"/>
                </a:lnTo>
                <a:lnTo>
                  <a:pt x="4872520" y="218948"/>
                </a:lnTo>
                <a:lnTo>
                  <a:pt x="4871885" y="210820"/>
                </a:lnTo>
                <a:lnTo>
                  <a:pt x="4871383" y="312317"/>
                </a:lnTo>
                <a:lnTo>
                  <a:pt x="4883839" y="315065"/>
                </a:lnTo>
                <a:close/>
              </a:path>
              <a:path w="6680746" h="392302">
                <a:moveTo>
                  <a:pt x="4967389" y="303149"/>
                </a:moveTo>
                <a:lnTo>
                  <a:pt x="4967389" y="304800"/>
                </a:lnTo>
                <a:lnTo>
                  <a:pt x="4969421" y="308483"/>
                </a:lnTo>
                <a:lnTo>
                  <a:pt x="4972723" y="310134"/>
                </a:lnTo>
                <a:lnTo>
                  <a:pt x="4976914" y="311403"/>
                </a:lnTo>
                <a:lnTo>
                  <a:pt x="4979962" y="311658"/>
                </a:lnTo>
                <a:lnTo>
                  <a:pt x="4982883" y="312038"/>
                </a:lnTo>
                <a:lnTo>
                  <a:pt x="4999774" y="312038"/>
                </a:lnTo>
                <a:lnTo>
                  <a:pt x="5002822" y="311658"/>
                </a:lnTo>
                <a:lnTo>
                  <a:pt x="5005870" y="311403"/>
                </a:lnTo>
                <a:lnTo>
                  <a:pt x="5008283" y="310896"/>
                </a:lnTo>
                <a:lnTo>
                  <a:pt x="5011839" y="309372"/>
                </a:lnTo>
                <a:lnTo>
                  <a:pt x="5014633" y="306197"/>
                </a:lnTo>
                <a:lnTo>
                  <a:pt x="5015014" y="303149"/>
                </a:lnTo>
                <a:lnTo>
                  <a:pt x="5015014" y="10287"/>
                </a:lnTo>
                <a:lnTo>
                  <a:pt x="5007140" y="2412"/>
                </a:lnTo>
                <a:lnTo>
                  <a:pt x="5000663" y="1397"/>
                </a:lnTo>
                <a:lnTo>
                  <a:pt x="4997107" y="888"/>
                </a:lnTo>
                <a:lnTo>
                  <a:pt x="4977041" y="888"/>
                </a:lnTo>
                <a:lnTo>
                  <a:pt x="4973485" y="1397"/>
                </a:lnTo>
                <a:lnTo>
                  <a:pt x="4969929" y="1777"/>
                </a:lnTo>
                <a:lnTo>
                  <a:pt x="4967389" y="281050"/>
                </a:lnTo>
                <a:lnTo>
                  <a:pt x="4967389" y="303149"/>
                </a:lnTo>
                <a:close/>
              </a:path>
              <a:path w="6680746" h="392302">
                <a:moveTo>
                  <a:pt x="5226215" y="102615"/>
                </a:moveTo>
                <a:lnTo>
                  <a:pt x="5224310" y="99060"/>
                </a:lnTo>
                <a:lnTo>
                  <a:pt x="5221389" y="97409"/>
                </a:lnTo>
                <a:lnTo>
                  <a:pt x="5217198" y="96138"/>
                </a:lnTo>
                <a:lnTo>
                  <a:pt x="5214150" y="95758"/>
                </a:lnTo>
                <a:lnTo>
                  <a:pt x="5210975" y="95376"/>
                </a:lnTo>
                <a:lnTo>
                  <a:pt x="5207038" y="95123"/>
                </a:lnTo>
                <a:lnTo>
                  <a:pt x="5197640" y="95123"/>
                </a:lnTo>
                <a:lnTo>
                  <a:pt x="5193830" y="95376"/>
                </a:lnTo>
                <a:lnTo>
                  <a:pt x="5190782" y="95758"/>
                </a:lnTo>
                <a:lnTo>
                  <a:pt x="5187734" y="96138"/>
                </a:lnTo>
                <a:lnTo>
                  <a:pt x="5185194" y="96647"/>
                </a:lnTo>
                <a:lnTo>
                  <a:pt x="5181384" y="98171"/>
                </a:lnTo>
                <a:lnTo>
                  <a:pt x="5178590" y="101346"/>
                </a:lnTo>
                <a:lnTo>
                  <a:pt x="5178209" y="104139"/>
                </a:lnTo>
                <a:lnTo>
                  <a:pt x="5178209" y="303149"/>
                </a:lnTo>
                <a:lnTo>
                  <a:pt x="5186210" y="310641"/>
                </a:lnTo>
                <a:lnTo>
                  <a:pt x="5196243" y="311912"/>
                </a:lnTo>
                <a:lnTo>
                  <a:pt x="5200815" y="312165"/>
                </a:lnTo>
                <a:lnTo>
                  <a:pt x="5211737" y="312165"/>
                </a:lnTo>
                <a:lnTo>
                  <a:pt x="5219865" y="311531"/>
                </a:lnTo>
                <a:lnTo>
                  <a:pt x="5230660" y="309118"/>
                </a:lnTo>
                <a:lnTo>
                  <a:pt x="5234470" y="303149"/>
                </a:lnTo>
                <a:lnTo>
                  <a:pt x="5234470" y="170814"/>
                </a:lnTo>
                <a:lnTo>
                  <a:pt x="5239106" y="165178"/>
                </a:lnTo>
                <a:lnTo>
                  <a:pt x="5248081" y="155493"/>
                </a:lnTo>
                <a:lnTo>
                  <a:pt x="5256568" y="148082"/>
                </a:lnTo>
                <a:lnTo>
                  <a:pt x="5263299" y="142875"/>
                </a:lnTo>
                <a:lnTo>
                  <a:pt x="5270157" y="140208"/>
                </a:lnTo>
                <a:lnTo>
                  <a:pt x="5282349" y="140208"/>
                </a:lnTo>
                <a:lnTo>
                  <a:pt x="5291112" y="143510"/>
                </a:lnTo>
                <a:lnTo>
                  <a:pt x="5298351" y="148716"/>
                </a:lnTo>
                <a:lnTo>
                  <a:pt x="5303431" y="156590"/>
                </a:lnTo>
                <a:lnTo>
                  <a:pt x="5306606" y="166750"/>
                </a:lnTo>
                <a:lnTo>
                  <a:pt x="5307876" y="172338"/>
                </a:lnTo>
                <a:lnTo>
                  <a:pt x="5308511" y="178435"/>
                </a:lnTo>
                <a:lnTo>
                  <a:pt x="5308511" y="303149"/>
                </a:lnTo>
                <a:lnTo>
                  <a:pt x="5309019" y="305943"/>
                </a:lnTo>
                <a:lnTo>
                  <a:pt x="5316639" y="310641"/>
                </a:lnTo>
                <a:lnTo>
                  <a:pt x="5322989" y="311531"/>
                </a:lnTo>
                <a:lnTo>
                  <a:pt x="5331117" y="312165"/>
                </a:lnTo>
                <a:lnTo>
                  <a:pt x="5342039" y="312165"/>
                </a:lnTo>
                <a:lnTo>
                  <a:pt x="5350040" y="311531"/>
                </a:lnTo>
                <a:lnTo>
                  <a:pt x="5356517" y="310641"/>
                </a:lnTo>
                <a:lnTo>
                  <a:pt x="5364137" y="305943"/>
                </a:lnTo>
                <a:lnTo>
                  <a:pt x="5364518" y="303149"/>
                </a:lnTo>
                <a:lnTo>
                  <a:pt x="5364518" y="170814"/>
                </a:lnTo>
                <a:lnTo>
                  <a:pt x="5369382" y="165058"/>
                </a:lnTo>
                <a:lnTo>
                  <a:pt x="5378416" y="155445"/>
                </a:lnTo>
                <a:lnTo>
                  <a:pt x="5386870" y="148082"/>
                </a:lnTo>
                <a:lnTo>
                  <a:pt x="5393728" y="142875"/>
                </a:lnTo>
                <a:lnTo>
                  <a:pt x="5400459" y="140208"/>
                </a:lnTo>
                <a:lnTo>
                  <a:pt x="5412651" y="140208"/>
                </a:lnTo>
                <a:lnTo>
                  <a:pt x="5417477" y="141350"/>
                </a:lnTo>
                <a:lnTo>
                  <a:pt x="5421414" y="143510"/>
                </a:lnTo>
                <a:lnTo>
                  <a:pt x="5425351" y="145669"/>
                </a:lnTo>
                <a:lnTo>
                  <a:pt x="5428653" y="148716"/>
                </a:lnTo>
                <a:lnTo>
                  <a:pt x="5431193" y="152653"/>
                </a:lnTo>
                <a:lnTo>
                  <a:pt x="5433860" y="156590"/>
                </a:lnTo>
                <a:lnTo>
                  <a:pt x="5435765" y="161289"/>
                </a:lnTo>
                <a:lnTo>
                  <a:pt x="5437035" y="166750"/>
                </a:lnTo>
                <a:lnTo>
                  <a:pt x="5438305" y="172338"/>
                </a:lnTo>
                <a:lnTo>
                  <a:pt x="5438940" y="178435"/>
                </a:lnTo>
                <a:lnTo>
                  <a:pt x="5438940" y="303149"/>
                </a:lnTo>
                <a:lnTo>
                  <a:pt x="5439321" y="305943"/>
                </a:lnTo>
                <a:lnTo>
                  <a:pt x="5442496" y="309118"/>
                </a:lnTo>
                <a:lnTo>
                  <a:pt x="5446814" y="310641"/>
                </a:lnTo>
                <a:lnTo>
                  <a:pt x="5449608" y="311150"/>
                </a:lnTo>
                <a:lnTo>
                  <a:pt x="5453164" y="311531"/>
                </a:lnTo>
                <a:lnTo>
                  <a:pt x="5456720" y="311912"/>
                </a:lnTo>
                <a:lnTo>
                  <a:pt x="5461419" y="312165"/>
                </a:lnTo>
                <a:lnTo>
                  <a:pt x="5472595" y="312165"/>
                </a:lnTo>
                <a:lnTo>
                  <a:pt x="5477040" y="311912"/>
                </a:lnTo>
                <a:lnTo>
                  <a:pt x="5480596" y="311531"/>
                </a:lnTo>
                <a:lnTo>
                  <a:pt x="5484279" y="311150"/>
                </a:lnTo>
                <a:lnTo>
                  <a:pt x="5487073" y="310641"/>
                </a:lnTo>
                <a:lnTo>
                  <a:pt x="5491264" y="309118"/>
                </a:lnTo>
                <a:lnTo>
                  <a:pt x="5494439" y="305943"/>
                </a:lnTo>
                <a:lnTo>
                  <a:pt x="5494947" y="303149"/>
                </a:lnTo>
                <a:lnTo>
                  <a:pt x="5494947" y="175768"/>
                </a:lnTo>
                <a:lnTo>
                  <a:pt x="5494769" y="168085"/>
                </a:lnTo>
                <a:lnTo>
                  <a:pt x="5493628" y="155344"/>
                </a:lnTo>
                <a:lnTo>
                  <a:pt x="5491391" y="143128"/>
                </a:lnTo>
                <a:lnTo>
                  <a:pt x="5485771" y="126884"/>
                </a:lnTo>
                <a:lnTo>
                  <a:pt x="5479453" y="116204"/>
                </a:lnTo>
                <a:lnTo>
                  <a:pt x="5468539" y="104957"/>
                </a:lnTo>
                <a:lnTo>
                  <a:pt x="5457482" y="98044"/>
                </a:lnTo>
                <a:lnTo>
                  <a:pt x="5450021" y="95044"/>
                </a:lnTo>
                <a:lnTo>
                  <a:pt x="5437828" y="92252"/>
                </a:lnTo>
                <a:lnTo>
                  <a:pt x="5423954" y="91312"/>
                </a:lnTo>
                <a:lnTo>
                  <a:pt x="5418112" y="91312"/>
                </a:lnTo>
                <a:lnTo>
                  <a:pt x="5406809" y="93472"/>
                </a:lnTo>
                <a:lnTo>
                  <a:pt x="5395760" y="97027"/>
                </a:lnTo>
                <a:lnTo>
                  <a:pt x="5390172" y="99949"/>
                </a:lnTo>
                <a:lnTo>
                  <a:pt x="5384584" y="102870"/>
                </a:lnTo>
                <a:lnTo>
                  <a:pt x="5378869" y="106552"/>
                </a:lnTo>
                <a:lnTo>
                  <a:pt x="5373154" y="111251"/>
                </a:lnTo>
                <a:lnTo>
                  <a:pt x="5367439" y="115824"/>
                </a:lnTo>
                <a:lnTo>
                  <a:pt x="5361597" y="121285"/>
                </a:lnTo>
                <a:lnTo>
                  <a:pt x="5355628" y="127762"/>
                </a:lnTo>
                <a:lnTo>
                  <a:pt x="5353088" y="122174"/>
                </a:lnTo>
                <a:lnTo>
                  <a:pt x="5350040" y="117221"/>
                </a:lnTo>
                <a:lnTo>
                  <a:pt x="5346230" y="112775"/>
                </a:lnTo>
                <a:lnTo>
                  <a:pt x="5342547" y="108331"/>
                </a:lnTo>
                <a:lnTo>
                  <a:pt x="5338102" y="104521"/>
                </a:lnTo>
                <a:lnTo>
                  <a:pt x="5333022" y="101346"/>
                </a:lnTo>
                <a:lnTo>
                  <a:pt x="5327815" y="98044"/>
                </a:lnTo>
                <a:lnTo>
                  <a:pt x="5321973" y="95631"/>
                </a:lnTo>
                <a:lnTo>
                  <a:pt x="5315496" y="93979"/>
                </a:lnTo>
                <a:lnTo>
                  <a:pt x="5308892" y="92201"/>
                </a:lnTo>
                <a:lnTo>
                  <a:pt x="5301526" y="91312"/>
                </a:lnTo>
                <a:lnTo>
                  <a:pt x="5293398" y="91312"/>
                </a:lnTo>
                <a:lnTo>
                  <a:pt x="5283363" y="92045"/>
                </a:lnTo>
                <a:lnTo>
                  <a:pt x="5271040" y="95045"/>
                </a:lnTo>
                <a:lnTo>
                  <a:pt x="5259108" y="100329"/>
                </a:lnTo>
                <a:lnTo>
                  <a:pt x="5255762" y="102216"/>
                </a:lnTo>
                <a:lnTo>
                  <a:pt x="5245913" y="108881"/>
                </a:lnTo>
                <a:lnTo>
                  <a:pt x="5236050" y="117198"/>
                </a:lnTo>
                <a:lnTo>
                  <a:pt x="5226215" y="127126"/>
                </a:lnTo>
                <a:lnTo>
                  <a:pt x="5226215" y="102615"/>
                </a:lnTo>
                <a:close/>
              </a:path>
              <a:path w="6680746" h="392302">
                <a:moveTo>
                  <a:pt x="5552478" y="98171"/>
                </a:moveTo>
                <a:lnTo>
                  <a:pt x="5549303" y="101346"/>
                </a:lnTo>
                <a:lnTo>
                  <a:pt x="5548922" y="104139"/>
                </a:lnTo>
                <a:lnTo>
                  <a:pt x="5548922" y="226144"/>
                </a:lnTo>
                <a:lnTo>
                  <a:pt x="5549319" y="240451"/>
                </a:lnTo>
                <a:lnTo>
                  <a:pt x="5550528" y="253081"/>
                </a:lnTo>
                <a:lnTo>
                  <a:pt x="5552605" y="264033"/>
                </a:lnTo>
                <a:lnTo>
                  <a:pt x="5558344" y="280277"/>
                </a:lnTo>
                <a:lnTo>
                  <a:pt x="5564797" y="290957"/>
                </a:lnTo>
                <a:lnTo>
                  <a:pt x="5576262" y="302475"/>
                </a:lnTo>
                <a:lnTo>
                  <a:pt x="5587403" y="309245"/>
                </a:lnTo>
                <a:lnTo>
                  <a:pt x="5595671" y="312451"/>
                </a:lnTo>
                <a:lnTo>
                  <a:pt x="5607947" y="315088"/>
                </a:lnTo>
                <a:lnTo>
                  <a:pt x="5621947" y="315975"/>
                </a:lnTo>
                <a:lnTo>
                  <a:pt x="5632919" y="315140"/>
                </a:lnTo>
                <a:lnTo>
                  <a:pt x="5645255" y="312130"/>
                </a:lnTo>
                <a:lnTo>
                  <a:pt x="5657253" y="306959"/>
                </a:lnTo>
                <a:lnTo>
                  <a:pt x="5671178" y="298145"/>
                </a:lnTo>
                <a:lnTo>
                  <a:pt x="5681086" y="289941"/>
                </a:lnTo>
                <a:lnTo>
                  <a:pt x="5690908" y="280162"/>
                </a:lnTo>
                <a:lnTo>
                  <a:pt x="5690908" y="304673"/>
                </a:lnTo>
                <a:lnTo>
                  <a:pt x="5700052" y="311150"/>
                </a:lnTo>
                <a:lnTo>
                  <a:pt x="5710085" y="312165"/>
                </a:lnTo>
                <a:lnTo>
                  <a:pt x="5719610" y="312165"/>
                </a:lnTo>
                <a:lnTo>
                  <a:pt x="5729516" y="311150"/>
                </a:lnTo>
                <a:lnTo>
                  <a:pt x="5738533" y="305943"/>
                </a:lnTo>
                <a:lnTo>
                  <a:pt x="5738914" y="303149"/>
                </a:lnTo>
                <a:lnTo>
                  <a:pt x="5738914" y="104139"/>
                </a:lnTo>
                <a:lnTo>
                  <a:pt x="5731040" y="96647"/>
                </a:lnTo>
                <a:lnTo>
                  <a:pt x="5724563" y="95758"/>
                </a:lnTo>
                <a:lnTo>
                  <a:pt x="5721007" y="95376"/>
                </a:lnTo>
                <a:lnTo>
                  <a:pt x="5716435" y="95123"/>
                </a:lnTo>
                <a:lnTo>
                  <a:pt x="5705513" y="95123"/>
                </a:lnTo>
                <a:lnTo>
                  <a:pt x="5700941" y="95376"/>
                </a:lnTo>
                <a:lnTo>
                  <a:pt x="5697385" y="95758"/>
                </a:lnTo>
                <a:lnTo>
                  <a:pt x="5693829" y="96138"/>
                </a:lnTo>
                <a:lnTo>
                  <a:pt x="5690908" y="96647"/>
                </a:lnTo>
                <a:lnTo>
                  <a:pt x="5686590" y="98171"/>
                </a:lnTo>
                <a:lnTo>
                  <a:pt x="5683415" y="101346"/>
                </a:lnTo>
                <a:lnTo>
                  <a:pt x="5683034" y="104139"/>
                </a:lnTo>
                <a:lnTo>
                  <a:pt x="5683034" y="236474"/>
                </a:lnTo>
                <a:lnTo>
                  <a:pt x="5677809" y="242585"/>
                </a:lnTo>
                <a:lnTo>
                  <a:pt x="5668653" y="251984"/>
                </a:lnTo>
                <a:lnTo>
                  <a:pt x="5659920" y="259207"/>
                </a:lnTo>
                <a:lnTo>
                  <a:pt x="5652681" y="264413"/>
                </a:lnTo>
                <a:lnTo>
                  <a:pt x="5645569" y="267081"/>
                </a:lnTo>
                <a:lnTo>
                  <a:pt x="5632742" y="267081"/>
                </a:lnTo>
                <a:lnTo>
                  <a:pt x="5627789" y="265938"/>
                </a:lnTo>
                <a:lnTo>
                  <a:pt x="5623598" y="263778"/>
                </a:lnTo>
                <a:lnTo>
                  <a:pt x="5619280" y="261620"/>
                </a:lnTo>
                <a:lnTo>
                  <a:pt x="5615851" y="258572"/>
                </a:lnTo>
                <a:lnTo>
                  <a:pt x="5613057" y="254635"/>
                </a:lnTo>
                <a:lnTo>
                  <a:pt x="5610390" y="250698"/>
                </a:lnTo>
                <a:lnTo>
                  <a:pt x="5608231" y="245999"/>
                </a:lnTo>
                <a:lnTo>
                  <a:pt x="5606961" y="240537"/>
                </a:lnTo>
                <a:lnTo>
                  <a:pt x="5605564" y="234950"/>
                </a:lnTo>
                <a:lnTo>
                  <a:pt x="5604929" y="226949"/>
                </a:lnTo>
                <a:lnTo>
                  <a:pt x="5604929" y="104139"/>
                </a:lnTo>
                <a:lnTo>
                  <a:pt x="5604548" y="101346"/>
                </a:lnTo>
                <a:lnTo>
                  <a:pt x="5601119" y="98171"/>
                </a:lnTo>
                <a:lnTo>
                  <a:pt x="5596801" y="96647"/>
                </a:lnTo>
                <a:lnTo>
                  <a:pt x="5594007" y="96138"/>
                </a:lnTo>
                <a:lnTo>
                  <a:pt x="5590451" y="95758"/>
                </a:lnTo>
                <a:lnTo>
                  <a:pt x="5586895" y="95376"/>
                </a:lnTo>
                <a:lnTo>
                  <a:pt x="5582323" y="95123"/>
                </a:lnTo>
                <a:lnTo>
                  <a:pt x="5571401" y="95123"/>
                </a:lnTo>
                <a:lnTo>
                  <a:pt x="5566956" y="95376"/>
                </a:lnTo>
                <a:lnTo>
                  <a:pt x="5563273" y="95758"/>
                </a:lnTo>
                <a:lnTo>
                  <a:pt x="5559590" y="96138"/>
                </a:lnTo>
                <a:lnTo>
                  <a:pt x="5556796" y="96647"/>
                </a:lnTo>
                <a:lnTo>
                  <a:pt x="5552478" y="98171"/>
                </a:lnTo>
                <a:close/>
              </a:path>
              <a:path w="6680746" h="392302">
                <a:moveTo>
                  <a:pt x="5843435" y="102615"/>
                </a:moveTo>
                <a:lnTo>
                  <a:pt x="5841530" y="99060"/>
                </a:lnTo>
                <a:lnTo>
                  <a:pt x="5838609" y="97409"/>
                </a:lnTo>
                <a:lnTo>
                  <a:pt x="5834418" y="96138"/>
                </a:lnTo>
                <a:lnTo>
                  <a:pt x="5831370" y="95758"/>
                </a:lnTo>
                <a:lnTo>
                  <a:pt x="5828195" y="95376"/>
                </a:lnTo>
                <a:lnTo>
                  <a:pt x="5824258" y="95123"/>
                </a:lnTo>
                <a:lnTo>
                  <a:pt x="5814860" y="95123"/>
                </a:lnTo>
                <a:lnTo>
                  <a:pt x="5811050" y="95376"/>
                </a:lnTo>
                <a:lnTo>
                  <a:pt x="5808002" y="95758"/>
                </a:lnTo>
                <a:lnTo>
                  <a:pt x="5804954" y="96138"/>
                </a:lnTo>
                <a:lnTo>
                  <a:pt x="5802414" y="96647"/>
                </a:lnTo>
                <a:lnTo>
                  <a:pt x="5798604" y="98171"/>
                </a:lnTo>
                <a:lnTo>
                  <a:pt x="5795810" y="101346"/>
                </a:lnTo>
                <a:lnTo>
                  <a:pt x="5795429" y="104139"/>
                </a:lnTo>
                <a:lnTo>
                  <a:pt x="5795429" y="303149"/>
                </a:lnTo>
                <a:lnTo>
                  <a:pt x="5803430" y="310641"/>
                </a:lnTo>
                <a:lnTo>
                  <a:pt x="5813463" y="311912"/>
                </a:lnTo>
                <a:lnTo>
                  <a:pt x="5818035" y="312165"/>
                </a:lnTo>
                <a:lnTo>
                  <a:pt x="5828957" y="312165"/>
                </a:lnTo>
                <a:lnTo>
                  <a:pt x="5837085" y="311531"/>
                </a:lnTo>
                <a:lnTo>
                  <a:pt x="5847880" y="309118"/>
                </a:lnTo>
                <a:lnTo>
                  <a:pt x="5851690" y="303149"/>
                </a:lnTo>
                <a:lnTo>
                  <a:pt x="5851690" y="170814"/>
                </a:lnTo>
                <a:lnTo>
                  <a:pt x="5856601" y="164879"/>
                </a:lnTo>
                <a:lnTo>
                  <a:pt x="5865618" y="155374"/>
                </a:lnTo>
                <a:lnTo>
                  <a:pt x="5874423" y="148082"/>
                </a:lnTo>
                <a:lnTo>
                  <a:pt x="5881662" y="142875"/>
                </a:lnTo>
                <a:lnTo>
                  <a:pt x="5888901" y="140208"/>
                </a:lnTo>
                <a:lnTo>
                  <a:pt x="5901728" y="140208"/>
                </a:lnTo>
                <a:lnTo>
                  <a:pt x="5906681" y="141350"/>
                </a:lnTo>
                <a:lnTo>
                  <a:pt x="5910872" y="143510"/>
                </a:lnTo>
                <a:lnTo>
                  <a:pt x="5915190" y="145669"/>
                </a:lnTo>
                <a:lnTo>
                  <a:pt x="5918619" y="148716"/>
                </a:lnTo>
                <a:lnTo>
                  <a:pt x="5921286" y="152653"/>
                </a:lnTo>
                <a:lnTo>
                  <a:pt x="5923953" y="156590"/>
                </a:lnTo>
                <a:lnTo>
                  <a:pt x="5925985" y="161289"/>
                </a:lnTo>
                <a:lnTo>
                  <a:pt x="5927382" y="166750"/>
                </a:lnTo>
                <a:lnTo>
                  <a:pt x="5928779" y="172338"/>
                </a:lnTo>
                <a:lnTo>
                  <a:pt x="5929541" y="179959"/>
                </a:lnTo>
                <a:lnTo>
                  <a:pt x="5929541" y="303149"/>
                </a:lnTo>
                <a:lnTo>
                  <a:pt x="5930049" y="305943"/>
                </a:lnTo>
                <a:lnTo>
                  <a:pt x="5937415" y="310641"/>
                </a:lnTo>
                <a:lnTo>
                  <a:pt x="5947575" y="311912"/>
                </a:lnTo>
                <a:lnTo>
                  <a:pt x="5952147" y="312165"/>
                </a:lnTo>
                <a:lnTo>
                  <a:pt x="5963069" y="312165"/>
                </a:lnTo>
                <a:lnTo>
                  <a:pt x="5971197" y="311531"/>
                </a:lnTo>
                <a:lnTo>
                  <a:pt x="5981865" y="309118"/>
                </a:lnTo>
                <a:lnTo>
                  <a:pt x="5985548" y="303149"/>
                </a:lnTo>
                <a:lnTo>
                  <a:pt x="5985548" y="180212"/>
                </a:lnTo>
                <a:lnTo>
                  <a:pt x="5985161" y="167026"/>
                </a:lnTo>
                <a:lnTo>
                  <a:pt x="5983891" y="154355"/>
                </a:lnTo>
                <a:lnTo>
                  <a:pt x="5981738" y="143128"/>
                </a:lnTo>
                <a:lnTo>
                  <a:pt x="5975871" y="126824"/>
                </a:lnTo>
                <a:lnTo>
                  <a:pt x="5969419" y="116204"/>
                </a:lnTo>
                <a:lnTo>
                  <a:pt x="5958075" y="104823"/>
                </a:lnTo>
                <a:lnTo>
                  <a:pt x="5946813" y="98044"/>
                </a:lnTo>
                <a:lnTo>
                  <a:pt x="5938733" y="94887"/>
                </a:lnTo>
                <a:lnTo>
                  <a:pt x="5926483" y="92212"/>
                </a:lnTo>
                <a:lnTo>
                  <a:pt x="5912523" y="91312"/>
                </a:lnTo>
                <a:lnTo>
                  <a:pt x="5901294" y="92174"/>
                </a:lnTo>
                <a:lnTo>
                  <a:pt x="5888976" y="95186"/>
                </a:lnTo>
                <a:lnTo>
                  <a:pt x="5876963" y="100329"/>
                </a:lnTo>
                <a:lnTo>
                  <a:pt x="5863092" y="109054"/>
                </a:lnTo>
                <a:lnTo>
                  <a:pt x="5853197" y="117303"/>
                </a:lnTo>
                <a:lnTo>
                  <a:pt x="5843435" y="127126"/>
                </a:lnTo>
                <a:lnTo>
                  <a:pt x="5843435" y="102615"/>
                </a:lnTo>
                <a:close/>
              </a:path>
              <a:path w="6680746" h="392302">
                <a:moveTo>
                  <a:pt x="6118771" y="268350"/>
                </a:moveTo>
                <a:lnTo>
                  <a:pt x="6112294" y="266573"/>
                </a:lnTo>
                <a:lnTo>
                  <a:pt x="6107214" y="262763"/>
                </a:lnTo>
                <a:lnTo>
                  <a:pt x="6102261" y="259079"/>
                </a:lnTo>
                <a:lnTo>
                  <a:pt x="6098197" y="254126"/>
                </a:lnTo>
                <a:lnTo>
                  <a:pt x="6095149" y="247903"/>
                </a:lnTo>
                <a:lnTo>
                  <a:pt x="6098467" y="315065"/>
                </a:lnTo>
                <a:lnTo>
                  <a:pt x="6112421" y="315975"/>
                </a:lnTo>
                <a:lnTo>
                  <a:pt x="6112786" y="315975"/>
                </a:lnTo>
                <a:lnTo>
                  <a:pt x="6125942" y="314923"/>
                </a:lnTo>
                <a:lnTo>
                  <a:pt x="6138266" y="311875"/>
                </a:lnTo>
                <a:lnTo>
                  <a:pt x="6149759" y="306832"/>
                </a:lnTo>
                <a:lnTo>
                  <a:pt x="6162543" y="298671"/>
                </a:lnTo>
                <a:lnTo>
                  <a:pt x="6172410" y="290556"/>
                </a:lnTo>
                <a:lnTo>
                  <a:pt x="6182017" y="281050"/>
                </a:lnTo>
                <a:lnTo>
                  <a:pt x="6184557" y="1777"/>
                </a:lnTo>
                <a:lnTo>
                  <a:pt x="6181636" y="2412"/>
                </a:lnTo>
                <a:lnTo>
                  <a:pt x="6177318" y="4063"/>
                </a:lnTo>
                <a:lnTo>
                  <a:pt x="6174143" y="7493"/>
                </a:lnTo>
                <a:lnTo>
                  <a:pt x="6173762" y="10287"/>
                </a:lnTo>
                <a:lnTo>
                  <a:pt x="6173762" y="118110"/>
                </a:lnTo>
                <a:lnTo>
                  <a:pt x="6167291" y="112128"/>
                </a:lnTo>
                <a:lnTo>
                  <a:pt x="6157085" y="104253"/>
                </a:lnTo>
                <a:lnTo>
                  <a:pt x="6146838" y="98171"/>
                </a:lnTo>
                <a:lnTo>
                  <a:pt x="6129483" y="92446"/>
                </a:lnTo>
                <a:lnTo>
                  <a:pt x="6116358" y="91312"/>
                </a:lnTo>
                <a:lnTo>
                  <a:pt x="6116097" y="91313"/>
                </a:lnTo>
                <a:lnTo>
                  <a:pt x="6102646" y="92228"/>
                </a:lnTo>
                <a:lnTo>
                  <a:pt x="6090254" y="94928"/>
                </a:lnTo>
                <a:lnTo>
                  <a:pt x="6078893" y="99440"/>
                </a:lnTo>
                <a:lnTo>
                  <a:pt x="6070029" y="104590"/>
                </a:lnTo>
                <a:lnTo>
                  <a:pt x="6060179" y="112604"/>
                </a:lnTo>
                <a:lnTo>
                  <a:pt x="6051715" y="122427"/>
                </a:lnTo>
                <a:lnTo>
                  <a:pt x="6044479" y="133978"/>
                </a:lnTo>
                <a:lnTo>
                  <a:pt x="6039247" y="145601"/>
                </a:lnTo>
                <a:lnTo>
                  <a:pt x="6035078" y="158496"/>
                </a:lnTo>
                <a:lnTo>
                  <a:pt x="6032931" y="167671"/>
                </a:lnTo>
                <a:lnTo>
                  <a:pt x="6030948" y="179826"/>
                </a:lnTo>
                <a:lnTo>
                  <a:pt x="6029759" y="192717"/>
                </a:lnTo>
                <a:lnTo>
                  <a:pt x="6029363" y="206375"/>
                </a:lnTo>
                <a:lnTo>
                  <a:pt x="6029407" y="210714"/>
                </a:lnTo>
                <a:lnTo>
                  <a:pt x="6030083" y="223658"/>
                </a:lnTo>
                <a:lnTo>
                  <a:pt x="6031557" y="236217"/>
                </a:lnTo>
                <a:lnTo>
                  <a:pt x="6033808" y="248412"/>
                </a:lnTo>
                <a:lnTo>
                  <a:pt x="6037340" y="260970"/>
                </a:lnTo>
                <a:lnTo>
                  <a:pt x="6042132" y="272742"/>
                </a:lnTo>
                <a:lnTo>
                  <a:pt x="6048159" y="283337"/>
                </a:lnTo>
                <a:lnTo>
                  <a:pt x="6054129" y="291136"/>
                </a:lnTo>
                <a:lnTo>
                  <a:pt x="6063270" y="299929"/>
                </a:lnTo>
                <a:lnTo>
                  <a:pt x="6073940" y="307086"/>
                </a:lnTo>
                <a:lnTo>
                  <a:pt x="6086011" y="312317"/>
                </a:lnTo>
                <a:lnTo>
                  <a:pt x="6086513" y="210820"/>
                </a:lnTo>
                <a:lnTo>
                  <a:pt x="6086513" y="194690"/>
                </a:lnTo>
                <a:lnTo>
                  <a:pt x="6087275" y="186944"/>
                </a:lnTo>
                <a:lnTo>
                  <a:pt x="6088799" y="179450"/>
                </a:lnTo>
                <a:lnTo>
                  <a:pt x="6090450" y="171958"/>
                </a:lnTo>
                <a:lnTo>
                  <a:pt x="6092736" y="165100"/>
                </a:lnTo>
                <a:lnTo>
                  <a:pt x="6096038" y="159003"/>
                </a:lnTo>
                <a:lnTo>
                  <a:pt x="6099213" y="152908"/>
                </a:lnTo>
                <a:lnTo>
                  <a:pt x="6103404" y="147954"/>
                </a:lnTo>
                <a:lnTo>
                  <a:pt x="6108738" y="144399"/>
                </a:lnTo>
                <a:lnTo>
                  <a:pt x="6113945" y="140715"/>
                </a:lnTo>
                <a:lnTo>
                  <a:pt x="6120295" y="138937"/>
                </a:lnTo>
                <a:lnTo>
                  <a:pt x="6135662" y="138937"/>
                </a:lnTo>
                <a:lnTo>
                  <a:pt x="6143282" y="141604"/>
                </a:lnTo>
                <a:lnTo>
                  <a:pt x="6150648" y="146938"/>
                </a:lnTo>
                <a:lnTo>
                  <a:pt x="6155678" y="150907"/>
                </a:lnTo>
                <a:lnTo>
                  <a:pt x="6164583" y="159457"/>
                </a:lnTo>
                <a:lnTo>
                  <a:pt x="6173762" y="170179"/>
                </a:lnTo>
                <a:lnTo>
                  <a:pt x="6173762" y="236220"/>
                </a:lnTo>
                <a:lnTo>
                  <a:pt x="6169063" y="242188"/>
                </a:lnTo>
                <a:lnTo>
                  <a:pt x="6164618" y="247269"/>
                </a:lnTo>
                <a:lnTo>
                  <a:pt x="6160681" y="251333"/>
                </a:lnTo>
                <a:lnTo>
                  <a:pt x="6156617" y="255397"/>
                </a:lnTo>
                <a:lnTo>
                  <a:pt x="6152680" y="258699"/>
                </a:lnTo>
                <a:lnTo>
                  <a:pt x="6148870" y="261238"/>
                </a:lnTo>
                <a:lnTo>
                  <a:pt x="6145060" y="263778"/>
                </a:lnTo>
                <a:lnTo>
                  <a:pt x="6137694" y="266700"/>
                </a:lnTo>
                <a:lnTo>
                  <a:pt x="6134138" y="267843"/>
                </a:lnTo>
                <a:lnTo>
                  <a:pt x="6130328" y="268350"/>
                </a:lnTo>
                <a:lnTo>
                  <a:pt x="6118771" y="268350"/>
                </a:lnTo>
                <a:close/>
              </a:path>
              <a:path w="6680746" h="392302">
                <a:moveTo>
                  <a:pt x="6098467" y="315065"/>
                </a:moveTo>
                <a:lnTo>
                  <a:pt x="6095149" y="247903"/>
                </a:lnTo>
                <a:lnTo>
                  <a:pt x="6092101" y="241808"/>
                </a:lnTo>
                <a:lnTo>
                  <a:pt x="6089815" y="234696"/>
                </a:lnTo>
                <a:lnTo>
                  <a:pt x="6088545" y="226822"/>
                </a:lnTo>
                <a:lnTo>
                  <a:pt x="6087148" y="218948"/>
                </a:lnTo>
                <a:lnTo>
                  <a:pt x="6086513" y="210820"/>
                </a:lnTo>
                <a:lnTo>
                  <a:pt x="6086011" y="312317"/>
                </a:lnTo>
                <a:lnTo>
                  <a:pt x="6098467" y="315065"/>
                </a:lnTo>
                <a:close/>
              </a:path>
              <a:path w="6680746" h="392302">
                <a:moveTo>
                  <a:pt x="6182017" y="303149"/>
                </a:moveTo>
                <a:lnTo>
                  <a:pt x="6182017" y="304800"/>
                </a:lnTo>
                <a:lnTo>
                  <a:pt x="6184049" y="308483"/>
                </a:lnTo>
                <a:lnTo>
                  <a:pt x="6187351" y="310134"/>
                </a:lnTo>
                <a:lnTo>
                  <a:pt x="6191542" y="311403"/>
                </a:lnTo>
                <a:lnTo>
                  <a:pt x="6194590" y="311658"/>
                </a:lnTo>
                <a:lnTo>
                  <a:pt x="6197511" y="312038"/>
                </a:lnTo>
                <a:lnTo>
                  <a:pt x="6214402" y="312038"/>
                </a:lnTo>
                <a:lnTo>
                  <a:pt x="6217450" y="311658"/>
                </a:lnTo>
                <a:lnTo>
                  <a:pt x="6220498" y="311403"/>
                </a:lnTo>
                <a:lnTo>
                  <a:pt x="6222911" y="310896"/>
                </a:lnTo>
                <a:lnTo>
                  <a:pt x="6226467" y="309372"/>
                </a:lnTo>
                <a:lnTo>
                  <a:pt x="6229261" y="306197"/>
                </a:lnTo>
                <a:lnTo>
                  <a:pt x="6229642" y="303149"/>
                </a:lnTo>
                <a:lnTo>
                  <a:pt x="6229642" y="10287"/>
                </a:lnTo>
                <a:lnTo>
                  <a:pt x="6221768" y="2412"/>
                </a:lnTo>
                <a:lnTo>
                  <a:pt x="6215291" y="1397"/>
                </a:lnTo>
                <a:lnTo>
                  <a:pt x="6211735" y="888"/>
                </a:lnTo>
                <a:lnTo>
                  <a:pt x="6191669" y="888"/>
                </a:lnTo>
                <a:lnTo>
                  <a:pt x="6188113" y="1397"/>
                </a:lnTo>
                <a:lnTo>
                  <a:pt x="6184557" y="1777"/>
                </a:lnTo>
                <a:lnTo>
                  <a:pt x="6182017" y="281050"/>
                </a:lnTo>
                <a:lnTo>
                  <a:pt x="6182017" y="303149"/>
                </a:lnTo>
                <a:close/>
              </a:path>
              <a:path w="6680746" h="392302">
                <a:moveTo>
                  <a:pt x="6286157" y="104521"/>
                </a:moveTo>
                <a:lnTo>
                  <a:pt x="6286157" y="303149"/>
                </a:lnTo>
                <a:lnTo>
                  <a:pt x="6286538" y="305943"/>
                </a:lnTo>
                <a:lnTo>
                  <a:pt x="6294158" y="310641"/>
                </a:lnTo>
                <a:lnTo>
                  <a:pt x="6304191" y="311912"/>
                </a:lnTo>
                <a:lnTo>
                  <a:pt x="6308763" y="312165"/>
                </a:lnTo>
                <a:lnTo>
                  <a:pt x="6319685" y="312165"/>
                </a:lnTo>
                <a:lnTo>
                  <a:pt x="6327813" y="311531"/>
                </a:lnTo>
                <a:lnTo>
                  <a:pt x="6338608" y="309118"/>
                </a:lnTo>
                <a:lnTo>
                  <a:pt x="6342418" y="303149"/>
                </a:lnTo>
                <a:lnTo>
                  <a:pt x="6342418" y="104521"/>
                </a:lnTo>
                <a:lnTo>
                  <a:pt x="6334290" y="96900"/>
                </a:lnTo>
                <a:lnTo>
                  <a:pt x="6324257" y="95376"/>
                </a:lnTo>
                <a:lnTo>
                  <a:pt x="6319685" y="95123"/>
                </a:lnTo>
                <a:lnTo>
                  <a:pt x="6308763" y="95123"/>
                </a:lnTo>
                <a:lnTo>
                  <a:pt x="6300635" y="95758"/>
                </a:lnTo>
                <a:lnTo>
                  <a:pt x="6289840" y="98551"/>
                </a:lnTo>
                <a:lnTo>
                  <a:pt x="6286157" y="104521"/>
                </a:lnTo>
                <a:close/>
              </a:path>
              <a:path w="6680746" h="392302">
                <a:moveTo>
                  <a:pt x="6346609" y="36702"/>
                </a:moveTo>
                <a:lnTo>
                  <a:pt x="6346609" y="25781"/>
                </a:lnTo>
                <a:lnTo>
                  <a:pt x="6344323" y="18287"/>
                </a:lnTo>
                <a:lnTo>
                  <a:pt x="6339878" y="13970"/>
                </a:lnTo>
                <a:lnTo>
                  <a:pt x="6339469" y="13600"/>
                </a:lnTo>
                <a:lnTo>
                  <a:pt x="6329796" y="9129"/>
                </a:lnTo>
                <a:lnTo>
                  <a:pt x="6314478" y="7620"/>
                </a:lnTo>
                <a:lnTo>
                  <a:pt x="6312767" y="7633"/>
                </a:lnTo>
                <a:lnTo>
                  <a:pt x="6297959" y="9408"/>
                </a:lnTo>
                <a:lnTo>
                  <a:pt x="6288697" y="14224"/>
                </a:lnTo>
                <a:lnTo>
                  <a:pt x="6284125" y="18669"/>
                </a:lnTo>
                <a:lnTo>
                  <a:pt x="6281839" y="26415"/>
                </a:lnTo>
                <a:lnTo>
                  <a:pt x="6281839" y="48640"/>
                </a:lnTo>
                <a:lnTo>
                  <a:pt x="6283998" y="56134"/>
                </a:lnTo>
                <a:lnTo>
                  <a:pt x="6288443" y="60325"/>
                </a:lnTo>
                <a:lnTo>
                  <a:pt x="6298586" y="65109"/>
                </a:lnTo>
                <a:lnTo>
                  <a:pt x="6313970" y="66548"/>
                </a:lnTo>
                <a:lnTo>
                  <a:pt x="6315460" y="66537"/>
                </a:lnTo>
                <a:lnTo>
                  <a:pt x="6330305" y="64796"/>
                </a:lnTo>
                <a:lnTo>
                  <a:pt x="6339624" y="60071"/>
                </a:lnTo>
                <a:lnTo>
                  <a:pt x="6344323" y="55752"/>
                </a:lnTo>
                <a:lnTo>
                  <a:pt x="6346609" y="48006"/>
                </a:lnTo>
                <a:lnTo>
                  <a:pt x="6346609" y="36702"/>
                </a:lnTo>
                <a:close/>
              </a:path>
              <a:path w="6680746" h="392302">
                <a:moveTo>
                  <a:pt x="6454686" y="273812"/>
                </a:moveTo>
                <a:lnTo>
                  <a:pt x="6459131" y="315975"/>
                </a:lnTo>
                <a:lnTo>
                  <a:pt x="6469940" y="315348"/>
                </a:lnTo>
                <a:lnTo>
                  <a:pt x="6482463" y="312881"/>
                </a:lnTo>
                <a:lnTo>
                  <a:pt x="6479324" y="276225"/>
                </a:lnTo>
                <a:lnTo>
                  <a:pt x="6462052" y="276225"/>
                </a:lnTo>
                <a:lnTo>
                  <a:pt x="6454686" y="273812"/>
                </a:lnTo>
                <a:close/>
              </a:path>
              <a:path w="6680746" h="392302">
                <a:moveTo>
                  <a:pt x="6410235" y="202069"/>
                </a:moveTo>
                <a:lnTo>
                  <a:pt x="6400585" y="210655"/>
                </a:lnTo>
                <a:lnTo>
                  <a:pt x="6393472" y="220979"/>
                </a:lnTo>
                <a:lnTo>
                  <a:pt x="6391219" y="225737"/>
                </a:lnTo>
                <a:lnTo>
                  <a:pt x="6387765" y="237666"/>
                </a:lnTo>
                <a:lnTo>
                  <a:pt x="6386614" y="251206"/>
                </a:lnTo>
                <a:lnTo>
                  <a:pt x="6386679" y="254709"/>
                </a:lnTo>
                <a:lnTo>
                  <a:pt x="6388259" y="267785"/>
                </a:lnTo>
                <a:lnTo>
                  <a:pt x="6391948" y="279273"/>
                </a:lnTo>
                <a:lnTo>
                  <a:pt x="6395504" y="287400"/>
                </a:lnTo>
                <a:lnTo>
                  <a:pt x="6400584" y="294132"/>
                </a:lnTo>
                <a:lnTo>
                  <a:pt x="6407061" y="299465"/>
                </a:lnTo>
                <a:lnTo>
                  <a:pt x="6407569" y="299890"/>
                </a:lnTo>
                <a:lnTo>
                  <a:pt x="6417949" y="306785"/>
                </a:lnTo>
                <a:lnTo>
                  <a:pt x="6430048" y="311785"/>
                </a:lnTo>
                <a:lnTo>
                  <a:pt x="6433705" y="312844"/>
                </a:lnTo>
                <a:lnTo>
                  <a:pt x="6445951" y="315193"/>
                </a:lnTo>
                <a:lnTo>
                  <a:pt x="6459131" y="315975"/>
                </a:lnTo>
                <a:lnTo>
                  <a:pt x="6454686" y="273812"/>
                </a:lnTo>
                <a:lnTo>
                  <a:pt x="6449479" y="269113"/>
                </a:lnTo>
                <a:lnTo>
                  <a:pt x="6444145" y="264287"/>
                </a:lnTo>
                <a:lnTo>
                  <a:pt x="6441478" y="257683"/>
                </a:lnTo>
                <a:lnTo>
                  <a:pt x="6441478" y="244475"/>
                </a:lnTo>
                <a:lnTo>
                  <a:pt x="6442494" y="240157"/>
                </a:lnTo>
                <a:lnTo>
                  <a:pt x="6444272" y="236347"/>
                </a:lnTo>
                <a:lnTo>
                  <a:pt x="6446177" y="232537"/>
                </a:lnTo>
                <a:lnTo>
                  <a:pt x="6449098" y="229362"/>
                </a:lnTo>
                <a:lnTo>
                  <a:pt x="6453162" y="226695"/>
                </a:lnTo>
                <a:lnTo>
                  <a:pt x="6457099" y="223900"/>
                </a:lnTo>
                <a:lnTo>
                  <a:pt x="6462306" y="221996"/>
                </a:lnTo>
                <a:lnTo>
                  <a:pt x="6468783" y="220599"/>
                </a:lnTo>
                <a:lnTo>
                  <a:pt x="6475133" y="219328"/>
                </a:lnTo>
                <a:lnTo>
                  <a:pt x="6482880" y="218566"/>
                </a:lnTo>
                <a:lnTo>
                  <a:pt x="6513360" y="218566"/>
                </a:lnTo>
                <a:lnTo>
                  <a:pt x="6513360" y="252475"/>
                </a:lnTo>
                <a:lnTo>
                  <a:pt x="6512270" y="253692"/>
                </a:lnTo>
                <a:lnTo>
                  <a:pt x="6502633" y="263196"/>
                </a:lnTo>
                <a:lnTo>
                  <a:pt x="6493167" y="270128"/>
                </a:lnTo>
                <a:lnTo>
                  <a:pt x="6486563" y="274193"/>
                </a:lnTo>
                <a:lnTo>
                  <a:pt x="6479324" y="276225"/>
                </a:lnTo>
                <a:lnTo>
                  <a:pt x="6482463" y="312881"/>
                </a:lnTo>
                <a:lnTo>
                  <a:pt x="6494056" y="308610"/>
                </a:lnTo>
                <a:lnTo>
                  <a:pt x="6502325" y="304179"/>
                </a:lnTo>
                <a:lnTo>
                  <a:pt x="6512667" y="296868"/>
                </a:lnTo>
                <a:lnTo>
                  <a:pt x="6522123" y="288036"/>
                </a:lnTo>
                <a:lnTo>
                  <a:pt x="6522123" y="305943"/>
                </a:lnTo>
                <a:lnTo>
                  <a:pt x="6524028" y="308737"/>
                </a:lnTo>
                <a:lnTo>
                  <a:pt x="6527457" y="310896"/>
                </a:lnTo>
                <a:lnTo>
                  <a:pt x="6530505" y="311403"/>
                </a:lnTo>
                <a:lnTo>
                  <a:pt x="6533553" y="311912"/>
                </a:lnTo>
                <a:lnTo>
                  <a:pt x="6538379" y="312165"/>
                </a:lnTo>
                <a:lnTo>
                  <a:pt x="6551333" y="312165"/>
                </a:lnTo>
                <a:lnTo>
                  <a:pt x="6559334" y="311403"/>
                </a:lnTo>
                <a:lnTo>
                  <a:pt x="6567843" y="307594"/>
                </a:lnTo>
                <a:lnTo>
                  <a:pt x="6568605" y="303911"/>
                </a:lnTo>
                <a:lnTo>
                  <a:pt x="6568605" y="169925"/>
                </a:lnTo>
                <a:lnTo>
                  <a:pt x="6568188" y="158471"/>
                </a:lnTo>
                <a:lnTo>
                  <a:pt x="6566544" y="145762"/>
                </a:lnTo>
                <a:lnTo>
                  <a:pt x="6563652" y="134493"/>
                </a:lnTo>
                <a:lnTo>
                  <a:pt x="6556262" y="119334"/>
                </a:lnTo>
                <a:lnTo>
                  <a:pt x="6548031" y="109982"/>
                </a:lnTo>
                <a:lnTo>
                  <a:pt x="6533371" y="100490"/>
                </a:lnTo>
                <a:lnTo>
                  <a:pt x="6520599" y="95885"/>
                </a:lnTo>
                <a:lnTo>
                  <a:pt x="6507426" y="93132"/>
                </a:lnTo>
                <a:lnTo>
                  <a:pt x="6494692" y="91767"/>
                </a:lnTo>
                <a:lnTo>
                  <a:pt x="6480594" y="91312"/>
                </a:lnTo>
                <a:lnTo>
                  <a:pt x="6480370" y="91313"/>
                </a:lnTo>
                <a:lnTo>
                  <a:pt x="6467531" y="91877"/>
                </a:lnTo>
                <a:lnTo>
                  <a:pt x="6455067" y="93472"/>
                </a:lnTo>
                <a:lnTo>
                  <a:pt x="6446812" y="94869"/>
                </a:lnTo>
                <a:lnTo>
                  <a:pt x="6439192" y="96647"/>
                </a:lnTo>
                <a:lnTo>
                  <a:pt x="6432207" y="98933"/>
                </a:lnTo>
                <a:lnTo>
                  <a:pt x="6425095" y="101219"/>
                </a:lnTo>
                <a:lnTo>
                  <a:pt x="6418999" y="103632"/>
                </a:lnTo>
                <a:lnTo>
                  <a:pt x="6413792" y="106172"/>
                </a:lnTo>
                <a:lnTo>
                  <a:pt x="6408585" y="108838"/>
                </a:lnTo>
                <a:lnTo>
                  <a:pt x="6405029" y="111125"/>
                </a:lnTo>
                <a:lnTo>
                  <a:pt x="6402870" y="113284"/>
                </a:lnTo>
                <a:lnTo>
                  <a:pt x="6399441" y="117856"/>
                </a:lnTo>
                <a:lnTo>
                  <a:pt x="6398679" y="120650"/>
                </a:lnTo>
                <a:lnTo>
                  <a:pt x="6397917" y="123316"/>
                </a:lnTo>
                <a:lnTo>
                  <a:pt x="6397536" y="126873"/>
                </a:lnTo>
                <a:lnTo>
                  <a:pt x="6397536" y="135000"/>
                </a:lnTo>
                <a:lnTo>
                  <a:pt x="6397790" y="138049"/>
                </a:lnTo>
                <a:lnTo>
                  <a:pt x="6398171" y="140970"/>
                </a:lnTo>
                <a:lnTo>
                  <a:pt x="6398679" y="143763"/>
                </a:lnTo>
                <a:lnTo>
                  <a:pt x="6400076" y="148082"/>
                </a:lnTo>
                <a:lnTo>
                  <a:pt x="6403251" y="152526"/>
                </a:lnTo>
                <a:lnTo>
                  <a:pt x="6405918" y="154050"/>
                </a:lnTo>
                <a:lnTo>
                  <a:pt x="6409982" y="154050"/>
                </a:lnTo>
                <a:lnTo>
                  <a:pt x="6413030" y="153035"/>
                </a:lnTo>
                <a:lnTo>
                  <a:pt x="6416840" y="151002"/>
                </a:lnTo>
                <a:lnTo>
                  <a:pt x="6420650" y="148844"/>
                </a:lnTo>
                <a:lnTo>
                  <a:pt x="6425349" y="146558"/>
                </a:lnTo>
                <a:lnTo>
                  <a:pt x="6431064" y="144018"/>
                </a:lnTo>
                <a:lnTo>
                  <a:pt x="6436652" y="141477"/>
                </a:lnTo>
                <a:lnTo>
                  <a:pt x="6443256" y="139191"/>
                </a:lnTo>
                <a:lnTo>
                  <a:pt x="6450622" y="137160"/>
                </a:lnTo>
                <a:lnTo>
                  <a:pt x="6457988" y="135000"/>
                </a:lnTo>
                <a:lnTo>
                  <a:pt x="6466243" y="133985"/>
                </a:lnTo>
                <a:lnTo>
                  <a:pt x="6482880" y="133985"/>
                </a:lnTo>
                <a:lnTo>
                  <a:pt x="6488849" y="134747"/>
                </a:lnTo>
                <a:lnTo>
                  <a:pt x="6493675" y="136271"/>
                </a:lnTo>
                <a:lnTo>
                  <a:pt x="6498501" y="137668"/>
                </a:lnTo>
                <a:lnTo>
                  <a:pt x="6502311" y="140081"/>
                </a:lnTo>
                <a:lnTo>
                  <a:pt x="6505232" y="143128"/>
                </a:lnTo>
                <a:lnTo>
                  <a:pt x="6508153" y="146303"/>
                </a:lnTo>
                <a:lnTo>
                  <a:pt x="6510185" y="150113"/>
                </a:lnTo>
                <a:lnTo>
                  <a:pt x="6511455" y="154812"/>
                </a:lnTo>
                <a:lnTo>
                  <a:pt x="6512725" y="159512"/>
                </a:lnTo>
                <a:lnTo>
                  <a:pt x="6513360" y="164973"/>
                </a:lnTo>
                <a:lnTo>
                  <a:pt x="6513360" y="183387"/>
                </a:lnTo>
                <a:lnTo>
                  <a:pt x="6493929" y="183387"/>
                </a:lnTo>
                <a:lnTo>
                  <a:pt x="6484329" y="183519"/>
                </a:lnTo>
                <a:lnTo>
                  <a:pt x="6471068" y="184195"/>
                </a:lnTo>
                <a:lnTo>
                  <a:pt x="6458737" y="185459"/>
                </a:lnTo>
                <a:lnTo>
                  <a:pt x="6447320" y="187325"/>
                </a:lnTo>
                <a:lnTo>
                  <a:pt x="6436159" y="190049"/>
                </a:lnTo>
                <a:lnTo>
                  <a:pt x="6424087" y="194368"/>
                </a:lnTo>
                <a:lnTo>
                  <a:pt x="6413665" y="199771"/>
                </a:lnTo>
                <a:lnTo>
                  <a:pt x="6410235" y="202069"/>
                </a:lnTo>
                <a:close/>
              </a:path>
              <a:path w="6680746" h="392302">
                <a:moveTo>
                  <a:pt x="6624485" y="9651"/>
                </a:moveTo>
                <a:lnTo>
                  <a:pt x="6624485" y="303149"/>
                </a:lnTo>
                <a:lnTo>
                  <a:pt x="6624866" y="305943"/>
                </a:lnTo>
                <a:lnTo>
                  <a:pt x="6635407" y="311150"/>
                </a:lnTo>
                <a:lnTo>
                  <a:pt x="6647091" y="312165"/>
                </a:lnTo>
                <a:lnTo>
                  <a:pt x="6658013" y="312165"/>
                </a:lnTo>
                <a:lnTo>
                  <a:pt x="6669697" y="311150"/>
                </a:lnTo>
                <a:lnTo>
                  <a:pt x="6680238" y="305943"/>
                </a:lnTo>
                <a:lnTo>
                  <a:pt x="6680746" y="303149"/>
                </a:lnTo>
                <a:lnTo>
                  <a:pt x="6680746" y="9651"/>
                </a:lnTo>
                <a:lnTo>
                  <a:pt x="6672618" y="1777"/>
                </a:lnTo>
                <a:lnTo>
                  <a:pt x="6666141" y="762"/>
                </a:lnTo>
                <a:lnTo>
                  <a:pt x="6662585" y="253"/>
                </a:lnTo>
                <a:lnTo>
                  <a:pt x="6658013" y="0"/>
                </a:lnTo>
                <a:lnTo>
                  <a:pt x="6647091" y="0"/>
                </a:lnTo>
                <a:lnTo>
                  <a:pt x="6642519" y="253"/>
                </a:lnTo>
                <a:lnTo>
                  <a:pt x="6638963" y="762"/>
                </a:lnTo>
                <a:lnTo>
                  <a:pt x="6635407" y="1143"/>
                </a:lnTo>
                <a:lnTo>
                  <a:pt x="6632486" y="1777"/>
                </a:lnTo>
                <a:lnTo>
                  <a:pt x="6628168" y="3428"/>
                </a:lnTo>
                <a:lnTo>
                  <a:pt x="6624866" y="6858"/>
                </a:lnTo>
                <a:lnTo>
                  <a:pt x="6624485" y="9651"/>
                </a:lnTo>
                <a:close/>
              </a:path>
              <a:path w="6680746" h="392302">
                <a:moveTo>
                  <a:pt x="73130" y="232640"/>
                </a:moveTo>
                <a:lnTo>
                  <a:pt x="68494" y="220950"/>
                </a:lnTo>
                <a:lnTo>
                  <a:pt x="65189" y="207772"/>
                </a:lnTo>
                <a:lnTo>
                  <a:pt x="64463" y="203655"/>
                </a:lnTo>
                <a:lnTo>
                  <a:pt x="63078" y="301995"/>
                </a:lnTo>
                <a:lnTo>
                  <a:pt x="75349" y="307086"/>
                </a:lnTo>
                <a:lnTo>
                  <a:pt x="82871" y="309507"/>
                </a:lnTo>
                <a:lnTo>
                  <a:pt x="94520" y="312348"/>
                </a:lnTo>
                <a:lnTo>
                  <a:pt x="106953" y="314368"/>
                </a:lnTo>
                <a:lnTo>
                  <a:pt x="100012" y="260476"/>
                </a:lnTo>
                <a:lnTo>
                  <a:pt x="95321" y="257893"/>
                </a:lnTo>
                <a:lnTo>
                  <a:pt x="85285" y="250038"/>
                </a:lnTo>
                <a:lnTo>
                  <a:pt x="77241" y="240029"/>
                </a:lnTo>
                <a:lnTo>
                  <a:pt x="73130" y="232640"/>
                </a:lnTo>
                <a:close/>
              </a:path>
              <a:path w="6680746" h="392302">
                <a:moveTo>
                  <a:pt x="3205" y="211424"/>
                </a:moveTo>
                <a:lnTo>
                  <a:pt x="5488" y="223189"/>
                </a:lnTo>
                <a:lnTo>
                  <a:pt x="8382" y="234187"/>
                </a:lnTo>
                <a:lnTo>
                  <a:pt x="13565" y="248699"/>
                </a:lnTo>
                <a:lnTo>
                  <a:pt x="19221" y="260343"/>
                </a:lnTo>
                <a:lnTo>
                  <a:pt x="25863" y="270823"/>
                </a:lnTo>
                <a:lnTo>
                  <a:pt x="33489" y="280162"/>
                </a:lnTo>
                <a:lnTo>
                  <a:pt x="41803" y="288144"/>
                </a:lnTo>
                <a:lnTo>
                  <a:pt x="51896" y="295677"/>
                </a:lnTo>
                <a:lnTo>
                  <a:pt x="63078" y="301995"/>
                </a:lnTo>
                <a:lnTo>
                  <a:pt x="64463" y="203655"/>
                </a:lnTo>
                <a:lnTo>
                  <a:pt x="62885" y="191688"/>
                </a:lnTo>
                <a:lnTo>
                  <a:pt x="61936" y="178872"/>
                </a:lnTo>
                <a:lnTo>
                  <a:pt x="61620" y="165226"/>
                </a:lnTo>
                <a:lnTo>
                  <a:pt x="61621" y="164645"/>
                </a:lnTo>
                <a:lnTo>
                  <a:pt x="62054" y="151571"/>
                </a:lnTo>
                <a:lnTo>
                  <a:pt x="63282" y="138911"/>
                </a:lnTo>
                <a:lnTo>
                  <a:pt x="65303" y="126746"/>
                </a:lnTo>
                <a:lnTo>
                  <a:pt x="67561" y="117598"/>
                </a:lnTo>
                <a:lnTo>
                  <a:pt x="72016" y="105619"/>
                </a:lnTo>
                <a:lnTo>
                  <a:pt x="77914" y="94869"/>
                </a:lnTo>
                <a:lnTo>
                  <a:pt x="90704" y="80505"/>
                </a:lnTo>
                <a:lnTo>
                  <a:pt x="101358" y="73151"/>
                </a:lnTo>
                <a:lnTo>
                  <a:pt x="111205" y="68820"/>
                </a:lnTo>
                <a:lnTo>
                  <a:pt x="123527" y="65968"/>
                </a:lnTo>
                <a:lnTo>
                  <a:pt x="137528" y="65024"/>
                </a:lnTo>
                <a:lnTo>
                  <a:pt x="149856" y="65688"/>
                </a:lnTo>
                <a:lnTo>
                  <a:pt x="162415" y="68096"/>
                </a:lnTo>
                <a:lnTo>
                  <a:pt x="173240" y="72262"/>
                </a:lnTo>
                <a:lnTo>
                  <a:pt x="188062" y="82868"/>
                </a:lnTo>
                <a:lnTo>
                  <a:pt x="196126" y="92837"/>
                </a:lnTo>
                <a:lnTo>
                  <a:pt x="200189" y="99926"/>
                </a:lnTo>
                <a:lnTo>
                  <a:pt x="204934" y="111561"/>
                </a:lnTo>
                <a:lnTo>
                  <a:pt x="208292" y="124713"/>
                </a:lnTo>
                <a:lnTo>
                  <a:pt x="210526" y="139855"/>
                </a:lnTo>
                <a:lnTo>
                  <a:pt x="211527" y="152619"/>
                </a:lnTo>
                <a:lnTo>
                  <a:pt x="211861" y="166115"/>
                </a:lnTo>
                <a:lnTo>
                  <a:pt x="211857" y="167499"/>
                </a:lnTo>
                <a:lnTo>
                  <a:pt x="211394" y="180593"/>
                </a:lnTo>
                <a:lnTo>
                  <a:pt x="210167" y="193213"/>
                </a:lnTo>
                <a:lnTo>
                  <a:pt x="208178" y="205359"/>
                </a:lnTo>
                <a:lnTo>
                  <a:pt x="205843" y="214811"/>
                </a:lnTo>
                <a:lnTo>
                  <a:pt x="201412" y="226810"/>
                </a:lnTo>
                <a:lnTo>
                  <a:pt x="195567" y="237616"/>
                </a:lnTo>
                <a:lnTo>
                  <a:pt x="182750" y="252177"/>
                </a:lnTo>
                <a:lnTo>
                  <a:pt x="172123" y="259461"/>
                </a:lnTo>
                <a:lnTo>
                  <a:pt x="162301" y="263697"/>
                </a:lnTo>
                <a:lnTo>
                  <a:pt x="149971" y="266520"/>
                </a:lnTo>
                <a:lnTo>
                  <a:pt x="135966" y="267462"/>
                </a:lnTo>
                <a:lnTo>
                  <a:pt x="123379" y="266814"/>
                </a:lnTo>
                <a:lnTo>
                  <a:pt x="110809" y="264500"/>
                </a:lnTo>
                <a:lnTo>
                  <a:pt x="100012" y="260476"/>
                </a:lnTo>
                <a:lnTo>
                  <a:pt x="106953" y="314368"/>
                </a:lnTo>
                <a:lnTo>
                  <a:pt x="120172" y="315575"/>
                </a:lnTo>
                <a:lnTo>
                  <a:pt x="134175" y="315975"/>
                </a:lnTo>
                <a:lnTo>
                  <a:pt x="145419" y="315676"/>
                </a:lnTo>
                <a:lnTo>
                  <a:pt x="158706" y="314481"/>
                </a:lnTo>
                <a:lnTo>
                  <a:pt x="171288" y="312388"/>
                </a:lnTo>
                <a:lnTo>
                  <a:pt x="183164" y="309410"/>
                </a:lnTo>
                <a:lnTo>
                  <a:pt x="194335" y="305562"/>
                </a:lnTo>
                <a:lnTo>
                  <a:pt x="208310" y="298940"/>
                </a:lnTo>
                <a:lnTo>
                  <a:pt x="219161" y="292163"/>
                </a:lnTo>
                <a:lnTo>
                  <a:pt x="229053" y="284338"/>
                </a:lnTo>
                <a:lnTo>
                  <a:pt x="237985" y="275463"/>
                </a:lnTo>
                <a:lnTo>
                  <a:pt x="247989" y="262504"/>
                </a:lnTo>
                <a:lnTo>
                  <a:pt x="254438" y="251699"/>
                </a:lnTo>
                <a:lnTo>
                  <a:pt x="259960" y="239977"/>
                </a:lnTo>
                <a:lnTo>
                  <a:pt x="264553" y="227329"/>
                </a:lnTo>
                <a:lnTo>
                  <a:pt x="268004" y="214653"/>
                </a:lnTo>
                <a:lnTo>
                  <a:pt x="270399" y="202609"/>
                </a:lnTo>
                <a:lnTo>
                  <a:pt x="272111" y="189992"/>
                </a:lnTo>
                <a:lnTo>
                  <a:pt x="273138" y="176810"/>
                </a:lnTo>
                <a:lnTo>
                  <a:pt x="273481" y="163068"/>
                </a:lnTo>
                <a:lnTo>
                  <a:pt x="273472" y="160548"/>
                </a:lnTo>
                <a:lnTo>
                  <a:pt x="273038" y="146542"/>
                </a:lnTo>
                <a:lnTo>
                  <a:pt x="271962" y="133276"/>
                </a:lnTo>
                <a:lnTo>
                  <a:pt x="270243" y="120749"/>
                </a:lnTo>
                <a:lnTo>
                  <a:pt x="267884" y="108963"/>
                </a:lnTo>
                <a:lnTo>
                  <a:pt x="264883" y="97916"/>
                </a:lnTo>
                <a:lnTo>
                  <a:pt x="259634" y="83701"/>
                </a:lnTo>
                <a:lnTo>
                  <a:pt x="253878" y="72123"/>
                </a:lnTo>
                <a:lnTo>
                  <a:pt x="247145" y="61672"/>
                </a:lnTo>
                <a:lnTo>
                  <a:pt x="239433" y="52324"/>
                </a:lnTo>
                <a:lnTo>
                  <a:pt x="231057" y="44329"/>
                </a:lnTo>
                <a:lnTo>
                  <a:pt x="220934" y="36815"/>
                </a:lnTo>
                <a:lnTo>
                  <a:pt x="209736" y="30539"/>
                </a:lnTo>
                <a:lnTo>
                  <a:pt x="197459" y="25526"/>
                </a:lnTo>
                <a:lnTo>
                  <a:pt x="178957" y="20470"/>
                </a:lnTo>
                <a:lnTo>
                  <a:pt x="166538" y="18411"/>
                </a:lnTo>
                <a:lnTo>
                  <a:pt x="153397" y="17175"/>
                </a:lnTo>
                <a:lnTo>
                  <a:pt x="139534" y="16763"/>
                </a:lnTo>
                <a:lnTo>
                  <a:pt x="127999" y="17076"/>
                </a:lnTo>
                <a:lnTo>
                  <a:pt x="114707" y="18285"/>
                </a:lnTo>
                <a:lnTo>
                  <a:pt x="102134" y="20397"/>
                </a:lnTo>
                <a:lnTo>
                  <a:pt x="90280" y="23406"/>
                </a:lnTo>
                <a:lnTo>
                  <a:pt x="79146" y="27304"/>
                </a:lnTo>
                <a:lnTo>
                  <a:pt x="65171" y="33926"/>
                </a:lnTo>
                <a:lnTo>
                  <a:pt x="54319" y="40703"/>
                </a:lnTo>
                <a:lnTo>
                  <a:pt x="44427" y="48528"/>
                </a:lnTo>
                <a:lnTo>
                  <a:pt x="35496" y="57403"/>
                </a:lnTo>
                <a:lnTo>
                  <a:pt x="25664" y="69988"/>
                </a:lnTo>
                <a:lnTo>
                  <a:pt x="19144" y="80758"/>
                </a:lnTo>
                <a:lnTo>
                  <a:pt x="13568" y="92439"/>
                </a:lnTo>
                <a:lnTo>
                  <a:pt x="8940" y="105028"/>
                </a:lnTo>
                <a:lnTo>
                  <a:pt x="5679" y="116703"/>
                </a:lnTo>
                <a:lnTo>
                  <a:pt x="3195" y="128726"/>
                </a:lnTo>
                <a:lnTo>
                  <a:pt x="1420" y="141312"/>
                </a:lnTo>
                <a:lnTo>
                  <a:pt x="355" y="154455"/>
                </a:lnTo>
                <a:lnTo>
                  <a:pt x="0" y="168148"/>
                </a:lnTo>
                <a:lnTo>
                  <a:pt x="17" y="171640"/>
                </a:lnTo>
                <a:lnTo>
                  <a:pt x="470" y="185639"/>
                </a:lnTo>
                <a:lnTo>
                  <a:pt x="1533" y="198904"/>
                </a:lnTo>
                <a:lnTo>
                  <a:pt x="3205" y="211424"/>
                </a:lnTo>
                <a:close/>
              </a:path>
              <a:path w="6680746" h="392302">
                <a:moveTo>
                  <a:pt x="497624" y="284861"/>
                </a:moveTo>
                <a:lnTo>
                  <a:pt x="504803" y="273310"/>
                </a:lnTo>
                <a:lnTo>
                  <a:pt x="510065" y="261687"/>
                </a:lnTo>
                <a:lnTo>
                  <a:pt x="514261" y="248793"/>
                </a:lnTo>
                <a:lnTo>
                  <a:pt x="516474" y="239606"/>
                </a:lnTo>
                <a:lnTo>
                  <a:pt x="518499" y="227455"/>
                </a:lnTo>
                <a:lnTo>
                  <a:pt x="519704" y="214566"/>
                </a:lnTo>
                <a:lnTo>
                  <a:pt x="520103" y="200913"/>
                </a:lnTo>
                <a:lnTo>
                  <a:pt x="520058" y="196574"/>
                </a:lnTo>
                <a:lnTo>
                  <a:pt x="519382" y="183630"/>
                </a:lnTo>
                <a:lnTo>
                  <a:pt x="517909" y="171071"/>
                </a:lnTo>
                <a:lnTo>
                  <a:pt x="515658" y="158876"/>
                </a:lnTo>
                <a:lnTo>
                  <a:pt x="512197" y="146349"/>
                </a:lnTo>
                <a:lnTo>
                  <a:pt x="507406" y="134560"/>
                </a:lnTo>
                <a:lnTo>
                  <a:pt x="501434" y="123951"/>
                </a:lnTo>
                <a:lnTo>
                  <a:pt x="495904" y="116442"/>
                </a:lnTo>
                <a:lnTo>
                  <a:pt x="486906" y="107479"/>
                </a:lnTo>
                <a:lnTo>
                  <a:pt x="476364" y="100202"/>
                </a:lnTo>
                <a:lnTo>
                  <a:pt x="465078" y="95155"/>
                </a:lnTo>
                <a:lnTo>
                  <a:pt x="452696" y="92268"/>
                </a:lnTo>
                <a:lnTo>
                  <a:pt x="438861" y="91312"/>
                </a:lnTo>
                <a:lnTo>
                  <a:pt x="432904" y="91312"/>
                </a:lnTo>
                <a:lnTo>
                  <a:pt x="427253" y="91821"/>
                </a:lnTo>
                <a:lnTo>
                  <a:pt x="421894" y="92963"/>
                </a:lnTo>
                <a:lnTo>
                  <a:pt x="416534" y="93979"/>
                </a:lnTo>
                <a:lnTo>
                  <a:pt x="411327" y="95631"/>
                </a:lnTo>
                <a:lnTo>
                  <a:pt x="406260" y="97916"/>
                </a:lnTo>
                <a:lnTo>
                  <a:pt x="401205" y="100202"/>
                </a:lnTo>
                <a:lnTo>
                  <a:pt x="396138" y="103124"/>
                </a:lnTo>
                <a:lnTo>
                  <a:pt x="391083" y="106807"/>
                </a:lnTo>
                <a:lnTo>
                  <a:pt x="386029" y="110362"/>
                </a:lnTo>
                <a:lnTo>
                  <a:pt x="380961" y="114681"/>
                </a:lnTo>
                <a:lnTo>
                  <a:pt x="375907" y="119761"/>
                </a:lnTo>
                <a:lnTo>
                  <a:pt x="375907" y="9651"/>
                </a:lnTo>
                <a:lnTo>
                  <a:pt x="375462" y="6858"/>
                </a:lnTo>
                <a:lnTo>
                  <a:pt x="372148" y="3428"/>
                </a:lnTo>
                <a:lnTo>
                  <a:pt x="367830" y="1777"/>
                </a:lnTo>
                <a:lnTo>
                  <a:pt x="364959" y="1143"/>
                </a:lnTo>
                <a:lnTo>
                  <a:pt x="361391" y="762"/>
                </a:lnTo>
                <a:lnTo>
                  <a:pt x="357822" y="253"/>
                </a:lnTo>
                <a:lnTo>
                  <a:pt x="353275" y="0"/>
                </a:lnTo>
                <a:lnTo>
                  <a:pt x="342265" y="0"/>
                </a:lnTo>
                <a:lnTo>
                  <a:pt x="337731" y="253"/>
                </a:lnTo>
                <a:lnTo>
                  <a:pt x="334162" y="762"/>
                </a:lnTo>
                <a:lnTo>
                  <a:pt x="330581" y="1143"/>
                </a:lnTo>
                <a:lnTo>
                  <a:pt x="327723" y="1777"/>
                </a:lnTo>
                <a:lnTo>
                  <a:pt x="323405" y="3428"/>
                </a:lnTo>
                <a:lnTo>
                  <a:pt x="320090" y="6858"/>
                </a:lnTo>
                <a:lnTo>
                  <a:pt x="319646" y="9651"/>
                </a:lnTo>
                <a:lnTo>
                  <a:pt x="319646" y="304800"/>
                </a:lnTo>
                <a:lnTo>
                  <a:pt x="321513" y="308483"/>
                </a:lnTo>
                <a:lnTo>
                  <a:pt x="324675" y="310134"/>
                </a:lnTo>
                <a:lnTo>
                  <a:pt x="328980" y="311403"/>
                </a:lnTo>
                <a:lnTo>
                  <a:pt x="332041" y="311658"/>
                </a:lnTo>
                <a:lnTo>
                  <a:pt x="335089" y="312038"/>
                </a:lnTo>
                <a:lnTo>
                  <a:pt x="351790" y="312038"/>
                </a:lnTo>
                <a:lnTo>
                  <a:pt x="354914" y="311658"/>
                </a:lnTo>
                <a:lnTo>
                  <a:pt x="358038" y="311403"/>
                </a:lnTo>
                <a:lnTo>
                  <a:pt x="360540" y="310896"/>
                </a:lnTo>
                <a:lnTo>
                  <a:pt x="364261" y="309372"/>
                </a:lnTo>
                <a:lnTo>
                  <a:pt x="367233" y="306197"/>
                </a:lnTo>
                <a:lnTo>
                  <a:pt x="367639" y="303149"/>
                </a:lnTo>
                <a:lnTo>
                  <a:pt x="367639" y="281559"/>
                </a:lnTo>
                <a:lnTo>
                  <a:pt x="372999" y="287654"/>
                </a:lnTo>
                <a:lnTo>
                  <a:pt x="378244" y="292862"/>
                </a:lnTo>
                <a:lnTo>
                  <a:pt x="375907" y="237109"/>
                </a:lnTo>
                <a:lnTo>
                  <a:pt x="375907" y="171069"/>
                </a:lnTo>
                <a:lnTo>
                  <a:pt x="380365" y="165100"/>
                </a:lnTo>
                <a:lnTo>
                  <a:pt x="384606" y="160147"/>
                </a:lnTo>
                <a:lnTo>
                  <a:pt x="388632" y="156083"/>
                </a:lnTo>
                <a:lnTo>
                  <a:pt x="392645" y="152019"/>
                </a:lnTo>
                <a:lnTo>
                  <a:pt x="396557" y="148844"/>
                </a:lnTo>
                <a:lnTo>
                  <a:pt x="400354" y="146303"/>
                </a:lnTo>
                <a:lnTo>
                  <a:pt x="404139" y="143763"/>
                </a:lnTo>
                <a:lnTo>
                  <a:pt x="407822" y="141986"/>
                </a:lnTo>
                <a:lnTo>
                  <a:pt x="411403" y="140970"/>
                </a:lnTo>
                <a:lnTo>
                  <a:pt x="414972" y="139826"/>
                </a:lnTo>
                <a:lnTo>
                  <a:pt x="418617" y="139319"/>
                </a:lnTo>
                <a:lnTo>
                  <a:pt x="429933" y="139319"/>
                </a:lnTo>
                <a:lnTo>
                  <a:pt x="436219" y="141224"/>
                </a:lnTo>
                <a:lnTo>
                  <a:pt x="441198" y="144779"/>
                </a:lnTo>
                <a:lnTo>
                  <a:pt x="446189" y="148462"/>
                </a:lnTo>
                <a:lnTo>
                  <a:pt x="450240" y="153288"/>
                </a:lnTo>
                <a:lnTo>
                  <a:pt x="453364" y="159385"/>
                </a:lnTo>
                <a:lnTo>
                  <a:pt x="456488" y="165481"/>
                </a:lnTo>
                <a:lnTo>
                  <a:pt x="458685" y="172593"/>
                </a:lnTo>
                <a:lnTo>
                  <a:pt x="459955" y="180466"/>
                </a:lnTo>
                <a:lnTo>
                  <a:pt x="461213" y="188340"/>
                </a:lnTo>
                <a:lnTo>
                  <a:pt x="461848" y="196469"/>
                </a:lnTo>
                <a:lnTo>
                  <a:pt x="461848" y="212598"/>
                </a:lnTo>
                <a:lnTo>
                  <a:pt x="461111" y="220218"/>
                </a:lnTo>
                <a:lnTo>
                  <a:pt x="459625" y="227711"/>
                </a:lnTo>
                <a:lnTo>
                  <a:pt x="458127" y="235331"/>
                </a:lnTo>
                <a:lnTo>
                  <a:pt x="455714" y="242062"/>
                </a:lnTo>
                <a:lnTo>
                  <a:pt x="452361" y="248031"/>
                </a:lnTo>
                <a:lnTo>
                  <a:pt x="449021" y="254000"/>
                </a:lnTo>
                <a:lnTo>
                  <a:pt x="444804" y="258825"/>
                </a:lnTo>
                <a:lnTo>
                  <a:pt x="439750" y="262636"/>
                </a:lnTo>
                <a:lnTo>
                  <a:pt x="434695" y="266319"/>
                </a:lnTo>
                <a:lnTo>
                  <a:pt x="428510" y="268097"/>
                </a:lnTo>
                <a:lnTo>
                  <a:pt x="413334" y="268097"/>
                </a:lnTo>
                <a:lnTo>
                  <a:pt x="405777" y="265557"/>
                </a:lnTo>
                <a:lnTo>
                  <a:pt x="398564" y="260223"/>
                </a:lnTo>
                <a:lnTo>
                  <a:pt x="393858" y="256458"/>
                </a:lnTo>
                <a:lnTo>
                  <a:pt x="388518" y="301498"/>
                </a:lnTo>
                <a:lnTo>
                  <a:pt x="393725" y="305053"/>
                </a:lnTo>
                <a:lnTo>
                  <a:pt x="399008" y="307848"/>
                </a:lnTo>
                <a:lnTo>
                  <a:pt x="404291" y="310769"/>
                </a:lnTo>
                <a:lnTo>
                  <a:pt x="409841" y="312800"/>
                </a:lnTo>
                <a:lnTo>
                  <a:pt x="415645" y="314071"/>
                </a:lnTo>
                <a:lnTo>
                  <a:pt x="421449" y="315340"/>
                </a:lnTo>
                <a:lnTo>
                  <a:pt x="427697" y="315975"/>
                </a:lnTo>
                <a:lnTo>
                  <a:pt x="434390" y="315975"/>
                </a:lnTo>
                <a:lnTo>
                  <a:pt x="446833" y="315168"/>
                </a:lnTo>
                <a:lnTo>
                  <a:pt x="459262" y="312470"/>
                </a:lnTo>
                <a:lnTo>
                  <a:pt x="470674" y="307848"/>
                </a:lnTo>
                <a:lnTo>
                  <a:pt x="479301" y="302768"/>
                </a:lnTo>
                <a:lnTo>
                  <a:pt x="489087" y="294727"/>
                </a:lnTo>
                <a:lnTo>
                  <a:pt x="497624" y="284861"/>
                </a:lnTo>
                <a:close/>
              </a:path>
              <a:path w="6680746" h="392302">
                <a:moveTo>
                  <a:pt x="385037" y="247910"/>
                </a:moveTo>
                <a:lnTo>
                  <a:pt x="375907" y="237109"/>
                </a:lnTo>
                <a:lnTo>
                  <a:pt x="378244" y="292862"/>
                </a:lnTo>
                <a:lnTo>
                  <a:pt x="383387" y="297179"/>
                </a:lnTo>
                <a:lnTo>
                  <a:pt x="388518" y="301498"/>
                </a:lnTo>
                <a:lnTo>
                  <a:pt x="393858" y="256458"/>
                </a:lnTo>
                <a:lnTo>
                  <a:pt x="385037" y="247910"/>
                </a:lnTo>
                <a:close/>
              </a:path>
              <a:path w="6680746" h="392302">
                <a:moveTo>
                  <a:pt x="528612" y="362203"/>
                </a:moveTo>
                <a:lnTo>
                  <a:pt x="528612" y="369824"/>
                </a:lnTo>
                <a:lnTo>
                  <a:pt x="528739" y="372618"/>
                </a:lnTo>
                <a:lnTo>
                  <a:pt x="528993" y="376936"/>
                </a:lnTo>
                <a:lnTo>
                  <a:pt x="529501" y="380619"/>
                </a:lnTo>
                <a:lnTo>
                  <a:pt x="530390" y="383794"/>
                </a:lnTo>
                <a:lnTo>
                  <a:pt x="533184" y="387603"/>
                </a:lnTo>
                <a:lnTo>
                  <a:pt x="536994" y="389382"/>
                </a:lnTo>
                <a:lnTo>
                  <a:pt x="540169" y="390271"/>
                </a:lnTo>
                <a:lnTo>
                  <a:pt x="544487" y="391033"/>
                </a:lnTo>
                <a:lnTo>
                  <a:pt x="548805" y="391922"/>
                </a:lnTo>
                <a:lnTo>
                  <a:pt x="554012" y="392302"/>
                </a:lnTo>
                <a:lnTo>
                  <a:pt x="564414" y="392215"/>
                </a:lnTo>
                <a:lnTo>
                  <a:pt x="577455" y="390692"/>
                </a:lnTo>
                <a:lnTo>
                  <a:pt x="588937" y="387223"/>
                </a:lnTo>
                <a:lnTo>
                  <a:pt x="603923" y="378968"/>
                </a:lnTo>
                <a:lnTo>
                  <a:pt x="610489" y="370924"/>
                </a:lnTo>
                <a:lnTo>
                  <a:pt x="616836" y="360338"/>
                </a:lnTo>
                <a:lnTo>
                  <a:pt x="621449" y="347852"/>
                </a:lnTo>
                <a:lnTo>
                  <a:pt x="623696" y="337134"/>
                </a:lnTo>
                <a:lnTo>
                  <a:pt x="625054" y="324490"/>
                </a:lnTo>
                <a:lnTo>
                  <a:pt x="625513" y="309879"/>
                </a:lnTo>
                <a:lnTo>
                  <a:pt x="625513" y="104521"/>
                </a:lnTo>
                <a:lnTo>
                  <a:pt x="617385" y="96900"/>
                </a:lnTo>
                <a:lnTo>
                  <a:pt x="607479" y="95376"/>
                </a:lnTo>
                <a:lnTo>
                  <a:pt x="602907" y="95123"/>
                </a:lnTo>
                <a:lnTo>
                  <a:pt x="591858" y="95123"/>
                </a:lnTo>
                <a:lnTo>
                  <a:pt x="580174" y="96265"/>
                </a:lnTo>
                <a:lnTo>
                  <a:pt x="569887" y="101726"/>
                </a:lnTo>
                <a:lnTo>
                  <a:pt x="569506" y="317753"/>
                </a:lnTo>
                <a:lnTo>
                  <a:pt x="568998" y="324231"/>
                </a:lnTo>
                <a:lnTo>
                  <a:pt x="568109" y="328295"/>
                </a:lnTo>
                <a:lnTo>
                  <a:pt x="567220" y="332359"/>
                </a:lnTo>
                <a:lnTo>
                  <a:pt x="565950" y="335788"/>
                </a:lnTo>
                <a:lnTo>
                  <a:pt x="564172" y="338327"/>
                </a:lnTo>
                <a:lnTo>
                  <a:pt x="562394" y="340995"/>
                </a:lnTo>
                <a:lnTo>
                  <a:pt x="559981" y="342900"/>
                </a:lnTo>
                <a:lnTo>
                  <a:pt x="557187" y="344043"/>
                </a:lnTo>
                <a:lnTo>
                  <a:pt x="554393" y="345313"/>
                </a:lnTo>
                <a:lnTo>
                  <a:pt x="550964" y="345821"/>
                </a:lnTo>
                <a:lnTo>
                  <a:pt x="541947" y="345694"/>
                </a:lnTo>
                <a:lnTo>
                  <a:pt x="537375" y="344932"/>
                </a:lnTo>
                <a:lnTo>
                  <a:pt x="533946" y="344677"/>
                </a:lnTo>
                <a:lnTo>
                  <a:pt x="531406" y="346583"/>
                </a:lnTo>
                <a:lnTo>
                  <a:pt x="530136" y="349376"/>
                </a:lnTo>
                <a:lnTo>
                  <a:pt x="529120" y="353313"/>
                </a:lnTo>
                <a:lnTo>
                  <a:pt x="528993" y="355981"/>
                </a:lnTo>
                <a:lnTo>
                  <a:pt x="528739" y="358775"/>
                </a:lnTo>
                <a:lnTo>
                  <a:pt x="528612" y="362203"/>
                </a:lnTo>
                <a:close/>
              </a:path>
              <a:path w="6680746" h="392302">
                <a:moveTo>
                  <a:pt x="629704" y="36702"/>
                </a:moveTo>
                <a:lnTo>
                  <a:pt x="629704" y="25781"/>
                </a:lnTo>
                <a:lnTo>
                  <a:pt x="627545" y="18287"/>
                </a:lnTo>
                <a:lnTo>
                  <a:pt x="623227" y="13970"/>
                </a:lnTo>
                <a:lnTo>
                  <a:pt x="622689" y="13490"/>
                </a:lnTo>
                <a:lnTo>
                  <a:pt x="612992" y="9101"/>
                </a:lnTo>
                <a:lnTo>
                  <a:pt x="597573" y="7620"/>
                </a:lnTo>
                <a:lnTo>
                  <a:pt x="596055" y="7630"/>
                </a:lnTo>
                <a:lnTo>
                  <a:pt x="581269" y="9393"/>
                </a:lnTo>
                <a:lnTo>
                  <a:pt x="571919" y="14224"/>
                </a:lnTo>
                <a:lnTo>
                  <a:pt x="567347" y="18669"/>
                </a:lnTo>
                <a:lnTo>
                  <a:pt x="565061" y="26415"/>
                </a:lnTo>
                <a:lnTo>
                  <a:pt x="565061" y="48640"/>
                </a:lnTo>
                <a:lnTo>
                  <a:pt x="567220" y="56134"/>
                </a:lnTo>
                <a:lnTo>
                  <a:pt x="571665" y="60325"/>
                </a:lnTo>
                <a:lnTo>
                  <a:pt x="581808" y="65109"/>
                </a:lnTo>
                <a:lnTo>
                  <a:pt x="597192" y="66548"/>
                </a:lnTo>
                <a:lnTo>
                  <a:pt x="598846" y="66535"/>
                </a:lnTo>
                <a:lnTo>
                  <a:pt x="613651" y="64781"/>
                </a:lnTo>
                <a:lnTo>
                  <a:pt x="622973" y="60071"/>
                </a:lnTo>
                <a:lnTo>
                  <a:pt x="627418" y="55752"/>
                </a:lnTo>
                <a:lnTo>
                  <a:pt x="629704" y="48006"/>
                </a:lnTo>
                <a:lnTo>
                  <a:pt x="629704" y="36702"/>
                </a:lnTo>
                <a:close/>
              </a:path>
              <a:path w="6680746" h="392302">
                <a:moveTo>
                  <a:pt x="727875" y="181737"/>
                </a:moveTo>
                <a:lnTo>
                  <a:pt x="728256" y="174751"/>
                </a:lnTo>
                <a:lnTo>
                  <a:pt x="729272" y="168148"/>
                </a:lnTo>
                <a:lnTo>
                  <a:pt x="731177" y="162051"/>
                </a:lnTo>
                <a:lnTo>
                  <a:pt x="729780" y="99187"/>
                </a:lnTo>
                <a:lnTo>
                  <a:pt x="728742" y="99623"/>
                </a:lnTo>
                <a:lnTo>
                  <a:pt x="727875" y="181737"/>
                </a:lnTo>
                <a:close/>
              </a:path>
              <a:path w="6680746" h="392302">
                <a:moveTo>
                  <a:pt x="866305" y="204724"/>
                </a:moveTo>
                <a:lnTo>
                  <a:pt x="866301" y="187778"/>
                </a:lnTo>
                <a:lnTo>
                  <a:pt x="865650" y="174543"/>
                </a:lnTo>
                <a:lnTo>
                  <a:pt x="863873" y="161980"/>
                </a:lnTo>
                <a:lnTo>
                  <a:pt x="860971" y="150113"/>
                </a:lnTo>
                <a:lnTo>
                  <a:pt x="857519" y="140502"/>
                </a:lnTo>
                <a:lnTo>
                  <a:pt x="851655" y="129202"/>
                </a:lnTo>
                <a:lnTo>
                  <a:pt x="844207" y="119125"/>
                </a:lnTo>
                <a:lnTo>
                  <a:pt x="837179" y="112166"/>
                </a:lnTo>
                <a:lnTo>
                  <a:pt x="826961" y="104710"/>
                </a:lnTo>
                <a:lnTo>
                  <a:pt x="815124" y="98678"/>
                </a:lnTo>
                <a:lnTo>
                  <a:pt x="810626" y="97006"/>
                </a:lnTo>
                <a:lnTo>
                  <a:pt x="799065" y="93868"/>
                </a:lnTo>
                <a:lnTo>
                  <a:pt x="786304" y="91958"/>
                </a:lnTo>
                <a:lnTo>
                  <a:pt x="772325" y="91312"/>
                </a:lnTo>
                <a:lnTo>
                  <a:pt x="766748" y="91426"/>
                </a:lnTo>
                <a:lnTo>
                  <a:pt x="753604" y="92668"/>
                </a:lnTo>
                <a:lnTo>
                  <a:pt x="741275" y="95261"/>
                </a:lnTo>
                <a:lnTo>
                  <a:pt x="729780" y="99187"/>
                </a:lnTo>
                <a:lnTo>
                  <a:pt x="731177" y="162051"/>
                </a:lnTo>
                <a:lnTo>
                  <a:pt x="732955" y="155828"/>
                </a:lnTo>
                <a:lnTo>
                  <a:pt x="735622" y="150495"/>
                </a:lnTo>
                <a:lnTo>
                  <a:pt x="739178" y="145923"/>
                </a:lnTo>
                <a:lnTo>
                  <a:pt x="742734" y="141350"/>
                </a:lnTo>
                <a:lnTo>
                  <a:pt x="747052" y="137795"/>
                </a:lnTo>
                <a:lnTo>
                  <a:pt x="752386" y="135127"/>
                </a:lnTo>
                <a:lnTo>
                  <a:pt x="757593" y="132461"/>
                </a:lnTo>
                <a:lnTo>
                  <a:pt x="763816" y="131063"/>
                </a:lnTo>
                <a:lnTo>
                  <a:pt x="770928" y="131063"/>
                </a:lnTo>
                <a:lnTo>
                  <a:pt x="781142" y="131967"/>
                </a:lnTo>
                <a:lnTo>
                  <a:pt x="793264" y="136450"/>
                </a:lnTo>
                <a:lnTo>
                  <a:pt x="802297" y="144652"/>
                </a:lnTo>
                <a:lnTo>
                  <a:pt x="808030" y="154983"/>
                </a:lnTo>
                <a:lnTo>
                  <a:pt x="811125" y="167258"/>
                </a:lnTo>
                <a:lnTo>
                  <a:pt x="811822" y="181737"/>
                </a:lnTo>
                <a:lnTo>
                  <a:pt x="727875" y="181737"/>
                </a:lnTo>
                <a:lnTo>
                  <a:pt x="728742" y="99623"/>
                </a:lnTo>
                <a:lnTo>
                  <a:pt x="717219" y="105535"/>
                </a:lnTo>
                <a:lnTo>
                  <a:pt x="706897" y="112916"/>
                </a:lnTo>
                <a:lnTo>
                  <a:pt x="697776" y="121793"/>
                </a:lnTo>
                <a:lnTo>
                  <a:pt x="688538" y="134237"/>
                </a:lnTo>
                <a:lnTo>
                  <a:pt x="682525" y="145503"/>
                </a:lnTo>
                <a:lnTo>
                  <a:pt x="677710" y="157987"/>
                </a:lnTo>
                <a:lnTo>
                  <a:pt x="675039" y="167299"/>
                </a:lnTo>
                <a:lnTo>
                  <a:pt x="672633" y="179449"/>
                </a:lnTo>
                <a:lnTo>
                  <a:pt x="671199" y="192310"/>
                </a:lnTo>
                <a:lnTo>
                  <a:pt x="670725" y="205866"/>
                </a:lnTo>
                <a:lnTo>
                  <a:pt x="671051" y="218024"/>
                </a:lnTo>
                <a:lnTo>
                  <a:pt x="672247" y="231147"/>
                </a:lnTo>
                <a:lnTo>
                  <a:pt x="674335" y="243300"/>
                </a:lnTo>
                <a:lnTo>
                  <a:pt x="677329" y="254508"/>
                </a:lnTo>
                <a:lnTo>
                  <a:pt x="683000" y="268577"/>
                </a:lnTo>
                <a:lnTo>
                  <a:pt x="689447" y="279462"/>
                </a:lnTo>
                <a:lnTo>
                  <a:pt x="697268" y="288925"/>
                </a:lnTo>
                <a:lnTo>
                  <a:pt x="707503" y="297595"/>
                </a:lnTo>
                <a:lnTo>
                  <a:pt x="718388" y="304158"/>
                </a:lnTo>
                <a:lnTo>
                  <a:pt x="730669" y="309245"/>
                </a:lnTo>
                <a:lnTo>
                  <a:pt x="738545" y="311554"/>
                </a:lnTo>
                <a:lnTo>
                  <a:pt x="750483" y="314000"/>
                </a:lnTo>
                <a:lnTo>
                  <a:pt x="763389" y="315479"/>
                </a:lnTo>
                <a:lnTo>
                  <a:pt x="777278" y="315975"/>
                </a:lnTo>
                <a:lnTo>
                  <a:pt x="779752" y="315962"/>
                </a:lnTo>
                <a:lnTo>
                  <a:pt x="792720" y="315415"/>
                </a:lnTo>
                <a:lnTo>
                  <a:pt x="804964" y="314071"/>
                </a:lnTo>
                <a:lnTo>
                  <a:pt x="813600" y="312800"/>
                </a:lnTo>
                <a:lnTo>
                  <a:pt x="821220" y="311276"/>
                </a:lnTo>
                <a:lnTo>
                  <a:pt x="834555" y="307848"/>
                </a:lnTo>
                <a:lnTo>
                  <a:pt x="844461" y="304291"/>
                </a:lnTo>
                <a:lnTo>
                  <a:pt x="848779" y="302513"/>
                </a:lnTo>
                <a:lnTo>
                  <a:pt x="851446" y="301116"/>
                </a:lnTo>
                <a:lnTo>
                  <a:pt x="853351" y="299085"/>
                </a:lnTo>
                <a:lnTo>
                  <a:pt x="855256" y="295783"/>
                </a:lnTo>
                <a:lnTo>
                  <a:pt x="856018" y="292735"/>
                </a:lnTo>
                <a:lnTo>
                  <a:pt x="856526" y="289051"/>
                </a:lnTo>
                <a:lnTo>
                  <a:pt x="856907" y="284479"/>
                </a:lnTo>
                <a:lnTo>
                  <a:pt x="856907" y="274700"/>
                </a:lnTo>
                <a:lnTo>
                  <a:pt x="856780" y="271652"/>
                </a:lnTo>
                <a:lnTo>
                  <a:pt x="856653" y="269113"/>
                </a:lnTo>
                <a:lnTo>
                  <a:pt x="856018" y="264795"/>
                </a:lnTo>
                <a:lnTo>
                  <a:pt x="853986" y="261238"/>
                </a:lnTo>
                <a:lnTo>
                  <a:pt x="851192" y="259841"/>
                </a:lnTo>
                <a:lnTo>
                  <a:pt x="847509" y="259841"/>
                </a:lnTo>
                <a:lnTo>
                  <a:pt x="844715" y="260603"/>
                </a:lnTo>
                <a:lnTo>
                  <a:pt x="841032" y="262000"/>
                </a:lnTo>
                <a:lnTo>
                  <a:pt x="837476" y="263398"/>
                </a:lnTo>
                <a:lnTo>
                  <a:pt x="833031" y="265049"/>
                </a:lnTo>
                <a:lnTo>
                  <a:pt x="827570" y="266700"/>
                </a:lnTo>
                <a:lnTo>
                  <a:pt x="822109" y="268477"/>
                </a:lnTo>
                <a:lnTo>
                  <a:pt x="815759" y="270001"/>
                </a:lnTo>
                <a:lnTo>
                  <a:pt x="808266" y="271399"/>
                </a:lnTo>
                <a:lnTo>
                  <a:pt x="807747" y="271494"/>
                </a:lnTo>
                <a:lnTo>
                  <a:pt x="795871" y="273027"/>
                </a:lnTo>
                <a:lnTo>
                  <a:pt x="782358" y="273558"/>
                </a:lnTo>
                <a:lnTo>
                  <a:pt x="772706" y="273558"/>
                </a:lnTo>
                <a:lnTo>
                  <a:pt x="764451" y="272288"/>
                </a:lnTo>
                <a:lnTo>
                  <a:pt x="757466" y="269748"/>
                </a:lnTo>
                <a:lnTo>
                  <a:pt x="750608" y="267208"/>
                </a:lnTo>
                <a:lnTo>
                  <a:pt x="744893" y="263525"/>
                </a:lnTo>
                <a:lnTo>
                  <a:pt x="740575" y="258699"/>
                </a:lnTo>
                <a:lnTo>
                  <a:pt x="736130" y="253873"/>
                </a:lnTo>
                <a:lnTo>
                  <a:pt x="732955" y="247903"/>
                </a:lnTo>
                <a:lnTo>
                  <a:pt x="730923" y="241046"/>
                </a:lnTo>
                <a:lnTo>
                  <a:pt x="728891" y="234061"/>
                </a:lnTo>
                <a:lnTo>
                  <a:pt x="727875" y="226440"/>
                </a:lnTo>
                <a:lnTo>
                  <a:pt x="727875" y="217932"/>
                </a:lnTo>
                <a:lnTo>
                  <a:pt x="854494" y="217932"/>
                </a:lnTo>
                <a:lnTo>
                  <a:pt x="858685" y="216281"/>
                </a:lnTo>
                <a:lnTo>
                  <a:pt x="861733" y="212978"/>
                </a:lnTo>
                <a:lnTo>
                  <a:pt x="864781" y="209803"/>
                </a:lnTo>
                <a:lnTo>
                  <a:pt x="866305" y="204724"/>
                </a:lnTo>
                <a:close/>
              </a:path>
              <a:path w="6680746" h="392302">
                <a:moveTo>
                  <a:pt x="1021118" y="96900"/>
                </a:moveTo>
                <a:lnTo>
                  <a:pt x="1018324" y="96520"/>
                </a:lnTo>
                <a:lnTo>
                  <a:pt x="975017" y="96520"/>
                </a:lnTo>
                <a:lnTo>
                  <a:pt x="975017" y="52070"/>
                </a:lnTo>
                <a:lnTo>
                  <a:pt x="974636" y="49275"/>
                </a:lnTo>
                <a:lnTo>
                  <a:pt x="971334" y="45847"/>
                </a:lnTo>
                <a:lnTo>
                  <a:pt x="967143" y="44196"/>
                </a:lnTo>
                <a:lnTo>
                  <a:pt x="964349" y="43561"/>
                </a:lnTo>
                <a:lnTo>
                  <a:pt x="960666" y="43179"/>
                </a:lnTo>
                <a:lnTo>
                  <a:pt x="956983" y="42925"/>
                </a:lnTo>
                <a:lnTo>
                  <a:pt x="952411" y="42672"/>
                </a:lnTo>
                <a:lnTo>
                  <a:pt x="941616" y="42672"/>
                </a:lnTo>
                <a:lnTo>
                  <a:pt x="937044" y="42925"/>
                </a:lnTo>
                <a:lnTo>
                  <a:pt x="933488" y="43179"/>
                </a:lnTo>
                <a:lnTo>
                  <a:pt x="929805" y="43561"/>
                </a:lnTo>
                <a:lnTo>
                  <a:pt x="926884" y="44196"/>
                </a:lnTo>
                <a:lnTo>
                  <a:pt x="922566" y="45847"/>
                </a:lnTo>
                <a:lnTo>
                  <a:pt x="919391" y="49275"/>
                </a:lnTo>
                <a:lnTo>
                  <a:pt x="919010" y="52070"/>
                </a:lnTo>
                <a:lnTo>
                  <a:pt x="919010" y="96520"/>
                </a:lnTo>
                <a:lnTo>
                  <a:pt x="893864" y="96520"/>
                </a:lnTo>
                <a:lnTo>
                  <a:pt x="890308" y="98298"/>
                </a:lnTo>
                <a:lnTo>
                  <a:pt x="888657" y="101346"/>
                </a:lnTo>
                <a:lnTo>
                  <a:pt x="887387" y="105283"/>
                </a:lnTo>
                <a:lnTo>
                  <a:pt x="887006" y="108331"/>
                </a:lnTo>
                <a:lnTo>
                  <a:pt x="886625" y="111251"/>
                </a:lnTo>
                <a:lnTo>
                  <a:pt x="886498" y="114935"/>
                </a:lnTo>
                <a:lnTo>
                  <a:pt x="886498" y="127381"/>
                </a:lnTo>
                <a:lnTo>
                  <a:pt x="887133" y="133223"/>
                </a:lnTo>
                <a:lnTo>
                  <a:pt x="888657" y="136778"/>
                </a:lnTo>
                <a:lnTo>
                  <a:pt x="890181" y="140335"/>
                </a:lnTo>
                <a:lnTo>
                  <a:pt x="892340" y="141986"/>
                </a:lnTo>
                <a:lnTo>
                  <a:pt x="919010" y="141986"/>
                </a:lnTo>
                <a:lnTo>
                  <a:pt x="919010" y="244094"/>
                </a:lnTo>
                <a:lnTo>
                  <a:pt x="919166" y="251299"/>
                </a:lnTo>
                <a:lnTo>
                  <a:pt x="920387" y="264295"/>
                </a:lnTo>
                <a:lnTo>
                  <a:pt x="922820" y="275716"/>
                </a:lnTo>
                <a:lnTo>
                  <a:pt x="925360" y="284734"/>
                </a:lnTo>
                <a:lnTo>
                  <a:pt x="929297" y="292100"/>
                </a:lnTo>
                <a:lnTo>
                  <a:pt x="934631" y="297941"/>
                </a:lnTo>
                <a:lnTo>
                  <a:pt x="939965" y="303784"/>
                </a:lnTo>
                <a:lnTo>
                  <a:pt x="946823" y="308228"/>
                </a:lnTo>
                <a:lnTo>
                  <a:pt x="954951" y="311023"/>
                </a:lnTo>
                <a:lnTo>
                  <a:pt x="958385" y="312082"/>
                </a:lnTo>
                <a:lnTo>
                  <a:pt x="970386" y="314431"/>
                </a:lnTo>
                <a:lnTo>
                  <a:pt x="984034" y="315213"/>
                </a:lnTo>
                <a:lnTo>
                  <a:pt x="992289" y="315087"/>
                </a:lnTo>
                <a:lnTo>
                  <a:pt x="996353" y="314578"/>
                </a:lnTo>
                <a:lnTo>
                  <a:pt x="1000417" y="314198"/>
                </a:lnTo>
                <a:lnTo>
                  <a:pt x="1004227" y="313563"/>
                </a:lnTo>
                <a:lnTo>
                  <a:pt x="1007783" y="312674"/>
                </a:lnTo>
                <a:lnTo>
                  <a:pt x="1011212" y="311912"/>
                </a:lnTo>
                <a:lnTo>
                  <a:pt x="1014260" y="310896"/>
                </a:lnTo>
                <a:lnTo>
                  <a:pt x="1016927" y="309752"/>
                </a:lnTo>
                <a:lnTo>
                  <a:pt x="1019467" y="308737"/>
                </a:lnTo>
                <a:lnTo>
                  <a:pt x="1022896" y="305943"/>
                </a:lnTo>
                <a:lnTo>
                  <a:pt x="1025309" y="302133"/>
                </a:lnTo>
                <a:lnTo>
                  <a:pt x="1026071" y="298576"/>
                </a:lnTo>
                <a:lnTo>
                  <a:pt x="1026960" y="295148"/>
                </a:lnTo>
                <a:lnTo>
                  <a:pt x="1027341" y="290068"/>
                </a:lnTo>
                <a:lnTo>
                  <a:pt x="1027341" y="279400"/>
                </a:lnTo>
                <a:lnTo>
                  <a:pt x="1027087" y="275971"/>
                </a:lnTo>
                <a:lnTo>
                  <a:pt x="1026706" y="273303"/>
                </a:lnTo>
                <a:lnTo>
                  <a:pt x="1026325" y="270637"/>
                </a:lnTo>
                <a:lnTo>
                  <a:pt x="1025944" y="268477"/>
                </a:lnTo>
                <a:lnTo>
                  <a:pt x="1025055" y="265429"/>
                </a:lnTo>
                <a:lnTo>
                  <a:pt x="1022007" y="263016"/>
                </a:lnTo>
                <a:lnTo>
                  <a:pt x="1018832" y="263271"/>
                </a:lnTo>
                <a:lnTo>
                  <a:pt x="1016292" y="264287"/>
                </a:lnTo>
                <a:lnTo>
                  <a:pt x="1012863" y="265557"/>
                </a:lnTo>
                <a:lnTo>
                  <a:pt x="1008926" y="266826"/>
                </a:lnTo>
                <a:lnTo>
                  <a:pt x="1004227" y="267843"/>
                </a:lnTo>
                <a:lnTo>
                  <a:pt x="1001433" y="268097"/>
                </a:lnTo>
                <a:lnTo>
                  <a:pt x="989749" y="268097"/>
                </a:lnTo>
                <a:lnTo>
                  <a:pt x="983653" y="265429"/>
                </a:lnTo>
                <a:lnTo>
                  <a:pt x="980224" y="259969"/>
                </a:lnTo>
                <a:lnTo>
                  <a:pt x="976795" y="254635"/>
                </a:lnTo>
                <a:lnTo>
                  <a:pt x="975017" y="246379"/>
                </a:lnTo>
                <a:lnTo>
                  <a:pt x="975017" y="141986"/>
                </a:lnTo>
                <a:lnTo>
                  <a:pt x="1021372" y="141986"/>
                </a:lnTo>
                <a:lnTo>
                  <a:pt x="1023531" y="140335"/>
                </a:lnTo>
                <a:lnTo>
                  <a:pt x="1025055" y="136778"/>
                </a:lnTo>
                <a:lnTo>
                  <a:pt x="1026579" y="133223"/>
                </a:lnTo>
                <a:lnTo>
                  <a:pt x="1027341" y="127381"/>
                </a:lnTo>
                <a:lnTo>
                  <a:pt x="1027341" y="114935"/>
                </a:lnTo>
                <a:lnTo>
                  <a:pt x="1027087" y="111251"/>
                </a:lnTo>
                <a:lnTo>
                  <a:pt x="1026706" y="108331"/>
                </a:lnTo>
                <a:lnTo>
                  <a:pt x="1026325" y="105283"/>
                </a:lnTo>
                <a:lnTo>
                  <a:pt x="1025817" y="102997"/>
                </a:lnTo>
                <a:lnTo>
                  <a:pt x="1024293" y="99568"/>
                </a:lnTo>
                <a:lnTo>
                  <a:pt x="1021118" y="96900"/>
                </a:lnTo>
                <a:close/>
              </a:path>
              <a:path w="6680746" h="392302">
                <a:moveTo>
                  <a:pt x="1067981" y="104521"/>
                </a:moveTo>
                <a:lnTo>
                  <a:pt x="1067981" y="303149"/>
                </a:lnTo>
                <a:lnTo>
                  <a:pt x="1068362" y="305943"/>
                </a:lnTo>
                <a:lnTo>
                  <a:pt x="1075982" y="310641"/>
                </a:lnTo>
                <a:lnTo>
                  <a:pt x="1086015" y="311912"/>
                </a:lnTo>
                <a:lnTo>
                  <a:pt x="1090587" y="312165"/>
                </a:lnTo>
                <a:lnTo>
                  <a:pt x="1101509" y="312165"/>
                </a:lnTo>
                <a:lnTo>
                  <a:pt x="1109637" y="311531"/>
                </a:lnTo>
                <a:lnTo>
                  <a:pt x="1120432" y="309118"/>
                </a:lnTo>
                <a:lnTo>
                  <a:pt x="1124242" y="303149"/>
                </a:lnTo>
                <a:lnTo>
                  <a:pt x="1124242" y="104521"/>
                </a:lnTo>
                <a:lnTo>
                  <a:pt x="1116114" y="96900"/>
                </a:lnTo>
                <a:lnTo>
                  <a:pt x="1106081" y="95376"/>
                </a:lnTo>
                <a:lnTo>
                  <a:pt x="1101509" y="95123"/>
                </a:lnTo>
                <a:lnTo>
                  <a:pt x="1090587" y="95123"/>
                </a:lnTo>
                <a:lnTo>
                  <a:pt x="1082459" y="95758"/>
                </a:lnTo>
                <a:lnTo>
                  <a:pt x="1071664" y="98551"/>
                </a:lnTo>
                <a:lnTo>
                  <a:pt x="1067981" y="104521"/>
                </a:lnTo>
                <a:close/>
              </a:path>
              <a:path w="6680746" h="392302">
                <a:moveTo>
                  <a:pt x="1128433" y="36702"/>
                </a:moveTo>
                <a:lnTo>
                  <a:pt x="1128433" y="25781"/>
                </a:lnTo>
                <a:lnTo>
                  <a:pt x="1126147" y="18287"/>
                </a:lnTo>
                <a:lnTo>
                  <a:pt x="1121702" y="13970"/>
                </a:lnTo>
                <a:lnTo>
                  <a:pt x="1121293" y="13600"/>
                </a:lnTo>
                <a:lnTo>
                  <a:pt x="1111620" y="9129"/>
                </a:lnTo>
                <a:lnTo>
                  <a:pt x="1096302" y="7620"/>
                </a:lnTo>
                <a:lnTo>
                  <a:pt x="1094591" y="7633"/>
                </a:lnTo>
                <a:lnTo>
                  <a:pt x="1079783" y="9408"/>
                </a:lnTo>
                <a:lnTo>
                  <a:pt x="1070521" y="14224"/>
                </a:lnTo>
                <a:lnTo>
                  <a:pt x="1065949" y="18669"/>
                </a:lnTo>
                <a:lnTo>
                  <a:pt x="1063663" y="26415"/>
                </a:lnTo>
                <a:lnTo>
                  <a:pt x="1063663" y="48640"/>
                </a:lnTo>
                <a:lnTo>
                  <a:pt x="1065822" y="56134"/>
                </a:lnTo>
                <a:lnTo>
                  <a:pt x="1070267" y="60325"/>
                </a:lnTo>
                <a:lnTo>
                  <a:pt x="1080410" y="65109"/>
                </a:lnTo>
                <a:lnTo>
                  <a:pt x="1095794" y="66548"/>
                </a:lnTo>
                <a:lnTo>
                  <a:pt x="1097284" y="66537"/>
                </a:lnTo>
                <a:lnTo>
                  <a:pt x="1112129" y="64796"/>
                </a:lnTo>
                <a:lnTo>
                  <a:pt x="1121448" y="60071"/>
                </a:lnTo>
                <a:lnTo>
                  <a:pt x="1126147" y="55752"/>
                </a:lnTo>
                <a:lnTo>
                  <a:pt x="1128433" y="48006"/>
                </a:lnTo>
                <a:lnTo>
                  <a:pt x="1128433" y="36702"/>
                </a:lnTo>
                <a:close/>
              </a:path>
              <a:path w="6680746" h="392302">
                <a:moveTo>
                  <a:pt x="1160945" y="97916"/>
                </a:moveTo>
                <a:lnTo>
                  <a:pt x="1157897" y="101091"/>
                </a:lnTo>
                <a:lnTo>
                  <a:pt x="1157516" y="103886"/>
                </a:lnTo>
                <a:lnTo>
                  <a:pt x="1157643" y="106807"/>
                </a:lnTo>
                <a:lnTo>
                  <a:pt x="1159040" y="114300"/>
                </a:lnTo>
                <a:lnTo>
                  <a:pt x="1220381" y="300100"/>
                </a:lnTo>
                <a:lnTo>
                  <a:pt x="1221143" y="302513"/>
                </a:lnTo>
                <a:lnTo>
                  <a:pt x="1223429" y="305943"/>
                </a:lnTo>
                <a:lnTo>
                  <a:pt x="1226731" y="308737"/>
                </a:lnTo>
                <a:lnTo>
                  <a:pt x="1229652" y="309625"/>
                </a:lnTo>
                <a:lnTo>
                  <a:pt x="1232446" y="310514"/>
                </a:lnTo>
                <a:lnTo>
                  <a:pt x="1236383" y="311150"/>
                </a:lnTo>
                <a:lnTo>
                  <a:pt x="1241336" y="311531"/>
                </a:lnTo>
                <a:lnTo>
                  <a:pt x="1246289" y="311912"/>
                </a:lnTo>
                <a:lnTo>
                  <a:pt x="1252766" y="312165"/>
                </a:lnTo>
                <a:lnTo>
                  <a:pt x="1275118" y="312038"/>
                </a:lnTo>
                <a:lnTo>
                  <a:pt x="1280198" y="311658"/>
                </a:lnTo>
                <a:lnTo>
                  <a:pt x="1285151" y="311403"/>
                </a:lnTo>
                <a:lnTo>
                  <a:pt x="1289088" y="310769"/>
                </a:lnTo>
                <a:lnTo>
                  <a:pt x="1292009" y="309879"/>
                </a:lnTo>
                <a:lnTo>
                  <a:pt x="1294930" y="308990"/>
                </a:lnTo>
                <a:lnTo>
                  <a:pt x="1301280" y="300100"/>
                </a:lnTo>
                <a:lnTo>
                  <a:pt x="1361097" y="119887"/>
                </a:lnTo>
                <a:lnTo>
                  <a:pt x="1362875" y="112649"/>
                </a:lnTo>
                <a:lnTo>
                  <a:pt x="1364018" y="103886"/>
                </a:lnTo>
                <a:lnTo>
                  <a:pt x="1363637" y="101091"/>
                </a:lnTo>
                <a:lnTo>
                  <a:pt x="1360843" y="97916"/>
                </a:lnTo>
                <a:lnTo>
                  <a:pt x="1356906" y="96393"/>
                </a:lnTo>
                <a:lnTo>
                  <a:pt x="1354239" y="95885"/>
                </a:lnTo>
                <a:lnTo>
                  <a:pt x="1350683" y="95631"/>
                </a:lnTo>
                <a:lnTo>
                  <a:pt x="1347254" y="95250"/>
                </a:lnTo>
                <a:lnTo>
                  <a:pt x="1331506" y="95123"/>
                </a:lnTo>
                <a:lnTo>
                  <a:pt x="1326934" y="95376"/>
                </a:lnTo>
                <a:lnTo>
                  <a:pt x="1323505" y="95758"/>
                </a:lnTo>
                <a:lnTo>
                  <a:pt x="1319949" y="96138"/>
                </a:lnTo>
                <a:lnTo>
                  <a:pt x="1312964" y="97916"/>
                </a:lnTo>
                <a:lnTo>
                  <a:pt x="1308392" y="104775"/>
                </a:lnTo>
                <a:lnTo>
                  <a:pt x="1263815" y="250951"/>
                </a:lnTo>
                <a:lnTo>
                  <a:pt x="1262418" y="256539"/>
                </a:lnTo>
                <a:lnTo>
                  <a:pt x="1261021" y="250951"/>
                </a:lnTo>
                <a:lnTo>
                  <a:pt x="1215809" y="104775"/>
                </a:lnTo>
                <a:lnTo>
                  <a:pt x="1211110" y="97916"/>
                </a:lnTo>
                <a:lnTo>
                  <a:pt x="1203871" y="96138"/>
                </a:lnTo>
                <a:lnTo>
                  <a:pt x="1196378" y="95376"/>
                </a:lnTo>
                <a:lnTo>
                  <a:pt x="1191552" y="95123"/>
                </a:lnTo>
                <a:lnTo>
                  <a:pt x="1175296" y="95250"/>
                </a:lnTo>
                <a:lnTo>
                  <a:pt x="1171613" y="95631"/>
                </a:lnTo>
                <a:lnTo>
                  <a:pt x="1168057" y="95885"/>
                </a:lnTo>
                <a:lnTo>
                  <a:pt x="1165136" y="96393"/>
                </a:lnTo>
                <a:lnTo>
                  <a:pt x="1160945" y="97916"/>
                </a:lnTo>
                <a:close/>
              </a:path>
              <a:path w="6680746" h="392302">
                <a:moveTo>
                  <a:pt x="1593888" y="201675"/>
                </a:moveTo>
                <a:lnTo>
                  <a:pt x="1593647" y="191349"/>
                </a:lnTo>
                <a:lnTo>
                  <a:pt x="1592554" y="178221"/>
                </a:lnTo>
                <a:lnTo>
                  <a:pt x="1590564" y="165967"/>
                </a:lnTo>
                <a:lnTo>
                  <a:pt x="1587665" y="154559"/>
                </a:lnTo>
                <a:lnTo>
                  <a:pt x="1582334" y="140660"/>
                </a:lnTo>
                <a:lnTo>
                  <a:pt x="1576142" y="129606"/>
                </a:lnTo>
                <a:lnTo>
                  <a:pt x="1568615" y="119887"/>
                </a:lnTo>
                <a:lnTo>
                  <a:pt x="1558844" y="110964"/>
                </a:lnTo>
                <a:lnTo>
                  <a:pt x="1548192" y="104068"/>
                </a:lnTo>
                <a:lnTo>
                  <a:pt x="1536103" y="98551"/>
                </a:lnTo>
                <a:lnTo>
                  <a:pt x="1528381" y="96061"/>
                </a:lnTo>
                <a:lnTo>
                  <a:pt x="1516516" y="93423"/>
                </a:lnTo>
                <a:lnTo>
                  <a:pt x="1503596" y="91840"/>
                </a:lnTo>
                <a:lnTo>
                  <a:pt x="1489621" y="91312"/>
                </a:lnTo>
                <a:lnTo>
                  <a:pt x="1478101" y="91702"/>
                </a:lnTo>
                <a:lnTo>
                  <a:pt x="1465015" y="93208"/>
                </a:lnTo>
                <a:lnTo>
                  <a:pt x="1452890" y="95834"/>
                </a:lnTo>
                <a:lnTo>
                  <a:pt x="1441742" y="99568"/>
                </a:lnTo>
                <a:lnTo>
                  <a:pt x="1427064" y="106984"/>
                </a:lnTo>
                <a:lnTo>
                  <a:pt x="1438313" y="203200"/>
                </a:lnTo>
                <a:lnTo>
                  <a:pt x="1438346" y="199938"/>
                </a:lnTo>
                <a:lnTo>
                  <a:pt x="1439242" y="186784"/>
                </a:lnTo>
                <a:lnTo>
                  <a:pt x="1441361" y="175006"/>
                </a:lnTo>
                <a:lnTo>
                  <a:pt x="1443393" y="166750"/>
                </a:lnTo>
                <a:lnTo>
                  <a:pt x="1446314" y="159638"/>
                </a:lnTo>
                <a:lnTo>
                  <a:pt x="1450378" y="153797"/>
                </a:lnTo>
                <a:lnTo>
                  <a:pt x="1454442" y="147827"/>
                </a:lnTo>
                <a:lnTo>
                  <a:pt x="1459522" y="143383"/>
                </a:lnTo>
                <a:lnTo>
                  <a:pt x="1465745" y="140335"/>
                </a:lnTo>
                <a:lnTo>
                  <a:pt x="1471968" y="137287"/>
                </a:lnTo>
                <a:lnTo>
                  <a:pt x="1479334" y="135762"/>
                </a:lnTo>
                <a:lnTo>
                  <a:pt x="1496987" y="135762"/>
                </a:lnTo>
                <a:lnTo>
                  <a:pt x="1504734" y="137540"/>
                </a:lnTo>
                <a:lnTo>
                  <a:pt x="1510957" y="140970"/>
                </a:lnTo>
                <a:lnTo>
                  <a:pt x="1517180" y="144272"/>
                </a:lnTo>
                <a:lnTo>
                  <a:pt x="1522133" y="149098"/>
                </a:lnTo>
                <a:lnTo>
                  <a:pt x="1525816" y="155194"/>
                </a:lnTo>
                <a:lnTo>
                  <a:pt x="1529499" y="161289"/>
                </a:lnTo>
                <a:lnTo>
                  <a:pt x="1532166" y="168528"/>
                </a:lnTo>
                <a:lnTo>
                  <a:pt x="1533690" y="176784"/>
                </a:lnTo>
                <a:lnTo>
                  <a:pt x="1533999" y="178397"/>
                </a:lnTo>
                <a:lnTo>
                  <a:pt x="1535590" y="190616"/>
                </a:lnTo>
                <a:lnTo>
                  <a:pt x="1536103" y="203835"/>
                </a:lnTo>
                <a:lnTo>
                  <a:pt x="1536067" y="207210"/>
                </a:lnTo>
                <a:lnTo>
                  <a:pt x="1535189" y="220373"/>
                </a:lnTo>
                <a:lnTo>
                  <a:pt x="1533182" y="232156"/>
                </a:lnTo>
                <a:lnTo>
                  <a:pt x="1531277" y="240411"/>
                </a:lnTo>
                <a:lnTo>
                  <a:pt x="1528229" y="247396"/>
                </a:lnTo>
                <a:lnTo>
                  <a:pt x="1524292" y="253237"/>
                </a:lnTo>
                <a:lnTo>
                  <a:pt x="1520228" y="258952"/>
                </a:lnTo>
                <a:lnTo>
                  <a:pt x="1515148" y="263398"/>
                </a:lnTo>
                <a:lnTo>
                  <a:pt x="1508798" y="266446"/>
                </a:lnTo>
                <a:lnTo>
                  <a:pt x="1502575" y="269494"/>
                </a:lnTo>
                <a:lnTo>
                  <a:pt x="1495209" y="271018"/>
                </a:lnTo>
                <a:lnTo>
                  <a:pt x="1477556" y="271018"/>
                </a:lnTo>
                <a:lnTo>
                  <a:pt x="1469809" y="269366"/>
                </a:lnTo>
                <a:lnTo>
                  <a:pt x="1463586" y="266064"/>
                </a:lnTo>
                <a:lnTo>
                  <a:pt x="1457236" y="262636"/>
                </a:lnTo>
                <a:lnTo>
                  <a:pt x="1452283" y="257937"/>
                </a:lnTo>
                <a:lnTo>
                  <a:pt x="1448727" y="251840"/>
                </a:lnTo>
                <a:lnTo>
                  <a:pt x="1445044" y="245745"/>
                </a:lnTo>
                <a:lnTo>
                  <a:pt x="1442377" y="238633"/>
                </a:lnTo>
                <a:lnTo>
                  <a:pt x="1440726" y="230377"/>
                </a:lnTo>
                <a:lnTo>
                  <a:pt x="1440396" y="228654"/>
                </a:lnTo>
                <a:lnTo>
                  <a:pt x="1438821" y="216416"/>
                </a:lnTo>
                <a:lnTo>
                  <a:pt x="1438567" y="308610"/>
                </a:lnTo>
                <a:lnTo>
                  <a:pt x="1446108" y="311065"/>
                </a:lnTo>
                <a:lnTo>
                  <a:pt x="1457963" y="313773"/>
                </a:lnTo>
                <a:lnTo>
                  <a:pt x="1470854" y="315420"/>
                </a:lnTo>
                <a:lnTo>
                  <a:pt x="1484795" y="315975"/>
                </a:lnTo>
                <a:lnTo>
                  <a:pt x="1496420" y="315579"/>
                </a:lnTo>
                <a:lnTo>
                  <a:pt x="1509479" y="314070"/>
                </a:lnTo>
                <a:lnTo>
                  <a:pt x="1521606" y="311446"/>
                </a:lnTo>
                <a:lnTo>
                  <a:pt x="1532801" y="307721"/>
                </a:lnTo>
                <a:lnTo>
                  <a:pt x="1547552" y="300273"/>
                </a:lnTo>
                <a:lnTo>
                  <a:pt x="1557855" y="292910"/>
                </a:lnTo>
                <a:lnTo>
                  <a:pt x="1566837" y="284225"/>
                </a:lnTo>
                <a:lnTo>
                  <a:pt x="1576400" y="271536"/>
                </a:lnTo>
                <a:lnTo>
                  <a:pt x="1582431" y="260318"/>
                </a:lnTo>
                <a:lnTo>
                  <a:pt x="1587157" y="248031"/>
                </a:lnTo>
                <a:lnTo>
                  <a:pt x="1589466" y="240051"/>
                </a:lnTo>
                <a:lnTo>
                  <a:pt x="1591943" y="227901"/>
                </a:lnTo>
                <a:lnTo>
                  <a:pt x="1593406" y="215104"/>
                </a:lnTo>
                <a:lnTo>
                  <a:pt x="1593888" y="201675"/>
                </a:lnTo>
                <a:close/>
              </a:path>
              <a:path w="6680746" h="392302">
                <a:moveTo>
                  <a:pt x="1387259" y="159131"/>
                </a:moveTo>
                <a:lnTo>
                  <a:pt x="1384973" y="167264"/>
                </a:lnTo>
                <a:lnTo>
                  <a:pt x="1382513" y="179434"/>
                </a:lnTo>
                <a:lnTo>
                  <a:pt x="1381027" y="192217"/>
                </a:lnTo>
                <a:lnTo>
                  <a:pt x="1380528" y="205612"/>
                </a:lnTo>
                <a:lnTo>
                  <a:pt x="1380758" y="215660"/>
                </a:lnTo>
                <a:lnTo>
                  <a:pt x="1381845" y="228812"/>
                </a:lnTo>
                <a:lnTo>
                  <a:pt x="1383838" y="241084"/>
                </a:lnTo>
                <a:lnTo>
                  <a:pt x="1386751" y="252475"/>
                </a:lnTo>
                <a:lnTo>
                  <a:pt x="1392104" y="266410"/>
                </a:lnTo>
                <a:lnTo>
                  <a:pt x="1398324" y="277444"/>
                </a:lnTo>
                <a:lnTo>
                  <a:pt x="1405928" y="287147"/>
                </a:lnTo>
                <a:lnTo>
                  <a:pt x="1415823" y="296175"/>
                </a:lnTo>
                <a:lnTo>
                  <a:pt x="1426497" y="303090"/>
                </a:lnTo>
                <a:lnTo>
                  <a:pt x="1438567" y="308610"/>
                </a:lnTo>
                <a:lnTo>
                  <a:pt x="1438821" y="216416"/>
                </a:lnTo>
                <a:lnTo>
                  <a:pt x="1438313" y="203200"/>
                </a:lnTo>
                <a:lnTo>
                  <a:pt x="1427064" y="106984"/>
                </a:lnTo>
                <a:lnTo>
                  <a:pt x="1416761" y="114322"/>
                </a:lnTo>
                <a:lnTo>
                  <a:pt x="1407706" y="122936"/>
                </a:lnTo>
                <a:lnTo>
                  <a:pt x="1398170" y="135566"/>
                </a:lnTo>
                <a:lnTo>
                  <a:pt x="1392085" y="146780"/>
                </a:lnTo>
                <a:lnTo>
                  <a:pt x="1387259" y="159131"/>
                </a:lnTo>
                <a:close/>
              </a:path>
              <a:path w="6680746" h="392302">
                <a:moveTo>
                  <a:pt x="1657769" y="311785"/>
                </a:moveTo>
                <a:lnTo>
                  <a:pt x="1663865" y="313182"/>
                </a:lnTo>
                <a:lnTo>
                  <a:pt x="1670596" y="314198"/>
                </a:lnTo>
                <a:lnTo>
                  <a:pt x="1677327" y="315340"/>
                </a:lnTo>
                <a:lnTo>
                  <a:pt x="1684439" y="315975"/>
                </a:lnTo>
                <a:lnTo>
                  <a:pt x="1691932" y="315975"/>
                </a:lnTo>
                <a:lnTo>
                  <a:pt x="1701650" y="315649"/>
                </a:lnTo>
                <a:lnTo>
                  <a:pt x="1714324" y="314170"/>
                </a:lnTo>
                <a:lnTo>
                  <a:pt x="1726349" y="311531"/>
                </a:lnTo>
                <a:lnTo>
                  <a:pt x="1731384" y="310037"/>
                </a:lnTo>
                <a:lnTo>
                  <a:pt x="1743317" y="305058"/>
                </a:lnTo>
                <a:lnTo>
                  <a:pt x="1753781" y="298576"/>
                </a:lnTo>
                <a:lnTo>
                  <a:pt x="1764929" y="287696"/>
                </a:lnTo>
                <a:lnTo>
                  <a:pt x="1771688" y="276860"/>
                </a:lnTo>
                <a:lnTo>
                  <a:pt x="1773684" y="272391"/>
                </a:lnTo>
                <a:lnTo>
                  <a:pt x="1777045" y="260400"/>
                </a:lnTo>
                <a:lnTo>
                  <a:pt x="1778165" y="247014"/>
                </a:lnTo>
                <a:lnTo>
                  <a:pt x="1778165" y="237871"/>
                </a:lnTo>
                <a:lnTo>
                  <a:pt x="1776641" y="229997"/>
                </a:lnTo>
                <a:lnTo>
                  <a:pt x="1773847" y="223393"/>
                </a:lnTo>
                <a:lnTo>
                  <a:pt x="1771053" y="216788"/>
                </a:lnTo>
                <a:lnTo>
                  <a:pt x="1767370" y="211074"/>
                </a:lnTo>
                <a:lnTo>
                  <a:pt x="1762671" y="206375"/>
                </a:lnTo>
                <a:lnTo>
                  <a:pt x="1758099" y="201549"/>
                </a:lnTo>
                <a:lnTo>
                  <a:pt x="1752892" y="197485"/>
                </a:lnTo>
                <a:lnTo>
                  <a:pt x="1746923" y="194310"/>
                </a:lnTo>
                <a:lnTo>
                  <a:pt x="1741081" y="191008"/>
                </a:lnTo>
                <a:lnTo>
                  <a:pt x="1735112" y="188087"/>
                </a:lnTo>
                <a:lnTo>
                  <a:pt x="1729143" y="185674"/>
                </a:lnTo>
                <a:lnTo>
                  <a:pt x="1723047" y="183261"/>
                </a:lnTo>
                <a:lnTo>
                  <a:pt x="1717078" y="180975"/>
                </a:lnTo>
                <a:lnTo>
                  <a:pt x="1711236" y="178815"/>
                </a:lnTo>
                <a:lnTo>
                  <a:pt x="1705394" y="176784"/>
                </a:lnTo>
                <a:lnTo>
                  <a:pt x="1700060" y="174498"/>
                </a:lnTo>
                <a:lnTo>
                  <a:pt x="1695488" y="172212"/>
                </a:lnTo>
                <a:lnTo>
                  <a:pt x="1690916" y="169799"/>
                </a:lnTo>
                <a:lnTo>
                  <a:pt x="1687106" y="167004"/>
                </a:lnTo>
                <a:lnTo>
                  <a:pt x="1684312" y="163957"/>
                </a:lnTo>
                <a:lnTo>
                  <a:pt x="1681518" y="160782"/>
                </a:lnTo>
                <a:lnTo>
                  <a:pt x="1680121" y="156972"/>
                </a:lnTo>
                <a:lnTo>
                  <a:pt x="1680121" y="149351"/>
                </a:lnTo>
                <a:lnTo>
                  <a:pt x="1680756" y="146558"/>
                </a:lnTo>
                <a:lnTo>
                  <a:pt x="1681899" y="143890"/>
                </a:lnTo>
                <a:lnTo>
                  <a:pt x="1684820" y="139064"/>
                </a:lnTo>
                <a:lnTo>
                  <a:pt x="1689646" y="135127"/>
                </a:lnTo>
                <a:lnTo>
                  <a:pt x="1692694" y="133731"/>
                </a:lnTo>
                <a:lnTo>
                  <a:pt x="1696377" y="132714"/>
                </a:lnTo>
                <a:lnTo>
                  <a:pt x="1700060" y="131572"/>
                </a:lnTo>
                <a:lnTo>
                  <a:pt x="1704505" y="131063"/>
                </a:lnTo>
                <a:lnTo>
                  <a:pt x="1716697" y="131063"/>
                </a:lnTo>
                <a:lnTo>
                  <a:pt x="1723047" y="131825"/>
                </a:lnTo>
                <a:lnTo>
                  <a:pt x="1728635" y="133476"/>
                </a:lnTo>
                <a:lnTo>
                  <a:pt x="1734223" y="135000"/>
                </a:lnTo>
                <a:lnTo>
                  <a:pt x="1739176" y="136651"/>
                </a:lnTo>
                <a:lnTo>
                  <a:pt x="1743367" y="138429"/>
                </a:lnTo>
                <a:lnTo>
                  <a:pt x="1747685" y="140208"/>
                </a:lnTo>
                <a:lnTo>
                  <a:pt x="1751114" y="141859"/>
                </a:lnTo>
                <a:lnTo>
                  <a:pt x="1754035" y="143510"/>
                </a:lnTo>
                <a:lnTo>
                  <a:pt x="1756829" y="145034"/>
                </a:lnTo>
                <a:lnTo>
                  <a:pt x="1763306" y="145034"/>
                </a:lnTo>
                <a:lnTo>
                  <a:pt x="1766354" y="138557"/>
                </a:lnTo>
                <a:lnTo>
                  <a:pt x="1766862" y="133476"/>
                </a:lnTo>
                <a:lnTo>
                  <a:pt x="1766989" y="130175"/>
                </a:lnTo>
                <a:lnTo>
                  <a:pt x="1766989" y="122809"/>
                </a:lnTo>
                <a:lnTo>
                  <a:pt x="1766354" y="115315"/>
                </a:lnTo>
                <a:lnTo>
                  <a:pt x="1764449" y="107823"/>
                </a:lnTo>
                <a:lnTo>
                  <a:pt x="1757718" y="101981"/>
                </a:lnTo>
                <a:lnTo>
                  <a:pt x="1751114" y="98806"/>
                </a:lnTo>
                <a:lnTo>
                  <a:pt x="1742351" y="96012"/>
                </a:lnTo>
                <a:lnTo>
                  <a:pt x="1737652" y="94741"/>
                </a:lnTo>
                <a:lnTo>
                  <a:pt x="1732318" y="93599"/>
                </a:lnTo>
                <a:lnTo>
                  <a:pt x="1726476" y="92710"/>
                </a:lnTo>
                <a:lnTo>
                  <a:pt x="1720507" y="91821"/>
                </a:lnTo>
                <a:lnTo>
                  <a:pt x="1714538" y="91312"/>
                </a:lnTo>
                <a:lnTo>
                  <a:pt x="1708188" y="91312"/>
                </a:lnTo>
                <a:lnTo>
                  <a:pt x="1698881" y="91631"/>
                </a:lnTo>
                <a:lnTo>
                  <a:pt x="1686135" y="93201"/>
                </a:lnTo>
                <a:lnTo>
                  <a:pt x="1674406" y="96012"/>
                </a:lnTo>
                <a:lnTo>
                  <a:pt x="1659031" y="102440"/>
                </a:lnTo>
                <a:lnTo>
                  <a:pt x="1648879" y="109220"/>
                </a:lnTo>
                <a:lnTo>
                  <a:pt x="1639377" y="118791"/>
                </a:lnTo>
                <a:lnTo>
                  <a:pt x="1632750" y="129666"/>
                </a:lnTo>
                <a:lnTo>
                  <a:pt x="1628436" y="142792"/>
                </a:lnTo>
                <a:lnTo>
                  <a:pt x="1627162" y="155828"/>
                </a:lnTo>
                <a:lnTo>
                  <a:pt x="1627162" y="165226"/>
                </a:lnTo>
                <a:lnTo>
                  <a:pt x="1628559" y="173227"/>
                </a:lnTo>
                <a:lnTo>
                  <a:pt x="1631353" y="179959"/>
                </a:lnTo>
                <a:lnTo>
                  <a:pt x="1634020" y="186689"/>
                </a:lnTo>
                <a:lnTo>
                  <a:pt x="1637703" y="192404"/>
                </a:lnTo>
                <a:lnTo>
                  <a:pt x="1642275" y="197231"/>
                </a:lnTo>
                <a:lnTo>
                  <a:pt x="1646847" y="201929"/>
                </a:lnTo>
                <a:lnTo>
                  <a:pt x="1651927" y="205994"/>
                </a:lnTo>
                <a:lnTo>
                  <a:pt x="1657642" y="209169"/>
                </a:lnTo>
                <a:lnTo>
                  <a:pt x="1663357" y="212471"/>
                </a:lnTo>
                <a:lnTo>
                  <a:pt x="1669326" y="215391"/>
                </a:lnTo>
                <a:lnTo>
                  <a:pt x="1675295" y="217932"/>
                </a:lnTo>
                <a:lnTo>
                  <a:pt x="1681264" y="220472"/>
                </a:lnTo>
                <a:lnTo>
                  <a:pt x="1687233" y="222758"/>
                </a:lnTo>
                <a:lnTo>
                  <a:pt x="1692948" y="224789"/>
                </a:lnTo>
                <a:lnTo>
                  <a:pt x="1698663" y="226949"/>
                </a:lnTo>
                <a:lnTo>
                  <a:pt x="1703743" y="229108"/>
                </a:lnTo>
                <a:lnTo>
                  <a:pt x="1708315" y="231521"/>
                </a:lnTo>
                <a:lnTo>
                  <a:pt x="1712887" y="233934"/>
                </a:lnTo>
                <a:lnTo>
                  <a:pt x="1716570" y="236727"/>
                </a:lnTo>
                <a:lnTo>
                  <a:pt x="1719237" y="239902"/>
                </a:lnTo>
                <a:lnTo>
                  <a:pt x="1722031" y="243077"/>
                </a:lnTo>
                <a:lnTo>
                  <a:pt x="1723428" y="247014"/>
                </a:lnTo>
                <a:lnTo>
                  <a:pt x="1723428" y="255270"/>
                </a:lnTo>
                <a:lnTo>
                  <a:pt x="1722666" y="258699"/>
                </a:lnTo>
                <a:lnTo>
                  <a:pt x="1721142" y="261747"/>
                </a:lnTo>
                <a:lnTo>
                  <a:pt x="1719745" y="264668"/>
                </a:lnTo>
                <a:lnTo>
                  <a:pt x="1717459" y="267081"/>
                </a:lnTo>
                <a:lnTo>
                  <a:pt x="1714538" y="269113"/>
                </a:lnTo>
                <a:lnTo>
                  <a:pt x="1711744" y="271018"/>
                </a:lnTo>
                <a:lnTo>
                  <a:pt x="1708315" y="272414"/>
                </a:lnTo>
                <a:lnTo>
                  <a:pt x="1704378" y="273558"/>
                </a:lnTo>
                <a:lnTo>
                  <a:pt x="1700314" y="274574"/>
                </a:lnTo>
                <a:lnTo>
                  <a:pt x="1695869" y="275082"/>
                </a:lnTo>
                <a:lnTo>
                  <a:pt x="1682788" y="275082"/>
                </a:lnTo>
                <a:lnTo>
                  <a:pt x="1675549" y="274065"/>
                </a:lnTo>
                <a:lnTo>
                  <a:pt x="1669326" y="272161"/>
                </a:lnTo>
                <a:lnTo>
                  <a:pt x="1662976" y="270256"/>
                </a:lnTo>
                <a:lnTo>
                  <a:pt x="1657388" y="268097"/>
                </a:lnTo>
                <a:lnTo>
                  <a:pt x="1652689" y="265938"/>
                </a:lnTo>
                <a:lnTo>
                  <a:pt x="1647863" y="263651"/>
                </a:lnTo>
                <a:lnTo>
                  <a:pt x="1643926" y="261620"/>
                </a:lnTo>
                <a:lnTo>
                  <a:pt x="1640751" y="259841"/>
                </a:lnTo>
                <a:lnTo>
                  <a:pt x="1637449" y="257937"/>
                </a:lnTo>
                <a:lnTo>
                  <a:pt x="1633385" y="257048"/>
                </a:lnTo>
                <a:lnTo>
                  <a:pt x="1630083" y="257810"/>
                </a:lnTo>
                <a:lnTo>
                  <a:pt x="1627924" y="260858"/>
                </a:lnTo>
                <a:lnTo>
                  <a:pt x="1626781" y="264540"/>
                </a:lnTo>
                <a:lnTo>
                  <a:pt x="1626527" y="267208"/>
                </a:lnTo>
                <a:lnTo>
                  <a:pt x="1626273" y="269748"/>
                </a:lnTo>
                <a:lnTo>
                  <a:pt x="1626019" y="273176"/>
                </a:lnTo>
                <a:lnTo>
                  <a:pt x="1626019" y="284099"/>
                </a:lnTo>
                <a:lnTo>
                  <a:pt x="1626527" y="289051"/>
                </a:lnTo>
                <a:lnTo>
                  <a:pt x="1627416" y="292353"/>
                </a:lnTo>
                <a:lnTo>
                  <a:pt x="1628305" y="295783"/>
                </a:lnTo>
                <a:lnTo>
                  <a:pt x="1631226" y="299720"/>
                </a:lnTo>
                <a:lnTo>
                  <a:pt x="1635417" y="303022"/>
                </a:lnTo>
                <a:lnTo>
                  <a:pt x="1638973" y="304800"/>
                </a:lnTo>
                <a:lnTo>
                  <a:pt x="1642656" y="306577"/>
                </a:lnTo>
                <a:lnTo>
                  <a:pt x="1647101" y="308356"/>
                </a:lnTo>
                <a:lnTo>
                  <a:pt x="1652435" y="310007"/>
                </a:lnTo>
                <a:lnTo>
                  <a:pt x="1657769" y="3117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2748" y="1279578"/>
            <a:ext cx="58352" cy="201622"/>
          </a:xfrm>
          <a:custGeom>
            <a:avLst/>
            <a:gdLst/>
            <a:ahLst/>
            <a:cxnLst/>
            <a:rect l="l" t="t" r="r" b="b"/>
            <a:pathLst>
              <a:path w="58352" h="201622">
                <a:moveTo>
                  <a:pt x="6807" y="52143"/>
                </a:moveTo>
                <a:lnTo>
                  <a:pt x="4479" y="60284"/>
                </a:lnTo>
                <a:lnTo>
                  <a:pt x="1991" y="72452"/>
                </a:lnTo>
                <a:lnTo>
                  <a:pt x="498" y="85232"/>
                </a:lnTo>
                <a:lnTo>
                  <a:pt x="0" y="98625"/>
                </a:lnTo>
                <a:lnTo>
                  <a:pt x="235" y="108675"/>
                </a:lnTo>
                <a:lnTo>
                  <a:pt x="1338" y="121826"/>
                </a:lnTo>
                <a:lnTo>
                  <a:pt x="3342" y="134097"/>
                </a:lnTo>
                <a:lnTo>
                  <a:pt x="6248" y="145488"/>
                </a:lnTo>
                <a:lnTo>
                  <a:pt x="11601" y="159430"/>
                </a:lnTo>
                <a:lnTo>
                  <a:pt x="17837" y="170459"/>
                </a:lnTo>
                <a:lnTo>
                  <a:pt x="25450" y="180159"/>
                </a:lnTo>
                <a:lnTo>
                  <a:pt x="35301" y="189170"/>
                </a:lnTo>
                <a:lnTo>
                  <a:pt x="45961" y="196095"/>
                </a:lnTo>
                <a:lnTo>
                  <a:pt x="58038" y="201622"/>
                </a:lnTo>
                <a:lnTo>
                  <a:pt x="58352" y="109427"/>
                </a:lnTo>
                <a:lnTo>
                  <a:pt x="57823" y="96212"/>
                </a:lnTo>
                <a:lnTo>
                  <a:pt x="46561" y="0"/>
                </a:lnTo>
                <a:lnTo>
                  <a:pt x="36251" y="7336"/>
                </a:lnTo>
                <a:lnTo>
                  <a:pt x="27228" y="15948"/>
                </a:lnTo>
                <a:lnTo>
                  <a:pt x="17667" y="28572"/>
                </a:lnTo>
                <a:lnTo>
                  <a:pt x="11600" y="39788"/>
                </a:lnTo>
                <a:lnTo>
                  <a:pt x="6807" y="52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76934" y="1272794"/>
            <a:ext cx="43687" cy="202573"/>
          </a:xfrm>
          <a:custGeom>
            <a:avLst/>
            <a:gdLst/>
            <a:ahLst/>
            <a:cxnLst/>
            <a:rect l="l" t="t" r="r" b="b"/>
            <a:pathLst>
              <a:path w="43687" h="202573">
                <a:moveTo>
                  <a:pt x="21209" y="184657"/>
                </a:moveTo>
                <a:lnTo>
                  <a:pt x="28388" y="173107"/>
                </a:lnTo>
                <a:lnTo>
                  <a:pt x="33650" y="161484"/>
                </a:lnTo>
                <a:lnTo>
                  <a:pt x="37846" y="148589"/>
                </a:lnTo>
                <a:lnTo>
                  <a:pt x="40059" y="139403"/>
                </a:lnTo>
                <a:lnTo>
                  <a:pt x="42084" y="127252"/>
                </a:lnTo>
                <a:lnTo>
                  <a:pt x="43289" y="114363"/>
                </a:lnTo>
                <a:lnTo>
                  <a:pt x="43687" y="100710"/>
                </a:lnTo>
                <a:lnTo>
                  <a:pt x="43643" y="96371"/>
                </a:lnTo>
                <a:lnTo>
                  <a:pt x="42967" y="83427"/>
                </a:lnTo>
                <a:lnTo>
                  <a:pt x="41494" y="70868"/>
                </a:lnTo>
                <a:lnTo>
                  <a:pt x="39243" y="58673"/>
                </a:lnTo>
                <a:lnTo>
                  <a:pt x="35782" y="46146"/>
                </a:lnTo>
                <a:lnTo>
                  <a:pt x="30991" y="34357"/>
                </a:lnTo>
                <a:lnTo>
                  <a:pt x="25018" y="23748"/>
                </a:lnTo>
                <a:lnTo>
                  <a:pt x="19500" y="16260"/>
                </a:lnTo>
                <a:lnTo>
                  <a:pt x="10492" y="7284"/>
                </a:lnTo>
                <a:lnTo>
                  <a:pt x="0" y="0"/>
                </a:lnTo>
                <a:lnTo>
                  <a:pt x="2906" y="202573"/>
                </a:lnTo>
                <a:lnTo>
                  <a:pt x="12681" y="194529"/>
                </a:lnTo>
                <a:lnTo>
                  <a:pt x="21209" y="184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76477" y="1409700"/>
            <a:ext cx="17914" cy="64388"/>
          </a:xfrm>
          <a:custGeom>
            <a:avLst/>
            <a:gdLst/>
            <a:ahLst/>
            <a:cxnLst/>
            <a:rect l="l" t="t" r="r" b="b"/>
            <a:pathLst>
              <a:path w="17914" h="64388">
                <a:moveTo>
                  <a:pt x="9110" y="10812"/>
                </a:moveTo>
                <a:lnTo>
                  <a:pt x="0" y="0"/>
                </a:lnTo>
                <a:lnTo>
                  <a:pt x="2285" y="55752"/>
                </a:lnTo>
                <a:lnTo>
                  <a:pt x="7365" y="60071"/>
                </a:lnTo>
                <a:lnTo>
                  <a:pt x="12572" y="64388"/>
                </a:lnTo>
                <a:lnTo>
                  <a:pt x="17914" y="19365"/>
                </a:lnTo>
                <a:lnTo>
                  <a:pt x="9110" y="10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65580" y="1263903"/>
            <a:ext cx="127888" cy="220853"/>
          </a:xfrm>
          <a:custGeom>
            <a:avLst/>
            <a:gdLst/>
            <a:ahLst/>
            <a:cxnLst/>
            <a:rect l="l" t="t" r="r" b="b"/>
            <a:pathLst>
              <a:path w="127888" h="220853">
                <a:moveTo>
                  <a:pt x="48006" y="11303"/>
                </a:moveTo>
                <a:lnTo>
                  <a:pt x="46100" y="7747"/>
                </a:lnTo>
                <a:lnTo>
                  <a:pt x="43179" y="6096"/>
                </a:lnTo>
                <a:lnTo>
                  <a:pt x="38988" y="4825"/>
                </a:lnTo>
                <a:lnTo>
                  <a:pt x="35940" y="4445"/>
                </a:lnTo>
                <a:lnTo>
                  <a:pt x="32765" y="4063"/>
                </a:lnTo>
                <a:lnTo>
                  <a:pt x="28828" y="3810"/>
                </a:lnTo>
                <a:lnTo>
                  <a:pt x="19431" y="3810"/>
                </a:lnTo>
                <a:lnTo>
                  <a:pt x="15620" y="4063"/>
                </a:lnTo>
                <a:lnTo>
                  <a:pt x="12572" y="4445"/>
                </a:lnTo>
                <a:lnTo>
                  <a:pt x="9525" y="4825"/>
                </a:lnTo>
                <a:lnTo>
                  <a:pt x="6984" y="5334"/>
                </a:lnTo>
                <a:lnTo>
                  <a:pt x="3175" y="6858"/>
                </a:lnTo>
                <a:lnTo>
                  <a:pt x="381" y="10033"/>
                </a:lnTo>
                <a:lnTo>
                  <a:pt x="0" y="12826"/>
                </a:lnTo>
                <a:lnTo>
                  <a:pt x="0" y="211836"/>
                </a:lnTo>
                <a:lnTo>
                  <a:pt x="8000" y="219329"/>
                </a:lnTo>
                <a:lnTo>
                  <a:pt x="18033" y="220599"/>
                </a:lnTo>
                <a:lnTo>
                  <a:pt x="22606" y="220853"/>
                </a:lnTo>
                <a:lnTo>
                  <a:pt x="33528" y="220853"/>
                </a:lnTo>
                <a:lnTo>
                  <a:pt x="41656" y="220218"/>
                </a:lnTo>
                <a:lnTo>
                  <a:pt x="52450" y="217805"/>
                </a:lnTo>
                <a:lnTo>
                  <a:pt x="56260" y="211836"/>
                </a:lnTo>
                <a:lnTo>
                  <a:pt x="56260" y="87757"/>
                </a:lnTo>
                <a:lnTo>
                  <a:pt x="60325" y="81280"/>
                </a:lnTo>
                <a:lnTo>
                  <a:pt x="64261" y="75692"/>
                </a:lnTo>
                <a:lnTo>
                  <a:pt x="67944" y="71247"/>
                </a:lnTo>
                <a:lnTo>
                  <a:pt x="71628" y="66801"/>
                </a:lnTo>
                <a:lnTo>
                  <a:pt x="75056" y="63246"/>
                </a:lnTo>
                <a:lnTo>
                  <a:pt x="78358" y="60579"/>
                </a:lnTo>
                <a:lnTo>
                  <a:pt x="81787" y="57912"/>
                </a:lnTo>
                <a:lnTo>
                  <a:pt x="84962" y="55880"/>
                </a:lnTo>
                <a:lnTo>
                  <a:pt x="88137" y="54610"/>
                </a:lnTo>
                <a:lnTo>
                  <a:pt x="91312" y="53340"/>
                </a:lnTo>
                <a:lnTo>
                  <a:pt x="94360" y="52705"/>
                </a:lnTo>
                <a:lnTo>
                  <a:pt x="100203" y="52705"/>
                </a:lnTo>
                <a:lnTo>
                  <a:pt x="104901" y="53467"/>
                </a:lnTo>
                <a:lnTo>
                  <a:pt x="109092" y="54610"/>
                </a:lnTo>
                <a:lnTo>
                  <a:pt x="112903" y="55753"/>
                </a:lnTo>
                <a:lnTo>
                  <a:pt x="116078" y="56896"/>
                </a:lnTo>
                <a:lnTo>
                  <a:pt x="120014" y="57658"/>
                </a:lnTo>
                <a:lnTo>
                  <a:pt x="122808" y="57276"/>
                </a:lnTo>
                <a:lnTo>
                  <a:pt x="125475" y="54483"/>
                </a:lnTo>
                <a:lnTo>
                  <a:pt x="126618" y="50546"/>
                </a:lnTo>
                <a:lnTo>
                  <a:pt x="127126" y="47879"/>
                </a:lnTo>
                <a:lnTo>
                  <a:pt x="127381" y="44450"/>
                </a:lnTo>
                <a:lnTo>
                  <a:pt x="127761" y="41021"/>
                </a:lnTo>
                <a:lnTo>
                  <a:pt x="127888" y="36703"/>
                </a:lnTo>
                <a:lnTo>
                  <a:pt x="127888" y="25908"/>
                </a:lnTo>
                <a:lnTo>
                  <a:pt x="127761" y="21717"/>
                </a:lnTo>
                <a:lnTo>
                  <a:pt x="127634" y="18542"/>
                </a:lnTo>
                <a:lnTo>
                  <a:pt x="127507" y="15494"/>
                </a:lnTo>
                <a:lnTo>
                  <a:pt x="127000" y="11557"/>
                </a:lnTo>
                <a:lnTo>
                  <a:pt x="126364" y="8762"/>
                </a:lnTo>
                <a:lnTo>
                  <a:pt x="124967" y="6096"/>
                </a:lnTo>
                <a:lnTo>
                  <a:pt x="122047" y="3937"/>
                </a:lnTo>
                <a:lnTo>
                  <a:pt x="118490" y="2667"/>
                </a:lnTo>
                <a:lnTo>
                  <a:pt x="114045" y="1524"/>
                </a:lnTo>
                <a:lnTo>
                  <a:pt x="109347" y="635"/>
                </a:lnTo>
                <a:lnTo>
                  <a:pt x="104901" y="126"/>
                </a:lnTo>
                <a:lnTo>
                  <a:pt x="96647" y="0"/>
                </a:lnTo>
                <a:lnTo>
                  <a:pt x="92582" y="635"/>
                </a:lnTo>
                <a:lnTo>
                  <a:pt x="88391" y="1650"/>
                </a:lnTo>
                <a:lnTo>
                  <a:pt x="84200" y="2794"/>
                </a:lnTo>
                <a:lnTo>
                  <a:pt x="80009" y="4825"/>
                </a:lnTo>
                <a:lnTo>
                  <a:pt x="75818" y="7620"/>
                </a:lnTo>
                <a:lnTo>
                  <a:pt x="71628" y="10413"/>
                </a:lnTo>
                <a:lnTo>
                  <a:pt x="67309" y="14350"/>
                </a:lnTo>
                <a:lnTo>
                  <a:pt x="62737" y="19176"/>
                </a:lnTo>
                <a:lnTo>
                  <a:pt x="58038" y="24003"/>
                </a:lnTo>
                <a:lnTo>
                  <a:pt x="53212" y="30099"/>
                </a:lnTo>
                <a:lnTo>
                  <a:pt x="48006" y="37592"/>
                </a:lnTo>
                <a:lnTo>
                  <a:pt x="48006" y="113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69542" y="1271777"/>
            <a:ext cx="3301" cy="82550"/>
          </a:xfrm>
          <a:custGeom>
            <a:avLst/>
            <a:gdLst/>
            <a:ahLst/>
            <a:cxnLst/>
            <a:rect l="l" t="t" r="r" b="b"/>
            <a:pathLst>
              <a:path w="3301" h="82550">
                <a:moveTo>
                  <a:pt x="0" y="82550"/>
                </a:moveTo>
                <a:lnTo>
                  <a:pt x="381" y="75564"/>
                </a:lnTo>
                <a:lnTo>
                  <a:pt x="1396" y="68961"/>
                </a:lnTo>
                <a:lnTo>
                  <a:pt x="3301" y="62864"/>
                </a:lnTo>
                <a:lnTo>
                  <a:pt x="1905" y="0"/>
                </a:lnTo>
                <a:lnTo>
                  <a:pt x="867" y="436"/>
                </a:lnTo>
                <a:lnTo>
                  <a:pt x="0" y="82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85874" y="1291716"/>
            <a:ext cx="22098" cy="98806"/>
          </a:xfrm>
          <a:custGeom>
            <a:avLst/>
            <a:gdLst/>
            <a:ahLst/>
            <a:cxnLst/>
            <a:rect l="l" t="t" r="r" b="b"/>
            <a:pathLst>
              <a:path w="22098" h="98806">
                <a:moveTo>
                  <a:pt x="22098" y="85598"/>
                </a:moveTo>
                <a:lnTo>
                  <a:pt x="22094" y="68652"/>
                </a:lnTo>
                <a:lnTo>
                  <a:pt x="21443" y="55417"/>
                </a:lnTo>
                <a:lnTo>
                  <a:pt x="19666" y="42854"/>
                </a:lnTo>
                <a:lnTo>
                  <a:pt x="16763" y="30987"/>
                </a:lnTo>
                <a:lnTo>
                  <a:pt x="13312" y="21376"/>
                </a:lnTo>
                <a:lnTo>
                  <a:pt x="7448" y="10076"/>
                </a:lnTo>
                <a:lnTo>
                  <a:pt x="0" y="0"/>
                </a:lnTo>
                <a:lnTo>
                  <a:pt x="4952" y="98806"/>
                </a:lnTo>
                <a:lnTo>
                  <a:pt x="10287" y="98806"/>
                </a:lnTo>
                <a:lnTo>
                  <a:pt x="14477" y="97155"/>
                </a:lnTo>
                <a:lnTo>
                  <a:pt x="17525" y="93853"/>
                </a:lnTo>
                <a:lnTo>
                  <a:pt x="20574" y="90678"/>
                </a:lnTo>
                <a:lnTo>
                  <a:pt x="22098" y="855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12392" y="1263903"/>
            <a:ext cx="186182" cy="224662"/>
          </a:xfrm>
          <a:custGeom>
            <a:avLst/>
            <a:gdLst/>
            <a:ahLst/>
            <a:cxnLst/>
            <a:rect l="l" t="t" r="r" b="b"/>
            <a:pathLst>
              <a:path w="186182" h="224662">
                <a:moveTo>
                  <a:pt x="58165" y="142748"/>
                </a:moveTo>
                <a:lnTo>
                  <a:pt x="57150" y="135128"/>
                </a:lnTo>
                <a:lnTo>
                  <a:pt x="57150" y="126619"/>
                </a:lnTo>
                <a:lnTo>
                  <a:pt x="178434" y="126619"/>
                </a:lnTo>
                <a:lnTo>
                  <a:pt x="173482" y="27812"/>
                </a:lnTo>
                <a:lnTo>
                  <a:pt x="166454" y="20853"/>
                </a:lnTo>
                <a:lnTo>
                  <a:pt x="156235" y="13397"/>
                </a:lnTo>
                <a:lnTo>
                  <a:pt x="144399" y="7366"/>
                </a:lnTo>
                <a:lnTo>
                  <a:pt x="139901" y="5693"/>
                </a:lnTo>
                <a:lnTo>
                  <a:pt x="128340" y="2555"/>
                </a:lnTo>
                <a:lnTo>
                  <a:pt x="115579" y="645"/>
                </a:lnTo>
                <a:lnTo>
                  <a:pt x="101600" y="0"/>
                </a:lnTo>
                <a:lnTo>
                  <a:pt x="96023" y="113"/>
                </a:lnTo>
                <a:lnTo>
                  <a:pt x="82878" y="1355"/>
                </a:lnTo>
                <a:lnTo>
                  <a:pt x="70549" y="3948"/>
                </a:lnTo>
                <a:lnTo>
                  <a:pt x="59055" y="7874"/>
                </a:lnTo>
                <a:lnTo>
                  <a:pt x="60452" y="70738"/>
                </a:lnTo>
                <a:lnTo>
                  <a:pt x="62230" y="64516"/>
                </a:lnTo>
                <a:lnTo>
                  <a:pt x="64896" y="59182"/>
                </a:lnTo>
                <a:lnTo>
                  <a:pt x="68453" y="54610"/>
                </a:lnTo>
                <a:lnTo>
                  <a:pt x="72009" y="50037"/>
                </a:lnTo>
                <a:lnTo>
                  <a:pt x="76327" y="46482"/>
                </a:lnTo>
                <a:lnTo>
                  <a:pt x="81660" y="43815"/>
                </a:lnTo>
                <a:lnTo>
                  <a:pt x="86868" y="41148"/>
                </a:lnTo>
                <a:lnTo>
                  <a:pt x="93090" y="39750"/>
                </a:lnTo>
                <a:lnTo>
                  <a:pt x="100203" y="39750"/>
                </a:lnTo>
                <a:lnTo>
                  <a:pt x="110417" y="40654"/>
                </a:lnTo>
                <a:lnTo>
                  <a:pt x="122538" y="45137"/>
                </a:lnTo>
                <a:lnTo>
                  <a:pt x="131572" y="53340"/>
                </a:lnTo>
                <a:lnTo>
                  <a:pt x="137305" y="63670"/>
                </a:lnTo>
                <a:lnTo>
                  <a:pt x="140400" y="75945"/>
                </a:lnTo>
                <a:lnTo>
                  <a:pt x="141097" y="90424"/>
                </a:lnTo>
                <a:lnTo>
                  <a:pt x="57150" y="90424"/>
                </a:lnTo>
                <a:lnTo>
                  <a:pt x="58017" y="8310"/>
                </a:lnTo>
                <a:lnTo>
                  <a:pt x="46494" y="14222"/>
                </a:lnTo>
                <a:lnTo>
                  <a:pt x="36172" y="21603"/>
                </a:lnTo>
                <a:lnTo>
                  <a:pt x="27051" y="30480"/>
                </a:lnTo>
                <a:lnTo>
                  <a:pt x="17813" y="42924"/>
                </a:lnTo>
                <a:lnTo>
                  <a:pt x="11800" y="54190"/>
                </a:lnTo>
                <a:lnTo>
                  <a:pt x="6985" y="66675"/>
                </a:lnTo>
                <a:lnTo>
                  <a:pt x="4314" y="75986"/>
                </a:lnTo>
                <a:lnTo>
                  <a:pt x="1908" y="88136"/>
                </a:lnTo>
                <a:lnTo>
                  <a:pt x="474" y="100997"/>
                </a:lnTo>
                <a:lnTo>
                  <a:pt x="0" y="114554"/>
                </a:lnTo>
                <a:lnTo>
                  <a:pt x="325" y="126711"/>
                </a:lnTo>
                <a:lnTo>
                  <a:pt x="1522" y="139834"/>
                </a:lnTo>
                <a:lnTo>
                  <a:pt x="3610" y="151987"/>
                </a:lnTo>
                <a:lnTo>
                  <a:pt x="6604" y="163195"/>
                </a:lnTo>
                <a:lnTo>
                  <a:pt x="12275" y="177264"/>
                </a:lnTo>
                <a:lnTo>
                  <a:pt x="18722" y="188149"/>
                </a:lnTo>
                <a:lnTo>
                  <a:pt x="26543" y="197612"/>
                </a:lnTo>
                <a:lnTo>
                  <a:pt x="36778" y="206282"/>
                </a:lnTo>
                <a:lnTo>
                  <a:pt x="47663" y="212845"/>
                </a:lnTo>
                <a:lnTo>
                  <a:pt x="59944" y="217932"/>
                </a:lnTo>
                <a:lnTo>
                  <a:pt x="67820" y="220241"/>
                </a:lnTo>
                <a:lnTo>
                  <a:pt x="79758" y="222687"/>
                </a:lnTo>
                <a:lnTo>
                  <a:pt x="92664" y="224166"/>
                </a:lnTo>
                <a:lnTo>
                  <a:pt x="106553" y="224662"/>
                </a:lnTo>
                <a:lnTo>
                  <a:pt x="109027" y="224649"/>
                </a:lnTo>
                <a:lnTo>
                  <a:pt x="121995" y="224102"/>
                </a:lnTo>
                <a:lnTo>
                  <a:pt x="134239" y="222758"/>
                </a:lnTo>
                <a:lnTo>
                  <a:pt x="142875" y="221487"/>
                </a:lnTo>
                <a:lnTo>
                  <a:pt x="150495" y="219963"/>
                </a:lnTo>
                <a:lnTo>
                  <a:pt x="163830" y="216535"/>
                </a:lnTo>
                <a:lnTo>
                  <a:pt x="173735" y="212979"/>
                </a:lnTo>
                <a:lnTo>
                  <a:pt x="180721" y="209804"/>
                </a:lnTo>
                <a:lnTo>
                  <a:pt x="185293" y="201422"/>
                </a:lnTo>
                <a:lnTo>
                  <a:pt x="186182" y="193167"/>
                </a:lnTo>
                <a:lnTo>
                  <a:pt x="186055" y="180340"/>
                </a:lnTo>
                <a:lnTo>
                  <a:pt x="183260" y="169925"/>
                </a:lnTo>
                <a:lnTo>
                  <a:pt x="173990" y="169291"/>
                </a:lnTo>
                <a:lnTo>
                  <a:pt x="166751" y="172085"/>
                </a:lnTo>
                <a:lnTo>
                  <a:pt x="162306" y="173736"/>
                </a:lnTo>
                <a:lnTo>
                  <a:pt x="156845" y="175387"/>
                </a:lnTo>
                <a:lnTo>
                  <a:pt x="151384" y="177165"/>
                </a:lnTo>
                <a:lnTo>
                  <a:pt x="145034" y="178688"/>
                </a:lnTo>
                <a:lnTo>
                  <a:pt x="137540" y="180086"/>
                </a:lnTo>
                <a:lnTo>
                  <a:pt x="137022" y="180181"/>
                </a:lnTo>
                <a:lnTo>
                  <a:pt x="125145" y="181714"/>
                </a:lnTo>
                <a:lnTo>
                  <a:pt x="111633" y="182245"/>
                </a:lnTo>
                <a:lnTo>
                  <a:pt x="101981" y="182245"/>
                </a:lnTo>
                <a:lnTo>
                  <a:pt x="93726" y="180975"/>
                </a:lnTo>
                <a:lnTo>
                  <a:pt x="86740" y="178435"/>
                </a:lnTo>
                <a:lnTo>
                  <a:pt x="79883" y="175895"/>
                </a:lnTo>
                <a:lnTo>
                  <a:pt x="74168" y="172212"/>
                </a:lnTo>
                <a:lnTo>
                  <a:pt x="69850" y="167386"/>
                </a:lnTo>
                <a:lnTo>
                  <a:pt x="65405" y="162560"/>
                </a:lnTo>
                <a:lnTo>
                  <a:pt x="62230" y="156591"/>
                </a:lnTo>
                <a:lnTo>
                  <a:pt x="60197" y="149733"/>
                </a:lnTo>
                <a:lnTo>
                  <a:pt x="58165" y="1427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00250" y="1271777"/>
            <a:ext cx="3301" cy="82550"/>
          </a:xfrm>
          <a:custGeom>
            <a:avLst/>
            <a:gdLst/>
            <a:ahLst/>
            <a:cxnLst/>
            <a:rect l="l" t="t" r="r" b="b"/>
            <a:pathLst>
              <a:path w="3301" h="82550">
                <a:moveTo>
                  <a:pt x="0" y="82550"/>
                </a:moveTo>
                <a:lnTo>
                  <a:pt x="381" y="75564"/>
                </a:lnTo>
                <a:lnTo>
                  <a:pt x="1397" y="68961"/>
                </a:lnTo>
                <a:lnTo>
                  <a:pt x="3301" y="62864"/>
                </a:lnTo>
                <a:lnTo>
                  <a:pt x="1905" y="0"/>
                </a:lnTo>
                <a:lnTo>
                  <a:pt x="867" y="436"/>
                </a:lnTo>
                <a:lnTo>
                  <a:pt x="0" y="82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16582" y="1291716"/>
            <a:ext cx="22098" cy="98806"/>
          </a:xfrm>
          <a:custGeom>
            <a:avLst/>
            <a:gdLst/>
            <a:ahLst/>
            <a:cxnLst/>
            <a:rect l="l" t="t" r="r" b="b"/>
            <a:pathLst>
              <a:path w="22098" h="98806">
                <a:moveTo>
                  <a:pt x="22098" y="85598"/>
                </a:moveTo>
                <a:lnTo>
                  <a:pt x="22094" y="68652"/>
                </a:lnTo>
                <a:lnTo>
                  <a:pt x="21443" y="55417"/>
                </a:lnTo>
                <a:lnTo>
                  <a:pt x="19666" y="42854"/>
                </a:lnTo>
                <a:lnTo>
                  <a:pt x="16763" y="30987"/>
                </a:lnTo>
                <a:lnTo>
                  <a:pt x="13312" y="21376"/>
                </a:lnTo>
                <a:lnTo>
                  <a:pt x="7448" y="10076"/>
                </a:lnTo>
                <a:lnTo>
                  <a:pt x="0" y="0"/>
                </a:lnTo>
                <a:lnTo>
                  <a:pt x="4953" y="98806"/>
                </a:lnTo>
                <a:lnTo>
                  <a:pt x="10287" y="98806"/>
                </a:lnTo>
                <a:lnTo>
                  <a:pt x="14478" y="97155"/>
                </a:lnTo>
                <a:lnTo>
                  <a:pt x="17525" y="93853"/>
                </a:lnTo>
                <a:lnTo>
                  <a:pt x="20574" y="90678"/>
                </a:lnTo>
                <a:lnTo>
                  <a:pt x="22098" y="855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43100" y="1263903"/>
            <a:ext cx="186181" cy="224662"/>
          </a:xfrm>
          <a:custGeom>
            <a:avLst/>
            <a:gdLst/>
            <a:ahLst/>
            <a:cxnLst/>
            <a:rect l="l" t="t" r="r" b="b"/>
            <a:pathLst>
              <a:path w="186181" h="224662">
                <a:moveTo>
                  <a:pt x="58166" y="142748"/>
                </a:moveTo>
                <a:lnTo>
                  <a:pt x="57150" y="135128"/>
                </a:lnTo>
                <a:lnTo>
                  <a:pt x="57150" y="126619"/>
                </a:lnTo>
                <a:lnTo>
                  <a:pt x="178435" y="126619"/>
                </a:lnTo>
                <a:lnTo>
                  <a:pt x="173481" y="27812"/>
                </a:lnTo>
                <a:lnTo>
                  <a:pt x="166454" y="20853"/>
                </a:lnTo>
                <a:lnTo>
                  <a:pt x="156235" y="13397"/>
                </a:lnTo>
                <a:lnTo>
                  <a:pt x="144399" y="7366"/>
                </a:lnTo>
                <a:lnTo>
                  <a:pt x="139901" y="5693"/>
                </a:lnTo>
                <a:lnTo>
                  <a:pt x="128340" y="2555"/>
                </a:lnTo>
                <a:lnTo>
                  <a:pt x="115579" y="645"/>
                </a:lnTo>
                <a:lnTo>
                  <a:pt x="101600" y="0"/>
                </a:lnTo>
                <a:lnTo>
                  <a:pt x="96023" y="113"/>
                </a:lnTo>
                <a:lnTo>
                  <a:pt x="82878" y="1355"/>
                </a:lnTo>
                <a:lnTo>
                  <a:pt x="70549" y="3948"/>
                </a:lnTo>
                <a:lnTo>
                  <a:pt x="59055" y="7874"/>
                </a:lnTo>
                <a:lnTo>
                  <a:pt x="60451" y="70738"/>
                </a:lnTo>
                <a:lnTo>
                  <a:pt x="62230" y="64516"/>
                </a:lnTo>
                <a:lnTo>
                  <a:pt x="64897" y="59182"/>
                </a:lnTo>
                <a:lnTo>
                  <a:pt x="68452" y="54610"/>
                </a:lnTo>
                <a:lnTo>
                  <a:pt x="72008" y="50037"/>
                </a:lnTo>
                <a:lnTo>
                  <a:pt x="76326" y="46482"/>
                </a:lnTo>
                <a:lnTo>
                  <a:pt x="81661" y="43815"/>
                </a:lnTo>
                <a:lnTo>
                  <a:pt x="86868" y="41148"/>
                </a:lnTo>
                <a:lnTo>
                  <a:pt x="93091" y="39750"/>
                </a:lnTo>
                <a:lnTo>
                  <a:pt x="100202" y="39750"/>
                </a:lnTo>
                <a:lnTo>
                  <a:pt x="110417" y="40654"/>
                </a:lnTo>
                <a:lnTo>
                  <a:pt x="122538" y="45137"/>
                </a:lnTo>
                <a:lnTo>
                  <a:pt x="131572" y="53340"/>
                </a:lnTo>
                <a:lnTo>
                  <a:pt x="137305" y="63670"/>
                </a:lnTo>
                <a:lnTo>
                  <a:pt x="140400" y="75945"/>
                </a:lnTo>
                <a:lnTo>
                  <a:pt x="141097" y="90424"/>
                </a:lnTo>
                <a:lnTo>
                  <a:pt x="57150" y="90424"/>
                </a:lnTo>
                <a:lnTo>
                  <a:pt x="58017" y="8310"/>
                </a:lnTo>
                <a:lnTo>
                  <a:pt x="46494" y="14222"/>
                </a:lnTo>
                <a:lnTo>
                  <a:pt x="36172" y="21603"/>
                </a:lnTo>
                <a:lnTo>
                  <a:pt x="27050" y="30480"/>
                </a:lnTo>
                <a:lnTo>
                  <a:pt x="17813" y="42924"/>
                </a:lnTo>
                <a:lnTo>
                  <a:pt x="11800" y="54190"/>
                </a:lnTo>
                <a:lnTo>
                  <a:pt x="6985" y="66675"/>
                </a:lnTo>
                <a:lnTo>
                  <a:pt x="4314" y="75986"/>
                </a:lnTo>
                <a:lnTo>
                  <a:pt x="1908" y="88136"/>
                </a:lnTo>
                <a:lnTo>
                  <a:pt x="474" y="100997"/>
                </a:lnTo>
                <a:lnTo>
                  <a:pt x="0" y="114554"/>
                </a:lnTo>
                <a:lnTo>
                  <a:pt x="325" y="126711"/>
                </a:lnTo>
                <a:lnTo>
                  <a:pt x="1522" y="139834"/>
                </a:lnTo>
                <a:lnTo>
                  <a:pt x="3610" y="151987"/>
                </a:lnTo>
                <a:lnTo>
                  <a:pt x="6604" y="163195"/>
                </a:lnTo>
                <a:lnTo>
                  <a:pt x="12275" y="177264"/>
                </a:lnTo>
                <a:lnTo>
                  <a:pt x="18722" y="188149"/>
                </a:lnTo>
                <a:lnTo>
                  <a:pt x="26543" y="197612"/>
                </a:lnTo>
                <a:lnTo>
                  <a:pt x="36778" y="206282"/>
                </a:lnTo>
                <a:lnTo>
                  <a:pt x="47663" y="212845"/>
                </a:lnTo>
                <a:lnTo>
                  <a:pt x="59943" y="217932"/>
                </a:lnTo>
                <a:lnTo>
                  <a:pt x="67820" y="220241"/>
                </a:lnTo>
                <a:lnTo>
                  <a:pt x="79758" y="222687"/>
                </a:lnTo>
                <a:lnTo>
                  <a:pt x="92664" y="224166"/>
                </a:lnTo>
                <a:lnTo>
                  <a:pt x="106552" y="224662"/>
                </a:lnTo>
                <a:lnTo>
                  <a:pt x="109027" y="224649"/>
                </a:lnTo>
                <a:lnTo>
                  <a:pt x="121995" y="224102"/>
                </a:lnTo>
                <a:lnTo>
                  <a:pt x="134238" y="222758"/>
                </a:lnTo>
                <a:lnTo>
                  <a:pt x="142875" y="221487"/>
                </a:lnTo>
                <a:lnTo>
                  <a:pt x="150494" y="219963"/>
                </a:lnTo>
                <a:lnTo>
                  <a:pt x="163830" y="216535"/>
                </a:lnTo>
                <a:lnTo>
                  <a:pt x="173736" y="212979"/>
                </a:lnTo>
                <a:lnTo>
                  <a:pt x="180720" y="209804"/>
                </a:lnTo>
                <a:lnTo>
                  <a:pt x="185293" y="201422"/>
                </a:lnTo>
                <a:lnTo>
                  <a:pt x="186181" y="193167"/>
                </a:lnTo>
                <a:lnTo>
                  <a:pt x="186055" y="180340"/>
                </a:lnTo>
                <a:lnTo>
                  <a:pt x="183261" y="169925"/>
                </a:lnTo>
                <a:lnTo>
                  <a:pt x="173989" y="169291"/>
                </a:lnTo>
                <a:lnTo>
                  <a:pt x="166750" y="172085"/>
                </a:lnTo>
                <a:lnTo>
                  <a:pt x="162306" y="173736"/>
                </a:lnTo>
                <a:lnTo>
                  <a:pt x="156844" y="175387"/>
                </a:lnTo>
                <a:lnTo>
                  <a:pt x="151383" y="177165"/>
                </a:lnTo>
                <a:lnTo>
                  <a:pt x="145033" y="178688"/>
                </a:lnTo>
                <a:lnTo>
                  <a:pt x="137541" y="180086"/>
                </a:lnTo>
                <a:lnTo>
                  <a:pt x="137022" y="180181"/>
                </a:lnTo>
                <a:lnTo>
                  <a:pt x="125145" y="181714"/>
                </a:lnTo>
                <a:lnTo>
                  <a:pt x="111632" y="182245"/>
                </a:lnTo>
                <a:lnTo>
                  <a:pt x="101981" y="182245"/>
                </a:lnTo>
                <a:lnTo>
                  <a:pt x="93725" y="180975"/>
                </a:lnTo>
                <a:lnTo>
                  <a:pt x="86741" y="178435"/>
                </a:lnTo>
                <a:lnTo>
                  <a:pt x="79882" y="175895"/>
                </a:lnTo>
                <a:lnTo>
                  <a:pt x="74168" y="172212"/>
                </a:lnTo>
                <a:lnTo>
                  <a:pt x="69850" y="167386"/>
                </a:lnTo>
                <a:lnTo>
                  <a:pt x="65405" y="162560"/>
                </a:lnTo>
                <a:lnTo>
                  <a:pt x="62230" y="156591"/>
                </a:lnTo>
                <a:lnTo>
                  <a:pt x="60198" y="149733"/>
                </a:lnTo>
                <a:lnTo>
                  <a:pt x="58166" y="1427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84908" y="1172590"/>
            <a:ext cx="56261" cy="312166"/>
          </a:xfrm>
          <a:custGeom>
            <a:avLst/>
            <a:gdLst/>
            <a:ahLst/>
            <a:cxnLst/>
            <a:rect l="l" t="t" r="r" b="b"/>
            <a:pathLst>
              <a:path w="56261" h="312166">
                <a:moveTo>
                  <a:pt x="0" y="9651"/>
                </a:moveTo>
                <a:lnTo>
                  <a:pt x="0" y="303149"/>
                </a:lnTo>
                <a:lnTo>
                  <a:pt x="381" y="305943"/>
                </a:lnTo>
                <a:lnTo>
                  <a:pt x="10922" y="311150"/>
                </a:lnTo>
                <a:lnTo>
                  <a:pt x="22606" y="312166"/>
                </a:lnTo>
                <a:lnTo>
                  <a:pt x="33528" y="312166"/>
                </a:lnTo>
                <a:lnTo>
                  <a:pt x="45212" y="311150"/>
                </a:lnTo>
                <a:lnTo>
                  <a:pt x="55753" y="305943"/>
                </a:lnTo>
                <a:lnTo>
                  <a:pt x="56261" y="303149"/>
                </a:lnTo>
                <a:lnTo>
                  <a:pt x="56261" y="9651"/>
                </a:lnTo>
                <a:lnTo>
                  <a:pt x="48133" y="1778"/>
                </a:lnTo>
                <a:lnTo>
                  <a:pt x="41656" y="762"/>
                </a:lnTo>
                <a:lnTo>
                  <a:pt x="38100" y="254"/>
                </a:lnTo>
                <a:lnTo>
                  <a:pt x="33528" y="0"/>
                </a:lnTo>
                <a:lnTo>
                  <a:pt x="22606" y="0"/>
                </a:lnTo>
                <a:lnTo>
                  <a:pt x="18034" y="254"/>
                </a:lnTo>
                <a:lnTo>
                  <a:pt x="14478" y="762"/>
                </a:lnTo>
                <a:lnTo>
                  <a:pt x="10922" y="1143"/>
                </a:lnTo>
                <a:lnTo>
                  <a:pt x="8000" y="1778"/>
                </a:lnTo>
                <a:lnTo>
                  <a:pt x="3683" y="3429"/>
                </a:lnTo>
                <a:lnTo>
                  <a:pt x="381" y="6858"/>
                </a:lnTo>
                <a:lnTo>
                  <a:pt x="0" y="96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89886" y="1174369"/>
            <a:ext cx="155194" cy="314197"/>
          </a:xfrm>
          <a:custGeom>
            <a:avLst/>
            <a:gdLst/>
            <a:ahLst/>
            <a:cxnLst/>
            <a:rect l="l" t="t" r="r" b="b"/>
            <a:pathLst>
              <a:path w="155194" h="314197">
                <a:moveTo>
                  <a:pt x="89407" y="266572"/>
                </a:moveTo>
                <a:lnTo>
                  <a:pt x="82931" y="264794"/>
                </a:lnTo>
                <a:lnTo>
                  <a:pt x="77850" y="260984"/>
                </a:lnTo>
                <a:lnTo>
                  <a:pt x="72897" y="257301"/>
                </a:lnTo>
                <a:lnTo>
                  <a:pt x="68833" y="252348"/>
                </a:lnTo>
                <a:lnTo>
                  <a:pt x="65786" y="246125"/>
                </a:lnTo>
                <a:lnTo>
                  <a:pt x="69104" y="313287"/>
                </a:lnTo>
                <a:lnTo>
                  <a:pt x="83057" y="314197"/>
                </a:lnTo>
                <a:lnTo>
                  <a:pt x="83423" y="314197"/>
                </a:lnTo>
                <a:lnTo>
                  <a:pt x="96579" y="313145"/>
                </a:lnTo>
                <a:lnTo>
                  <a:pt x="108903" y="310097"/>
                </a:lnTo>
                <a:lnTo>
                  <a:pt x="120395" y="305053"/>
                </a:lnTo>
                <a:lnTo>
                  <a:pt x="133180" y="296893"/>
                </a:lnTo>
                <a:lnTo>
                  <a:pt x="143047" y="288778"/>
                </a:lnTo>
                <a:lnTo>
                  <a:pt x="152653" y="279272"/>
                </a:lnTo>
                <a:lnTo>
                  <a:pt x="155194" y="0"/>
                </a:lnTo>
                <a:lnTo>
                  <a:pt x="152272" y="634"/>
                </a:lnTo>
                <a:lnTo>
                  <a:pt x="147955" y="2285"/>
                </a:lnTo>
                <a:lnTo>
                  <a:pt x="144780" y="5714"/>
                </a:lnTo>
                <a:lnTo>
                  <a:pt x="144399" y="8508"/>
                </a:lnTo>
                <a:lnTo>
                  <a:pt x="144399" y="116331"/>
                </a:lnTo>
                <a:lnTo>
                  <a:pt x="137928" y="110350"/>
                </a:lnTo>
                <a:lnTo>
                  <a:pt x="127722" y="102475"/>
                </a:lnTo>
                <a:lnTo>
                  <a:pt x="117475" y="96392"/>
                </a:lnTo>
                <a:lnTo>
                  <a:pt x="100197" y="90677"/>
                </a:lnTo>
                <a:lnTo>
                  <a:pt x="87121" y="89534"/>
                </a:lnTo>
                <a:lnTo>
                  <a:pt x="86722" y="89535"/>
                </a:lnTo>
                <a:lnTo>
                  <a:pt x="73236" y="90462"/>
                </a:lnTo>
                <a:lnTo>
                  <a:pt x="60857" y="93162"/>
                </a:lnTo>
                <a:lnTo>
                  <a:pt x="49530" y="97662"/>
                </a:lnTo>
                <a:lnTo>
                  <a:pt x="40666" y="102812"/>
                </a:lnTo>
                <a:lnTo>
                  <a:pt x="30816" y="110826"/>
                </a:lnTo>
                <a:lnTo>
                  <a:pt x="22351" y="120650"/>
                </a:lnTo>
                <a:lnTo>
                  <a:pt x="15116" y="132200"/>
                </a:lnTo>
                <a:lnTo>
                  <a:pt x="9884" y="143823"/>
                </a:lnTo>
                <a:lnTo>
                  <a:pt x="5714" y="156717"/>
                </a:lnTo>
                <a:lnTo>
                  <a:pt x="3568" y="165893"/>
                </a:lnTo>
                <a:lnTo>
                  <a:pt x="1585" y="178048"/>
                </a:lnTo>
                <a:lnTo>
                  <a:pt x="396" y="190939"/>
                </a:lnTo>
                <a:lnTo>
                  <a:pt x="0" y="204596"/>
                </a:lnTo>
                <a:lnTo>
                  <a:pt x="44" y="208936"/>
                </a:lnTo>
                <a:lnTo>
                  <a:pt x="720" y="221880"/>
                </a:lnTo>
                <a:lnTo>
                  <a:pt x="2193" y="234439"/>
                </a:lnTo>
                <a:lnTo>
                  <a:pt x="4444" y="246633"/>
                </a:lnTo>
                <a:lnTo>
                  <a:pt x="7977" y="259192"/>
                </a:lnTo>
                <a:lnTo>
                  <a:pt x="12769" y="270964"/>
                </a:lnTo>
                <a:lnTo>
                  <a:pt x="18795" y="281558"/>
                </a:lnTo>
                <a:lnTo>
                  <a:pt x="24766" y="289358"/>
                </a:lnTo>
                <a:lnTo>
                  <a:pt x="33907" y="298151"/>
                </a:lnTo>
                <a:lnTo>
                  <a:pt x="44576" y="305307"/>
                </a:lnTo>
                <a:lnTo>
                  <a:pt x="56648" y="310539"/>
                </a:lnTo>
                <a:lnTo>
                  <a:pt x="57150" y="209041"/>
                </a:lnTo>
                <a:lnTo>
                  <a:pt x="57150" y="192912"/>
                </a:lnTo>
                <a:lnTo>
                  <a:pt x="57912" y="185165"/>
                </a:lnTo>
                <a:lnTo>
                  <a:pt x="59436" y="177672"/>
                </a:lnTo>
                <a:lnTo>
                  <a:pt x="61087" y="170179"/>
                </a:lnTo>
                <a:lnTo>
                  <a:pt x="63372" y="163321"/>
                </a:lnTo>
                <a:lnTo>
                  <a:pt x="66675" y="157225"/>
                </a:lnTo>
                <a:lnTo>
                  <a:pt x="69850" y="151129"/>
                </a:lnTo>
                <a:lnTo>
                  <a:pt x="74040" y="146176"/>
                </a:lnTo>
                <a:lnTo>
                  <a:pt x="79375" y="142620"/>
                </a:lnTo>
                <a:lnTo>
                  <a:pt x="84581" y="138937"/>
                </a:lnTo>
                <a:lnTo>
                  <a:pt x="90931" y="137159"/>
                </a:lnTo>
                <a:lnTo>
                  <a:pt x="106299" y="137159"/>
                </a:lnTo>
                <a:lnTo>
                  <a:pt x="113918" y="139826"/>
                </a:lnTo>
                <a:lnTo>
                  <a:pt x="121284" y="145160"/>
                </a:lnTo>
                <a:lnTo>
                  <a:pt x="126315" y="149129"/>
                </a:lnTo>
                <a:lnTo>
                  <a:pt x="135220" y="157679"/>
                </a:lnTo>
                <a:lnTo>
                  <a:pt x="144399" y="168401"/>
                </a:lnTo>
                <a:lnTo>
                  <a:pt x="144399" y="234441"/>
                </a:lnTo>
                <a:lnTo>
                  <a:pt x="139700" y="240410"/>
                </a:lnTo>
                <a:lnTo>
                  <a:pt x="135255" y="245490"/>
                </a:lnTo>
                <a:lnTo>
                  <a:pt x="131318" y="249554"/>
                </a:lnTo>
                <a:lnTo>
                  <a:pt x="127253" y="253618"/>
                </a:lnTo>
                <a:lnTo>
                  <a:pt x="123316" y="256920"/>
                </a:lnTo>
                <a:lnTo>
                  <a:pt x="119506" y="259460"/>
                </a:lnTo>
                <a:lnTo>
                  <a:pt x="115696" y="262000"/>
                </a:lnTo>
                <a:lnTo>
                  <a:pt x="112013" y="263778"/>
                </a:lnTo>
                <a:lnTo>
                  <a:pt x="108331" y="264921"/>
                </a:lnTo>
                <a:lnTo>
                  <a:pt x="104775" y="266064"/>
                </a:lnTo>
                <a:lnTo>
                  <a:pt x="100964" y="266572"/>
                </a:lnTo>
                <a:lnTo>
                  <a:pt x="89407" y="266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46534" y="1383411"/>
            <a:ext cx="12456" cy="104245"/>
          </a:xfrm>
          <a:custGeom>
            <a:avLst/>
            <a:gdLst/>
            <a:ahLst/>
            <a:cxnLst/>
            <a:rect l="l" t="t" r="r" b="b"/>
            <a:pathLst>
              <a:path w="12456" h="104245">
                <a:moveTo>
                  <a:pt x="12456" y="104245"/>
                </a:moveTo>
                <a:lnTo>
                  <a:pt x="9137" y="37084"/>
                </a:lnTo>
                <a:lnTo>
                  <a:pt x="6089" y="30987"/>
                </a:lnTo>
                <a:lnTo>
                  <a:pt x="3803" y="23875"/>
                </a:lnTo>
                <a:lnTo>
                  <a:pt x="2533" y="16001"/>
                </a:lnTo>
                <a:lnTo>
                  <a:pt x="1136" y="8127"/>
                </a:lnTo>
                <a:lnTo>
                  <a:pt x="501" y="0"/>
                </a:lnTo>
                <a:lnTo>
                  <a:pt x="0" y="101497"/>
                </a:lnTo>
                <a:lnTo>
                  <a:pt x="12456" y="1042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42540" y="1173479"/>
            <a:ext cx="47625" cy="311277"/>
          </a:xfrm>
          <a:custGeom>
            <a:avLst/>
            <a:gdLst/>
            <a:ahLst/>
            <a:cxnLst/>
            <a:rect l="l" t="t" r="r" b="b"/>
            <a:pathLst>
              <a:path w="47625" h="311277">
                <a:moveTo>
                  <a:pt x="0" y="302260"/>
                </a:moveTo>
                <a:lnTo>
                  <a:pt x="0" y="303911"/>
                </a:lnTo>
                <a:lnTo>
                  <a:pt x="2032" y="307594"/>
                </a:lnTo>
                <a:lnTo>
                  <a:pt x="5334" y="309245"/>
                </a:lnTo>
                <a:lnTo>
                  <a:pt x="9525" y="310515"/>
                </a:lnTo>
                <a:lnTo>
                  <a:pt x="12573" y="310769"/>
                </a:lnTo>
                <a:lnTo>
                  <a:pt x="15493" y="311150"/>
                </a:lnTo>
                <a:lnTo>
                  <a:pt x="19431" y="311277"/>
                </a:lnTo>
                <a:lnTo>
                  <a:pt x="28575" y="311277"/>
                </a:lnTo>
                <a:lnTo>
                  <a:pt x="32385" y="311150"/>
                </a:lnTo>
                <a:lnTo>
                  <a:pt x="35433" y="310769"/>
                </a:lnTo>
                <a:lnTo>
                  <a:pt x="38481" y="310515"/>
                </a:lnTo>
                <a:lnTo>
                  <a:pt x="40893" y="310007"/>
                </a:lnTo>
                <a:lnTo>
                  <a:pt x="44450" y="308483"/>
                </a:lnTo>
                <a:lnTo>
                  <a:pt x="47243" y="305308"/>
                </a:lnTo>
                <a:lnTo>
                  <a:pt x="47625" y="302260"/>
                </a:lnTo>
                <a:lnTo>
                  <a:pt x="47625" y="9398"/>
                </a:lnTo>
                <a:lnTo>
                  <a:pt x="39751" y="1524"/>
                </a:lnTo>
                <a:lnTo>
                  <a:pt x="33274" y="508"/>
                </a:lnTo>
                <a:lnTo>
                  <a:pt x="29718" y="0"/>
                </a:lnTo>
                <a:lnTo>
                  <a:pt x="9652" y="0"/>
                </a:lnTo>
                <a:lnTo>
                  <a:pt x="6096" y="508"/>
                </a:lnTo>
                <a:lnTo>
                  <a:pt x="2540" y="889"/>
                </a:lnTo>
                <a:lnTo>
                  <a:pt x="0" y="280162"/>
                </a:lnTo>
                <a:lnTo>
                  <a:pt x="0" y="3022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92146" y="1271777"/>
            <a:ext cx="3302" cy="82550"/>
          </a:xfrm>
          <a:custGeom>
            <a:avLst/>
            <a:gdLst/>
            <a:ahLst/>
            <a:cxnLst/>
            <a:rect l="l" t="t" r="r" b="b"/>
            <a:pathLst>
              <a:path w="3302" h="82550">
                <a:moveTo>
                  <a:pt x="0" y="82550"/>
                </a:moveTo>
                <a:lnTo>
                  <a:pt x="381" y="75564"/>
                </a:lnTo>
                <a:lnTo>
                  <a:pt x="1397" y="68961"/>
                </a:lnTo>
                <a:lnTo>
                  <a:pt x="3302" y="62864"/>
                </a:lnTo>
                <a:lnTo>
                  <a:pt x="1905" y="0"/>
                </a:lnTo>
                <a:lnTo>
                  <a:pt x="867" y="436"/>
                </a:lnTo>
                <a:lnTo>
                  <a:pt x="0" y="82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08478" y="1291716"/>
            <a:ext cx="22098" cy="98806"/>
          </a:xfrm>
          <a:custGeom>
            <a:avLst/>
            <a:gdLst/>
            <a:ahLst/>
            <a:cxnLst/>
            <a:rect l="l" t="t" r="r" b="b"/>
            <a:pathLst>
              <a:path w="22098" h="98806">
                <a:moveTo>
                  <a:pt x="22098" y="85598"/>
                </a:moveTo>
                <a:lnTo>
                  <a:pt x="22094" y="68652"/>
                </a:lnTo>
                <a:lnTo>
                  <a:pt x="21443" y="55417"/>
                </a:lnTo>
                <a:lnTo>
                  <a:pt x="19666" y="42854"/>
                </a:lnTo>
                <a:lnTo>
                  <a:pt x="16764" y="30987"/>
                </a:lnTo>
                <a:lnTo>
                  <a:pt x="13312" y="21376"/>
                </a:lnTo>
                <a:lnTo>
                  <a:pt x="7448" y="10076"/>
                </a:lnTo>
                <a:lnTo>
                  <a:pt x="0" y="0"/>
                </a:lnTo>
                <a:lnTo>
                  <a:pt x="4953" y="98806"/>
                </a:lnTo>
                <a:lnTo>
                  <a:pt x="10287" y="98806"/>
                </a:lnTo>
                <a:lnTo>
                  <a:pt x="14478" y="97155"/>
                </a:lnTo>
                <a:lnTo>
                  <a:pt x="17526" y="93853"/>
                </a:lnTo>
                <a:lnTo>
                  <a:pt x="20574" y="90678"/>
                </a:lnTo>
                <a:lnTo>
                  <a:pt x="22098" y="855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34996" y="1263903"/>
            <a:ext cx="186181" cy="224662"/>
          </a:xfrm>
          <a:custGeom>
            <a:avLst/>
            <a:gdLst/>
            <a:ahLst/>
            <a:cxnLst/>
            <a:rect l="l" t="t" r="r" b="b"/>
            <a:pathLst>
              <a:path w="186181" h="224662">
                <a:moveTo>
                  <a:pt x="58166" y="142748"/>
                </a:moveTo>
                <a:lnTo>
                  <a:pt x="57150" y="135128"/>
                </a:lnTo>
                <a:lnTo>
                  <a:pt x="57150" y="126619"/>
                </a:lnTo>
                <a:lnTo>
                  <a:pt x="178435" y="126619"/>
                </a:lnTo>
                <a:lnTo>
                  <a:pt x="173481" y="27812"/>
                </a:lnTo>
                <a:lnTo>
                  <a:pt x="166454" y="20853"/>
                </a:lnTo>
                <a:lnTo>
                  <a:pt x="156235" y="13397"/>
                </a:lnTo>
                <a:lnTo>
                  <a:pt x="144399" y="7366"/>
                </a:lnTo>
                <a:lnTo>
                  <a:pt x="139901" y="5693"/>
                </a:lnTo>
                <a:lnTo>
                  <a:pt x="128340" y="2555"/>
                </a:lnTo>
                <a:lnTo>
                  <a:pt x="115579" y="645"/>
                </a:lnTo>
                <a:lnTo>
                  <a:pt x="101600" y="0"/>
                </a:lnTo>
                <a:lnTo>
                  <a:pt x="96023" y="113"/>
                </a:lnTo>
                <a:lnTo>
                  <a:pt x="82878" y="1355"/>
                </a:lnTo>
                <a:lnTo>
                  <a:pt x="70549" y="3948"/>
                </a:lnTo>
                <a:lnTo>
                  <a:pt x="59055" y="7874"/>
                </a:lnTo>
                <a:lnTo>
                  <a:pt x="60452" y="70738"/>
                </a:lnTo>
                <a:lnTo>
                  <a:pt x="62230" y="64516"/>
                </a:lnTo>
                <a:lnTo>
                  <a:pt x="64897" y="59182"/>
                </a:lnTo>
                <a:lnTo>
                  <a:pt x="68453" y="54610"/>
                </a:lnTo>
                <a:lnTo>
                  <a:pt x="72009" y="50037"/>
                </a:lnTo>
                <a:lnTo>
                  <a:pt x="76327" y="46482"/>
                </a:lnTo>
                <a:lnTo>
                  <a:pt x="81661" y="43815"/>
                </a:lnTo>
                <a:lnTo>
                  <a:pt x="86868" y="41148"/>
                </a:lnTo>
                <a:lnTo>
                  <a:pt x="93091" y="39750"/>
                </a:lnTo>
                <a:lnTo>
                  <a:pt x="100203" y="39750"/>
                </a:lnTo>
                <a:lnTo>
                  <a:pt x="110417" y="40654"/>
                </a:lnTo>
                <a:lnTo>
                  <a:pt x="122538" y="45137"/>
                </a:lnTo>
                <a:lnTo>
                  <a:pt x="131572" y="53340"/>
                </a:lnTo>
                <a:lnTo>
                  <a:pt x="137305" y="63670"/>
                </a:lnTo>
                <a:lnTo>
                  <a:pt x="140400" y="75945"/>
                </a:lnTo>
                <a:lnTo>
                  <a:pt x="141097" y="90424"/>
                </a:lnTo>
                <a:lnTo>
                  <a:pt x="57150" y="90424"/>
                </a:lnTo>
                <a:lnTo>
                  <a:pt x="58017" y="8310"/>
                </a:lnTo>
                <a:lnTo>
                  <a:pt x="46494" y="14222"/>
                </a:lnTo>
                <a:lnTo>
                  <a:pt x="36172" y="21603"/>
                </a:lnTo>
                <a:lnTo>
                  <a:pt x="27051" y="30480"/>
                </a:lnTo>
                <a:lnTo>
                  <a:pt x="17813" y="42924"/>
                </a:lnTo>
                <a:lnTo>
                  <a:pt x="11800" y="54190"/>
                </a:lnTo>
                <a:lnTo>
                  <a:pt x="6985" y="66675"/>
                </a:lnTo>
                <a:lnTo>
                  <a:pt x="4314" y="75986"/>
                </a:lnTo>
                <a:lnTo>
                  <a:pt x="1908" y="88136"/>
                </a:lnTo>
                <a:lnTo>
                  <a:pt x="474" y="100997"/>
                </a:lnTo>
                <a:lnTo>
                  <a:pt x="0" y="114554"/>
                </a:lnTo>
                <a:lnTo>
                  <a:pt x="325" y="126711"/>
                </a:lnTo>
                <a:lnTo>
                  <a:pt x="1522" y="139834"/>
                </a:lnTo>
                <a:lnTo>
                  <a:pt x="3610" y="151987"/>
                </a:lnTo>
                <a:lnTo>
                  <a:pt x="6604" y="163195"/>
                </a:lnTo>
                <a:lnTo>
                  <a:pt x="12275" y="177264"/>
                </a:lnTo>
                <a:lnTo>
                  <a:pt x="18722" y="188149"/>
                </a:lnTo>
                <a:lnTo>
                  <a:pt x="26543" y="197612"/>
                </a:lnTo>
                <a:lnTo>
                  <a:pt x="36778" y="206282"/>
                </a:lnTo>
                <a:lnTo>
                  <a:pt x="47663" y="212845"/>
                </a:lnTo>
                <a:lnTo>
                  <a:pt x="59943" y="217932"/>
                </a:lnTo>
                <a:lnTo>
                  <a:pt x="67820" y="220241"/>
                </a:lnTo>
                <a:lnTo>
                  <a:pt x="79758" y="222687"/>
                </a:lnTo>
                <a:lnTo>
                  <a:pt x="92664" y="224166"/>
                </a:lnTo>
                <a:lnTo>
                  <a:pt x="106553" y="224662"/>
                </a:lnTo>
                <a:lnTo>
                  <a:pt x="109027" y="224649"/>
                </a:lnTo>
                <a:lnTo>
                  <a:pt x="121995" y="224102"/>
                </a:lnTo>
                <a:lnTo>
                  <a:pt x="134239" y="222758"/>
                </a:lnTo>
                <a:lnTo>
                  <a:pt x="142875" y="221487"/>
                </a:lnTo>
                <a:lnTo>
                  <a:pt x="150495" y="219963"/>
                </a:lnTo>
                <a:lnTo>
                  <a:pt x="163830" y="216535"/>
                </a:lnTo>
                <a:lnTo>
                  <a:pt x="173736" y="212979"/>
                </a:lnTo>
                <a:lnTo>
                  <a:pt x="180721" y="209804"/>
                </a:lnTo>
                <a:lnTo>
                  <a:pt x="185293" y="201422"/>
                </a:lnTo>
                <a:lnTo>
                  <a:pt x="186181" y="193167"/>
                </a:lnTo>
                <a:lnTo>
                  <a:pt x="185928" y="177800"/>
                </a:lnTo>
                <a:lnTo>
                  <a:pt x="183261" y="169925"/>
                </a:lnTo>
                <a:lnTo>
                  <a:pt x="173990" y="169291"/>
                </a:lnTo>
                <a:lnTo>
                  <a:pt x="166751" y="172085"/>
                </a:lnTo>
                <a:lnTo>
                  <a:pt x="162306" y="173736"/>
                </a:lnTo>
                <a:lnTo>
                  <a:pt x="156845" y="175387"/>
                </a:lnTo>
                <a:lnTo>
                  <a:pt x="151384" y="177165"/>
                </a:lnTo>
                <a:lnTo>
                  <a:pt x="145034" y="178688"/>
                </a:lnTo>
                <a:lnTo>
                  <a:pt x="137541" y="180086"/>
                </a:lnTo>
                <a:lnTo>
                  <a:pt x="137022" y="180181"/>
                </a:lnTo>
                <a:lnTo>
                  <a:pt x="125145" y="181714"/>
                </a:lnTo>
                <a:lnTo>
                  <a:pt x="111633" y="182245"/>
                </a:lnTo>
                <a:lnTo>
                  <a:pt x="101981" y="182245"/>
                </a:lnTo>
                <a:lnTo>
                  <a:pt x="93726" y="180975"/>
                </a:lnTo>
                <a:lnTo>
                  <a:pt x="86741" y="178435"/>
                </a:lnTo>
                <a:lnTo>
                  <a:pt x="79883" y="175895"/>
                </a:lnTo>
                <a:lnTo>
                  <a:pt x="74168" y="172212"/>
                </a:lnTo>
                <a:lnTo>
                  <a:pt x="69850" y="167386"/>
                </a:lnTo>
                <a:lnTo>
                  <a:pt x="65405" y="162560"/>
                </a:lnTo>
                <a:lnTo>
                  <a:pt x="62230" y="156591"/>
                </a:lnTo>
                <a:lnTo>
                  <a:pt x="60198" y="149733"/>
                </a:lnTo>
                <a:lnTo>
                  <a:pt x="58166" y="1427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64866" y="1263903"/>
            <a:ext cx="152145" cy="224662"/>
          </a:xfrm>
          <a:custGeom>
            <a:avLst/>
            <a:gdLst/>
            <a:ahLst/>
            <a:cxnLst/>
            <a:rect l="l" t="t" r="r" b="b"/>
            <a:pathLst>
              <a:path w="152145" h="224662">
                <a:moveTo>
                  <a:pt x="31750" y="220472"/>
                </a:moveTo>
                <a:lnTo>
                  <a:pt x="37845" y="221869"/>
                </a:lnTo>
                <a:lnTo>
                  <a:pt x="44576" y="222885"/>
                </a:lnTo>
                <a:lnTo>
                  <a:pt x="51307" y="224028"/>
                </a:lnTo>
                <a:lnTo>
                  <a:pt x="58419" y="224662"/>
                </a:lnTo>
                <a:lnTo>
                  <a:pt x="65912" y="224662"/>
                </a:lnTo>
                <a:lnTo>
                  <a:pt x="75630" y="224336"/>
                </a:lnTo>
                <a:lnTo>
                  <a:pt x="88305" y="222857"/>
                </a:lnTo>
                <a:lnTo>
                  <a:pt x="100329" y="220218"/>
                </a:lnTo>
                <a:lnTo>
                  <a:pt x="105365" y="218724"/>
                </a:lnTo>
                <a:lnTo>
                  <a:pt x="117298" y="213745"/>
                </a:lnTo>
                <a:lnTo>
                  <a:pt x="127761" y="207263"/>
                </a:lnTo>
                <a:lnTo>
                  <a:pt x="138910" y="196383"/>
                </a:lnTo>
                <a:lnTo>
                  <a:pt x="145669" y="185547"/>
                </a:lnTo>
                <a:lnTo>
                  <a:pt x="147665" y="181078"/>
                </a:lnTo>
                <a:lnTo>
                  <a:pt x="151025" y="169087"/>
                </a:lnTo>
                <a:lnTo>
                  <a:pt x="152145" y="155701"/>
                </a:lnTo>
                <a:lnTo>
                  <a:pt x="152145" y="146558"/>
                </a:lnTo>
                <a:lnTo>
                  <a:pt x="150621" y="138684"/>
                </a:lnTo>
                <a:lnTo>
                  <a:pt x="147827" y="132080"/>
                </a:lnTo>
                <a:lnTo>
                  <a:pt x="145033" y="125475"/>
                </a:lnTo>
                <a:lnTo>
                  <a:pt x="141350" y="119761"/>
                </a:lnTo>
                <a:lnTo>
                  <a:pt x="136651" y="115062"/>
                </a:lnTo>
                <a:lnTo>
                  <a:pt x="132079" y="110236"/>
                </a:lnTo>
                <a:lnTo>
                  <a:pt x="126872" y="106172"/>
                </a:lnTo>
                <a:lnTo>
                  <a:pt x="120903" y="102997"/>
                </a:lnTo>
                <a:lnTo>
                  <a:pt x="115061" y="99695"/>
                </a:lnTo>
                <a:lnTo>
                  <a:pt x="109092" y="96774"/>
                </a:lnTo>
                <a:lnTo>
                  <a:pt x="103123" y="94361"/>
                </a:lnTo>
                <a:lnTo>
                  <a:pt x="97027" y="91948"/>
                </a:lnTo>
                <a:lnTo>
                  <a:pt x="91058" y="89662"/>
                </a:lnTo>
                <a:lnTo>
                  <a:pt x="85216" y="87503"/>
                </a:lnTo>
                <a:lnTo>
                  <a:pt x="79375" y="85471"/>
                </a:lnTo>
                <a:lnTo>
                  <a:pt x="74040" y="83185"/>
                </a:lnTo>
                <a:lnTo>
                  <a:pt x="69468" y="80899"/>
                </a:lnTo>
                <a:lnTo>
                  <a:pt x="64896" y="78486"/>
                </a:lnTo>
                <a:lnTo>
                  <a:pt x="61086" y="75692"/>
                </a:lnTo>
                <a:lnTo>
                  <a:pt x="58292" y="72644"/>
                </a:lnTo>
                <a:lnTo>
                  <a:pt x="55498" y="69469"/>
                </a:lnTo>
                <a:lnTo>
                  <a:pt x="54101" y="65659"/>
                </a:lnTo>
                <a:lnTo>
                  <a:pt x="54101" y="58038"/>
                </a:lnTo>
                <a:lnTo>
                  <a:pt x="54736" y="55245"/>
                </a:lnTo>
                <a:lnTo>
                  <a:pt x="55879" y="52578"/>
                </a:lnTo>
                <a:lnTo>
                  <a:pt x="57022" y="50037"/>
                </a:lnTo>
                <a:lnTo>
                  <a:pt x="58800" y="47751"/>
                </a:lnTo>
                <a:lnTo>
                  <a:pt x="63626" y="43815"/>
                </a:lnTo>
                <a:lnTo>
                  <a:pt x="66675" y="42418"/>
                </a:lnTo>
                <a:lnTo>
                  <a:pt x="70357" y="41401"/>
                </a:lnTo>
                <a:lnTo>
                  <a:pt x="74040" y="40259"/>
                </a:lnTo>
                <a:lnTo>
                  <a:pt x="78485" y="39750"/>
                </a:lnTo>
                <a:lnTo>
                  <a:pt x="90677" y="39750"/>
                </a:lnTo>
                <a:lnTo>
                  <a:pt x="97027" y="40512"/>
                </a:lnTo>
                <a:lnTo>
                  <a:pt x="102615" y="42163"/>
                </a:lnTo>
                <a:lnTo>
                  <a:pt x="108203" y="43687"/>
                </a:lnTo>
                <a:lnTo>
                  <a:pt x="113156" y="45338"/>
                </a:lnTo>
                <a:lnTo>
                  <a:pt x="117347" y="47117"/>
                </a:lnTo>
                <a:lnTo>
                  <a:pt x="121665" y="48895"/>
                </a:lnTo>
                <a:lnTo>
                  <a:pt x="125094" y="50546"/>
                </a:lnTo>
                <a:lnTo>
                  <a:pt x="128015" y="52197"/>
                </a:lnTo>
                <a:lnTo>
                  <a:pt x="130809" y="53721"/>
                </a:lnTo>
                <a:lnTo>
                  <a:pt x="136397" y="54229"/>
                </a:lnTo>
                <a:lnTo>
                  <a:pt x="139953" y="49275"/>
                </a:lnTo>
                <a:lnTo>
                  <a:pt x="140842" y="42163"/>
                </a:lnTo>
                <a:lnTo>
                  <a:pt x="140969" y="38862"/>
                </a:lnTo>
                <a:lnTo>
                  <a:pt x="140969" y="31496"/>
                </a:lnTo>
                <a:lnTo>
                  <a:pt x="140334" y="24003"/>
                </a:lnTo>
                <a:lnTo>
                  <a:pt x="138429" y="16510"/>
                </a:lnTo>
                <a:lnTo>
                  <a:pt x="131698" y="10668"/>
                </a:lnTo>
                <a:lnTo>
                  <a:pt x="125094" y="7493"/>
                </a:lnTo>
                <a:lnTo>
                  <a:pt x="116331" y="4699"/>
                </a:lnTo>
                <a:lnTo>
                  <a:pt x="111632" y="3429"/>
                </a:lnTo>
                <a:lnTo>
                  <a:pt x="106298" y="2286"/>
                </a:lnTo>
                <a:lnTo>
                  <a:pt x="100456" y="1397"/>
                </a:lnTo>
                <a:lnTo>
                  <a:pt x="94487" y="508"/>
                </a:lnTo>
                <a:lnTo>
                  <a:pt x="88518" y="0"/>
                </a:lnTo>
                <a:lnTo>
                  <a:pt x="82168" y="0"/>
                </a:lnTo>
                <a:lnTo>
                  <a:pt x="72862" y="318"/>
                </a:lnTo>
                <a:lnTo>
                  <a:pt x="60116" y="1888"/>
                </a:lnTo>
                <a:lnTo>
                  <a:pt x="48386" y="4699"/>
                </a:lnTo>
                <a:lnTo>
                  <a:pt x="33012" y="11127"/>
                </a:lnTo>
                <a:lnTo>
                  <a:pt x="22859" y="17907"/>
                </a:lnTo>
                <a:lnTo>
                  <a:pt x="13358" y="27478"/>
                </a:lnTo>
                <a:lnTo>
                  <a:pt x="6731" y="38354"/>
                </a:lnTo>
                <a:lnTo>
                  <a:pt x="2417" y="51479"/>
                </a:lnTo>
                <a:lnTo>
                  <a:pt x="1142" y="64516"/>
                </a:lnTo>
                <a:lnTo>
                  <a:pt x="1142" y="73913"/>
                </a:lnTo>
                <a:lnTo>
                  <a:pt x="2539" y="81915"/>
                </a:lnTo>
                <a:lnTo>
                  <a:pt x="5333" y="88646"/>
                </a:lnTo>
                <a:lnTo>
                  <a:pt x="8000" y="95376"/>
                </a:lnTo>
                <a:lnTo>
                  <a:pt x="11683" y="101092"/>
                </a:lnTo>
                <a:lnTo>
                  <a:pt x="16256" y="105918"/>
                </a:lnTo>
                <a:lnTo>
                  <a:pt x="20827" y="110617"/>
                </a:lnTo>
                <a:lnTo>
                  <a:pt x="25907" y="114681"/>
                </a:lnTo>
                <a:lnTo>
                  <a:pt x="31622" y="117856"/>
                </a:lnTo>
                <a:lnTo>
                  <a:pt x="37337" y="121158"/>
                </a:lnTo>
                <a:lnTo>
                  <a:pt x="43306" y="124079"/>
                </a:lnTo>
                <a:lnTo>
                  <a:pt x="49275" y="126619"/>
                </a:lnTo>
                <a:lnTo>
                  <a:pt x="55244" y="129159"/>
                </a:lnTo>
                <a:lnTo>
                  <a:pt x="61213" y="131445"/>
                </a:lnTo>
                <a:lnTo>
                  <a:pt x="66928" y="133476"/>
                </a:lnTo>
                <a:lnTo>
                  <a:pt x="72643" y="135636"/>
                </a:lnTo>
                <a:lnTo>
                  <a:pt x="77723" y="137795"/>
                </a:lnTo>
                <a:lnTo>
                  <a:pt x="82295" y="140208"/>
                </a:lnTo>
                <a:lnTo>
                  <a:pt x="86867" y="142621"/>
                </a:lnTo>
                <a:lnTo>
                  <a:pt x="90550" y="145415"/>
                </a:lnTo>
                <a:lnTo>
                  <a:pt x="93217" y="148590"/>
                </a:lnTo>
                <a:lnTo>
                  <a:pt x="96011" y="151765"/>
                </a:lnTo>
                <a:lnTo>
                  <a:pt x="97408" y="155701"/>
                </a:lnTo>
                <a:lnTo>
                  <a:pt x="97408" y="163957"/>
                </a:lnTo>
                <a:lnTo>
                  <a:pt x="96646" y="167386"/>
                </a:lnTo>
                <a:lnTo>
                  <a:pt x="95122" y="170434"/>
                </a:lnTo>
                <a:lnTo>
                  <a:pt x="93725" y="173355"/>
                </a:lnTo>
                <a:lnTo>
                  <a:pt x="91439" y="175768"/>
                </a:lnTo>
                <a:lnTo>
                  <a:pt x="88518" y="177800"/>
                </a:lnTo>
                <a:lnTo>
                  <a:pt x="85725" y="179705"/>
                </a:lnTo>
                <a:lnTo>
                  <a:pt x="82295" y="181101"/>
                </a:lnTo>
                <a:lnTo>
                  <a:pt x="78358" y="182245"/>
                </a:lnTo>
                <a:lnTo>
                  <a:pt x="74294" y="183261"/>
                </a:lnTo>
                <a:lnTo>
                  <a:pt x="69850" y="183769"/>
                </a:lnTo>
                <a:lnTo>
                  <a:pt x="56768" y="183769"/>
                </a:lnTo>
                <a:lnTo>
                  <a:pt x="49529" y="182753"/>
                </a:lnTo>
                <a:lnTo>
                  <a:pt x="43306" y="180848"/>
                </a:lnTo>
                <a:lnTo>
                  <a:pt x="36956" y="178943"/>
                </a:lnTo>
                <a:lnTo>
                  <a:pt x="31368" y="176784"/>
                </a:lnTo>
                <a:lnTo>
                  <a:pt x="26669" y="174625"/>
                </a:lnTo>
                <a:lnTo>
                  <a:pt x="21843" y="172338"/>
                </a:lnTo>
                <a:lnTo>
                  <a:pt x="17906" y="170307"/>
                </a:lnTo>
                <a:lnTo>
                  <a:pt x="14731" y="168529"/>
                </a:lnTo>
                <a:lnTo>
                  <a:pt x="11429" y="166624"/>
                </a:lnTo>
                <a:lnTo>
                  <a:pt x="7365" y="165735"/>
                </a:lnTo>
                <a:lnTo>
                  <a:pt x="4063" y="166497"/>
                </a:lnTo>
                <a:lnTo>
                  <a:pt x="1904" y="169545"/>
                </a:lnTo>
                <a:lnTo>
                  <a:pt x="761" y="173228"/>
                </a:lnTo>
                <a:lnTo>
                  <a:pt x="507" y="175895"/>
                </a:lnTo>
                <a:lnTo>
                  <a:pt x="253" y="178435"/>
                </a:lnTo>
                <a:lnTo>
                  <a:pt x="0" y="181863"/>
                </a:lnTo>
                <a:lnTo>
                  <a:pt x="0" y="192786"/>
                </a:lnTo>
                <a:lnTo>
                  <a:pt x="507" y="197738"/>
                </a:lnTo>
                <a:lnTo>
                  <a:pt x="1396" y="201041"/>
                </a:lnTo>
                <a:lnTo>
                  <a:pt x="2285" y="204470"/>
                </a:lnTo>
                <a:lnTo>
                  <a:pt x="5206" y="208407"/>
                </a:lnTo>
                <a:lnTo>
                  <a:pt x="9397" y="211709"/>
                </a:lnTo>
                <a:lnTo>
                  <a:pt x="12953" y="213487"/>
                </a:lnTo>
                <a:lnTo>
                  <a:pt x="16636" y="215265"/>
                </a:lnTo>
                <a:lnTo>
                  <a:pt x="21081" y="217043"/>
                </a:lnTo>
                <a:lnTo>
                  <a:pt x="26415" y="218694"/>
                </a:lnTo>
                <a:lnTo>
                  <a:pt x="31750" y="2204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15437" y="1446402"/>
            <a:ext cx="27777" cy="42163"/>
          </a:xfrm>
          <a:custGeom>
            <a:avLst/>
            <a:gdLst/>
            <a:ahLst/>
            <a:cxnLst/>
            <a:rect l="l" t="t" r="r" b="b"/>
            <a:pathLst>
              <a:path w="27777" h="42163">
                <a:moveTo>
                  <a:pt x="0" y="0"/>
                </a:moveTo>
                <a:lnTo>
                  <a:pt x="4444" y="42163"/>
                </a:lnTo>
                <a:lnTo>
                  <a:pt x="15254" y="41536"/>
                </a:lnTo>
                <a:lnTo>
                  <a:pt x="27777" y="39069"/>
                </a:lnTo>
                <a:lnTo>
                  <a:pt x="24637" y="2412"/>
                </a:lnTo>
                <a:lnTo>
                  <a:pt x="7365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47365" y="1263903"/>
            <a:ext cx="181991" cy="224662"/>
          </a:xfrm>
          <a:custGeom>
            <a:avLst/>
            <a:gdLst/>
            <a:ahLst/>
            <a:cxnLst/>
            <a:rect l="l" t="t" r="r" b="b"/>
            <a:pathLst>
              <a:path w="181991" h="224662">
                <a:moveTo>
                  <a:pt x="23621" y="110756"/>
                </a:moveTo>
                <a:lnTo>
                  <a:pt x="13971" y="119342"/>
                </a:lnTo>
                <a:lnTo>
                  <a:pt x="6858" y="129667"/>
                </a:lnTo>
                <a:lnTo>
                  <a:pt x="4605" y="134424"/>
                </a:lnTo>
                <a:lnTo>
                  <a:pt x="1151" y="146353"/>
                </a:lnTo>
                <a:lnTo>
                  <a:pt x="0" y="159893"/>
                </a:lnTo>
                <a:lnTo>
                  <a:pt x="65" y="163396"/>
                </a:lnTo>
                <a:lnTo>
                  <a:pt x="1645" y="176472"/>
                </a:lnTo>
                <a:lnTo>
                  <a:pt x="5334" y="187960"/>
                </a:lnTo>
                <a:lnTo>
                  <a:pt x="8890" y="196087"/>
                </a:lnTo>
                <a:lnTo>
                  <a:pt x="13970" y="202819"/>
                </a:lnTo>
                <a:lnTo>
                  <a:pt x="20447" y="208153"/>
                </a:lnTo>
                <a:lnTo>
                  <a:pt x="20955" y="208577"/>
                </a:lnTo>
                <a:lnTo>
                  <a:pt x="31335" y="215472"/>
                </a:lnTo>
                <a:lnTo>
                  <a:pt x="43434" y="220472"/>
                </a:lnTo>
                <a:lnTo>
                  <a:pt x="47091" y="221531"/>
                </a:lnTo>
                <a:lnTo>
                  <a:pt x="59336" y="223880"/>
                </a:lnTo>
                <a:lnTo>
                  <a:pt x="72517" y="224662"/>
                </a:lnTo>
                <a:lnTo>
                  <a:pt x="68072" y="182499"/>
                </a:lnTo>
                <a:lnTo>
                  <a:pt x="62865" y="177800"/>
                </a:lnTo>
                <a:lnTo>
                  <a:pt x="57531" y="172974"/>
                </a:lnTo>
                <a:lnTo>
                  <a:pt x="54864" y="166370"/>
                </a:lnTo>
                <a:lnTo>
                  <a:pt x="54864" y="153162"/>
                </a:lnTo>
                <a:lnTo>
                  <a:pt x="55880" y="148844"/>
                </a:lnTo>
                <a:lnTo>
                  <a:pt x="57658" y="145034"/>
                </a:lnTo>
                <a:lnTo>
                  <a:pt x="59562" y="141224"/>
                </a:lnTo>
                <a:lnTo>
                  <a:pt x="62484" y="138049"/>
                </a:lnTo>
                <a:lnTo>
                  <a:pt x="66548" y="135382"/>
                </a:lnTo>
                <a:lnTo>
                  <a:pt x="70485" y="132587"/>
                </a:lnTo>
                <a:lnTo>
                  <a:pt x="75692" y="130683"/>
                </a:lnTo>
                <a:lnTo>
                  <a:pt x="82168" y="129286"/>
                </a:lnTo>
                <a:lnTo>
                  <a:pt x="88518" y="128016"/>
                </a:lnTo>
                <a:lnTo>
                  <a:pt x="96266" y="127254"/>
                </a:lnTo>
                <a:lnTo>
                  <a:pt x="126746" y="127254"/>
                </a:lnTo>
                <a:lnTo>
                  <a:pt x="126746" y="161162"/>
                </a:lnTo>
                <a:lnTo>
                  <a:pt x="125656" y="162379"/>
                </a:lnTo>
                <a:lnTo>
                  <a:pt x="116019" y="171883"/>
                </a:lnTo>
                <a:lnTo>
                  <a:pt x="106553" y="178816"/>
                </a:lnTo>
                <a:lnTo>
                  <a:pt x="99949" y="182880"/>
                </a:lnTo>
                <a:lnTo>
                  <a:pt x="92710" y="184912"/>
                </a:lnTo>
                <a:lnTo>
                  <a:pt x="95849" y="221568"/>
                </a:lnTo>
                <a:lnTo>
                  <a:pt x="107442" y="217297"/>
                </a:lnTo>
                <a:lnTo>
                  <a:pt x="115710" y="212866"/>
                </a:lnTo>
                <a:lnTo>
                  <a:pt x="126052" y="205555"/>
                </a:lnTo>
                <a:lnTo>
                  <a:pt x="135509" y="196723"/>
                </a:lnTo>
                <a:lnTo>
                  <a:pt x="135509" y="214630"/>
                </a:lnTo>
                <a:lnTo>
                  <a:pt x="143891" y="220091"/>
                </a:lnTo>
                <a:lnTo>
                  <a:pt x="151765" y="220853"/>
                </a:lnTo>
                <a:lnTo>
                  <a:pt x="164719" y="220853"/>
                </a:lnTo>
                <a:lnTo>
                  <a:pt x="172720" y="220091"/>
                </a:lnTo>
                <a:lnTo>
                  <a:pt x="181229" y="216281"/>
                </a:lnTo>
                <a:lnTo>
                  <a:pt x="181991" y="212598"/>
                </a:lnTo>
                <a:lnTo>
                  <a:pt x="181991" y="78612"/>
                </a:lnTo>
                <a:lnTo>
                  <a:pt x="181574" y="67158"/>
                </a:lnTo>
                <a:lnTo>
                  <a:pt x="179930" y="54449"/>
                </a:lnTo>
                <a:lnTo>
                  <a:pt x="177037" y="43180"/>
                </a:lnTo>
                <a:lnTo>
                  <a:pt x="169648" y="28021"/>
                </a:lnTo>
                <a:lnTo>
                  <a:pt x="161417" y="18669"/>
                </a:lnTo>
                <a:lnTo>
                  <a:pt x="146757" y="9177"/>
                </a:lnTo>
                <a:lnTo>
                  <a:pt x="133985" y="4572"/>
                </a:lnTo>
                <a:lnTo>
                  <a:pt x="120812" y="1819"/>
                </a:lnTo>
                <a:lnTo>
                  <a:pt x="108078" y="454"/>
                </a:lnTo>
                <a:lnTo>
                  <a:pt x="93980" y="0"/>
                </a:lnTo>
                <a:lnTo>
                  <a:pt x="93756" y="0"/>
                </a:lnTo>
                <a:lnTo>
                  <a:pt x="80917" y="564"/>
                </a:lnTo>
                <a:lnTo>
                  <a:pt x="68453" y="2159"/>
                </a:lnTo>
                <a:lnTo>
                  <a:pt x="60198" y="3556"/>
                </a:lnTo>
                <a:lnTo>
                  <a:pt x="52578" y="5334"/>
                </a:lnTo>
                <a:lnTo>
                  <a:pt x="45593" y="7620"/>
                </a:lnTo>
                <a:lnTo>
                  <a:pt x="38481" y="9906"/>
                </a:lnTo>
                <a:lnTo>
                  <a:pt x="32385" y="12319"/>
                </a:lnTo>
                <a:lnTo>
                  <a:pt x="27178" y="14859"/>
                </a:lnTo>
                <a:lnTo>
                  <a:pt x="21971" y="17525"/>
                </a:lnTo>
                <a:lnTo>
                  <a:pt x="18415" y="19812"/>
                </a:lnTo>
                <a:lnTo>
                  <a:pt x="16256" y="21971"/>
                </a:lnTo>
                <a:lnTo>
                  <a:pt x="12827" y="26543"/>
                </a:lnTo>
                <a:lnTo>
                  <a:pt x="12065" y="29337"/>
                </a:lnTo>
                <a:lnTo>
                  <a:pt x="11303" y="32004"/>
                </a:lnTo>
                <a:lnTo>
                  <a:pt x="10922" y="35560"/>
                </a:lnTo>
                <a:lnTo>
                  <a:pt x="10922" y="43687"/>
                </a:lnTo>
                <a:lnTo>
                  <a:pt x="11176" y="46736"/>
                </a:lnTo>
                <a:lnTo>
                  <a:pt x="11557" y="49657"/>
                </a:lnTo>
                <a:lnTo>
                  <a:pt x="12065" y="52450"/>
                </a:lnTo>
                <a:lnTo>
                  <a:pt x="13462" y="56769"/>
                </a:lnTo>
                <a:lnTo>
                  <a:pt x="16637" y="61213"/>
                </a:lnTo>
                <a:lnTo>
                  <a:pt x="19304" y="62737"/>
                </a:lnTo>
                <a:lnTo>
                  <a:pt x="23368" y="62737"/>
                </a:lnTo>
                <a:lnTo>
                  <a:pt x="26416" y="61722"/>
                </a:lnTo>
                <a:lnTo>
                  <a:pt x="30226" y="59690"/>
                </a:lnTo>
                <a:lnTo>
                  <a:pt x="34036" y="57531"/>
                </a:lnTo>
                <a:lnTo>
                  <a:pt x="38735" y="55245"/>
                </a:lnTo>
                <a:lnTo>
                  <a:pt x="44450" y="52705"/>
                </a:lnTo>
                <a:lnTo>
                  <a:pt x="50037" y="50165"/>
                </a:lnTo>
                <a:lnTo>
                  <a:pt x="56642" y="47879"/>
                </a:lnTo>
                <a:lnTo>
                  <a:pt x="64008" y="45847"/>
                </a:lnTo>
                <a:lnTo>
                  <a:pt x="71374" y="43687"/>
                </a:lnTo>
                <a:lnTo>
                  <a:pt x="79629" y="42672"/>
                </a:lnTo>
                <a:lnTo>
                  <a:pt x="96266" y="42672"/>
                </a:lnTo>
                <a:lnTo>
                  <a:pt x="102235" y="43434"/>
                </a:lnTo>
                <a:lnTo>
                  <a:pt x="107061" y="44958"/>
                </a:lnTo>
                <a:lnTo>
                  <a:pt x="111887" y="46355"/>
                </a:lnTo>
                <a:lnTo>
                  <a:pt x="115697" y="48768"/>
                </a:lnTo>
                <a:lnTo>
                  <a:pt x="118618" y="51816"/>
                </a:lnTo>
                <a:lnTo>
                  <a:pt x="121539" y="54991"/>
                </a:lnTo>
                <a:lnTo>
                  <a:pt x="123571" y="58800"/>
                </a:lnTo>
                <a:lnTo>
                  <a:pt x="124841" y="63500"/>
                </a:lnTo>
                <a:lnTo>
                  <a:pt x="126111" y="68199"/>
                </a:lnTo>
                <a:lnTo>
                  <a:pt x="126746" y="73660"/>
                </a:lnTo>
                <a:lnTo>
                  <a:pt x="126746" y="92075"/>
                </a:lnTo>
                <a:lnTo>
                  <a:pt x="107315" y="92075"/>
                </a:lnTo>
                <a:lnTo>
                  <a:pt x="97715" y="92206"/>
                </a:lnTo>
                <a:lnTo>
                  <a:pt x="84454" y="92882"/>
                </a:lnTo>
                <a:lnTo>
                  <a:pt x="72123" y="94146"/>
                </a:lnTo>
                <a:lnTo>
                  <a:pt x="60706" y="96012"/>
                </a:lnTo>
                <a:lnTo>
                  <a:pt x="49545" y="98736"/>
                </a:lnTo>
                <a:lnTo>
                  <a:pt x="37473" y="103055"/>
                </a:lnTo>
                <a:lnTo>
                  <a:pt x="27051" y="108458"/>
                </a:lnTo>
                <a:lnTo>
                  <a:pt x="23621" y="1107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85236" y="1263903"/>
            <a:ext cx="127762" cy="220853"/>
          </a:xfrm>
          <a:custGeom>
            <a:avLst/>
            <a:gdLst/>
            <a:ahLst/>
            <a:cxnLst/>
            <a:rect l="l" t="t" r="r" b="b"/>
            <a:pathLst>
              <a:path w="127762" h="220853">
                <a:moveTo>
                  <a:pt x="48005" y="11303"/>
                </a:moveTo>
                <a:lnTo>
                  <a:pt x="46100" y="7747"/>
                </a:lnTo>
                <a:lnTo>
                  <a:pt x="43179" y="6096"/>
                </a:lnTo>
                <a:lnTo>
                  <a:pt x="38988" y="4825"/>
                </a:lnTo>
                <a:lnTo>
                  <a:pt x="35940" y="4445"/>
                </a:lnTo>
                <a:lnTo>
                  <a:pt x="32765" y="4063"/>
                </a:lnTo>
                <a:lnTo>
                  <a:pt x="28828" y="3810"/>
                </a:lnTo>
                <a:lnTo>
                  <a:pt x="19430" y="3810"/>
                </a:lnTo>
                <a:lnTo>
                  <a:pt x="15621" y="4063"/>
                </a:lnTo>
                <a:lnTo>
                  <a:pt x="12573" y="4445"/>
                </a:lnTo>
                <a:lnTo>
                  <a:pt x="9525" y="4825"/>
                </a:lnTo>
                <a:lnTo>
                  <a:pt x="6985" y="5334"/>
                </a:lnTo>
                <a:lnTo>
                  <a:pt x="3175" y="6858"/>
                </a:lnTo>
                <a:lnTo>
                  <a:pt x="380" y="10033"/>
                </a:lnTo>
                <a:lnTo>
                  <a:pt x="0" y="12826"/>
                </a:lnTo>
                <a:lnTo>
                  <a:pt x="0" y="211836"/>
                </a:lnTo>
                <a:lnTo>
                  <a:pt x="8000" y="219329"/>
                </a:lnTo>
                <a:lnTo>
                  <a:pt x="18034" y="220599"/>
                </a:lnTo>
                <a:lnTo>
                  <a:pt x="22605" y="220853"/>
                </a:lnTo>
                <a:lnTo>
                  <a:pt x="33527" y="220853"/>
                </a:lnTo>
                <a:lnTo>
                  <a:pt x="41655" y="220218"/>
                </a:lnTo>
                <a:lnTo>
                  <a:pt x="52450" y="217805"/>
                </a:lnTo>
                <a:lnTo>
                  <a:pt x="56261" y="211836"/>
                </a:lnTo>
                <a:lnTo>
                  <a:pt x="56261" y="87757"/>
                </a:lnTo>
                <a:lnTo>
                  <a:pt x="60325" y="81280"/>
                </a:lnTo>
                <a:lnTo>
                  <a:pt x="64262" y="75692"/>
                </a:lnTo>
                <a:lnTo>
                  <a:pt x="67944" y="71247"/>
                </a:lnTo>
                <a:lnTo>
                  <a:pt x="71627" y="66801"/>
                </a:lnTo>
                <a:lnTo>
                  <a:pt x="75056" y="63246"/>
                </a:lnTo>
                <a:lnTo>
                  <a:pt x="78359" y="60579"/>
                </a:lnTo>
                <a:lnTo>
                  <a:pt x="81787" y="57912"/>
                </a:lnTo>
                <a:lnTo>
                  <a:pt x="84962" y="55880"/>
                </a:lnTo>
                <a:lnTo>
                  <a:pt x="88137" y="54610"/>
                </a:lnTo>
                <a:lnTo>
                  <a:pt x="91312" y="53340"/>
                </a:lnTo>
                <a:lnTo>
                  <a:pt x="94361" y="52705"/>
                </a:lnTo>
                <a:lnTo>
                  <a:pt x="100202" y="52705"/>
                </a:lnTo>
                <a:lnTo>
                  <a:pt x="104901" y="53467"/>
                </a:lnTo>
                <a:lnTo>
                  <a:pt x="109092" y="54610"/>
                </a:lnTo>
                <a:lnTo>
                  <a:pt x="112902" y="55753"/>
                </a:lnTo>
                <a:lnTo>
                  <a:pt x="116077" y="56896"/>
                </a:lnTo>
                <a:lnTo>
                  <a:pt x="120014" y="57658"/>
                </a:lnTo>
                <a:lnTo>
                  <a:pt x="122809" y="57276"/>
                </a:lnTo>
                <a:lnTo>
                  <a:pt x="125475" y="54483"/>
                </a:lnTo>
                <a:lnTo>
                  <a:pt x="126618" y="50546"/>
                </a:lnTo>
                <a:lnTo>
                  <a:pt x="127126" y="47879"/>
                </a:lnTo>
                <a:lnTo>
                  <a:pt x="127380" y="44450"/>
                </a:lnTo>
                <a:lnTo>
                  <a:pt x="127762" y="41021"/>
                </a:lnTo>
                <a:lnTo>
                  <a:pt x="127508" y="15494"/>
                </a:lnTo>
                <a:lnTo>
                  <a:pt x="127000" y="11557"/>
                </a:lnTo>
                <a:lnTo>
                  <a:pt x="126364" y="8762"/>
                </a:lnTo>
                <a:lnTo>
                  <a:pt x="124967" y="6096"/>
                </a:lnTo>
                <a:lnTo>
                  <a:pt x="122047" y="3937"/>
                </a:lnTo>
                <a:lnTo>
                  <a:pt x="118490" y="2667"/>
                </a:lnTo>
                <a:lnTo>
                  <a:pt x="114046" y="1524"/>
                </a:lnTo>
                <a:lnTo>
                  <a:pt x="109347" y="635"/>
                </a:lnTo>
                <a:lnTo>
                  <a:pt x="104901" y="126"/>
                </a:lnTo>
                <a:lnTo>
                  <a:pt x="96647" y="0"/>
                </a:lnTo>
                <a:lnTo>
                  <a:pt x="92583" y="635"/>
                </a:lnTo>
                <a:lnTo>
                  <a:pt x="88391" y="1650"/>
                </a:lnTo>
                <a:lnTo>
                  <a:pt x="84200" y="2794"/>
                </a:lnTo>
                <a:lnTo>
                  <a:pt x="80010" y="4825"/>
                </a:lnTo>
                <a:lnTo>
                  <a:pt x="75818" y="7620"/>
                </a:lnTo>
                <a:lnTo>
                  <a:pt x="71627" y="10413"/>
                </a:lnTo>
                <a:lnTo>
                  <a:pt x="67310" y="14350"/>
                </a:lnTo>
                <a:lnTo>
                  <a:pt x="62737" y="19176"/>
                </a:lnTo>
                <a:lnTo>
                  <a:pt x="58038" y="24003"/>
                </a:lnTo>
                <a:lnTo>
                  <a:pt x="53212" y="30099"/>
                </a:lnTo>
                <a:lnTo>
                  <a:pt x="48005" y="37592"/>
                </a:lnTo>
                <a:lnTo>
                  <a:pt x="48005" y="113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88825" y="1302197"/>
            <a:ext cx="17745" cy="141929"/>
          </a:xfrm>
          <a:custGeom>
            <a:avLst/>
            <a:gdLst/>
            <a:ahLst/>
            <a:cxnLst/>
            <a:rect l="l" t="t" r="r" b="b"/>
            <a:pathLst>
              <a:path w="17745" h="141929">
                <a:moveTo>
                  <a:pt x="17745" y="72069"/>
                </a:moveTo>
                <a:lnTo>
                  <a:pt x="17504" y="61742"/>
                </a:lnTo>
                <a:lnTo>
                  <a:pt x="16411" y="48614"/>
                </a:lnTo>
                <a:lnTo>
                  <a:pt x="14422" y="36360"/>
                </a:lnTo>
                <a:lnTo>
                  <a:pt x="11522" y="24952"/>
                </a:lnTo>
                <a:lnTo>
                  <a:pt x="6192" y="11053"/>
                </a:lnTo>
                <a:lnTo>
                  <a:pt x="0" y="0"/>
                </a:lnTo>
                <a:lnTo>
                  <a:pt x="257" y="141929"/>
                </a:lnTo>
                <a:lnTo>
                  <a:pt x="6288" y="130712"/>
                </a:lnTo>
                <a:lnTo>
                  <a:pt x="11014" y="118424"/>
                </a:lnTo>
                <a:lnTo>
                  <a:pt x="13323" y="110444"/>
                </a:lnTo>
                <a:lnTo>
                  <a:pt x="15800" y="98294"/>
                </a:lnTo>
                <a:lnTo>
                  <a:pt x="17264" y="85497"/>
                </a:lnTo>
                <a:lnTo>
                  <a:pt x="17745" y="720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39746" y="1263903"/>
            <a:ext cx="149336" cy="224662"/>
          </a:xfrm>
          <a:custGeom>
            <a:avLst/>
            <a:gdLst/>
            <a:ahLst/>
            <a:cxnLst/>
            <a:rect l="l" t="t" r="r" b="b"/>
            <a:pathLst>
              <a:path w="149336" h="224662">
                <a:moveTo>
                  <a:pt x="30899" y="222460"/>
                </a:moveTo>
                <a:lnTo>
                  <a:pt x="43790" y="224107"/>
                </a:lnTo>
                <a:lnTo>
                  <a:pt x="57731" y="224662"/>
                </a:lnTo>
                <a:lnTo>
                  <a:pt x="69356" y="224266"/>
                </a:lnTo>
                <a:lnTo>
                  <a:pt x="82415" y="222757"/>
                </a:lnTo>
                <a:lnTo>
                  <a:pt x="94542" y="220133"/>
                </a:lnTo>
                <a:lnTo>
                  <a:pt x="105737" y="216408"/>
                </a:lnTo>
                <a:lnTo>
                  <a:pt x="120487" y="208960"/>
                </a:lnTo>
                <a:lnTo>
                  <a:pt x="130791" y="201597"/>
                </a:lnTo>
                <a:lnTo>
                  <a:pt x="139773" y="192912"/>
                </a:lnTo>
                <a:lnTo>
                  <a:pt x="149336" y="180223"/>
                </a:lnTo>
                <a:lnTo>
                  <a:pt x="149078" y="38293"/>
                </a:lnTo>
                <a:lnTo>
                  <a:pt x="141551" y="28575"/>
                </a:lnTo>
                <a:lnTo>
                  <a:pt x="131780" y="19651"/>
                </a:lnTo>
                <a:lnTo>
                  <a:pt x="121128" y="12755"/>
                </a:lnTo>
                <a:lnTo>
                  <a:pt x="109039" y="7238"/>
                </a:lnTo>
                <a:lnTo>
                  <a:pt x="101317" y="4748"/>
                </a:lnTo>
                <a:lnTo>
                  <a:pt x="89452" y="2110"/>
                </a:lnTo>
                <a:lnTo>
                  <a:pt x="76532" y="527"/>
                </a:lnTo>
                <a:lnTo>
                  <a:pt x="62557" y="0"/>
                </a:lnTo>
                <a:lnTo>
                  <a:pt x="51037" y="389"/>
                </a:lnTo>
                <a:lnTo>
                  <a:pt x="37950" y="1895"/>
                </a:lnTo>
                <a:lnTo>
                  <a:pt x="25826" y="4521"/>
                </a:lnTo>
                <a:lnTo>
                  <a:pt x="14678" y="8255"/>
                </a:lnTo>
                <a:lnTo>
                  <a:pt x="0" y="15671"/>
                </a:lnTo>
                <a:lnTo>
                  <a:pt x="11249" y="111887"/>
                </a:lnTo>
                <a:lnTo>
                  <a:pt x="11282" y="108625"/>
                </a:lnTo>
                <a:lnTo>
                  <a:pt x="12178" y="95471"/>
                </a:lnTo>
                <a:lnTo>
                  <a:pt x="14297" y="83693"/>
                </a:lnTo>
                <a:lnTo>
                  <a:pt x="16329" y="75437"/>
                </a:lnTo>
                <a:lnTo>
                  <a:pt x="19250" y="68325"/>
                </a:lnTo>
                <a:lnTo>
                  <a:pt x="23314" y="62484"/>
                </a:lnTo>
                <a:lnTo>
                  <a:pt x="27378" y="56515"/>
                </a:lnTo>
                <a:lnTo>
                  <a:pt x="32458" y="52070"/>
                </a:lnTo>
                <a:lnTo>
                  <a:pt x="38681" y="49022"/>
                </a:lnTo>
                <a:lnTo>
                  <a:pt x="44904" y="45974"/>
                </a:lnTo>
                <a:lnTo>
                  <a:pt x="52270" y="44450"/>
                </a:lnTo>
                <a:lnTo>
                  <a:pt x="69923" y="44450"/>
                </a:lnTo>
                <a:lnTo>
                  <a:pt x="77670" y="46228"/>
                </a:lnTo>
                <a:lnTo>
                  <a:pt x="83893" y="49657"/>
                </a:lnTo>
                <a:lnTo>
                  <a:pt x="90116" y="52959"/>
                </a:lnTo>
                <a:lnTo>
                  <a:pt x="95069" y="57785"/>
                </a:lnTo>
                <a:lnTo>
                  <a:pt x="98752" y="63881"/>
                </a:lnTo>
                <a:lnTo>
                  <a:pt x="102435" y="69976"/>
                </a:lnTo>
                <a:lnTo>
                  <a:pt x="105102" y="77216"/>
                </a:lnTo>
                <a:lnTo>
                  <a:pt x="106626" y="85471"/>
                </a:lnTo>
                <a:lnTo>
                  <a:pt x="106935" y="87084"/>
                </a:lnTo>
                <a:lnTo>
                  <a:pt x="108526" y="99303"/>
                </a:lnTo>
                <a:lnTo>
                  <a:pt x="109039" y="112522"/>
                </a:lnTo>
                <a:lnTo>
                  <a:pt x="109003" y="115897"/>
                </a:lnTo>
                <a:lnTo>
                  <a:pt x="108125" y="129060"/>
                </a:lnTo>
                <a:lnTo>
                  <a:pt x="106118" y="140843"/>
                </a:lnTo>
                <a:lnTo>
                  <a:pt x="104213" y="149098"/>
                </a:lnTo>
                <a:lnTo>
                  <a:pt x="101165" y="156083"/>
                </a:lnTo>
                <a:lnTo>
                  <a:pt x="97228" y="161925"/>
                </a:lnTo>
                <a:lnTo>
                  <a:pt x="93164" y="167640"/>
                </a:lnTo>
                <a:lnTo>
                  <a:pt x="88084" y="172085"/>
                </a:lnTo>
                <a:lnTo>
                  <a:pt x="81734" y="175133"/>
                </a:lnTo>
                <a:lnTo>
                  <a:pt x="75511" y="178181"/>
                </a:lnTo>
                <a:lnTo>
                  <a:pt x="68145" y="179705"/>
                </a:lnTo>
                <a:lnTo>
                  <a:pt x="50492" y="179705"/>
                </a:lnTo>
                <a:lnTo>
                  <a:pt x="42745" y="178054"/>
                </a:lnTo>
                <a:lnTo>
                  <a:pt x="36522" y="174751"/>
                </a:lnTo>
                <a:lnTo>
                  <a:pt x="30172" y="171323"/>
                </a:lnTo>
                <a:lnTo>
                  <a:pt x="25219" y="166624"/>
                </a:lnTo>
                <a:lnTo>
                  <a:pt x="21663" y="160528"/>
                </a:lnTo>
                <a:lnTo>
                  <a:pt x="17980" y="154432"/>
                </a:lnTo>
                <a:lnTo>
                  <a:pt x="15313" y="147320"/>
                </a:lnTo>
                <a:lnTo>
                  <a:pt x="13662" y="139065"/>
                </a:lnTo>
                <a:lnTo>
                  <a:pt x="13332" y="137341"/>
                </a:lnTo>
                <a:lnTo>
                  <a:pt x="11757" y="125103"/>
                </a:lnTo>
                <a:lnTo>
                  <a:pt x="11503" y="217297"/>
                </a:lnTo>
                <a:lnTo>
                  <a:pt x="19044" y="219752"/>
                </a:lnTo>
                <a:lnTo>
                  <a:pt x="30899" y="222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93211" y="1279575"/>
            <a:ext cx="58293" cy="201625"/>
          </a:xfrm>
          <a:custGeom>
            <a:avLst/>
            <a:gdLst/>
            <a:ahLst/>
            <a:cxnLst/>
            <a:rect l="l" t="t" r="r" b="b"/>
            <a:pathLst>
              <a:path w="58293" h="201625">
                <a:moveTo>
                  <a:pt x="6730" y="52146"/>
                </a:moveTo>
                <a:lnTo>
                  <a:pt x="4445" y="60279"/>
                </a:lnTo>
                <a:lnTo>
                  <a:pt x="1985" y="72449"/>
                </a:lnTo>
                <a:lnTo>
                  <a:pt x="498" y="85232"/>
                </a:lnTo>
                <a:lnTo>
                  <a:pt x="0" y="98628"/>
                </a:lnTo>
                <a:lnTo>
                  <a:pt x="230" y="108676"/>
                </a:lnTo>
                <a:lnTo>
                  <a:pt x="1317" y="121828"/>
                </a:lnTo>
                <a:lnTo>
                  <a:pt x="3310" y="134099"/>
                </a:lnTo>
                <a:lnTo>
                  <a:pt x="6223" y="145491"/>
                </a:lnTo>
                <a:lnTo>
                  <a:pt x="11576" y="159426"/>
                </a:lnTo>
                <a:lnTo>
                  <a:pt x="17795" y="170459"/>
                </a:lnTo>
                <a:lnTo>
                  <a:pt x="25400" y="180162"/>
                </a:lnTo>
                <a:lnTo>
                  <a:pt x="35295" y="189190"/>
                </a:lnTo>
                <a:lnTo>
                  <a:pt x="45969" y="196105"/>
                </a:lnTo>
                <a:lnTo>
                  <a:pt x="58038" y="201625"/>
                </a:lnTo>
                <a:lnTo>
                  <a:pt x="58293" y="109432"/>
                </a:lnTo>
                <a:lnTo>
                  <a:pt x="57785" y="96215"/>
                </a:lnTo>
                <a:lnTo>
                  <a:pt x="46535" y="0"/>
                </a:lnTo>
                <a:lnTo>
                  <a:pt x="36233" y="7337"/>
                </a:lnTo>
                <a:lnTo>
                  <a:pt x="27177" y="15951"/>
                </a:lnTo>
                <a:lnTo>
                  <a:pt x="17642" y="28582"/>
                </a:lnTo>
                <a:lnTo>
                  <a:pt x="11557" y="39795"/>
                </a:lnTo>
                <a:lnTo>
                  <a:pt x="6730" y="521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50640" y="1172590"/>
            <a:ext cx="56261" cy="312166"/>
          </a:xfrm>
          <a:custGeom>
            <a:avLst/>
            <a:gdLst/>
            <a:ahLst/>
            <a:cxnLst/>
            <a:rect l="l" t="t" r="r" b="b"/>
            <a:pathLst>
              <a:path w="56261" h="312166">
                <a:moveTo>
                  <a:pt x="0" y="9651"/>
                </a:moveTo>
                <a:lnTo>
                  <a:pt x="0" y="303149"/>
                </a:lnTo>
                <a:lnTo>
                  <a:pt x="381" y="305943"/>
                </a:lnTo>
                <a:lnTo>
                  <a:pt x="10922" y="311150"/>
                </a:lnTo>
                <a:lnTo>
                  <a:pt x="22606" y="312166"/>
                </a:lnTo>
                <a:lnTo>
                  <a:pt x="33527" y="312166"/>
                </a:lnTo>
                <a:lnTo>
                  <a:pt x="45212" y="311150"/>
                </a:lnTo>
                <a:lnTo>
                  <a:pt x="55752" y="305943"/>
                </a:lnTo>
                <a:lnTo>
                  <a:pt x="56261" y="303149"/>
                </a:lnTo>
                <a:lnTo>
                  <a:pt x="56261" y="9651"/>
                </a:lnTo>
                <a:lnTo>
                  <a:pt x="48133" y="1778"/>
                </a:lnTo>
                <a:lnTo>
                  <a:pt x="41656" y="762"/>
                </a:lnTo>
                <a:lnTo>
                  <a:pt x="38100" y="254"/>
                </a:lnTo>
                <a:lnTo>
                  <a:pt x="33527" y="0"/>
                </a:lnTo>
                <a:lnTo>
                  <a:pt x="22606" y="0"/>
                </a:lnTo>
                <a:lnTo>
                  <a:pt x="18034" y="254"/>
                </a:lnTo>
                <a:lnTo>
                  <a:pt x="14477" y="762"/>
                </a:lnTo>
                <a:lnTo>
                  <a:pt x="10922" y="1143"/>
                </a:lnTo>
                <a:lnTo>
                  <a:pt x="8000" y="1778"/>
                </a:lnTo>
                <a:lnTo>
                  <a:pt x="3683" y="3429"/>
                </a:lnTo>
                <a:lnTo>
                  <a:pt x="381" y="6858"/>
                </a:lnTo>
                <a:lnTo>
                  <a:pt x="0" y="96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63416" y="1172590"/>
            <a:ext cx="56261" cy="312166"/>
          </a:xfrm>
          <a:custGeom>
            <a:avLst/>
            <a:gdLst/>
            <a:ahLst/>
            <a:cxnLst/>
            <a:rect l="l" t="t" r="r" b="b"/>
            <a:pathLst>
              <a:path w="56261" h="312166">
                <a:moveTo>
                  <a:pt x="0" y="9651"/>
                </a:moveTo>
                <a:lnTo>
                  <a:pt x="0" y="303149"/>
                </a:lnTo>
                <a:lnTo>
                  <a:pt x="381" y="305943"/>
                </a:lnTo>
                <a:lnTo>
                  <a:pt x="10922" y="311150"/>
                </a:lnTo>
                <a:lnTo>
                  <a:pt x="22606" y="312166"/>
                </a:lnTo>
                <a:lnTo>
                  <a:pt x="33528" y="312166"/>
                </a:lnTo>
                <a:lnTo>
                  <a:pt x="45212" y="311150"/>
                </a:lnTo>
                <a:lnTo>
                  <a:pt x="55753" y="305943"/>
                </a:lnTo>
                <a:lnTo>
                  <a:pt x="56261" y="303149"/>
                </a:lnTo>
                <a:lnTo>
                  <a:pt x="56261" y="9651"/>
                </a:lnTo>
                <a:lnTo>
                  <a:pt x="48133" y="1778"/>
                </a:lnTo>
                <a:lnTo>
                  <a:pt x="41656" y="762"/>
                </a:lnTo>
                <a:lnTo>
                  <a:pt x="38100" y="254"/>
                </a:lnTo>
                <a:lnTo>
                  <a:pt x="33528" y="0"/>
                </a:lnTo>
                <a:lnTo>
                  <a:pt x="22606" y="0"/>
                </a:lnTo>
                <a:lnTo>
                  <a:pt x="18034" y="254"/>
                </a:lnTo>
                <a:lnTo>
                  <a:pt x="14478" y="762"/>
                </a:lnTo>
                <a:lnTo>
                  <a:pt x="10922" y="1143"/>
                </a:lnTo>
                <a:lnTo>
                  <a:pt x="8000" y="1778"/>
                </a:lnTo>
                <a:lnTo>
                  <a:pt x="3683" y="3429"/>
                </a:lnTo>
                <a:lnTo>
                  <a:pt x="381" y="6858"/>
                </a:lnTo>
                <a:lnTo>
                  <a:pt x="0" y="96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59741" y="1302197"/>
            <a:ext cx="17745" cy="141929"/>
          </a:xfrm>
          <a:custGeom>
            <a:avLst/>
            <a:gdLst/>
            <a:ahLst/>
            <a:cxnLst/>
            <a:rect l="l" t="t" r="r" b="b"/>
            <a:pathLst>
              <a:path w="17745" h="141929">
                <a:moveTo>
                  <a:pt x="17745" y="72069"/>
                </a:moveTo>
                <a:lnTo>
                  <a:pt x="17504" y="61742"/>
                </a:lnTo>
                <a:lnTo>
                  <a:pt x="16411" y="48614"/>
                </a:lnTo>
                <a:lnTo>
                  <a:pt x="14422" y="36360"/>
                </a:lnTo>
                <a:lnTo>
                  <a:pt x="11522" y="24952"/>
                </a:lnTo>
                <a:lnTo>
                  <a:pt x="6192" y="11053"/>
                </a:lnTo>
                <a:lnTo>
                  <a:pt x="0" y="0"/>
                </a:lnTo>
                <a:lnTo>
                  <a:pt x="257" y="141929"/>
                </a:lnTo>
                <a:lnTo>
                  <a:pt x="6288" y="130712"/>
                </a:lnTo>
                <a:lnTo>
                  <a:pt x="11014" y="118424"/>
                </a:lnTo>
                <a:lnTo>
                  <a:pt x="13323" y="110444"/>
                </a:lnTo>
                <a:lnTo>
                  <a:pt x="15800" y="98294"/>
                </a:lnTo>
                <a:lnTo>
                  <a:pt x="17264" y="85497"/>
                </a:lnTo>
                <a:lnTo>
                  <a:pt x="17745" y="720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10662" y="1263903"/>
            <a:ext cx="149336" cy="224662"/>
          </a:xfrm>
          <a:custGeom>
            <a:avLst/>
            <a:gdLst/>
            <a:ahLst/>
            <a:cxnLst/>
            <a:rect l="l" t="t" r="r" b="b"/>
            <a:pathLst>
              <a:path w="149336" h="224662">
                <a:moveTo>
                  <a:pt x="30899" y="222460"/>
                </a:moveTo>
                <a:lnTo>
                  <a:pt x="43790" y="224107"/>
                </a:lnTo>
                <a:lnTo>
                  <a:pt x="57731" y="224662"/>
                </a:lnTo>
                <a:lnTo>
                  <a:pt x="69356" y="224266"/>
                </a:lnTo>
                <a:lnTo>
                  <a:pt x="82415" y="222757"/>
                </a:lnTo>
                <a:lnTo>
                  <a:pt x="94542" y="220133"/>
                </a:lnTo>
                <a:lnTo>
                  <a:pt x="105737" y="216408"/>
                </a:lnTo>
                <a:lnTo>
                  <a:pt x="120487" y="208960"/>
                </a:lnTo>
                <a:lnTo>
                  <a:pt x="130791" y="201597"/>
                </a:lnTo>
                <a:lnTo>
                  <a:pt x="139773" y="192912"/>
                </a:lnTo>
                <a:lnTo>
                  <a:pt x="149336" y="180223"/>
                </a:lnTo>
                <a:lnTo>
                  <a:pt x="149078" y="38293"/>
                </a:lnTo>
                <a:lnTo>
                  <a:pt x="141551" y="28575"/>
                </a:lnTo>
                <a:lnTo>
                  <a:pt x="131780" y="19651"/>
                </a:lnTo>
                <a:lnTo>
                  <a:pt x="121128" y="12755"/>
                </a:lnTo>
                <a:lnTo>
                  <a:pt x="109039" y="7238"/>
                </a:lnTo>
                <a:lnTo>
                  <a:pt x="101317" y="4748"/>
                </a:lnTo>
                <a:lnTo>
                  <a:pt x="89452" y="2110"/>
                </a:lnTo>
                <a:lnTo>
                  <a:pt x="76532" y="527"/>
                </a:lnTo>
                <a:lnTo>
                  <a:pt x="62557" y="0"/>
                </a:lnTo>
                <a:lnTo>
                  <a:pt x="51037" y="389"/>
                </a:lnTo>
                <a:lnTo>
                  <a:pt x="37950" y="1895"/>
                </a:lnTo>
                <a:lnTo>
                  <a:pt x="25826" y="4521"/>
                </a:lnTo>
                <a:lnTo>
                  <a:pt x="14678" y="8255"/>
                </a:lnTo>
                <a:lnTo>
                  <a:pt x="0" y="15671"/>
                </a:lnTo>
                <a:lnTo>
                  <a:pt x="11249" y="111887"/>
                </a:lnTo>
                <a:lnTo>
                  <a:pt x="11282" y="108625"/>
                </a:lnTo>
                <a:lnTo>
                  <a:pt x="12178" y="95471"/>
                </a:lnTo>
                <a:lnTo>
                  <a:pt x="14297" y="83693"/>
                </a:lnTo>
                <a:lnTo>
                  <a:pt x="16329" y="75437"/>
                </a:lnTo>
                <a:lnTo>
                  <a:pt x="19250" y="68325"/>
                </a:lnTo>
                <a:lnTo>
                  <a:pt x="23314" y="62484"/>
                </a:lnTo>
                <a:lnTo>
                  <a:pt x="27378" y="56515"/>
                </a:lnTo>
                <a:lnTo>
                  <a:pt x="32458" y="52070"/>
                </a:lnTo>
                <a:lnTo>
                  <a:pt x="38681" y="49022"/>
                </a:lnTo>
                <a:lnTo>
                  <a:pt x="44904" y="45974"/>
                </a:lnTo>
                <a:lnTo>
                  <a:pt x="52270" y="44450"/>
                </a:lnTo>
                <a:lnTo>
                  <a:pt x="69923" y="44450"/>
                </a:lnTo>
                <a:lnTo>
                  <a:pt x="77670" y="46228"/>
                </a:lnTo>
                <a:lnTo>
                  <a:pt x="83893" y="49657"/>
                </a:lnTo>
                <a:lnTo>
                  <a:pt x="90116" y="52959"/>
                </a:lnTo>
                <a:lnTo>
                  <a:pt x="95069" y="57785"/>
                </a:lnTo>
                <a:lnTo>
                  <a:pt x="98752" y="63881"/>
                </a:lnTo>
                <a:lnTo>
                  <a:pt x="102435" y="69976"/>
                </a:lnTo>
                <a:lnTo>
                  <a:pt x="105102" y="77216"/>
                </a:lnTo>
                <a:lnTo>
                  <a:pt x="106626" y="85471"/>
                </a:lnTo>
                <a:lnTo>
                  <a:pt x="106935" y="87084"/>
                </a:lnTo>
                <a:lnTo>
                  <a:pt x="108526" y="99303"/>
                </a:lnTo>
                <a:lnTo>
                  <a:pt x="109039" y="112522"/>
                </a:lnTo>
                <a:lnTo>
                  <a:pt x="109003" y="115897"/>
                </a:lnTo>
                <a:lnTo>
                  <a:pt x="108125" y="129060"/>
                </a:lnTo>
                <a:lnTo>
                  <a:pt x="106118" y="140843"/>
                </a:lnTo>
                <a:lnTo>
                  <a:pt x="104213" y="149098"/>
                </a:lnTo>
                <a:lnTo>
                  <a:pt x="101165" y="156083"/>
                </a:lnTo>
                <a:lnTo>
                  <a:pt x="97228" y="161925"/>
                </a:lnTo>
                <a:lnTo>
                  <a:pt x="93164" y="167640"/>
                </a:lnTo>
                <a:lnTo>
                  <a:pt x="88084" y="172085"/>
                </a:lnTo>
                <a:lnTo>
                  <a:pt x="81734" y="175133"/>
                </a:lnTo>
                <a:lnTo>
                  <a:pt x="75511" y="178181"/>
                </a:lnTo>
                <a:lnTo>
                  <a:pt x="68145" y="179705"/>
                </a:lnTo>
                <a:lnTo>
                  <a:pt x="50492" y="179705"/>
                </a:lnTo>
                <a:lnTo>
                  <a:pt x="42745" y="178054"/>
                </a:lnTo>
                <a:lnTo>
                  <a:pt x="36522" y="174751"/>
                </a:lnTo>
                <a:lnTo>
                  <a:pt x="30172" y="171323"/>
                </a:lnTo>
                <a:lnTo>
                  <a:pt x="25219" y="166624"/>
                </a:lnTo>
                <a:lnTo>
                  <a:pt x="21663" y="160528"/>
                </a:lnTo>
                <a:lnTo>
                  <a:pt x="17980" y="154432"/>
                </a:lnTo>
                <a:lnTo>
                  <a:pt x="15313" y="147320"/>
                </a:lnTo>
                <a:lnTo>
                  <a:pt x="13662" y="139065"/>
                </a:lnTo>
                <a:lnTo>
                  <a:pt x="13332" y="137341"/>
                </a:lnTo>
                <a:lnTo>
                  <a:pt x="11757" y="125103"/>
                </a:lnTo>
                <a:lnTo>
                  <a:pt x="11503" y="217297"/>
                </a:lnTo>
                <a:lnTo>
                  <a:pt x="19044" y="219752"/>
                </a:lnTo>
                <a:lnTo>
                  <a:pt x="30899" y="222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64127" y="1279575"/>
            <a:ext cx="58293" cy="201625"/>
          </a:xfrm>
          <a:custGeom>
            <a:avLst/>
            <a:gdLst/>
            <a:ahLst/>
            <a:cxnLst/>
            <a:rect l="l" t="t" r="r" b="b"/>
            <a:pathLst>
              <a:path w="58293" h="201625">
                <a:moveTo>
                  <a:pt x="6731" y="52146"/>
                </a:moveTo>
                <a:lnTo>
                  <a:pt x="4445" y="60279"/>
                </a:lnTo>
                <a:lnTo>
                  <a:pt x="1985" y="72449"/>
                </a:lnTo>
                <a:lnTo>
                  <a:pt x="498" y="85232"/>
                </a:lnTo>
                <a:lnTo>
                  <a:pt x="0" y="98628"/>
                </a:lnTo>
                <a:lnTo>
                  <a:pt x="230" y="108676"/>
                </a:lnTo>
                <a:lnTo>
                  <a:pt x="1317" y="121828"/>
                </a:lnTo>
                <a:lnTo>
                  <a:pt x="3310" y="134099"/>
                </a:lnTo>
                <a:lnTo>
                  <a:pt x="6223" y="145491"/>
                </a:lnTo>
                <a:lnTo>
                  <a:pt x="11576" y="159426"/>
                </a:lnTo>
                <a:lnTo>
                  <a:pt x="17795" y="170459"/>
                </a:lnTo>
                <a:lnTo>
                  <a:pt x="25400" y="180162"/>
                </a:lnTo>
                <a:lnTo>
                  <a:pt x="35295" y="189190"/>
                </a:lnTo>
                <a:lnTo>
                  <a:pt x="45969" y="196105"/>
                </a:lnTo>
                <a:lnTo>
                  <a:pt x="58038" y="201625"/>
                </a:lnTo>
                <a:lnTo>
                  <a:pt x="58293" y="109432"/>
                </a:lnTo>
                <a:lnTo>
                  <a:pt x="57785" y="96215"/>
                </a:lnTo>
                <a:lnTo>
                  <a:pt x="46535" y="0"/>
                </a:lnTo>
                <a:lnTo>
                  <a:pt x="36233" y="7337"/>
                </a:lnTo>
                <a:lnTo>
                  <a:pt x="27177" y="15951"/>
                </a:lnTo>
                <a:lnTo>
                  <a:pt x="17642" y="28582"/>
                </a:lnTo>
                <a:lnTo>
                  <a:pt x="11557" y="39795"/>
                </a:lnTo>
                <a:lnTo>
                  <a:pt x="6731" y="521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25188" y="1172590"/>
            <a:ext cx="190119" cy="312166"/>
          </a:xfrm>
          <a:custGeom>
            <a:avLst/>
            <a:gdLst/>
            <a:ahLst/>
            <a:cxnLst/>
            <a:rect l="l" t="t" r="r" b="b"/>
            <a:pathLst>
              <a:path w="190119" h="312166">
                <a:moveTo>
                  <a:pt x="100584" y="140208"/>
                </a:moveTo>
                <a:lnTo>
                  <a:pt x="106299" y="140208"/>
                </a:lnTo>
                <a:lnTo>
                  <a:pt x="111251" y="141350"/>
                </a:lnTo>
                <a:lnTo>
                  <a:pt x="115442" y="143510"/>
                </a:lnTo>
                <a:lnTo>
                  <a:pt x="119761" y="145669"/>
                </a:lnTo>
                <a:lnTo>
                  <a:pt x="125857" y="152654"/>
                </a:lnTo>
                <a:lnTo>
                  <a:pt x="130556" y="161289"/>
                </a:lnTo>
                <a:lnTo>
                  <a:pt x="131952" y="166750"/>
                </a:lnTo>
                <a:lnTo>
                  <a:pt x="133350" y="172338"/>
                </a:lnTo>
                <a:lnTo>
                  <a:pt x="134112" y="179959"/>
                </a:lnTo>
                <a:lnTo>
                  <a:pt x="134112" y="303149"/>
                </a:lnTo>
                <a:lnTo>
                  <a:pt x="134620" y="305943"/>
                </a:lnTo>
                <a:lnTo>
                  <a:pt x="141986" y="310642"/>
                </a:lnTo>
                <a:lnTo>
                  <a:pt x="152146" y="311912"/>
                </a:lnTo>
                <a:lnTo>
                  <a:pt x="156717" y="312166"/>
                </a:lnTo>
                <a:lnTo>
                  <a:pt x="167639" y="312166"/>
                </a:lnTo>
                <a:lnTo>
                  <a:pt x="175767" y="311531"/>
                </a:lnTo>
                <a:lnTo>
                  <a:pt x="186436" y="309118"/>
                </a:lnTo>
                <a:lnTo>
                  <a:pt x="190119" y="303149"/>
                </a:lnTo>
                <a:lnTo>
                  <a:pt x="190119" y="181101"/>
                </a:lnTo>
                <a:lnTo>
                  <a:pt x="189709" y="167316"/>
                </a:lnTo>
                <a:lnTo>
                  <a:pt x="188439" y="154652"/>
                </a:lnTo>
                <a:lnTo>
                  <a:pt x="186309" y="143510"/>
                </a:lnTo>
                <a:lnTo>
                  <a:pt x="180399" y="126923"/>
                </a:lnTo>
                <a:lnTo>
                  <a:pt x="173989" y="116332"/>
                </a:lnTo>
                <a:lnTo>
                  <a:pt x="162618" y="104813"/>
                </a:lnTo>
                <a:lnTo>
                  <a:pt x="151384" y="98044"/>
                </a:lnTo>
                <a:lnTo>
                  <a:pt x="143304" y="94887"/>
                </a:lnTo>
                <a:lnTo>
                  <a:pt x="131054" y="92212"/>
                </a:lnTo>
                <a:lnTo>
                  <a:pt x="117094" y="91312"/>
                </a:lnTo>
                <a:lnTo>
                  <a:pt x="110332" y="91632"/>
                </a:lnTo>
                <a:lnTo>
                  <a:pt x="97886" y="93935"/>
                </a:lnTo>
                <a:lnTo>
                  <a:pt x="85725" y="98425"/>
                </a:lnTo>
                <a:lnTo>
                  <a:pt x="76707" y="103338"/>
                </a:lnTo>
                <a:lnTo>
                  <a:pt x="66421" y="110667"/>
                </a:lnTo>
                <a:lnTo>
                  <a:pt x="56261" y="119761"/>
                </a:lnTo>
                <a:lnTo>
                  <a:pt x="56261" y="9651"/>
                </a:lnTo>
                <a:lnTo>
                  <a:pt x="55752" y="6858"/>
                </a:lnTo>
                <a:lnTo>
                  <a:pt x="52450" y="3429"/>
                </a:lnTo>
                <a:lnTo>
                  <a:pt x="48133" y="1778"/>
                </a:lnTo>
                <a:lnTo>
                  <a:pt x="45212" y="1143"/>
                </a:lnTo>
                <a:lnTo>
                  <a:pt x="41656" y="762"/>
                </a:lnTo>
                <a:lnTo>
                  <a:pt x="38100" y="254"/>
                </a:lnTo>
                <a:lnTo>
                  <a:pt x="33527" y="0"/>
                </a:lnTo>
                <a:lnTo>
                  <a:pt x="22606" y="0"/>
                </a:lnTo>
                <a:lnTo>
                  <a:pt x="18034" y="254"/>
                </a:lnTo>
                <a:lnTo>
                  <a:pt x="14477" y="762"/>
                </a:lnTo>
                <a:lnTo>
                  <a:pt x="10922" y="1143"/>
                </a:lnTo>
                <a:lnTo>
                  <a:pt x="8000" y="1778"/>
                </a:lnTo>
                <a:lnTo>
                  <a:pt x="3683" y="3429"/>
                </a:lnTo>
                <a:lnTo>
                  <a:pt x="381" y="6858"/>
                </a:lnTo>
                <a:lnTo>
                  <a:pt x="0" y="9651"/>
                </a:lnTo>
                <a:lnTo>
                  <a:pt x="0" y="303149"/>
                </a:lnTo>
                <a:lnTo>
                  <a:pt x="8000" y="310642"/>
                </a:lnTo>
                <a:lnTo>
                  <a:pt x="22606" y="312166"/>
                </a:lnTo>
                <a:lnTo>
                  <a:pt x="33527" y="312166"/>
                </a:lnTo>
                <a:lnTo>
                  <a:pt x="45212" y="311150"/>
                </a:lnTo>
                <a:lnTo>
                  <a:pt x="55752" y="305943"/>
                </a:lnTo>
                <a:lnTo>
                  <a:pt x="56261" y="303149"/>
                </a:lnTo>
                <a:lnTo>
                  <a:pt x="56261" y="170814"/>
                </a:lnTo>
                <a:lnTo>
                  <a:pt x="61172" y="164879"/>
                </a:lnTo>
                <a:lnTo>
                  <a:pt x="70189" y="155374"/>
                </a:lnTo>
                <a:lnTo>
                  <a:pt x="78994" y="148082"/>
                </a:lnTo>
                <a:lnTo>
                  <a:pt x="86233" y="142875"/>
                </a:lnTo>
                <a:lnTo>
                  <a:pt x="93472" y="140208"/>
                </a:lnTo>
                <a:lnTo>
                  <a:pt x="100584" y="1402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69409" y="1267714"/>
            <a:ext cx="189991" cy="220852"/>
          </a:xfrm>
          <a:custGeom>
            <a:avLst/>
            <a:gdLst/>
            <a:ahLst/>
            <a:cxnLst/>
            <a:rect l="l" t="t" r="r" b="b"/>
            <a:pathLst>
              <a:path w="189991" h="220852">
                <a:moveTo>
                  <a:pt x="3555" y="3048"/>
                </a:moveTo>
                <a:lnTo>
                  <a:pt x="380" y="6223"/>
                </a:lnTo>
                <a:lnTo>
                  <a:pt x="0" y="9016"/>
                </a:lnTo>
                <a:lnTo>
                  <a:pt x="0" y="131021"/>
                </a:lnTo>
                <a:lnTo>
                  <a:pt x="397" y="145328"/>
                </a:lnTo>
                <a:lnTo>
                  <a:pt x="1606" y="157958"/>
                </a:lnTo>
                <a:lnTo>
                  <a:pt x="3682" y="168910"/>
                </a:lnTo>
                <a:lnTo>
                  <a:pt x="9422" y="185154"/>
                </a:lnTo>
                <a:lnTo>
                  <a:pt x="15875" y="195834"/>
                </a:lnTo>
                <a:lnTo>
                  <a:pt x="27340" y="207352"/>
                </a:lnTo>
                <a:lnTo>
                  <a:pt x="38480" y="214122"/>
                </a:lnTo>
                <a:lnTo>
                  <a:pt x="46749" y="217328"/>
                </a:lnTo>
                <a:lnTo>
                  <a:pt x="59025" y="219965"/>
                </a:lnTo>
                <a:lnTo>
                  <a:pt x="73025" y="220852"/>
                </a:lnTo>
                <a:lnTo>
                  <a:pt x="83997" y="220017"/>
                </a:lnTo>
                <a:lnTo>
                  <a:pt x="96333" y="217007"/>
                </a:lnTo>
                <a:lnTo>
                  <a:pt x="108330" y="211836"/>
                </a:lnTo>
                <a:lnTo>
                  <a:pt x="122256" y="203022"/>
                </a:lnTo>
                <a:lnTo>
                  <a:pt x="132164" y="194818"/>
                </a:lnTo>
                <a:lnTo>
                  <a:pt x="141986" y="185038"/>
                </a:lnTo>
                <a:lnTo>
                  <a:pt x="141986" y="209550"/>
                </a:lnTo>
                <a:lnTo>
                  <a:pt x="151129" y="216026"/>
                </a:lnTo>
                <a:lnTo>
                  <a:pt x="161162" y="217043"/>
                </a:lnTo>
                <a:lnTo>
                  <a:pt x="170687" y="217043"/>
                </a:lnTo>
                <a:lnTo>
                  <a:pt x="180593" y="216026"/>
                </a:lnTo>
                <a:lnTo>
                  <a:pt x="189611" y="210820"/>
                </a:lnTo>
                <a:lnTo>
                  <a:pt x="189991" y="208025"/>
                </a:lnTo>
                <a:lnTo>
                  <a:pt x="189991" y="9016"/>
                </a:lnTo>
                <a:lnTo>
                  <a:pt x="182117" y="1524"/>
                </a:lnTo>
                <a:lnTo>
                  <a:pt x="175640" y="635"/>
                </a:lnTo>
                <a:lnTo>
                  <a:pt x="172085" y="253"/>
                </a:lnTo>
                <a:lnTo>
                  <a:pt x="167512" y="0"/>
                </a:lnTo>
                <a:lnTo>
                  <a:pt x="156590" y="0"/>
                </a:lnTo>
                <a:lnTo>
                  <a:pt x="152018" y="253"/>
                </a:lnTo>
                <a:lnTo>
                  <a:pt x="148462" y="635"/>
                </a:lnTo>
                <a:lnTo>
                  <a:pt x="144906" y="1015"/>
                </a:lnTo>
                <a:lnTo>
                  <a:pt x="141986" y="1524"/>
                </a:lnTo>
                <a:lnTo>
                  <a:pt x="137667" y="3048"/>
                </a:lnTo>
                <a:lnTo>
                  <a:pt x="134492" y="6223"/>
                </a:lnTo>
                <a:lnTo>
                  <a:pt x="134112" y="9016"/>
                </a:lnTo>
                <a:lnTo>
                  <a:pt x="134112" y="141350"/>
                </a:lnTo>
                <a:lnTo>
                  <a:pt x="128887" y="147462"/>
                </a:lnTo>
                <a:lnTo>
                  <a:pt x="119731" y="156861"/>
                </a:lnTo>
                <a:lnTo>
                  <a:pt x="110998" y="164084"/>
                </a:lnTo>
                <a:lnTo>
                  <a:pt x="103758" y="169290"/>
                </a:lnTo>
                <a:lnTo>
                  <a:pt x="96646" y="171958"/>
                </a:lnTo>
                <a:lnTo>
                  <a:pt x="83819" y="171958"/>
                </a:lnTo>
                <a:lnTo>
                  <a:pt x="78866" y="170814"/>
                </a:lnTo>
                <a:lnTo>
                  <a:pt x="74675" y="168656"/>
                </a:lnTo>
                <a:lnTo>
                  <a:pt x="70357" y="166497"/>
                </a:lnTo>
                <a:lnTo>
                  <a:pt x="66928" y="163449"/>
                </a:lnTo>
                <a:lnTo>
                  <a:pt x="64135" y="159512"/>
                </a:lnTo>
                <a:lnTo>
                  <a:pt x="61467" y="155575"/>
                </a:lnTo>
                <a:lnTo>
                  <a:pt x="59308" y="150875"/>
                </a:lnTo>
                <a:lnTo>
                  <a:pt x="58038" y="145414"/>
                </a:lnTo>
                <a:lnTo>
                  <a:pt x="56641" y="139826"/>
                </a:lnTo>
                <a:lnTo>
                  <a:pt x="56006" y="131825"/>
                </a:lnTo>
                <a:lnTo>
                  <a:pt x="56006" y="9016"/>
                </a:lnTo>
                <a:lnTo>
                  <a:pt x="55625" y="6223"/>
                </a:lnTo>
                <a:lnTo>
                  <a:pt x="52196" y="3048"/>
                </a:lnTo>
                <a:lnTo>
                  <a:pt x="47878" y="1524"/>
                </a:lnTo>
                <a:lnTo>
                  <a:pt x="45085" y="1015"/>
                </a:lnTo>
                <a:lnTo>
                  <a:pt x="41528" y="635"/>
                </a:lnTo>
                <a:lnTo>
                  <a:pt x="37973" y="253"/>
                </a:lnTo>
                <a:lnTo>
                  <a:pt x="33400" y="0"/>
                </a:lnTo>
                <a:lnTo>
                  <a:pt x="22478" y="0"/>
                </a:lnTo>
                <a:lnTo>
                  <a:pt x="18033" y="253"/>
                </a:lnTo>
                <a:lnTo>
                  <a:pt x="14350" y="635"/>
                </a:lnTo>
                <a:lnTo>
                  <a:pt x="10667" y="1015"/>
                </a:lnTo>
                <a:lnTo>
                  <a:pt x="7874" y="1524"/>
                </a:lnTo>
                <a:lnTo>
                  <a:pt x="3555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15916" y="1263903"/>
            <a:ext cx="316738" cy="220853"/>
          </a:xfrm>
          <a:custGeom>
            <a:avLst/>
            <a:gdLst/>
            <a:ahLst/>
            <a:cxnLst/>
            <a:rect l="l" t="t" r="r" b="b"/>
            <a:pathLst>
              <a:path w="316738" h="220853">
                <a:moveTo>
                  <a:pt x="48006" y="11303"/>
                </a:moveTo>
                <a:lnTo>
                  <a:pt x="46100" y="7747"/>
                </a:lnTo>
                <a:lnTo>
                  <a:pt x="43180" y="6096"/>
                </a:lnTo>
                <a:lnTo>
                  <a:pt x="38988" y="4825"/>
                </a:lnTo>
                <a:lnTo>
                  <a:pt x="35941" y="4445"/>
                </a:lnTo>
                <a:lnTo>
                  <a:pt x="32766" y="4063"/>
                </a:lnTo>
                <a:lnTo>
                  <a:pt x="28829" y="3810"/>
                </a:lnTo>
                <a:lnTo>
                  <a:pt x="19431" y="3810"/>
                </a:lnTo>
                <a:lnTo>
                  <a:pt x="15621" y="4063"/>
                </a:lnTo>
                <a:lnTo>
                  <a:pt x="12573" y="4445"/>
                </a:lnTo>
                <a:lnTo>
                  <a:pt x="9525" y="4825"/>
                </a:lnTo>
                <a:lnTo>
                  <a:pt x="6985" y="5334"/>
                </a:lnTo>
                <a:lnTo>
                  <a:pt x="3175" y="6858"/>
                </a:lnTo>
                <a:lnTo>
                  <a:pt x="381" y="10033"/>
                </a:lnTo>
                <a:lnTo>
                  <a:pt x="0" y="12826"/>
                </a:lnTo>
                <a:lnTo>
                  <a:pt x="0" y="211836"/>
                </a:lnTo>
                <a:lnTo>
                  <a:pt x="8000" y="219329"/>
                </a:lnTo>
                <a:lnTo>
                  <a:pt x="18034" y="220599"/>
                </a:lnTo>
                <a:lnTo>
                  <a:pt x="22606" y="220853"/>
                </a:lnTo>
                <a:lnTo>
                  <a:pt x="33528" y="220853"/>
                </a:lnTo>
                <a:lnTo>
                  <a:pt x="41656" y="220218"/>
                </a:lnTo>
                <a:lnTo>
                  <a:pt x="52450" y="217805"/>
                </a:lnTo>
                <a:lnTo>
                  <a:pt x="56261" y="211836"/>
                </a:lnTo>
                <a:lnTo>
                  <a:pt x="56261" y="79501"/>
                </a:lnTo>
                <a:lnTo>
                  <a:pt x="60897" y="73865"/>
                </a:lnTo>
                <a:lnTo>
                  <a:pt x="69872" y="64180"/>
                </a:lnTo>
                <a:lnTo>
                  <a:pt x="78359" y="56769"/>
                </a:lnTo>
                <a:lnTo>
                  <a:pt x="85217" y="51562"/>
                </a:lnTo>
                <a:lnTo>
                  <a:pt x="91948" y="48895"/>
                </a:lnTo>
                <a:lnTo>
                  <a:pt x="104267" y="48895"/>
                </a:lnTo>
                <a:lnTo>
                  <a:pt x="108838" y="50037"/>
                </a:lnTo>
                <a:lnTo>
                  <a:pt x="112903" y="52197"/>
                </a:lnTo>
                <a:lnTo>
                  <a:pt x="116967" y="54356"/>
                </a:lnTo>
                <a:lnTo>
                  <a:pt x="120142" y="57404"/>
                </a:lnTo>
                <a:lnTo>
                  <a:pt x="122682" y="61341"/>
                </a:lnTo>
                <a:lnTo>
                  <a:pt x="125222" y="65278"/>
                </a:lnTo>
                <a:lnTo>
                  <a:pt x="127126" y="69976"/>
                </a:lnTo>
                <a:lnTo>
                  <a:pt x="128397" y="75437"/>
                </a:lnTo>
                <a:lnTo>
                  <a:pt x="129667" y="81025"/>
                </a:lnTo>
                <a:lnTo>
                  <a:pt x="130301" y="87122"/>
                </a:lnTo>
                <a:lnTo>
                  <a:pt x="130301" y="211836"/>
                </a:lnTo>
                <a:lnTo>
                  <a:pt x="130810" y="214630"/>
                </a:lnTo>
                <a:lnTo>
                  <a:pt x="138430" y="219329"/>
                </a:lnTo>
                <a:lnTo>
                  <a:pt x="144780" y="220218"/>
                </a:lnTo>
                <a:lnTo>
                  <a:pt x="152908" y="220853"/>
                </a:lnTo>
                <a:lnTo>
                  <a:pt x="163830" y="220853"/>
                </a:lnTo>
                <a:lnTo>
                  <a:pt x="171831" y="220218"/>
                </a:lnTo>
                <a:lnTo>
                  <a:pt x="178308" y="219329"/>
                </a:lnTo>
                <a:lnTo>
                  <a:pt x="185928" y="214630"/>
                </a:lnTo>
                <a:lnTo>
                  <a:pt x="186309" y="211836"/>
                </a:lnTo>
                <a:lnTo>
                  <a:pt x="186309" y="79501"/>
                </a:lnTo>
                <a:lnTo>
                  <a:pt x="191173" y="73745"/>
                </a:lnTo>
                <a:lnTo>
                  <a:pt x="200207" y="64132"/>
                </a:lnTo>
                <a:lnTo>
                  <a:pt x="208661" y="56769"/>
                </a:lnTo>
                <a:lnTo>
                  <a:pt x="215519" y="51562"/>
                </a:lnTo>
                <a:lnTo>
                  <a:pt x="222250" y="48895"/>
                </a:lnTo>
                <a:lnTo>
                  <a:pt x="234442" y="48895"/>
                </a:lnTo>
                <a:lnTo>
                  <a:pt x="239268" y="50037"/>
                </a:lnTo>
                <a:lnTo>
                  <a:pt x="243205" y="52197"/>
                </a:lnTo>
                <a:lnTo>
                  <a:pt x="247142" y="54356"/>
                </a:lnTo>
                <a:lnTo>
                  <a:pt x="250444" y="57404"/>
                </a:lnTo>
                <a:lnTo>
                  <a:pt x="252984" y="61341"/>
                </a:lnTo>
                <a:lnTo>
                  <a:pt x="255650" y="65278"/>
                </a:lnTo>
                <a:lnTo>
                  <a:pt x="257556" y="69976"/>
                </a:lnTo>
                <a:lnTo>
                  <a:pt x="258825" y="75437"/>
                </a:lnTo>
                <a:lnTo>
                  <a:pt x="260096" y="81025"/>
                </a:lnTo>
                <a:lnTo>
                  <a:pt x="260731" y="87122"/>
                </a:lnTo>
                <a:lnTo>
                  <a:pt x="260731" y="211836"/>
                </a:lnTo>
                <a:lnTo>
                  <a:pt x="261112" y="214630"/>
                </a:lnTo>
                <a:lnTo>
                  <a:pt x="264287" y="217805"/>
                </a:lnTo>
                <a:lnTo>
                  <a:pt x="268605" y="219329"/>
                </a:lnTo>
                <a:lnTo>
                  <a:pt x="271399" y="219837"/>
                </a:lnTo>
                <a:lnTo>
                  <a:pt x="274955" y="220218"/>
                </a:lnTo>
                <a:lnTo>
                  <a:pt x="278511" y="220599"/>
                </a:lnTo>
                <a:lnTo>
                  <a:pt x="283210" y="220853"/>
                </a:lnTo>
                <a:lnTo>
                  <a:pt x="294386" y="220853"/>
                </a:lnTo>
                <a:lnTo>
                  <a:pt x="298831" y="220599"/>
                </a:lnTo>
                <a:lnTo>
                  <a:pt x="302387" y="220218"/>
                </a:lnTo>
                <a:lnTo>
                  <a:pt x="306070" y="219837"/>
                </a:lnTo>
                <a:lnTo>
                  <a:pt x="308863" y="219329"/>
                </a:lnTo>
                <a:lnTo>
                  <a:pt x="313055" y="217805"/>
                </a:lnTo>
                <a:lnTo>
                  <a:pt x="316230" y="214630"/>
                </a:lnTo>
                <a:lnTo>
                  <a:pt x="316738" y="211836"/>
                </a:lnTo>
                <a:lnTo>
                  <a:pt x="316738" y="84455"/>
                </a:lnTo>
                <a:lnTo>
                  <a:pt x="316560" y="76772"/>
                </a:lnTo>
                <a:lnTo>
                  <a:pt x="315419" y="64031"/>
                </a:lnTo>
                <a:lnTo>
                  <a:pt x="313182" y="51816"/>
                </a:lnTo>
                <a:lnTo>
                  <a:pt x="307562" y="35571"/>
                </a:lnTo>
                <a:lnTo>
                  <a:pt x="301244" y="24892"/>
                </a:lnTo>
                <a:lnTo>
                  <a:pt x="290330" y="13644"/>
                </a:lnTo>
                <a:lnTo>
                  <a:pt x="279273" y="6731"/>
                </a:lnTo>
                <a:lnTo>
                  <a:pt x="271812" y="3731"/>
                </a:lnTo>
                <a:lnTo>
                  <a:pt x="259619" y="939"/>
                </a:lnTo>
                <a:lnTo>
                  <a:pt x="245745" y="0"/>
                </a:lnTo>
                <a:lnTo>
                  <a:pt x="239903" y="0"/>
                </a:lnTo>
                <a:lnTo>
                  <a:pt x="228600" y="2159"/>
                </a:lnTo>
                <a:lnTo>
                  <a:pt x="217550" y="5715"/>
                </a:lnTo>
                <a:lnTo>
                  <a:pt x="206375" y="11557"/>
                </a:lnTo>
                <a:lnTo>
                  <a:pt x="194945" y="19938"/>
                </a:lnTo>
                <a:lnTo>
                  <a:pt x="189230" y="24511"/>
                </a:lnTo>
                <a:lnTo>
                  <a:pt x="183387" y="29972"/>
                </a:lnTo>
                <a:lnTo>
                  <a:pt x="177419" y="36449"/>
                </a:lnTo>
                <a:lnTo>
                  <a:pt x="174879" y="30861"/>
                </a:lnTo>
                <a:lnTo>
                  <a:pt x="171831" y="25908"/>
                </a:lnTo>
                <a:lnTo>
                  <a:pt x="168021" y="21462"/>
                </a:lnTo>
                <a:lnTo>
                  <a:pt x="164337" y="17018"/>
                </a:lnTo>
                <a:lnTo>
                  <a:pt x="159893" y="13208"/>
                </a:lnTo>
                <a:lnTo>
                  <a:pt x="154812" y="10033"/>
                </a:lnTo>
                <a:lnTo>
                  <a:pt x="149606" y="6731"/>
                </a:lnTo>
                <a:lnTo>
                  <a:pt x="143763" y="4318"/>
                </a:lnTo>
                <a:lnTo>
                  <a:pt x="137287" y="2667"/>
                </a:lnTo>
                <a:lnTo>
                  <a:pt x="130683" y="888"/>
                </a:lnTo>
                <a:lnTo>
                  <a:pt x="123317" y="0"/>
                </a:lnTo>
                <a:lnTo>
                  <a:pt x="115188" y="0"/>
                </a:lnTo>
                <a:lnTo>
                  <a:pt x="105154" y="732"/>
                </a:lnTo>
                <a:lnTo>
                  <a:pt x="92831" y="3732"/>
                </a:lnTo>
                <a:lnTo>
                  <a:pt x="80899" y="9017"/>
                </a:lnTo>
                <a:lnTo>
                  <a:pt x="77553" y="10903"/>
                </a:lnTo>
                <a:lnTo>
                  <a:pt x="67704" y="17568"/>
                </a:lnTo>
                <a:lnTo>
                  <a:pt x="57841" y="25885"/>
                </a:lnTo>
                <a:lnTo>
                  <a:pt x="48006" y="35813"/>
                </a:lnTo>
                <a:lnTo>
                  <a:pt x="48006" y="113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43525" y="1446402"/>
            <a:ext cx="27777" cy="42163"/>
          </a:xfrm>
          <a:custGeom>
            <a:avLst/>
            <a:gdLst/>
            <a:ahLst/>
            <a:cxnLst/>
            <a:rect l="l" t="t" r="r" b="b"/>
            <a:pathLst>
              <a:path w="27777" h="42163">
                <a:moveTo>
                  <a:pt x="0" y="0"/>
                </a:moveTo>
                <a:lnTo>
                  <a:pt x="4445" y="42163"/>
                </a:lnTo>
                <a:lnTo>
                  <a:pt x="15254" y="41536"/>
                </a:lnTo>
                <a:lnTo>
                  <a:pt x="27777" y="39069"/>
                </a:lnTo>
                <a:lnTo>
                  <a:pt x="24637" y="2412"/>
                </a:lnTo>
                <a:lnTo>
                  <a:pt x="7365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275453" y="1263903"/>
            <a:ext cx="181991" cy="224662"/>
          </a:xfrm>
          <a:custGeom>
            <a:avLst/>
            <a:gdLst/>
            <a:ahLst/>
            <a:cxnLst/>
            <a:rect l="l" t="t" r="r" b="b"/>
            <a:pathLst>
              <a:path w="181991" h="224662">
                <a:moveTo>
                  <a:pt x="23621" y="110756"/>
                </a:moveTo>
                <a:lnTo>
                  <a:pt x="13971" y="119342"/>
                </a:lnTo>
                <a:lnTo>
                  <a:pt x="6858" y="129667"/>
                </a:lnTo>
                <a:lnTo>
                  <a:pt x="4605" y="134424"/>
                </a:lnTo>
                <a:lnTo>
                  <a:pt x="1151" y="146353"/>
                </a:lnTo>
                <a:lnTo>
                  <a:pt x="0" y="159893"/>
                </a:lnTo>
                <a:lnTo>
                  <a:pt x="65" y="163396"/>
                </a:lnTo>
                <a:lnTo>
                  <a:pt x="1645" y="176472"/>
                </a:lnTo>
                <a:lnTo>
                  <a:pt x="5334" y="187960"/>
                </a:lnTo>
                <a:lnTo>
                  <a:pt x="8889" y="196087"/>
                </a:lnTo>
                <a:lnTo>
                  <a:pt x="13970" y="202819"/>
                </a:lnTo>
                <a:lnTo>
                  <a:pt x="20447" y="208153"/>
                </a:lnTo>
                <a:lnTo>
                  <a:pt x="20955" y="208577"/>
                </a:lnTo>
                <a:lnTo>
                  <a:pt x="31335" y="215472"/>
                </a:lnTo>
                <a:lnTo>
                  <a:pt x="43434" y="220472"/>
                </a:lnTo>
                <a:lnTo>
                  <a:pt x="47091" y="221531"/>
                </a:lnTo>
                <a:lnTo>
                  <a:pt x="59336" y="223880"/>
                </a:lnTo>
                <a:lnTo>
                  <a:pt x="72517" y="224662"/>
                </a:lnTo>
                <a:lnTo>
                  <a:pt x="68072" y="182499"/>
                </a:lnTo>
                <a:lnTo>
                  <a:pt x="62864" y="177800"/>
                </a:lnTo>
                <a:lnTo>
                  <a:pt x="57531" y="172974"/>
                </a:lnTo>
                <a:lnTo>
                  <a:pt x="54863" y="166370"/>
                </a:lnTo>
                <a:lnTo>
                  <a:pt x="54863" y="153162"/>
                </a:lnTo>
                <a:lnTo>
                  <a:pt x="55880" y="148844"/>
                </a:lnTo>
                <a:lnTo>
                  <a:pt x="57658" y="145034"/>
                </a:lnTo>
                <a:lnTo>
                  <a:pt x="59562" y="141224"/>
                </a:lnTo>
                <a:lnTo>
                  <a:pt x="62484" y="138049"/>
                </a:lnTo>
                <a:lnTo>
                  <a:pt x="66548" y="135382"/>
                </a:lnTo>
                <a:lnTo>
                  <a:pt x="70485" y="132587"/>
                </a:lnTo>
                <a:lnTo>
                  <a:pt x="75692" y="130683"/>
                </a:lnTo>
                <a:lnTo>
                  <a:pt x="82169" y="129286"/>
                </a:lnTo>
                <a:lnTo>
                  <a:pt x="88519" y="128016"/>
                </a:lnTo>
                <a:lnTo>
                  <a:pt x="96266" y="127254"/>
                </a:lnTo>
                <a:lnTo>
                  <a:pt x="126746" y="127254"/>
                </a:lnTo>
                <a:lnTo>
                  <a:pt x="126746" y="161162"/>
                </a:lnTo>
                <a:lnTo>
                  <a:pt x="125656" y="162379"/>
                </a:lnTo>
                <a:lnTo>
                  <a:pt x="116019" y="171883"/>
                </a:lnTo>
                <a:lnTo>
                  <a:pt x="106552" y="178816"/>
                </a:lnTo>
                <a:lnTo>
                  <a:pt x="99949" y="182880"/>
                </a:lnTo>
                <a:lnTo>
                  <a:pt x="92710" y="184912"/>
                </a:lnTo>
                <a:lnTo>
                  <a:pt x="95849" y="221568"/>
                </a:lnTo>
                <a:lnTo>
                  <a:pt x="107442" y="217297"/>
                </a:lnTo>
                <a:lnTo>
                  <a:pt x="115710" y="212866"/>
                </a:lnTo>
                <a:lnTo>
                  <a:pt x="126052" y="205555"/>
                </a:lnTo>
                <a:lnTo>
                  <a:pt x="135509" y="196723"/>
                </a:lnTo>
                <a:lnTo>
                  <a:pt x="135509" y="214630"/>
                </a:lnTo>
                <a:lnTo>
                  <a:pt x="143891" y="220091"/>
                </a:lnTo>
                <a:lnTo>
                  <a:pt x="151764" y="220853"/>
                </a:lnTo>
                <a:lnTo>
                  <a:pt x="164719" y="220853"/>
                </a:lnTo>
                <a:lnTo>
                  <a:pt x="172720" y="220091"/>
                </a:lnTo>
                <a:lnTo>
                  <a:pt x="181229" y="216281"/>
                </a:lnTo>
                <a:lnTo>
                  <a:pt x="181991" y="212598"/>
                </a:lnTo>
                <a:lnTo>
                  <a:pt x="181991" y="78612"/>
                </a:lnTo>
                <a:lnTo>
                  <a:pt x="181574" y="67158"/>
                </a:lnTo>
                <a:lnTo>
                  <a:pt x="179930" y="54449"/>
                </a:lnTo>
                <a:lnTo>
                  <a:pt x="177037" y="43180"/>
                </a:lnTo>
                <a:lnTo>
                  <a:pt x="169648" y="28021"/>
                </a:lnTo>
                <a:lnTo>
                  <a:pt x="161417" y="18669"/>
                </a:lnTo>
                <a:lnTo>
                  <a:pt x="146757" y="9177"/>
                </a:lnTo>
                <a:lnTo>
                  <a:pt x="133985" y="4572"/>
                </a:lnTo>
                <a:lnTo>
                  <a:pt x="120812" y="1819"/>
                </a:lnTo>
                <a:lnTo>
                  <a:pt x="108078" y="454"/>
                </a:lnTo>
                <a:lnTo>
                  <a:pt x="93980" y="0"/>
                </a:lnTo>
                <a:lnTo>
                  <a:pt x="93756" y="0"/>
                </a:lnTo>
                <a:lnTo>
                  <a:pt x="80917" y="564"/>
                </a:lnTo>
                <a:lnTo>
                  <a:pt x="68452" y="2159"/>
                </a:lnTo>
                <a:lnTo>
                  <a:pt x="60198" y="3556"/>
                </a:lnTo>
                <a:lnTo>
                  <a:pt x="52577" y="5334"/>
                </a:lnTo>
                <a:lnTo>
                  <a:pt x="45593" y="7620"/>
                </a:lnTo>
                <a:lnTo>
                  <a:pt x="38481" y="9906"/>
                </a:lnTo>
                <a:lnTo>
                  <a:pt x="32385" y="12319"/>
                </a:lnTo>
                <a:lnTo>
                  <a:pt x="27177" y="14859"/>
                </a:lnTo>
                <a:lnTo>
                  <a:pt x="21971" y="17525"/>
                </a:lnTo>
                <a:lnTo>
                  <a:pt x="18414" y="19812"/>
                </a:lnTo>
                <a:lnTo>
                  <a:pt x="16256" y="21971"/>
                </a:lnTo>
                <a:lnTo>
                  <a:pt x="12826" y="26543"/>
                </a:lnTo>
                <a:lnTo>
                  <a:pt x="12064" y="29337"/>
                </a:lnTo>
                <a:lnTo>
                  <a:pt x="11302" y="32004"/>
                </a:lnTo>
                <a:lnTo>
                  <a:pt x="10922" y="35560"/>
                </a:lnTo>
                <a:lnTo>
                  <a:pt x="10922" y="43687"/>
                </a:lnTo>
                <a:lnTo>
                  <a:pt x="11175" y="46736"/>
                </a:lnTo>
                <a:lnTo>
                  <a:pt x="11557" y="49657"/>
                </a:lnTo>
                <a:lnTo>
                  <a:pt x="12064" y="52450"/>
                </a:lnTo>
                <a:lnTo>
                  <a:pt x="13462" y="56769"/>
                </a:lnTo>
                <a:lnTo>
                  <a:pt x="16637" y="61213"/>
                </a:lnTo>
                <a:lnTo>
                  <a:pt x="19304" y="62737"/>
                </a:lnTo>
                <a:lnTo>
                  <a:pt x="23368" y="62737"/>
                </a:lnTo>
                <a:lnTo>
                  <a:pt x="26416" y="61722"/>
                </a:lnTo>
                <a:lnTo>
                  <a:pt x="30225" y="59690"/>
                </a:lnTo>
                <a:lnTo>
                  <a:pt x="34036" y="57531"/>
                </a:lnTo>
                <a:lnTo>
                  <a:pt x="38735" y="55245"/>
                </a:lnTo>
                <a:lnTo>
                  <a:pt x="44450" y="52705"/>
                </a:lnTo>
                <a:lnTo>
                  <a:pt x="50037" y="50165"/>
                </a:lnTo>
                <a:lnTo>
                  <a:pt x="56642" y="47879"/>
                </a:lnTo>
                <a:lnTo>
                  <a:pt x="64008" y="45847"/>
                </a:lnTo>
                <a:lnTo>
                  <a:pt x="71374" y="43687"/>
                </a:lnTo>
                <a:lnTo>
                  <a:pt x="79629" y="42672"/>
                </a:lnTo>
                <a:lnTo>
                  <a:pt x="96266" y="42672"/>
                </a:lnTo>
                <a:lnTo>
                  <a:pt x="102235" y="43434"/>
                </a:lnTo>
                <a:lnTo>
                  <a:pt x="107061" y="44958"/>
                </a:lnTo>
                <a:lnTo>
                  <a:pt x="111887" y="46355"/>
                </a:lnTo>
                <a:lnTo>
                  <a:pt x="115697" y="48768"/>
                </a:lnTo>
                <a:lnTo>
                  <a:pt x="118618" y="51816"/>
                </a:lnTo>
                <a:lnTo>
                  <a:pt x="121538" y="54991"/>
                </a:lnTo>
                <a:lnTo>
                  <a:pt x="123571" y="58800"/>
                </a:lnTo>
                <a:lnTo>
                  <a:pt x="124841" y="63500"/>
                </a:lnTo>
                <a:lnTo>
                  <a:pt x="126111" y="68199"/>
                </a:lnTo>
                <a:lnTo>
                  <a:pt x="126746" y="73660"/>
                </a:lnTo>
                <a:lnTo>
                  <a:pt x="126746" y="92075"/>
                </a:lnTo>
                <a:lnTo>
                  <a:pt x="107314" y="92075"/>
                </a:lnTo>
                <a:lnTo>
                  <a:pt x="97715" y="92206"/>
                </a:lnTo>
                <a:lnTo>
                  <a:pt x="84454" y="92882"/>
                </a:lnTo>
                <a:lnTo>
                  <a:pt x="72123" y="94146"/>
                </a:lnTo>
                <a:lnTo>
                  <a:pt x="60706" y="96012"/>
                </a:lnTo>
                <a:lnTo>
                  <a:pt x="49545" y="98736"/>
                </a:lnTo>
                <a:lnTo>
                  <a:pt x="37473" y="103055"/>
                </a:lnTo>
                <a:lnTo>
                  <a:pt x="27050" y="108458"/>
                </a:lnTo>
                <a:lnTo>
                  <a:pt x="23621" y="1107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13324" y="1263903"/>
            <a:ext cx="190118" cy="220853"/>
          </a:xfrm>
          <a:custGeom>
            <a:avLst/>
            <a:gdLst/>
            <a:ahLst/>
            <a:cxnLst/>
            <a:rect l="l" t="t" r="r" b="b"/>
            <a:pathLst>
              <a:path w="190118" h="220853">
                <a:moveTo>
                  <a:pt x="48005" y="11303"/>
                </a:moveTo>
                <a:lnTo>
                  <a:pt x="46100" y="7747"/>
                </a:lnTo>
                <a:lnTo>
                  <a:pt x="43179" y="6096"/>
                </a:lnTo>
                <a:lnTo>
                  <a:pt x="38988" y="4825"/>
                </a:lnTo>
                <a:lnTo>
                  <a:pt x="35940" y="4445"/>
                </a:lnTo>
                <a:lnTo>
                  <a:pt x="32765" y="4063"/>
                </a:lnTo>
                <a:lnTo>
                  <a:pt x="28828" y="3810"/>
                </a:lnTo>
                <a:lnTo>
                  <a:pt x="19430" y="3810"/>
                </a:lnTo>
                <a:lnTo>
                  <a:pt x="15621" y="4063"/>
                </a:lnTo>
                <a:lnTo>
                  <a:pt x="12573" y="4445"/>
                </a:lnTo>
                <a:lnTo>
                  <a:pt x="9525" y="4825"/>
                </a:lnTo>
                <a:lnTo>
                  <a:pt x="6985" y="5334"/>
                </a:lnTo>
                <a:lnTo>
                  <a:pt x="3175" y="6858"/>
                </a:lnTo>
                <a:lnTo>
                  <a:pt x="380" y="10033"/>
                </a:lnTo>
                <a:lnTo>
                  <a:pt x="0" y="12826"/>
                </a:lnTo>
                <a:lnTo>
                  <a:pt x="0" y="211836"/>
                </a:lnTo>
                <a:lnTo>
                  <a:pt x="8000" y="219329"/>
                </a:lnTo>
                <a:lnTo>
                  <a:pt x="18034" y="220599"/>
                </a:lnTo>
                <a:lnTo>
                  <a:pt x="22605" y="220853"/>
                </a:lnTo>
                <a:lnTo>
                  <a:pt x="33527" y="220853"/>
                </a:lnTo>
                <a:lnTo>
                  <a:pt x="41655" y="220218"/>
                </a:lnTo>
                <a:lnTo>
                  <a:pt x="52450" y="217805"/>
                </a:lnTo>
                <a:lnTo>
                  <a:pt x="56261" y="211836"/>
                </a:lnTo>
                <a:lnTo>
                  <a:pt x="56261" y="79501"/>
                </a:lnTo>
                <a:lnTo>
                  <a:pt x="61172" y="73566"/>
                </a:lnTo>
                <a:lnTo>
                  <a:pt x="70189" y="64061"/>
                </a:lnTo>
                <a:lnTo>
                  <a:pt x="78993" y="56769"/>
                </a:lnTo>
                <a:lnTo>
                  <a:pt x="86233" y="51562"/>
                </a:lnTo>
                <a:lnTo>
                  <a:pt x="93472" y="48895"/>
                </a:lnTo>
                <a:lnTo>
                  <a:pt x="106299" y="48895"/>
                </a:lnTo>
                <a:lnTo>
                  <a:pt x="111251" y="50037"/>
                </a:lnTo>
                <a:lnTo>
                  <a:pt x="115442" y="52197"/>
                </a:lnTo>
                <a:lnTo>
                  <a:pt x="119761" y="54356"/>
                </a:lnTo>
                <a:lnTo>
                  <a:pt x="123189" y="57404"/>
                </a:lnTo>
                <a:lnTo>
                  <a:pt x="125856" y="61341"/>
                </a:lnTo>
                <a:lnTo>
                  <a:pt x="128524" y="65278"/>
                </a:lnTo>
                <a:lnTo>
                  <a:pt x="130555" y="69976"/>
                </a:lnTo>
                <a:lnTo>
                  <a:pt x="131952" y="75437"/>
                </a:lnTo>
                <a:lnTo>
                  <a:pt x="133350" y="81025"/>
                </a:lnTo>
                <a:lnTo>
                  <a:pt x="134112" y="88646"/>
                </a:lnTo>
                <a:lnTo>
                  <a:pt x="134112" y="211836"/>
                </a:lnTo>
                <a:lnTo>
                  <a:pt x="134620" y="214630"/>
                </a:lnTo>
                <a:lnTo>
                  <a:pt x="141986" y="219329"/>
                </a:lnTo>
                <a:lnTo>
                  <a:pt x="152146" y="220599"/>
                </a:lnTo>
                <a:lnTo>
                  <a:pt x="156717" y="220853"/>
                </a:lnTo>
                <a:lnTo>
                  <a:pt x="167639" y="220853"/>
                </a:lnTo>
                <a:lnTo>
                  <a:pt x="175767" y="220218"/>
                </a:lnTo>
                <a:lnTo>
                  <a:pt x="186436" y="217805"/>
                </a:lnTo>
                <a:lnTo>
                  <a:pt x="190118" y="211836"/>
                </a:lnTo>
                <a:lnTo>
                  <a:pt x="190118" y="88900"/>
                </a:lnTo>
                <a:lnTo>
                  <a:pt x="189732" y="75713"/>
                </a:lnTo>
                <a:lnTo>
                  <a:pt x="188462" y="63042"/>
                </a:lnTo>
                <a:lnTo>
                  <a:pt x="186309" y="51816"/>
                </a:lnTo>
                <a:lnTo>
                  <a:pt x="180442" y="35511"/>
                </a:lnTo>
                <a:lnTo>
                  <a:pt x="173989" y="24892"/>
                </a:lnTo>
                <a:lnTo>
                  <a:pt x="162646" y="13510"/>
                </a:lnTo>
                <a:lnTo>
                  <a:pt x="151384" y="6731"/>
                </a:lnTo>
                <a:lnTo>
                  <a:pt x="143304" y="3574"/>
                </a:lnTo>
                <a:lnTo>
                  <a:pt x="131054" y="899"/>
                </a:lnTo>
                <a:lnTo>
                  <a:pt x="117093" y="0"/>
                </a:lnTo>
                <a:lnTo>
                  <a:pt x="105865" y="861"/>
                </a:lnTo>
                <a:lnTo>
                  <a:pt x="93546" y="3873"/>
                </a:lnTo>
                <a:lnTo>
                  <a:pt x="81534" y="9017"/>
                </a:lnTo>
                <a:lnTo>
                  <a:pt x="67663" y="17741"/>
                </a:lnTo>
                <a:lnTo>
                  <a:pt x="57767" y="25990"/>
                </a:lnTo>
                <a:lnTo>
                  <a:pt x="48005" y="35813"/>
                </a:lnTo>
                <a:lnTo>
                  <a:pt x="48005" y="113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942237" y="1302197"/>
            <a:ext cx="17745" cy="141929"/>
          </a:xfrm>
          <a:custGeom>
            <a:avLst/>
            <a:gdLst/>
            <a:ahLst/>
            <a:cxnLst/>
            <a:rect l="l" t="t" r="r" b="b"/>
            <a:pathLst>
              <a:path w="17745" h="141929">
                <a:moveTo>
                  <a:pt x="17745" y="72069"/>
                </a:moveTo>
                <a:lnTo>
                  <a:pt x="17504" y="61742"/>
                </a:lnTo>
                <a:lnTo>
                  <a:pt x="16411" y="48614"/>
                </a:lnTo>
                <a:lnTo>
                  <a:pt x="14422" y="36360"/>
                </a:lnTo>
                <a:lnTo>
                  <a:pt x="11522" y="24952"/>
                </a:lnTo>
                <a:lnTo>
                  <a:pt x="6192" y="11053"/>
                </a:lnTo>
                <a:lnTo>
                  <a:pt x="0" y="0"/>
                </a:lnTo>
                <a:lnTo>
                  <a:pt x="257" y="141929"/>
                </a:lnTo>
                <a:lnTo>
                  <a:pt x="6288" y="130712"/>
                </a:lnTo>
                <a:lnTo>
                  <a:pt x="11014" y="118424"/>
                </a:lnTo>
                <a:lnTo>
                  <a:pt x="13323" y="110444"/>
                </a:lnTo>
                <a:lnTo>
                  <a:pt x="15800" y="98294"/>
                </a:lnTo>
                <a:lnTo>
                  <a:pt x="17264" y="85497"/>
                </a:lnTo>
                <a:lnTo>
                  <a:pt x="17745" y="720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93158" y="1263903"/>
            <a:ext cx="149336" cy="224662"/>
          </a:xfrm>
          <a:custGeom>
            <a:avLst/>
            <a:gdLst/>
            <a:ahLst/>
            <a:cxnLst/>
            <a:rect l="l" t="t" r="r" b="b"/>
            <a:pathLst>
              <a:path w="149336" h="224662">
                <a:moveTo>
                  <a:pt x="30899" y="222460"/>
                </a:moveTo>
                <a:lnTo>
                  <a:pt x="43790" y="224107"/>
                </a:lnTo>
                <a:lnTo>
                  <a:pt x="57731" y="224662"/>
                </a:lnTo>
                <a:lnTo>
                  <a:pt x="69356" y="224266"/>
                </a:lnTo>
                <a:lnTo>
                  <a:pt x="82415" y="222757"/>
                </a:lnTo>
                <a:lnTo>
                  <a:pt x="94542" y="220133"/>
                </a:lnTo>
                <a:lnTo>
                  <a:pt x="105737" y="216408"/>
                </a:lnTo>
                <a:lnTo>
                  <a:pt x="120487" y="208960"/>
                </a:lnTo>
                <a:lnTo>
                  <a:pt x="130791" y="201597"/>
                </a:lnTo>
                <a:lnTo>
                  <a:pt x="139773" y="192912"/>
                </a:lnTo>
                <a:lnTo>
                  <a:pt x="149336" y="180223"/>
                </a:lnTo>
                <a:lnTo>
                  <a:pt x="149078" y="38293"/>
                </a:lnTo>
                <a:lnTo>
                  <a:pt x="141551" y="28575"/>
                </a:lnTo>
                <a:lnTo>
                  <a:pt x="131780" y="19651"/>
                </a:lnTo>
                <a:lnTo>
                  <a:pt x="121128" y="12755"/>
                </a:lnTo>
                <a:lnTo>
                  <a:pt x="109039" y="7238"/>
                </a:lnTo>
                <a:lnTo>
                  <a:pt x="101317" y="4748"/>
                </a:lnTo>
                <a:lnTo>
                  <a:pt x="89452" y="2110"/>
                </a:lnTo>
                <a:lnTo>
                  <a:pt x="76532" y="527"/>
                </a:lnTo>
                <a:lnTo>
                  <a:pt x="62557" y="0"/>
                </a:lnTo>
                <a:lnTo>
                  <a:pt x="51037" y="389"/>
                </a:lnTo>
                <a:lnTo>
                  <a:pt x="37950" y="1895"/>
                </a:lnTo>
                <a:lnTo>
                  <a:pt x="25826" y="4521"/>
                </a:lnTo>
                <a:lnTo>
                  <a:pt x="14678" y="8255"/>
                </a:lnTo>
                <a:lnTo>
                  <a:pt x="0" y="15671"/>
                </a:lnTo>
                <a:lnTo>
                  <a:pt x="11249" y="111887"/>
                </a:lnTo>
                <a:lnTo>
                  <a:pt x="11282" y="108625"/>
                </a:lnTo>
                <a:lnTo>
                  <a:pt x="12178" y="95471"/>
                </a:lnTo>
                <a:lnTo>
                  <a:pt x="14297" y="83693"/>
                </a:lnTo>
                <a:lnTo>
                  <a:pt x="16329" y="75437"/>
                </a:lnTo>
                <a:lnTo>
                  <a:pt x="19250" y="68325"/>
                </a:lnTo>
                <a:lnTo>
                  <a:pt x="23314" y="62484"/>
                </a:lnTo>
                <a:lnTo>
                  <a:pt x="27378" y="56515"/>
                </a:lnTo>
                <a:lnTo>
                  <a:pt x="32458" y="52070"/>
                </a:lnTo>
                <a:lnTo>
                  <a:pt x="38681" y="49022"/>
                </a:lnTo>
                <a:lnTo>
                  <a:pt x="44904" y="45974"/>
                </a:lnTo>
                <a:lnTo>
                  <a:pt x="52270" y="44450"/>
                </a:lnTo>
                <a:lnTo>
                  <a:pt x="69923" y="44450"/>
                </a:lnTo>
                <a:lnTo>
                  <a:pt x="77670" y="46228"/>
                </a:lnTo>
                <a:lnTo>
                  <a:pt x="83893" y="49657"/>
                </a:lnTo>
                <a:lnTo>
                  <a:pt x="90116" y="52959"/>
                </a:lnTo>
                <a:lnTo>
                  <a:pt x="95069" y="57785"/>
                </a:lnTo>
                <a:lnTo>
                  <a:pt x="98752" y="63881"/>
                </a:lnTo>
                <a:lnTo>
                  <a:pt x="102435" y="69976"/>
                </a:lnTo>
                <a:lnTo>
                  <a:pt x="105102" y="77216"/>
                </a:lnTo>
                <a:lnTo>
                  <a:pt x="106626" y="85471"/>
                </a:lnTo>
                <a:lnTo>
                  <a:pt x="106935" y="87084"/>
                </a:lnTo>
                <a:lnTo>
                  <a:pt x="108526" y="99303"/>
                </a:lnTo>
                <a:lnTo>
                  <a:pt x="109039" y="112522"/>
                </a:lnTo>
                <a:lnTo>
                  <a:pt x="109003" y="115897"/>
                </a:lnTo>
                <a:lnTo>
                  <a:pt x="108125" y="129060"/>
                </a:lnTo>
                <a:lnTo>
                  <a:pt x="106118" y="140843"/>
                </a:lnTo>
                <a:lnTo>
                  <a:pt x="104213" y="149098"/>
                </a:lnTo>
                <a:lnTo>
                  <a:pt x="101165" y="156083"/>
                </a:lnTo>
                <a:lnTo>
                  <a:pt x="97228" y="161925"/>
                </a:lnTo>
                <a:lnTo>
                  <a:pt x="93164" y="167640"/>
                </a:lnTo>
                <a:lnTo>
                  <a:pt x="88084" y="172085"/>
                </a:lnTo>
                <a:lnTo>
                  <a:pt x="81734" y="175133"/>
                </a:lnTo>
                <a:lnTo>
                  <a:pt x="75511" y="178181"/>
                </a:lnTo>
                <a:lnTo>
                  <a:pt x="68145" y="179705"/>
                </a:lnTo>
                <a:lnTo>
                  <a:pt x="50492" y="179705"/>
                </a:lnTo>
                <a:lnTo>
                  <a:pt x="42745" y="178054"/>
                </a:lnTo>
                <a:lnTo>
                  <a:pt x="36522" y="174751"/>
                </a:lnTo>
                <a:lnTo>
                  <a:pt x="30172" y="171323"/>
                </a:lnTo>
                <a:lnTo>
                  <a:pt x="25219" y="166624"/>
                </a:lnTo>
                <a:lnTo>
                  <a:pt x="21663" y="160528"/>
                </a:lnTo>
                <a:lnTo>
                  <a:pt x="17980" y="154432"/>
                </a:lnTo>
                <a:lnTo>
                  <a:pt x="15313" y="147320"/>
                </a:lnTo>
                <a:lnTo>
                  <a:pt x="13662" y="139065"/>
                </a:lnTo>
                <a:lnTo>
                  <a:pt x="13332" y="137341"/>
                </a:lnTo>
                <a:lnTo>
                  <a:pt x="11757" y="125103"/>
                </a:lnTo>
                <a:lnTo>
                  <a:pt x="11503" y="217297"/>
                </a:lnTo>
                <a:lnTo>
                  <a:pt x="19044" y="219752"/>
                </a:lnTo>
                <a:lnTo>
                  <a:pt x="30899" y="222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746623" y="1279575"/>
            <a:ext cx="58293" cy="201625"/>
          </a:xfrm>
          <a:custGeom>
            <a:avLst/>
            <a:gdLst/>
            <a:ahLst/>
            <a:cxnLst/>
            <a:rect l="l" t="t" r="r" b="b"/>
            <a:pathLst>
              <a:path w="58293" h="201625">
                <a:moveTo>
                  <a:pt x="6730" y="52146"/>
                </a:moveTo>
                <a:lnTo>
                  <a:pt x="4445" y="60279"/>
                </a:lnTo>
                <a:lnTo>
                  <a:pt x="1985" y="72449"/>
                </a:lnTo>
                <a:lnTo>
                  <a:pt x="498" y="85232"/>
                </a:lnTo>
                <a:lnTo>
                  <a:pt x="0" y="98628"/>
                </a:lnTo>
                <a:lnTo>
                  <a:pt x="230" y="108676"/>
                </a:lnTo>
                <a:lnTo>
                  <a:pt x="1317" y="121828"/>
                </a:lnTo>
                <a:lnTo>
                  <a:pt x="3310" y="134099"/>
                </a:lnTo>
                <a:lnTo>
                  <a:pt x="6223" y="145491"/>
                </a:lnTo>
                <a:lnTo>
                  <a:pt x="11576" y="159426"/>
                </a:lnTo>
                <a:lnTo>
                  <a:pt x="17795" y="170459"/>
                </a:lnTo>
                <a:lnTo>
                  <a:pt x="25400" y="180162"/>
                </a:lnTo>
                <a:lnTo>
                  <a:pt x="35295" y="189190"/>
                </a:lnTo>
                <a:lnTo>
                  <a:pt x="45969" y="196105"/>
                </a:lnTo>
                <a:lnTo>
                  <a:pt x="58038" y="201625"/>
                </a:lnTo>
                <a:lnTo>
                  <a:pt x="58293" y="109432"/>
                </a:lnTo>
                <a:lnTo>
                  <a:pt x="57785" y="96215"/>
                </a:lnTo>
                <a:lnTo>
                  <a:pt x="46535" y="0"/>
                </a:lnTo>
                <a:lnTo>
                  <a:pt x="36233" y="7337"/>
                </a:lnTo>
                <a:lnTo>
                  <a:pt x="27177" y="15951"/>
                </a:lnTo>
                <a:lnTo>
                  <a:pt x="17642" y="28582"/>
                </a:lnTo>
                <a:lnTo>
                  <a:pt x="11557" y="39795"/>
                </a:lnTo>
                <a:lnTo>
                  <a:pt x="6730" y="521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97270" y="1263903"/>
            <a:ext cx="152145" cy="224662"/>
          </a:xfrm>
          <a:custGeom>
            <a:avLst/>
            <a:gdLst/>
            <a:ahLst/>
            <a:cxnLst/>
            <a:rect l="l" t="t" r="r" b="b"/>
            <a:pathLst>
              <a:path w="152145" h="224662">
                <a:moveTo>
                  <a:pt x="31750" y="220472"/>
                </a:moveTo>
                <a:lnTo>
                  <a:pt x="37845" y="221869"/>
                </a:lnTo>
                <a:lnTo>
                  <a:pt x="44576" y="222885"/>
                </a:lnTo>
                <a:lnTo>
                  <a:pt x="51307" y="224028"/>
                </a:lnTo>
                <a:lnTo>
                  <a:pt x="58419" y="224662"/>
                </a:lnTo>
                <a:lnTo>
                  <a:pt x="65912" y="224662"/>
                </a:lnTo>
                <a:lnTo>
                  <a:pt x="75630" y="224336"/>
                </a:lnTo>
                <a:lnTo>
                  <a:pt x="88305" y="222857"/>
                </a:lnTo>
                <a:lnTo>
                  <a:pt x="100329" y="220218"/>
                </a:lnTo>
                <a:lnTo>
                  <a:pt x="105365" y="218724"/>
                </a:lnTo>
                <a:lnTo>
                  <a:pt x="117298" y="213745"/>
                </a:lnTo>
                <a:lnTo>
                  <a:pt x="127762" y="207263"/>
                </a:lnTo>
                <a:lnTo>
                  <a:pt x="138910" y="196383"/>
                </a:lnTo>
                <a:lnTo>
                  <a:pt x="145668" y="185547"/>
                </a:lnTo>
                <a:lnTo>
                  <a:pt x="147665" y="181078"/>
                </a:lnTo>
                <a:lnTo>
                  <a:pt x="151025" y="169087"/>
                </a:lnTo>
                <a:lnTo>
                  <a:pt x="152145" y="155701"/>
                </a:lnTo>
                <a:lnTo>
                  <a:pt x="152145" y="146558"/>
                </a:lnTo>
                <a:lnTo>
                  <a:pt x="150621" y="138684"/>
                </a:lnTo>
                <a:lnTo>
                  <a:pt x="147827" y="132080"/>
                </a:lnTo>
                <a:lnTo>
                  <a:pt x="145033" y="125475"/>
                </a:lnTo>
                <a:lnTo>
                  <a:pt x="141350" y="119761"/>
                </a:lnTo>
                <a:lnTo>
                  <a:pt x="136651" y="115062"/>
                </a:lnTo>
                <a:lnTo>
                  <a:pt x="132079" y="110236"/>
                </a:lnTo>
                <a:lnTo>
                  <a:pt x="126872" y="106172"/>
                </a:lnTo>
                <a:lnTo>
                  <a:pt x="120903" y="102997"/>
                </a:lnTo>
                <a:lnTo>
                  <a:pt x="115062" y="99695"/>
                </a:lnTo>
                <a:lnTo>
                  <a:pt x="109092" y="96774"/>
                </a:lnTo>
                <a:lnTo>
                  <a:pt x="103124" y="94361"/>
                </a:lnTo>
                <a:lnTo>
                  <a:pt x="97027" y="91948"/>
                </a:lnTo>
                <a:lnTo>
                  <a:pt x="91058" y="89662"/>
                </a:lnTo>
                <a:lnTo>
                  <a:pt x="85216" y="87503"/>
                </a:lnTo>
                <a:lnTo>
                  <a:pt x="79375" y="85471"/>
                </a:lnTo>
                <a:lnTo>
                  <a:pt x="74040" y="83185"/>
                </a:lnTo>
                <a:lnTo>
                  <a:pt x="69468" y="80899"/>
                </a:lnTo>
                <a:lnTo>
                  <a:pt x="64896" y="78486"/>
                </a:lnTo>
                <a:lnTo>
                  <a:pt x="61087" y="75692"/>
                </a:lnTo>
                <a:lnTo>
                  <a:pt x="58292" y="72644"/>
                </a:lnTo>
                <a:lnTo>
                  <a:pt x="55499" y="69469"/>
                </a:lnTo>
                <a:lnTo>
                  <a:pt x="54101" y="65659"/>
                </a:lnTo>
                <a:lnTo>
                  <a:pt x="54101" y="58038"/>
                </a:lnTo>
                <a:lnTo>
                  <a:pt x="54737" y="55245"/>
                </a:lnTo>
                <a:lnTo>
                  <a:pt x="55879" y="52578"/>
                </a:lnTo>
                <a:lnTo>
                  <a:pt x="57022" y="50037"/>
                </a:lnTo>
                <a:lnTo>
                  <a:pt x="58800" y="47751"/>
                </a:lnTo>
                <a:lnTo>
                  <a:pt x="63626" y="43815"/>
                </a:lnTo>
                <a:lnTo>
                  <a:pt x="66675" y="42418"/>
                </a:lnTo>
                <a:lnTo>
                  <a:pt x="70357" y="41401"/>
                </a:lnTo>
                <a:lnTo>
                  <a:pt x="74040" y="40259"/>
                </a:lnTo>
                <a:lnTo>
                  <a:pt x="78485" y="39750"/>
                </a:lnTo>
                <a:lnTo>
                  <a:pt x="90677" y="39750"/>
                </a:lnTo>
                <a:lnTo>
                  <a:pt x="97027" y="40512"/>
                </a:lnTo>
                <a:lnTo>
                  <a:pt x="102615" y="42163"/>
                </a:lnTo>
                <a:lnTo>
                  <a:pt x="108203" y="43687"/>
                </a:lnTo>
                <a:lnTo>
                  <a:pt x="113156" y="45338"/>
                </a:lnTo>
                <a:lnTo>
                  <a:pt x="117347" y="47117"/>
                </a:lnTo>
                <a:lnTo>
                  <a:pt x="121665" y="48895"/>
                </a:lnTo>
                <a:lnTo>
                  <a:pt x="125094" y="50546"/>
                </a:lnTo>
                <a:lnTo>
                  <a:pt x="128015" y="52197"/>
                </a:lnTo>
                <a:lnTo>
                  <a:pt x="130809" y="53721"/>
                </a:lnTo>
                <a:lnTo>
                  <a:pt x="136397" y="54229"/>
                </a:lnTo>
                <a:lnTo>
                  <a:pt x="139953" y="49275"/>
                </a:lnTo>
                <a:lnTo>
                  <a:pt x="140842" y="42163"/>
                </a:lnTo>
                <a:lnTo>
                  <a:pt x="140842" y="28575"/>
                </a:lnTo>
                <a:lnTo>
                  <a:pt x="139826" y="20447"/>
                </a:lnTo>
                <a:lnTo>
                  <a:pt x="135508" y="13081"/>
                </a:lnTo>
                <a:lnTo>
                  <a:pt x="128396" y="9017"/>
                </a:lnTo>
                <a:lnTo>
                  <a:pt x="121157" y="6096"/>
                </a:lnTo>
                <a:lnTo>
                  <a:pt x="116331" y="4699"/>
                </a:lnTo>
                <a:lnTo>
                  <a:pt x="111632" y="3429"/>
                </a:lnTo>
                <a:lnTo>
                  <a:pt x="106299" y="2286"/>
                </a:lnTo>
                <a:lnTo>
                  <a:pt x="100456" y="1397"/>
                </a:lnTo>
                <a:lnTo>
                  <a:pt x="94487" y="508"/>
                </a:lnTo>
                <a:lnTo>
                  <a:pt x="88518" y="0"/>
                </a:lnTo>
                <a:lnTo>
                  <a:pt x="82168" y="0"/>
                </a:lnTo>
                <a:lnTo>
                  <a:pt x="72862" y="318"/>
                </a:lnTo>
                <a:lnTo>
                  <a:pt x="60116" y="1888"/>
                </a:lnTo>
                <a:lnTo>
                  <a:pt x="48387" y="4699"/>
                </a:lnTo>
                <a:lnTo>
                  <a:pt x="33012" y="11127"/>
                </a:lnTo>
                <a:lnTo>
                  <a:pt x="22859" y="17907"/>
                </a:lnTo>
                <a:lnTo>
                  <a:pt x="13358" y="27478"/>
                </a:lnTo>
                <a:lnTo>
                  <a:pt x="6730" y="38354"/>
                </a:lnTo>
                <a:lnTo>
                  <a:pt x="2417" y="51479"/>
                </a:lnTo>
                <a:lnTo>
                  <a:pt x="1142" y="64516"/>
                </a:lnTo>
                <a:lnTo>
                  <a:pt x="1142" y="73913"/>
                </a:lnTo>
                <a:lnTo>
                  <a:pt x="2539" y="81915"/>
                </a:lnTo>
                <a:lnTo>
                  <a:pt x="5333" y="88646"/>
                </a:lnTo>
                <a:lnTo>
                  <a:pt x="8000" y="95376"/>
                </a:lnTo>
                <a:lnTo>
                  <a:pt x="11683" y="101092"/>
                </a:lnTo>
                <a:lnTo>
                  <a:pt x="16255" y="105918"/>
                </a:lnTo>
                <a:lnTo>
                  <a:pt x="20827" y="110617"/>
                </a:lnTo>
                <a:lnTo>
                  <a:pt x="25907" y="114681"/>
                </a:lnTo>
                <a:lnTo>
                  <a:pt x="31622" y="117856"/>
                </a:lnTo>
                <a:lnTo>
                  <a:pt x="37337" y="121158"/>
                </a:lnTo>
                <a:lnTo>
                  <a:pt x="43306" y="124079"/>
                </a:lnTo>
                <a:lnTo>
                  <a:pt x="49275" y="126619"/>
                </a:lnTo>
                <a:lnTo>
                  <a:pt x="55244" y="129159"/>
                </a:lnTo>
                <a:lnTo>
                  <a:pt x="61213" y="131445"/>
                </a:lnTo>
                <a:lnTo>
                  <a:pt x="66928" y="133476"/>
                </a:lnTo>
                <a:lnTo>
                  <a:pt x="72643" y="135636"/>
                </a:lnTo>
                <a:lnTo>
                  <a:pt x="77724" y="137795"/>
                </a:lnTo>
                <a:lnTo>
                  <a:pt x="82295" y="140208"/>
                </a:lnTo>
                <a:lnTo>
                  <a:pt x="86867" y="142621"/>
                </a:lnTo>
                <a:lnTo>
                  <a:pt x="90550" y="145415"/>
                </a:lnTo>
                <a:lnTo>
                  <a:pt x="93217" y="148590"/>
                </a:lnTo>
                <a:lnTo>
                  <a:pt x="96012" y="151765"/>
                </a:lnTo>
                <a:lnTo>
                  <a:pt x="97408" y="155701"/>
                </a:lnTo>
                <a:lnTo>
                  <a:pt x="97408" y="163957"/>
                </a:lnTo>
                <a:lnTo>
                  <a:pt x="96646" y="167386"/>
                </a:lnTo>
                <a:lnTo>
                  <a:pt x="95122" y="170434"/>
                </a:lnTo>
                <a:lnTo>
                  <a:pt x="93725" y="173355"/>
                </a:lnTo>
                <a:lnTo>
                  <a:pt x="91439" y="175768"/>
                </a:lnTo>
                <a:lnTo>
                  <a:pt x="88518" y="177800"/>
                </a:lnTo>
                <a:lnTo>
                  <a:pt x="85725" y="179705"/>
                </a:lnTo>
                <a:lnTo>
                  <a:pt x="82295" y="181101"/>
                </a:lnTo>
                <a:lnTo>
                  <a:pt x="78358" y="182245"/>
                </a:lnTo>
                <a:lnTo>
                  <a:pt x="74294" y="183261"/>
                </a:lnTo>
                <a:lnTo>
                  <a:pt x="69850" y="183769"/>
                </a:lnTo>
                <a:lnTo>
                  <a:pt x="56768" y="183769"/>
                </a:lnTo>
                <a:lnTo>
                  <a:pt x="49529" y="182753"/>
                </a:lnTo>
                <a:lnTo>
                  <a:pt x="43306" y="180848"/>
                </a:lnTo>
                <a:lnTo>
                  <a:pt x="36956" y="178943"/>
                </a:lnTo>
                <a:lnTo>
                  <a:pt x="31368" y="176784"/>
                </a:lnTo>
                <a:lnTo>
                  <a:pt x="26669" y="174625"/>
                </a:lnTo>
                <a:lnTo>
                  <a:pt x="21843" y="172338"/>
                </a:lnTo>
                <a:lnTo>
                  <a:pt x="17906" y="170307"/>
                </a:lnTo>
                <a:lnTo>
                  <a:pt x="14731" y="168529"/>
                </a:lnTo>
                <a:lnTo>
                  <a:pt x="11429" y="166624"/>
                </a:lnTo>
                <a:lnTo>
                  <a:pt x="7365" y="165735"/>
                </a:lnTo>
                <a:lnTo>
                  <a:pt x="4063" y="166497"/>
                </a:lnTo>
                <a:lnTo>
                  <a:pt x="1904" y="169545"/>
                </a:lnTo>
                <a:lnTo>
                  <a:pt x="762" y="173228"/>
                </a:lnTo>
                <a:lnTo>
                  <a:pt x="507" y="175895"/>
                </a:lnTo>
                <a:lnTo>
                  <a:pt x="253" y="178435"/>
                </a:lnTo>
                <a:lnTo>
                  <a:pt x="0" y="181863"/>
                </a:lnTo>
                <a:lnTo>
                  <a:pt x="0" y="192786"/>
                </a:lnTo>
                <a:lnTo>
                  <a:pt x="507" y="197738"/>
                </a:lnTo>
                <a:lnTo>
                  <a:pt x="1396" y="201041"/>
                </a:lnTo>
                <a:lnTo>
                  <a:pt x="2285" y="204470"/>
                </a:lnTo>
                <a:lnTo>
                  <a:pt x="5206" y="208407"/>
                </a:lnTo>
                <a:lnTo>
                  <a:pt x="9397" y="211709"/>
                </a:lnTo>
                <a:lnTo>
                  <a:pt x="12953" y="213487"/>
                </a:lnTo>
                <a:lnTo>
                  <a:pt x="16637" y="215265"/>
                </a:lnTo>
                <a:lnTo>
                  <a:pt x="21081" y="217043"/>
                </a:lnTo>
                <a:lnTo>
                  <a:pt x="26415" y="218694"/>
                </a:lnTo>
                <a:lnTo>
                  <a:pt x="31750" y="2204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475637" y="1302197"/>
            <a:ext cx="17745" cy="141929"/>
          </a:xfrm>
          <a:custGeom>
            <a:avLst/>
            <a:gdLst/>
            <a:ahLst/>
            <a:cxnLst/>
            <a:rect l="l" t="t" r="r" b="b"/>
            <a:pathLst>
              <a:path w="17745" h="141929">
                <a:moveTo>
                  <a:pt x="17745" y="72069"/>
                </a:moveTo>
                <a:lnTo>
                  <a:pt x="17504" y="61742"/>
                </a:lnTo>
                <a:lnTo>
                  <a:pt x="16411" y="48614"/>
                </a:lnTo>
                <a:lnTo>
                  <a:pt x="14422" y="36360"/>
                </a:lnTo>
                <a:lnTo>
                  <a:pt x="11522" y="24952"/>
                </a:lnTo>
                <a:lnTo>
                  <a:pt x="6192" y="11053"/>
                </a:lnTo>
                <a:lnTo>
                  <a:pt x="0" y="0"/>
                </a:lnTo>
                <a:lnTo>
                  <a:pt x="257" y="141929"/>
                </a:lnTo>
                <a:lnTo>
                  <a:pt x="6288" y="130712"/>
                </a:lnTo>
                <a:lnTo>
                  <a:pt x="11014" y="118424"/>
                </a:lnTo>
                <a:lnTo>
                  <a:pt x="13323" y="110444"/>
                </a:lnTo>
                <a:lnTo>
                  <a:pt x="15800" y="98294"/>
                </a:lnTo>
                <a:lnTo>
                  <a:pt x="17264" y="85497"/>
                </a:lnTo>
                <a:lnTo>
                  <a:pt x="17745" y="720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326558" y="1263903"/>
            <a:ext cx="149336" cy="224662"/>
          </a:xfrm>
          <a:custGeom>
            <a:avLst/>
            <a:gdLst/>
            <a:ahLst/>
            <a:cxnLst/>
            <a:rect l="l" t="t" r="r" b="b"/>
            <a:pathLst>
              <a:path w="149336" h="224662">
                <a:moveTo>
                  <a:pt x="30899" y="222460"/>
                </a:moveTo>
                <a:lnTo>
                  <a:pt x="43790" y="224107"/>
                </a:lnTo>
                <a:lnTo>
                  <a:pt x="57731" y="224662"/>
                </a:lnTo>
                <a:lnTo>
                  <a:pt x="69356" y="224266"/>
                </a:lnTo>
                <a:lnTo>
                  <a:pt x="82415" y="222757"/>
                </a:lnTo>
                <a:lnTo>
                  <a:pt x="94542" y="220133"/>
                </a:lnTo>
                <a:lnTo>
                  <a:pt x="105737" y="216408"/>
                </a:lnTo>
                <a:lnTo>
                  <a:pt x="120487" y="208960"/>
                </a:lnTo>
                <a:lnTo>
                  <a:pt x="130791" y="201597"/>
                </a:lnTo>
                <a:lnTo>
                  <a:pt x="139773" y="192912"/>
                </a:lnTo>
                <a:lnTo>
                  <a:pt x="149336" y="180223"/>
                </a:lnTo>
                <a:lnTo>
                  <a:pt x="149078" y="38293"/>
                </a:lnTo>
                <a:lnTo>
                  <a:pt x="141551" y="28575"/>
                </a:lnTo>
                <a:lnTo>
                  <a:pt x="131780" y="19651"/>
                </a:lnTo>
                <a:lnTo>
                  <a:pt x="121128" y="12755"/>
                </a:lnTo>
                <a:lnTo>
                  <a:pt x="109039" y="7238"/>
                </a:lnTo>
                <a:lnTo>
                  <a:pt x="101317" y="4748"/>
                </a:lnTo>
                <a:lnTo>
                  <a:pt x="89452" y="2110"/>
                </a:lnTo>
                <a:lnTo>
                  <a:pt x="76532" y="527"/>
                </a:lnTo>
                <a:lnTo>
                  <a:pt x="62557" y="0"/>
                </a:lnTo>
                <a:lnTo>
                  <a:pt x="51037" y="389"/>
                </a:lnTo>
                <a:lnTo>
                  <a:pt x="37950" y="1895"/>
                </a:lnTo>
                <a:lnTo>
                  <a:pt x="25826" y="4521"/>
                </a:lnTo>
                <a:lnTo>
                  <a:pt x="14678" y="8255"/>
                </a:lnTo>
                <a:lnTo>
                  <a:pt x="0" y="15671"/>
                </a:lnTo>
                <a:lnTo>
                  <a:pt x="11249" y="111887"/>
                </a:lnTo>
                <a:lnTo>
                  <a:pt x="11282" y="108625"/>
                </a:lnTo>
                <a:lnTo>
                  <a:pt x="12178" y="95471"/>
                </a:lnTo>
                <a:lnTo>
                  <a:pt x="14297" y="83693"/>
                </a:lnTo>
                <a:lnTo>
                  <a:pt x="16329" y="75437"/>
                </a:lnTo>
                <a:lnTo>
                  <a:pt x="19250" y="68325"/>
                </a:lnTo>
                <a:lnTo>
                  <a:pt x="23314" y="62484"/>
                </a:lnTo>
                <a:lnTo>
                  <a:pt x="27378" y="56515"/>
                </a:lnTo>
                <a:lnTo>
                  <a:pt x="32458" y="52070"/>
                </a:lnTo>
                <a:lnTo>
                  <a:pt x="38681" y="49022"/>
                </a:lnTo>
                <a:lnTo>
                  <a:pt x="44904" y="45974"/>
                </a:lnTo>
                <a:lnTo>
                  <a:pt x="52270" y="44450"/>
                </a:lnTo>
                <a:lnTo>
                  <a:pt x="69923" y="44450"/>
                </a:lnTo>
                <a:lnTo>
                  <a:pt x="77670" y="46228"/>
                </a:lnTo>
                <a:lnTo>
                  <a:pt x="83893" y="49657"/>
                </a:lnTo>
                <a:lnTo>
                  <a:pt x="90116" y="52959"/>
                </a:lnTo>
                <a:lnTo>
                  <a:pt x="95069" y="57785"/>
                </a:lnTo>
                <a:lnTo>
                  <a:pt x="98752" y="63881"/>
                </a:lnTo>
                <a:lnTo>
                  <a:pt x="102435" y="69976"/>
                </a:lnTo>
                <a:lnTo>
                  <a:pt x="105102" y="77216"/>
                </a:lnTo>
                <a:lnTo>
                  <a:pt x="106626" y="85471"/>
                </a:lnTo>
                <a:lnTo>
                  <a:pt x="106935" y="87084"/>
                </a:lnTo>
                <a:lnTo>
                  <a:pt x="108526" y="99303"/>
                </a:lnTo>
                <a:lnTo>
                  <a:pt x="109039" y="112522"/>
                </a:lnTo>
                <a:lnTo>
                  <a:pt x="109003" y="115897"/>
                </a:lnTo>
                <a:lnTo>
                  <a:pt x="108125" y="129060"/>
                </a:lnTo>
                <a:lnTo>
                  <a:pt x="106118" y="140843"/>
                </a:lnTo>
                <a:lnTo>
                  <a:pt x="104213" y="149098"/>
                </a:lnTo>
                <a:lnTo>
                  <a:pt x="101165" y="156083"/>
                </a:lnTo>
                <a:lnTo>
                  <a:pt x="97228" y="161925"/>
                </a:lnTo>
                <a:lnTo>
                  <a:pt x="93164" y="167640"/>
                </a:lnTo>
                <a:lnTo>
                  <a:pt x="88084" y="172085"/>
                </a:lnTo>
                <a:lnTo>
                  <a:pt x="81734" y="175133"/>
                </a:lnTo>
                <a:lnTo>
                  <a:pt x="75511" y="178181"/>
                </a:lnTo>
                <a:lnTo>
                  <a:pt x="68145" y="179705"/>
                </a:lnTo>
                <a:lnTo>
                  <a:pt x="50492" y="179705"/>
                </a:lnTo>
                <a:lnTo>
                  <a:pt x="42745" y="178054"/>
                </a:lnTo>
                <a:lnTo>
                  <a:pt x="36522" y="174751"/>
                </a:lnTo>
                <a:lnTo>
                  <a:pt x="30172" y="171323"/>
                </a:lnTo>
                <a:lnTo>
                  <a:pt x="25219" y="166624"/>
                </a:lnTo>
                <a:lnTo>
                  <a:pt x="21663" y="160528"/>
                </a:lnTo>
                <a:lnTo>
                  <a:pt x="17980" y="154432"/>
                </a:lnTo>
                <a:lnTo>
                  <a:pt x="15313" y="147320"/>
                </a:lnTo>
                <a:lnTo>
                  <a:pt x="13662" y="139065"/>
                </a:lnTo>
                <a:lnTo>
                  <a:pt x="13332" y="137341"/>
                </a:lnTo>
                <a:lnTo>
                  <a:pt x="11757" y="125103"/>
                </a:lnTo>
                <a:lnTo>
                  <a:pt x="11503" y="217297"/>
                </a:lnTo>
                <a:lnTo>
                  <a:pt x="19044" y="219752"/>
                </a:lnTo>
                <a:lnTo>
                  <a:pt x="30899" y="222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280023" y="1279575"/>
            <a:ext cx="58293" cy="201625"/>
          </a:xfrm>
          <a:custGeom>
            <a:avLst/>
            <a:gdLst/>
            <a:ahLst/>
            <a:cxnLst/>
            <a:rect l="l" t="t" r="r" b="b"/>
            <a:pathLst>
              <a:path w="58293" h="201625">
                <a:moveTo>
                  <a:pt x="6730" y="52146"/>
                </a:moveTo>
                <a:lnTo>
                  <a:pt x="4445" y="60279"/>
                </a:lnTo>
                <a:lnTo>
                  <a:pt x="1985" y="72449"/>
                </a:lnTo>
                <a:lnTo>
                  <a:pt x="498" y="85232"/>
                </a:lnTo>
                <a:lnTo>
                  <a:pt x="0" y="98628"/>
                </a:lnTo>
                <a:lnTo>
                  <a:pt x="230" y="108676"/>
                </a:lnTo>
                <a:lnTo>
                  <a:pt x="1317" y="121828"/>
                </a:lnTo>
                <a:lnTo>
                  <a:pt x="3310" y="134099"/>
                </a:lnTo>
                <a:lnTo>
                  <a:pt x="6223" y="145491"/>
                </a:lnTo>
                <a:lnTo>
                  <a:pt x="11576" y="159426"/>
                </a:lnTo>
                <a:lnTo>
                  <a:pt x="17795" y="170459"/>
                </a:lnTo>
                <a:lnTo>
                  <a:pt x="25400" y="180162"/>
                </a:lnTo>
                <a:lnTo>
                  <a:pt x="35295" y="189190"/>
                </a:lnTo>
                <a:lnTo>
                  <a:pt x="45969" y="196105"/>
                </a:lnTo>
                <a:lnTo>
                  <a:pt x="58038" y="201625"/>
                </a:lnTo>
                <a:lnTo>
                  <a:pt x="58293" y="109432"/>
                </a:lnTo>
                <a:lnTo>
                  <a:pt x="57785" y="96215"/>
                </a:lnTo>
                <a:lnTo>
                  <a:pt x="46535" y="0"/>
                </a:lnTo>
                <a:lnTo>
                  <a:pt x="36233" y="7337"/>
                </a:lnTo>
                <a:lnTo>
                  <a:pt x="27177" y="15951"/>
                </a:lnTo>
                <a:lnTo>
                  <a:pt x="17642" y="28582"/>
                </a:lnTo>
                <a:lnTo>
                  <a:pt x="11557" y="39795"/>
                </a:lnTo>
                <a:lnTo>
                  <a:pt x="6730" y="521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525514" y="1263903"/>
            <a:ext cx="152145" cy="224662"/>
          </a:xfrm>
          <a:custGeom>
            <a:avLst/>
            <a:gdLst/>
            <a:ahLst/>
            <a:cxnLst/>
            <a:rect l="l" t="t" r="r" b="b"/>
            <a:pathLst>
              <a:path w="152145" h="224662">
                <a:moveTo>
                  <a:pt x="31750" y="220472"/>
                </a:moveTo>
                <a:lnTo>
                  <a:pt x="37845" y="221869"/>
                </a:lnTo>
                <a:lnTo>
                  <a:pt x="44576" y="222885"/>
                </a:lnTo>
                <a:lnTo>
                  <a:pt x="51307" y="224028"/>
                </a:lnTo>
                <a:lnTo>
                  <a:pt x="58419" y="224662"/>
                </a:lnTo>
                <a:lnTo>
                  <a:pt x="65912" y="224662"/>
                </a:lnTo>
                <a:lnTo>
                  <a:pt x="75630" y="224336"/>
                </a:lnTo>
                <a:lnTo>
                  <a:pt x="88305" y="222857"/>
                </a:lnTo>
                <a:lnTo>
                  <a:pt x="100329" y="220218"/>
                </a:lnTo>
                <a:lnTo>
                  <a:pt x="105365" y="218724"/>
                </a:lnTo>
                <a:lnTo>
                  <a:pt x="117298" y="213745"/>
                </a:lnTo>
                <a:lnTo>
                  <a:pt x="127761" y="207263"/>
                </a:lnTo>
                <a:lnTo>
                  <a:pt x="138910" y="196383"/>
                </a:lnTo>
                <a:lnTo>
                  <a:pt x="145668" y="185547"/>
                </a:lnTo>
                <a:lnTo>
                  <a:pt x="147665" y="181078"/>
                </a:lnTo>
                <a:lnTo>
                  <a:pt x="151025" y="169087"/>
                </a:lnTo>
                <a:lnTo>
                  <a:pt x="152145" y="155701"/>
                </a:lnTo>
                <a:lnTo>
                  <a:pt x="152145" y="146558"/>
                </a:lnTo>
                <a:lnTo>
                  <a:pt x="150621" y="138684"/>
                </a:lnTo>
                <a:lnTo>
                  <a:pt x="147827" y="132080"/>
                </a:lnTo>
                <a:lnTo>
                  <a:pt x="145033" y="125475"/>
                </a:lnTo>
                <a:lnTo>
                  <a:pt x="141350" y="119761"/>
                </a:lnTo>
                <a:lnTo>
                  <a:pt x="136651" y="115062"/>
                </a:lnTo>
                <a:lnTo>
                  <a:pt x="132079" y="110236"/>
                </a:lnTo>
                <a:lnTo>
                  <a:pt x="126872" y="106172"/>
                </a:lnTo>
                <a:lnTo>
                  <a:pt x="120903" y="102997"/>
                </a:lnTo>
                <a:lnTo>
                  <a:pt x="115061" y="99695"/>
                </a:lnTo>
                <a:lnTo>
                  <a:pt x="109092" y="96774"/>
                </a:lnTo>
                <a:lnTo>
                  <a:pt x="103124" y="94361"/>
                </a:lnTo>
                <a:lnTo>
                  <a:pt x="97027" y="91948"/>
                </a:lnTo>
                <a:lnTo>
                  <a:pt x="91058" y="89662"/>
                </a:lnTo>
                <a:lnTo>
                  <a:pt x="85216" y="87503"/>
                </a:lnTo>
                <a:lnTo>
                  <a:pt x="79375" y="85471"/>
                </a:lnTo>
                <a:lnTo>
                  <a:pt x="74040" y="83185"/>
                </a:lnTo>
                <a:lnTo>
                  <a:pt x="69468" y="80899"/>
                </a:lnTo>
                <a:lnTo>
                  <a:pt x="64896" y="78486"/>
                </a:lnTo>
                <a:lnTo>
                  <a:pt x="61086" y="75692"/>
                </a:lnTo>
                <a:lnTo>
                  <a:pt x="58292" y="72644"/>
                </a:lnTo>
                <a:lnTo>
                  <a:pt x="55499" y="69469"/>
                </a:lnTo>
                <a:lnTo>
                  <a:pt x="54101" y="65659"/>
                </a:lnTo>
                <a:lnTo>
                  <a:pt x="54101" y="58038"/>
                </a:lnTo>
                <a:lnTo>
                  <a:pt x="54736" y="55245"/>
                </a:lnTo>
                <a:lnTo>
                  <a:pt x="55879" y="52578"/>
                </a:lnTo>
                <a:lnTo>
                  <a:pt x="57022" y="50037"/>
                </a:lnTo>
                <a:lnTo>
                  <a:pt x="58800" y="47751"/>
                </a:lnTo>
                <a:lnTo>
                  <a:pt x="63626" y="43815"/>
                </a:lnTo>
                <a:lnTo>
                  <a:pt x="66675" y="42418"/>
                </a:lnTo>
                <a:lnTo>
                  <a:pt x="70357" y="41401"/>
                </a:lnTo>
                <a:lnTo>
                  <a:pt x="74040" y="40259"/>
                </a:lnTo>
                <a:lnTo>
                  <a:pt x="78485" y="39750"/>
                </a:lnTo>
                <a:lnTo>
                  <a:pt x="90677" y="39750"/>
                </a:lnTo>
                <a:lnTo>
                  <a:pt x="97027" y="40512"/>
                </a:lnTo>
                <a:lnTo>
                  <a:pt x="102615" y="42163"/>
                </a:lnTo>
                <a:lnTo>
                  <a:pt x="108203" y="43687"/>
                </a:lnTo>
                <a:lnTo>
                  <a:pt x="113156" y="45338"/>
                </a:lnTo>
                <a:lnTo>
                  <a:pt x="117347" y="47117"/>
                </a:lnTo>
                <a:lnTo>
                  <a:pt x="121665" y="48895"/>
                </a:lnTo>
                <a:lnTo>
                  <a:pt x="125094" y="50546"/>
                </a:lnTo>
                <a:lnTo>
                  <a:pt x="128015" y="52197"/>
                </a:lnTo>
                <a:lnTo>
                  <a:pt x="130809" y="53721"/>
                </a:lnTo>
                <a:lnTo>
                  <a:pt x="136397" y="54229"/>
                </a:lnTo>
                <a:lnTo>
                  <a:pt x="139953" y="49275"/>
                </a:lnTo>
                <a:lnTo>
                  <a:pt x="140842" y="42163"/>
                </a:lnTo>
                <a:lnTo>
                  <a:pt x="140842" y="28575"/>
                </a:lnTo>
                <a:lnTo>
                  <a:pt x="139826" y="20447"/>
                </a:lnTo>
                <a:lnTo>
                  <a:pt x="135508" y="13081"/>
                </a:lnTo>
                <a:lnTo>
                  <a:pt x="128396" y="9017"/>
                </a:lnTo>
                <a:lnTo>
                  <a:pt x="121157" y="6096"/>
                </a:lnTo>
                <a:lnTo>
                  <a:pt x="116331" y="4699"/>
                </a:lnTo>
                <a:lnTo>
                  <a:pt x="111632" y="3429"/>
                </a:lnTo>
                <a:lnTo>
                  <a:pt x="106299" y="2286"/>
                </a:lnTo>
                <a:lnTo>
                  <a:pt x="100456" y="1397"/>
                </a:lnTo>
                <a:lnTo>
                  <a:pt x="94487" y="508"/>
                </a:lnTo>
                <a:lnTo>
                  <a:pt x="88518" y="0"/>
                </a:lnTo>
                <a:lnTo>
                  <a:pt x="82168" y="0"/>
                </a:lnTo>
                <a:lnTo>
                  <a:pt x="72862" y="318"/>
                </a:lnTo>
                <a:lnTo>
                  <a:pt x="60116" y="1888"/>
                </a:lnTo>
                <a:lnTo>
                  <a:pt x="48386" y="4699"/>
                </a:lnTo>
                <a:lnTo>
                  <a:pt x="33012" y="11127"/>
                </a:lnTo>
                <a:lnTo>
                  <a:pt x="22859" y="17907"/>
                </a:lnTo>
                <a:lnTo>
                  <a:pt x="13358" y="27478"/>
                </a:lnTo>
                <a:lnTo>
                  <a:pt x="6730" y="38354"/>
                </a:lnTo>
                <a:lnTo>
                  <a:pt x="2417" y="51479"/>
                </a:lnTo>
                <a:lnTo>
                  <a:pt x="1142" y="64516"/>
                </a:lnTo>
                <a:lnTo>
                  <a:pt x="1142" y="73913"/>
                </a:lnTo>
                <a:lnTo>
                  <a:pt x="2539" y="81915"/>
                </a:lnTo>
                <a:lnTo>
                  <a:pt x="5333" y="88646"/>
                </a:lnTo>
                <a:lnTo>
                  <a:pt x="8000" y="95376"/>
                </a:lnTo>
                <a:lnTo>
                  <a:pt x="11683" y="101092"/>
                </a:lnTo>
                <a:lnTo>
                  <a:pt x="16255" y="105918"/>
                </a:lnTo>
                <a:lnTo>
                  <a:pt x="20827" y="110617"/>
                </a:lnTo>
                <a:lnTo>
                  <a:pt x="25907" y="114681"/>
                </a:lnTo>
                <a:lnTo>
                  <a:pt x="31622" y="117856"/>
                </a:lnTo>
                <a:lnTo>
                  <a:pt x="37337" y="121158"/>
                </a:lnTo>
                <a:lnTo>
                  <a:pt x="43306" y="124079"/>
                </a:lnTo>
                <a:lnTo>
                  <a:pt x="49275" y="126619"/>
                </a:lnTo>
                <a:lnTo>
                  <a:pt x="55244" y="129159"/>
                </a:lnTo>
                <a:lnTo>
                  <a:pt x="61213" y="131445"/>
                </a:lnTo>
                <a:lnTo>
                  <a:pt x="66928" y="133476"/>
                </a:lnTo>
                <a:lnTo>
                  <a:pt x="72643" y="135636"/>
                </a:lnTo>
                <a:lnTo>
                  <a:pt x="77724" y="137795"/>
                </a:lnTo>
                <a:lnTo>
                  <a:pt x="82295" y="140208"/>
                </a:lnTo>
                <a:lnTo>
                  <a:pt x="86867" y="142621"/>
                </a:lnTo>
                <a:lnTo>
                  <a:pt x="90550" y="145415"/>
                </a:lnTo>
                <a:lnTo>
                  <a:pt x="93217" y="148590"/>
                </a:lnTo>
                <a:lnTo>
                  <a:pt x="96011" y="151765"/>
                </a:lnTo>
                <a:lnTo>
                  <a:pt x="97408" y="155701"/>
                </a:lnTo>
                <a:lnTo>
                  <a:pt x="97408" y="163957"/>
                </a:lnTo>
                <a:lnTo>
                  <a:pt x="96646" y="167386"/>
                </a:lnTo>
                <a:lnTo>
                  <a:pt x="95122" y="170434"/>
                </a:lnTo>
                <a:lnTo>
                  <a:pt x="93725" y="173355"/>
                </a:lnTo>
                <a:lnTo>
                  <a:pt x="91439" y="175768"/>
                </a:lnTo>
                <a:lnTo>
                  <a:pt x="88518" y="177800"/>
                </a:lnTo>
                <a:lnTo>
                  <a:pt x="85725" y="179705"/>
                </a:lnTo>
                <a:lnTo>
                  <a:pt x="82295" y="181101"/>
                </a:lnTo>
                <a:lnTo>
                  <a:pt x="78358" y="182245"/>
                </a:lnTo>
                <a:lnTo>
                  <a:pt x="74294" y="183261"/>
                </a:lnTo>
                <a:lnTo>
                  <a:pt x="69850" y="183769"/>
                </a:lnTo>
                <a:lnTo>
                  <a:pt x="56768" y="183769"/>
                </a:lnTo>
                <a:lnTo>
                  <a:pt x="49529" y="182753"/>
                </a:lnTo>
                <a:lnTo>
                  <a:pt x="43306" y="180848"/>
                </a:lnTo>
                <a:lnTo>
                  <a:pt x="36956" y="178943"/>
                </a:lnTo>
                <a:lnTo>
                  <a:pt x="31368" y="176784"/>
                </a:lnTo>
                <a:lnTo>
                  <a:pt x="26669" y="174625"/>
                </a:lnTo>
                <a:lnTo>
                  <a:pt x="21843" y="172338"/>
                </a:lnTo>
                <a:lnTo>
                  <a:pt x="17906" y="170307"/>
                </a:lnTo>
                <a:lnTo>
                  <a:pt x="14731" y="168529"/>
                </a:lnTo>
                <a:lnTo>
                  <a:pt x="11429" y="166624"/>
                </a:lnTo>
                <a:lnTo>
                  <a:pt x="7365" y="165735"/>
                </a:lnTo>
                <a:lnTo>
                  <a:pt x="4063" y="166497"/>
                </a:lnTo>
                <a:lnTo>
                  <a:pt x="1777" y="169545"/>
                </a:lnTo>
                <a:lnTo>
                  <a:pt x="761" y="173228"/>
                </a:lnTo>
                <a:lnTo>
                  <a:pt x="507" y="175895"/>
                </a:lnTo>
                <a:lnTo>
                  <a:pt x="253" y="178435"/>
                </a:lnTo>
                <a:lnTo>
                  <a:pt x="0" y="181863"/>
                </a:lnTo>
                <a:lnTo>
                  <a:pt x="0" y="192786"/>
                </a:lnTo>
                <a:lnTo>
                  <a:pt x="507" y="197738"/>
                </a:lnTo>
                <a:lnTo>
                  <a:pt x="1396" y="201041"/>
                </a:lnTo>
                <a:lnTo>
                  <a:pt x="2285" y="204470"/>
                </a:lnTo>
                <a:lnTo>
                  <a:pt x="5206" y="208407"/>
                </a:lnTo>
                <a:lnTo>
                  <a:pt x="9397" y="211709"/>
                </a:lnTo>
                <a:lnTo>
                  <a:pt x="12953" y="213487"/>
                </a:lnTo>
                <a:lnTo>
                  <a:pt x="16636" y="215265"/>
                </a:lnTo>
                <a:lnTo>
                  <a:pt x="21081" y="217043"/>
                </a:lnTo>
                <a:lnTo>
                  <a:pt x="26415" y="218694"/>
                </a:lnTo>
                <a:lnTo>
                  <a:pt x="31750" y="2204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692773" y="1215263"/>
            <a:ext cx="140843" cy="272541"/>
          </a:xfrm>
          <a:custGeom>
            <a:avLst/>
            <a:gdLst/>
            <a:ahLst/>
            <a:cxnLst/>
            <a:rect l="l" t="t" r="r" b="b"/>
            <a:pathLst>
              <a:path w="140843" h="272541">
                <a:moveTo>
                  <a:pt x="134620" y="54228"/>
                </a:moveTo>
                <a:lnTo>
                  <a:pt x="131825" y="53848"/>
                </a:lnTo>
                <a:lnTo>
                  <a:pt x="88519" y="53848"/>
                </a:lnTo>
                <a:lnTo>
                  <a:pt x="88519" y="9398"/>
                </a:lnTo>
                <a:lnTo>
                  <a:pt x="88137" y="6603"/>
                </a:lnTo>
                <a:lnTo>
                  <a:pt x="84835" y="3175"/>
                </a:lnTo>
                <a:lnTo>
                  <a:pt x="80645" y="1524"/>
                </a:lnTo>
                <a:lnTo>
                  <a:pt x="77850" y="888"/>
                </a:lnTo>
                <a:lnTo>
                  <a:pt x="74168" y="508"/>
                </a:lnTo>
                <a:lnTo>
                  <a:pt x="70484" y="253"/>
                </a:lnTo>
                <a:lnTo>
                  <a:pt x="65912" y="0"/>
                </a:lnTo>
                <a:lnTo>
                  <a:pt x="55118" y="0"/>
                </a:lnTo>
                <a:lnTo>
                  <a:pt x="50546" y="253"/>
                </a:lnTo>
                <a:lnTo>
                  <a:pt x="46990" y="508"/>
                </a:lnTo>
                <a:lnTo>
                  <a:pt x="43306" y="888"/>
                </a:lnTo>
                <a:lnTo>
                  <a:pt x="40385" y="1524"/>
                </a:lnTo>
                <a:lnTo>
                  <a:pt x="36068" y="3175"/>
                </a:lnTo>
                <a:lnTo>
                  <a:pt x="32893" y="6603"/>
                </a:lnTo>
                <a:lnTo>
                  <a:pt x="32511" y="9398"/>
                </a:lnTo>
                <a:lnTo>
                  <a:pt x="32511" y="53848"/>
                </a:lnTo>
                <a:lnTo>
                  <a:pt x="7366" y="53848"/>
                </a:lnTo>
                <a:lnTo>
                  <a:pt x="3809" y="55625"/>
                </a:lnTo>
                <a:lnTo>
                  <a:pt x="2158" y="58674"/>
                </a:lnTo>
                <a:lnTo>
                  <a:pt x="888" y="62611"/>
                </a:lnTo>
                <a:lnTo>
                  <a:pt x="507" y="65659"/>
                </a:lnTo>
                <a:lnTo>
                  <a:pt x="126" y="68579"/>
                </a:lnTo>
                <a:lnTo>
                  <a:pt x="0" y="84709"/>
                </a:lnTo>
                <a:lnTo>
                  <a:pt x="634" y="90550"/>
                </a:lnTo>
                <a:lnTo>
                  <a:pt x="2158" y="94107"/>
                </a:lnTo>
                <a:lnTo>
                  <a:pt x="3682" y="97662"/>
                </a:lnTo>
                <a:lnTo>
                  <a:pt x="5842" y="99313"/>
                </a:lnTo>
                <a:lnTo>
                  <a:pt x="32511" y="99313"/>
                </a:lnTo>
                <a:lnTo>
                  <a:pt x="32511" y="201422"/>
                </a:lnTo>
                <a:lnTo>
                  <a:pt x="32668" y="208627"/>
                </a:lnTo>
                <a:lnTo>
                  <a:pt x="33889" y="221623"/>
                </a:lnTo>
                <a:lnTo>
                  <a:pt x="36322" y="233045"/>
                </a:lnTo>
                <a:lnTo>
                  <a:pt x="38861" y="242062"/>
                </a:lnTo>
                <a:lnTo>
                  <a:pt x="42799" y="249427"/>
                </a:lnTo>
                <a:lnTo>
                  <a:pt x="48132" y="255270"/>
                </a:lnTo>
                <a:lnTo>
                  <a:pt x="53467" y="261112"/>
                </a:lnTo>
                <a:lnTo>
                  <a:pt x="60325" y="265557"/>
                </a:lnTo>
                <a:lnTo>
                  <a:pt x="68452" y="268350"/>
                </a:lnTo>
                <a:lnTo>
                  <a:pt x="71887" y="269410"/>
                </a:lnTo>
                <a:lnTo>
                  <a:pt x="83888" y="271759"/>
                </a:lnTo>
                <a:lnTo>
                  <a:pt x="97535" y="272541"/>
                </a:lnTo>
                <a:lnTo>
                  <a:pt x="105791" y="272414"/>
                </a:lnTo>
                <a:lnTo>
                  <a:pt x="109854" y="271907"/>
                </a:lnTo>
                <a:lnTo>
                  <a:pt x="113919" y="271525"/>
                </a:lnTo>
                <a:lnTo>
                  <a:pt x="117728" y="270890"/>
                </a:lnTo>
                <a:lnTo>
                  <a:pt x="121284" y="270001"/>
                </a:lnTo>
                <a:lnTo>
                  <a:pt x="124713" y="269239"/>
                </a:lnTo>
                <a:lnTo>
                  <a:pt x="127761" y="268224"/>
                </a:lnTo>
                <a:lnTo>
                  <a:pt x="130428" y="267081"/>
                </a:lnTo>
                <a:lnTo>
                  <a:pt x="132969" y="266064"/>
                </a:lnTo>
                <a:lnTo>
                  <a:pt x="136398" y="263271"/>
                </a:lnTo>
                <a:lnTo>
                  <a:pt x="138810" y="259461"/>
                </a:lnTo>
                <a:lnTo>
                  <a:pt x="139573" y="255904"/>
                </a:lnTo>
                <a:lnTo>
                  <a:pt x="140461" y="252475"/>
                </a:lnTo>
                <a:lnTo>
                  <a:pt x="140843" y="247396"/>
                </a:lnTo>
                <a:lnTo>
                  <a:pt x="140843" y="236727"/>
                </a:lnTo>
                <a:lnTo>
                  <a:pt x="140588" y="233299"/>
                </a:lnTo>
                <a:lnTo>
                  <a:pt x="140207" y="230632"/>
                </a:lnTo>
                <a:lnTo>
                  <a:pt x="139826" y="227964"/>
                </a:lnTo>
                <a:lnTo>
                  <a:pt x="139065" y="224282"/>
                </a:lnTo>
                <a:lnTo>
                  <a:pt x="136271" y="220599"/>
                </a:lnTo>
                <a:lnTo>
                  <a:pt x="133476" y="220345"/>
                </a:lnTo>
                <a:lnTo>
                  <a:pt x="129794" y="221614"/>
                </a:lnTo>
                <a:lnTo>
                  <a:pt x="126365" y="222885"/>
                </a:lnTo>
                <a:lnTo>
                  <a:pt x="122427" y="224154"/>
                </a:lnTo>
                <a:lnTo>
                  <a:pt x="117728" y="225171"/>
                </a:lnTo>
                <a:lnTo>
                  <a:pt x="114934" y="225425"/>
                </a:lnTo>
                <a:lnTo>
                  <a:pt x="103250" y="225425"/>
                </a:lnTo>
                <a:lnTo>
                  <a:pt x="97154" y="222758"/>
                </a:lnTo>
                <a:lnTo>
                  <a:pt x="93725" y="217297"/>
                </a:lnTo>
                <a:lnTo>
                  <a:pt x="90297" y="211962"/>
                </a:lnTo>
                <a:lnTo>
                  <a:pt x="88519" y="203708"/>
                </a:lnTo>
                <a:lnTo>
                  <a:pt x="88519" y="99313"/>
                </a:lnTo>
                <a:lnTo>
                  <a:pt x="134874" y="99313"/>
                </a:lnTo>
                <a:lnTo>
                  <a:pt x="137032" y="97662"/>
                </a:lnTo>
                <a:lnTo>
                  <a:pt x="138556" y="94107"/>
                </a:lnTo>
                <a:lnTo>
                  <a:pt x="140080" y="90550"/>
                </a:lnTo>
                <a:lnTo>
                  <a:pt x="140843" y="84709"/>
                </a:lnTo>
                <a:lnTo>
                  <a:pt x="140843" y="72262"/>
                </a:lnTo>
                <a:lnTo>
                  <a:pt x="140588" y="68579"/>
                </a:lnTo>
                <a:lnTo>
                  <a:pt x="140207" y="65659"/>
                </a:lnTo>
                <a:lnTo>
                  <a:pt x="139826" y="62611"/>
                </a:lnTo>
                <a:lnTo>
                  <a:pt x="139319" y="60325"/>
                </a:lnTo>
                <a:lnTo>
                  <a:pt x="137795" y="56896"/>
                </a:lnTo>
                <a:lnTo>
                  <a:pt x="134620" y="542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913626" y="1271777"/>
            <a:ext cx="3301" cy="82550"/>
          </a:xfrm>
          <a:custGeom>
            <a:avLst/>
            <a:gdLst/>
            <a:ahLst/>
            <a:cxnLst/>
            <a:rect l="l" t="t" r="r" b="b"/>
            <a:pathLst>
              <a:path w="3301" h="82550">
                <a:moveTo>
                  <a:pt x="0" y="82550"/>
                </a:moveTo>
                <a:lnTo>
                  <a:pt x="380" y="75564"/>
                </a:lnTo>
                <a:lnTo>
                  <a:pt x="1397" y="68961"/>
                </a:lnTo>
                <a:lnTo>
                  <a:pt x="3301" y="62864"/>
                </a:lnTo>
                <a:lnTo>
                  <a:pt x="1904" y="0"/>
                </a:lnTo>
                <a:lnTo>
                  <a:pt x="867" y="436"/>
                </a:lnTo>
                <a:lnTo>
                  <a:pt x="0" y="82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029958" y="1291716"/>
            <a:ext cx="22098" cy="98806"/>
          </a:xfrm>
          <a:custGeom>
            <a:avLst/>
            <a:gdLst/>
            <a:ahLst/>
            <a:cxnLst/>
            <a:rect l="l" t="t" r="r" b="b"/>
            <a:pathLst>
              <a:path w="22098" h="98806">
                <a:moveTo>
                  <a:pt x="22098" y="85598"/>
                </a:moveTo>
                <a:lnTo>
                  <a:pt x="22094" y="68652"/>
                </a:lnTo>
                <a:lnTo>
                  <a:pt x="21443" y="55417"/>
                </a:lnTo>
                <a:lnTo>
                  <a:pt x="19666" y="42854"/>
                </a:lnTo>
                <a:lnTo>
                  <a:pt x="16764" y="30987"/>
                </a:lnTo>
                <a:lnTo>
                  <a:pt x="13312" y="21376"/>
                </a:lnTo>
                <a:lnTo>
                  <a:pt x="7448" y="10076"/>
                </a:lnTo>
                <a:lnTo>
                  <a:pt x="0" y="0"/>
                </a:lnTo>
                <a:lnTo>
                  <a:pt x="4952" y="98806"/>
                </a:lnTo>
                <a:lnTo>
                  <a:pt x="10287" y="98806"/>
                </a:lnTo>
                <a:lnTo>
                  <a:pt x="14477" y="97155"/>
                </a:lnTo>
                <a:lnTo>
                  <a:pt x="17525" y="93853"/>
                </a:lnTo>
                <a:lnTo>
                  <a:pt x="20574" y="90678"/>
                </a:lnTo>
                <a:lnTo>
                  <a:pt x="22098" y="855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856476" y="1263903"/>
            <a:ext cx="186181" cy="224662"/>
          </a:xfrm>
          <a:custGeom>
            <a:avLst/>
            <a:gdLst/>
            <a:ahLst/>
            <a:cxnLst/>
            <a:rect l="l" t="t" r="r" b="b"/>
            <a:pathLst>
              <a:path w="186181" h="224662">
                <a:moveTo>
                  <a:pt x="58166" y="142748"/>
                </a:moveTo>
                <a:lnTo>
                  <a:pt x="57150" y="135128"/>
                </a:lnTo>
                <a:lnTo>
                  <a:pt x="57150" y="126619"/>
                </a:lnTo>
                <a:lnTo>
                  <a:pt x="178434" y="126619"/>
                </a:lnTo>
                <a:lnTo>
                  <a:pt x="173481" y="27812"/>
                </a:lnTo>
                <a:lnTo>
                  <a:pt x="166454" y="20853"/>
                </a:lnTo>
                <a:lnTo>
                  <a:pt x="156235" y="13397"/>
                </a:lnTo>
                <a:lnTo>
                  <a:pt x="144399" y="7366"/>
                </a:lnTo>
                <a:lnTo>
                  <a:pt x="139901" y="5693"/>
                </a:lnTo>
                <a:lnTo>
                  <a:pt x="128340" y="2555"/>
                </a:lnTo>
                <a:lnTo>
                  <a:pt x="115579" y="645"/>
                </a:lnTo>
                <a:lnTo>
                  <a:pt x="101600" y="0"/>
                </a:lnTo>
                <a:lnTo>
                  <a:pt x="96023" y="113"/>
                </a:lnTo>
                <a:lnTo>
                  <a:pt x="82878" y="1355"/>
                </a:lnTo>
                <a:lnTo>
                  <a:pt x="70549" y="3948"/>
                </a:lnTo>
                <a:lnTo>
                  <a:pt x="59054" y="7874"/>
                </a:lnTo>
                <a:lnTo>
                  <a:pt x="60451" y="70738"/>
                </a:lnTo>
                <a:lnTo>
                  <a:pt x="62229" y="64516"/>
                </a:lnTo>
                <a:lnTo>
                  <a:pt x="64897" y="59182"/>
                </a:lnTo>
                <a:lnTo>
                  <a:pt x="68452" y="54610"/>
                </a:lnTo>
                <a:lnTo>
                  <a:pt x="72008" y="50037"/>
                </a:lnTo>
                <a:lnTo>
                  <a:pt x="76326" y="46482"/>
                </a:lnTo>
                <a:lnTo>
                  <a:pt x="81660" y="43815"/>
                </a:lnTo>
                <a:lnTo>
                  <a:pt x="86868" y="41148"/>
                </a:lnTo>
                <a:lnTo>
                  <a:pt x="93091" y="39750"/>
                </a:lnTo>
                <a:lnTo>
                  <a:pt x="100202" y="39750"/>
                </a:lnTo>
                <a:lnTo>
                  <a:pt x="110417" y="40654"/>
                </a:lnTo>
                <a:lnTo>
                  <a:pt x="122538" y="45137"/>
                </a:lnTo>
                <a:lnTo>
                  <a:pt x="131572" y="53340"/>
                </a:lnTo>
                <a:lnTo>
                  <a:pt x="137305" y="63670"/>
                </a:lnTo>
                <a:lnTo>
                  <a:pt x="140400" y="75945"/>
                </a:lnTo>
                <a:lnTo>
                  <a:pt x="141097" y="90424"/>
                </a:lnTo>
                <a:lnTo>
                  <a:pt x="57150" y="90424"/>
                </a:lnTo>
                <a:lnTo>
                  <a:pt x="58017" y="8310"/>
                </a:lnTo>
                <a:lnTo>
                  <a:pt x="46494" y="14222"/>
                </a:lnTo>
                <a:lnTo>
                  <a:pt x="36172" y="21603"/>
                </a:lnTo>
                <a:lnTo>
                  <a:pt x="27050" y="30480"/>
                </a:lnTo>
                <a:lnTo>
                  <a:pt x="17813" y="42924"/>
                </a:lnTo>
                <a:lnTo>
                  <a:pt x="11800" y="54190"/>
                </a:lnTo>
                <a:lnTo>
                  <a:pt x="6984" y="66675"/>
                </a:lnTo>
                <a:lnTo>
                  <a:pt x="4314" y="75986"/>
                </a:lnTo>
                <a:lnTo>
                  <a:pt x="1908" y="88136"/>
                </a:lnTo>
                <a:lnTo>
                  <a:pt x="474" y="100997"/>
                </a:lnTo>
                <a:lnTo>
                  <a:pt x="0" y="114554"/>
                </a:lnTo>
                <a:lnTo>
                  <a:pt x="325" y="126711"/>
                </a:lnTo>
                <a:lnTo>
                  <a:pt x="1522" y="139834"/>
                </a:lnTo>
                <a:lnTo>
                  <a:pt x="3610" y="151987"/>
                </a:lnTo>
                <a:lnTo>
                  <a:pt x="6603" y="163195"/>
                </a:lnTo>
                <a:lnTo>
                  <a:pt x="12275" y="177264"/>
                </a:lnTo>
                <a:lnTo>
                  <a:pt x="18722" y="188149"/>
                </a:lnTo>
                <a:lnTo>
                  <a:pt x="26543" y="197612"/>
                </a:lnTo>
                <a:lnTo>
                  <a:pt x="36778" y="206282"/>
                </a:lnTo>
                <a:lnTo>
                  <a:pt x="47663" y="212845"/>
                </a:lnTo>
                <a:lnTo>
                  <a:pt x="59944" y="217932"/>
                </a:lnTo>
                <a:lnTo>
                  <a:pt x="67820" y="220241"/>
                </a:lnTo>
                <a:lnTo>
                  <a:pt x="79758" y="222687"/>
                </a:lnTo>
                <a:lnTo>
                  <a:pt x="92664" y="224166"/>
                </a:lnTo>
                <a:lnTo>
                  <a:pt x="106552" y="224662"/>
                </a:lnTo>
                <a:lnTo>
                  <a:pt x="109027" y="224649"/>
                </a:lnTo>
                <a:lnTo>
                  <a:pt x="121995" y="224102"/>
                </a:lnTo>
                <a:lnTo>
                  <a:pt x="134239" y="222758"/>
                </a:lnTo>
                <a:lnTo>
                  <a:pt x="142875" y="221487"/>
                </a:lnTo>
                <a:lnTo>
                  <a:pt x="150495" y="219963"/>
                </a:lnTo>
                <a:lnTo>
                  <a:pt x="163829" y="216535"/>
                </a:lnTo>
                <a:lnTo>
                  <a:pt x="173735" y="212979"/>
                </a:lnTo>
                <a:lnTo>
                  <a:pt x="180721" y="209804"/>
                </a:lnTo>
                <a:lnTo>
                  <a:pt x="185293" y="201422"/>
                </a:lnTo>
                <a:lnTo>
                  <a:pt x="186181" y="193167"/>
                </a:lnTo>
                <a:lnTo>
                  <a:pt x="185927" y="177800"/>
                </a:lnTo>
                <a:lnTo>
                  <a:pt x="183260" y="169925"/>
                </a:lnTo>
                <a:lnTo>
                  <a:pt x="173990" y="169291"/>
                </a:lnTo>
                <a:lnTo>
                  <a:pt x="166750" y="172085"/>
                </a:lnTo>
                <a:lnTo>
                  <a:pt x="162305" y="173736"/>
                </a:lnTo>
                <a:lnTo>
                  <a:pt x="156845" y="175387"/>
                </a:lnTo>
                <a:lnTo>
                  <a:pt x="151383" y="177165"/>
                </a:lnTo>
                <a:lnTo>
                  <a:pt x="145033" y="178688"/>
                </a:lnTo>
                <a:lnTo>
                  <a:pt x="137541" y="180086"/>
                </a:lnTo>
                <a:lnTo>
                  <a:pt x="137022" y="180181"/>
                </a:lnTo>
                <a:lnTo>
                  <a:pt x="125145" y="181714"/>
                </a:lnTo>
                <a:lnTo>
                  <a:pt x="111632" y="182245"/>
                </a:lnTo>
                <a:lnTo>
                  <a:pt x="101980" y="182245"/>
                </a:lnTo>
                <a:lnTo>
                  <a:pt x="93725" y="180975"/>
                </a:lnTo>
                <a:lnTo>
                  <a:pt x="86741" y="178435"/>
                </a:lnTo>
                <a:lnTo>
                  <a:pt x="79882" y="175895"/>
                </a:lnTo>
                <a:lnTo>
                  <a:pt x="74168" y="172212"/>
                </a:lnTo>
                <a:lnTo>
                  <a:pt x="69850" y="167386"/>
                </a:lnTo>
                <a:lnTo>
                  <a:pt x="65404" y="162560"/>
                </a:lnTo>
                <a:lnTo>
                  <a:pt x="62229" y="156591"/>
                </a:lnTo>
                <a:lnTo>
                  <a:pt x="60198" y="149733"/>
                </a:lnTo>
                <a:lnTo>
                  <a:pt x="58166" y="1427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098283" y="1263903"/>
            <a:ext cx="190119" cy="220853"/>
          </a:xfrm>
          <a:custGeom>
            <a:avLst/>
            <a:gdLst/>
            <a:ahLst/>
            <a:cxnLst/>
            <a:rect l="l" t="t" r="r" b="b"/>
            <a:pathLst>
              <a:path w="190119" h="220853">
                <a:moveTo>
                  <a:pt x="48006" y="11303"/>
                </a:moveTo>
                <a:lnTo>
                  <a:pt x="46100" y="7747"/>
                </a:lnTo>
                <a:lnTo>
                  <a:pt x="43180" y="6096"/>
                </a:lnTo>
                <a:lnTo>
                  <a:pt x="38989" y="4825"/>
                </a:lnTo>
                <a:lnTo>
                  <a:pt x="35941" y="4445"/>
                </a:lnTo>
                <a:lnTo>
                  <a:pt x="32766" y="4063"/>
                </a:lnTo>
                <a:lnTo>
                  <a:pt x="28829" y="3810"/>
                </a:lnTo>
                <a:lnTo>
                  <a:pt x="19431" y="3810"/>
                </a:lnTo>
                <a:lnTo>
                  <a:pt x="15621" y="4063"/>
                </a:lnTo>
                <a:lnTo>
                  <a:pt x="12573" y="4445"/>
                </a:lnTo>
                <a:lnTo>
                  <a:pt x="9525" y="4825"/>
                </a:lnTo>
                <a:lnTo>
                  <a:pt x="6985" y="5334"/>
                </a:lnTo>
                <a:lnTo>
                  <a:pt x="3175" y="6858"/>
                </a:lnTo>
                <a:lnTo>
                  <a:pt x="381" y="10033"/>
                </a:lnTo>
                <a:lnTo>
                  <a:pt x="0" y="12826"/>
                </a:lnTo>
                <a:lnTo>
                  <a:pt x="0" y="211836"/>
                </a:lnTo>
                <a:lnTo>
                  <a:pt x="8000" y="219329"/>
                </a:lnTo>
                <a:lnTo>
                  <a:pt x="18034" y="220599"/>
                </a:lnTo>
                <a:lnTo>
                  <a:pt x="22606" y="220853"/>
                </a:lnTo>
                <a:lnTo>
                  <a:pt x="33527" y="220853"/>
                </a:lnTo>
                <a:lnTo>
                  <a:pt x="41656" y="220218"/>
                </a:lnTo>
                <a:lnTo>
                  <a:pt x="52450" y="217805"/>
                </a:lnTo>
                <a:lnTo>
                  <a:pt x="56261" y="211836"/>
                </a:lnTo>
                <a:lnTo>
                  <a:pt x="56261" y="79501"/>
                </a:lnTo>
                <a:lnTo>
                  <a:pt x="61172" y="73566"/>
                </a:lnTo>
                <a:lnTo>
                  <a:pt x="70189" y="64061"/>
                </a:lnTo>
                <a:lnTo>
                  <a:pt x="78994" y="56769"/>
                </a:lnTo>
                <a:lnTo>
                  <a:pt x="86233" y="51562"/>
                </a:lnTo>
                <a:lnTo>
                  <a:pt x="93472" y="48895"/>
                </a:lnTo>
                <a:lnTo>
                  <a:pt x="106299" y="48895"/>
                </a:lnTo>
                <a:lnTo>
                  <a:pt x="111251" y="50037"/>
                </a:lnTo>
                <a:lnTo>
                  <a:pt x="115443" y="52197"/>
                </a:lnTo>
                <a:lnTo>
                  <a:pt x="119761" y="54356"/>
                </a:lnTo>
                <a:lnTo>
                  <a:pt x="125857" y="61341"/>
                </a:lnTo>
                <a:lnTo>
                  <a:pt x="130556" y="69976"/>
                </a:lnTo>
                <a:lnTo>
                  <a:pt x="131952" y="75437"/>
                </a:lnTo>
                <a:lnTo>
                  <a:pt x="133350" y="81025"/>
                </a:lnTo>
                <a:lnTo>
                  <a:pt x="134112" y="88646"/>
                </a:lnTo>
                <a:lnTo>
                  <a:pt x="134112" y="211836"/>
                </a:lnTo>
                <a:lnTo>
                  <a:pt x="134620" y="214630"/>
                </a:lnTo>
                <a:lnTo>
                  <a:pt x="141986" y="219329"/>
                </a:lnTo>
                <a:lnTo>
                  <a:pt x="152146" y="220599"/>
                </a:lnTo>
                <a:lnTo>
                  <a:pt x="156718" y="220853"/>
                </a:lnTo>
                <a:lnTo>
                  <a:pt x="167640" y="220853"/>
                </a:lnTo>
                <a:lnTo>
                  <a:pt x="175768" y="220218"/>
                </a:lnTo>
                <a:lnTo>
                  <a:pt x="186436" y="217805"/>
                </a:lnTo>
                <a:lnTo>
                  <a:pt x="190119" y="211836"/>
                </a:lnTo>
                <a:lnTo>
                  <a:pt x="190119" y="88900"/>
                </a:lnTo>
                <a:lnTo>
                  <a:pt x="189732" y="75713"/>
                </a:lnTo>
                <a:lnTo>
                  <a:pt x="188462" y="63042"/>
                </a:lnTo>
                <a:lnTo>
                  <a:pt x="186309" y="51816"/>
                </a:lnTo>
                <a:lnTo>
                  <a:pt x="180442" y="35511"/>
                </a:lnTo>
                <a:lnTo>
                  <a:pt x="173990" y="24892"/>
                </a:lnTo>
                <a:lnTo>
                  <a:pt x="162646" y="13510"/>
                </a:lnTo>
                <a:lnTo>
                  <a:pt x="151384" y="6731"/>
                </a:lnTo>
                <a:lnTo>
                  <a:pt x="143304" y="3574"/>
                </a:lnTo>
                <a:lnTo>
                  <a:pt x="131054" y="899"/>
                </a:lnTo>
                <a:lnTo>
                  <a:pt x="117094" y="0"/>
                </a:lnTo>
                <a:lnTo>
                  <a:pt x="105865" y="861"/>
                </a:lnTo>
                <a:lnTo>
                  <a:pt x="93546" y="3873"/>
                </a:lnTo>
                <a:lnTo>
                  <a:pt x="81534" y="9017"/>
                </a:lnTo>
                <a:lnTo>
                  <a:pt x="67663" y="17741"/>
                </a:lnTo>
                <a:lnTo>
                  <a:pt x="57767" y="25990"/>
                </a:lnTo>
                <a:lnTo>
                  <a:pt x="48006" y="35813"/>
                </a:lnTo>
                <a:lnTo>
                  <a:pt x="48006" y="113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343648" y="1267714"/>
            <a:ext cx="56260" cy="217043"/>
          </a:xfrm>
          <a:custGeom>
            <a:avLst/>
            <a:gdLst/>
            <a:ahLst/>
            <a:cxnLst/>
            <a:rect l="l" t="t" r="r" b="b"/>
            <a:pathLst>
              <a:path w="56260" h="217043">
                <a:moveTo>
                  <a:pt x="0" y="9398"/>
                </a:moveTo>
                <a:lnTo>
                  <a:pt x="0" y="208025"/>
                </a:lnTo>
                <a:lnTo>
                  <a:pt x="380" y="210820"/>
                </a:lnTo>
                <a:lnTo>
                  <a:pt x="8000" y="215519"/>
                </a:lnTo>
                <a:lnTo>
                  <a:pt x="18033" y="216788"/>
                </a:lnTo>
                <a:lnTo>
                  <a:pt x="22605" y="217043"/>
                </a:lnTo>
                <a:lnTo>
                  <a:pt x="33527" y="217043"/>
                </a:lnTo>
                <a:lnTo>
                  <a:pt x="41655" y="216408"/>
                </a:lnTo>
                <a:lnTo>
                  <a:pt x="52450" y="213995"/>
                </a:lnTo>
                <a:lnTo>
                  <a:pt x="56260" y="208025"/>
                </a:lnTo>
                <a:lnTo>
                  <a:pt x="56260" y="9398"/>
                </a:lnTo>
                <a:lnTo>
                  <a:pt x="48132" y="1777"/>
                </a:lnTo>
                <a:lnTo>
                  <a:pt x="38100" y="253"/>
                </a:lnTo>
                <a:lnTo>
                  <a:pt x="33527" y="0"/>
                </a:lnTo>
                <a:lnTo>
                  <a:pt x="22605" y="0"/>
                </a:lnTo>
                <a:lnTo>
                  <a:pt x="14477" y="635"/>
                </a:lnTo>
                <a:lnTo>
                  <a:pt x="3682" y="3428"/>
                </a:lnTo>
                <a:lnTo>
                  <a:pt x="0" y="93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339330" y="1180211"/>
            <a:ext cx="64770" cy="58927"/>
          </a:xfrm>
          <a:custGeom>
            <a:avLst/>
            <a:gdLst/>
            <a:ahLst/>
            <a:cxnLst/>
            <a:rect l="l" t="t" r="r" b="b"/>
            <a:pathLst>
              <a:path w="64770" h="58927">
                <a:moveTo>
                  <a:pt x="64770" y="29083"/>
                </a:moveTo>
                <a:lnTo>
                  <a:pt x="64770" y="18161"/>
                </a:lnTo>
                <a:lnTo>
                  <a:pt x="62484" y="10667"/>
                </a:lnTo>
                <a:lnTo>
                  <a:pt x="58039" y="6350"/>
                </a:lnTo>
                <a:lnTo>
                  <a:pt x="57629" y="5980"/>
                </a:lnTo>
                <a:lnTo>
                  <a:pt x="47957" y="1509"/>
                </a:lnTo>
                <a:lnTo>
                  <a:pt x="32639" y="0"/>
                </a:lnTo>
                <a:lnTo>
                  <a:pt x="30928" y="13"/>
                </a:lnTo>
                <a:lnTo>
                  <a:pt x="16120" y="1788"/>
                </a:lnTo>
                <a:lnTo>
                  <a:pt x="6858" y="6603"/>
                </a:lnTo>
                <a:lnTo>
                  <a:pt x="2286" y="11049"/>
                </a:lnTo>
                <a:lnTo>
                  <a:pt x="0" y="18796"/>
                </a:lnTo>
                <a:lnTo>
                  <a:pt x="0" y="41021"/>
                </a:lnTo>
                <a:lnTo>
                  <a:pt x="2159" y="48513"/>
                </a:lnTo>
                <a:lnTo>
                  <a:pt x="6603" y="52704"/>
                </a:lnTo>
                <a:lnTo>
                  <a:pt x="16747" y="57489"/>
                </a:lnTo>
                <a:lnTo>
                  <a:pt x="32130" y="58927"/>
                </a:lnTo>
                <a:lnTo>
                  <a:pt x="33621" y="58917"/>
                </a:lnTo>
                <a:lnTo>
                  <a:pt x="48466" y="57176"/>
                </a:lnTo>
                <a:lnTo>
                  <a:pt x="57785" y="52450"/>
                </a:lnTo>
                <a:lnTo>
                  <a:pt x="62484" y="48133"/>
                </a:lnTo>
                <a:lnTo>
                  <a:pt x="64770" y="40386"/>
                </a:lnTo>
                <a:lnTo>
                  <a:pt x="64770" y="290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13142" y="1272794"/>
            <a:ext cx="43687" cy="202573"/>
          </a:xfrm>
          <a:custGeom>
            <a:avLst/>
            <a:gdLst/>
            <a:ahLst/>
            <a:cxnLst/>
            <a:rect l="l" t="t" r="r" b="b"/>
            <a:pathLst>
              <a:path w="43687" h="202573">
                <a:moveTo>
                  <a:pt x="21208" y="184657"/>
                </a:moveTo>
                <a:lnTo>
                  <a:pt x="28388" y="173107"/>
                </a:lnTo>
                <a:lnTo>
                  <a:pt x="33650" y="161484"/>
                </a:lnTo>
                <a:lnTo>
                  <a:pt x="37846" y="148589"/>
                </a:lnTo>
                <a:lnTo>
                  <a:pt x="40059" y="139403"/>
                </a:lnTo>
                <a:lnTo>
                  <a:pt x="42084" y="127252"/>
                </a:lnTo>
                <a:lnTo>
                  <a:pt x="43289" y="114363"/>
                </a:lnTo>
                <a:lnTo>
                  <a:pt x="43687" y="100710"/>
                </a:lnTo>
                <a:lnTo>
                  <a:pt x="43643" y="96371"/>
                </a:lnTo>
                <a:lnTo>
                  <a:pt x="42967" y="83427"/>
                </a:lnTo>
                <a:lnTo>
                  <a:pt x="41494" y="70868"/>
                </a:lnTo>
                <a:lnTo>
                  <a:pt x="39242" y="58673"/>
                </a:lnTo>
                <a:lnTo>
                  <a:pt x="35782" y="46146"/>
                </a:lnTo>
                <a:lnTo>
                  <a:pt x="30991" y="34357"/>
                </a:lnTo>
                <a:lnTo>
                  <a:pt x="25018" y="23748"/>
                </a:lnTo>
                <a:lnTo>
                  <a:pt x="19500" y="16260"/>
                </a:lnTo>
                <a:lnTo>
                  <a:pt x="10492" y="7284"/>
                </a:lnTo>
                <a:lnTo>
                  <a:pt x="0" y="0"/>
                </a:lnTo>
                <a:lnTo>
                  <a:pt x="2906" y="202573"/>
                </a:lnTo>
                <a:lnTo>
                  <a:pt x="12681" y="194529"/>
                </a:lnTo>
                <a:lnTo>
                  <a:pt x="21208" y="184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512684" y="1409700"/>
            <a:ext cx="17914" cy="64388"/>
          </a:xfrm>
          <a:custGeom>
            <a:avLst/>
            <a:gdLst/>
            <a:ahLst/>
            <a:cxnLst/>
            <a:rect l="l" t="t" r="r" b="b"/>
            <a:pathLst>
              <a:path w="17914" h="64388">
                <a:moveTo>
                  <a:pt x="9110" y="10812"/>
                </a:moveTo>
                <a:lnTo>
                  <a:pt x="0" y="0"/>
                </a:lnTo>
                <a:lnTo>
                  <a:pt x="2286" y="55752"/>
                </a:lnTo>
                <a:lnTo>
                  <a:pt x="7366" y="60071"/>
                </a:lnTo>
                <a:lnTo>
                  <a:pt x="12573" y="64388"/>
                </a:lnTo>
                <a:lnTo>
                  <a:pt x="17914" y="19365"/>
                </a:lnTo>
                <a:lnTo>
                  <a:pt x="9110" y="10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701788" y="1172590"/>
            <a:ext cx="56260" cy="312166"/>
          </a:xfrm>
          <a:custGeom>
            <a:avLst/>
            <a:gdLst/>
            <a:ahLst/>
            <a:cxnLst/>
            <a:rect l="l" t="t" r="r" b="b"/>
            <a:pathLst>
              <a:path w="56260" h="312166">
                <a:moveTo>
                  <a:pt x="0" y="9651"/>
                </a:moveTo>
                <a:lnTo>
                  <a:pt x="0" y="303149"/>
                </a:lnTo>
                <a:lnTo>
                  <a:pt x="380" y="305943"/>
                </a:lnTo>
                <a:lnTo>
                  <a:pt x="10921" y="311150"/>
                </a:lnTo>
                <a:lnTo>
                  <a:pt x="22605" y="312166"/>
                </a:lnTo>
                <a:lnTo>
                  <a:pt x="33527" y="312166"/>
                </a:lnTo>
                <a:lnTo>
                  <a:pt x="45211" y="311150"/>
                </a:lnTo>
                <a:lnTo>
                  <a:pt x="55752" y="305943"/>
                </a:lnTo>
                <a:lnTo>
                  <a:pt x="56260" y="303149"/>
                </a:lnTo>
                <a:lnTo>
                  <a:pt x="56260" y="9651"/>
                </a:lnTo>
                <a:lnTo>
                  <a:pt x="48132" y="1778"/>
                </a:lnTo>
                <a:lnTo>
                  <a:pt x="41655" y="762"/>
                </a:lnTo>
                <a:lnTo>
                  <a:pt x="38100" y="254"/>
                </a:lnTo>
                <a:lnTo>
                  <a:pt x="33527" y="0"/>
                </a:lnTo>
                <a:lnTo>
                  <a:pt x="22605" y="0"/>
                </a:lnTo>
                <a:lnTo>
                  <a:pt x="18033" y="254"/>
                </a:lnTo>
                <a:lnTo>
                  <a:pt x="14477" y="762"/>
                </a:lnTo>
                <a:lnTo>
                  <a:pt x="10921" y="1143"/>
                </a:lnTo>
                <a:lnTo>
                  <a:pt x="8000" y="1778"/>
                </a:lnTo>
                <a:lnTo>
                  <a:pt x="3682" y="3429"/>
                </a:lnTo>
                <a:lnTo>
                  <a:pt x="380" y="6858"/>
                </a:lnTo>
                <a:lnTo>
                  <a:pt x="0" y="96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860030" y="1271777"/>
            <a:ext cx="3301" cy="82550"/>
          </a:xfrm>
          <a:custGeom>
            <a:avLst/>
            <a:gdLst/>
            <a:ahLst/>
            <a:cxnLst/>
            <a:rect l="l" t="t" r="r" b="b"/>
            <a:pathLst>
              <a:path w="3301" h="82550">
                <a:moveTo>
                  <a:pt x="0" y="82550"/>
                </a:moveTo>
                <a:lnTo>
                  <a:pt x="380" y="75564"/>
                </a:lnTo>
                <a:lnTo>
                  <a:pt x="1397" y="68961"/>
                </a:lnTo>
                <a:lnTo>
                  <a:pt x="3301" y="62864"/>
                </a:lnTo>
                <a:lnTo>
                  <a:pt x="1904" y="0"/>
                </a:lnTo>
                <a:lnTo>
                  <a:pt x="867" y="436"/>
                </a:lnTo>
                <a:lnTo>
                  <a:pt x="0" y="82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76361" y="1291716"/>
            <a:ext cx="22098" cy="98806"/>
          </a:xfrm>
          <a:custGeom>
            <a:avLst/>
            <a:gdLst/>
            <a:ahLst/>
            <a:cxnLst/>
            <a:rect l="l" t="t" r="r" b="b"/>
            <a:pathLst>
              <a:path w="22098" h="98806">
                <a:moveTo>
                  <a:pt x="22098" y="85598"/>
                </a:moveTo>
                <a:lnTo>
                  <a:pt x="22094" y="68652"/>
                </a:lnTo>
                <a:lnTo>
                  <a:pt x="21443" y="55417"/>
                </a:lnTo>
                <a:lnTo>
                  <a:pt x="19666" y="42854"/>
                </a:lnTo>
                <a:lnTo>
                  <a:pt x="16764" y="30987"/>
                </a:lnTo>
                <a:lnTo>
                  <a:pt x="13312" y="21376"/>
                </a:lnTo>
                <a:lnTo>
                  <a:pt x="7448" y="10076"/>
                </a:lnTo>
                <a:lnTo>
                  <a:pt x="0" y="0"/>
                </a:lnTo>
                <a:lnTo>
                  <a:pt x="4953" y="98806"/>
                </a:lnTo>
                <a:lnTo>
                  <a:pt x="10287" y="98806"/>
                </a:lnTo>
                <a:lnTo>
                  <a:pt x="14478" y="97155"/>
                </a:lnTo>
                <a:lnTo>
                  <a:pt x="17526" y="93853"/>
                </a:lnTo>
                <a:lnTo>
                  <a:pt x="20574" y="90678"/>
                </a:lnTo>
                <a:lnTo>
                  <a:pt x="22098" y="855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802880" y="1263903"/>
            <a:ext cx="186181" cy="224662"/>
          </a:xfrm>
          <a:custGeom>
            <a:avLst/>
            <a:gdLst/>
            <a:ahLst/>
            <a:cxnLst/>
            <a:rect l="l" t="t" r="r" b="b"/>
            <a:pathLst>
              <a:path w="186181" h="224662">
                <a:moveTo>
                  <a:pt x="58166" y="142748"/>
                </a:moveTo>
                <a:lnTo>
                  <a:pt x="57150" y="135128"/>
                </a:lnTo>
                <a:lnTo>
                  <a:pt x="57150" y="126619"/>
                </a:lnTo>
                <a:lnTo>
                  <a:pt x="178435" y="126619"/>
                </a:lnTo>
                <a:lnTo>
                  <a:pt x="173481" y="27812"/>
                </a:lnTo>
                <a:lnTo>
                  <a:pt x="166454" y="20853"/>
                </a:lnTo>
                <a:lnTo>
                  <a:pt x="156235" y="13397"/>
                </a:lnTo>
                <a:lnTo>
                  <a:pt x="144399" y="7366"/>
                </a:lnTo>
                <a:lnTo>
                  <a:pt x="139901" y="5693"/>
                </a:lnTo>
                <a:lnTo>
                  <a:pt x="128340" y="2555"/>
                </a:lnTo>
                <a:lnTo>
                  <a:pt x="115579" y="645"/>
                </a:lnTo>
                <a:lnTo>
                  <a:pt x="101600" y="0"/>
                </a:lnTo>
                <a:lnTo>
                  <a:pt x="96023" y="113"/>
                </a:lnTo>
                <a:lnTo>
                  <a:pt x="82878" y="1355"/>
                </a:lnTo>
                <a:lnTo>
                  <a:pt x="70549" y="3948"/>
                </a:lnTo>
                <a:lnTo>
                  <a:pt x="59054" y="7874"/>
                </a:lnTo>
                <a:lnTo>
                  <a:pt x="60451" y="70738"/>
                </a:lnTo>
                <a:lnTo>
                  <a:pt x="62229" y="64516"/>
                </a:lnTo>
                <a:lnTo>
                  <a:pt x="64897" y="59182"/>
                </a:lnTo>
                <a:lnTo>
                  <a:pt x="68452" y="54610"/>
                </a:lnTo>
                <a:lnTo>
                  <a:pt x="72009" y="50037"/>
                </a:lnTo>
                <a:lnTo>
                  <a:pt x="76326" y="46482"/>
                </a:lnTo>
                <a:lnTo>
                  <a:pt x="81661" y="43815"/>
                </a:lnTo>
                <a:lnTo>
                  <a:pt x="86868" y="41148"/>
                </a:lnTo>
                <a:lnTo>
                  <a:pt x="93091" y="39750"/>
                </a:lnTo>
                <a:lnTo>
                  <a:pt x="100202" y="39750"/>
                </a:lnTo>
                <a:lnTo>
                  <a:pt x="110417" y="40654"/>
                </a:lnTo>
                <a:lnTo>
                  <a:pt x="122538" y="45137"/>
                </a:lnTo>
                <a:lnTo>
                  <a:pt x="131572" y="53340"/>
                </a:lnTo>
                <a:lnTo>
                  <a:pt x="137305" y="63670"/>
                </a:lnTo>
                <a:lnTo>
                  <a:pt x="140400" y="75945"/>
                </a:lnTo>
                <a:lnTo>
                  <a:pt x="141097" y="90424"/>
                </a:lnTo>
                <a:lnTo>
                  <a:pt x="57150" y="90424"/>
                </a:lnTo>
                <a:lnTo>
                  <a:pt x="58017" y="8310"/>
                </a:lnTo>
                <a:lnTo>
                  <a:pt x="46494" y="14222"/>
                </a:lnTo>
                <a:lnTo>
                  <a:pt x="36172" y="21603"/>
                </a:lnTo>
                <a:lnTo>
                  <a:pt x="27050" y="30480"/>
                </a:lnTo>
                <a:lnTo>
                  <a:pt x="17813" y="42924"/>
                </a:lnTo>
                <a:lnTo>
                  <a:pt x="11800" y="54190"/>
                </a:lnTo>
                <a:lnTo>
                  <a:pt x="6985" y="66675"/>
                </a:lnTo>
                <a:lnTo>
                  <a:pt x="4314" y="75986"/>
                </a:lnTo>
                <a:lnTo>
                  <a:pt x="1908" y="88136"/>
                </a:lnTo>
                <a:lnTo>
                  <a:pt x="474" y="100997"/>
                </a:lnTo>
                <a:lnTo>
                  <a:pt x="0" y="114554"/>
                </a:lnTo>
                <a:lnTo>
                  <a:pt x="325" y="126711"/>
                </a:lnTo>
                <a:lnTo>
                  <a:pt x="1522" y="139834"/>
                </a:lnTo>
                <a:lnTo>
                  <a:pt x="3610" y="151987"/>
                </a:lnTo>
                <a:lnTo>
                  <a:pt x="6603" y="163195"/>
                </a:lnTo>
                <a:lnTo>
                  <a:pt x="12275" y="177264"/>
                </a:lnTo>
                <a:lnTo>
                  <a:pt x="18722" y="188149"/>
                </a:lnTo>
                <a:lnTo>
                  <a:pt x="26543" y="197612"/>
                </a:lnTo>
                <a:lnTo>
                  <a:pt x="36778" y="206282"/>
                </a:lnTo>
                <a:lnTo>
                  <a:pt x="47663" y="212845"/>
                </a:lnTo>
                <a:lnTo>
                  <a:pt x="59944" y="217932"/>
                </a:lnTo>
                <a:lnTo>
                  <a:pt x="67820" y="220241"/>
                </a:lnTo>
                <a:lnTo>
                  <a:pt x="79758" y="222687"/>
                </a:lnTo>
                <a:lnTo>
                  <a:pt x="92664" y="224166"/>
                </a:lnTo>
                <a:lnTo>
                  <a:pt x="106552" y="224662"/>
                </a:lnTo>
                <a:lnTo>
                  <a:pt x="109027" y="224649"/>
                </a:lnTo>
                <a:lnTo>
                  <a:pt x="121995" y="224102"/>
                </a:lnTo>
                <a:lnTo>
                  <a:pt x="134239" y="222758"/>
                </a:lnTo>
                <a:lnTo>
                  <a:pt x="142875" y="221487"/>
                </a:lnTo>
                <a:lnTo>
                  <a:pt x="150495" y="219963"/>
                </a:lnTo>
                <a:lnTo>
                  <a:pt x="163829" y="216535"/>
                </a:lnTo>
                <a:lnTo>
                  <a:pt x="173736" y="212979"/>
                </a:lnTo>
                <a:lnTo>
                  <a:pt x="180721" y="209804"/>
                </a:lnTo>
                <a:lnTo>
                  <a:pt x="185293" y="201422"/>
                </a:lnTo>
                <a:lnTo>
                  <a:pt x="186181" y="193167"/>
                </a:lnTo>
                <a:lnTo>
                  <a:pt x="185927" y="177800"/>
                </a:lnTo>
                <a:lnTo>
                  <a:pt x="183261" y="169925"/>
                </a:lnTo>
                <a:lnTo>
                  <a:pt x="173990" y="169291"/>
                </a:lnTo>
                <a:lnTo>
                  <a:pt x="166750" y="172085"/>
                </a:lnTo>
                <a:lnTo>
                  <a:pt x="162305" y="173736"/>
                </a:lnTo>
                <a:lnTo>
                  <a:pt x="156845" y="175387"/>
                </a:lnTo>
                <a:lnTo>
                  <a:pt x="151384" y="177165"/>
                </a:lnTo>
                <a:lnTo>
                  <a:pt x="145034" y="178688"/>
                </a:lnTo>
                <a:lnTo>
                  <a:pt x="137541" y="180086"/>
                </a:lnTo>
                <a:lnTo>
                  <a:pt x="137022" y="180181"/>
                </a:lnTo>
                <a:lnTo>
                  <a:pt x="125145" y="181714"/>
                </a:lnTo>
                <a:lnTo>
                  <a:pt x="111633" y="182245"/>
                </a:lnTo>
                <a:lnTo>
                  <a:pt x="101980" y="182245"/>
                </a:lnTo>
                <a:lnTo>
                  <a:pt x="93725" y="180975"/>
                </a:lnTo>
                <a:lnTo>
                  <a:pt x="86741" y="178435"/>
                </a:lnTo>
                <a:lnTo>
                  <a:pt x="79883" y="175895"/>
                </a:lnTo>
                <a:lnTo>
                  <a:pt x="74168" y="172212"/>
                </a:lnTo>
                <a:lnTo>
                  <a:pt x="69850" y="167386"/>
                </a:lnTo>
                <a:lnTo>
                  <a:pt x="65404" y="162560"/>
                </a:lnTo>
                <a:lnTo>
                  <a:pt x="62229" y="156591"/>
                </a:lnTo>
                <a:lnTo>
                  <a:pt x="60198" y="149733"/>
                </a:lnTo>
                <a:lnTo>
                  <a:pt x="58166" y="1427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456424" y="1172590"/>
            <a:ext cx="159624" cy="315975"/>
          </a:xfrm>
          <a:custGeom>
            <a:avLst/>
            <a:gdLst/>
            <a:ahLst/>
            <a:cxnLst/>
            <a:rect l="l" t="t" r="r" b="b"/>
            <a:pathLst>
              <a:path w="159624" h="315975">
                <a:moveTo>
                  <a:pt x="48005" y="281559"/>
                </a:moveTo>
                <a:lnTo>
                  <a:pt x="53340" y="287655"/>
                </a:lnTo>
                <a:lnTo>
                  <a:pt x="58547" y="292862"/>
                </a:lnTo>
                <a:lnTo>
                  <a:pt x="56260" y="237109"/>
                </a:lnTo>
                <a:lnTo>
                  <a:pt x="56260" y="171069"/>
                </a:lnTo>
                <a:lnTo>
                  <a:pt x="60705" y="165100"/>
                </a:lnTo>
                <a:lnTo>
                  <a:pt x="64897" y="160147"/>
                </a:lnTo>
                <a:lnTo>
                  <a:pt x="68960" y="156083"/>
                </a:lnTo>
                <a:lnTo>
                  <a:pt x="72898" y="152019"/>
                </a:lnTo>
                <a:lnTo>
                  <a:pt x="76834" y="148844"/>
                </a:lnTo>
                <a:lnTo>
                  <a:pt x="80645" y="146304"/>
                </a:lnTo>
                <a:lnTo>
                  <a:pt x="84454" y="143763"/>
                </a:lnTo>
                <a:lnTo>
                  <a:pt x="88137" y="141986"/>
                </a:lnTo>
                <a:lnTo>
                  <a:pt x="91694" y="140970"/>
                </a:lnTo>
                <a:lnTo>
                  <a:pt x="95250" y="139826"/>
                </a:lnTo>
                <a:lnTo>
                  <a:pt x="98932" y="139319"/>
                </a:lnTo>
                <a:lnTo>
                  <a:pt x="110235" y="139319"/>
                </a:lnTo>
                <a:lnTo>
                  <a:pt x="116458" y="141224"/>
                </a:lnTo>
                <a:lnTo>
                  <a:pt x="121539" y="144780"/>
                </a:lnTo>
                <a:lnTo>
                  <a:pt x="126492" y="148462"/>
                </a:lnTo>
                <a:lnTo>
                  <a:pt x="130555" y="153288"/>
                </a:lnTo>
                <a:lnTo>
                  <a:pt x="133730" y="159385"/>
                </a:lnTo>
                <a:lnTo>
                  <a:pt x="136778" y="165481"/>
                </a:lnTo>
                <a:lnTo>
                  <a:pt x="138937" y="172593"/>
                </a:lnTo>
                <a:lnTo>
                  <a:pt x="140207" y="180467"/>
                </a:lnTo>
                <a:lnTo>
                  <a:pt x="141477" y="188341"/>
                </a:lnTo>
                <a:lnTo>
                  <a:pt x="142112" y="196469"/>
                </a:lnTo>
                <a:lnTo>
                  <a:pt x="142112" y="212598"/>
                </a:lnTo>
                <a:lnTo>
                  <a:pt x="141350" y="220218"/>
                </a:lnTo>
                <a:lnTo>
                  <a:pt x="139953" y="227711"/>
                </a:lnTo>
                <a:lnTo>
                  <a:pt x="138429" y="235331"/>
                </a:lnTo>
                <a:lnTo>
                  <a:pt x="136017" y="242062"/>
                </a:lnTo>
                <a:lnTo>
                  <a:pt x="132715" y="248031"/>
                </a:lnTo>
                <a:lnTo>
                  <a:pt x="129285" y="254000"/>
                </a:lnTo>
                <a:lnTo>
                  <a:pt x="125095" y="258825"/>
                </a:lnTo>
                <a:lnTo>
                  <a:pt x="120015" y="262636"/>
                </a:lnTo>
                <a:lnTo>
                  <a:pt x="114934" y="266319"/>
                </a:lnTo>
                <a:lnTo>
                  <a:pt x="108839" y="268097"/>
                </a:lnTo>
                <a:lnTo>
                  <a:pt x="93599" y="268097"/>
                </a:lnTo>
                <a:lnTo>
                  <a:pt x="86105" y="265557"/>
                </a:lnTo>
                <a:lnTo>
                  <a:pt x="78867" y="260223"/>
                </a:lnTo>
                <a:lnTo>
                  <a:pt x="74175" y="256474"/>
                </a:lnTo>
                <a:lnTo>
                  <a:pt x="68833" y="301498"/>
                </a:lnTo>
                <a:lnTo>
                  <a:pt x="74041" y="305054"/>
                </a:lnTo>
                <a:lnTo>
                  <a:pt x="79375" y="307848"/>
                </a:lnTo>
                <a:lnTo>
                  <a:pt x="84581" y="310769"/>
                </a:lnTo>
                <a:lnTo>
                  <a:pt x="90170" y="312800"/>
                </a:lnTo>
                <a:lnTo>
                  <a:pt x="95884" y="314071"/>
                </a:lnTo>
                <a:lnTo>
                  <a:pt x="101726" y="315341"/>
                </a:lnTo>
                <a:lnTo>
                  <a:pt x="107950" y="315975"/>
                </a:lnTo>
                <a:lnTo>
                  <a:pt x="114680" y="315975"/>
                </a:lnTo>
                <a:lnTo>
                  <a:pt x="127170" y="315164"/>
                </a:lnTo>
                <a:lnTo>
                  <a:pt x="139589" y="312467"/>
                </a:lnTo>
                <a:lnTo>
                  <a:pt x="151002" y="307848"/>
                </a:lnTo>
                <a:lnTo>
                  <a:pt x="159624" y="302776"/>
                </a:lnTo>
                <a:lnTo>
                  <a:pt x="156718" y="100203"/>
                </a:lnTo>
                <a:lnTo>
                  <a:pt x="156294" y="99959"/>
                </a:lnTo>
                <a:lnTo>
                  <a:pt x="145350" y="95137"/>
                </a:lnTo>
                <a:lnTo>
                  <a:pt x="132951" y="92264"/>
                </a:lnTo>
                <a:lnTo>
                  <a:pt x="119125" y="91312"/>
                </a:lnTo>
                <a:lnTo>
                  <a:pt x="113156" y="91312"/>
                </a:lnTo>
                <a:lnTo>
                  <a:pt x="107569" y="91821"/>
                </a:lnTo>
                <a:lnTo>
                  <a:pt x="102234" y="92963"/>
                </a:lnTo>
                <a:lnTo>
                  <a:pt x="96774" y="93980"/>
                </a:lnTo>
                <a:lnTo>
                  <a:pt x="91567" y="95631"/>
                </a:lnTo>
                <a:lnTo>
                  <a:pt x="86614" y="97917"/>
                </a:lnTo>
                <a:lnTo>
                  <a:pt x="81533" y="100203"/>
                </a:lnTo>
                <a:lnTo>
                  <a:pt x="76453" y="103124"/>
                </a:lnTo>
                <a:lnTo>
                  <a:pt x="71374" y="106807"/>
                </a:lnTo>
                <a:lnTo>
                  <a:pt x="66294" y="110362"/>
                </a:lnTo>
                <a:lnTo>
                  <a:pt x="61214" y="114681"/>
                </a:lnTo>
                <a:lnTo>
                  <a:pt x="56260" y="119761"/>
                </a:lnTo>
                <a:lnTo>
                  <a:pt x="56260" y="9651"/>
                </a:lnTo>
                <a:lnTo>
                  <a:pt x="55752" y="6858"/>
                </a:lnTo>
                <a:lnTo>
                  <a:pt x="52450" y="3429"/>
                </a:lnTo>
                <a:lnTo>
                  <a:pt x="48132" y="1778"/>
                </a:lnTo>
                <a:lnTo>
                  <a:pt x="45211" y="1143"/>
                </a:lnTo>
                <a:lnTo>
                  <a:pt x="41655" y="762"/>
                </a:lnTo>
                <a:lnTo>
                  <a:pt x="38100" y="254"/>
                </a:lnTo>
                <a:lnTo>
                  <a:pt x="33527" y="0"/>
                </a:lnTo>
                <a:lnTo>
                  <a:pt x="22605" y="0"/>
                </a:lnTo>
                <a:lnTo>
                  <a:pt x="18033" y="254"/>
                </a:lnTo>
                <a:lnTo>
                  <a:pt x="14477" y="762"/>
                </a:lnTo>
                <a:lnTo>
                  <a:pt x="10922" y="1143"/>
                </a:lnTo>
                <a:lnTo>
                  <a:pt x="8000" y="1778"/>
                </a:lnTo>
                <a:lnTo>
                  <a:pt x="3682" y="3429"/>
                </a:lnTo>
                <a:lnTo>
                  <a:pt x="380" y="6858"/>
                </a:lnTo>
                <a:lnTo>
                  <a:pt x="0" y="9651"/>
                </a:lnTo>
                <a:lnTo>
                  <a:pt x="0" y="304800"/>
                </a:lnTo>
                <a:lnTo>
                  <a:pt x="1777" y="308483"/>
                </a:lnTo>
                <a:lnTo>
                  <a:pt x="4952" y="310134"/>
                </a:lnTo>
                <a:lnTo>
                  <a:pt x="9271" y="311404"/>
                </a:lnTo>
                <a:lnTo>
                  <a:pt x="12319" y="311658"/>
                </a:lnTo>
                <a:lnTo>
                  <a:pt x="15367" y="312038"/>
                </a:lnTo>
                <a:lnTo>
                  <a:pt x="19176" y="312166"/>
                </a:lnTo>
                <a:lnTo>
                  <a:pt x="28321" y="312166"/>
                </a:lnTo>
                <a:lnTo>
                  <a:pt x="32130" y="312038"/>
                </a:lnTo>
                <a:lnTo>
                  <a:pt x="35178" y="311658"/>
                </a:lnTo>
                <a:lnTo>
                  <a:pt x="38353" y="311404"/>
                </a:lnTo>
                <a:lnTo>
                  <a:pt x="40894" y="310896"/>
                </a:lnTo>
                <a:lnTo>
                  <a:pt x="44576" y="309372"/>
                </a:lnTo>
                <a:lnTo>
                  <a:pt x="47498" y="306197"/>
                </a:lnTo>
                <a:lnTo>
                  <a:pt x="48005" y="303149"/>
                </a:lnTo>
                <a:lnTo>
                  <a:pt x="48005" y="281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448304" y="1263903"/>
            <a:ext cx="127762" cy="220853"/>
          </a:xfrm>
          <a:custGeom>
            <a:avLst/>
            <a:gdLst/>
            <a:ahLst/>
            <a:cxnLst/>
            <a:rect l="l" t="t" r="r" b="b"/>
            <a:pathLst>
              <a:path w="127762" h="220853">
                <a:moveTo>
                  <a:pt x="56261" y="87757"/>
                </a:moveTo>
                <a:lnTo>
                  <a:pt x="60325" y="81280"/>
                </a:lnTo>
                <a:lnTo>
                  <a:pt x="64262" y="75692"/>
                </a:lnTo>
                <a:lnTo>
                  <a:pt x="67945" y="71247"/>
                </a:lnTo>
                <a:lnTo>
                  <a:pt x="71628" y="66801"/>
                </a:lnTo>
                <a:lnTo>
                  <a:pt x="75057" y="63246"/>
                </a:lnTo>
                <a:lnTo>
                  <a:pt x="78359" y="60579"/>
                </a:lnTo>
                <a:lnTo>
                  <a:pt x="81787" y="57912"/>
                </a:lnTo>
                <a:lnTo>
                  <a:pt x="84962" y="55880"/>
                </a:lnTo>
                <a:lnTo>
                  <a:pt x="88137" y="54610"/>
                </a:lnTo>
                <a:lnTo>
                  <a:pt x="91312" y="53340"/>
                </a:lnTo>
                <a:lnTo>
                  <a:pt x="94361" y="52705"/>
                </a:lnTo>
                <a:lnTo>
                  <a:pt x="100203" y="52705"/>
                </a:lnTo>
                <a:lnTo>
                  <a:pt x="102616" y="52959"/>
                </a:lnTo>
                <a:lnTo>
                  <a:pt x="107061" y="53975"/>
                </a:lnTo>
                <a:lnTo>
                  <a:pt x="110998" y="55118"/>
                </a:lnTo>
                <a:lnTo>
                  <a:pt x="114554" y="56387"/>
                </a:lnTo>
                <a:lnTo>
                  <a:pt x="117475" y="57404"/>
                </a:lnTo>
                <a:lnTo>
                  <a:pt x="120015" y="57658"/>
                </a:lnTo>
                <a:lnTo>
                  <a:pt x="122809" y="57276"/>
                </a:lnTo>
                <a:lnTo>
                  <a:pt x="125475" y="54483"/>
                </a:lnTo>
                <a:lnTo>
                  <a:pt x="126619" y="50546"/>
                </a:lnTo>
                <a:lnTo>
                  <a:pt x="127126" y="47879"/>
                </a:lnTo>
                <a:lnTo>
                  <a:pt x="127381" y="44450"/>
                </a:lnTo>
                <a:lnTo>
                  <a:pt x="127762" y="41021"/>
                </a:lnTo>
                <a:lnTo>
                  <a:pt x="127508" y="15494"/>
                </a:lnTo>
                <a:lnTo>
                  <a:pt x="127000" y="11557"/>
                </a:lnTo>
                <a:lnTo>
                  <a:pt x="126365" y="8762"/>
                </a:lnTo>
                <a:lnTo>
                  <a:pt x="124968" y="6096"/>
                </a:lnTo>
                <a:lnTo>
                  <a:pt x="122047" y="3937"/>
                </a:lnTo>
                <a:lnTo>
                  <a:pt x="118491" y="2667"/>
                </a:lnTo>
                <a:lnTo>
                  <a:pt x="114046" y="1524"/>
                </a:lnTo>
                <a:lnTo>
                  <a:pt x="109347" y="635"/>
                </a:lnTo>
                <a:lnTo>
                  <a:pt x="104901" y="126"/>
                </a:lnTo>
                <a:lnTo>
                  <a:pt x="96647" y="0"/>
                </a:lnTo>
                <a:lnTo>
                  <a:pt x="92583" y="635"/>
                </a:lnTo>
                <a:lnTo>
                  <a:pt x="88392" y="1650"/>
                </a:lnTo>
                <a:lnTo>
                  <a:pt x="84200" y="2794"/>
                </a:lnTo>
                <a:lnTo>
                  <a:pt x="80010" y="4825"/>
                </a:lnTo>
                <a:lnTo>
                  <a:pt x="75819" y="7620"/>
                </a:lnTo>
                <a:lnTo>
                  <a:pt x="71628" y="10413"/>
                </a:lnTo>
                <a:lnTo>
                  <a:pt x="67310" y="14350"/>
                </a:lnTo>
                <a:lnTo>
                  <a:pt x="62737" y="19176"/>
                </a:lnTo>
                <a:lnTo>
                  <a:pt x="58038" y="24003"/>
                </a:lnTo>
                <a:lnTo>
                  <a:pt x="53212" y="30099"/>
                </a:lnTo>
                <a:lnTo>
                  <a:pt x="48006" y="37592"/>
                </a:lnTo>
                <a:lnTo>
                  <a:pt x="48006" y="11303"/>
                </a:lnTo>
                <a:lnTo>
                  <a:pt x="46100" y="7747"/>
                </a:lnTo>
                <a:lnTo>
                  <a:pt x="43180" y="6096"/>
                </a:lnTo>
                <a:lnTo>
                  <a:pt x="38988" y="4825"/>
                </a:lnTo>
                <a:lnTo>
                  <a:pt x="35941" y="4445"/>
                </a:lnTo>
                <a:lnTo>
                  <a:pt x="32766" y="4063"/>
                </a:lnTo>
                <a:lnTo>
                  <a:pt x="28829" y="3810"/>
                </a:lnTo>
                <a:lnTo>
                  <a:pt x="19431" y="3810"/>
                </a:lnTo>
                <a:lnTo>
                  <a:pt x="15621" y="4063"/>
                </a:lnTo>
                <a:lnTo>
                  <a:pt x="12573" y="4445"/>
                </a:lnTo>
                <a:lnTo>
                  <a:pt x="9525" y="4825"/>
                </a:lnTo>
                <a:lnTo>
                  <a:pt x="6985" y="5334"/>
                </a:lnTo>
                <a:lnTo>
                  <a:pt x="3175" y="6858"/>
                </a:lnTo>
                <a:lnTo>
                  <a:pt x="381" y="10033"/>
                </a:lnTo>
                <a:lnTo>
                  <a:pt x="0" y="12826"/>
                </a:lnTo>
                <a:lnTo>
                  <a:pt x="0" y="211836"/>
                </a:lnTo>
                <a:lnTo>
                  <a:pt x="8000" y="219329"/>
                </a:lnTo>
                <a:lnTo>
                  <a:pt x="18034" y="220599"/>
                </a:lnTo>
                <a:lnTo>
                  <a:pt x="22606" y="220853"/>
                </a:lnTo>
                <a:lnTo>
                  <a:pt x="33528" y="220853"/>
                </a:lnTo>
                <a:lnTo>
                  <a:pt x="41656" y="220218"/>
                </a:lnTo>
                <a:lnTo>
                  <a:pt x="52450" y="217805"/>
                </a:lnTo>
                <a:lnTo>
                  <a:pt x="56261" y="211836"/>
                </a:lnTo>
                <a:lnTo>
                  <a:pt x="56261" y="877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220165" y="1172590"/>
            <a:ext cx="159675" cy="315975"/>
          </a:xfrm>
          <a:custGeom>
            <a:avLst/>
            <a:gdLst/>
            <a:ahLst/>
            <a:cxnLst/>
            <a:rect l="l" t="t" r="r" b="b"/>
            <a:pathLst>
              <a:path w="159675" h="315975">
                <a:moveTo>
                  <a:pt x="47993" y="281559"/>
                </a:moveTo>
                <a:lnTo>
                  <a:pt x="53390" y="287655"/>
                </a:lnTo>
                <a:lnTo>
                  <a:pt x="58597" y="292862"/>
                </a:lnTo>
                <a:lnTo>
                  <a:pt x="56311" y="237109"/>
                </a:lnTo>
                <a:lnTo>
                  <a:pt x="56311" y="171069"/>
                </a:lnTo>
                <a:lnTo>
                  <a:pt x="60756" y="165100"/>
                </a:lnTo>
                <a:lnTo>
                  <a:pt x="64947" y="160147"/>
                </a:lnTo>
                <a:lnTo>
                  <a:pt x="69011" y="156083"/>
                </a:lnTo>
                <a:lnTo>
                  <a:pt x="72948" y="152019"/>
                </a:lnTo>
                <a:lnTo>
                  <a:pt x="76885" y="148844"/>
                </a:lnTo>
                <a:lnTo>
                  <a:pt x="80695" y="146304"/>
                </a:lnTo>
                <a:lnTo>
                  <a:pt x="84505" y="143763"/>
                </a:lnTo>
                <a:lnTo>
                  <a:pt x="88188" y="141986"/>
                </a:lnTo>
                <a:lnTo>
                  <a:pt x="91744" y="140970"/>
                </a:lnTo>
                <a:lnTo>
                  <a:pt x="95300" y="139826"/>
                </a:lnTo>
                <a:lnTo>
                  <a:pt x="98983" y="139319"/>
                </a:lnTo>
                <a:lnTo>
                  <a:pt x="110286" y="139319"/>
                </a:lnTo>
                <a:lnTo>
                  <a:pt x="116509" y="141224"/>
                </a:lnTo>
                <a:lnTo>
                  <a:pt x="121589" y="144780"/>
                </a:lnTo>
                <a:lnTo>
                  <a:pt x="126542" y="148462"/>
                </a:lnTo>
                <a:lnTo>
                  <a:pt x="130606" y="153288"/>
                </a:lnTo>
                <a:lnTo>
                  <a:pt x="133781" y="159385"/>
                </a:lnTo>
                <a:lnTo>
                  <a:pt x="136829" y="165481"/>
                </a:lnTo>
                <a:lnTo>
                  <a:pt x="138988" y="172593"/>
                </a:lnTo>
                <a:lnTo>
                  <a:pt x="140258" y="180467"/>
                </a:lnTo>
                <a:lnTo>
                  <a:pt x="141528" y="188341"/>
                </a:lnTo>
                <a:lnTo>
                  <a:pt x="142163" y="196469"/>
                </a:lnTo>
                <a:lnTo>
                  <a:pt x="142163" y="212598"/>
                </a:lnTo>
                <a:lnTo>
                  <a:pt x="141401" y="220218"/>
                </a:lnTo>
                <a:lnTo>
                  <a:pt x="140004" y="227711"/>
                </a:lnTo>
                <a:lnTo>
                  <a:pt x="138480" y="235331"/>
                </a:lnTo>
                <a:lnTo>
                  <a:pt x="136067" y="242062"/>
                </a:lnTo>
                <a:lnTo>
                  <a:pt x="132765" y="248031"/>
                </a:lnTo>
                <a:lnTo>
                  <a:pt x="129336" y="254000"/>
                </a:lnTo>
                <a:lnTo>
                  <a:pt x="125145" y="258825"/>
                </a:lnTo>
                <a:lnTo>
                  <a:pt x="120065" y="262636"/>
                </a:lnTo>
                <a:lnTo>
                  <a:pt x="114985" y="266319"/>
                </a:lnTo>
                <a:lnTo>
                  <a:pt x="108889" y="268097"/>
                </a:lnTo>
                <a:lnTo>
                  <a:pt x="93649" y="268097"/>
                </a:lnTo>
                <a:lnTo>
                  <a:pt x="86156" y="265557"/>
                </a:lnTo>
                <a:lnTo>
                  <a:pt x="78917" y="260223"/>
                </a:lnTo>
                <a:lnTo>
                  <a:pt x="74225" y="256474"/>
                </a:lnTo>
                <a:lnTo>
                  <a:pt x="68884" y="301498"/>
                </a:lnTo>
                <a:lnTo>
                  <a:pt x="74091" y="305054"/>
                </a:lnTo>
                <a:lnTo>
                  <a:pt x="79425" y="307848"/>
                </a:lnTo>
                <a:lnTo>
                  <a:pt x="84632" y="310769"/>
                </a:lnTo>
                <a:lnTo>
                  <a:pt x="90220" y="312800"/>
                </a:lnTo>
                <a:lnTo>
                  <a:pt x="95935" y="314071"/>
                </a:lnTo>
                <a:lnTo>
                  <a:pt x="101777" y="315341"/>
                </a:lnTo>
                <a:lnTo>
                  <a:pt x="108000" y="315975"/>
                </a:lnTo>
                <a:lnTo>
                  <a:pt x="114731" y="315975"/>
                </a:lnTo>
                <a:lnTo>
                  <a:pt x="127221" y="315164"/>
                </a:lnTo>
                <a:lnTo>
                  <a:pt x="139640" y="312467"/>
                </a:lnTo>
                <a:lnTo>
                  <a:pt x="151053" y="307848"/>
                </a:lnTo>
                <a:lnTo>
                  <a:pt x="159675" y="302776"/>
                </a:lnTo>
                <a:lnTo>
                  <a:pt x="156768" y="100203"/>
                </a:lnTo>
                <a:lnTo>
                  <a:pt x="156344" y="99959"/>
                </a:lnTo>
                <a:lnTo>
                  <a:pt x="145400" y="95137"/>
                </a:lnTo>
                <a:lnTo>
                  <a:pt x="133002" y="92264"/>
                </a:lnTo>
                <a:lnTo>
                  <a:pt x="119176" y="91312"/>
                </a:lnTo>
                <a:lnTo>
                  <a:pt x="113207" y="91312"/>
                </a:lnTo>
                <a:lnTo>
                  <a:pt x="107619" y="91821"/>
                </a:lnTo>
                <a:lnTo>
                  <a:pt x="102285" y="92963"/>
                </a:lnTo>
                <a:lnTo>
                  <a:pt x="96824" y="93980"/>
                </a:lnTo>
                <a:lnTo>
                  <a:pt x="91617" y="95631"/>
                </a:lnTo>
                <a:lnTo>
                  <a:pt x="86664" y="97917"/>
                </a:lnTo>
                <a:lnTo>
                  <a:pt x="81584" y="100203"/>
                </a:lnTo>
                <a:lnTo>
                  <a:pt x="76504" y="103124"/>
                </a:lnTo>
                <a:lnTo>
                  <a:pt x="71424" y="106807"/>
                </a:lnTo>
                <a:lnTo>
                  <a:pt x="66344" y="110362"/>
                </a:lnTo>
                <a:lnTo>
                  <a:pt x="61264" y="114681"/>
                </a:lnTo>
                <a:lnTo>
                  <a:pt x="56311" y="119761"/>
                </a:lnTo>
                <a:lnTo>
                  <a:pt x="56311" y="9651"/>
                </a:lnTo>
                <a:lnTo>
                  <a:pt x="55803" y="6858"/>
                </a:lnTo>
                <a:lnTo>
                  <a:pt x="52501" y="3429"/>
                </a:lnTo>
                <a:lnTo>
                  <a:pt x="48183" y="1778"/>
                </a:lnTo>
                <a:lnTo>
                  <a:pt x="45313" y="1143"/>
                </a:lnTo>
                <a:lnTo>
                  <a:pt x="41744" y="762"/>
                </a:lnTo>
                <a:lnTo>
                  <a:pt x="38176" y="254"/>
                </a:lnTo>
                <a:lnTo>
                  <a:pt x="33629" y="0"/>
                </a:lnTo>
                <a:lnTo>
                  <a:pt x="22618" y="0"/>
                </a:lnTo>
                <a:lnTo>
                  <a:pt x="18084" y="254"/>
                </a:lnTo>
                <a:lnTo>
                  <a:pt x="14516" y="762"/>
                </a:lnTo>
                <a:lnTo>
                  <a:pt x="10934" y="1143"/>
                </a:lnTo>
                <a:lnTo>
                  <a:pt x="8077" y="1778"/>
                </a:lnTo>
                <a:lnTo>
                  <a:pt x="3759" y="3429"/>
                </a:lnTo>
                <a:lnTo>
                  <a:pt x="444" y="6858"/>
                </a:lnTo>
                <a:lnTo>
                  <a:pt x="0" y="9651"/>
                </a:lnTo>
                <a:lnTo>
                  <a:pt x="0" y="304800"/>
                </a:lnTo>
                <a:lnTo>
                  <a:pt x="1866" y="308483"/>
                </a:lnTo>
                <a:lnTo>
                  <a:pt x="5029" y="310134"/>
                </a:lnTo>
                <a:lnTo>
                  <a:pt x="9334" y="311404"/>
                </a:lnTo>
                <a:lnTo>
                  <a:pt x="12395" y="311658"/>
                </a:lnTo>
                <a:lnTo>
                  <a:pt x="15443" y="312038"/>
                </a:lnTo>
                <a:lnTo>
                  <a:pt x="19278" y="312166"/>
                </a:lnTo>
                <a:lnTo>
                  <a:pt x="28346" y="312166"/>
                </a:lnTo>
                <a:lnTo>
                  <a:pt x="32143" y="312038"/>
                </a:lnTo>
                <a:lnTo>
                  <a:pt x="35267" y="311658"/>
                </a:lnTo>
                <a:lnTo>
                  <a:pt x="38392" y="311404"/>
                </a:lnTo>
                <a:lnTo>
                  <a:pt x="40894" y="310896"/>
                </a:lnTo>
                <a:lnTo>
                  <a:pt x="44615" y="309372"/>
                </a:lnTo>
                <a:lnTo>
                  <a:pt x="47586" y="306197"/>
                </a:lnTo>
                <a:lnTo>
                  <a:pt x="47993" y="303149"/>
                </a:lnTo>
                <a:lnTo>
                  <a:pt x="47993" y="281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80084" y="1263903"/>
            <a:ext cx="152031" cy="224662"/>
          </a:xfrm>
          <a:custGeom>
            <a:avLst/>
            <a:gdLst/>
            <a:ahLst/>
            <a:cxnLst/>
            <a:rect l="l" t="t" r="r" b="b"/>
            <a:pathLst>
              <a:path w="152031" h="224662">
                <a:moveTo>
                  <a:pt x="457" y="175895"/>
                </a:moveTo>
                <a:lnTo>
                  <a:pt x="152" y="178435"/>
                </a:lnTo>
                <a:lnTo>
                  <a:pt x="0" y="181863"/>
                </a:lnTo>
                <a:lnTo>
                  <a:pt x="0" y="192786"/>
                </a:lnTo>
                <a:lnTo>
                  <a:pt x="457" y="197738"/>
                </a:lnTo>
                <a:lnTo>
                  <a:pt x="1346" y="201041"/>
                </a:lnTo>
                <a:lnTo>
                  <a:pt x="2235" y="204470"/>
                </a:lnTo>
                <a:lnTo>
                  <a:pt x="3505" y="206883"/>
                </a:lnTo>
                <a:lnTo>
                  <a:pt x="6781" y="210058"/>
                </a:lnTo>
                <a:lnTo>
                  <a:pt x="9385" y="211709"/>
                </a:lnTo>
                <a:lnTo>
                  <a:pt x="12954" y="213487"/>
                </a:lnTo>
                <a:lnTo>
                  <a:pt x="16522" y="215265"/>
                </a:lnTo>
                <a:lnTo>
                  <a:pt x="20993" y="217043"/>
                </a:lnTo>
                <a:lnTo>
                  <a:pt x="26352" y="218694"/>
                </a:lnTo>
                <a:lnTo>
                  <a:pt x="31699" y="220472"/>
                </a:lnTo>
                <a:lnTo>
                  <a:pt x="37769" y="221869"/>
                </a:lnTo>
                <a:lnTo>
                  <a:pt x="44538" y="222885"/>
                </a:lnTo>
                <a:lnTo>
                  <a:pt x="51307" y="224028"/>
                </a:lnTo>
                <a:lnTo>
                  <a:pt x="58420" y="224662"/>
                </a:lnTo>
                <a:lnTo>
                  <a:pt x="65862" y="224662"/>
                </a:lnTo>
                <a:lnTo>
                  <a:pt x="75577" y="224338"/>
                </a:lnTo>
                <a:lnTo>
                  <a:pt x="88269" y="222859"/>
                </a:lnTo>
                <a:lnTo>
                  <a:pt x="100241" y="220218"/>
                </a:lnTo>
                <a:lnTo>
                  <a:pt x="105306" y="218718"/>
                </a:lnTo>
                <a:lnTo>
                  <a:pt x="117246" y="213741"/>
                </a:lnTo>
                <a:lnTo>
                  <a:pt x="127698" y="207263"/>
                </a:lnTo>
                <a:lnTo>
                  <a:pt x="138869" y="196368"/>
                </a:lnTo>
                <a:lnTo>
                  <a:pt x="145669" y="185547"/>
                </a:lnTo>
                <a:lnTo>
                  <a:pt x="147623" y="181096"/>
                </a:lnTo>
                <a:lnTo>
                  <a:pt x="150929" y="169097"/>
                </a:lnTo>
                <a:lnTo>
                  <a:pt x="152031" y="155701"/>
                </a:lnTo>
                <a:lnTo>
                  <a:pt x="152031" y="146558"/>
                </a:lnTo>
                <a:lnTo>
                  <a:pt x="150622" y="138684"/>
                </a:lnTo>
                <a:lnTo>
                  <a:pt x="147789" y="132080"/>
                </a:lnTo>
                <a:lnTo>
                  <a:pt x="144957" y="125475"/>
                </a:lnTo>
                <a:lnTo>
                  <a:pt x="141236" y="119761"/>
                </a:lnTo>
                <a:lnTo>
                  <a:pt x="136626" y="115062"/>
                </a:lnTo>
                <a:lnTo>
                  <a:pt x="132016" y="110236"/>
                </a:lnTo>
                <a:lnTo>
                  <a:pt x="126771" y="106172"/>
                </a:lnTo>
                <a:lnTo>
                  <a:pt x="120891" y="102997"/>
                </a:lnTo>
                <a:lnTo>
                  <a:pt x="115011" y="99695"/>
                </a:lnTo>
                <a:lnTo>
                  <a:pt x="109054" y="96774"/>
                </a:lnTo>
                <a:lnTo>
                  <a:pt x="103035" y="94361"/>
                </a:lnTo>
                <a:lnTo>
                  <a:pt x="97002" y="91948"/>
                </a:lnTo>
                <a:lnTo>
                  <a:pt x="91046" y="89662"/>
                </a:lnTo>
                <a:lnTo>
                  <a:pt x="85166" y="87503"/>
                </a:lnTo>
                <a:lnTo>
                  <a:pt x="79298" y="85471"/>
                </a:lnTo>
                <a:lnTo>
                  <a:pt x="74041" y="83185"/>
                </a:lnTo>
                <a:lnTo>
                  <a:pt x="69430" y="80899"/>
                </a:lnTo>
                <a:lnTo>
                  <a:pt x="64820" y="78486"/>
                </a:lnTo>
                <a:lnTo>
                  <a:pt x="61099" y="75692"/>
                </a:lnTo>
                <a:lnTo>
                  <a:pt x="58267" y="72644"/>
                </a:lnTo>
                <a:lnTo>
                  <a:pt x="55448" y="69469"/>
                </a:lnTo>
                <a:lnTo>
                  <a:pt x="54025" y="65659"/>
                </a:lnTo>
                <a:lnTo>
                  <a:pt x="54025" y="58038"/>
                </a:lnTo>
                <a:lnTo>
                  <a:pt x="54622" y="55245"/>
                </a:lnTo>
                <a:lnTo>
                  <a:pt x="55816" y="52578"/>
                </a:lnTo>
                <a:lnTo>
                  <a:pt x="57010" y="50037"/>
                </a:lnTo>
                <a:lnTo>
                  <a:pt x="58788" y="47751"/>
                </a:lnTo>
                <a:lnTo>
                  <a:pt x="63550" y="43815"/>
                </a:lnTo>
                <a:lnTo>
                  <a:pt x="66611" y="42418"/>
                </a:lnTo>
                <a:lnTo>
                  <a:pt x="70319" y="41401"/>
                </a:lnTo>
                <a:lnTo>
                  <a:pt x="74041" y="40259"/>
                </a:lnTo>
                <a:lnTo>
                  <a:pt x="78435" y="39750"/>
                </a:lnTo>
                <a:lnTo>
                  <a:pt x="90639" y="39750"/>
                </a:lnTo>
                <a:lnTo>
                  <a:pt x="97002" y="40512"/>
                </a:lnTo>
                <a:lnTo>
                  <a:pt x="102590" y="42163"/>
                </a:lnTo>
                <a:lnTo>
                  <a:pt x="108165" y="43687"/>
                </a:lnTo>
                <a:lnTo>
                  <a:pt x="113080" y="45338"/>
                </a:lnTo>
                <a:lnTo>
                  <a:pt x="117322" y="47117"/>
                </a:lnTo>
                <a:lnTo>
                  <a:pt x="121564" y="48895"/>
                </a:lnTo>
                <a:lnTo>
                  <a:pt x="125095" y="50546"/>
                </a:lnTo>
                <a:lnTo>
                  <a:pt x="127927" y="52197"/>
                </a:lnTo>
                <a:lnTo>
                  <a:pt x="130746" y="53721"/>
                </a:lnTo>
                <a:lnTo>
                  <a:pt x="132829" y="54483"/>
                </a:lnTo>
                <a:lnTo>
                  <a:pt x="135369" y="54483"/>
                </a:lnTo>
                <a:lnTo>
                  <a:pt x="138899" y="52197"/>
                </a:lnTo>
                <a:lnTo>
                  <a:pt x="139941" y="49275"/>
                </a:lnTo>
                <a:lnTo>
                  <a:pt x="140538" y="44704"/>
                </a:lnTo>
                <a:lnTo>
                  <a:pt x="140754" y="42163"/>
                </a:lnTo>
                <a:lnTo>
                  <a:pt x="140754" y="28575"/>
                </a:lnTo>
                <a:lnTo>
                  <a:pt x="140309" y="24003"/>
                </a:lnTo>
                <a:lnTo>
                  <a:pt x="139750" y="20447"/>
                </a:lnTo>
                <a:lnTo>
                  <a:pt x="138417" y="16510"/>
                </a:lnTo>
                <a:lnTo>
                  <a:pt x="135407" y="13081"/>
                </a:lnTo>
                <a:lnTo>
                  <a:pt x="131648" y="10668"/>
                </a:lnTo>
                <a:lnTo>
                  <a:pt x="128371" y="9017"/>
                </a:lnTo>
                <a:lnTo>
                  <a:pt x="125095" y="7493"/>
                </a:lnTo>
                <a:lnTo>
                  <a:pt x="121081" y="6096"/>
                </a:lnTo>
                <a:lnTo>
                  <a:pt x="116319" y="4699"/>
                </a:lnTo>
                <a:lnTo>
                  <a:pt x="111556" y="3429"/>
                </a:lnTo>
                <a:lnTo>
                  <a:pt x="106235" y="2286"/>
                </a:lnTo>
                <a:lnTo>
                  <a:pt x="100355" y="1397"/>
                </a:lnTo>
                <a:lnTo>
                  <a:pt x="94475" y="508"/>
                </a:lnTo>
                <a:lnTo>
                  <a:pt x="88404" y="0"/>
                </a:lnTo>
                <a:lnTo>
                  <a:pt x="82156" y="0"/>
                </a:lnTo>
                <a:lnTo>
                  <a:pt x="72794" y="320"/>
                </a:lnTo>
                <a:lnTo>
                  <a:pt x="60056" y="1890"/>
                </a:lnTo>
                <a:lnTo>
                  <a:pt x="48336" y="4699"/>
                </a:lnTo>
                <a:lnTo>
                  <a:pt x="32926" y="11134"/>
                </a:lnTo>
                <a:lnTo>
                  <a:pt x="22771" y="17907"/>
                </a:lnTo>
                <a:lnTo>
                  <a:pt x="13328" y="27463"/>
                </a:lnTo>
                <a:lnTo>
                  <a:pt x="6705" y="38354"/>
                </a:lnTo>
                <a:lnTo>
                  <a:pt x="2378" y="51479"/>
                </a:lnTo>
                <a:lnTo>
                  <a:pt x="1117" y="64516"/>
                </a:lnTo>
                <a:lnTo>
                  <a:pt x="1117" y="73913"/>
                </a:lnTo>
                <a:lnTo>
                  <a:pt x="2501" y="81915"/>
                </a:lnTo>
                <a:lnTo>
                  <a:pt x="5245" y="88646"/>
                </a:lnTo>
                <a:lnTo>
                  <a:pt x="8001" y="95376"/>
                </a:lnTo>
                <a:lnTo>
                  <a:pt x="11645" y="101092"/>
                </a:lnTo>
                <a:lnTo>
                  <a:pt x="16192" y="105918"/>
                </a:lnTo>
                <a:lnTo>
                  <a:pt x="20726" y="110617"/>
                </a:lnTo>
                <a:lnTo>
                  <a:pt x="25869" y="114681"/>
                </a:lnTo>
                <a:lnTo>
                  <a:pt x="31597" y="117856"/>
                </a:lnTo>
                <a:lnTo>
                  <a:pt x="37325" y="121158"/>
                </a:lnTo>
                <a:lnTo>
                  <a:pt x="43205" y="124079"/>
                </a:lnTo>
                <a:lnTo>
                  <a:pt x="49225" y="126619"/>
                </a:lnTo>
                <a:lnTo>
                  <a:pt x="55257" y="129159"/>
                </a:lnTo>
                <a:lnTo>
                  <a:pt x="61137" y="131445"/>
                </a:lnTo>
                <a:lnTo>
                  <a:pt x="66865" y="133476"/>
                </a:lnTo>
                <a:lnTo>
                  <a:pt x="72593" y="135636"/>
                </a:lnTo>
                <a:lnTo>
                  <a:pt x="77723" y="137795"/>
                </a:lnTo>
                <a:lnTo>
                  <a:pt x="82270" y="140208"/>
                </a:lnTo>
                <a:lnTo>
                  <a:pt x="86804" y="142621"/>
                </a:lnTo>
                <a:lnTo>
                  <a:pt x="90449" y="145415"/>
                </a:lnTo>
                <a:lnTo>
                  <a:pt x="93205" y="148590"/>
                </a:lnTo>
                <a:lnTo>
                  <a:pt x="95961" y="151765"/>
                </a:lnTo>
                <a:lnTo>
                  <a:pt x="97332" y="155701"/>
                </a:lnTo>
                <a:lnTo>
                  <a:pt x="97332" y="163957"/>
                </a:lnTo>
                <a:lnTo>
                  <a:pt x="96596" y="167386"/>
                </a:lnTo>
                <a:lnTo>
                  <a:pt x="95110" y="170434"/>
                </a:lnTo>
                <a:lnTo>
                  <a:pt x="93611" y="173355"/>
                </a:lnTo>
                <a:lnTo>
                  <a:pt x="91427" y="175768"/>
                </a:lnTo>
                <a:lnTo>
                  <a:pt x="88519" y="177800"/>
                </a:lnTo>
                <a:lnTo>
                  <a:pt x="85623" y="179705"/>
                </a:lnTo>
                <a:lnTo>
                  <a:pt x="82194" y="181101"/>
                </a:lnTo>
                <a:lnTo>
                  <a:pt x="78257" y="182245"/>
                </a:lnTo>
                <a:lnTo>
                  <a:pt x="74307" y="183261"/>
                </a:lnTo>
                <a:lnTo>
                  <a:pt x="69799" y="183769"/>
                </a:lnTo>
                <a:lnTo>
                  <a:pt x="56705" y="183769"/>
                </a:lnTo>
                <a:lnTo>
                  <a:pt x="49529" y="182753"/>
                </a:lnTo>
                <a:lnTo>
                  <a:pt x="43205" y="180848"/>
                </a:lnTo>
                <a:lnTo>
                  <a:pt x="36880" y="178943"/>
                </a:lnTo>
                <a:lnTo>
                  <a:pt x="31330" y="176784"/>
                </a:lnTo>
                <a:lnTo>
                  <a:pt x="26568" y="174625"/>
                </a:lnTo>
                <a:lnTo>
                  <a:pt x="21805" y="172338"/>
                </a:lnTo>
                <a:lnTo>
                  <a:pt x="17830" y="170307"/>
                </a:lnTo>
                <a:lnTo>
                  <a:pt x="14630" y="168529"/>
                </a:lnTo>
                <a:lnTo>
                  <a:pt x="11429" y="166624"/>
                </a:lnTo>
                <a:lnTo>
                  <a:pt x="7365" y="165735"/>
                </a:lnTo>
                <a:lnTo>
                  <a:pt x="4025" y="166497"/>
                </a:lnTo>
                <a:lnTo>
                  <a:pt x="1790" y="169545"/>
                </a:lnTo>
                <a:lnTo>
                  <a:pt x="749" y="173228"/>
                </a:lnTo>
                <a:lnTo>
                  <a:pt x="457" y="1758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09310" y="1263903"/>
            <a:ext cx="166849" cy="224662"/>
          </a:xfrm>
          <a:custGeom>
            <a:avLst/>
            <a:gdLst/>
            <a:ahLst/>
            <a:cxnLst/>
            <a:rect l="l" t="t" r="r" b="b"/>
            <a:pathLst>
              <a:path w="166849" h="224662">
                <a:moveTo>
                  <a:pt x="30888" y="222458"/>
                </a:moveTo>
                <a:lnTo>
                  <a:pt x="43780" y="224106"/>
                </a:lnTo>
                <a:lnTo>
                  <a:pt x="57693" y="224662"/>
                </a:lnTo>
                <a:lnTo>
                  <a:pt x="69314" y="224267"/>
                </a:lnTo>
                <a:lnTo>
                  <a:pt x="82379" y="222758"/>
                </a:lnTo>
                <a:lnTo>
                  <a:pt x="94503" y="220134"/>
                </a:lnTo>
                <a:lnTo>
                  <a:pt x="105686" y="216408"/>
                </a:lnTo>
                <a:lnTo>
                  <a:pt x="120561" y="208926"/>
                </a:lnTo>
                <a:lnTo>
                  <a:pt x="130855" y="201577"/>
                </a:lnTo>
                <a:lnTo>
                  <a:pt x="139849" y="192912"/>
                </a:lnTo>
                <a:lnTo>
                  <a:pt x="149369" y="180226"/>
                </a:lnTo>
                <a:lnTo>
                  <a:pt x="155412" y="169007"/>
                </a:lnTo>
                <a:lnTo>
                  <a:pt x="160156" y="156718"/>
                </a:lnTo>
                <a:lnTo>
                  <a:pt x="162423" y="148742"/>
                </a:lnTo>
                <a:lnTo>
                  <a:pt x="164884" y="136591"/>
                </a:lnTo>
                <a:lnTo>
                  <a:pt x="166358" y="123792"/>
                </a:lnTo>
                <a:lnTo>
                  <a:pt x="166849" y="110362"/>
                </a:lnTo>
                <a:lnTo>
                  <a:pt x="166603" y="100033"/>
                </a:lnTo>
                <a:lnTo>
                  <a:pt x="165495" y="86906"/>
                </a:lnTo>
                <a:lnTo>
                  <a:pt x="163494" y="74653"/>
                </a:lnTo>
                <a:lnTo>
                  <a:pt x="160601" y="63246"/>
                </a:lnTo>
                <a:lnTo>
                  <a:pt x="155278" y="49336"/>
                </a:lnTo>
                <a:lnTo>
                  <a:pt x="149074" y="38288"/>
                </a:lnTo>
                <a:lnTo>
                  <a:pt x="141513" y="28575"/>
                </a:lnTo>
                <a:lnTo>
                  <a:pt x="131812" y="19663"/>
                </a:lnTo>
                <a:lnTo>
                  <a:pt x="121152" y="12760"/>
                </a:lnTo>
                <a:lnTo>
                  <a:pt x="109039" y="7238"/>
                </a:lnTo>
                <a:lnTo>
                  <a:pt x="101349" y="4758"/>
                </a:lnTo>
                <a:lnTo>
                  <a:pt x="89479" y="2114"/>
                </a:lnTo>
                <a:lnTo>
                  <a:pt x="76564" y="528"/>
                </a:lnTo>
                <a:lnTo>
                  <a:pt x="62607" y="0"/>
                </a:lnTo>
                <a:lnTo>
                  <a:pt x="51068" y="389"/>
                </a:lnTo>
                <a:lnTo>
                  <a:pt x="37988" y="1896"/>
                </a:lnTo>
                <a:lnTo>
                  <a:pt x="25871" y="4522"/>
                </a:lnTo>
                <a:lnTo>
                  <a:pt x="14716" y="8255"/>
                </a:lnTo>
                <a:lnTo>
                  <a:pt x="0" y="15674"/>
                </a:lnTo>
                <a:lnTo>
                  <a:pt x="11261" y="111887"/>
                </a:lnTo>
                <a:lnTo>
                  <a:pt x="11294" y="108629"/>
                </a:lnTo>
                <a:lnTo>
                  <a:pt x="12179" y="95473"/>
                </a:lnTo>
                <a:lnTo>
                  <a:pt x="14271" y="83693"/>
                </a:lnTo>
                <a:lnTo>
                  <a:pt x="16278" y="75437"/>
                </a:lnTo>
                <a:lnTo>
                  <a:pt x="19288" y="68325"/>
                </a:lnTo>
                <a:lnTo>
                  <a:pt x="23314" y="62484"/>
                </a:lnTo>
                <a:lnTo>
                  <a:pt x="27327" y="56515"/>
                </a:lnTo>
                <a:lnTo>
                  <a:pt x="32458" y="52070"/>
                </a:lnTo>
                <a:lnTo>
                  <a:pt x="38719" y="49022"/>
                </a:lnTo>
                <a:lnTo>
                  <a:pt x="44967" y="45974"/>
                </a:lnTo>
                <a:lnTo>
                  <a:pt x="52257" y="44450"/>
                </a:lnTo>
                <a:lnTo>
                  <a:pt x="69973" y="44450"/>
                </a:lnTo>
                <a:lnTo>
                  <a:pt x="77746" y="46228"/>
                </a:lnTo>
                <a:lnTo>
                  <a:pt x="83918" y="49657"/>
                </a:lnTo>
                <a:lnTo>
                  <a:pt x="90103" y="52959"/>
                </a:lnTo>
                <a:lnTo>
                  <a:pt x="95043" y="57785"/>
                </a:lnTo>
                <a:lnTo>
                  <a:pt x="98764" y="63881"/>
                </a:lnTo>
                <a:lnTo>
                  <a:pt x="102485" y="69976"/>
                </a:lnTo>
                <a:lnTo>
                  <a:pt x="105127" y="77216"/>
                </a:lnTo>
                <a:lnTo>
                  <a:pt x="106689" y="85471"/>
                </a:lnTo>
                <a:lnTo>
                  <a:pt x="108523" y="99300"/>
                </a:lnTo>
                <a:lnTo>
                  <a:pt x="109039" y="112522"/>
                </a:lnTo>
                <a:lnTo>
                  <a:pt x="109005" y="115896"/>
                </a:lnTo>
                <a:lnTo>
                  <a:pt x="108148" y="129060"/>
                </a:lnTo>
                <a:lnTo>
                  <a:pt x="106130" y="140843"/>
                </a:lnTo>
                <a:lnTo>
                  <a:pt x="104200" y="149098"/>
                </a:lnTo>
                <a:lnTo>
                  <a:pt x="101228" y="156083"/>
                </a:lnTo>
                <a:lnTo>
                  <a:pt x="97202" y="161925"/>
                </a:lnTo>
                <a:lnTo>
                  <a:pt x="93189" y="167640"/>
                </a:lnTo>
                <a:lnTo>
                  <a:pt x="88046" y="172085"/>
                </a:lnTo>
                <a:lnTo>
                  <a:pt x="81797" y="175133"/>
                </a:lnTo>
                <a:lnTo>
                  <a:pt x="75549" y="178181"/>
                </a:lnTo>
                <a:lnTo>
                  <a:pt x="68183" y="179705"/>
                </a:lnTo>
                <a:lnTo>
                  <a:pt x="50466" y="179705"/>
                </a:lnTo>
                <a:lnTo>
                  <a:pt x="42732" y="178054"/>
                </a:lnTo>
                <a:lnTo>
                  <a:pt x="36484" y="174751"/>
                </a:lnTo>
                <a:lnTo>
                  <a:pt x="30235" y="171323"/>
                </a:lnTo>
                <a:lnTo>
                  <a:pt x="25282" y="166624"/>
                </a:lnTo>
                <a:lnTo>
                  <a:pt x="21637" y="160528"/>
                </a:lnTo>
                <a:lnTo>
                  <a:pt x="17992" y="154432"/>
                </a:lnTo>
                <a:lnTo>
                  <a:pt x="15351" y="147320"/>
                </a:lnTo>
                <a:lnTo>
                  <a:pt x="13712" y="139065"/>
                </a:lnTo>
                <a:lnTo>
                  <a:pt x="11791" y="125102"/>
                </a:lnTo>
                <a:lnTo>
                  <a:pt x="11477" y="217297"/>
                </a:lnTo>
                <a:lnTo>
                  <a:pt x="19018" y="219749"/>
                </a:lnTo>
                <a:lnTo>
                  <a:pt x="30888" y="2224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87680" y="367284"/>
            <a:ext cx="7382256" cy="688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87680" y="915924"/>
            <a:ext cx="7804404" cy="688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31544" y="2126987"/>
            <a:ext cx="7029688" cy="21111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39">
              <a:lnSpc>
                <a:spcPts val="2160"/>
              </a:lnSpc>
              <a:spcBef>
                <a:spcPts val="108"/>
              </a:spcBef>
            </a:pPr>
            <a:r>
              <a:rPr sz="20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r>
              <a:rPr sz="2000" spc="4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mbat</a:t>
            </a:r>
            <a:r>
              <a:rPr sz="20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3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2000" spc="45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br</a:t>
            </a:r>
            <a:r>
              <a:rPr sz="20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cha</a:t>
            </a:r>
            <a:r>
              <a:rPr sz="2000" spc="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las</a:t>
            </a:r>
            <a:r>
              <a:rPr sz="2000" spc="2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nacion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-1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icas</a:t>
            </a:r>
            <a:r>
              <a:rPr sz="2000" spc="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000" spc="20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br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s,</a:t>
            </a:r>
            <a:endParaRPr sz="2000">
              <a:latin typeface="Times New Roman"/>
              <a:cs typeface="Times New Roman"/>
            </a:endParaRPr>
          </a:p>
          <a:p>
            <a:pPr marL="355549">
              <a:lnSpc>
                <a:spcPct val="100041"/>
              </a:lnSpc>
            </a:pP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2000" spc="44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injusta</a:t>
            </a:r>
            <a:r>
              <a:rPr sz="2000" spc="1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ición</a:t>
            </a:r>
            <a:r>
              <a:rPr sz="2000" spc="-2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200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2000" spc="45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iqu</a:t>
            </a:r>
            <a:r>
              <a:rPr sz="20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za,</a:t>
            </a:r>
            <a:r>
              <a:rPr sz="2000" spc="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3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hambre crónica,</a:t>
            </a:r>
            <a:r>
              <a:rPr sz="2000" spc="10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2000" spc="45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mal</a:t>
            </a:r>
            <a:r>
              <a:rPr sz="20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utr</a:t>
            </a:r>
            <a:r>
              <a:rPr sz="20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ci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n,</a:t>
            </a:r>
            <a:r>
              <a:rPr sz="2000" spc="1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os </a:t>
            </a:r>
            <a:r>
              <a:rPr sz="2000" spc="4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lictos</a:t>
            </a:r>
            <a:r>
              <a:rPr sz="2000" spc="-26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armad</a:t>
            </a:r>
            <a:r>
              <a:rPr sz="20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s,</a:t>
            </a:r>
            <a:r>
              <a:rPr sz="2000" spc="3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 na</a:t>
            </a:r>
            <a:r>
              <a:rPr sz="20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áfico,</a:t>
            </a:r>
            <a:r>
              <a:rPr sz="20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2000" spc="45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lincu</a:t>
            </a:r>
            <a:r>
              <a:rPr sz="20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ncia</a:t>
            </a:r>
            <a:r>
              <a:rPr sz="2000" spc="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organi</a:t>
            </a:r>
            <a:r>
              <a:rPr sz="20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a,</a:t>
            </a:r>
            <a:r>
              <a:rPr sz="2000" spc="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 c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ci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n,</a:t>
            </a:r>
            <a:r>
              <a:rPr sz="2000" spc="2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30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áfico</a:t>
            </a:r>
            <a:r>
              <a:rPr sz="2000" spc="20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ilíci</a:t>
            </a:r>
            <a:r>
              <a:rPr sz="20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20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armas,</a:t>
            </a:r>
            <a:r>
              <a:rPr sz="2000" spc="-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2000" spc="45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20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2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p</a:t>
            </a:r>
            <a:r>
              <a:rPr sz="20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rsona</a:t>
            </a:r>
            <a:r>
              <a:rPr sz="20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000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30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orism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0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2000" spc="45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tol</a:t>
            </a:r>
            <a:r>
              <a:rPr sz="20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20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cia,</a:t>
            </a:r>
            <a:r>
              <a:rPr sz="2000" spc="6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3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io </a:t>
            </a:r>
            <a:r>
              <a:rPr sz="2000" spc="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racial, la</a:t>
            </a:r>
            <a:r>
              <a:rPr sz="2000" spc="44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sz="20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nofo</a:t>
            </a:r>
            <a:r>
              <a:rPr sz="20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ia,</a:t>
            </a:r>
            <a:r>
              <a:rPr sz="2000" spc="-23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las</a:t>
            </a:r>
            <a:r>
              <a:rPr sz="2000" spc="15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0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rme</a:t>
            </a:r>
            <a:r>
              <a:rPr sz="20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ades</a:t>
            </a:r>
            <a:r>
              <a:rPr sz="2000" spc="16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2000" spc="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é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mi</a:t>
            </a:r>
            <a:r>
              <a:rPr sz="20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000" spc="2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000" spc="2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4394" y="4263004"/>
            <a:ext cx="4839603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mal</a:t>
            </a:r>
            <a:r>
              <a:rPr sz="20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-1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-5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0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000" spc="30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2000" spc="4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30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sar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ollo</a:t>
            </a:r>
            <a:endParaRPr sz="2000">
              <a:latin typeface="Times New Roman"/>
              <a:cs typeface="Times New Roman"/>
            </a:endParaRPr>
          </a:p>
          <a:p>
            <a:pPr marL="12700" marR="38176">
              <a:lnSpc>
                <a:spcPct val="95825"/>
              </a:lnSpc>
            </a:pPr>
            <a:r>
              <a:rPr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nible.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26080" y="4263004"/>
            <a:ext cx="1102112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humano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509986"/>
            <a:ext cx="2334525" cy="333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arr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um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Sost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1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1100" dirty="0">
              <a:latin typeface="Times New Roman"/>
              <a:cs typeface="Times New Roman"/>
            </a:endParaRPr>
          </a:p>
          <a:p>
            <a:pPr marL="126644" marR="135556" algn="ctr">
              <a:lnSpc>
                <a:spcPct val="95825"/>
              </a:lnSpc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1544" y="6593806"/>
            <a:ext cx="955281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13/01/2017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01178" y="6593806"/>
            <a:ext cx="232403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18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88C5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6" y="224"/>
            <a:ext cx="9143238" cy="6857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1523" y="548728"/>
            <a:ext cx="8640953" cy="5760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5173" y="542378"/>
            <a:ext cx="8653653" cy="5773293"/>
          </a:xfrm>
          <a:custGeom>
            <a:avLst/>
            <a:gdLst/>
            <a:ahLst/>
            <a:cxnLst/>
            <a:rect l="l" t="t" r="r" b="b"/>
            <a:pathLst>
              <a:path w="8653653" h="5773293">
                <a:moveTo>
                  <a:pt x="0" y="5773293"/>
                </a:moveTo>
                <a:lnTo>
                  <a:pt x="8653653" y="5773293"/>
                </a:lnTo>
                <a:lnTo>
                  <a:pt x="8653653" y="0"/>
                </a:lnTo>
                <a:lnTo>
                  <a:pt x="0" y="0"/>
                </a:lnTo>
                <a:lnTo>
                  <a:pt x="0" y="577329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09950" y="6509986"/>
            <a:ext cx="2334525" cy="333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arr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um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Sost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1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1100" dirty="0">
              <a:latin typeface="Times New Roman"/>
              <a:cs typeface="Times New Roman"/>
            </a:endParaRPr>
          </a:p>
          <a:p>
            <a:pPr marL="126644" marR="135556" algn="ctr">
              <a:lnSpc>
                <a:spcPct val="95825"/>
              </a:lnSpc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1544" y="6593806"/>
            <a:ext cx="955281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13/01/2017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01178" y="6593806"/>
            <a:ext cx="232403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19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5173" y="542378"/>
            <a:ext cx="8653653" cy="57732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bject 5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88C5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6" y="224"/>
            <a:ext cx="9143238" cy="6857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2788539" y="1027938"/>
            <a:ext cx="75056" cy="416051"/>
          </a:xfrm>
          <a:custGeom>
            <a:avLst/>
            <a:gdLst/>
            <a:ahLst/>
            <a:cxnLst/>
            <a:rect l="l" t="t" r="r" b="b"/>
            <a:pathLst>
              <a:path w="75056" h="416051">
                <a:moveTo>
                  <a:pt x="635" y="9016"/>
                </a:moveTo>
                <a:lnTo>
                  <a:pt x="0" y="12826"/>
                </a:lnTo>
                <a:lnTo>
                  <a:pt x="0" y="406146"/>
                </a:lnTo>
                <a:lnTo>
                  <a:pt x="1778" y="409448"/>
                </a:lnTo>
                <a:lnTo>
                  <a:pt x="5080" y="412114"/>
                </a:lnTo>
                <a:lnTo>
                  <a:pt x="8000" y="413131"/>
                </a:lnTo>
                <a:lnTo>
                  <a:pt x="10794" y="414147"/>
                </a:lnTo>
                <a:lnTo>
                  <a:pt x="14605" y="414909"/>
                </a:lnTo>
                <a:lnTo>
                  <a:pt x="19431" y="415289"/>
                </a:lnTo>
                <a:lnTo>
                  <a:pt x="24130" y="415798"/>
                </a:lnTo>
                <a:lnTo>
                  <a:pt x="30225" y="416051"/>
                </a:lnTo>
                <a:lnTo>
                  <a:pt x="44958" y="416051"/>
                </a:lnTo>
                <a:lnTo>
                  <a:pt x="50927" y="415798"/>
                </a:lnTo>
                <a:lnTo>
                  <a:pt x="55753" y="415289"/>
                </a:lnTo>
                <a:lnTo>
                  <a:pt x="60452" y="414909"/>
                </a:lnTo>
                <a:lnTo>
                  <a:pt x="74422" y="407924"/>
                </a:lnTo>
                <a:lnTo>
                  <a:pt x="75056" y="404240"/>
                </a:lnTo>
                <a:lnTo>
                  <a:pt x="75056" y="10795"/>
                </a:lnTo>
                <a:lnTo>
                  <a:pt x="73279" y="7365"/>
                </a:lnTo>
                <a:lnTo>
                  <a:pt x="70104" y="4445"/>
                </a:lnTo>
                <a:lnTo>
                  <a:pt x="67183" y="3428"/>
                </a:lnTo>
                <a:lnTo>
                  <a:pt x="64262" y="2286"/>
                </a:lnTo>
                <a:lnTo>
                  <a:pt x="60452" y="1397"/>
                </a:lnTo>
                <a:lnTo>
                  <a:pt x="55753" y="888"/>
                </a:lnTo>
                <a:lnTo>
                  <a:pt x="50927" y="253"/>
                </a:lnTo>
                <a:lnTo>
                  <a:pt x="44958" y="0"/>
                </a:lnTo>
                <a:lnTo>
                  <a:pt x="30225" y="0"/>
                </a:lnTo>
                <a:lnTo>
                  <a:pt x="24130" y="253"/>
                </a:lnTo>
                <a:lnTo>
                  <a:pt x="19431" y="888"/>
                </a:lnTo>
                <a:lnTo>
                  <a:pt x="14605" y="1397"/>
                </a:lnTo>
                <a:lnTo>
                  <a:pt x="10794" y="2286"/>
                </a:lnTo>
                <a:lnTo>
                  <a:pt x="8000" y="3428"/>
                </a:lnTo>
                <a:lnTo>
                  <a:pt x="5080" y="4445"/>
                </a:lnTo>
                <a:lnTo>
                  <a:pt x="3048" y="5841"/>
                </a:lnTo>
                <a:lnTo>
                  <a:pt x="635" y="9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37891" y="1027938"/>
            <a:ext cx="75056" cy="416051"/>
          </a:xfrm>
          <a:custGeom>
            <a:avLst/>
            <a:gdLst/>
            <a:ahLst/>
            <a:cxnLst/>
            <a:rect l="l" t="t" r="r" b="b"/>
            <a:pathLst>
              <a:path w="75056" h="416051">
                <a:moveTo>
                  <a:pt x="634" y="9016"/>
                </a:moveTo>
                <a:lnTo>
                  <a:pt x="0" y="12826"/>
                </a:lnTo>
                <a:lnTo>
                  <a:pt x="0" y="406146"/>
                </a:lnTo>
                <a:lnTo>
                  <a:pt x="1777" y="409448"/>
                </a:lnTo>
                <a:lnTo>
                  <a:pt x="5079" y="412114"/>
                </a:lnTo>
                <a:lnTo>
                  <a:pt x="8000" y="413131"/>
                </a:lnTo>
                <a:lnTo>
                  <a:pt x="10794" y="414147"/>
                </a:lnTo>
                <a:lnTo>
                  <a:pt x="14604" y="414909"/>
                </a:lnTo>
                <a:lnTo>
                  <a:pt x="19431" y="415289"/>
                </a:lnTo>
                <a:lnTo>
                  <a:pt x="24129" y="415798"/>
                </a:lnTo>
                <a:lnTo>
                  <a:pt x="30225" y="416051"/>
                </a:lnTo>
                <a:lnTo>
                  <a:pt x="44957" y="416051"/>
                </a:lnTo>
                <a:lnTo>
                  <a:pt x="50926" y="415798"/>
                </a:lnTo>
                <a:lnTo>
                  <a:pt x="55752" y="415289"/>
                </a:lnTo>
                <a:lnTo>
                  <a:pt x="60451" y="414909"/>
                </a:lnTo>
                <a:lnTo>
                  <a:pt x="74421" y="407924"/>
                </a:lnTo>
                <a:lnTo>
                  <a:pt x="75056" y="404240"/>
                </a:lnTo>
                <a:lnTo>
                  <a:pt x="75056" y="10795"/>
                </a:lnTo>
                <a:lnTo>
                  <a:pt x="73278" y="7365"/>
                </a:lnTo>
                <a:lnTo>
                  <a:pt x="70103" y="4445"/>
                </a:lnTo>
                <a:lnTo>
                  <a:pt x="67182" y="3428"/>
                </a:lnTo>
                <a:lnTo>
                  <a:pt x="64261" y="2286"/>
                </a:lnTo>
                <a:lnTo>
                  <a:pt x="60451" y="1397"/>
                </a:lnTo>
                <a:lnTo>
                  <a:pt x="55752" y="888"/>
                </a:lnTo>
                <a:lnTo>
                  <a:pt x="50926" y="253"/>
                </a:lnTo>
                <a:lnTo>
                  <a:pt x="44957" y="0"/>
                </a:lnTo>
                <a:lnTo>
                  <a:pt x="30225" y="0"/>
                </a:lnTo>
                <a:lnTo>
                  <a:pt x="24129" y="253"/>
                </a:lnTo>
                <a:lnTo>
                  <a:pt x="19431" y="888"/>
                </a:lnTo>
                <a:lnTo>
                  <a:pt x="14604" y="1397"/>
                </a:lnTo>
                <a:lnTo>
                  <a:pt x="10794" y="2286"/>
                </a:lnTo>
                <a:lnTo>
                  <a:pt x="8000" y="3428"/>
                </a:lnTo>
                <a:lnTo>
                  <a:pt x="5079" y="4445"/>
                </a:lnTo>
                <a:lnTo>
                  <a:pt x="3047" y="5841"/>
                </a:lnTo>
                <a:lnTo>
                  <a:pt x="634" y="9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51632" y="1334897"/>
            <a:ext cx="31248" cy="112538"/>
          </a:xfrm>
          <a:custGeom>
            <a:avLst/>
            <a:gdLst/>
            <a:ahLst/>
            <a:cxnLst/>
            <a:rect l="l" t="t" r="r" b="b"/>
            <a:pathLst>
              <a:path w="31248" h="112538">
                <a:moveTo>
                  <a:pt x="28548" y="46624"/>
                </a:moveTo>
                <a:lnTo>
                  <a:pt x="18398" y="38897"/>
                </a:lnTo>
                <a:lnTo>
                  <a:pt x="10541" y="28701"/>
                </a:lnTo>
                <a:lnTo>
                  <a:pt x="8199" y="24453"/>
                </a:lnTo>
                <a:lnTo>
                  <a:pt x="3404" y="12988"/>
                </a:lnTo>
                <a:lnTo>
                  <a:pt x="0" y="0"/>
                </a:lnTo>
                <a:lnTo>
                  <a:pt x="7006" y="107669"/>
                </a:lnTo>
                <a:lnTo>
                  <a:pt x="18751" y="110504"/>
                </a:lnTo>
                <a:lnTo>
                  <a:pt x="31248" y="112538"/>
                </a:lnTo>
                <a:lnTo>
                  <a:pt x="30353" y="47625"/>
                </a:lnTo>
                <a:lnTo>
                  <a:pt x="28548" y="46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71241" y="1149603"/>
            <a:ext cx="284480" cy="299466"/>
          </a:xfrm>
          <a:custGeom>
            <a:avLst/>
            <a:gdLst/>
            <a:ahLst/>
            <a:cxnLst/>
            <a:rect l="l" t="t" r="r" b="b"/>
            <a:pathLst>
              <a:path w="284480" h="299466">
                <a:moveTo>
                  <a:pt x="0" y="152400"/>
                </a:moveTo>
                <a:lnTo>
                  <a:pt x="319" y="165881"/>
                </a:lnTo>
                <a:lnTo>
                  <a:pt x="1311" y="179110"/>
                </a:lnTo>
                <a:lnTo>
                  <a:pt x="2968" y="191703"/>
                </a:lnTo>
                <a:lnTo>
                  <a:pt x="5284" y="203668"/>
                </a:lnTo>
                <a:lnTo>
                  <a:pt x="8254" y="215011"/>
                </a:lnTo>
                <a:lnTo>
                  <a:pt x="13591" y="229501"/>
                </a:lnTo>
                <a:lnTo>
                  <a:pt x="19322" y="241009"/>
                </a:lnTo>
                <a:lnTo>
                  <a:pt x="26091" y="251546"/>
                </a:lnTo>
                <a:lnTo>
                  <a:pt x="33908" y="261112"/>
                </a:lnTo>
                <a:lnTo>
                  <a:pt x="43797" y="270462"/>
                </a:lnTo>
                <a:lnTo>
                  <a:pt x="53933" y="277916"/>
                </a:lnTo>
                <a:lnTo>
                  <a:pt x="65115" y="284324"/>
                </a:lnTo>
                <a:lnTo>
                  <a:pt x="77342" y="289687"/>
                </a:lnTo>
                <a:lnTo>
                  <a:pt x="87397" y="292962"/>
                </a:lnTo>
                <a:lnTo>
                  <a:pt x="80390" y="185293"/>
                </a:lnTo>
                <a:lnTo>
                  <a:pt x="78675" y="175202"/>
                </a:lnTo>
                <a:lnTo>
                  <a:pt x="77474" y="162605"/>
                </a:lnTo>
                <a:lnTo>
                  <a:pt x="77088" y="149225"/>
                </a:lnTo>
                <a:lnTo>
                  <a:pt x="77514" y="135748"/>
                </a:lnTo>
                <a:lnTo>
                  <a:pt x="78849" y="123114"/>
                </a:lnTo>
                <a:lnTo>
                  <a:pt x="81152" y="111506"/>
                </a:lnTo>
                <a:lnTo>
                  <a:pt x="87185" y="93735"/>
                </a:lnTo>
                <a:lnTo>
                  <a:pt x="93090" y="83185"/>
                </a:lnTo>
                <a:lnTo>
                  <a:pt x="103012" y="72332"/>
                </a:lnTo>
                <a:lnTo>
                  <a:pt x="113664" y="65405"/>
                </a:lnTo>
                <a:lnTo>
                  <a:pt x="129413" y="60413"/>
                </a:lnTo>
                <a:lnTo>
                  <a:pt x="142875" y="59309"/>
                </a:lnTo>
                <a:lnTo>
                  <a:pt x="150195" y="59591"/>
                </a:lnTo>
                <a:lnTo>
                  <a:pt x="163097" y="61789"/>
                </a:lnTo>
                <a:lnTo>
                  <a:pt x="173989" y="66167"/>
                </a:lnTo>
                <a:lnTo>
                  <a:pt x="185878" y="75088"/>
                </a:lnTo>
                <a:lnTo>
                  <a:pt x="193801" y="85217"/>
                </a:lnTo>
                <a:lnTo>
                  <a:pt x="200977" y="100930"/>
                </a:lnTo>
                <a:lnTo>
                  <a:pt x="204343" y="113919"/>
                </a:lnTo>
                <a:lnTo>
                  <a:pt x="205900" y="124138"/>
                </a:lnTo>
                <a:lnTo>
                  <a:pt x="207018" y="136709"/>
                </a:lnTo>
                <a:lnTo>
                  <a:pt x="207391" y="150113"/>
                </a:lnTo>
                <a:lnTo>
                  <a:pt x="206981" y="163452"/>
                </a:lnTo>
                <a:lnTo>
                  <a:pt x="205711" y="176081"/>
                </a:lnTo>
                <a:lnTo>
                  <a:pt x="203581" y="187706"/>
                </a:lnTo>
                <a:lnTo>
                  <a:pt x="197606" y="205407"/>
                </a:lnTo>
                <a:lnTo>
                  <a:pt x="191643" y="215900"/>
                </a:lnTo>
                <a:lnTo>
                  <a:pt x="181899" y="226584"/>
                </a:lnTo>
                <a:lnTo>
                  <a:pt x="171195" y="233553"/>
                </a:lnTo>
                <a:lnTo>
                  <a:pt x="155162" y="238571"/>
                </a:lnTo>
                <a:lnTo>
                  <a:pt x="141604" y="239649"/>
                </a:lnTo>
                <a:lnTo>
                  <a:pt x="134648" y="239386"/>
                </a:lnTo>
                <a:lnTo>
                  <a:pt x="121723" y="237224"/>
                </a:lnTo>
                <a:lnTo>
                  <a:pt x="110743" y="232918"/>
                </a:lnTo>
                <a:lnTo>
                  <a:pt x="111639" y="297831"/>
                </a:lnTo>
                <a:lnTo>
                  <a:pt x="124900" y="299056"/>
                </a:lnTo>
                <a:lnTo>
                  <a:pt x="138937" y="299466"/>
                </a:lnTo>
                <a:lnTo>
                  <a:pt x="140579" y="299460"/>
                </a:lnTo>
                <a:lnTo>
                  <a:pt x="154509" y="298941"/>
                </a:lnTo>
                <a:lnTo>
                  <a:pt x="167711" y="297577"/>
                </a:lnTo>
                <a:lnTo>
                  <a:pt x="180184" y="295368"/>
                </a:lnTo>
                <a:lnTo>
                  <a:pt x="191929" y="292315"/>
                </a:lnTo>
                <a:lnTo>
                  <a:pt x="202945" y="288417"/>
                </a:lnTo>
                <a:lnTo>
                  <a:pt x="219103" y="280751"/>
                </a:lnTo>
                <a:lnTo>
                  <a:pt x="229905" y="273898"/>
                </a:lnTo>
                <a:lnTo>
                  <a:pt x="239720" y="266039"/>
                </a:lnTo>
                <a:lnTo>
                  <a:pt x="248538" y="257175"/>
                </a:lnTo>
                <a:lnTo>
                  <a:pt x="258879" y="243921"/>
                </a:lnTo>
                <a:lnTo>
                  <a:pt x="265417" y="233126"/>
                </a:lnTo>
                <a:lnTo>
                  <a:pt x="270987" y="221502"/>
                </a:lnTo>
                <a:lnTo>
                  <a:pt x="275589" y="209042"/>
                </a:lnTo>
                <a:lnTo>
                  <a:pt x="278643" y="198261"/>
                </a:lnTo>
                <a:lnTo>
                  <a:pt x="281206" y="186190"/>
                </a:lnTo>
                <a:lnTo>
                  <a:pt x="283029" y="173629"/>
                </a:lnTo>
                <a:lnTo>
                  <a:pt x="284118" y="160586"/>
                </a:lnTo>
                <a:lnTo>
                  <a:pt x="284480" y="147066"/>
                </a:lnTo>
                <a:lnTo>
                  <a:pt x="284166" y="133403"/>
                </a:lnTo>
                <a:lnTo>
                  <a:pt x="283197" y="120143"/>
                </a:lnTo>
                <a:lnTo>
                  <a:pt x="281558" y="107539"/>
                </a:lnTo>
                <a:lnTo>
                  <a:pt x="279238" y="95599"/>
                </a:lnTo>
                <a:lnTo>
                  <a:pt x="276224" y="84328"/>
                </a:lnTo>
                <a:lnTo>
                  <a:pt x="270876" y="69724"/>
                </a:lnTo>
                <a:lnTo>
                  <a:pt x="265163" y="58195"/>
                </a:lnTo>
                <a:lnTo>
                  <a:pt x="258437" y="47657"/>
                </a:lnTo>
                <a:lnTo>
                  <a:pt x="250697" y="38100"/>
                </a:lnTo>
                <a:lnTo>
                  <a:pt x="241057" y="28833"/>
                </a:lnTo>
                <a:lnTo>
                  <a:pt x="230952" y="21359"/>
                </a:lnTo>
                <a:lnTo>
                  <a:pt x="219726" y="14962"/>
                </a:lnTo>
                <a:lnTo>
                  <a:pt x="207391" y="9651"/>
                </a:lnTo>
                <a:lnTo>
                  <a:pt x="197203" y="6388"/>
                </a:lnTo>
                <a:lnTo>
                  <a:pt x="185461" y="3612"/>
                </a:lnTo>
                <a:lnTo>
                  <a:pt x="172929" y="1614"/>
                </a:lnTo>
                <a:lnTo>
                  <a:pt x="159618" y="405"/>
                </a:lnTo>
                <a:lnTo>
                  <a:pt x="145541" y="0"/>
                </a:lnTo>
                <a:lnTo>
                  <a:pt x="144045" y="4"/>
                </a:lnTo>
                <a:lnTo>
                  <a:pt x="130140" y="517"/>
                </a:lnTo>
                <a:lnTo>
                  <a:pt x="116944" y="1878"/>
                </a:lnTo>
                <a:lnTo>
                  <a:pt x="104461" y="4087"/>
                </a:lnTo>
                <a:lnTo>
                  <a:pt x="92698" y="7144"/>
                </a:lnTo>
                <a:lnTo>
                  <a:pt x="81660" y="11049"/>
                </a:lnTo>
                <a:lnTo>
                  <a:pt x="65790" y="18669"/>
                </a:lnTo>
                <a:lnTo>
                  <a:pt x="54991" y="25516"/>
                </a:lnTo>
                <a:lnTo>
                  <a:pt x="45169" y="33341"/>
                </a:lnTo>
                <a:lnTo>
                  <a:pt x="36321" y="42163"/>
                </a:lnTo>
                <a:lnTo>
                  <a:pt x="25802" y="55497"/>
                </a:lnTo>
                <a:lnTo>
                  <a:pt x="19257" y="66284"/>
                </a:lnTo>
                <a:lnTo>
                  <a:pt x="13668" y="77930"/>
                </a:lnTo>
                <a:lnTo>
                  <a:pt x="9016" y="90424"/>
                </a:lnTo>
                <a:lnTo>
                  <a:pt x="5948" y="101218"/>
                </a:lnTo>
                <a:lnTo>
                  <a:pt x="3355" y="113286"/>
                </a:lnTo>
                <a:lnTo>
                  <a:pt x="1495" y="125843"/>
                </a:lnTo>
                <a:lnTo>
                  <a:pt x="374" y="138883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53587" y="1027938"/>
            <a:ext cx="253618" cy="416051"/>
          </a:xfrm>
          <a:custGeom>
            <a:avLst/>
            <a:gdLst/>
            <a:ahLst/>
            <a:cxnLst/>
            <a:rect l="l" t="t" r="r" b="b"/>
            <a:pathLst>
              <a:path w="253618" h="416051">
                <a:moveTo>
                  <a:pt x="178942" y="404240"/>
                </a:moveTo>
                <a:lnTo>
                  <a:pt x="178942" y="406146"/>
                </a:lnTo>
                <a:lnTo>
                  <a:pt x="180721" y="409448"/>
                </a:lnTo>
                <a:lnTo>
                  <a:pt x="183896" y="412114"/>
                </a:lnTo>
                <a:lnTo>
                  <a:pt x="186689" y="413131"/>
                </a:lnTo>
                <a:lnTo>
                  <a:pt x="189484" y="414147"/>
                </a:lnTo>
                <a:lnTo>
                  <a:pt x="193293" y="414909"/>
                </a:lnTo>
                <a:lnTo>
                  <a:pt x="198120" y="415289"/>
                </a:lnTo>
                <a:lnTo>
                  <a:pt x="202946" y="415798"/>
                </a:lnTo>
                <a:lnTo>
                  <a:pt x="209168" y="416051"/>
                </a:lnTo>
                <a:lnTo>
                  <a:pt x="223647" y="416051"/>
                </a:lnTo>
                <a:lnTo>
                  <a:pt x="229615" y="415798"/>
                </a:lnTo>
                <a:lnTo>
                  <a:pt x="234441" y="415289"/>
                </a:lnTo>
                <a:lnTo>
                  <a:pt x="239267" y="414909"/>
                </a:lnTo>
                <a:lnTo>
                  <a:pt x="248665" y="412114"/>
                </a:lnTo>
                <a:lnTo>
                  <a:pt x="253618" y="404240"/>
                </a:lnTo>
                <a:lnTo>
                  <a:pt x="253618" y="241426"/>
                </a:lnTo>
                <a:lnTo>
                  <a:pt x="253321" y="227520"/>
                </a:lnTo>
                <a:lnTo>
                  <a:pt x="252383" y="214294"/>
                </a:lnTo>
                <a:lnTo>
                  <a:pt x="250793" y="202204"/>
                </a:lnTo>
                <a:lnTo>
                  <a:pt x="248538" y="191262"/>
                </a:lnTo>
                <a:lnTo>
                  <a:pt x="244105" y="176945"/>
                </a:lnTo>
                <a:lnTo>
                  <a:pt x="238753" y="165462"/>
                </a:lnTo>
                <a:lnTo>
                  <a:pt x="232028" y="155066"/>
                </a:lnTo>
                <a:lnTo>
                  <a:pt x="223352" y="145253"/>
                </a:lnTo>
                <a:lnTo>
                  <a:pt x="213459" y="137268"/>
                </a:lnTo>
                <a:lnTo>
                  <a:pt x="202057" y="130683"/>
                </a:lnTo>
                <a:lnTo>
                  <a:pt x="183335" y="124361"/>
                </a:lnTo>
                <a:lnTo>
                  <a:pt x="170458" y="122342"/>
                </a:lnTo>
                <a:lnTo>
                  <a:pt x="156337" y="121665"/>
                </a:lnTo>
                <a:lnTo>
                  <a:pt x="151561" y="121781"/>
                </a:lnTo>
                <a:lnTo>
                  <a:pt x="138923" y="123234"/>
                </a:lnTo>
                <a:lnTo>
                  <a:pt x="126581" y="126335"/>
                </a:lnTo>
                <a:lnTo>
                  <a:pt x="114553" y="131063"/>
                </a:lnTo>
                <a:lnTo>
                  <a:pt x="105830" y="135586"/>
                </a:lnTo>
                <a:lnTo>
                  <a:pt x="95475" y="142242"/>
                </a:lnTo>
                <a:lnTo>
                  <a:pt x="85226" y="150221"/>
                </a:lnTo>
                <a:lnTo>
                  <a:pt x="75057" y="159512"/>
                </a:lnTo>
                <a:lnTo>
                  <a:pt x="75057" y="10795"/>
                </a:lnTo>
                <a:lnTo>
                  <a:pt x="73278" y="7365"/>
                </a:lnTo>
                <a:lnTo>
                  <a:pt x="70103" y="4445"/>
                </a:lnTo>
                <a:lnTo>
                  <a:pt x="67183" y="3428"/>
                </a:lnTo>
                <a:lnTo>
                  <a:pt x="64262" y="2286"/>
                </a:lnTo>
                <a:lnTo>
                  <a:pt x="60451" y="1397"/>
                </a:lnTo>
                <a:lnTo>
                  <a:pt x="55752" y="888"/>
                </a:lnTo>
                <a:lnTo>
                  <a:pt x="50926" y="253"/>
                </a:lnTo>
                <a:lnTo>
                  <a:pt x="44958" y="0"/>
                </a:lnTo>
                <a:lnTo>
                  <a:pt x="30225" y="0"/>
                </a:lnTo>
                <a:lnTo>
                  <a:pt x="24129" y="253"/>
                </a:lnTo>
                <a:lnTo>
                  <a:pt x="19430" y="888"/>
                </a:lnTo>
                <a:lnTo>
                  <a:pt x="14604" y="1397"/>
                </a:lnTo>
                <a:lnTo>
                  <a:pt x="10795" y="2286"/>
                </a:lnTo>
                <a:lnTo>
                  <a:pt x="8000" y="3428"/>
                </a:lnTo>
                <a:lnTo>
                  <a:pt x="5079" y="4445"/>
                </a:lnTo>
                <a:lnTo>
                  <a:pt x="3048" y="5841"/>
                </a:lnTo>
                <a:lnTo>
                  <a:pt x="635" y="9016"/>
                </a:lnTo>
                <a:lnTo>
                  <a:pt x="0" y="12826"/>
                </a:lnTo>
                <a:lnTo>
                  <a:pt x="0" y="406146"/>
                </a:lnTo>
                <a:lnTo>
                  <a:pt x="1777" y="409448"/>
                </a:lnTo>
                <a:lnTo>
                  <a:pt x="5079" y="412114"/>
                </a:lnTo>
                <a:lnTo>
                  <a:pt x="8000" y="413131"/>
                </a:lnTo>
                <a:lnTo>
                  <a:pt x="10795" y="414147"/>
                </a:lnTo>
                <a:lnTo>
                  <a:pt x="14604" y="414909"/>
                </a:lnTo>
                <a:lnTo>
                  <a:pt x="19430" y="415289"/>
                </a:lnTo>
                <a:lnTo>
                  <a:pt x="24129" y="415798"/>
                </a:lnTo>
                <a:lnTo>
                  <a:pt x="30225" y="416051"/>
                </a:lnTo>
                <a:lnTo>
                  <a:pt x="44958" y="416051"/>
                </a:lnTo>
                <a:lnTo>
                  <a:pt x="50926" y="415798"/>
                </a:lnTo>
                <a:lnTo>
                  <a:pt x="55752" y="415289"/>
                </a:lnTo>
                <a:lnTo>
                  <a:pt x="60451" y="414909"/>
                </a:lnTo>
                <a:lnTo>
                  <a:pt x="67183" y="413131"/>
                </a:lnTo>
                <a:lnTo>
                  <a:pt x="74422" y="407924"/>
                </a:lnTo>
                <a:lnTo>
                  <a:pt x="75057" y="404240"/>
                </a:lnTo>
                <a:lnTo>
                  <a:pt x="75057" y="227711"/>
                </a:lnTo>
                <a:lnTo>
                  <a:pt x="78597" y="223334"/>
                </a:lnTo>
                <a:lnTo>
                  <a:pt x="87768" y="212974"/>
                </a:lnTo>
                <a:lnTo>
                  <a:pt x="96712" y="204308"/>
                </a:lnTo>
                <a:lnTo>
                  <a:pt x="105410" y="197358"/>
                </a:lnTo>
                <a:lnTo>
                  <a:pt x="110415" y="194079"/>
                </a:lnTo>
                <a:lnTo>
                  <a:pt x="122381" y="188718"/>
                </a:lnTo>
                <a:lnTo>
                  <a:pt x="134238" y="186944"/>
                </a:lnTo>
                <a:lnTo>
                  <a:pt x="141859" y="186944"/>
                </a:lnTo>
                <a:lnTo>
                  <a:pt x="148462" y="188340"/>
                </a:lnTo>
                <a:lnTo>
                  <a:pt x="154050" y="191262"/>
                </a:lnTo>
                <a:lnTo>
                  <a:pt x="159765" y="194056"/>
                </a:lnTo>
                <a:lnTo>
                  <a:pt x="164337" y="198120"/>
                </a:lnTo>
                <a:lnTo>
                  <a:pt x="167893" y="203453"/>
                </a:lnTo>
                <a:lnTo>
                  <a:pt x="171450" y="208661"/>
                </a:lnTo>
                <a:lnTo>
                  <a:pt x="174243" y="215011"/>
                </a:lnTo>
                <a:lnTo>
                  <a:pt x="176149" y="222376"/>
                </a:lnTo>
                <a:lnTo>
                  <a:pt x="177017" y="226240"/>
                </a:lnTo>
                <a:lnTo>
                  <a:pt x="178470" y="238002"/>
                </a:lnTo>
                <a:lnTo>
                  <a:pt x="178942" y="252729"/>
                </a:lnTo>
                <a:lnTo>
                  <a:pt x="178942" y="4042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79850" y="1154684"/>
            <a:ext cx="253237" cy="294386"/>
          </a:xfrm>
          <a:custGeom>
            <a:avLst/>
            <a:gdLst/>
            <a:ahLst/>
            <a:cxnLst/>
            <a:rect l="l" t="t" r="r" b="b"/>
            <a:pathLst>
              <a:path w="253237" h="294386">
                <a:moveTo>
                  <a:pt x="209550" y="289051"/>
                </a:moveTo>
                <a:lnTo>
                  <a:pt x="214884" y="289305"/>
                </a:lnTo>
                <a:lnTo>
                  <a:pt x="227584" y="289305"/>
                </a:lnTo>
                <a:lnTo>
                  <a:pt x="232663" y="289051"/>
                </a:lnTo>
                <a:lnTo>
                  <a:pt x="236727" y="288543"/>
                </a:lnTo>
                <a:lnTo>
                  <a:pt x="240791" y="288163"/>
                </a:lnTo>
                <a:lnTo>
                  <a:pt x="250825" y="284099"/>
                </a:lnTo>
                <a:lnTo>
                  <a:pt x="253237" y="277494"/>
                </a:lnTo>
                <a:lnTo>
                  <a:pt x="253237" y="9905"/>
                </a:lnTo>
                <a:lnTo>
                  <a:pt x="251460" y="6730"/>
                </a:lnTo>
                <a:lnTo>
                  <a:pt x="248285" y="3937"/>
                </a:lnTo>
                <a:lnTo>
                  <a:pt x="245490" y="3048"/>
                </a:lnTo>
                <a:lnTo>
                  <a:pt x="242697" y="2031"/>
                </a:lnTo>
                <a:lnTo>
                  <a:pt x="239013" y="1269"/>
                </a:lnTo>
                <a:lnTo>
                  <a:pt x="234187" y="762"/>
                </a:lnTo>
                <a:lnTo>
                  <a:pt x="229488" y="253"/>
                </a:lnTo>
                <a:lnTo>
                  <a:pt x="223392" y="0"/>
                </a:lnTo>
                <a:lnTo>
                  <a:pt x="208661" y="0"/>
                </a:lnTo>
                <a:lnTo>
                  <a:pt x="202691" y="253"/>
                </a:lnTo>
                <a:lnTo>
                  <a:pt x="197865" y="762"/>
                </a:lnTo>
                <a:lnTo>
                  <a:pt x="193166" y="1269"/>
                </a:lnTo>
                <a:lnTo>
                  <a:pt x="189357" y="2031"/>
                </a:lnTo>
                <a:lnTo>
                  <a:pt x="186436" y="3048"/>
                </a:lnTo>
                <a:lnTo>
                  <a:pt x="183514" y="3937"/>
                </a:lnTo>
                <a:lnTo>
                  <a:pt x="181610" y="5206"/>
                </a:lnTo>
                <a:lnTo>
                  <a:pt x="179450" y="8254"/>
                </a:lnTo>
                <a:lnTo>
                  <a:pt x="178815" y="11937"/>
                </a:lnTo>
                <a:lnTo>
                  <a:pt x="178815" y="188467"/>
                </a:lnTo>
                <a:lnTo>
                  <a:pt x="174981" y="193015"/>
                </a:lnTo>
                <a:lnTo>
                  <a:pt x="165687" y="203231"/>
                </a:lnTo>
                <a:lnTo>
                  <a:pt x="156733" y="211839"/>
                </a:lnTo>
                <a:lnTo>
                  <a:pt x="148082" y="218820"/>
                </a:lnTo>
                <a:lnTo>
                  <a:pt x="143224" y="222042"/>
                </a:lnTo>
                <a:lnTo>
                  <a:pt x="131274" y="227446"/>
                </a:lnTo>
                <a:lnTo>
                  <a:pt x="119379" y="229235"/>
                </a:lnTo>
                <a:lnTo>
                  <a:pt x="111760" y="229235"/>
                </a:lnTo>
                <a:lnTo>
                  <a:pt x="105155" y="227837"/>
                </a:lnTo>
                <a:lnTo>
                  <a:pt x="99567" y="224916"/>
                </a:lnTo>
                <a:lnTo>
                  <a:pt x="93852" y="221995"/>
                </a:lnTo>
                <a:lnTo>
                  <a:pt x="89153" y="217931"/>
                </a:lnTo>
                <a:lnTo>
                  <a:pt x="85598" y="212725"/>
                </a:lnTo>
                <a:lnTo>
                  <a:pt x="81914" y="207390"/>
                </a:lnTo>
                <a:lnTo>
                  <a:pt x="79121" y="201167"/>
                </a:lnTo>
                <a:lnTo>
                  <a:pt x="77342" y="193801"/>
                </a:lnTo>
                <a:lnTo>
                  <a:pt x="75096" y="176958"/>
                </a:lnTo>
                <a:lnTo>
                  <a:pt x="74675" y="161925"/>
                </a:lnTo>
                <a:lnTo>
                  <a:pt x="74675" y="9905"/>
                </a:lnTo>
                <a:lnTo>
                  <a:pt x="72898" y="6730"/>
                </a:lnTo>
                <a:lnTo>
                  <a:pt x="69723" y="3937"/>
                </a:lnTo>
                <a:lnTo>
                  <a:pt x="66801" y="3048"/>
                </a:lnTo>
                <a:lnTo>
                  <a:pt x="63880" y="2031"/>
                </a:lnTo>
                <a:lnTo>
                  <a:pt x="60071" y="1269"/>
                </a:lnTo>
                <a:lnTo>
                  <a:pt x="55372" y="762"/>
                </a:lnTo>
                <a:lnTo>
                  <a:pt x="50546" y="253"/>
                </a:lnTo>
                <a:lnTo>
                  <a:pt x="44450" y="0"/>
                </a:lnTo>
                <a:lnTo>
                  <a:pt x="29972" y="0"/>
                </a:lnTo>
                <a:lnTo>
                  <a:pt x="24002" y="253"/>
                </a:lnTo>
                <a:lnTo>
                  <a:pt x="19176" y="762"/>
                </a:lnTo>
                <a:lnTo>
                  <a:pt x="14350" y="1269"/>
                </a:lnTo>
                <a:lnTo>
                  <a:pt x="10413" y="2031"/>
                </a:lnTo>
                <a:lnTo>
                  <a:pt x="7492" y="3048"/>
                </a:lnTo>
                <a:lnTo>
                  <a:pt x="4699" y="3937"/>
                </a:lnTo>
                <a:lnTo>
                  <a:pt x="2666" y="5206"/>
                </a:lnTo>
                <a:lnTo>
                  <a:pt x="508" y="8254"/>
                </a:lnTo>
                <a:lnTo>
                  <a:pt x="0" y="11937"/>
                </a:lnTo>
                <a:lnTo>
                  <a:pt x="0" y="174498"/>
                </a:lnTo>
                <a:lnTo>
                  <a:pt x="311" y="189107"/>
                </a:lnTo>
                <a:lnTo>
                  <a:pt x="1227" y="202361"/>
                </a:lnTo>
                <a:lnTo>
                  <a:pt x="2736" y="214383"/>
                </a:lnTo>
                <a:lnTo>
                  <a:pt x="4825" y="225170"/>
                </a:lnTo>
                <a:lnTo>
                  <a:pt x="9187" y="239097"/>
                </a:lnTo>
                <a:lnTo>
                  <a:pt x="14528" y="250589"/>
                </a:lnTo>
                <a:lnTo>
                  <a:pt x="21209" y="261112"/>
                </a:lnTo>
                <a:lnTo>
                  <a:pt x="29937" y="270969"/>
                </a:lnTo>
                <a:lnTo>
                  <a:pt x="39844" y="278928"/>
                </a:lnTo>
                <a:lnTo>
                  <a:pt x="51308" y="285495"/>
                </a:lnTo>
                <a:lnTo>
                  <a:pt x="70171" y="291787"/>
                </a:lnTo>
                <a:lnTo>
                  <a:pt x="83069" y="293738"/>
                </a:lnTo>
                <a:lnTo>
                  <a:pt x="97282" y="294386"/>
                </a:lnTo>
                <a:lnTo>
                  <a:pt x="107846" y="293822"/>
                </a:lnTo>
                <a:lnTo>
                  <a:pt x="120280" y="291664"/>
                </a:lnTo>
                <a:lnTo>
                  <a:pt x="132506" y="287877"/>
                </a:lnTo>
                <a:lnTo>
                  <a:pt x="144525" y="282448"/>
                </a:lnTo>
                <a:lnTo>
                  <a:pt x="159614" y="273205"/>
                </a:lnTo>
                <a:lnTo>
                  <a:pt x="169571" y="265568"/>
                </a:lnTo>
                <a:lnTo>
                  <a:pt x="179448" y="256751"/>
                </a:lnTo>
                <a:lnTo>
                  <a:pt x="189229" y="246761"/>
                </a:lnTo>
                <a:lnTo>
                  <a:pt x="189229" y="279400"/>
                </a:lnTo>
                <a:lnTo>
                  <a:pt x="190753" y="282701"/>
                </a:lnTo>
                <a:lnTo>
                  <a:pt x="193421" y="285368"/>
                </a:lnTo>
                <a:lnTo>
                  <a:pt x="198247" y="287400"/>
                </a:lnTo>
                <a:lnTo>
                  <a:pt x="201422" y="288163"/>
                </a:lnTo>
                <a:lnTo>
                  <a:pt x="205486" y="288543"/>
                </a:lnTo>
                <a:lnTo>
                  <a:pt x="209550" y="2890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57446" y="1149603"/>
            <a:ext cx="173862" cy="294386"/>
          </a:xfrm>
          <a:custGeom>
            <a:avLst/>
            <a:gdLst/>
            <a:ahLst/>
            <a:cxnLst/>
            <a:rect l="l" t="t" r="r" b="b"/>
            <a:pathLst>
              <a:path w="173862" h="294386">
                <a:moveTo>
                  <a:pt x="100837" y="287782"/>
                </a:moveTo>
                <a:lnTo>
                  <a:pt x="103886" y="290449"/>
                </a:lnTo>
                <a:lnTo>
                  <a:pt x="106806" y="291465"/>
                </a:lnTo>
                <a:lnTo>
                  <a:pt x="109600" y="292481"/>
                </a:lnTo>
                <a:lnTo>
                  <a:pt x="113411" y="293243"/>
                </a:lnTo>
                <a:lnTo>
                  <a:pt x="118237" y="293624"/>
                </a:lnTo>
                <a:lnTo>
                  <a:pt x="122936" y="294132"/>
                </a:lnTo>
                <a:lnTo>
                  <a:pt x="129158" y="294386"/>
                </a:lnTo>
                <a:lnTo>
                  <a:pt x="144017" y="294386"/>
                </a:lnTo>
                <a:lnTo>
                  <a:pt x="150113" y="294132"/>
                </a:lnTo>
                <a:lnTo>
                  <a:pt x="154812" y="293624"/>
                </a:lnTo>
                <a:lnTo>
                  <a:pt x="159638" y="293243"/>
                </a:lnTo>
                <a:lnTo>
                  <a:pt x="170941" y="289179"/>
                </a:lnTo>
                <a:lnTo>
                  <a:pt x="173862" y="282575"/>
                </a:lnTo>
                <a:lnTo>
                  <a:pt x="173787" y="106711"/>
                </a:lnTo>
                <a:lnTo>
                  <a:pt x="173052" y="93784"/>
                </a:lnTo>
                <a:lnTo>
                  <a:pt x="171517" y="81242"/>
                </a:lnTo>
                <a:lnTo>
                  <a:pt x="169163" y="69087"/>
                </a:lnTo>
                <a:lnTo>
                  <a:pt x="165001" y="55247"/>
                </a:lnTo>
                <a:lnTo>
                  <a:pt x="159760" y="43701"/>
                </a:lnTo>
                <a:lnTo>
                  <a:pt x="153162" y="33274"/>
                </a:lnTo>
                <a:lnTo>
                  <a:pt x="145007" y="23755"/>
                </a:lnTo>
                <a:lnTo>
                  <a:pt x="135221" y="15679"/>
                </a:lnTo>
                <a:lnTo>
                  <a:pt x="123825" y="9017"/>
                </a:lnTo>
                <a:lnTo>
                  <a:pt x="106210" y="2829"/>
                </a:lnTo>
                <a:lnTo>
                  <a:pt x="93382" y="710"/>
                </a:lnTo>
                <a:lnTo>
                  <a:pt x="79248" y="0"/>
                </a:lnTo>
                <a:lnTo>
                  <a:pt x="71500" y="0"/>
                </a:lnTo>
                <a:lnTo>
                  <a:pt x="63880" y="1016"/>
                </a:lnTo>
                <a:lnTo>
                  <a:pt x="56514" y="2921"/>
                </a:lnTo>
                <a:lnTo>
                  <a:pt x="49021" y="4699"/>
                </a:lnTo>
                <a:lnTo>
                  <a:pt x="41528" y="7620"/>
                </a:lnTo>
                <a:lnTo>
                  <a:pt x="34162" y="11557"/>
                </a:lnTo>
                <a:lnTo>
                  <a:pt x="32735" y="12296"/>
                </a:lnTo>
                <a:lnTo>
                  <a:pt x="22190" y="18623"/>
                </a:lnTo>
                <a:lnTo>
                  <a:pt x="11556" y="26543"/>
                </a:lnTo>
                <a:lnTo>
                  <a:pt x="6769" y="30512"/>
                </a:lnTo>
                <a:lnTo>
                  <a:pt x="0" y="106045"/>
                </a:lnTo>
                <a:lnTo>
                  <a:pt x="3369" y="101951"/>
                </a:lnTo>
                <a:lnTo>
                  <a:pt x="12635" y="91468"/>
                </a:lnTo>
                <a:lnTo>
                  <a:pt x="21453" y="82708"/>
                </a:lnTo>
                <a:lnTo>
                  <a:pt x="29844" y="75692"/>
                </a:lnTo>
                <a:lnTo>
                  <a:pt x="33233" y="73262"/>
                </a:lnTo>
                <a:lnTo>
                  <a:pt x="45137" y="67263"/>
                </a:lnTo>
                <a:lnTo>
                  <a:pt x="56895" y="65278"/>
                </a:lnTo>
                <a:lnTo>
                  <a:pt x="64262" y="65278"/>
                </a:lnTo>
                <a:lnTo>
                  <a:pt x="70612" y="66675"/>
                </a:lnTo>
                <a:lnTo>
                  <a:pt x="75818" y="69596"/>
                </a:lnTo>
                <a:lnTo>
                  <a:pt x="81025" y="72390"/>
                </a:lnTo>
                <a:lnTo>
                  <a:pt x="85470" y="76454"/>
                </a:lnTo>
                <a:lnTo>
                  <a:pt x="88900" y="81787"/>
                </a:lnTo>
                <a:lnTo>
                  <a:pt x="92328" y="86995"/>
                </a:lnTo>
                <a:lnTo>
                  <a:pt x="94995" y="93345"/>
                </a:lnTo>
                <a:lnTo>
                  <a:pt x="96646" y="100711"/>
                </a:lnTo>
                <a:lnTo>
                  <a:pt x="98298" y="107950"/>
                </a:lnTo>
                <a:lnTo>
                  <a:pt x="99187" y="116078"/>
                </a:lnTo>
                <a:lnTo>
                  <a:pt x="99187" y="284480"/>
                </a:lnTo>
                <a:lnTo>
                  <a:pt x="100837" y="2877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81785" y="1372908"/>
            <a:ext cx="67422" cy="76161"/>
          </a:xfrm>
          <a:custGeom>
            <a:avLst/>
            <a:gdLst/>
            <a:ahLst/>
            <a:cxnLst/>
            <a:rect l="l" t="t" r="r" b="b"/>
            <a:pathLst>
              <a:path w="67422" h="76161">
                <a:moveTo>
                  <a:pt x="57712" y="8501"/>
                </a:moveTo>
                <a:lnTo>
                  <a:pt x="48278" y="15201"/>
                </a:lnTo>
                <a:lnTo>
                  <a:pt x="44009" y="17528"/>
                </a:lnTo>
                <a:lnTo>
                  <a:pt x="32046" y="21784"/>
                </a:lnTo>
                <a:lnTo>
                  <a:pt x="19195" y="23202"/>
                </a:lnTo>
                <a:lnTo>
                  <a:pt x="12854" y="22905"/>
                </a:lnTo>
                <a:lnTo>
                  <a:pt x="0" y="19906"/>
                </a:lnTo>
                <a:lnTo>
                  <a:pt x="2812" y="76161"/>
                </a:lnTo>
                <a:lnTo>
                  <a:pt x="12901" y="75766"/>
                </a:lnTo>
                <a:lnTo>
                  <a:pt x="25749" y="74017"/>
                </a:lnTo>
                <a:lnTo>
                  <a:pt x="37917" y="70884"/>
                </a:lnTo>
                <a:lnTo>
                  <a:pt x="49421" y="66382"/>
                </a:lnTo>
                <a:lnTo>
                  <a:pt x="56723" y="62621"/>
                </a:lnTo>
                <a:lnTo>
                  <a:pt x="67422" y="55876"/>
                </a:lnTo>
                <a:lnTo>
                  <a:pt x="67304" y="0"/>
                </a:lnTo>
                <a:lnTo>
                  <a:pt x="57712" y="8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79492" y="1149603"/>
            <a:ext cx="178562" cy="294386"/>
          </a:xfrm>
          <a:custGeom>
            <a:avLst/>
            <a:gdLst/>
            <a:ahLst/>
            <a:cxnLst/>
            <a:rect l="l" t="t" r="r" b="b"/>
            <a:pathLst>
              <a:path w="178562" h="294386">
                <a:moveTo>
                  <a:pt x="103886" y="282575"/>
                </a:moveTo>
                <a:lnTo>
                  <a:pt x="103886" y="284480"/>
                </a:lnTo>
                <a:lnTo>
                  <a:pt x="105663" y="287782"/>
                </a:lnTo>
                <a:lnTo>
                  <a:pt x="108838" y="290449"/>
                </a:lnTo>
                <a:lnTo>
                  <a:pt x="111633" y="291465"/>
                </a:lnTo>
                <a:lnTo>
                  <a:pt x="114427" y="292481"/>
                </a:lnTo>
                <a:lnTo>
                  <a:pt x="118237" y="293243"/>
                </a:lnTo>
                <a:lnTo>
                  <a:pt x="123062" y="293624"/>
                </a:lnTo>
                <a:lnTo>
                  <a:pt x="127888" y="294132"/>
                </a:lnTo>
                <a:lnTo>
                  <a:pt x="134112" y="294386"/>
                </a:lnTo>
                <a:lnTo>
                  <a:pt x="148590" y="294386"/>
                </a:lnTo>
                <a:lnTo>
                  <a:pt x="154559" y="294132"/>
                </a:lnTo>
                <a:lnTo>
                  <a:pt x="159385" y="293624"/>
                </a:lnTo>
                <a:lnTo>
                  <a:pt x="164211" y="293243"/>
                </a:lnTo>
                <a:lnTo>
                  <a:pt x="173609" y="290449"/>
                </a:lnTo>
                <a:lnTo>
                  <a:pt x="178562" y="282575"/>
                </a:lnTo>
                <a:lnTo>
                  <a:pt x="178562" y="118491"/>
                </a:lnTo>
                <a:lnTo>
                  <a:pt x="178291" y="105531"/>
                </a:lnTo>
                <a:lnTo>
                  <a:pt x="177364" y="92308"/>
                </a:lnTo>
                <a:lnTo>
                  <a:pt x="175765" y="80156"/>
                </a:lnTo>
                <a:lnTo>
                  <a:pt x="173482" y="69087"/>
                </a:lnTo>
                <a:lnTo>
                  <a:pt x="169129" y="55118"/>
                </a:lnTo>
                <a:lnTo>
                  <a:pt x="163749" y="43642"/>
                </a:lnTo>
                <a:lnTo>
                  <a:pt x="156972" y="33274"/>
                </a:lnTo>
                <a:lnTo>
                  <a:pt x="148332" y="23531"/>
                </a:lnTo>
                <a:lnTo>
                  <a:pt x="138424" y="15585"/>
                </a:lnTo>
                <a:lnTo>
                  <a:pt x="127000" y="9017"/>
                </a:lnTo>
                <a:lnTo>
                  <a:pt x="108278" y="2695"/>
                </a:lnTo>
                <a:lnTo>
                  <a:pt x="95401" y="676"/>
                </a:lnTo>
                <a:lnTo>
                  <a:pt x="81280" y="0"/>
                </a:lnTo>
                <a:lnTo>
                  <a:pt x="70391" y="598"/>
                </a:lnTo>
                <a:lnTo>
                  <a:pt x="57939" y="2796"/>
                </a:lnTo>
                <a:lnTo>
                  <a:pt x="45744" y="6585"/>
                </a:lnTo>
                <a:lnTo>
                  <a:pt x="33782" y="11937"/>
                </a:lnTo>
                <a:lnTo>
                  <a:pt x="18637" y="21274"/>
                </a:lnTo>
                <a:lnTo>
                  <a:pt x="8680" y="28887"/>
                </a:lnTo>
                <a:lnTo>
                  <a:pt x="0" y="106045"/>
                </a:lnTo>
                <a:lnTo>
                  <a:pt x="3540" y="101668"/>
                </a:lnTo>
                <a:lnTo>
                  <a:pt x="12711" y="91308"/>
                </a:lnTo>
                <a:lnTo>
                  <a:pt x="21655" y="82642"/>
                </a:lnTo>
                <a:lnTo>
                  <a:pt x="30353" y="75692"/>
                </a:lnTo>
                <a:lnTo>
                  <a:pt x="35358" y="72413"/>
                </a:lnTo>
                <a:lnTo>
                  <a:pt x="47324" y="67052"/>
                </a:lnTo>
                <a:lnTo>
                  <a:pt x="59182" y="65278"/>
                </a:lnTo>
                <a:lnTo>
                  <a:pt x="66802" y="65278"/>
                </a:lnTo>
                <a:lnTo>
                  <a:pt x="73406" y="66675"/>
                </a:lnTo>
                <a:lnTo>
                  <a:pt x="78994" y="69596"/>
                </a:lnTo>
                <a:lnTo>
                  <a:pt x="84709" y="72390"/>
                </a:lnTo>
                <a:lnTo>
                  <a:pt x="89281" y="76454"/>
                </a:lnTo>
                <a:lnTo>
                  <a:pt x="92837" y="81787"/>
                </a:lnTo>
                <a:lnTo>
                  <a:pt x="96393" y="86995"/>
                </a:lnTo>
                <a:lnTo>
                  <a:pt x="99187" y="93345"/>
                </a:lnTo>
                <a:lnTo>
                  <a:pt x="101092" y="100711"/>
                </a:lnTo>
                <a:lnTo>
                  <a:pt x="101960" y="104574"/>
                </a:lnTo>
                <a:lnTo>
                  <a:pt x="103413" y="116336"/>
                </a:lnTo>
                <a:lnTo>
                  <a:pt x="103886" y="131063"/>
                </a:lnTo>
                <a:lnTo>
                  <a:pt x="103886" y="282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96484" y="1334897"/>
            <a:ext cx="31248" cy="112538"/>
          </a:xfrm>
          <a:custGeom>
            <a:avLst/>
            <a:gdLst/>
            <a:ahLst/>
            <a:cxnLst/>
            <a:rect l="l" t="t" r="r" b="b"/>
            <a:pathLst>
              <a:path w="31248" h="112538">
                <a:moveTo>
                  <a:pt x="28548" y="46624"/>
                </a:moveTo>
                <a:lnTo>
                  <a:pt x="18398" y="38897"/>
                </a:lnTo>
                <a:lnTo>
                  <a:pt x="10540" y="28701"/>
                </a:lnTo>
                <a:lnTo>
                  <a:pt x="8199" y="24453"/>
                </a:lnTo>
                <a:lnTo>
                  <a:pt x="3404" y="12988"/>
                </a:lnTo>
                <a:lnTo>
                  <a:pt x="0" y="0"/>
                </a:lnTo>
                <a:lnTo>
                  <a:pt x="7006" y="107669"/>
                </a:lnTo>
                <a:lnTo>
                  <a:pt x="18751" y="110504"/>
                </a:lnTo>
                <a:lnTo>
                  <a:pt x="31248" y="112538"/>
                </a:lnTo>
                <a:lnTo>
                  <a:pt x="30352" y="47625"/>
                </a:lnTo>
                <a:lnTo>
                  <a:pt x="28548" y="46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16093" y="1149603"/>
            <a:ext cx="284480" cy="299466"/>
          </a:xfrm>
          <a:custGeom>
            <a:avLst/>
            <a:gdLst/>
            <a:ahLst/>
            <a:cxnLst/>
            <a:rect l="l" t="t" r="r" b="b"/>
            <a:pathLst>
              <a:path w="284480" h="299466">
                <a:moveTo>
                  <a:pt x="0" y="152400"/>
                </a:moveTo>
                <a:lnTo>
                  <a:pt x="319" y="165881"/>
                </a:lnTo>
                <a:lnTo>
                  <a:pt x="1311" y="179110"/>
                </a:lnTo>
                <a:lnTo>
                  <a:pt x="2968" y="191703"/>
                </a:lnTo>
                <a:lnTo>
                  <a:pt x="5284" y="203668"/>
                </a:lnTo>
                <a:lnTo>
                  <a:pt x="8255" y="215011"/>
                </a:lnTo>
                <a:lnTo>
                  <a:pt x="13591" y="229501"/>
                </a:lnTo>
                <a:lnTo>
                  <a:pt x="19322" y="241009"/>
                </a:lnTo>
                <a:lnTo>
                  <a:pt x="26091" y="251546"/>
                </a:lnTo>
                <a:lnTo>
                  <a:pt x="33909" y="261112"/>
                </a:lnTo>
                <a:lnTo>
                  <a:pt x="43797" y="270462"/>
                </a:lnTo>
                <a:lnTo>
                  <a:pt x="53933" y="277916"/>
                </a:lnTo>
                <a:lnTo>
                  <a:pt x="65115" y="284324"/>
                </a:lnTo>
                <a:lnTo>
                  <a:pt x="77343" y="289687"/>
                </a:lnTo>
                <a:lnTo>
                  <a:pt x="87397" y="292962"/>
                </a:lnTo>
                <a:lnTo>
                  <a:pt x="80391" y="185293"/>
                </a:lnTo>
                <a:lnTo>
                  <a:pt x="78675" y="175202"/>
                </a:lnTo>
                <a:lnTo>
                  <a:pt x="77474" y="162605"/>
                </a:lnTo>
                <a:lnTo>
                  <a:pt x="77089" y="149225"/>
                </a:lnTo>
                <a:lnTo>
                  <a:pt x="77514" y="135748"/>
                </a:lnTo>
                <a:lnTo>
                  <a:pt x="78849" y="123114"/>
                </a:lnTo>
                <a:lnTo>
                  <a:pt x="81153" y="111506"/>
                </a:lnTo>
                <a:lnTo>
                  <a:pt x="87185" y="93735"/>
                </a:lnTo>
                <a:lnTo>
                  <a:pt x="93091" y="83185"/>
                </a:lnTo>
                <a:lnTo>
                  <a:pt x="103012" y="72332"/>
                </a:lnTo>
                <a:lnTo>
                  <a:pt x="113665" y="65405"/>
                </a:lnTo>
                <a:lnTo>
                  <a:pt x="129413" y="60413"/>
                </a:lnTo>
                <a:lnTo>
                  <a:pt x="142875" y="59309"/>
                </a:lnTo>
                <a:lnTo>
                  <a:pt x="150195" y="59591"/>
                </a:lnTo>
                <a:lnTo>
                  <a:pt x="163097" y="61789"/>
                </a:lnTo>
                <a:lnTo>
                  <a:pt x="173990" y="66167"/>
                </a:lnTo>
                <a:lnTo>
                  <a:pt x="185878" y="75088"/>
                </a:lnTo>
                <a:lnTo>
                  <a:pt x="193802" y="85217"/>
                </a:lnTo>
                <a:lnTo>
                  <a:pt x="200977" y="100930"/>
                </a:lnTo>
                <a:lnTo>
                  <a:pt x="204343" y="113919"/>
                </a:lnTo>
                <a:lnTo>
                  <a:pt x="205900" y="124138"/>
                </a:lnTo>
                <a:lnTo>
                  <a:pt x="207018" y="136709"/>
                </a:lnTo>
                <a:lnTo>
                  <a:pt x="207391" y="150113"/>
                </a:lnTo>
                <a:lnTo>
                  <a:pt x="206981" y="163452"/>
                </a:lnTo>
                <a:lnTo>
                  <a:pt x="205711" y="176081"/>
                </a:lnTo>
                <a:lnTo>
                  <a:pt x="203581" y="187706"/>
                </a:lnTo>
                <a:lnTo>
                  <a:pt x="197606" y="205407"/>
                </a:lnTo>
                <a:lnTo>
                  <a:pt x="191643" y="215900"/>
                </a:lnTo>
                <a:lnTo>
                  <a:pt x="181899" y="226584"/>
                </a:lnTo>
                <a:lnTo>
                  <a:pt x="171196" y="233553"/>
                </a:lnTo>
                <a:lnTo>
                  <a:pt x="155162" y="238571"/>
                </a:lnTo>
                <a:lnTo>
                  <a:pt x="141605" y="239649"/>
                </a:lnTo>
                <a:lnTo>
                  <a:pt x="134648" y="239386"/>
                </a:lnTo>
                <a:lnTo>
                  <a:pt x="121723" y="237224"/>
                </a:lnTo>
                <a:lnTo>
                  <a:pt x="110744" y="232918"/>
                </a:lnTo>
                <a:lnTo>
                  <a:pt x="111639" y="297831"/>
                </a:lnTo>
                <a:lnTo>
                  <a:pt x="124900" y="299056"/>
                </a:lnTo>
                <a:lnTo>
                  <a:pt x="138937" y="299466"/>
                </a:lnTo>
                <a:lnTo>
                  <a:pt x="140579" y="299460"/>
                </a:lnTo>
                <a:lnTo>
                  <a:pt x="154509" y="298941"/>
                </a:lnTo>
                <a:lnTo>
                  <a:pt x="167711" y="297577"/>
                </a:lnTo>
                <a:lnTo>
                  <a:pt x="180184" y="295368"/>
                </a:lnTo>
                <a:lnTo>
                  <a:pt x="191929" y="292315"/>
                </a:lnTo>
                <a:lnTo>
                  <a:pt x="202946" y="288417"/>
                </a:lnTo>
                <a:lnTo>
                  <a:pt x="219103" y="280751"/>
                </a:lnTo>
                <a:lnTo>
                  <a:pt x="229905" y="273898"/>
                </a:lnTo>
                <a:lnTo>
                  <a:pt x="239720" y="266039"/>
                </a:lnTo>
                <a:lnTo>
                  <a:pt x="248539" y="257175"/>
                </a:lnTo>
                <a:lnTo>
                  <a:pt x="258879" y="243921"/>
                </a:lnTo>
                <a:lnTo>
                  <a:pt x="265417" y="233126"/>
                </a:lnTo>
                <a:lnTo>
                  <a:pt x="270987" y="221502"/>
                </a:lnTo>
                <a:lnTo>
                  <a:pt x="275590" y="209042"/>
                </a:lnTo>
                <a:lnTo>
                  <a:pt x="278643" y="198261"/>
                </a:lnTo>
                <a:lnTo>
                  <a:pt x="281206" y="186190"/>
                </a:lnTo>
                <a:lnTo>
                  <a:pt x="283029" y="173629"/>
                </a:lnTo>
                <a:lnTo>
                  <a:pt x="284118" y="160586"/>
                </a:lnTo>
                <a:lnTo>
                  <a:pt x="284480" y="147066"/>
                </a:lnTo>
                <a:lnTo>
                  <a:pt x="284166" y="133403"/>
                </a:lnTo>
                <a:lnTo>
                  <a:pt x="283197" y="120143"/>
                </a:lnTo>
                <a:lnTo>
                  <a:pt x="281558" y="107539"/>
                </a:lnTo>
                <a:lnTo>
                  <a:pt x="279238" y="95599"/>
                </a:lnTo>
                <a:lnTo>
                  <a:pt x="276225" y="84328"/>
                </a:lnTo>
                <a:lnTo>
                  <a:pt x="270876" y="69724"/>
                </a:lnTo>
                <a:lnTo>
                  <a:pt x="265163" y="58195"/>
                </a:lnTo>
                <a:lnTo>
                  <a:pt x="258437" y="47657"/>
                </a:lnTo>
                <a:lnTo>
                  <a:pt x="250698" y="38100"/>
                </a:lnTo>
                <a:lnTo>
                  <a:pt x="241057" y="28833"/>
                </a:lnTo>
                <a:lnTo>
                  <a:pt x="230952" y="21359"/>
                </a:lnTo>
                <a:lnTo>
                  <a:pt x="219726" y="14962"/>
                </a:lnTo>
                <a:lnTo>
                  <a:pt x="207391" y="9651"/>
                </a:lnTo>
                <a:lnTo>
                  <a:pt x="197203" y="6388"/>
                </a:lnTo>
                <a:lnTo>
                  <a:pt x="185461" y="3612"/>
                </a:lnTo>
                <a:lnTo>
                  <a:pt x="172929" y="1614"/>
                </a:lnTo>
                <a:lnTo>
                  <a:pt x="159618" y="405"/>
                </a:lnTo>
                <a:lnTo>
                  <a:pt x="145542" y="0"/>
                </a:lnTo>
                <a:lnTo>
                  <a:pt x="144045" y="4"/>
                </a:lnTo>
                <a:lnTo>
                  <a:pt x="130140" y="517"/>
                </a:lnTo>
                <a:lnTo>
                  <a:pt x="116944" y="1878"/>
                </a:lnTo>
                <a:lnTo>
                  <a:pt x="104461" y="4087"/>
                </a:lnTo>
                <a:lnTo>
                  <a:pt x="92698" y="7144"/>
                </a:lnTo>
                <a:lnTo>
                  <a:pt x="81661" y="11049"/>
                </a:lnTo>
                <a:lnTo>
                  <a:pt x="65790" y="18669"/>
                </a:lnTo>
                <a:lnTo>
                  <a:pt x="54991" y="25516"/>
                </a:lnTo>
                <a:lnTo>
                  <a:pt x="45169" y="33341"/>
                </a:lnTo>
                <a:lnTo>
                  <a:pt x="36322" y="42163"/>
                </a:lnTo>
                <a:lnTo>
                  <a:pt x="25802" y="55497"/>
                </a:lnTo>
                <a:lnTo>
                  <a:pt x="19257" y="66284"/>
                </a:lnTo>
                <a:lnTo>
                  <a:pt x="13668" y="77930"/>
                </a:lnTo>
                <a:lnTo>
                  <a:pt x="9017" y="90424"/>
                </a:lnTo>
                <a:lnTo>
                  <a:pt x="5948" y="101218"/>
                </a:lnTo>
                <a:lnTo>
                  <a:pt x="3355" y="113286"/>
                </a:lnTo>
                <a:lnTo>
                  <a:pt x="1495" y="125843"/>
                </a:lnTo>
                <a:lnTo>
                  <a:pt x="374" y="138883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79643" y="1250569"/>
            <a:ext cx="202692" cy="198500"/>
          </a:xfrm>
          <a:custGeom>
            <a:avLst/>
            <a:gdLst/>
            <a:ahLst/>
            <a:cxnLst/>
            <a:rect l="l" t="t" r="r" b="b"/>
            <a:pathLst>
              <a:path w="202692" h="198500">
                <a:moveTo>
                  <a:pt x="1778" y="167131"/>
                </a:moveTo>
                <a:lnTo>
                  <a:pt x="3048" y="171576"/>
                </a:lnTo>
                <a:lnTo>
                  <a:pt x="4699" y="174878"/>
                </a:lnTo>
                <a:lnTo>
                  <a:pt x="9017" y="179069"/>
                </a:lnTo>
                <a:lnTo>
                  <a:pt x="12573" y="181228"/>
                </a:lnTo>
                <a:lnTo>
                  <a:pt x="17272" y="183641"/>
                </a:lnTo>
                <a:lnTo>
                  <a:pt x="22098" y="186054"/>
                </a:lnTo>
                <a:lnTo>
                  <a:pt x="28067" y="188340"/>
                </a:lnTo>
                <a:lnTo>
                  <a:pt x="35179" y="190626"/>
                </a:lnTo>
                <a:lnTo>
                  <a:pt x="42291" y="192912"/>
                </a:lnTo>
                <a:lnTo>
                  <a:pt x="50419" y="194817"/>
                </a:lnTo>
                <a:lnTo>
                  <a:pt x="59436" y="196341"/>
                </a:lnTo>
                <a:lnTo>
                  <a:pt x="74840" y="198059"/>
                </a:lnTo>
                <a:lnTo>
                  <a:pt x="87884" y="198500"/>
                </a:lnTo>
                <a:lnTo>
                  <a:pt x="96421" y="198324"/>
                </a:lnTo>
                <a:lnTo>
                  <a:pt x="109380" y="197329"/>
                </a:lnTo>
                <a:lnTo>
                  <a:pt x="121827" y="195446"/>
                </a:lnTo>
                <a:lnTo>
                  <a:pt x="133731" y="192658"/>
                </a:lnTo>
                <a:lnTo>
                  <a:pt x="148650" y="187555"/>
                </a:lnTo>
                <a:lnTo>
                  <a:pt x="160042" y="181981"/>
                </a:lnTo>
                <a:lnTo>
                  <a:pt x="170307" y="175259"/>
                </a:lnTo>
                <a:lnTo>
                  <a:pt x="179557" y="167190"/>
                </a:lnTo>
                <a:lnTo>
                  <a:pt x="187719" y="157479"/>
                </a:lnTo>
                <a:lnTo>
                  <a:pt x="194310" y="146430"/>
                </a:lnTo>
                <a:lnTo>
                  <a:pt x="199435" y="132654"/>
                </a:lnTo>
                <a:lnTo>
                  <a:pt x="201877" y="120135"/>
                </a:lnTo>
                <a:lnTo>
                  <a:pt x="202692" y="106552"/>
                </a:lnTo>
                <a:lnTo>
                  <a:pt x="202457" y="99401"/>
                </a:lnTo>
                <a:lnTo>
                  <a:pt x="200652" y="86493"/>
                </a:lnTo>
                <a:lnTo>
                  <a:pt x="197104" y="75183"/>
                </a:lnTo>
                <a:lnTo>
                  <a:pt x="190019" y="62024"/>
                </a:lnTo>
                <a:lnTo>
                  <a:pt x="182245" y="52323"/>
                </a:lnTo>
                <a:lnTo>
                  <a:pt x="171897" y="43239"/>
                </a:lnTo>
                <a:lnTo>
                  <a:pt x="161162" y="36321"/>
                </a:lnTo>
                <a:lnTo>
                  <a:pt x="148951" y="29923"/>
                </a:lnTo>
                <a:lnTo>
                  <a:pt x="137414" y="24891"/>
                </a:lnTo>
                <a:lnTo>
                  <a:pt x="125350" y="20099"/>
                </a:lnTo>
                <a:lnTo>
                  <a:pt x="113537" y="15747"/>
                </a:lnTo>
                <a:lnTo>
                  <a:pt x="105791" y="12953"/>
                </a:lnTo>
                <a:lnTo>
                  <a:pt x="98806" y="10032"/>
                </a:lnTo>
                <a:lnTo>
                  <a:pt x="92583" y="6857"/>
                </a:lnTo>
                <a:lnTo>
                  <a:pt x="86487" y="3682"/>
                </a:lnTo>
                <a:lnTo>
                  <a:pt x="81534" y="0"/>
                </a:lnTo>
                <a:lnTo>
                  <a:pt x="81534" y="74294"/>
                </a:lnTo>
                <a:lnTo>
                  <a:pt x="89154" y="77088"/>
                </a:lnTo>
                <a:lnTo>
                  <a:pt x="96774" y="79882"/>
                </a:lnTo>
                <a:lnTo>
                  <a:pt x="103632" y="82803"/>
                </a:lnTo>
                <a:lnTo>
                  <a:pt x="109728" y="85978"/>
                </a:lnTo>
                <a:lnTo>
                  <a:pt x="115824" y="89153"/>
                </a:lnTo>
                <a:lnTo>
                  <a:pt x="120650" y="92836"/>
                </a:lnTo>
                <a:lnTo>
                  <a:pt x="124333" y="97154"/>
                </a:lnTo>
                <a:lnTo>
                  <a:pt x="128016" y="101472"/>
                </a:lnTo>
                <a:lnTo>
                  <a:pt x="129794" y="106552"/>
                </a:lnTo>
                <a:lnTo>
                  <a:pt x="129794" y="117601"/>
                </a:lnTo>
                <a:lnTo>
                  <a:pt x="128778" y="122173"/>
                </a:lnTo>
                <a:lnTo>
                  <a:pt x="126873" y="126237"/>
                </a:lnTo>
                <a:lnTo>
                  <a:pt x="124841" y="130175"/>
                </a:lnTo>
                <a:lnTo>
                  <a:pt x="121920" y="133476"/>
                </a:lnTo>
                <a:lnTo>
                  <a:pt x="118110" y="136016"/>
                </a:lnTo>
                <a:lnTo>
                  <a:pt x="114173" y="138556"/>
                </a:lnTo>
                <a:lnTo>
                  <a:pt x="109601" y="140588"/>
                </a:lnTo>
                <a:lnTo>
                  <a:pt x="104394" y="141985"/>
                </a:lnTo>
                <a:lnTo>
                  <a:pt x="99060" y="143382"/>
                </a:lnTo>
                <a:lnTo>
                  <a:pt x="93091" y="144017"/>
                </a:lnTo>
                <a:lnTo>
                  <a:pt x="82478" y="143960"/>
                </a:lnTo>
                <a:lnTo>
                  <a:pt x="69399" y="142817"/>
                </a:lnTo>
                <a:lnTo>
                  <a:pt x="57658" y="140207"/>
                </a:lnTo>
                <a:lnTo>
                  <a:pt x="49149" y="137540"/>
                </a:lnTo>
                <a:lnTo>
                  <a:pt x="41783" y="134873"/>
                </a:lnTo>
                <a:lnTo>
                  <a:pt x="35433" y="131825"/>
                </a:lnTo>
                <a:lnTo>
                  <a:pt x="29083" y="128904"/>
                </a:lnTo>
                <a:lnTo>
                  <a:pt x="23749" y="126110"/>
                </a:lnTo>
                <a:lnTo>
                  <a:pt x="19558" y="123697"/>
                </a:lnTo>
                <a:lnTo>
                  <a:pt x="15240" y="121157"/>
                </a:lnTo>
                <a:lnTo>
                  <a:pt x="12065" y="119887"/>
                </a:lnTo>
                <a:lnTo>
                  <a:pt x="9906" y="119887"/>
                </a:lnTo>
                <a:lnTo>
                  <a:pt x="6604" y="120268"/>
                </a:lnTo>
                <a:lnTo>
                  <a:pt x="3175" y="123062"/>
                </a:lnTo>
                <a:lnTo>
                  <a:pt x="1651" y="127253"/>
                </a:lnTo>
                <a:lnTo>
                  <a:pt x="1016" y="130047"/>
                </a:lnTo>
                <a:lnTo>
                  <a:pt x="635" y="133476"/>
                </a:lnTo>
                <a:lnTo>
                  <a:pt x="254" y="136905"/>
                </a:lnTo>
                <a:lnTo>
                  <a:pt x="0" y="141604"/>
                </a:lnTo>
                <a:lnTo>
                  <a:pt x="0" y="156082"/>
                </a:lnTo>
                <a:lnTo>
                  <a:pt x="635" y="162686"/>
                </a:lnTo>
                <a:lnTo>
                  <a:pt x="1778" y="167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03620" y="1334897"/>
            <a:ext cx="31248" cy="112538"/>
          </a:xfrm>
          <a:custGeom>
            <a:avLst/>
            <a:gdLst/>
            <a:ahLst/>
            <a:cxnLst/>
            <a:rect l="l" t="t" r="r" b="b"/>
            <a:pathLst>
              <a:path w="31248" h="112538">
                <a:moveTo>
                  <a:pt x="28548" y="46624"/>
                </a:moveTo>
                <a:lnTo>
                  <a:pt x="18398" y="38897"/>
                </a:lnTo>
                <a:lnTo>
                  <a:pt x="10540" y="28701"/>
                </a:lnTo>
                <a:lnTo>
                  <a:pt x="8199" y="24453"/>
                </a:lnTo>
                <a:lnTo>
                  <a:pt x="3404" y="12988"/>
                </a:lnTo>
                <a:lnTo>
                  <a:pt x="0" y="0"/>
                </a:lnTo>
                <a:lnTo>
                  <a:pt x="7006" y="107669"/>
                </a:lnTo>
                <a:lnTo>
                  <a:pt x="18751" y="110504"/>
                </a:lnTo>
                <a:lnTo>
                  <a:pt x="31248" y="112538"/>
                </a:lnTo>
                <a:lnTo>
                  <a:pt x="30352" y="47625"/>
                </a:lnTo>
                <a:lnTo>
                  <a:pt x="28548" y="46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23229" y="1149603"/>
            <a:ext cx="284480" cy="299466"/>
          </a:xfrm>
          <a:custGeom>
            <a:avLst/>
            <a:gdLst/>
            <a:ahLst/>
            <a:cxnLst/>
            <a:rect l="l" t="t" r="r" b="b"/>
            <a:pathLst>
              <a:path w="284480" h="299466">
                <a:moveTo>
                  <a:pt x="0" y="152400"/>
                </a:moveTo>
                <a:lnTo>
                  <a:pt x="319" y="165881"/>
                </a:lnTo>
                <a:lnTo>
                  <a:pt x="1311" y="179110"/>
                </a:lnTo>
                <a:lnTo>
                  <a:pt x="2968" y="191703"/>
                </a:lnTo>
                <a:lnTo>
                  <a:pt x="5284" y="203668"/>
                </a:lnTo>
                <a:lnTo>
                  <a:pt x="8255" y="215011"/>
                </a:lnTo>
                <a:lnTo>
                  <a:pt x="13591" y="229501"/>
                </a:lnTo>
                <a:lnTo>
                  <a:pt x="19322" y="241009"/>
                </a:lnTo>
                <a:lnTo>
                  <a:pt x="26091" y="251546"/>
                </a:lnTo>
                <a:lnTo>
                  <a:pt x="33909" y="261112"/>
                </a:lnTo>
                <a:lnTo>
                  <a:pt x="43797" y="270462"/>
                </a:lnTo>
                <a:lnTo>
                  <a:pt x="53933" y="277916"/>
                </a:lnTo>
                <a:lnTo>
                  <a:pt x="65115" y="284324"/>
                </a:lnTo>
                <a:lnTo>
                  <a:pt x="77343" y="289687"/>
                </a:lnTo>
                <a:lnTo>
                  <a:pt x="87397" y="292962"/>
                </a:lnTo>
                <a:lnTo>
                  <a:pt x="80391" y="185293"/>
                </a:lnTo>
                <a:lnTo>
                  <a:pt x="78675" y="175202"/>
                </a:lnTo>
                <a:lnTo>
                  <a:pt x="77474" y="162605"/>
                </a:lnTo>
                <a:lnTo>
                  <a:pt x="77088" y="149225"/>
                </a:lnTo>
                <a:lnTo>
                  <a:pt x="77514" y="135748"/>
                </a:lnTo>
                <a:lnTo>
                  <a:pt x="78849" y="123114"/>
                </a:lnTo>
                <a:lnTo>
                  <a:pt x="81153" y="111506"/>
                </a:lnTo>
                <a:lnTo>
                  <a:pt x="87185" y="93735"/>
                </a:lnTo>
                <a:lnTo>
                  <a:pt x="93091" y="83185"/>
                </a:lnTo>
                <a:lnTo>
                  <a:pt x="103012" y="72332"/>
                </a:lnTo>
                <a:lnTo>
                  <a:pt x="113665" y="65405"/>
                </a:lnTo>
                <a:lnTo>
                  <a:pt x="129413" y="60413"/>
                </a:lnTo>
                <a:lnTo>
                  <a:pt x="142875" y="59309"/>
                </a:lnTo>
                <a:lnTo>
                  <a:pt x="150195" y="59591"/>
                </a:lnTo>
                <a:lnTo>
                  <a:pt x="163097" y="61789"/>
                </a:lnTo>
                <a:lnTo>
                  <a:pt x="173990" y="66167"/>
                </a:lnTo>
                <a:lnTo>
                  <a:pt x="185878" y="75088"/>
                </a:lnTo>
                <a:lnTo>
                  <a:pt x="193801" y="85217"/>
                </a:lnTo>
                <a:lnTo>
                  <a:pt x="200977" y="100930"/>
                </a:lnTo>
                <a:lnTo>
                  <a:pt x="204343" y="113919"/>
                </a:lnTo>
                <a:lnTo>
                  <a:pt x="205900" y="124138"/>
                </a:lnTo>
                <a:lnTo>
                  <a:pt x="207018" y="136709"/>
                </a:lnTo>
                <a:lnTo>
                  <a:pt x="207391" y="150113"/>
                </a:lnTo>
                <a:lnTo>
                  <a:pt x="206981" y="163452"/>
                </a:lnTo>
                <a:lnTo>
                  <a:pt x="205711" y="176081"/>
                </a:lnTo>
                <a:lnTo>
                  <a:pt x="203581" y="187706"/>
                </a:lnTo>
                <a:lnTo>
                  <a:pt x="197606" y="205407"/>
                </a:lnTo>
                <a:lnTo>
                  <a:pt x="191643" y="215900"/>
                </a:lnTo>
                <a:lnTo>
                  <a:pt x="181899" y="226584"/>
                </a:lnTo>
                <a:lnTo>
                  <a:pt x="171196" y="233553"/>
                </a:lnTo>
                <a:lnTo>
                  <a:pt x="155162" y="238571"/>
                </a:lnTo>
                <a:lnTo>
                  <a:pt x="141605" y="239649"/>
                </a:lnTo>
                <a:lnTo>
                  <a:pt x="134648" y="239386"/>
                </a:lnTo>
                <a:lnTo>
                  <a:pt x="121723" y="237224"/>
                </a:lnTo>
                <a:lnTo>
                  <a:pt x="110744" y="232918"/>
                </a:lnTo>
                <a:lnTo>
                  <a:pt x="111639" y="297831"/>
                </a:lnTo>
                <a:lnTo>
                  <a:pt x="124900" y="299056"/>
                </a:lnTo>
                <a:lnTo>
                  <a:pt x="138937" y="299466"/>
                </a:lnTo>
                <a:lnTo>
                  <a:pt x="140579" y="299460"/>
                </a:lnTo>
                <a:lnTo>
                  <a:pt x="154509" y="298941"/>
                </a:lnTo>
                <a:lnTo>
                  <a:pt x="167711" y="297577"/>
                </a:lnTo>
                <a:lnTo>
                  <a:pt x="180184" y="295368"/>
                </a:lnTo>
                <a:lnTo>
                  <a:pt x="191929" y="292315"/>
                </a:lnTo>
                <a:lnTo>
                  <a:pt x="202946" y="288417"/>
                </a:lnTo>
                <a:lnTo>
                  <a:pt x="219103" y="280751"/>
                </a:lnTo>
                <a:lnTo>
                  <a:pt x="229905" y="273898"/>
                </a:lnTo>
                <a:lnTo>
                  <a:pt x="239720" y="266039"/>
                </a:lnTo>
                <a:lnTo>
                  <a:pt x="248538" y="257175"/>
                </a:lnTo>
                <a:lnTo>
                  <a:pt x="258879" y="243921"/>
                </a:lnTo>
                <a:lnTo>
                  <a:pt x="265417" y="233126"/>
                </a:lnTo>
                <a:lnTo>
                  <a:pt x="270987" y="221502"/>
                </a:lnTo>
                <a:lnTo>
                  <a:pt x="275590" y="209042"/>
                </a:lnTo>
                <a:lnTo>
                  <a:pt x="278643" y="198261"/>
                </a:lnTo>
                <a:lnTo>
                  <a:pt x="281206" y="186190"/>
                </a:lnTo>
                <a:lnTo>
                  <a:pt x="283029" y="173629"/>
                </a:lnTo>
                <a:lnTo>
                  <a:pt x="284118" y="160586"/>
                </a:lnTo>
                <a:lnTo>
                  <a:pt x="284480" y="147066"/>
                </a:lnTo>
                <a:lnTo>
                  <a:pt x="284166" y="133403"/>
                </a:lnTo>
                <a:lnTo>
                  <a:pt x="283197" y="120143"/>
                </a:lnTo>
                <a:lnTo>
                  <a:pt x="281558" y="107539"/>
                </a:lnTo>
                <a:lnTo>
                  <a:pt x="279238" y="95599"/>
                </a:lnTo>
                <a:lnTo>
                  <a:pt x="276225" y="84328"/>
                </a:lnTo>
                <a:lnTo>
                  <a:pt x="270876" y="69724"/>
                </a:lnTo>
                <a:lnTo>
                  <a:pt x="265163" y="58195"/>
                </a:lnTo>
                <a:lnTo>
                  <a:pt x="258437" y="47657"/>
                </a:lnTo>
                <a:lnTo>
                  <a:pt x="250698" y="38100"/>
                </a:lnTo>
                <a:lnTo>
                  <a:pt x="241057" y="28833"/>
                </a:lnTo>
                <a:lnTo>
                  <a:pt x="230952" y="21359"/>
                </a:lnTo>
                <a:lnTo>
                  <a:pt x="219726" y="14962"/>
                </a:lnTo>
                <a:lnTo>
                  <a:pt x="207391" y="9651"/>
                </a:lnTo>
                <a:lnTo>
                  <a:pt x="197203" y="6388"/>
                </a:lnTo>
                <a:lnTo>
                  <a:pt x="185461" y="3612"/>
                </a:lnTo>
                <a:lnTo>
                  <a:pt x="172929" y="1614"/>
                </a:lnTo>
                <a:lnTo>
                  <a:pt x="159618" y="405"/>
                </a:lnTo>
                <a:lnTo>
                  <a:pt x="145542" y="0"/>
                </a:lnTo>
                <a:lnTo>
                  <a:pt x="144045" y="4"/>
                </a:lnTo>
                <a:lnTo>
                  <a:pt x="130140" y="517"/>
                </a:lnTo>
                <a:lnTo>
                  <a:pt x="116944" y="1878"/>
                </a:lnTo>
                <a:lnTo>
                  <a:pt x="104461" y="4087"/>
                </a:lnTo>
                <a:lnTo>
                  <a:pt x="92698" y="7144"/>
                </a:lnTo>
                <a:lnTo>
                  <a:pt x="81661" y="11049"/>
                </a:lnTo>
                <a:lnTo>
                  <a:pt x="65790" y="18669"/>
                </a:lnTo>
                <a:lnTo>
                  <a:pt x="54991" y="25516"/>
                </a:lnTo>
                <a:lnTo>
                  <a:pt x="45169" y="33341"/>
                </a:lnTo>
                <a:lnTo>
                  <a:pt x="36322" y="42163"/>
                </a:lnTo>
                <a:lnTo>
                  <a:pt x="25802" y="55497"/>
                </a:lnTo>
                <a:lnTo>
                  <a:pt x="19257" y="66284"/>
                </a:lnTo>
                <a:lnTo>
                  <a:pt x="13668" y="77930"/>
                </a:lnTo>
                <a:lnTo>
                  <a:pt x="9017" y="90424"/>
                </a:lnTo>
                <a:lnTo>
                  <a:pt x="5948" y="101218"/>
                </a:lnTo>
                <a:lnTo>
                  <a:pt x="3355" y="113286"/>
                </a:lnTo>
                <a:lnTo>
                  <a:pt x="1495" y="125843"/>
                </a:lnTo>
                <a:lnTo>
                  <a:pt x="374" y="138883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51143" y="1250569"/>
            <a:ext cx="202691" cy="198500"/>
          </a:xfrm>
          <a:custGeom>
            <a:avLst/>
            <a:gdLst/>
            <a:ahLst/>
            <a:cxnLst/>
            <a:rect l="l" t="t" r="r" b="b"/>
            <a:pathLst>
              <a:path w="202691" h="198500">
                <a:moveTo>
                  <a:pt x="1778" y="167131"/>
                </a:moveTo>
                <a:lnTo>
                  <a:pt x="3048" y="171576"/>
                </a:lnTo>
                <a:lnTo>
                  <a:pt x="4699" y="174878"/>
                </a:lnTo>
                <a:lnTo>
                  <a:pt x="9017" y="179069"/>
                </a:lnTo>
                <a:lnTo>
                  <a:pt x="12573" y="181228"/>
                </a:lnTo>
                <a:lnTo>
                  <a:pt x="17272" y="183641"/>
                </a:lnTo>
                <a:lnTo>
                  <a:pt x="22098" y="186054"/>
                </a:lnTo>
                <a:lnTo>
                  <a:pt x="28067" y="188340"/>
                </a:lnTo>
                <a:lnTo>
                  <a:pt x="35179" y="190626"/>
                </a:lnTo>
                <a:lnTo>
                  <a:pt x="42291" y="192912"/>
                </a:lnTo>
                <a:lnTo>
                  <a:pt x="50419" y="194817"/>
                </a:lnTo>
                <a:lnTo>
                  <a:pt x="59436" y="196341"/>
                </a:lnTo>
                <a:lnTo>
                  <a:pt x="74840" y="198059"/>
                </a:lnTo>
                <a:lnTo>
                  <a:pt x="87884" y="198500"/>
                </a:lnTo>
                <a:lnTo>
                  <a:pt x="96421" y="198324"/>
                </a:lnTo>
                <a:lnTo>
                  <a:pt x="109380" y="197329"/>
                </a:lnTo>
                <a:lnTo>
                  <a:pt x="121827" y="195446"/>
                </a:lnTo>
                <a:lnTo>
                  <a:pt x="133731" y="192658"/>
                </a:lnTo>
                <a:lnTo>
                  <a:pt x="148650" y="187555"/>
                </a:lnTo>
                <a:lnTo>
                  <a:pt x="160042" y="181981"/>
                </a:lnTo>
                <a:lnTo>
                  <a:pt x="170307" y="175259"/>
                </a:lnTo>
                <a:lnTo>
                  <a:pt x="179557" y="167190"/>
                </a:lnTo>
                <a:lnTo>
                  <a:pt x="187719" y="157479"/>
                </a:lnTo>
                <a:lnTo>
                  <a:pt x="194310" y="146430"/>
                </a:lnTo>
                <a:lnTo>
                  <a:pt x="199435" y="132654"/>
                </a:lnTo>
                <a:lnTo>
                  <a:pt x="201877" y="120135"/>
                </a:lnTo>
                <a:lnTo>
                  <a:pt x="202691" y="106552"/>
                </a:lnTo>
                <a:lnTo>
                  <a:pt x="202457" y="99401"/>
                </a:lnTo>
                <a:lnTo>
                  <a:pt x="200652" y="86493"/>
                </a:lnTo>
                <a:lnTo>
                  <a:pt x="197104" y="75183"/>
                </a:lnTo>
                <a:lnTo>
                  <a:pt x="190019" y="62024"/>
                </a:lnTo>
                <a:lnTo>
                  <a:pt x="182245" y="52323"/>
                </a:lnTo>
                <a:lnTo>
                  <a:pt x="171897" y="43239"/>
                </a:lnTo>
                <a:lnTo>
                  <a:pt x="161162" y="36321"/>
                </a:lnTo>
                <a:lnTo>
                  <a:pt x="148951" y="29923"/>
                </a:lnTo>
                <a:lnTo>
                  <a:pt x="137414" y="24891"/>
                </a:lnTo>
                <a:lnTo>
                  <a:pt x="125350" y="20099"/>
                </a:lnTo>
                <a:lnTo>
                  <a:pt x="113537" y="15747"/>
                </a:lnTo>
                <a:lnTo>
                  <a:pt x="105791" y="12953"/>
                </a:lnTo>
                <a:lnTo>
                  <a:pt x="98806" y="10032"/>
                </a:lnTo>
                <a:lnTo>
                  <a:pt x="92583" y="6857"/>
                </a:lnTo>
                <a:lnTo>
                  <a:pt x="86487" y="3682"/>
                </a:lnTo>
                <a:lnTo>
                  <a:pt x="81534" y="0"/>
                </a:lnTo>
                <a:lnTo>
                  <a:pt x="81534" y="74294"/>
                </a:lnTo>
                <a:lnTo>
                  <a:pt x="89154" y="77088"/>
                </a:lnTo>
                <a:lnTo>
                  <a:pt x="96774" y="79882"/>
                </a:lnTo>
                <a:lnTo>
                  <a:pt x="103632" y="82803"/>
                </a:lnTo>
                <a:lnTo>
                  <a:pt x="109728" y="85978"/>
                </a:lnTo>
                <a:lnTo>
                  <a:pt x="115824" y="89153"/>
                </a:lnTo>
                <a:lnTo>
                  <a:pt x="120650" y="92836"/>
                </a:lnTo>
                <a:lnTo>
                  <a:pt x="124333" y="97154"/>
                </a:lnTo>
                <a:lnTo>
                  <a:pt x="128016" y="101472"/>
                </a:lnTo>
                <a:lnTo>
                  <a:pt x="129794" y="106552"/>
                </a:lnTo>
                <a:lnTo>
                  <a:pt x="129794" y="117601"/>
                </a:lnTo>
                <a:lnTo>
                  <a:pt x="128778" y="122173"/>
                </a:lnTo>
                <a:lnTo>
                  <a:pt x="126873" y="126237"/>
                </a:lnTo>
                <a:lnTo>
                  <a:pt x="124841" y="130175"/>
                </a:lnTo>
                <a:lnTo>
                  <a:pt x="121920" y="133476"/>
                </a:lnTo>
                <a:lnTo>
                  <a:pt x="118110" y="136016"/>
                </a:lnTo>
                <a:lnTo>
                  <a:pt x="114173" y="138556"/>
                </a:lnTo>
                <a:lnTo>
                  <a:pt x="109601" y="140588"/>
                </a:lnTo>
                <a:lnTo>
                  <a:pt x="104394" y="141985"/>
                </a:lnTo>
                <a:lnTo>
                  <a:pt x="99060" y="143382"/>
                </a:lnTo>
                <a:lnTo>
                  <a:pt x="93091" y="144017"/>
                </a:lnTo>
                <a:lnTo>
                  <a:pt x="82478" y="143960"/>
                </a:lnTo>
                <a:lnTo>
                  <a:pt x="69399" y="142817"/>
                </a:lnTo>
                <a:lnTo>
                  <a:pt x="57658" y="140207"/>
                </a:lnTo>
                <a:lnTo>
                  <a:pt x="49149" y="137540"/>
                </a:lnTo>
                <a:lnTo>
                  <a:pt x="41783" y="134873"/>
                </a:lnTo>
                <a:lnTo>
                  <a:pt x="35433" y="131825"/>
                </a:lnTo>
                <a:lnTo>
                  <a:pt x="29083" y="128904"/>
                </a:lnTo>
                <a:lnTo>
                  <a:pt x="23749" y="126110"/>
                </a:lnTo>
                <a:lnTo>
                  <a:pt x="19558" y="123697"/>
                </a:lnTo>
                <a:lnTo>
                  <a:pt x="15240" y="121157"/>
                </a:lnTo>
                <a:lnTo>
                  <a:pt x="12065" y="119887"/>
                </a:lnTo>
                <a:lnTo>
                  <a:pt x="9906" y="119887"/>
                </a:lnTo>
                <a:lnTo>
                  <a:pt x="6604" y="120268"/>
                </a:lnTo>
                <a:lnTo>
                  <a:pt x="3175" y="123062"/>
                </a:lnTo>
                <a:lnTo>
                  <a:pt x="1651" y="127253"/>
                </a:lnTo>
                <a:lnTo>
                  <a:pt x="1016" y="130047"/>
                </a:lnTo>
                <a:lnTo>
                  <a:pt x="635" y="133476"/>
                </a:lnTo>
                <a:lnTo>
                  <a:pt x="254" y="136905"/>
                </a:lnTo>
                <a:lnTo>
                  <a:pt x="0" y="141604"/>
                </a:lnTo>
                <a:lnTo>
                  <a:pt x="0" y="156082"/>
                </a:lnTo>
                <a:lnTo>
                  <a:pt x="635" y="162686"/>
                </a:lnTo>
                <a:lnTo>
                  <a:pt x="1778" y="167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4028" y="1093470"/>
            <a:ext cx="44249" cy="278438"/>
          </a:xfrm>
          <a:custGeom>
            <a:avLst/>
            <a:gdLst/>
            <a:ahLst/>
            <a:cxnLst/>
            <a:rect l="l" t="t" r="r" b="b"/>
            <a:pathLst>
              <a:path w="44249" h="278438">
                <a:moveTo>
                  <a:pt x="44069" y="0"/>
                </a:moveTo>
                <a:lnTo>
                  <a:pt x="43433" y="3809"/>
                </a:lnTo>
                <a:lnTo>
                  <a:pt x="43433" y="62991"/>
                </a:lnTo>
                <a:lnTo>
                  <a:pt x="9905" y="62991"/>
                </a:lnTo>
                <a:lnTo>
                  <a:pt x="6730" y="64515"/>
                </a:lnTo>
                <a:lnTo>
                  <a:pt x="3937" y="67182"/>
                </a:lnTo>
                <a:lnTo>
                  <a:pt x="2031" y="71754"/>
                </a:lnTo>
                <a:lnTo>
                  <a:pt x="1270" y="74802"/>
                </a:lnTo>
                <a:lnTo>
                  <a:pt x="762" y="78739"/>
                </a:lnTo>
                <a:lnTo>
                  <a:pt x="253" y="82803"/>
                </a:lnTo>
                <a:lnTo>
                  <a:pt x="0" y="87629"/>
                </a:lnTo>
                <a:lnTo>
                  <a:pt x="0" y="104266"/>
                </a:lnTo>
                <a:lnTo>
                  <a:pt x="1016" y="112140"/>
                </a:lnTo>
                <a:lnTo>
                  <a:pt x="2921" y="116712"/>
                </a:lnTo>
                <a:lnTo>
                  <a:pt x="4952" y="121412"/>
                </a:lnTo>
                <a:lnTo>
                  <a:pt x="7874" y="123697"/>
                </a:lnTo>
                <a:lnTo>
                  <a:pt x="43433" y="123697"/>
                </a:lnTo>
                <a:lnTo>
                  <a:pt x="43489" y="264825"/>
                </a:lnTo>
                <a:lnTo>
                  <a:pt x="44249" y="278438"/>
                </a:lnTo>
                <a:lnTo>
                  <a:pt x="440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18097" y="1084707"/>
            <a:ext cx="143763" cy="363473"/>
          </a:xfrm>
          <a:custGeom>
            <a:avLst/>
            <a:gdLst/>
            <a:ahLst/>
            <a:cxnLst/>
            <a:rect l="l" t="t" r="r" b="b"/>
            <a:pathLst>
              <a:path w="143763" h="363473">
                <a:moveTo>
                  <a:pt x="74041" y="71754"/>
                </a:moveTo>
                <a:lnTo>
                  <a:pt x="74041" y="10540"/>
                </a:lnTo>
                <a:lnTo>
                  <a:pt x="72262" y="7238"/>
                </a:lnTo>
                <a:lnTo>
                  <a:pt x="69087" y="4317"/>
                </a:lnTo>
                <a:lnTo>
                  <a:pt x="66421" y="3175"/>
                </a:lnTo>
                <a:lnTo>
                  <a:pt x="63626" y="2031"/>
                </a:lnTo>
                <a:lnTo>
                  <a:pt x="59817" y="1269"/>
                </a:lnTo>
                <a:lnTo>
                  <a:pt x="54863" y="762"/>
                </a:lnTo>
                <a:lnTo>
                  <a:pt x="50037" y="253"/>
                </a:lnTo>
                <a:lnTo>
                  <a:pt x="43942" y="0"/>
                </a:lnTo>
                <a:lnTo>
                  <a:pt x="29463" y="0"/>
                </a:lnTo>
                <a:lnTo>
                  <a:pt x="23495" y="253"/>
                </a:lnTo>
                <a:lnTo>
                  <a:pt x="18542" y="762"/>
                </a:lnTo>
                <a:lnTo>
                  <a:pt x="13716" y="1269"/>
                </a:lnTo>
                <a:lnTo>
                  <a:pt x="9905" y="2031"/>
                </a:lnTo>
                <a:lnTo>
                  <a:pt x="6984" y="3175"/>
                </a:lnTo>
                <a:lnTo>
                  <a:pt x="4063" y="4317"/>
                </a:lnTo>
                <a:lnTo>
                  <a:pt x="2158" y="5587"/>
                </a:lnTo>
                <a:lnTo>
                  <a:pt x="0" y="8762"/>
                </a:lnTo>
                <a:lnTo>
                  <a:pt x="180" y="287201"/>
                </a:lnTo>
                <a:lnTo>
                  <a:pt x="1848" y="299594"/>
                </a:lnTo>
                <a:lnTo>
                  <a:pt x="7251" y="319085"/>
                </a:lnTo>
                <a:lnTo>
                  <a:pt x="12922" y="330631"/>
                </a:lnTo>
                <a:lnTo>
                  <a:pt x="20193" y="340359"/>
                </a:lnTo>
                <a:lnTo>
                  <a:pt x="35376" y="352457"/>
                </a:lnTo>
                <a:lnTo>
                  <a:pt x="47371" y="357885"/>
                </a:lnTo>
                <a:lnTo>
                  <a:pt x="59447" y="361086"/>
                </a:lnTo>
                <a:lnTo>
                  <a:pt x="72081" y="362872"/>
                </a:lnTo>
                <a:lnTo>
                  <a:pt x="85978" y="363473"/>
                </a:lnTo>
                <a:lnTo>
                  <a:pt x="91567" y="363473"/>
                </a:lnTo>
                <a:lnTo>
                  <a:pt x="97027" y="363219"/>
                </a:lnTo>
                <a:lnTo>
                  <a:pt x="102488" y="362584"/>
                </a:lnTo>
                <a:lnTo>
                  <a:pt x="107950" y="361950"/>
                </a:lnTo>
                <a:lnTo>
                  <a:pt x="113029" y="361188"/>
                </a:lnTo>
                <a:lnTo>
                  <a:pt x="117728" y="360044"/>
                </a:lnTo>
                <a:lnTo>
                  <a:pt x="122427" y="359028"/>
                </a:lnTo>
                <a:lnTo>
                  <a:pt x="126492" y="357631"/>
                </a:lnTo>
                <a:lnTo>
                  <a:pt x="129921" y="356234"/>
                </a:lnTo>
                <a:lnTo>
                  <a:pt x="133350" y="354710"/>
                </a:lnTo>
                <a:lnTo>
                  <a:pt x="136017" y="353059"/>
                </a:lnTo>
                <a:lnTo>
                  <a:pt x="139573" y="349250"/>
                </a:lnTo>
                <a:lnTo>
                  <a:pt x="140970" y="345947"/>
                </a:lnTo>
                <a:lnTo>
                  <a:pt x="142112" y="341248"/>
                </a:lnTo>
                <a:lnTo>
                  <a:pt x="143255" y="336676"/>
                </a:lnTo>
                <a:lnTo>
                  <a:pt x="143763" y="329945"/>
                </a:lnTo>
                <a:lnTo>
                  <a:pt x="143763" y="315721"/>
                </a:lnTo>
                <a:lnTo>
                  <a:pt x="143509" y="311150"/>
                </a:lnTo>
                <a:lnTo>
                  <a:pt x="143001" y="307466"/>
                </a:lnTo>
                <a:lnTo>
                  <a:pt x="142494" y="303910"/>
                </a:lnTo>
                <a:lnTo>
                  <a:pt x="141985" y="301116"/>
                </a:lnTo>
                <a:lnTo>
                  <a:pt x="141350" y="299084"/>
                </a:lnTo>
                <a:lnTo>
                  <a:pt x="139953" y="295528"/>
                </a:lnTo>
                <a:lnTo>
                  <a:pt x="136651" y="293877"/>
                </a:lnTo>
                <a:lnTo>
                  <a:pt x="133984" y="293877"/>
                </a:lnTo>
                <a:lnTo>
                  <a:pt x="130809" y="294893"/>
                </a:lnTo>
                <a:lnTo>
                  <a:pt x="127000" y="296417"/>
                </a:lnTo>
                <a:lnTo>
                  <a:pt x="122047" y="298195"/>
                </a:lnTo>
                <a:lnTo>
                  <a:pt x="119252" y="298957"/>
                </a:lnTo>
                <a:lnTo>
                  <a:pt x="116077" y="299592"/>
                </a:lnTo>
                <a:lnTo>
                  <a:pt x="112902" y="300354"/>
                </a:lnTo>
                <a:lnTo>
                  <a:pt x="109347" y="300735"/>
                </a:lnTo>
                <a:lnTo>
                  <a:pt x="103547" y="300704"/>
                </a:lnTo>
                <a:lnTo>
                  <a:pt x="89793" y="297689"/>
                </a:lnTo>
                <a:lnTo>
                  <a:pt x="80899" y="289813"/>
                </a:lnTo>
                <a:lnTo>
                  <a:pt x="78018" y="284009"/>
                </a:lnTo>
                <a:lnTo>
                  <a:pt x="75035" y="272160"/>
                </a:lnTo>
                <a:lnTo>
                  <a:pt x="74041" y="257175"/>
                </a:lnTo>
                <a:lnTo>
                  <a:pt x="74041" y="132460"/>
                </a:lnTo>
                <a:lnTo>
                  <a:pt x="135889" y="132460"/>
                </a:lnTo>
                <a:lnTo>
                  <a:pt x="138810" y="130175"/>
                </a:lnTo>
                <a:lnTo>
                  <a:pt x="140716" y="125475"/>
                </a:lnTo>
                <a:lnTo>
                  <a:pt x="140716" y="78231"/>
                </a:lnTo>
                <a:lnTo>
                  <a:pt x="138556" y="74294"/>
                </a:lnTo>
                <a:lnTo>
                  <a:pt x="135508" y="72262"/>
                </a:lnTo>
                <a:lnTo>
                  <a:pt x="131825" y="71754"/>
                </a:lnTo>
                <a:lnTo>
                  <a:pt x="74041" y="717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58813" y="1162939"/>
            <a:ext cx="3047" cy="47244"/>
          </a:xfrm>
          <a:custGeom>
            <a:avLst/>
            <a:gdLst/>
            <a:ahLst/>
            <a:cxnLst/>
            <a:rect l="l" t="t" r="r" b="b"/>
            <a:pathLst>
              <a:path w="3047" h="47244">
                <a:moveTo>
                  <a:pt x="3047" y="34798"/>
                </a:moveTo>
                <a:lnTo>
                  <a:pt x="3047" y="18161"/>
                </a:lnTo>
                <a:lnTo>
                  <a:pt x="2793" y="13335"/>
                </a:lnTo>
                <a:lnTo>
                  <a:pt x="2285" y="9271"/>
                </a:lnTo>
                <a:lnTo>
                  <a:pt x="1777" y="5334"/>
                </a:lnTo>
                <a:lnTo>
                  <a:pt x="1015" y="2286"/>
                </a:lnTo>
                <a:lnTo>
                  <a:pt x="0" y="0"/>
                </a:lnTo>
                <a:lnTo>
                  <a:pt x="0" y="47244"/>
                </a:lnTo>
                <a:lnTo>
                  <a:pt x="2031" y="42672"/>
                </a:lnTo>
                <a:lnTo>
                  <a:pt x="3047" y="347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69683" y="1155973"/>
            <a:ext cx="13843" cy="114280"/>
          </a:xfrm>
          <a:custGeom>
            <a:avLst/>
            <a:gdLst/>
            <a:ahLst/>
            <a:cxnLst/>
            <a:rect l="l" t="t" r="r" b="b"/>
            <a:pathLst>
              <a:path w="13843" h="114280">
                <a:moveTo>
                  <a:pt x="0" y="114280"/>
                </a:moveTo>
                <a:lnTo>
                  <a:pt x="66" y="112846"/>
                </a:lnTo>
                <a:lnTo>
                  <a:pt x="1460" y="99971"/>
                </a:lnTo>
                <a:lnTo>
                  <a:pt x="4318" y="87864"/>
                </a:lnTo>
                <a:lnTo>
                  <a:pt x="6731" y="79609"/>
                </a:lnTo>
                <a:lnTo>
                  <a:pt x="13843" y="0"/>
                </a:lnTo>
                <a:lnTo>
                  <a:pt x="2413" y="4044"/>
                </a:lnTo>
                <a:lnTo>
                  <a:pt x="983" y="4650"/>
                </a:lnTo>
                <a:lnTo>
                  <a:pt x="0" y="114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93483" y="1149603"/>
            <a:ext cx="260731" cy="299466"/>
          </a:xfrm>
          <a:custGeom>
            <a:avLst/>
            <a:gdLst/>
            <a:ahLst/>
            <a:cxnLst/>
            <a:rect l="l" t="t" r="r" b="b"/>
            <a:pathLst>
              <a:path w="260731" h="299466">
                <a:moveTo>
                  <a:pt x="80137" y="199644"/>
                </a:moveTo>
                <a:lnTo>
                  <a:pt x="78808" y="194435"/>
                </a:lnTo>
                <a:lnTo>
                  <a:pt x="76843" y="182117"/>
                </a:lnTo>
                <a:lnTo>
                  <a:pt x="76200" y="168783"/>
                </a:lnTo>
                <a:lnTo>
                  <a:pt x="244856" y="168783"/>
                </a:lnTo>
                <a:lnTo>
                  <a:pt x="250571" y="166624"/>
                </a:lnTo>
                <a:lnTo>
                  <a:pt x="254635" y="162306"/>
                </a:lnTo>
                <a:lnTo>
                  <a:pt x="258699" y="157861"/>
                </a:lnTo>
                <a:lnTo>
                  <a:pt x="260731" y="151130"/>
                </a:lnTo>
                <a:lnTo>
                  <a:pt x="260724" y="128552"/>
                </a:lnTo>
                <a:lnTo>
                  <a:pt x="260196" y="115263"/>
                </a:lnTo>
                <a:lnTo>
                  <a:pt x="258814" y="102467"/>
                </a:lnTo>
                <a:lnTo>
                  <a:pt x="256579" y="90166"/>
                </a:lnTo>
                <a:lnTo>
                  <a:pt x="253492" y="78359"/>
                </a:lnTo>
                <a:lnTo>
                  <a:pt x="250559" y="69667"/>
                </a:lnTo>
                <a:lnTo>
                  <a:pt x="245298" y="57886"/>
                </a:lnTo>
                <a:lnTo>
                  <a:pt x="238856" y="47030"/>
                </a:lnTo>
                <a:lnTo>
                  <a:pt x="231267" y="37084"/>
                </a:lnTo>
                <a:lnTo>
                  <a:pt x="224951" y="30549"/>
                </a:lnTo>
                <a:lnTo>
                  <a:pt x="215304" y="22569"/>
                </a:lnTo>
                <a:lnTo>
                  <a:pt x="204456" y="15678"/>
                </a:lnTo>
                <a:lnTo>
                  <a:pt x="192405" y="9906"/>
                </a:lnTo>
                <a:lnTo>
                  <a:pt x="186480" y="7631"/>
                </a:lnTo>
                <a:lnTo>
                  <a:pt x="175109" y="4292"/>
                </a:lnTo>
                <a:lnTo>
                  <a:pt x="162797" y="1907"/>
                </a:lnTo>
                <a:lnTo>
                  <a:pt x="149552" y="476"/>
                </a:lnTo>
                <a:lnTo>
                  <a:pt x="135382" y="0"/>
                </a:lnTo>
                <a:lnTo>
                  <a:pt x="127900" y="152"/>
                </a:lnTo>
                <a:lnTo>
                  <a:pt x="114663" y="1222"/>
                </a:lnTo>
                <a:lnTo>
                  <a:pt x="102052" y="3299"/>
                </a:lnTo>
                <a:lnTo>
                  <a:pt x="90043" y="6369"/>
                </a:lnTo>
                <a:lnTo>
                  <a:pt x="82931" y="85979"/>
                </a:lnTo>
                <a:lnTo>
                  <a:pt x="86487" y="78867"/>
                </a:lnTo>
                <a:lnTo>
                  <a:pt x="91186" y="72771"/>
                </a:lnTo>
                <a:lnTo>
                  <a:pt x="95885" y="66801"/>
                </a:lnTo>
                <a:lnTo>
                  <a:pt x="101726" y="61975"/>
                </a:lnTo>
                <a:lnTo>
                  <a:pt x="108712" y="58420"/>
                </a:lnTo>
                <a:lnTo>
                  <a:pt x="120281" y="54413"/>
                </a:lnTo>
                <a:lnTo>
                  <a:pt x="133604" y="53086"/>
                </a:lnTo>
                <a:lnTo>
                  <a:pt x="142351" y="53555"/>
                </a:lnTo>
                <a:lnTo>
                  <a:pt x="155655" y="56572"/>
                </a:lnTo>
                <a:lnTo>
                  <a:pt x="166672" y="62385"/>
                </a:lnTo>
                <a:lnTo>
                  <a:pt x="175387" y="70993"/>
                </a:lnTo>
                <a:lnTo>
                  <a:pt x="181452" y="81325"/>
                </a:lnTo>
                <a:lnTo>
                  <a:pt x="185396" y="92785"/>
                </a:lnTo>
                <a:lnTo>
                  <a:pt x="187604" y="105890"/>
                </a:lnTo>
                <a:lnTo>
                  <a:pt x="188087" y="120650"/>
                </a:lnTo>
                <a:lnTo>
                  <a:pt x="76200" y="120650"/>
                </a:lnTo>
                <a:lnTo>
                  <a:pt x="77183" y="11019"/>
                </a:lnTo>
                <a:lnTo>
                  <a:pt x="65524" y="16777"/>
                </a:lnTo>
                <a:lnTo>
                  <a:pt x="54764" y="23626"/>
                </a:lnTo>
                <a:lnTo>
                  <a:pt x="44903" y="31576"/>
                </a:lnTo>
                <a:lnTo>
                  <a:pt x="35941" y="40640"/>
                </a:lnTo>
                <a:lnTo>
                  <a:pt x="25882" y="53752"/>
                </a:lnTo>
                <a:lnTo>
                  <a:pt x="19440" y="64565"/>
                </a:lnTo>
                <a:lnTo>
                  <a:pt x="13864" y="76284"/>
                </a:lnTo>
                <a:lnTo>
                  <a:pt x="9144" y="88900"/>
                </a:lnTo>
                <a:lnTo>
                  <a:pt x="5666" y="101306"/>
                </a:lnTo>
                <a:lnTo>
                  <a:pt x="3187" y="113358"/>
                </a:lnTo>
                <a:lnTo>
                  <a:pt x="1416" y="125958"/>
                </a:lnTo>
                <a:lnTo>
                  <a:pt x="354" y="139101"/>
                </a:lnTo>
                <a:lnTo>
                  <a:pt x="0" y="152781"/>
                </a:lnTo>
                <a:lnTo>
                  <a:pt x="8" y="155025"/>
                </a:lnTo>
                <a:lnTo>
                  <a:pt x="440" y="168964"/>
                </a:lnTo>
                <a:lnTo>
                  <a:pt x="1532" y="182194"/>
                </a:lnTo>
                <a:lnTo>
                  <a:pt x="3283" y="194719"/>
                </a:lnTo>
                <a:lnTo>
                  <a:pt x="5693" y="206545"/>
                </a:lnTo>
                <a:lnTo>
                  <a:pt x="8763" y="217678"/>
                </a:lnTo>
                <a:lnTo>
                  <a:pt x="14402" y="232443"/>
                </a:lnTo>
                <a:lnTo>
                  <a:pt x="20345" y="243872"/>
                </a:lnTo>
                <a:lnTo>
                  <a:pt x="27317" y="254229"/>
                </a:lnTo>
                <a:lnTo>
                  <a:pt x="35306" y="263525"/>
                </a:lnTo>
                <a:lnTo>
                  <a:pt x="45586" y="272609"/>
                </a:lnTo>
                <a:lnTo>
                  <a:pt x="55979" y="279683"/>
                </a:lnTo>
                <a:lnTo>
                  <a:pt x="67411" y="285672"/>
                </a:lnTo>
                <a:lnTo>
                  <a:pt x="79883" y="290575"/>
                </a:lnTo>
                <a:lnTo>
                  <a:pt x="90348" y="293652"/>
                </a:lnTo>
                <a:lnTo>
                  <a:pt x="102180" y="296205"/>
                </a:lnTo>
                <a:lnTo>
                  <a:pt x="114730" y="298021"/>
                </a:lnTo>
                <a:lnTo>
                  <a:pt x="127999" y="299105"/>
                </a:lnTo>
                <a:lnTo>
                  <a:pt x="141986" y="299466"/>
                </a:lnTo>
                <a:lnTo>
                  <a:pt x="154002" y="299210"/>
                </a:lnTo>
                <a:lnTo>
                  <a:pt x="166709" y="298354"/>
                </a:lnTo>
                <a:lnTo>
                  <a:pt x="178816" y="296925"/>
                </a:lnTo>
                <a:lnTo>
                  <a:pt x="197995" y="293605"/>
                </a:lnTo>
                <a:lnTo>
                  <a:pt x="209550" y="290957"/>
                </a:lnTo>
                <a:lnTo>
                  <a:pt x="225806" y="286385"/>
                </a:lnTo>
                <a:lnTo>
                  <a:pt x="231521" y="283972"/>
                </a:lnTo>
                <a:lnTo>
                  <a:pt x="237236" y="281686"/>
                </a:lnTo>
                <a:lnTo>
                  <a:pt x="240792" y="279781"/>
                </a:lnTo>
                <a:lnTo>
                  <a:pt x="244475" y="275463"/>
                </a:lnTo>
                <a:lnTo>
                  <a:pt x="245999" y="272542"/>
                </a:lnTo>
                <a:lnTo>
                  <a:pt x="247015" y="268478"/>
                </a:lnTo>
                <a:lnTo>
                  <a:pt x="247650" y="263779"/>
                </a:lnTo>
                <a:lnTo>
                  <a:pt x="247904" y="260604"/>
                </a:lnTo>
                <a:lnTo>
                  <a:pt x="248158" y="253873"/>
                </a:lnTo>
                <a:lnTo>
                  <a:pt x="248031" y="240411"/>
                </a:lnTo>
                <a:lnTo>
                  <a:pt x="247776" y="237109"/>
                </a:lnTo>
                <a:lnTo>
                  <a:pt x="247396" y="233807"/>
                </a:lnTo>
                <a:lnTo>
                  <a:pt x="246888" y="231267"/>
                </a:lnTo>
                <a:lnTo>
                  <a:pt x="245364" y="227711"/>
                </a:lnTo>
                <a:lnTo>
                  <a:pt x="241935" y="225171"/>
                </a:lnTo>
                <a:lnTo>
                  <a:pt x="238633" y="224790"/>
                </a:lnTo>
                <a:lnTo>
                  <a:pt x="235712" y="224790"/>
                </a:lnTo>
                <a:lnTo>
                  <a:pt x="231775" y="225679"/>
                </a:lnTo>
                <a:lnTo>
                  <a:pt x="227075" y="227584"/>
                </a:lnTo>
                <a:lnTo>
                  <a:pt x="222250" y="229488"/>
                </a:lnTo>
                <a:lnTo>
                  <a:pt x="216281" y="231521"/>
                </a:lnTo>
                <a:lnTo>
                  <a:pt x="209042" y="233807"/>
                </a:lnTo>
                <a:lnTo>
                  <a:pt x="196590" y="237262"/>
                </a:lnTo>
                <a:lnTo>
                  <a:pt x="183261" y="240157"/>
                </a:lnTo>
                <a:lnTo>
                  <a:pt x="174992" y="241413"/>
                </a:lnTo>
                <a:lnTo>
                  <a:pt x="162533" y="242554"/>
                </a:lnTo>
                <a:lnTo>
                  <a:pt x="148717" y="242950"/>
                </a:lnTo>
                <a:lnTo>
                  <a:pt x="139696" y="242657"/>
                </a:lnTo>
                <a:lnTo>
                  <a:pt x="126868" y="241008"/>
                </a:lnTo>
                <a:lnTo>
                  <a:pt x="115570" y="237871"/>
                </a:lnTo>
                <a:lnTo>
                  <a:pt x="102323" y="231213"/>
                </a:lnTo>
                <a:lnTo>
                  <a:pt x="92964" y="223138"/>
                </a:lnTo>
                <a:lnTo>
                  <a:pt x="85034" y="211787"/>
                </a:lnTo>
                <a:lnTo>
                  <a:pt x="80137" y="1996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90232" y="1149603"/>
            <a:ext cx="178562" cy="294386"/>
          </a:xfrm>
          <a:custGeom>
            <a:avLst/>
            <a:gdLst/>
            <a:ahLst/>
            <a:cxnLst/>
            <a:rect l="l" t="t" r="r" b="b"/>
            <a:pathLst>
              <a:path w="178562" h="294386">
                <a:moveTo>
                  <a:pt x="103886" y="282575"/>
                </a:moveTo>
                <a:lnTo>
                  <a:pt x="103886" y="284480"/>
                </a:lnTo>
                <a:lnTo>
                  <a:pt x="105664" y="287782"/>
                </a:lnTo>
                <a:lnTo>
                  <a:pt x="108839" y="290449"/>
                </a:lnTo>
                <a:lnTo>
                  <a:pt x="111633" y="291465"/>
                </a:lnTo>
                <a:lnTo>
                  <a:pt x="114426" y="292481"/>
                </a:lnTo>
                <a:lnTo>
                  <a:pt x="118237" y="293243"/>
                </a:lnTo>
                <a:lnTo>
                  <a:pt x="123063" y="293624"/>
                </a:lnTo>
                <a:lnTo>
                  <a:pt x="127889" y="294132"/>
                </a:lnTo>
                <a:lnTo>
                  <a:pt x="134112" y="294386"/>
                </a:lnTo>
                <a:lnTo>
                  <a:pt x="148590" y="294386"/>
                </a:lnTo>
                <a:lnTo>
                  <a:pt x="154559" y="294132"/>
                </a:lnTo>
                <a:lnTo>
                  <a:pt x="159385" y="293624"/>
                </a:lnTo>
                <a:lnTo>
                  <a:pt x="164211" y="293243"/>
                </a:lnTo>
                <a:lnTo>
                  <a:pt x="173609" y="290449"/>
                </a:lnTo>
                <a:lnTo>
                  <a:pt x="178562" y="282575"/>
                </a:lnTo>
                <a:lnTo>
                  <a:pt x="178562" y="118491"/>
                </a:lnTo>
                <a:lnTo>
                  <a:pt x="178291" y="105531"/>
                </a:lnTo>
                <a:lnTo>
                  <a:pt x="177364" y="92308"/>
                </a:lnTo>
                <a:lnTo>
                  <a:pt x="175765" y="80156"/>
                </a:lnTo>
                <a:lnTo>
                  <a:pt x="173482" y="69087"/>
                </a:lnTo>
                <a:lnTo>
                  <a:pt x="169129" y="55118"/>
                </a:lnTo>
                <a:lnTo>
                  <a:pt x="163749" y="43642"/>
                </a:lnTo>
                <a:lnTo>
                  <a:pt x="156972" y="33274"/>
                </a:lnTo>
                <a:lnTo>
                  <a:pt x="148332" y="23531"/>
                </a:lnTo>
                <a:lnTo>
                  <a:pt x="138424" y="15585"/>
                </a:lnTo>
                <a:lnTo>
                  <a:pt x="127000" y="9017"/>
                </a:lnTo>
                <a:lnTo>
                  <a:pt x="108278" y="2695"/>
                </a:lnTo>
                <a:lnTo>
                  <a:pt x="95401" y="676"/>
                </a:lnTo>
                <a:lnTo>
                  <a:pt x="81279" y="0"/>
                </a:lnTo>
                <a:lnTo>
                  <a:pt x="70391" y="598"/>
                </a:lnTo>
                <a:lnTo>
                  <a:pt x="57939" y="2796"/>
                </a:lnTo>
                <a:lnTo>
                  <a:pt x="45744" y="6585"/>
                </a:lnTo>
                <a:lnTo>
                  <a:pt x="33782" y="11937"/>
                </a:lnTo>
                <a:lnTo>
                  <a:pt x="18637" y="21274"/>
                </a:lnTo>
                <a:lnTo>
                  <a:pt x="8680" y="28887"/>
                </a:lnTo>
                <a:lnTo>
                  <a:pt x="0" y="106045"/>
                </a:lnTo>
                <a:lnTo>
                  <a:pt x="3540" y="101668"/>
                </a:lnTo>
                <a:lnTo>
                  <a:pt x="12711" y="91308"/>
                </a:lnTo>
                <a:lnTo>
                  <a:pt x="21655" y="82642"/>
                </a:lnTo>
                <a:lnTo>
                  <a:pt x="30352" y="75692"/>
                </a:lnTo>
                <a:lnTo>
                  <a:pt x="35358" y="72413"/>
                </a:lnTo>
                <a:lnTo>
                  <a:pt x="47324" y="67052"/>
                </a:lnTo>
                <a:lnTo>
                  <a:pt x="59182" y="65278"/>
                </a:lnTo>
                <a:lnTo>
                  <a:pt x="66801" y="65278"/>
                </a:lnTo>
                <a:lnTo>
                  <a:pt x="73406" y="66675"/>
                </a:lnTo>
                <a:lnTo>
                  <a:pt x="78994" y="69596"/>
                </a:lnTo>
                <a:lnTo>
                  <a:pt x="84709" y="72390"/>
                </a:lnTo>
                <a:lnTo>
                  <a:pt x="89281" y="76454"/>
                </a:lnTo>
                <a:lnTo>
                  <a:pt x="92837" y="81787"/>
                </a:lnTo>
                <a:lnTo>
                  <a:pt x="96393" y="86995"/>
                </a:lnTo>
                <a:lnTo>
                  <a:pt x="99187" y="93345"/>
                </a:lnTo>
                <a:lnTo>
                  <a:pt x="101092" y="100711"/>
                </a:lnTo>
                <a:lnTo>
                  <a:pt x="101960" y="104574"/>
                </a:lnTo>
                <a:lnTo>
                  <a:pt x="103413" y="116336"/>
                </a:lnTo>
                <a:lnTo>
                  <a:pt x="103886" y="131063"/>
                </a:lnTo>
                <a:lnTo>
                  <a:pt x="103886" y="282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42834" y="1154684"/>
            <a:ext cx="75057" cy="289305"/>
          </a:xfrm>
          <a:custGeom>
            <a:avLst/>
            <a:gdLst/>
            <a:ahLst/>
            <a:cxnLst/>
            <a:rect l="l" t="t" r="r" b="b"/>
            <a:pathLst>
              <a:path w="75057" h="289305">
                <a:moveTo>
                  <a:pt x="635" y="8762"/>
                </a:moveTo>
                <a:lnTo>
                  <a:pt x="0" y="12573"/>
                </a:lnTo>
                <a:lnTo>
                  <a:pt x="0" y="279400"/>
                </a:lnTo>
                <a:lnTo>
                  <a:pt x="1778" y="282701"/>
                </a:lnTo>
                <a:lnTo>
                  <a:pt x="5080" y="285368"/>
                </a:lnTo>
                <a:lnTo>
                  <a:pt x="8000" y="286385"/>
                </a:lnTo>
                <a:lnTo>
                  <a:pt x="10795" y="287400"/>
                </a:lnTo>
                <a:lnTo>
                  <a:pt x="14605" y="288163"/>
                </a:lnTo>
                <a:lnTo>
                  <a:pt x="19431" y="288543"/>
                </a:lnTo>
                <a:lnTo>
                  <a:pt x="24130" y="289051"/>
                </a:lnTo>
                <a:lnTo>
                  <a:pt x="30225" y="289305"/>
                </a:lnTo>
                <a:lnTo>
                  <a:pt x="44958" y="289305"/>
                </a:lnTo>
                <a:lnTo>
                  <a:pt x="50926" y="289051"/>
                </a:lnTo>
                <a:lnTo>
                  <a:pt x="55753" y="288543"/>
                </a:lnTo>
                <a:lnTo>
                  <a:pt x="60451" y="288163"/>
                </a:lnTo>
                <a:lnTo>
                  <a:pt x="70104" y="285368"/>
                </a:lnTo>
                <a:lnTo>
                  <a:pt x="75057" y="277494"/>
                </a:lnTo>
                <a:lnTo>
                  <a:pt x="75057" y="10540"/>
                </a:lnTo>
                <a:lnTo>
                  <a:pt x="67183" y="3428"/>
                </a:lnTo>
                <a:lnTo>
                  <a:pt x="55753" y="888"/>
                </a:lnTo>
                <a:lnTo>
                  <a:pt x="44958" y="0"/>
                </a:lnTo>
                <a:lnTo>
                  <a:pt x="30225" y="0"/>
                </a:lnTo>
                <a:lnTo>
                  <a:pt x="19431" y="888"/>
                </a:lnTo>
                <a:lnTo>
                  <a:pt x="8000" y="3428"/>
                </a:lnTo>
                <a:lnTo>
                  <a:pt x="3048" y="5841"/>
                </a:lnTo>
                <a:lnTo>
                  <a:pt x="635" y="87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37247" y="1037971"/>
            <a:ext cx="86359" cy="78612"/>
          </a:xfrm>
          <a:custGeom>
            <a:avLst/>
            <a:gdLst/>
            <a:ahLst/>
            <a:cxnLst/>
            <a:rect l="l" t="t" r="r" b="b"/>
            <a:pathLst>
              <a:path w="86359" h="78612">
                <a:moveTo>
                  <a:pt x="0" y="40258"/>
                </a:moveTo>
                <a:lnTo>
                  <a:pt x="315" y="48020"/>
                </a:lnTo>
                <a:lnTo>
                  <a:pt x="3101" y="61377"/>
                </a:lnTo>
                <a:lnTo>
                  <a:pt x="8762" y="70357"/>
                </a:lnTo>
                <a:lnTo>
                  <a:pt x="14838" y="74252"/>
                </a:lnTo>
                <a:lnTo>
                  <a:pt x="26678" y="77516"/>
                </a:lnTo>
                <a:lnTo>
                  <a:pt x="42799" y="78612"/>
                </a:lnTo>
                <a:lnTo>
                  <a:pt x="55674" y="77942"/>
                </a:lnTo>
                <a:lnTo>
                  <a:pt x="68400" y="75103"/>
                </a:lnTo>
                <a:lnTo>
                  <a:pt x="77088" y="69976"/>
                </a:lnTo>
                <a:lnTo>
                  <a:pt x="80693" y="65509"/>
                </a:lnTo>
                <a:lnTo>
                  <a:pt x="84928" y="54263"/>
                </a:lnTo>
                <a:lnTo>
                  <a:pt x="86359" y="38734"/>
                </a:lnTo>
                <a:lnTo>
                  <a:pt x="86014" y="30781"/>
                </a:lnTo>
                <a:lnTo>
                  <a:pt x="83124" y="17520"/>
                </a:lnTo>
                <a:lnTo>
                  <a:pt x="77343" y="8508"/>
                </a:lnTo>
                <a:lnTo>
                  <a:pt x="71249" y="4528"/>
                </a:lnTo>
                <a:lnTo>
                  <a:pt x="59453" y="1144"/>
                </a:lnTo>
                <a:lnTo>
                  <a:pt x="43433" y="0"/>
                </a:lnTo>
                <a:lnTo>
                  <a:pt x="30301" y="716"/>
                </a:lnTo>
                <a:lnTo>
                  <a:pt x="17599" y="3653"/>
                </a:lnTo>
                <a:lnTo>
                  <a:pt x="9017" y="8889"/>
                </a:lnTo>
                <a:lnTo>
                  <a:pt x="5477" y="13453"/>
                </a:lnTo>
                <a:lnTo>
                  <a:pt x="1376" y="24744"/>
                </a:lnTo>
                <a:lnTo>
                  <a:pt x="0" y="402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77277" y="1364504"/>
            <a:ext cx="20827" cy="73897"/>
          </a:xfrm>
          <a:custGeom>
            <a:avLst/>
            <a:gdLst/>
            <a:ahLst/>
            <a:cxnLst/>
            <a:rect l="l" t="t" r="r" b="b"/>
            <a:pathLst>
              <a:path w="20827" h="73897">
                <a:moveTo>
                  <a:pt x="0" y="59546"/>
                </a:moveTo>
                <a:lnTo>
                  <a:pt x="6730" y="65388"/>
                </a:lnTo>
                <a:lnTo>
                  <a:pt x="13716" y="70087"/>
                </a:lnTo>
                <a:lnTo>
                  <a:pt x="20827" y="73897"/>
                </a:lnTo>
                <a:lnTo>
                  <a:pt x="20193" y="10270"/>
                </a:lnTo>
                <a:lnTo>
                  <a:pt x="16814" y="7702"/>
                </a:lnTo>
                <a:lnTo>
                  <a:pt x="8097" y="0"/>
                </a:lnTo>
                <a:lnTo>
                  <a:pt x="0" y="59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592186" y="1027938"/>
            <a:ext cx="267335" cy="421132"/>
          </a:xfrm>
          <a:custGeom>
            <a:avLst/>
            <a:gdLst/>
            <a:ahLst/>
            <a:cxnLst/>
            <a:rect l="l" t="t" r="r" b="b"/>
            <a:pathLst>
              <a:path w="267335" h="421132">
                <a:moveTo>
                  <a:pt x="1524" y="409701"/>
                </a:moveTo>
                <a:lnTo>
                  <a:pt x="4318" y="412369"/>
                </a:lnTo>
                <a:lnTo>
                  <a:pt x="9271" y="414400"/>
                </a:lnTo>
                <a:lnTo>
                  <a:pt x="12446" y="415036"/>
                </a:lnTo>
                <a:lnTo>
                  <a:pt x="16637" y="415544"/>
                </a:lnTo>
                <a:lnTo>
                  <a:pt x="20701" y="415925"/>
                </a:lnTo>
                <a:lnTo>
                  <a:pt x="42926" y="415925"/>
                </a:lnTo>
                <a:lnTo>
                  <a:pt x="47117" y="415544"/>
                </a:lnTo>
                <a:lnTo>
                  <a:pt x="51308" y="415036"/>
                </a:lnTo>
                <a:lnTo>
                  <a:pt x="54610" y="414400"/>
                </a:lnTo>
                <a:lnTo>
                  <a:pt x="57023" y="413385"/>
                </a:lnTo>
                <a:lnTo>
                  <a:pt x="59563" y="412369"/>
                </a:lnTo>
                <a:lnTo>
                  <a:pt x="61341" y="411225"/>
                </a:lnTo>
                <a:lnTo>
                  <a:pt x="63500" y="408177"/>
                </a:lnTo>
                <a:lnTo>
                  <a:pt x="64008" y="404240"/>
                </a:lnTo>
                <a:lnTo>
                  <a:pt x="64008" y="375285"/>
                </a:lnTo>
                <a:lnTo>
                  <a:pt x="67096" y="378699"/>
                </a:lnTo>
                <a:lnTo>
                  <a:pt x="76193" y="388075"/>
                </a:lnTo>
                <a:lnTo>
                  <a:pt x="85090" y="396113"/>
                </a:lnTo>
                <a:lnTo>
                  <a:pt x="93187" y="336566"/>
                </a:lnTo>
                <a:lnTo>
                  <a:pt x="84244" y="327171"/>
                </a:lnTo>
                <a:lnTo>
                  <a:pt x="75057" y="316102"/>
                </a:lnTo>
                <a:lnTo>
                  <a:pt x="75057" y="227964"/>
                </a:lnTo>
                <a:lnTo>
                  <a:pt x="75611" y="227234"/>
                </a:lnTo>
                <a:lnTo>
                  <a:pt x="84019" y="216733"/>
                </a:lnTo>
                <a:lnTo>
                  <a:pt x="92075" y="208025"/>
                </a:lnTo>
                <a:lnTo>
                  <a:pt x="97409" y="202691"/>
                </a:lnTo>
                <a:lnTo>
                  <a:pt x="102616" y="198247"/>
                </a:lnTo>
                <a:lnTo>
                  <a:pt x="107696" y="194945"/>
                </a:lnTo>
                <a:lnTo>
                  <a:pt x="112776" y="191515"/>
                </a:lnTo>
                <a:lnTo>
                  <a:pt x="117602" y="189229"/>
                </a:lnTo>
                <a:lnTo>
                  <a:pt x="122428" y="187833"/>
                </a:lnTo>
                <a:lnTo>
                  <a:pt x="127127" y="186436"/>
                </a:lnTo>
                <a:lnTo>
                  <a:pt x="131953" y="185674"/>
                </a:lnTo>
                <a:lnTo>
                  <a:pt x="137950" y="185680"/>
                </a:lnTo>
                <a:lnTo>
                  <a:pt x="151228" y="187613"/>
                </a:lnTo>
                <a:lnTo>
                  <a:pt x="162179" y="193039"/>
                </a:lnTo>
                <a:lnTo>
                  <a:pt x="168783" y="197865"/>
                </a:lnTo>
                <a:lnTo>
                  <a:pt x="174244" y="204342"/>
                </a:lnTo>
                <a:lnTo>
                  <a:pt x="178308" y="212471"/>
                </a:lnTo>
                <a:lnTo>
                  <a:pt x="184206" y="227454"/>
                </a:lnTo>
                <a:lnTo>
                  <a:pt x="187071" y="240411"/>
                </a:lnTo>
                <a:lnTo>
                  <a:pt x="188128" y="247652"/>
                </a:lnTo>
                <a:lnTo>
                  <a:pt x="189254" y="260243"/>
                </a:lnTo>
                <a:lnTo>
                  <a:pt x="189611" y="273176"/>
                </a:lnTo>
                <a:lnTo>
                  <a:pt x="189535" y="278267"/>
                </a:lnTo>
                <a:lnTo>
                  <a:pt x="188652" y="290937"/>
                </a:lnTo>
                <a:lnTo>
                  <a:pt x="186690" y="303529"/>
                </a:lnTo>
                <a:lnTo>
                  <a:pt x="182182" y="319536"/>
                </a:lnTo>
                <a:lnTo>
                  <a:pt x="177038" y="330708"/>
                </a:lnTo>
                <a:lnTo>
                  <a:pt x="169366" y="341549"/>
                </a:lnTo>
                <a:lnTo>
                  <a:pt x="160147" y="350012"/>
                </a:lnTo>
                <a:lnTo>
                  <a:pt x="148754" y="355666"/>
                </a:lnTo>
                <a:lnTo>
                  <a:pt x="135509" y="357504"/>
                </a:lnTo>
                <a:lnTo>
                  <a:pt x="129009" y="357045"/>
                </a:lnTo>
                <a:lnTo>
                  <a:pt x="116943" y="353615"/>
                </a:lnTo>
                <a:lnTo>
                  <a:pt x="105283" y="346837"/>
                </a:lnTo>
                <a:lnTo>
                  <a:pt x="105918" y="410463"/>
                </a:lnTo>
                <a:lnTo>
                  <a:pt x="112903" y="414147"/>
                </a:lnTo>
                <a:lnTo>
                  <a:pt x="120269" y="416940"/>
                </a:lnTo>
                <a:lnTo>
                  <a:pt x="128016" y="418591"/>
                </a:lnTo>
                <a:lnTo>
                  <a:pt x="135763" y="420242"/>
                </a:lnTo>
                <a:lnTo>
                  <a:pt x="144145" y="421132"/>
                </a:lnTo>
                <a:lnTo>
                  <a:pt x="153035" y="421132"/>
                </a:lnTo>
                <a:lnTo>
                  <a:pt x="165230" y="420562"/>
                </a:lnTo>
                <a:lnTo>
                  <a:pt x="178045" y="418597"/>
                </a:lnTo>
                <a:lnTo>
                  <a:pt x="190109" y="415231"/>
                </a:lnTo>
                <a:lnTo>
                  <a:pt x="201422" y="410463"/>
                </a:lnTo>
                <a:lnTo>
                  <a:pt x="219665" y="398592"/>
                </a:lnTo>
                <a:lnTo>
                  <a:pt x="228947" y="389830"/>
                </a:lnTo>
                <a:lnTo>
                  <a:pt x="237236" y="379729"/>
                </a:lnTo>
                <a:lnTo>
                  <a:pt x="244962" y="367861"/>
                </a:lnTo>
                <a:lnTo>
                  <a:pt x="250649" y="356724"/>
                </a:lnTo>
                <a:lnTo>
                  <a:pt x="255528" y="344629"/>
                </a:lnTo>
                <a:lnTo>
                  <a:pt x="259588" y="331597"/>
                </a:lnTo>
                <a:lnTo>
                  <a:pt x="262504" y="319431"/>
                </a:lnTo>
                <a:lnTo>
                  <a:pt x="264626" y="307362"/>
                </a:lnTo>
                <a:lnTo>
                  <a:pt x="266135" y="294745"/>
                </a:lnTo>
                <a:lnTo>
                  <a:pt x="267036" y="281574"/>
                </a:lnTo>
                <a:lnTo>
                  <a:pt x="267335" y="267842"/>
                </a:lnTo>
                <a:lnTo>
                  <a:pt x="267274" y="261962"/>
                </a:lnTo>
                <a:lnTo>
                  <a:pt x="266695" y="248963"/>
                </a:lnTo>
                <a:lnTo>
                  <a:pt x="265511" y="236260"/>
                </a:lnTo>
                <a:lnTo>
                  <a:pt x="263732" y="223845"/>
                </a:lnTo>
                <a:lnTo>
                  <a:pt x="261366" y="211709"/>
                </a:lnTo>
                <a:lnTo>
                  <a:pt x="258103" y="199261"/>
                </a:lnTo>
                <a:lnTo>
                  <a:pt x="253782" y="187037"/>
                </a:lnTo>
                <a:lnTo>
                  <a:pt x="248557" y="175693"/>
                </a:lnTo>
                <a:lnTo>
                  <a:pt x="242443" y="165226"/>
                </a:lnTo>
                <a:lnTo>
                  <a:pt x="229333" y="148948"/>
                </a:lnTo>
                <a:lnTo>
                  <a:pt x="219779" y="140597"/>
                </a:lnTo>
                <a:lnTo>
                  <a:pt x="209042" y="133476"/>
                </a:lnTo>
                <a:lnTo>
                  <a:pt x="197797" y="128152"/>
                </a:lnTo>
                <a:lnTo>
                  <a:pt x="185962" y="124548"/>
                </a:lnTo>
                <a:lnTo>
                  <a:pt x="173035" y="122386"/>
                </a:lnTo>
                <a:lnTo>
                  <a:pt x="159004" y="121665"/>
                </a:lnTo>
                <a:lnTo>
                  <a:pt x="151003" y="121665"/>
                </a:lnTo>
                <a:lnTo>
                  <a:pt x="136398" y="123825"/>
                </a:lnTo>
                <a:lnTo>
                  <a:pt x="122301" y="127381"/>
                </a:lnTo>
                <a:lnTo>
                  <a:pt x="108839" y="133603"/>
                </a:lnTo>
                <a:lnTo>
                  <a:pt x="95250" y="142239"/>
                </a:lnTo>
                <a:lnTo>
                  <a:pt x="84708" y="150543"/>
                </a:lnTo>
                <a:lnTo>
                  <a:pt x="75057" y="159512"/>
                </a:lnTo>
                <a:lnTo>
                  <a:pt x="75057" y="10795"/>
                </a:lnTo>
                <a:lnTo>
                  <a:pt x="73279" y="7365"/>
                </a:lnTo>
                <a:lnTo>
                  <a:pt x="70104" y="4445"/>
                </a:lnTo>
                <a:lnTo>
                  <a:pt x="67183" y="3428"/>
                </a:lnTo>
                <a:lnTo>
                  <a:pt x="64262" y="2286"/>
                </a:lnTo>
                <a:lnTo>
                  <a:pt x="60452" y="1397"/>
                </a:lnTo>
                <a:lnTo>
                  <a:pt x="55753" y="888"/>
                </a:lnTo>
                <a:lnTo>
                  <a:pt x="50927" y="253"/>
                </a:lnTo>
                <a:lnTo>
                  <a:pt x="44958" y="0"/>
                </a:lnTo>
                <a:lnTo>
                  <a:pt x="30226" y="0"/>
                </a:lnTo>
                <a:lnTo>
                  <a:pt x="24130" y="253"/>
                </a:lnTo>
                <a:lnTo>
                  <a:pt x="19431" y="888"/>
                </a:lnTo>
                <a:lnTo>
                  <a:pt x="14605" y="1397"/>
                </a:lnTo>
                <a:lnTo>
                  <a:pt x="10795" y="2286"/>
                </a:lnTo>
                <a:lnTo>
                  <a:pt x="8001" y="3428"/>
                </a:lnTo>
                <a:lnTo>
                  <a:pt x="5080" y="4445"/>
                </a:lnTo>
                <a:lnTo>
                  <a:pt x="3048" y="5841"/>
                </a:lnTo>
                <a:lnTo>
                  <a:pt x="635" y="9016"/>
                </a:lnTo>
                <a:lnTo>
                  <a:pt x="0" y="12826"/>
                </a:lnTo>
                <a:lnTo>
                  <a:pt x="0" y="406400"/>
                </a:lnTo>
                <a:lnTo>
                  <a:pt x="1524" y="4097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919847" y="1027938"/>
            <a:ext cx="75056" cy="416051"/>
          </a:xfrm>
          <a:custGeom>
            <a:avLst/>
            <a:gdLst/>
            <a:ahLst/>
            <a:cxnLst/>
            <a:rect l="l" t="t" r="r" b="b"/>
            <a:pathLst>
              <a:path w="75056" h="416051">
                <a:moveTo>
                  <a:pt x="634" y="9016"/>
                </a:moveTo>
                <a:lnTo>
                  <a:pt x="0" y="12826"/>
                </a:lnTo>
                <a:lnTo>
                  <a:pt x="0" y="406146"/>
                </a:lnTo>
                <a:lnTo>
                  <a:pt x="1777" y="409448"/>
                </a:lnTo>
                <a:lnTo>
                  <a:pt x="5079" y="412114"/>
                </a:lnTo>
                <a:lnTo>
                  <a:pt x="8000" y="413131"/>
                </a:lnTo>
                <a:lnTo>
                  <a:pt x="10795" y="414147"/>
                </a:lnTo>
                <a:lnTo>
                  <a:pt x="14604" y="414909"/>
                </a:lnTo>
                <a:lnTo>
                  <a:pt x="19430" y="415289"/>
                </a:lnTo>
                <a:lnTo>
                  <a:pt x="24129" y="415798"/>
                </a:lnTo>
                <a:lnTo>
                  <a:pt x="30225" y="416051"/>
                </a:lnTo>
                <a:lnTo>
                  <a:pt x="44957" y="416051"/>
                </a:lnTo>
                <a:lnTo>
                  <a:pt x="50926" y="415798"/>
                </a:lnTo>
                <a:lnTo>
                  <a:pt x="55752" y="415289"/>
                </a:lnTo>
                <a:lnTo>
                  <a:pt x="60451" y="414909"/>
                </a:lnTo>
                <a:lnTo>
                  <a:pt x="74422" y="407924"/>
                </a:lnTo>
                <a:lnTo>
                  <a:pt x="75056" y="404240"/>
                </a:lnTo>
                <a:lnTo>
                  <a:pt x="75056" y="10795"/>
                </a:lnTo>
                <a:lnTo>
                  <a:pt x="73278" y="7365"/>
                </a:lnTo>
                <a:lnTo>
                  <a:pt x="70103" y="4445"/>
                </a:lnTo>
                <a:lnTo>
                  <a:pt x="67182" y="3428"/>
                </a:lnTo>
                <a:lnTo>
                  <a:pt x="64261" y="2286"/>
                </a:lnTo>
                <a:lnTo>
                  <a:pt x="60451" y="1397"/>
                </a:lnTo>
                <a:lnTo>
                  <a:pt x="55752" y="888"/>
                </a:lnTo>
                <a:lnTo>
                  <a:pt x="50926" y="253"/>
                </a:lnTo>
                <a:lnTo>
                  <a:pt x="44957" y="0"/>
                </a:lnTo>
                <a:lnTo>
                  <a:pt x="30225" y="0"/>
                </a:lnTo>
                <a:lnTo>
                  <a:pt x="24129" y="253"/>
                </a:lnTo>
                <a:lnTo>
                  <a:pt x="19430" y="888"/>
                </a:lnTo>
                <a:lnTo>
                  <a:pt x="14604" y="1397"/>
                </a:lnTo>
                <a:lnTo>
                  <a:pt x="10795" y="2286"/>
                </a:lnTo>
                <a:lnTo>
                  <a:pt x="8000" y="3428"/>
                </a:lnTo>
                <a:lnTo>
                  <a:pt x="5079" y="4445"/>
                </a:lnTo>
                <a:lnTo>
                  <a:pt x="3048" y="5841"/>
                </a:lnTo>
                <a:lnTo>
                  <a:pt x="634" y="9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130032" y="1155973"/>
            <a:ext cx="13843" cy="114280"/>
          </a:xfrm>
          <a:custGeom>
            <a:avLst/>
            <a:gdLst/>
            <a:ahLst/>
            <a:cxnLst/>
            <a:rect l="l" t="t" r="r" b="b"/>
            <a:pathLst>
              <a:path w="13843" h="114280">
                <a:moveTo>
                  <a:pt x="0" y="114280"/>
                </a:moveTo>
                <a:lnTo>
                  <a:pt x="66" y="112846"/>
                </a:lnTo>
                <a:lnTo>
                  <a:pt x="1460" y="99971"/>
                </a:lnTo>
                <a:lnTo>
                  <a:pt x="4318" y="87864"/>
                </a:lnTo>
                <a:lnTo>
                  <a:pt x="6731" y="79609"/>
                </a:lnTo>
                <a:lnTo>
                  <a:pt x="13843" y="0"/>
                </a:lnTo>
                <a:lnTo>
                  <a:pt x="2413" y="4044"/>
                </a:lnTo>
                <a:lnTo>
                  <a:pt x="983" y="4650"/>
                </a:lnTo>
                <a:lnTo>
                  <a:pt x="0" y="114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053832" y="1149603"/>
            <a:ext cx="260731" cy="299466"/>
          </a:xfrm>
          <a:custGeom>
            <a:avLst/>
            <a:gdLst/>
            <a:ahLst/>
            <a:cxnLst/>
            <a:rect l="l" t="t" r="r" b="b"/>
            <a:pathLst>
              <a:path w="260731" h="299466">
                <a:moveTo>
                  <a:pt x="80137" y="199644"/>
                </a:moveTo>
                <a:lnTo>
                  <a:pt x="78808" y="194435"/>
                </a:lnTo>
                <a:lnTo>
                  <a:pt x="76843" y="182117"/>
                </a:lnTo>
                <a:lnTo>
                  <a:pt x="76200" y="168783"/>
                </a:lnTo>
                <a:lnTo>
                  <a:pt x="244856" y="168783"/>
                </a:lnTo>
                <a:lnTo>
                  <a:pt x="250571" y="166624"/>
                </a:lnTo>
                <a:lnTo>
                  <a:pt x="254635" y="162306"/>
                </a:lnTo>
                <a:lnTo>
                  <a:pt x="258699" y="157861"/>
                </a:lnTo>
                <a:lnTo>
                  <a:pt x="260731" y="151130"/>
                </a:lnTo>
                <a:lnTo>
                  <a:pt x="260724" y="128552"/>
                </a:lnTo>
                <a:lnTo>
                  <a:pt x="260196" y="115263"/>
                </a:lnTo>
                <a:lnTo>
                  <a:pt x="258814" y="102467"/>
                </a:lnTo>
                <a:lnTo>
                  <a:pt x="256579" y="90166"/>
                </a:lnTo>
                <a:lnTo>
                  <a:pt x="253492" y="78359"/>
                </a:lnTo>
                <a:lnTo>
                  <a:pt x="250559" y="69667"/>
                </a:lnTo>
                <a:lnTo>
                  <a:pt x="245298" y="57886"/>
                </a:lnTo>
                <a:lnTo>
                  <a:pt x="238856" y="47030"/>
                </a:lnTo>
                <a:lnTo>
                  <a:pt x="231267" y="37084"/>
                </a:lnTo>
                <a:lnTo>
                  <a:pt x="224951" y="30549"/>
                </a:lnTo>
                <a:lnTo>
                  <a:pt x="215304" y="22569"/>
                </a:lnTo>
                <a:lnTo>
                  <a:pt x="204456" y="15678"/>
                </a:lnTo>
                <a:lnTo>
                  <a:pt x="192404" y="9906"/>
                </a:lnTo>
                <a:lnTo>
                  <a:pt x="186480" y="7631"/>
                </a:lnTo>
                <a:lnTo>
                  <a:pt x="175109" y="4292"/>
                </a:lnTo>
                <a:lnTo>
                  <a:pt x="162797" y="1907"/>
                </a:lnTo>
                <a:lnTo>
                  <a:pt x="149552" y="476"/>
                </a:lnTo>
                <a:lnTo>
                  <a:pt x="135382" y="0"/>
                </a:lnTo>
                <a:lnTo>
                  <a:pt x="127900" y="152"/>
                </a:lnTo>
                <a:lnTo>
                  <a:pt x="114663" y="1222"/>
                </a:lnTo>
                <a:lnTo>
                  <a:pt x="102052" y="3299"/>
                </a:lnTo>
                <a:lnTo>
                  <a:pt x="90043" y="6369"/>
                </a:lnTo>
                <a:lnTo>
                  <a:pt x="82931" y="85979"/>
                </a:lnTo>
                <a:lnTo>
                  <a:pt x="86487" y="78867"/>
                </a:lnTo>
                <a:lnTo>
                  <a:pt x="91186" y="72771"/>
                </a:lnTo>
                <a:lnTo>
                  <a:pt x="95885" y="66801"/>
                </a:lnTo>
                <a:lnTo>
                  <a:pt x="101726" y="61975"/>
                </a:lnTo>
                <a:lnTo>
                  <a:pt x="108712" y="58420"/>
                </a:lnTo>
                <a:lnTo>
                  <a:pt x="120281" y="54413"/>
                </a:lnTo>
                <a:lnTo>
                  <a:pt x="133603" y="53086"/>
                </a:lnTo>
                <a:lnTo>
                  <a:pt x="142351" y="53555"/>
                </a:lnTo>
                <a:lnTo>
                  <a:pt x="155655" y="56572"/>
                </a:lnTo>
                <a:lnTo>
                  <a:pt x="166672" y="62385"/>
                </a:lnTo>
                <a:lnTo>
                  <a:pt x="175387" y="70993"/>
                </a:lnTo>
                <a:lnTo>
                  <a:pt x="181452" y="81325"/>
                </a:lnTo>
                <a:lnTo>
                  <a:pt x="185396" y="92785"/>
                </a:lnTo>
                <a:lnTo>
                  <a:pt x="187604" y="105890"/>
                </a:lnTo>
                <a:lnTo>
                  <a:pt x="188087" y="120650"/>
                </a:lnTo>
                <a:lnTo>
                  <a:pt x="76200" y="120650"/>
                </a:lnTo>
                <a:lnTo>
                  <a:pt x="77183" y="11019"/>
                </a:lnTo>
                <a:lnTo>
                  <a:pt x="65524" y="16777"/>
                </a:lnTo>
                <a:lnTo>
                  <a:pt x="54764" y="23626"/>
                </a:lnTo>
                <a:lnTo>
                  <a:pt x="44903" y="31576"/>
                </a:lnTo>
                <a:lnTo>
                  <a:pt x="35941" y="40640"/>
                </a:lnTo>
                <a:lnTo>
                  <a:pt x="25882" y="53752"/>
                </a:lnTo>
                <a:lnTo>
                  <a:pt x="19440" y="64565"/>
                </a:lnTo>
                <a:lnTo>
                  <a:pt x="13864" y="76284"/>
                </a:lnTo>
                <a:lnTo>
                  <a:pt x="9144" y="88900"/>
                </a:lnTo>
                <a:lnTo>
                  <a:pt x="5666" y="101306"/>
                </a:lnTo>
                <a:lnTo>
                  <a:pt x="3187" y="113358"/>
                </a:lnTo>
                <a:lnTo>
                  <a:pt x="1416" y="125958"/>
                </a:lnTo>
                <a:lnTo>
                  <a:pt x="354" y="139101"/>
                </a:lnTo>
                <a:lnTo>
                  <a:pt x="0" y="152781"/>
                </a:lnTo>
                <a:lnTo>
                  <a:pt x="8" y="155025"/>
                </a:lnTo>
                <a:lnTo>
                  <a:pt x="440" y="168964"/>
                </a:lnTo>
                <a:lnTo>
                  <a:pt x="1532" y="182194"/>
                </a:lnTo>
                <a:lnTo>
                  <a:pt x="3283" y="194719"/>
                </a:lnTo>
                <a:lnTo>
                  <a:pt x="5693" y="206545"/>
                </a:lnTo>
                <a:lnTo>
                  <a:pt x="8763" y="217678"/>
                </a:lnTo>
                <a:lnTo>
                  <a:pt x="14402" y="232443"/>
                </a:lnTo>
                <a:lnTo>
                  <a:pt x="20345" y="243872"/>
                </a:lnTo>
                <a:lnTo>
                  <a:pt x="27317" y="254229"/>
                </a:lnTo>
                <a:lnTo>
                  <a:pt x="35306" y="263525"/>
                </a:lnTo>
                <a:lnTo>
                  <a:pt x="45586" y="272609"/>
                </a:lnTo>
                <a:lnTo>
                  <a:pt x="55979" y="279683"/>
                </a:lnTo>
                <a:lnTo>
                  <a:pt x="67411" y="285672"/>
                </a:lnTo>
                <a:lnTo>
                  <a:pt x="79883" y="290575"/>
                </a:lnTo>
                <a:lnTo>
                  <a:pt x="90348" y="293652"/>
                </a:lnTo>
                <a:lnTo>
                  <a:pt x="102180" y="296205"/>
                </a:lnTo>
                <a:lnTo>
                  <a:pt x="114730" y="298021"/>
                </a:lnTo>
                <a:lnTo>
                  <a:pt x="127999" y="299105"/>
                </a:lnTo>
                <a:lnTo>
                  <a:pt x="141986" y="299466"/>
                </a:lnTo>
                <a:lnTo>
                  <a:pt x="154002" y="299210"/>
                </a:lnTo>
                <a:lnTo>
                  <a:pt x="166709" y="298354"/>
                </a:lnTo>
                <a:lnTo>
                  <a:pt x="178816" y="296925"/>
                </a:lnTo>
                <a:lnTo>
                  <a:pt x="197995" y="293605"/>
                </a:lnTo>
                <a:lnTo>
                  <a:pt x="209550" y="290957"/>
                </a:lnTo>
                <a:lnTo>
                  <a:pt x="225806" y="286385"/>
                </a:lnTo>
                <a:lnTo>
                  <a:pt x="231521" y="283972"/>
                </a:lnTo>
                <a:lnTo>
                  <a:pt x="237236" y="281686"/>
                </a:lnTo>
                <a:lnTo>
                  <a:pt x="240792" y="279781"/>
                </a:lnTo>
                <a:lnTo>
                  <a:pt x="244475" y="275463"/>
                </a:lnTo>
                <a:lnTo>
                  <a:pt x="245999" y="272542"/>
                </a:lnTo>
                <a:lnTo>
                  <a:pt x="247015" y="268478"/>
                </a:lnTo>
                <a:lnTo>
                  <a:pt x="247650" y="263779"/>
                </a:lnTo>
                <a:lnTo>
                  <a:pt x="247903" y="260604"/>
                </a:lnTo>
                <a:lnTo>
                  <a:pt x="248031" y="257556"/>
                </a:lnTo>
                <a:lnTo>
                  <a:pt x="248031" y="240411"/>
                </a:lnTo>
                <a:lnTo>
                  <a:pt x="247776" y="237109"/>
                </a:lnTo>
                <a:lnTo>
                  <a:pt x="247396" y="233807"/>
                </a:lnTo>
                <a:lnTo>
                  <a:pt x="246888" y="231267"/>
                </a:lnTo>
                <a:lnTo>
                  <a:pt x="245364" y="227711"/>
                </a:lnTo>
                <a:lnTo>
                  <a:pt x="241935" y="225171"/>
                </a:lnTo>
                <a:lnTo>
                  <a:pt x="238633" y="224790"/>
                </a:lnTo>
                <a:lnTo>
                  <a:pt x="235712" y="224790"/>
                </a:lnTo>
                <a:lnTo>
                  <a:pt x="231775" y="225679"/>
                </a:lnTo>
                <a:lnTo>
                  <a:pt x="227075" y="227584"/>
                </a:lnTo>
                <a:lnTo>
                  <a:pt x="222250" y="229488"/>
                </a:lnTo>
                <a:lnTo>
                  <a:pt x="216281" y="231521"/>
                </a:lnTo>
                <a:lnTo>
                  <a:pt x="209042" y="233807"/>
                </a:lnTo>
                <a:lnTo>
                  <a:pt x="196590" y="237262"/>
                </a:lnTo>
                <a:lnTo>
                  <a:pt x="183261" y="240157"/>
                </a:lnTo>
                <a:lnTo>
                  <a:pt x="174992" y="241413"/>
                </a:lnTo>
                <a:lnTo>
                  <a:pt x="162533" y="242554"/>
                </a:lnTo>
                <a:lnTo>
                  <a:pt x="148717" y="242950"/>
                </a:lnTo>
                <a:lnTo>
                  <a:pt x="139696" y="242657"/>
                </a:lnTo>
                <a:lnTo>
                  <a:pt x="126868" y="241008"/>
                </a:lnTo>
                <a:lnTo>
                  <a:pt x="115570" y="237871"/>
                </a:lnTo>
                <a:lnTo>
                  <a:pt x="102323" y="231213"/>
                </a:lnTo>
                <a:lnTo>
                  <a:pt x="92964" y="223138"/>
                </a:lnTo>
                <a:lnTo>
                  <a:pt x="85034" y="211787"/>
                </a:lnTo>
                <a:lnTo>
                  <a:pt x="80137" y="1996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115175" y="1154684"/>
            <a:ext cx="83737" cy="289305"/>
          </a:xfrm>
          <a:custGeom>
            <a:avLst/>
            <a:gdLst/>
            <a:ahLst/>
            <a:cxnLst/>
            <a:rect l="l" t="t" r="r" b="b"/>
            <a:pathLst>
              <a:path w="83737" h="289305">
                <a:moveTo>
                  <a:pt x="64007" y="9905"/>
                </a:moveTo>
                <a:lnTo>
                  <a:pt x="62610" y="6730"/>
                </a:lnTo>
                <a:lnTo>
                  <a:pt x="59944" y="3937"/>
                </a:lnTo>
                <a:lnTo>
                  <a:pt x="55372" y="2031"/>
                </a:lnTo>
                <a:lnTo>
                  <a:pt x="52197" y="1269"/>
                </a:lnTo>
                <a:lnTo>
                  <a:pt x="48005" y="762"/>
                </a:lnTo>
                <a:lnTo>
                  <a:pt x="43815" y="253"/>
                </a:lnTo>
                <a:lnTo>
                  <a:pt x="38607" y="0"/>
                </a:lnTo>
                <a:lnTo>
                  <a:pt x="26034" y="0"/>
                </a:lnTo>
                <a:lnTo>
                  <a:pt x="20954" y="253"/>
                </a:lnTo>
                <a:lnTo>
                  <a:pt x="16891" y="762"/>
                </a:lnTo>
                <a:lnTo>
                  <a:pt x="12826" y="1269"/>
                </a:lnTo>
                <a:lnTo>
                  <a:pt x="2540" y="5206"/>
                </a:lnTo>
                <a:lnTo>
                  <a:pt x="0" y="11937"/>
                </a:lnTo>
                <a:lnTo>
                  <a:pt x="0" y="279400"/>
                </a:lnTo>
                <a:lnTo>
                  <a:pt x="1777" y="282701"/>
                </a:lnTo>
                <a:lnTo>
                  <a:pt x="5079" y="285368"/>
                </a:lnTo>
                <a:lnTo>
                  <a:pt x="8000" y="286385"/>
                </a:lnTo>
                <a:lnTo>
                  <a:pt x="10795" y="287400"/>
                </a:lnTo>
                <a:lnTo>
                  <a:pt x="14604" y="288163"/>
                </a:lnTo>
                <a:lnTo>
                  <a:pt x="19430" y="288543"/>
                </a:lnTo>
                <a:lnTo>
                  <a:pt x="24129" y="289051"/>
                </a:lnTo>
                <a:lnTo>
                  <a:pt x="30225" y="289305"/>
                </a:lnTo>
                <a:lnTo>
                  <a:pt x="44957" y="289305"/>
                </a:lnTo>
                <a:lnTo>
                  <a:pt x="50926" y="289051"/>
                </a:lnTo>
                <a:lnTo>
                  <a:pt x="55752" y="288543"/>
                </a:lnTo>
                <a:lnTo>
                  <a:pt x="60451" y="288163"/>
                </a:lnTo>
                <a:lnTo>
                  <a:pt x="67182" y="286385"/>
                </a:lnTo>
                <a:lnTo>
                  <a:pt x="74422" y="281177"/>
                </a:lnTo>
                <a:lnTo>
                  <a:pt x="75056" y="277494"/>
                </a:lnTo>
                <a:lnTo>
                  <a:pt x="75056" y="100964"/>
                </a:lnTo>
                <a:lnTo>
                  <a:pt x="83737" y="23807"/>
                </a:lnTo>
                <a:lnTo>
                  <a:pt x="73839" y="32585"/>
                </a:lnTo>
                <a:lnTo>
                  <a:pt x="64007" y="42544"/>
                </a:lnTo>
                <a:lnTo>
                  <a:pt x="64007" y="9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52667" y="1149603"/>
            <a:ext cx="186182" cy="175260"/>
          </a:xfrm>
          <a:custGeom>
            <a:avLst/>
            <a:gdLst/>
            <a:ahLst/>
            <a:cxnLst/>
            <a:rect l="l" t="t" r="r" b="b"/>
            <a:pathLst>
              <a:path w="186182" h="175260">
                <a:moveTo>
                  <a:pt x="70485" y="77343"/>
                </a:moveTo>
                <a:lnTo>
                  <a:pt x="71374" y="73660"/>
                </a:lnTo>
                <a:lnTo>
                  <a:pt x="72898" y="70104"/>
                </a:lnTo>
                <a:lnTo>
                  <a:pt x="74549" y="66675"/>
                </a:lnTo>
                <a:lnTo>
                  <a:pt x="76835" y="63626"/>
                </a:lnTo>
                <a:lnTo>
                  <a:pt x="80010" y="61087"/>
                </a:lnTo>
                <a:lnTo>
                  <a:pt x="83185" y="58420"/>
                </a:lnTo>
                <a:lnTo>
                  <a:pt x="87249" y="56515"/>
                </a:lnTo>
                <a:lnTo>
                  <a:pt x="92202" y="55118"/>
                </a:lnTo>
                <a:lnTo>
                  <a:pt x="97282" y="53721"/>
                </a:lnTo>
                <a:lnTo>
                  <a:pt x="103124" y="53086"/>
                </a:lnTo>
                <a:lnTo>
                  <a:pt x="110058" y="53086"/>
                </a:lnTo>
                <a:lnTo>
                  <a:pt x="123455" y="53858"/>
                </a:lnTo>
                <a:lnTo>
                  <a:pt x="135255" y="56134"/>
                </a:lnTo>
                <a:lnTo>
                  <a:pt x="142748" y="58293"/>
                </a:lnTo>
                <a:lnTo>
                  <a:pt x="149225" y="60451"/>
                </a:lnTo>
                <a:lnTo>
                  <a:pt x="154939" y="62865"/>
                </a:lnTo>
                <a:lnTo>
                  <a:pt x="160528" y="65278"/>
                </a:lnTo>
                <a:lnTo>
                  <a:pt x="165227" y="67437"/>
                </a:lnTo>
                <a:lnTo>
                  <a:pt x="169037" y="69596"/>
                </a:lnTo>
                <a:lnTo>
                  <a:pt x="172847" y="71628"/>
                </a:lnTo>
                <a:lnTo>
                  <a:pt x="175640" y="72644"/>
                </a:lnTo>
                <a:lnTo>
                  <a:pt x="177418" y="72644"/>
                </a:lnTo>
                <a:lnTo>
                  <a:pt x="180339" y="72262"/>
                </a:lnTo>
                <a:lnTo>
                  <a:pt x="183641" y="69596"/>
                </a:lnTo>
                <a:lnTo>
                  <a:pt x="185038" y="65659"/>
                </a:lnTo>
                <a:lnTo>
                  <a:pt x="185547" y="62992"/>
                </a:lnTo>
                <a:lnTo>
                  <a:pt x="185928" y="59562"/>
                </a:lnTo>
                <a:lnTo>
                  <a:pt x="186182" y="56261"/>
                </a:lnTo>
                <a:lnTo>
                  <a:pt x="186182" y="38100"/>
                </a:lnTo>
                <a:lnTo>
                  <a:pt x="185928" y="35051"/>
                </a:lnTo>
                <a:lnTo>
                  <a:pt x="185547" y="31876"/>
                </a:lnTo>
                <a:lnTo>
                  <a:pt x="185292" y="29337"/>
                </a:lnTo>
                <a:lnTo>
                  <a:pt x="184404" y="25146"/>
                </a:lnTo>
                <a:lnTo>
                  <a:pt x="183007" y="21971"/>
                </a:lnTo>
                <a:lnTo>
                  <a:pt x="180975" y="18923"/>
                </a:lnTo>
                <a:lnTo>
                  <a:pt x="177164" y="16001"/>
                </a:lnTo>
                <a:lnTo>
                  <a:pt x="173989" y="14224"/>
                </a:lnTo>
                <a:lnTo>
                  <a:pt x="169672" y="12065"/>
                </a:lnTo>
                <a:lnTo>
                  <a:pt x="165227" y="10033"/>
                </a:lnTo>
                <a:lnTo>
                  <a:pt x="159892" y="8128"/>
                </a:lnTo>
                <a:lnTo>
                  <a:pt x="153542" y="6350"/>
                </a:lnTo>
                <a:lnTo>
                  <a:pt x="147193" y="4445"/>
                </a:lnTo>
                <a:lnTo>
                  <a:pt x="140081" y="3048"/>
                </a:lnTo>
                <a:lnTo>
                  <a:pt x="132334" y="1778"/>
                </a:lnTo>
                <a:lnTo>
                  <a:pt x="124460" y="635"/>
                </a:lnTo>
                <a:lnTo>
                  <a:pt x="116332" y="0"/>
                </a:lnTo>
                <a:lnTo>
                  <a:pt x="108077" y="0"/>
                </a:lnTo>
                <a:lnTo>
                  <a:pt x="100011" y="171"/>
                </a:lnTo>
                <a:lnTo>
                  <a:pt x="86873" y="1255"/>
                </a:lnTo>
                <a:lnTo>
                  <a:pt x="74539" y="3319"/>
                </a:lnTo>
                <a:lnTo>
                  <a:pt x="62992" y="6350"/>
                </a:lnTo>
                <a:lnTo>
                  <a:pt x="50054" y="11087"/>
                </a:lnTo>
                <a:lnTo>
                  <a:pt x="38788" y="16898"/>
                </a:lnTo>
                <a:lnTo>
                  <a:pt x="28829" y="23875"/>
                </a:lnTo>
                <a:lnTo>
                  <a:pt x="21916" y="30173"/>
                </a:lnTo>
                <a:lnTo>
                  <a:pt x="13829" y="40009"/>
                </a:lnTo>
                <a:lnTo>
                  <a:pt x="7493" y="51054"/>
                </a:lnTo>
                <a:lnTo>
                  <a:pt x="3725" y="60637"/>
                </a:lnTo>
                <a:lnTo>
                  <a:pt x="920" y="72989"/>
                </a:lnTo>
                <a:lnTo>
                  <a:pt x="0" y="86106"/>
                </a:lnTo>
                <a:lnTo>
                  <a:pt x="261" y="94086"/>
                </a:lnTo>
                <a:lnTo>
                  <a:pt x="2015" y="106936"/>
                </a:lnTo>
                <a:lnTo>
                  <a:pt x="5461" y="118237"/>
                </a:lnTo>
                <a:lnTo>
                  <a:pt x="12326" y="131343"/>
                </a:lnTo>
                <a:lnTo>
                  <a:pt x="20066" y="141097"/>
                </a:lnTo>
                <a:lnTo>
                  <a:pt x="30074" y="150103"/>
                </a:lnTo>
                <a:lnTo>
                  <a:pt x="40640" y="157225"/>
                </a:lnTo>
                <a:lnTo>
                  <a:pt x="52596" y="163559"/>
                </a:lnTo>
                <a:lnTo>
                  <a:pt x="64135" y="168783"/>
                </a:lnTo>
                <a:lnTo>
                  <a:pt x="72136" y="172212"/>
                </a:lnTo>
                <a:lnTo>
                  <a:pt x="80010" y="175260"/>
                </a:lnTo>
                <a:lnTo>
                  <a:pt x="80010" y="100965"/>
                </a:lnTo>
                <a:lnTo>
                  <a:pt x="76200" y="96774"/>
                </a:lnTo>
                <a:lnTo>
                  <a:pt x="72390" y="92583"/>
                </a:lnTo>
                <a:lnTo>
                  <a:pt x="70485" y="87503"/>
                </a:lnTo>
                <a:lnTo>
                  <a:pt x="70485" y="77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81167" y="1149603"/>
            <a:ext cx="186182" cy="175260"/>
          </a:xfrm>
          <a:custGeom>
            <a:avLst/>
            <a:gdLst/>
            <a:ahLst/>
            <a:cxnLst/>
            <a:rect l="l" t="t" r="r" b="b"/>
            <a:pathLst>
              <a:path w="186182" h="175260">
                <a:moveTo>
                  <a:pt x="70485" y="77343"/>
                </a:moveTo>
                <a:lnTo>
                  <a:pt x="71374" y="73660"/>
                </a:lnTo>
                <a:lnTo>
                  <a:pt x="72898" y="70104"/>
                </a:lnTo>
                <a:lnTo>
                  <a:pt x="74549" y="66675"/>
                </a:lnTo>
                <a:lnTo>
                  <a:pt x="76835" y="63626"/>
                </a:lnTo>
                <a:lnTo>
                  <a:pt x="80010" y="61087"/>
                </a:lnTo>
                <a:lnTo>
                  <a:pt x="83185" y="58420"/>
                </a:lnTo>
                <a:lnTo>
                  <a:pt x="87249" y="56515"/>
                </a:lnTo>
                <a:lnTo>
                  <a:pt x="92202" y="55118"/>
                </a:lnTo>
                <a:lnTo>
                  <a:pt x="97282" y="53721"/>
                </a:lnTo>
                <a:lnTo>
                  <a:pt x="103124" y="53086"/>
                </a:lnTo>
                <a:lnTo>
                  <a:pt x="110058" y="53086"/>
                </a:lnTo>
                <a:lnTo>
                  <a:pt x="123455" y="53858"/>
                </a:lnTo>
                <a:lnTo>
                  <a:pt x="135255" y="56134"/>
                </a:lnTo>
                <a:lnTo>
                  <a:pt x="142748" y="58293"/>
                </a:lnTo>
                <a:lnTo>
                  <a:pt x="149225" y="60451"/>
                </a:lnTo>
                <a:lnTo>
                  <a:pt x="154940" y="62865"/>
                </a:lnTo>
                <a:lnTo>
                  <a:pt x="160528" y="65278"/>
                </a:lnTo>
                <a:lnTo>
                  <a:pt x="165227" y="67437"/>
                </a:lnTo>
                <a:lnTo>
                  <a:pt x="169037" y="69596"/>
                </a:lnTo>
                <a:lnTo>
                  <a:pt x="172847" y="71628"/>
                </a:lnTo>
                <a:lnTo>
                  <a:pt x="175641" y="72644"/>
                </a:lnTo>
                <a:lnTo>
                  <a:pt x="177419" y="72644"/>
                </a:lnTo>
                <a:lnTo>
                  <a:pt x="180340" y="72262"/>
                </a:lnTo>
                <a:lnTo>
                  <a:pt x="183642" y="69596"/>
                </a:lnTo>
                <a:lnTo>
                  <a:pt x="185038" y="65659"/>
                </a:lnTo>
                <a:lnTo>
                  <a:pt x="185547" y="62992"/>
                </a:lnTo>
                <a:lnTo>
                  <a:pt x="185928" y="59562"/>
                </a:lnTo>
                <a:lnTo>
                  <a:pt x="186182" y="56261"/>
                </a:lnTo>
                <a:lnTo>
                  <a:pt x="186182" y="38100"/>
                </a:lnTo>
                <a:lnTo>
                  <a:pt x="185928" y="35051"/>
                </a:lnTo>
                <a:lnTo>
                  <a:pt x="185547" y="31876"/>
                </a:lnTo>
                <a:lnTo>
                  <a:pt x="185293" y="29337"/>
                </a:lnTo>
                <a:lnTo>
                  <a:pt x="184404" y="25146"/>
                </a:lnTo>
                <a:lnTo>
                  <a:pt x="183007" y="21971"/>
                </a:lnTo>
                <a:lnTo>
                  <a:pt x="180975" y="18923"/>
                </a:lnTo>
                <a:lnTo>
                  <a:pt x="177165" y="16001"/>
                </a:lnTo>
                <a:lnTo>
                  <a:pt x="173990" y="14224"/>
                </a:lnTo>
                <a:lnTo>
                  <a:pt x="169672" y="12065"/>
                </a:lnTo>
                <a:lnTo>
                  <a:pt x="165227" y="10033"/>
                </a:lnTo>
                <a:lnTo>
                  <a:pt x="159893" y="8128"/>
                </a:lnTo>
                <a:lnTo>
                  <a:pt x="153543" y="6350"/>
                </a:lnTo>
                <a:lnTo>
                  <a:pt x="147193" y="4445"/>
                </a:lnTo>
                <a:lnTo>
                  <a:pt x="140081" y="3048"/>
                </a:lnTo>
                <a:lnTo>
                  <a:pt x="132334" y="1778"/>
                </a:lnTo>
                <a:lnTo>
                  <a:pt x="124460" y="635"/>
                </a:lnTo>
                <a:lnTo>
                  <a:pt x="116332" y="0"/>
                </a:lnTo>
                <a:lnTo>
                  <a:pt x="108077" y="0"/>
                </a:lnTo>
                <a:lnTo>
                  <a:pt x="100011" y="171"/>
                </a:lnTo>
                <a:lnTo>
                  <a:pt x="86873" y="1255"/>
                </a:lnTo>
                <a:lnTo>
                  <a:pt x="74539" y="3319"/>
                </a:lnTo>
                <a:lnTo>
                  <a:pt x="62992" y="6350"/>
                </a:lnTo>
                <a:lnTo>
                  <a:pt x="50054" y="11087"/>
                </a:lnTo>
                <a:lnTo>
                  <a:pt x="38788" y="16898"/>
                </a:lnTo>
                <a:lnTo>
                  <a:pt x="28829" y="23875"/>
                </a:lnTo>
                <a:lnTo>
                  <a:pt x="21916" y="30173"/>
                </a:lnTo>
                <a:lnTo>
                  <a:pt x="13829" y="40009"/>
                </a:lnTo>
                <a:lnTo>
                  <a:pt x="7493" y="51054"/>
                </a:lnTo>
                <a:lnTo>
                  <a:pt x="3725" y="60637"/>
                </a:lnTo>
                <a:lnTo>
                  <a:pt x="920" y="72989"/>
                </a:lnTo>
                <a:lnTo>
                  <a:pt x="0" y="86106"/>
                </a:lnTo>
                <a:lnTo>
                  <a:pt x="261" y="94086"/>
                </a:lnTo>
                <a:lnTo>
                  <a:pt x="2015" y="106936"/>
                </a:lnTo>
                <a:lnTo>
                  <a:pt x="5461" y="118237"/>
                </a:lnTo>
                <a:lnTo>
                  <a:pt x="12326" y="131343"/>
                </a:lnTo>
                <a:lnTo>
                  <a:pt x="20066" y="141097"/>
                </a:lnTo>
                <a:lnTo>
                  <a:pt x="30074" y="150103"/>
                </a:lnTo>
                <a:lnTo>
                  <a:pt x="40640" y="157225"/>
                </a:lnTo>
                <a:lnTo>
                  <a:pt x="52596" y="163559"/>
                </a:lnTo>
                <a:lnTo>
                  <a:pt x="64135" y="168783"/>
                </a:lnTo>
                <a:lnTo>
                  <a:pt x="72136" y="172212"/>
                </a:lnTo>
                <a:lnTo>
                  <a:pt x="80010" y="175260"/>
                </a:lnTo>
                <a:lnTo>
                  <a:pt x="80010" y="100965"/>
                </a:lnTo>
                <a:lnTo>
                  <a:pt x="76200" y="96774"/>
                </a:lnTo>
                <a:lnTo>
                  <a:pt x="72390" y="92583"/>
                </a:lnTo>
                <a:lnTo>
                  <a:pt x="70485" y="87503"/>
                </a:lnTo>
                <a:lnTo>
                  <a:pt x="70485" y="77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04435" y="1154684"/>
            <a:ext cx="83737" cy="289305"/>
          </a:xfrm>
          <a:custGeom>
            <a:avLst/>
            <a:gdLst/>
            <a:ahLst/>
            <a:cxnLst/>
            <a:rect l="l" t="t" r="r" b="b"/>
            <a:pathLst>
              <a:path w="83737" h="289305">
                <a:moveTo>
                  <a:pt x="64007" y="9905"/>
                </a:moveTo>
                <a:lnTo>
                  <a:pt x="62611" y="6730"/>
                </a:lnTo>
                <a:lnTo>
                  <a:pt x="59943" y="3937"/>
                </a:lnTo>
                <a:lnTo>
                  <a:pt x="55372" y="2031"/>
                </a:lnTo>
                <a:lnTo>
                  <a:pt x="52197" y="1269"/>
                </a:lnTo>
                <a:lnTo>
                  <a:pt x="48005" y="762"/>
                </a:lnTo>
                <a:lnTo>
                  <a:pt x="43814" y="253"/>
                </a:lnTo>
                <a:lnTo>
                  <a:pt x="38607" y="0"/>
                </a:lnTo>
                <a:lnTo>
                  <a:pt x="26035" y="0"/>
                </a:lnTo>
                <a:lnTo>
                  <a:pt x="20954" y="253"/>
                </a:lnTo>
                <a:lnTo>
                  <a:pt x="16890" y="762"/>
                </a:lnTo>
                <a:lnTo>
                  <a:pt x="12826" y="1269"/>
                </a:lnTo>
                <a:lnTo>
                  <a:pt x="2539" y="5206"/>
                </a:lnTo>
                <a:lnTo>
                  <a:pt x="0" y="11937"/>
                </a:lnTo>
                <a:lnTo>
                  <a:pt x="0" y="279400"/>
                </a:lnTo>
                <a:lnTo>
                  <a:pt x="1777" y="282701"/>
                </a:lnTo>
                <a:lnTo>
                  <a:pt x="5079" y="285368"/>
                </a:lnTo>
                <a:lnTo>
                  <a:pt x="8000" y="286385"/>
                </a:lnTo>
                <a:lnTo>
                  <a:pt x="10794" y="287400"/>
                </a:lnTo>
                <a:lnTo>
                  <a:pt x="14604" y="288163"/>
                </a:lnTo>
                <a:lnTo>
                  <a:pt x="19430" y="288543"/>
                </a:lnTo>
                <a:lnTo>
                  <a:pt x="24129" y="289051"/>
                </a:lnTo>
                <a:lnTo>
                  <a:pt x="30225" y="289305"/>
                </a:lnTo>
                <a:lnTo>
                  <a:pt x="44957" y="289305"/>
                </a:lnTo>
                <a:lnTo>
                  <a:pt x="50926" y="289051"/>
                </a:lnTo>
                <a:lnTo>
                  <a:pt x="55752" y="288543"/>
                </a:lnTo>
                <a:lnTo>
                  <a:pt x="60451" y="288163"/>
                </a:lnTo>
                <a:lnTo>
                  <a:pt x="67182" y="286385"/>
                </a:lnTo>
                <a:lnTo>
                  <a:pt x="74422" y="281177"/>
                </a:lnTo>
                <a:lnTo>
                  <a:pt x="75056" y="277494"/>
                </a:lnTo>
                <a:lnTo>
                  <a:pt x="75056" y="100964"/>
                </a:lnTo>
                <a:lnTo>
                  <a:pt x="83737" y="23807"/>
                </a:lnTo>
                <a:lnTo>
                  <a:pt x="73839" y="32585"/>
                </a:lnTo>
                <a:lnTo>
                  <a:pt x="64007" y="42544"/>
                </a:lnTo>
                <a:lnTo>
                  <a:pt x="64007" y="9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87951" y="1149603"/>
            <a:ext cx="242570" cy="299466"/>
          </a:xfrm>
          <a:custGeom>
            <a:avLst/>
            <a:gdLst/>
            <a:ahLst/>
            <a:cxnLst/>
            <a:rect l="l" t="t" r="r" b="b"/>
            <a:pathLst>
              <a:path w="242570" h="299466">
                <a:moveTo>
                  <a:pt x="0" y="213284"/>
                </a:moveTo>
                <a:lnTo>
                  <a:pt x="784" y="226940"/>
                </a:lnTo>
                <a:lnTo>
                  <a:pt x="3136" y="239392"/>
                </a:lnTo>
                <a:lnTo>
                  <a:pt x="7112" y="250698"/>
                </a:lnTo>
                <a:lnTo>
                  <a:pt x="10905" y="258197"/>
                </a:lnTo>
                <a:lnTo>
                  <a:pt x="18203" y="268652"/>
                </a:lnTo>
                <a:lnTo>
                  <a:pt x="27177" y="277622"/>
                </a:lnTo>
                <a:lnTo>
                  <a:pt x="34461" y="283065"/>
                </a:lnTo>
                <a:lnTo>
                  <a:pt x="45479" y="289249"/>
                </a:lnTo>
                <a:lnTo>
                  <a:pt x="57785" y="294005"/>
                </a:lnTo>
                <a:lnTo>
                  <a:pt x="70711" y="297197"/>
                </a:lnTo>
                <a:lnTo>
                  <a:pt x="83319" y="298903"/>
                </a:lnTo>
                <a:lnTo>
                  <a:pt x="96647" y="299466"/>
                </a:lnTo>
                <a:lnTo>
                  <a:pt x="93834" y="243210"/>
                </a:lnTo>
                <a:lnTo>
                  <a:pt x="83693" y="236982"/>
                </a:lnTo>
                <a:lnTo>
                  <a:pt x="81710" y="235015"/>
                </a:lnTo>
                <a:lnTo>
                  <a:pt x="75303" y="224342"/>
                </a:lnTo>
                <a:lnTo>
                  <a:pt x="73151" y="210820"/>
                </a:lnTo>
                <a:lnTo>
                  <a:pt x="73151" y="204216"/>
                </a:lnTo>
                <a:lnTo>
                  <a:pt x="74422" y="198374"/>
                </a:lnTo>
                <a:lnTo>
                  <a:pt x="76835" y="193421"/>
                </a:lnTo>
                <a:lnTo>
                  <a:pt x="79375" y="188341"/>
                </a:lnTo>
                <a:lnTo>
                  <a:pt x="83312" y="184023"/>
                </a:lnTo>
                <a:lnTo>
                  <a:pt x="88646" y="180467"/>
                </a:lnTo>
                <a:lnTo>
                  <a:pt x="93979" y="176911"/>
                </a:lnTo>
                <a:lnTo>
                  <a:pt x="100964" y="174117"/>
                </a:lnTo>
                <a:lnTo>
                  <a:pt x="109474" y="172338"/>
                </a:lnTo>
                <a:lnTo>
                  <a:pt x="114334" y="171450"/>
                </a:lnTo>
                <a:lnTo>
                  <a:pt x="126471" y="170116"/>
                </a:lnTo>
                <a:lnTo>
                  <a:pt x="140462" y="169672"/>
                </a:lnTo>
                <a:lnTo>
                  <a:pt x="169037" y="169672"/>
                </a:lnTo>
                <a:lnTo>
                  <a:pt x="169037" y="215011"/>
                </a:lnTo>
                <a:lnTo>
                  <a:pt x="161138" y="223304"/>
                </a:lnTo>
                <a:lnTo>
                  <a:pt x="161256" y="279181"/>
                </a:lnTo>
                <a:lnTo>
                  <a:pt x="171269" y="271290"/>
                </a:lnTo>
                <a:lnTo>
                  <a:pt x="180594" y="262255"/>
                </a:lnTo>
                <a:lnTo>
                  <a:pt x="180594" y="286131"/>
                </a:lnTo>
                <a:lnTo>
                  <a:pt x="181483" y="288417"/>
                </a:lnTo>
                <a:lnTo>
                  <a:pt x="184785" y="291592"/>
                </a:lnTo>
                <a:lnTo>
                  <a:pt x="187706" y="292735"/>
                </a:lnTo>
                <a:lnTo>
                  <a:pt x="191770" y="293370"/>
                </a:lnTo>
                <a:lnTo>
                  <a:pt x="195834" y="294132"/>
                </a:lnTo>
                <a:lnTo>
                  <a:pt x="202311" y="294386"/>
                </a:lnTo>
                <a:lnTo>
                  <a:pt x="219583" y="294386"/>
                </a:lnTo>
                <a:lnTo>
                  <a:pt x="225933" y="294132"/>
                </a:lnTo>
                <a:lnTo>
                  <a:pt x="230124" y="293370"/>
                </a:lnTo>
                <a:lnTo>
                  <a:pt x="234441" y="292735"/>
                </a:lnTo>
                <a:lnTo>
                  <a:pt x="237616" y="291592"/>
                </a:lnTo>
                <a:lnTo>
                  <a:pt x="239522" y="289941"/>
                </a:lnTo>
                <a:lnTo>
                  <a:pt x="242570" y="286131"/>
                </a:lnTo>
                <a:lnTo>
                  <a:pt x="242570" y="104775"/>
                </a:lnTo>
                <a:lnTo>
                  <a:pt x="242294" y="94087"/>
                </a:lnTo>
                <a:lnTo>
                  <a:pt x="241096" y="80839"/>
                </a:lnTo>
                <a:lnTo>
                  <a:pt x="238977" y="68639"/>
                </a:lnTo>
                <a:lnTo>
                  <a:pt x="235965" y="57531"/>
                </a:lnTo>
                <a:lnTo>
                  <a:pt x="230568" y="44631"/>
                </a:lnTo>
                <a:lnTo>
                  <a:pt x="223686" y="33955"/>
                </a:lnTo>
                <a:lnTo>
                  <a:pt x="215137" y="24892"/>
                </a:lnTo>
                <a:lnTo>
                  <a:pt x="203109" y="16217"/>
                </a:lnTo>
                <a:lnTo>
                  <a:pt x="191641" y="10521"/>
                </a:lnTo>
                <a:lnTo>
                  <a:pt x="178688" y="6096"/>
                </a:lnTo>
                <a:lnTo>
                  <a:pt x="164978" y="3055"/>
                </a:lnTo>
                <a:lnTo>
                  <a:pt x="152735" y="1358"/>
                </a:lnTo>
                <a:lnTo>
                  <a:pt x="139476" y="339"/>
                </a:lnTo>
                <a:lnTo>
                  <a:pt x="125222" y="0"/>
                </a:lnTo>
                <a:lnTo>
                  <a:pt x="116305" y="198"/>
                </a:lnTo>
                <a:lnTo>
                  <a:pt x="103620" y="1171"/>
                </a:lnTo>
                <a:lnTo>
                  <a:pt x="91186" y="2921"/>
                </a:lnTo>
                <a:lnTo>
                  <a:pt x="72419" y="6820"/>
                </a:lnTo>
                <a:lnTo>
                  <a:pt x="60706" y="10160"/>
                </a:lnTo>
                <a:lnTo>
                  <a:pt x="47108" y="14969"/>
                </a:lnTo>
                <a:lnTo>
                  <a:pt x="36195" y="19812"/>
                </a:lnTo>
                <a:lnTo>
                  <a:pt x="24384" y="26543"/>
                </a:lnTo>
                <a:lnTo>
                  <a:pt x="21716" y="29337"/>
                </a:lnTo>
                <a:lnTo>
                  <a:pt x="18923" y="32258"/>
                </a:lnTo>
                <a:lnTo>
                  <a:pt x="17018" y="35433"/>
                </a:lnTo>
                <a:lnTo>
                  <a:pt x="16001" y="38988"/>
                </a:lnTo>
                <a:lnTo>
                  <a:pt x="14986" y="42545"/>
                </a:lnTo>
                <a:lnTo>
                  <a:pt x="14477" y="47498"/>
                </a:lnTo>
                <a:lnTo>
                  <a:pt x="14477" y="58166"/>
                </a:lnTo>
                <a:lnTo>
                  <a:pt x="14859" y="62357"/>
                </a:lnTo>
                <a:lnTo>
                  <a:pt x="15366" y="66167"/>
                </a:lnTo>
                <a:lnTo>
                  <a:pt x="16001" y="69850"/>
                </a:lnTo>
                <a:lnTo>
                  <a:pt x="16890" y="73025"/>
                </a:lnTo>
                <a:lnTo>
                  <a:pt x="17907" y="75692"/>
                </a:lnTo>
                <a:lnTo>
                  <a:pt x="20447" y="80263"/>
                </a:lnTo>
                <a:lnTo>
                  <a:pt x="23749" y="82931"/>
                </a:lnTo>
                <a:lnTo>
                  <a:pt x="27939" y="83693"/>
                </a:lnTo>
                <a:lnTo>
                  <a:pt x="31114" y="83693"/>
                </a:lnTo>
                <a:lnTo>
                  <a:pt x="35178" y="82296"/>
                </a:lnTo>
                <a:lnTo>
                  <a:pt x="40259" y="79501"/>
                </a:lnTo>
                <a:lnTo>
                  <a:pt x="45338" y="76708"/>
                </a:lnTo>
                <a:lnTo>
                  <a:pt x="51688" y="73660"/>
                </a:lnTo>
                <a:lnTo>
                  <a:pt x="59182" y="70231"/>
                </a:lnTo>
                <a:lnTo>
                  <a:pt x="72385" y="65106"/>
                </a:lnTo>
                <a:lnTo>
                  <a:pt x="85216" y="61087"/>
                </a:lnTo>
                <a:lnTo>
                  <a:pt x="92758" y="59264"/>
                </a:lnTo>
                <a:lnTo>
                  <a:pt x="105159" y="57488"/>
                </a:lnTo>
                <a:lnTo>
                  <a:pt x="118745" y="56896"/>
                </a:lnTo>
                <a:lnTo>
                  <a:pt x="128270" y="56896"/>
                </a:lnTo>
                <a:lnTo>
                  <a:pt x="136271" y="57912"/>
                </a:lnTo>
                <a:lnTo>
                  <a:pt x="142621" y="59817"/>
                </a:lnTo>
                <a:lnTo>
                  <a:pt x="149098" y="61849"/>
                </a:lnTo>
                <a:lnTo>
                  <a:pt x="154304" y="64897"/>
                </a:lnTo>
                <a:lnTo>
                  <a:pt x="158114" y="69087"/>
                </a:lnTo>
                <a:lnTo>
                  <a:pt x="162051" y="73279"/>
                </a:lnTo>
                <a:lnTo>
                  <a:pt x="164846" y="78486"/>
                </a:lnTo>
                <a:lnTo>
                  <a:pt x="166497" y="84709"/>
                </a:lnTo>
                <a:lnTo>
                  <a:pt x="168148" y="90932"/>
                </a:lnTo>
                <a:lnTo>
                  <a:pt x="169037" y="98298"/>
                </a:lnTo>
                <a:lnTo>
                  <a:pt x="169037" y="122682"/>
                </a:lnTo>
                <a:lnTo>
                  <a:pt x="143128" y="122682"/>
                </a:lnTo>
                <a:lnTo>
                  <a:pt x="130205" y="122867"/>
                </a:lnTo>
                <a:lnTo>
                  <a:pt x="116817" y="123493"/>
                </a:lnTo>
                <a:lnTo>
                  <a:pt x="104140" y="124559"/>
                </a:lnTo>
                <a:lnTo>
                  <a:pt x="92170" y="126067"/>
                </a:lnTo>
                <a:lnTo>
                  <a:pt x="80899" y="128016"/>
                </a:lnTo>
                <a:lnTo>
                  <a:pt x="70393" y="130424"/>
                </a:lnTo>
                <a:lnTo>
                  <a:pt x="57719" y="134323"/>
                </a:lnTo>
                <a:lnTo>
                  <a:pt x="46286" y="139033"/>
                </a:lnTo>
                <a:lnTo>
                  <a:pt x="36068" y="144525"/>
                </a:lnTo>
                <a:lnTo>
                  <a:pt x="24563" y="153137"/>
                </a:lnTo>
                <a:lnTo>
                  <a:pt x="15868" y="162364"/>
                </a:lnTo>
                <a:lnTo>
                  <a:pt x="9016" y="172847"/>
                </a:lnTo>
                <a:lnTo>
                  <a:pt x="3380" y="186919"/>
                </a:lnTo>
                <a:lnTo>
                  <a:pt x="837" y="199459"/>
                </a:lnTo>
                <a:lnTo>
                  <a:pt x="0" y="213106"/>
                </a:lnTo>
                <a:lnTo>
                  <a:pt x="0" y="2132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08907" y="1149603"/>
            <a:ext cx="255308" cy="294386"/>
          </a:xfrm>
          <a:custGeom>
            <a:avLst/>
            <a:gdLst/>
            <a:ahLst/>
            <a:cxnLst/>
            <a:rect l="l" t="t" r="r" b="b"/>
            <a:pathLst>
              <a:path w="255308" h="294386">
                <a:moveTo>
                  <a:pt x="64007" y="14986"/>
                </a:moveTo>
                <a:lnTo>
                  <a:pt x="62610" y="11811"/>
                </a:lnTo>
                <a:lnTo>
                  <a:pt x="59943" y="9017"/>
                </a:lnTo>
                <a:lnTo>
                  <a:pt x="55371" y="7112"/>
                </a:lnTo>
                <a:lnTo>
                  <a:pt x="52196" y="6350"/>
                </a:lnTo>
                <a:lnTo>
                  <a:pt x="48005" y="5842"/>
                </a:lnTo>
                <a:lnTo>
                  <a:pt x="43814" y="5334"/>
                </a:lnTo>
                <a:lnTo>
                  <a:pt x="38607" y="5080"/>
                </a:lnTo>
                <a:lnTo>
                  <a:pt x="26034" y="5080"/>
                </a:lnTo>
                <a:lnTo>
                  <a:pt x="20954" y="5334"/>
                </a:lnTo>
                <a:lnTo>
                  <a:pt x="16890" y="5842"/>
                </a:lnTo>
                <a:lnTo>
                  <a:pt x="12826" y="6350"/>
                </a:lnTo>
                <a:lnTo>
                  <a:pt x="2539" y="10287"/>
                </a:lnTo>
                <a:lnTo>
                  <a:pt x="0" y="17018"/>
                </a:lnTo>
                <a:lnTo>
                  <a:pt x="0" y="284480"/>
                </a:lnTo>
                <a:lnTo>
                  <a:pt x="1777" y="287782"/>
                </a:lnTo>
                <a:lnTo>
                  <a:pt x="5079" y="290449"/>
                </a:lnTo>
                <a:lnTo>
                  <a:pt x="8000" y="291465"/>
                </a:lnTo>
                <a:lnTo>
                  <a:pt x="10794" y="292481"/>
                </a:lnTo>
                <a:lnTo>
                  <a:pt x="14604" y="293243"/>
                </a:lnTo>
                <a:lnTo>
                  <a:pt x="19430" y="293624"/>
                </a:lnTo>
                <a:lnTo>
                  <a:pt x="24129" y="294132"/>
                </a:lnTo>
                <a:lnTo>
                  <a:pt x="30225" y="294386"/>
                </a:lnTo>
                <a:lnTo>
                  <a:pt x="44957" y="294386"/>
                </a:lnTo>
                <a:lnTo>
                  <a:pt x="50926" y="294132"/>
                </a:lnTo>
                <a:lnTo>
                  <a:pt x="55752" y="293624"/>
                </a:lnTo>
                <a:lnTo>
                  <a:pt x="60451" y="293243"/>
                </a:lnTo>
                <a:lnTo>
                  <a:pt x="67182" y="291465"/>
                </a:lnTo>
                <a:lnTo>
                  <a:pt x="74421" y="286258"/>
                </a:lnTo>
                <a:lnTo>
                  <a:pt x="75056" y="282575"/>
                </a:lnTo>
                <a:lnTo>
                  <a:pt x="75056" y="106045"/>
                </a:lnTo>
                <a:lnTo>
                  <a:pt x="78175" y="102165"/>
                </a:lnTo>
                <a:lnTo>
                  <a:pt x="87335" y="91589"/>
                </a:lnTo>
                <a:lnTo>
                  <a:pt x="96110" y="82758"/>
                </a:lnTo>
                <a:lnTo>
                  <a:pt x="104520" y="75692"/>
                </a:lnTo>
                <a:lnTo>
                  <a:pt x="108206" y="73068"/>
                </a:lnTo>
                <a:lnTo>
                  <a:pt x="120079" y="67215"/>
                </a:lnTo>
                <a:lnTo>
                  <a:pt x="131952" y="65278"/>
                </a:lnTo>
                <a:lnTo>
                  <a:pt x="139064" y="65278"/>
                </a:lnTo>
                <a:lnTo>
                  <a:pt x="145287" y="66675"/>
                </a:lnTo>
                <a:lnTo>
                  <a:pt x="150621" y="69596"/>
                </a:lnTo>
                <a:lnTo>
                  <a:pt x="156082" y="72390"/>
                </a:lnTo>
                <a:lnTo>
                  <a:pt x="160400" y="76454"/>
                </a:lnTo>
                <a:lnTo>
                  <a:pt x="163702" y="81787"/>
                </a:lnTo>
                <a:lnTo>
                  <a:pt x="167131" y="86995"/>
                </a:lnTo>
                <a:lnTo>
                  <a:pt x="169671" y="93345"/>
                </a:lnTo>
                <a:lnTo>
                  <a:pt x="171322" y="100711"/>
                </a:lnTo>
                <a:lnTo>
                  <a:pt x="173100" y="107950"/>
                </a:lnTo>
                <a:lnTo>
                  <a:pt x="173862" y="116078"/>
                </a:lnTo>
                <a:lnTo>
                  <a:pt x="173862" y="284480"/>
                </a:lnTo>
                <a:lnTo>
                  <a:pt x="175640" y="287782"/>
                </a:lnTo>
                <a:lnTo>
                  <a:pt x="178942" y="290449"/>
                </a:lnTo>
                <a:lnTo>
                  <a:pt x="181737" y="291465"/>
                </a:lnTo>
                <a:lnTo>
                  <a:pt x="184657" y="292481"/>
                </a:lnTo>
                <a:lnTo>
                  <a:pt x="188467" y="293243"/>
                </a:lnTo>
                <a:lnTo>
                  <a:pt x="193293" y="293624"/>
                </a:lnTo>
                <a:lnTo>
                  <a:pt x="197992" y="294132"/>
                </a:lnTo>
                <a:lnTo>
                  <a:pt x="204088" y="294386"/>
                </a:lnTo>
                <a:lnTo>
                  <a:pt x="218566" y="294386"/>
                </a:lnTo>
                <a:lnTo>
                  <a:pt x="224535" y="294132"/>
                </a:lnTo>
                <a:lnTo>
                  <a:pt x="229234" y="293624"/>
                </a:lnTo>
                <a:lnTo>
                  <a:pt x="234060" y="293243"/>
                </a:lnTo>
                <a:lnTo>
                  <a:pt x="237870" y="292481"/>
                </a:lnTo>
                <a:lnTo>
                  <a:pt x="240664" y="291465"/>
                </a:lnTo>
                <a:lnTo>
                  <a:pt x="243585" y="290449"/>
                </a:lnTo>
                <a:lnTo>
                  <a:pt x="245617" y="289179"/>
                </a:lnTo>
                <a:lnTo>
                  <a:pt x="248030" y="286258"/>
                </a:lnTo>
                <a:lnTo>
                  <a:pt x="248538" y="282575"/>
                </a:lnTo>
                <a:lnTo>
                  <a:pt x="248538" y="106045"/>
                </a:lnTo>
                <a:lnTo>
                  <a:pt x="255308" y="30512"/>
                </a:lnTo>
                <a:lnTo>
                  <a:pt x="246065" y="38952"/>
                </a:lnTo>
                <a:lnTo>
                  <a:pt x="236727" y="48513"/>
                </a:lnTo>
                <a:lnTo>
                  <a:pt x="233298" y="41275"/>
                </a:lnTo>
                <a:lnTo>
                  <a:pt x="229107" y="34544"/>
                </a:lnTo>
                <a:lnTo>
                  <a:pt x="224154" y="28575"/>
                </a:lnTo>
                <a:lnTo>
                  <a:pt x="219201" y="22606"/>
                </a:lnTo>
                <a:lnTo>
                  <a:pt x="213359" y="17525"/>
                </a:lnTo>
                <a:lnTo>
                  <a:pt x="206501" y="13335"/>
                </a:lnTo>
                <a:lnTo>
                  <a:pt x="199643" y="9017"/>
                </a:lnTo>
                <a:lnTo>
                  <a:pt x="191896" y="5715"/>
                </a:lnTo>
                <a:lnTo>
                  <a:pt x="183133" y="3429"/>
                </a:lnTo>
                <a:lnTo>
                  <a:pt x="167079" y="628"/>
                </a:lnTo>
                <a:lnTo>
                  <a:pt x="153669" y="0"/>
                </a:lnTo>
                <a:lnTo>
                  <a:pt x="144516" y="455"/>
                </a:lnTo>
                <a:lnTo>
                  <a:pt x="132052" y="2582"/>
                </a:lnTo>
                <a:lnTo>
                  <a:pt x="119863" y="6419"/>
                </a:lnTo>
                <a:lnTo>
                  <a:pt x="107950" y="11937"/>
                </a:lnTo>
                <a:lnTo>
                  <a:pt x="103454" y="14521"/>
                </a:lnTo>
                <a:lnTo>
                  <a:pt x="93620" y="21016"/>
                </a:lnTo>
                <a:lnTo>
                  <a:pt x="83773" y="28687"/>
                </a:lnTo>
                <a:lnTo>
                  <a:pt x="73905" y="37551"/>
                </a:lnTo>
                <a:lnTo>
                  <a:pt x="64007" y="47625"/>
                </a:lnTo>
                <a:lnTo>
                  <a:pt x="64007" y="149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035683" y="1149603"/>
            <a:ext cx="170561" cy="294386"/>
          </a:xfrm>
          <a:custGeom>
            <a:avLst/>
            <a:gdLst/>
            <a:ahLst/>
            <a:cxnLst/>
            <a:rect l="l" t="t" r="r" b="b"/>
            <a:pathLst>
              <a:path w="170561" h="294386">
                <a:moveTo>
                  <a:pt x="64008" y="14986"/>
                </a:moveTo>
                <a:lnTo>
                  <a:pt x="62611" y="11811"/>
                </a:lnTo>
                <a:lnTo>
                  <a:pt x="59943" y="9017"/>
                </a:lnTo>
                <a:lnTo>
                  <a:pt x="55372" y="7112"/>
                </a:lnTo>
                <a:lnTo>
                  <a:pt x="52197" y="6350"/>
                </a:lnTo>
                <a:lnTo>
                  <a:pt x="48006" y="5842"/>
                </a:lnTo>
                <a:lnTo>
                  <a:pt x="43815" y="5334"/>
                </a:lnTo>
                <a:lnTo>
                  <a:pt x="38608" y="5080"/>
                </a:lnTo>
                <a:lnTo>
                  <a:pt x="26035" y="5080"/>
                </a:lnTo>
                <a:lnTo>
                  <a:pt x="20955" y="5334"/>
                </a:lnTo>
                <a:lnTo>
                  <a:pt x="16891" y="5842"/>
                </a:lnTo>
                <a:lnTo>
                  <a:pt x="12827" y="6350"/>
                </a:lnTo>
                <a:lnTo>
                  <a:pt x="9525" y="7112"/>
                </a:lnTo>
                <a:lnTo>
                  <a:pt x="6858" y="8128"/>
                </a:lnTo>
                <a:lnTo>
                  <a:pt x="4318" y="9017"/>
                </a:lnTo>
                <a:lnTo>
                  <a:pt x="2540" y="10287"/>
                </a:lnTo>
                <a:lnTo>
                  <a:pt x="508" y="13335"/>
                </a:lnTo>
                <a:lnTo>
                  <a:pt x="0" y="17018"/>
                </a:lnTo>
                <a:lnTo>
                  <a:pt x="0" y="284480"/>
                </a:lnTo>
                <a:lnTo>
                  <a:pt x="1778" y="287782"/>
                </a:lnTo>
                <a:lnTo>
                  <a:pt x="5080" y="290449"/>
                </a:lnTo>
                <a:lnTo>
                  <a:pt x="8000" y="291465"/>
                </a:lnTo>
                <a:lnTo>
                  <a:pt x="10794" y="292481"/>
                </a:lnTo>
                <a:lnTo>
                  <a:pt x="14605" y="293243"/>
                </a:lnTo>
                <a:lnTo>
                  <a:pt x="19431" y="293624"/>
                </a:lnTo>
                <a:lnTo>
                  <a:pt x="24130" y="294132"/>
                </a:lnTo>
                <a:lnTo>
                  <a:pt x="30225" y="294386"/>
                </a:lnTo>
                <a:lnTo>
                  <a:pt x="44958" y="294386"/>
                </a:lnTo>
                <a:lnTo>
                  <a:pt x="50927" y="294132"/>
                </a:lnTo>
                <a:lnTo>
                  <a:pt x="55753" y="293624"/>
                </a:lnTo>
                <a:lnTo>
                  <a:pt x="60452" y="293243"/>
                </a:lnTo>
                <a:lnTo>
                  <a:pt x="67183" y="291465"/>
                </a:lnTo>
                <a:lnTo>
                  <a:pt x="74422" y="286258"/>
                </a:lnTo>
                <a:lnTo>
                  <a:pt x="75056" y="282575"/>
                </a:lnTo>
                <a:lnTo>
                  <a:pt x="75056" y="116967"/>
                </a:lnTo>
                <a:lnTo>
                  <a:pt x="76022" y="115482"/>
                </a:lnTo>
                <a:lnTo>
                  <a:pt x="83603" y="104348"/>
                </a:lnTo>
                <a:lnTo>
                  <a:pt x="90678" y="94996"/>
                </a:lnTo>
                <a:lnTo>
                  <a:pt x="95504" y="89026"/>
                </a:lnTo>
                <a:lnTo>
                  <a:pt x="100203" y="84328"/>
                </a:lnTo>
                <a:lnTo>
                  <a:pt x="104648" y="80645"/>
                </a:lnTo>
                <a:lnTo>
                  <a:pt x="109093" y="77088"/>
                </a:lnTo>
                <a:lnTo>
                  <a:pt x="113411" y="74549"/>
                </a:lnTo>
                <a:lnTo>
                  <a:pt x="117602" y="72771"/>
                </a:lnTo>
                <a:lnTo>
                  <a:pt x="121793" y="71120"/>
                </a:lnTo>
                <a:lnTo>
                  <a:pt x="125984" y="70231"/>
                </a:lnTo>
                <a:lnTo>
                  <a:pt x="133731" y="70231"/>
                </a:lnTo>
                <a:lnTo>
                  <a:pt x="137033" y="70612"/>
                </a:lnTo>
                <a:lnTo>
                  <a:pt x="139954" y="71374"/>
                </a:lnTo>
                <a:lnTo>
                  <a:pt x="142875" y="72009"/>
                </a:lnTo>
                <a:lnTo>
                  <a:pt x="145669" y="72771"/>
                </a:lnTo>
                <a:lnTo>
                  <a:pt x="148081" y="73533"/>
                </a:lnTo>
                <a:lnTo>
                  <a:pt x="150622" y="74295"/>
                </a:lnTo>
                <a:lnTo>
                  <a:pt x="154812" y="75819"/>
                </a:lnTo>
                <a:lnTo>
                  <a:pt x="158623" y="76835"/>
                </a:lnTo>
                <a:lnTo>
                  <a:pt x="162179" y="76835"/>
                </a:lnTo>
                <a:lnTo>
                  <a:pt x="165100" y="75311"/>
                </a:lnTo>
                <a:lnTo>
                  <a:pt x="167386" y="72517"/>
                </a:lnTo>
                <a:lnTo>
                  <a:pt x="168275" y="69976"/>
                </a:lnTo>
                <a:lnTo>
                  <a:pt x="169037" y="67437"/>
                </a:lnTo>
                <a:lnTo>
                  <a:pt x="169672" y="63881"/>
                </a:lnTo>
                <a:lnTo>
                  <a:pt x="170053" y="59309"/>
                </a:lnTo>
                <a:lnTo>
                  <a:pt x="170434" y="54737"/>
                </a:lnTo>
                <a:lnTo>
                  <a:pt x="170561" y="28956"/>
                </a:lnTo>
                <a:lnTo>
                  <a:pt x="170306" y="24765"/>
                </a:lnTo>
                <a:lnTo>
                  <a:pt x="170053" y="20574"/>
                </a:lnTo>
                <a:lnTo>
                  <a:pt x="169799" y="17399"/>
                </a:lnTo>
                <a:lnTo>
                  <a:pt x="169037" y="13335"/>
                </a:lnTo>
                <a:lnTo>
                  <a:pt x="168021" y="10413"/>
                </a:lnTo>
                <a:lnTo>
                  <a:pt x="165735" y="7238"/>
                </a:lnTo>
                <a:lnTo>
                  <a:pt x="162814" y="5207"/>
                </a:lnTo>
                <a:lnTo>
                  <a:pt x="158115" y="3429"/>
                </a:lnTo>
                <a:lnTo>
                  <a:pt x="155321" y="2667"/>
                </a:lnTo>
                <a:lnTo>
                  <a:pt x="152146" y="2032"/>
                </a:lnTo>
                <a:lnTo>
                  <a:pt x="148971" y="1270"/>
                </a:lnTo>
                <a:lnTo>
                  <a:pt x="145923" y="762"/>
                </a:lnTo>
                <a:lnTo>
                  <a:pt x="142875" y="508"/>
                </a:lnTo>
                <a:lnTo>
                  <a:pt x="139954" y="126"/>
                </a:lnTo>
                <a:lnTo>
                  <a:pt x="129031" y="0"/>
                </a:lnTo>
                <a:lnTo>
                  <a:pt x="123443" y="762"/>
                </a:lnTo>
                <a:lnTo>
                  <a:pt x="117983" y="2286"/>
                </a:lnTo>
                <a:lnTo>
                  <a:pt x="112394" y="3810"/>
                </a:lnTo>
                <a:lnTo>
                  <a:pt x="106806" y="6350"/>
                </a:lnTo>
                <a:lnTo>
                  <a:pt x="101218" y="10160"/>
                </a:lnTo>
                <a:lnTo>
                  <a:pt x="95758" y="13970"/>
                </a:lnTo>
                <a:lnTo>
                  <a:pt x="89789" y="19050"/>
                </a:lnTo>
                <a:lnTo>
                  <a:pt x="83693" y="25526"/>
                </a:lnTo>
                <a:lnTo>
                  <a:pt x="80125" y="29394"/>
                </a:lnTo>
                <a:lnTo>
                  <a:pt x="72278" y="38857"/>
                </a:lnTo>
                <a:lnTo>
                  <a:pt x="64008" y="50037"/>
                </a:lnTo>
                <a:lnTo>
                  <a:pt x="64008" y="149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19199" y="1149603"/>
            <a:ext cx="242569" cy="299466"/>
          </a:xfrm>
          <a:custGeom>
            <a:avLst/>
            <a:gdLst/>
            <a:ahLst/>
            <a:cxnLst/>
            <a:rect l="l" t="t" r="r" b="b"/>
            <a:pathLst>
              <a:path w="242569" h="299466">
                <a:moveTo>
                  <a:pt x="0" y="213284"/>
                </a:moveTo>
                <a:lnTo>
                  <a:pt x="784" y="226940"/>
                </a:lnTo>
                <a:lnTo>
                  <a:pt x="3136" y="239392"/>
                </a:lnTo>
                <a:lnTo>
                  <a:pt x="7112" y="250698"/>
                </a:lnTo>
                <a:lnTo>
                  <a:pt x="10905" y="258197"/>
                </a:lnTo>
                <a:lnTo>
                  <a:pt x="18203" y="268652"/>
                </a:lnTo>
                <a:lnTo>
                  <a:pt x="27177" y="277622"/>
                </a:lnTo>
                <a:lnTo>
                  <a:pt x="34461" y="283065"/>
                </a:lnTo>
                <a:lnTo>
                  <a:pt x="45479" y="289249"/>
                </a:lnTo>
                <a:lnTo>
                  <a:pt x="57784" y="294005"/>
                </a:lnTo>
                <a:lnTo>
                  <a:pt x="70711" y="297197"/>
                </a:lnTo>
                <a:lnTo>
                  <a:pt x="83319" y="298903"/>
                </a:lnTo>
                <a:lnTo>
                  <a:pt x="96646" y="299466"/>
                </a:lnTo>
                <a:lnTo>
                  <a:pt x="93834" y="243210"/>
                </a:lnTo>
                <a:lnTo>
                  <a:pt x="83693" y="236982"/>
                </a:lnTo>
                <a:lnTo>
                  <a:pt x="81710" y="235015"/>
                </a:lnTo>
                <a:lnTo>
                  <a:pt x="75303" y="224342"/>
                </a:lnTo>
                <a:lnTo>
                  <a:pt x="73151" y="210820"/>
                </a:lnTo>
                <a:lnTo>
                  <a:pt x="73151" y="204216"/>
                </a:lnTo>
                <a:lnTo>
                  <a:pt x="74421" y="198374"/>
                </a:lnTo>
                <a:lnTo>
                  <a:pt x="76834" y="193421"/>
                </a:lnTo>
                <a:lnTo>
                  <a:pt x="79375" y="188341"/>
                </a:lnTo>
                <a:lnTo>
                  <a:pt x="83312" y="184023"/>
                </a:lnTo>
                <a:lnTo>
                  <a:pt x="88645" y="180467"/>
                </a:lnTo>
                <a:lnTo>
                  <a:pt x="93980" y="176911"/>
                </a:lnTo>
                <a:lnTo>
                  <a:pt x="100964" y="174117"/>
                </a:lnTo>
                <a:lnTo>
                  <a:pt x="109474" y="172338"/>
                </a:lnTo>
                <a:lnTo>
                  <a:pt x="114334" y="171450"/>
                </a:lnTo>
                <a:lnTo>
                  <a:pt x="126471" y="170116"/>
                </a:lnTo>
                <a:lnTo>
                  <a:pt x="140462" y="169672"/>
                </a:lnTo>
                <a:lnTo>
                  <a:pt x="169037" y="169672"/>
                </a:lnTo>
                <a:lnTo>
                  <a:pt x="169037" y="215011"/>
                </a:lnTo>
                <a:lnTo>
                  <a:pt x="161138" y="223304"/>
                </a:lnTo>
                <a:lnTo>
                  <a:pt x="161256" y="279181"/>
                </a:lnTo>
                <a:lnTo>
                  <a:pt x="171269" y="271290"/>
                </a:lnTo>
                <a:lnTo>
                  <a:pt x="180594" y="262255"/>
                </a:lnTo>
                <a:lnTo>
                  <a:pt x="180594" y="286131"/>
                </a:lnTo>
                <a:lnTo>
                  <a:pt x="181482" y="288417"/>
                </a:lnTo>
                <a:lnTo>
                  <a:pt x="184784" y="291592"/>
                </a:lnTo>
                <a:lnTo>
                  <a:pt x="187706" y="292735"/>
                </a:lnTo>
                <a:lnTo>
                  <a:pt x="191769" y="293370"/>
                </a:lnTo>
                <a:lnTo>
                  <a:pt x="195833" y="294132"/>
                </a:lnTo>
                <a:lnTo>
                  <a:pt x="202311" y="294386"/>
                </a:lnTo>
                <a:lnTo>
                  <a:pt x="219582" y="294386"/>
                </a:lnTo>
                <a:lnTo>
                  <a:pt x="225932" y="294132"/>
                </a:lnTo>
                <a:lnTo>
                  <a:pt x="230124" y="293370"/>
                </a:lnTo>
                <a:lnTo>
                  <a:pt x="234442" y="292735"/>
                </a:lnTo>
                <a:lnTo>
                  <a:pt x="237617" y="291592"/>
                </a:lnTo>
                <a:lnTo>
                  <a:pt x="239521" y="289941"/>
                </a:lnTo>
                <a:lnTo>
                  <a:pt x="242569" y="286131"/>
                </a:lnTo>
                <a:lnTo>
                  <a:pt x="242569" y="104775"/>
                </a:lnTo>
                <a:lnTo>
                  <a:pt x="242294" y="94087"/>
                </a:lnTo>
                <a:lnTo>
                  <a:pt x="241096" y="80839"/>
                </a:lnTo>
                <a:lnTo>
                  <a:pt x="238977" y="68639"/>
                </a:lnTo>
                <a:lnTo>
                  <a:pt x="235965" y="57531"/>
                </a:lnTo>
                <a:lnTo>
                  <a:pt x="230568" y="44631"/>
                </a:lnTo>
                <a:lnTo>
                  <a:pt x="223686" y="33955"/>
                </a:lnTo>
                <a:lnTo>
                  <a:pt x="215137" y="24892"/>
                </a:lnTo>
                <a:lnTo>
                  <a:pt x="203109" y="16217"/>
                </a:lnTo>
                <a:lnTo>
                  <a:pt x="191641" y="10521"/>
                </a:lnTo>
                <a:lnTo>
                  <a:pt x="178688" y="6096"/>
                </a:lnTo>
                <a:lnTo>
                  <a:pt x="164978" y="3055"/>
                </a:lnTo>
                <a:lnTo>
                  <a:pt x="152735" y="1358"/>
                </a:lnTo>
                <a:lnTo>
                  <a:pt x="139476" y="339"/>
                </a:lnTo>
                <a:lnTo>
                  <a:pt x="125221" y="0"/>
                </a:lnTo>
                <a:lnTo>
                  <a:pt x="116305" y="198"/>
                </a:lnTo>
                <a:lnTo>
                  <a:pt x="103620" y="1171"/>
                </a:lnTo>
                <a:lnTo>
                  <a:pt x="91186" y="2921"/>
                </a:lnTo>
                <a:lnTo>
                  <a:pt x="72419" y="6820"/>
                </a:lnTo>
                <a:lnTo>
                  <a:pt x="60706" y="10160"/>
                </a:lnTo>
                <a:lnTo>
                  <a:pt x="47108" y="14969"/>
                </a:lnTo>
                <a:lnTo>
                  <a:pt x="36194" y="19812"/>
                </a:lnTo>
                <a:lnTo>
                  <a:pt x="24383" y="26543"/>
                </a:lnTo>
                <a:lnTo>
                  <a:pt x="21717" y="29337"/>
                </a:lnTo>
                <a:lnTo>
                  <a:pt x="18923" y="32258"/>
                </a:lnTo>
                <a:lnTo>
                  <a:pt x="17018" y="35433"/>
                </a:lnTo>
                <a:lnTo>
                  <a:pt x="16001" y="38988"/>
                </a:lnTo>
                <a:lnTo>
                  <a:pt x="14986" y="42545"/>
                </a:lnTo>
                <a:lnTo>
                  <a:pt x="14477" y="47498"/>
                </a:lnTo>
                <a:lnTo>
                  <a:pt x="14477" y="58166"/>
                </a:lnTo>
                <a:lnTo>
                  <a:pt x="14858" y="62357"/>
                </a:lnTo>
                <a:lnTo>
                  <a:pt x="15367" y="66167"/>
                </a:lnTo>
                <a:lnTo>
                  <a:pt x="16001" y="69850"/>
                </a:lnTo>
                <a:lnTo>
                  <a:pt x="16890" y="73025"/>
                </a:lnTo>
                <a:lnTo>
                  <a:pt x="17906" y="75692"/>
                </a:lnTo>
                <a:lnTo>
                  <a:pt x="20446" y="80263"/>
                </a:lnTo>
                <a:lnTo>
                  <a:pt x="23749" y="82931"/>
                </a:lnTo>
                <a:lnTo>
                  <a:pt x="27939" y="83693"/>
                </a:lnTo>
                <a:lnTo>
                  <a:pt x="31114" y="83693"/>
                </a:lnTo>
                <a:lnTo>
                  <a:pt x="35178" y="82296"/>
                </a:lnTo>
                <a:lnTo>
                  <a:pt x="40258" y="79501"/>
                </a:lnTo>
                <a:lnTo>
                  <a:pt x="45338" y="76708"/>
                </a:lnTo>
                <a:lnTo>
                  <a:pt x="51688" y="73660"/>
                </a:lnTo>
                <a:lnTo>
                  <a:pt x="59181" y="70231"/>
                </a:lnTo>
                <a:lnTo>
                  <a:pt x="72385" y="65106"/>
                </a:lnTo>
                <a:lnTo>
                  <a:pt x="85217" y="61087"/>
                </a:lnTo>
                <a:lnTo>
                  <a:pt x="92758" y="59264"/>
                </a:lnTo>
                <a:lnTo>
                  <a:pt x="105159" y="57488"/>
                </a:lnTo>
                <a:lnTo>
                  <a:pt x="118744" y="56896"/>
                </a:lnTo>
                <a:lnTo>
                  <a:pt x="128269" y="56896"/>
                </a:lnTo>
                <a:lnTo>
                  <a:pt x="136270" y="57912"/>
                </a:lnTo>
                <a:lnTo>
                  <a:pt x="142620" y="59817"/>
                </a:lnTo>
                <a:lnTo>
                  <a:pt x="149098" y="61849"/>
                </a:lnTo>
                <a:lnTo>
                  <a:pt x="154305" y="64897"/>
                </a:lnTo>
                <a:lnTo>
                  <a:pt x="158114" y="69087"/>
                </a:lnTo>
                <a:lnTo>
                  <a:pt x="162051" y="73279"/>
                </a:lnTo>
                <a:lnTo>
                  <a:pt x="164845" y="78486"/>
                </a:lnTo>
                <a:lnTo>
                  <a:pt x="166496" y="84709"/>
                </a:lnTo>
                <a:lnTo>
                  <a:pt x="168148" y="90932"/>
                </a:lnTo>
                <a:lnTo>
                  <a:pt x="169037" y="98298"/>
                </a:lnTo>
                <a:lnTo>
                  <a:pt x="169037" y="122682"/>
                </a:lnTo>
                <a:lnTo>
                  <a:pt x="143128" y="122682"/>
                </a:lnTo>
                <a:lnTo>
                  <a:pt x="130205" y="122867"/>
                </a:lnTo>
                <a:lnTo>
                  <a:pt x="116817" y="123493"/>
                </a:lnTo>
                <a:lnTo>
                  <a:pt x="104140" y="124559"/>
                </a:lnTo>
                <a:lnTo>
                  <a:pt x="92170" y="126067"/>
                </a:lnTo>
                <a:lnTo>
                  <a:pt x="80899" y="128016"/>
                </a:lnTo>
                <a:lnTo>
                  <a:pt x="70393" y="130424"/>
                </a:lnTo>
                <a:lnTo>
                  <a:pt x="57719" y="134323"/>
                </a:lnTo>
                <a:lnTo>
                  <a:pt x="46286" y="139033"/>
                </a:lnTo>
                <a:lnTo>
                  <a:pt x="36068" y="144525"/>
                </a:lnTo>
                <a:lnTo>
                  <a:pt x="24563" y="153137"/>
                </a:lnTo>
                <a:lnTo>
                  <a:pt x="15868" y="162364"/>
                </a:lnTo>
                <a:lnTo>
                  <a:pt x="9017" y="172847"/>
                </a:lnTo>
                <a:lnTo>
                  <a:pt x="3380" y="186919"/>
                </a:lnTo>
                <a:lnTo>
                  <a:pt x="837" y="199459"/>
                </a:lnTo>
                <a:lnTo>
                  <a:pt x="0" y="213106"/>
                </a:lnTo>
                <a:lnTo>
                  <a:pt x="0" y="2132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05764" y="1057021"/>
            <a:ext cx="319976" cy="385190"/>
          </a:xfrm>
          <a:custGeom>
            <a:avLst/>
            <a:gdLst/>
            <a:ahLst/>
            <a:cxnLst/>
            <a:rect l="l" t="t" r="r" b="b"/>
            <a:pathLst>
              <a:path w="319976" h="385190">
                <a:moveTo>
                  <a:pt x="235864" y="360753"/>
                </a:moveTo>
                <a:lnTo>
                  <a:pt x="256913" y="347099"/>
                </a:lnTo>
                <a:lnTo>
                  <a:pt x="273046" y="332541"/>
                </a:lnTo>
                <a:lnTo>
                  <a:pt x="288462" y="313088"/>
                </a:lnTo>
                <a:lnTo>
                  <a:pt x="300970" y="290287"/>
                </a:lnTo>
                <a:lnTo>
                  <a:pt x="306133" y="277621"/>
                </a:lnTo>
                <a:lnTo>
                  <a:pt x="310425" y="264414"/>
                </a:lnTo>
                <a:lnTo>
                  <a:pt x="315732" y="240928"/>
                </a:lnTo>
                <a:lnTo>
                  <a:pt x="318915" y="215104"/>
                </a:lnTo>
                <a:lnTo>
                  <a:pt x="319711" y="201316"/>
                </a:lnTo>
                <a:lnTo>
                  <a:pt x="319976" y="186943"/>
                </a:lnTo>
                <a:lnTo>
                  <a:pt x="319919" y="180883"/>
                </a:lnTo>
                <a:lnTo>
                  <a:pt x="319343" y="167142"/>
                </a:lnTo>
                <a:lnTo>
                  <a:pt x="318148" y="153921"/>
                </a:lnTo>
                <a:lnTo>
                  <a:pt x="313900" y="129052"/>
                </a:lnTo>
                <a:lnTo>
                  <a:pt x="307174" y="106299"/>
                </a:lnTo>
                <a:lnTo>
                  <a:pt x="299490" y="88471"/>
                </a:lnTo>
                <a:lnTo>
                  <a:pt x="293256" y="77195"/>
                </a:lnTo>
                <a:lnTo>
                  <a:pt x="278424" y="56903"/>
                </a:lnTo>
                <a:lnTo>
                  <a:pt x="265005" y="43419"/>
                </a:lnTo>
                <a:lnTo>
                  <a:pt x="244981" y="28602"/>
                </a:lnTo>
                <a:lnTo>
                  <a:pt x="221998" y="16837"/>
                </a:lnTo>
                <a:lnTo>
                  <a:pt x="209397" y="12064"/>
                </a:lnTo>
                <a:lnTo>
                  <a:pt x="188086" y="6273"/>
                </a:lnTo>
                <a:lnTo>
                  <a:pt x="163609" y="2265"/>
                </a:lnTo>
                <a:lnTo>
                  <a:pt x="150398" y="1008"/>
                </a:lnTo>
                <a:lnTo>
                  <a:pt x="136540" y="252"/>
                </a:lnTo>
                <a:lnTo>
                  <a:pt x="122034" y="0"/>
                </a:lnTo>
                <a:lnTo>
                  <a:pt x="16662" y="0"/>
                </a:lnTo>
                <a:lnTo>
                  <a:pt x="11163" y="2031"/>
                </a:lnTo>
                <a:lnTo>
                  <a:pt x="6692" y="5841"/>
                </a:lnTo>
                <a:lnTo>
                  <a:pt x="2235" y="9778"/>
                </a:lnTo>
                <a:lnTo>
                  <a:pt x="0" y="16001"/>
                </a:lnTo>
                <a:lnTo>
                  <a:pt x="0" y="369188"/>
                </a:lnTo>
                <a:lnTo>
                  <a:pt x="2235" y="375538"/>
                </a:lnTo>
                <a:lnTo>
                  <a:pt x="6692" y="379475"/>
                </a:lnTo>
                <a:lnTo>
                  <a:pt x="11163" y="383286"/>
                </a:lnTo>
                <a:lnTo>
                  <a:pt x="16662" y="385190"/>
                </a:lnTo>
                <a:lnTo>
                  <a:pt x="115189" y="385190"/>
                </a:lnTo>
                <a:lnTo>
                  <a:pt x="129584" y="384963"/>
                </a:lnTo>
                <a:lnTo>
                  <a:pt x="143336" y="384283"/>
                </a:lnTo>
                <a:lnTo>
                  <a:pt x="156511" y="383148"/>
                </a:lnTo>
                <a:lnTo>
                  <a:pt x="181129" y="379504"/>
                </a:lnTo>
                <a:lnTo>
                  <a:pt x="169649" y="316144"/>
                </a:lnTo>
                <a:lnTo>
                  <a:pt x="158558" y="319293"/>
                </a:lnTo>
                <a:lnTo>
                  <a:pt x="146379" y="321542"/>
                </a:lnTo>
                <a:lnTo>
                  <a:pt x="133112" y="322892"/>
                </a:lnTo>
                <a:lnTo>
                  <a:pt x="118757" y="323341"/>
                </a:lnTo>
                <a:lnTo>
                  <a:pt x="77978" y="323341"/>
                </a:lnTo>
                <a:lnTo>
                  <a:pt x="77978" y="61340"/>
                </a:lnTo>
                <a:lnTo>
                  <a:pt x="117576" y="61340"/>
                </a:lnTo>
                <a:lnTo>
                  <a:pt x="127304" y="61531"/>
                </a:lnTo>
                <a:lnTo>
                  <a:pt x="141343" y="62571"/>
                </a:lnTo>
                <a:lnTo>
                  <a:pt x="154101" y="64505"/>
                </a:lnTo>
                <a:lnTo>
                  <a:pt x="165576" y="67317"/>
                </a:lnTo>
                <a:lnTo>
                  <a:pt x="175768" y="70992"/>
                </a:lnTo>
                <a:lnTo>
                  <a:pt x="193688" y="80992"/>
                </a:lnTo>
                <a:lnTo>
                  <a:pt x="203515" y="88918"/>
                </a:lnTo>
                <a:lnTo>
                  <a:pt x="212077" y="98043"/>
                </a:lnTo>
                <a:lnTo>
                  <a:pt x="223095" y="114527"/>
                </a:lnTo>
                <a:lnTo>
                  <a:pt x="228452" y="126168"/>
                </a:lnTo>
                <a:lnTo>
                  <a:pt x="232613" y="138811"/>
                </a:lnTo>
                <a:lnTo>
                  <a:pt x="235469" y="151072"/>
                </a:lnTo>
                <a:lnTo>
                  <a:pt x="237438" y="163458"/>
                </a:lnTo>
                <a:lnTo>
                  <a:pt x="238620" y="176311"/>
                </a:lnTo>
                <a:lnTo>
                  <a:pt x="239014" y="189611"/>
                </a:lnTo>
                <a:lnTo>
                  <a:pt x="238877" y="198602"/>
                </a:lnTo>
                <a:lnTo>
                  <a:pt x="238107" y="212129"/>
                </a:lnTo>
                <a:lnTo>
                  <a:pt x="236659" y="224886"/>
                </a:lnTo>
                <a:lnTo>
                  <a:pt x="234531" y="236859"/>
                </a:lnTo>
                <a:lnTo>
                  <a:pt x="231724" y="248030"/>
                </a:lnTo>
                <a:lnTo>
                  <a:pt x="228625" y="257380"/>
                </a:lnTo>
                <a:lnTo>
                  <a:pt x="223392" y="269378"/>
                </a:lnTo>
                <a:lnTo>
                  <a:pt x="217084" y="280195"/>
                </a:lnTo>
                <a:lnTo>
                  <a:pt x="209702" y="289813"/>
                </a:lnTo>
                <a:lnTo>
                  <a:pt x="205284" y="294488"/>
                </a:lnTo>
                <a:lnTo>
                  <a:pt x="212031" y="371228"/>
                </a:lnTo>
                <a:lnTo>
                  <a:pt x="224296" y="366390"/>
                </a:lnTo>
                <a:lnTo>
                  <a:pt x="235864" y="3607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75413" y="1351509"/>
            <a:ext cx="42382" cy="85016"/>
          </a:xfrm>
          <a:custGeom>
            <a:avLst/>
            <a:gdLst/>
            <a:ahLst/>
            <a:cxnLst/>
            <a:rect l="l" t="t" r="r" b="b"/>
            <a:pathLst>
              <a:path w="42382" h="85016">
                <a:moveTo>
                  <a:pt x="42382" y="76739"/>
                </a:moveTo>
                <a:lnTo>
                  <a:pt x="35634" y="0"/>
                </a:lnTo>
                <a:lnTo>
                  <a:pt x="26035" y="8186"/>
                </a:lnTo>
                <a:lnTo>
                  <a:pt x="15252" y="15010"/>
                </a:lnTo>
                <a:lnTo>
                  <a:pt x="3286" y="20471"/>
                </a:lnTo>
                <a:lnTo>
                  <a:pt x="0" y="21656"/>
                </a:lnTo>
                <a:lnTo>
                  <a:pt x="11479" y="85016"/>
                </a:lnTo>
                <a:lnTo>
                  <a:pt x="22924" y="82503"/>
                </a:lnTo>
                <a:lnTo>
                  <a:pt x="33791" y="79526"/>
                </a:lnTo>
                <a:lnTo>
                  <a:pt x="42382" y="767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46073" y="1155969"/>
            <a:ext cx="13912" cy="114284"/>
          </a:xfrm>
          <a:custGeom>
            <a:avLst/>
            <a:gdLst/>
            <a:ahLst/>
            <a:cxnLst/>
            <a:rect l="l" t="t" r="r" b="b"/>
            <a:pathLst>
              <a:path w="13912" h="114284">
                <a:moveTo>
                  <a:pt x="0" y="114284"/>
                </a:moveTo>
                <a:lnTo>
                  <a:pt x="68" y="112852"/>
                </a:lnTo>
                <a:lnTo>
                  <a:pt x="1483" y="99976"/>
                </a:lnTo>
                <a:lnTo>
                  <a:pt x="4305" y="87868"/>
                </a:lnTo>
                <a:lnTo>
                  <a:pt x="6794" y="79613"/>
                </a:lnTo>
                <a:lnTo>
                  <a:pt x="13912" y="0"/>
                </a:lnTo>
                <a:lnTo>
                  <a:pt x="2527" y="4048"/>
                </a:lnTo>
                <a:lnTo>
                  <a:pt x="1058" y="4670"/>
                </a:lnTo>
                <a:lnTo>
                  <a:pt x="0" y="1142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69873" y="1149603"/>
            <a:ext cx="260781" cy="299466"/>
          </a:xfrm>
          <a:custGeom>
            <a:avLst/>
            <a:gdLst/>
            <a:ahLst/>
            <a:cxnLst/>
            <a:rect l="l" t="t" r="r" b="b"/>
            <a:pathLst>
              <a:path w="260781" h="299466">
                <a:moveTo>
                  <a:pt x="80213" y="199644"/>
                </a:moveTo>
                <a:lnTo>
                  <a:pt x="78871" y="194428"/>
                </a:lnTo>
                <a:lnTo>
                  <a:pt x="76867" y="182113"/>
                </a:lnTo>
                <a:lnTo>
                  <a:pt x="76200" y="168783"/>
                </a:lnTo>
                <a:lnTo>
                  <a:pt x="244906" y="168783"/>
                </a:lnTo>
                <a:lnTo>
                  <a:pt x="250621" y="166624"/>
                </a:lnTo>
                <a:lnTo>
                  <a:pt x="254685" y="162306"/>
                </a:lnTo>
                <a:lnTo>
                  <a:pt x="258749" y="157861"/>
                </a:lnTo>
                <a:lnTo>
                  <a:pt x="260781" y="151130"/>
                </a:lnTo>
                <a:lnTo>
                  <a:pt x="260775" y="128552"/>
                </a:lnTo>
                <a:lnTo>
                  <a:pt x="260247" y="115263"/>
                </a:lnTo>
                <a:lnTo>
                  <a:pt x="258865" y="102467"/>
                </a:lnTo>
                <a:lnTo>
                  <a:pt x="256630" y="90166"/>
                </a:lnTo>
                <a:lnTo>
                  <a:pt x="253542" y="78359"/>
                </a:lnTo>
                <a:lnTo>
                  <a:pt x="250610" y="69667"/>
                </a:lnTo>
                <a:lnTo>
                  <a:pt x="245348" y="57886"/>
                </a:lnTo>
                <a:lnTo>
                  <a:pt x="238907" y="47030"/>
                </a:lnTo>
                <a:lnTo>
                  <a:pt x="231317" y="37084"/>
                </a:lnTo>
                <a:lnTo>
                  <a:pt x="225001" y="30549"/>
                </a:lnTo>
                <a:lnTo>
                  <a:pt x="215355" y="22569"/>
                </a:lnTo>
                <a:lnTo>
                  <a:pt x="204506" y="15678"/>
                </a:lnTo>
                <a:lnTo>
                  <a:pt x="192455" y="9906"/>
                </a:lnTo>
                <a:lnTo>
                  <a:pt x="186531" y="7631"/>
                </a:lnTo>
                <a:lnTo>
                  <a:pt x="175160" y="4292"/>
                </a:lnTo>
                <a:lnTo>
                  <a:pt x="162848" y="1907"/>
                </a:lnTo>
                <a:lnTo>
                  <a:pt x="149603" y="476"/>
                </a:lnTo>
                <a:lnTo>
                  <a:pt x="135432" y="0"/>
                </a:lnTo>
                <a:lnTo>
                  <a:pt x="128008" y="150"/>
                </a:lnTo>
                <a:lnTo>
                  <a:pt x="114744" y="1217"/>
                </a:lnTo>
                <a:lnTo>
                  <a:pt x="102114" y="3294"/>
                </a:lnTo>
                <a:lnTo>
                  <a:pt x="90112" y="6365"/>
                </a:lnTo>
                <a:lnTo>
                  <a:pt x="82994" y="85979"/>
                </a:lnTo>
                <a:lnTo>
                  <a:pt x="86563" y="78867"/>
                </a:lnTo>
                <a:lnTo>
                  <a:pt x="91224" y="72771"/>
                </a:lnTo>
                <a:lnTo>
                  <a:pt x="95884" y="66801"/>
                </a:lnTo>
                <a:lnTo>
                  <a:pt x="101777" y="61975"/>
                </a:lnTo>
                <a:lnTo>
                  <a:pt x="108762" y="58420"/>
                </a:lnTo>
                <a:lnTo>
                  <a:pt x="120331" y="54413"/>
                </a:lnTo>
                <a:lnTo>
                  <a:pt x="133654" y="53086"/>
                </a:lnTo>
                <a:lnTo>
                  <a:pt x="142402" y="53555"/>
                </a:lnTo>
                <a:lnTo>
                  <a:pt x="155706" y="56572"/>
                </a:lnTo>
                <a:lnTo>
                  <a:pt x="166723" y="62385"/>
                </a:lnTo>
                <a:lnTo>
                  <a:pt x="175437" y="70993"/>
                </a:lnTo>
                <a:lnTo>
                  <a:pt x="181502" y="81325"/>
                </a:lnTo>
                <a:lnTo>
                  <a:pt x="185447" y="92785"/>
                </a:lnTo>
                <a:lnTo>
                  <a:pt x="187654" y="105890"/>
                </a:lnTo>
                <a:lnTo>
                  <a:pt x="188137" y="120650"/>
                </a:lnTo>
                <a:lnTo>
                  <a:pt x="76200" y="120650"/>
                </a:lnTo>
                <a:lnTo>
                  <a:pt x="77258" y="11036"/>
                </a:lnTo>
                <a:lnTo>
                  <a:pt x="65601" y="16792"/>
                </a:lnTo>
                <a:lnTo>
                  <a:pt x="54841" y="23637"/>
                </a:lnTo>
                <a:lnTo>
                  <a:pt x="44975" y="31583"/>
                </a:lnTo>
                <a:lnTo>
                  <a:pt x="36004" y="40640"/>
                </a:lnTo>
                <a:lnTo>
                  <a:pt x="25930" y="53748"/>
                </a:lnTo>
                <a:lnTo>
                  <a:pt x="19477" y="64562"/>
                </a:lnTo>
                <a:lnTo>
                  <a:pt x="13906" y="76283"/>
                </a:lnTo>
                <a:lnTo>
                  <a:pt x="9220" y="88900"/>
                </a:lnTo>
                <a:lnTo>
                  <a:pt x="5711" y="101314"/>
                </a:lnTo>
                <a:lnTo>
                  <a:pt x="3212" y="113364"/>
                </a:lnTo>
                <a:lnTo>
                  <a:pt x="1427" y="125962"/>
                </a:lnTo>
                <a:lnTo>
                  <a:pt x="356" y="139103"/>
                </a:lnTo>
                <a:lnTo>
                  <a:pt x="0" y="152781"/>
                </a:lnTo>
                <a:lnTo>
                  <a:pt x="8" y="155027"/>
                </a:lnTo>
                <a:lnTo>
                  <a:pt x="440" y="168966"/>
                </a:lnTo>
                <a:lnTo>
                  <a:pt x="1533" y="182195"/>
                </a:lnTo>
                <a:lnTo>
                  <a:pt x="3286" y="194719"/>
                </a:lnTo>
                <a:lnTo>
                  <a:pt x="5700" y="206545"/>
                </a:lnTo>
                <a:lnTo>
                  <a:pt x="8775" y="217678"/>
                </a:lnTo>
                <a:lnTo>
                  <a:pt x="14438" y="232477"/>
                </a:lnTo>
                <a:lnTo>
                  <a:pt x="20389" y="243893"/>
                </a:lnTo>
                <a:lnTo>
                  <a:pt x="27383" y="254238"/>
                </a:lnTo>
                <a:lnTo>
                  <a:pt x="35420" y="263525"/>
                </a:lnTo>
                <a:lnTo>
                  <a:pt x="45636" y="272581"/>
                </a:lnTo>
                <a:lnTo>
                  <a:pt x="56017" y="279666"/>
                </a:lnTo>
                <a:lnTo>
                  <a:pt x="67445" y="285665"/>
                </a:lnTo>
                <a:lnTo>
                  <a:pt x="79921" y="290575"/>
                </a:lnTo>
                <a:lnTo>
                  <a:pt x="90387" y="293655"/>
                </a:lnTo>
                <a:lnTo>
                  <a:pt x="102219" y="296206"/>
                </a:lnTo>
                <a:lnTo>
                  <a:pt x="114774" y="298021"/>
                </a:lnTo>
                <a:lnTo>
                  <a:pt x="128049" y="299105"/>
                </a:lnTo>
                <a:lnTo>
                  <a:pt x="142036" y="299466"/>
                </a:lnTo>
                <a:lnTo>
                  <a:pt x="154053" y="299210"/>
                </a:lnTo>
                <a:lnTo>
                  <a:pt x="166760" y="298354"/>
                </a:lnTo>
                <a:lnTo>
                  <a:pt x="178866" y="296925"/>
                </a:lnTo>
                <a:lnTo>
                  <a:pt x="198046" y="293605"/>
                </a:lnTo>
                <a:lnTo>
                  <a:pt x="209600" y="290957"/>
                </a:lnTo>
                <a:lnTo>
                  <a:pt x="225856" y="286385"/>
                </a:lnTo>
                <a:lnTo>
                  <a:pt x="231571" y="283972"/>
                </a:lnTo>
                <a:lnTo>
                  <a:pt x="237286" y="281686"/>
                </a:lnTo>
                <a:lnTo>
                  <a:pt x="240842" y="279781"/>
                </a:lnTo>
                <a:lnTo>
                  <a:pt x="244525" y="275463"/>
                </a:lnTo>
                <a:lnTo>
                  <a:pt x="246049" y="272542"/>
                </a:lnTo>
                <a:lnTo>
                  <a:pt x="247065" y="268478"/>
                </a:lnTo>
                <a:lnTo>
                  <a:pt x="247700" y="263779"/>
                </a:lnTo>
                <a:lnTo>
                  <a:pt x="247954" y="260604"/>
                </a:lnTo>
                <a:lnTo>
                  <a:pt x="248081" y="257556"/>
                </a:lnTo>
                <a:lnTo>
                  <a:pt x="248081" y="240411"/>
                </a:lnTo>
                <a:lnTo>
                  <a:pt x="247827" y="237109"/>
                </a:lnTo>
                <a:lnTo>
                  <a:pt x="247446" y="233807"/>
                </a:lnTo>
                <a:lnTo>
                  <a:pt x="246938" y="231267"/>
                </a:lnTo>
                <a:lnTo>
                  <a:pt x="245414" y="227711"/>
                </a:lnTo>
                <a:lnTo>
                  <a:pt x="241985" y="225171"/>
                </a:lnTo>
                <a:lnTo>
                  <a:pt x="238683" y="224790"/>
                </a:lnTo>
                <a:lnTo>
                  <a:pt x="235762" y="224790"/>
                </a:lnTo>
                <a:lnTo>
                  <a:pt x="231825" y="225679"/>
                </a:lnTo>
                <a:lnTo>
                  <a:pt x="227126" y="227584"/>
                </a:lnTo>
                <a:lnTo>
                  <a:pt x="222300" y="229488"/>
                </a:lnTo>
                <a:lnTo>
                  <a:pt x="216331" y="231521"/>
                </a:lnTo>
                <a:lnTo>
                  <a:pt x="209092" y="233807"/>
                </a:lnTo>
                <a:lnTo>
                  <a:pt x="196640" y="237262"/>
                </a:lnTo>
                <a:lnTo>
                  <a:pt x="183311" y="240157"/>
                </a:lnTo>
                <a:lnTo>
                  <a:pt x="175043" y="241413"/>
                </a:lnTo>
                <a:lnTo>
                  <a:pt x="162584" y="242554"/>
                </a:lnTo>
                <a:lnTo>
                  <a:pt x="148767" y="242950"/>
                </a:lnTo>
                <a:lnTo>
                  <a:pt x="139747" y="242657"/>
                </a:lnTo>
                <a:lnTo>
                  <a:pt x="126919" y="241008"/>
                </a:lnTo>
                <a:lnTo>
                  <a:pt x="115620" y="237871"/>
                </a:lnTo>
                <a:lnTo>
                  <a:pt x="102379" y="231213"/>
                </a:lnTo>
                <a:lnTo>
                  <a:pt x="93014" y="223138"/>
                </a:lnTo>
                <a:lnTo>
                  <a:pt x="85101" y="211792"/>
                </a:lnTo>
                <a:lnTo>
                  <a:pt x="80213" y="1996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75867" y="1149603"/>
            <a:ext cx="202691" cy="299466"/>
          </a:xfrm>
          <a:custGeom>
            <a:avLst/>
            <a:gdLst/>
            <a:ahLst/>
            <a:cxnLst/>
            <a:rect l="l" t="t" r="r" b="b"/>
            <a:pathLst>
              <a:path w="202691" h="299466">
                <a:moveTo>
                  <a:pt x="1778" y="268097"/>
                </a:moveTo>
                <a:lnTo>
                  <a:pt x="3048" y="272542"/>
                </a:lnTo>
                <a:lnTo>
                  <a:pt x="4699" y="275844"/>
                </a:lnTo>
                <a:lnTo>
                  <a:pt x="9017" y="280035"/>
                </a:lnTo>
                <a:lnTo>
                  <a:pt x="12573" y="282194"/>
                </a:lnTo>
                <a:lnTo>
                  <a:pt x="17271" y="284607"/>
                </a:lnTo>
                <a:lnTo>
                  <a:pt x="22098" y="287020"/>
                </a:lnTo>
                <a:lnTo>
                  <a:pt x="28067" y="289306"/>
                </a:lnTo>
                <a:lnTo>
                  <a:pt x="35179" y="291592"/>
                </a:lnTo>
                <a:lnTo>
                  <a:pt x="42291" y="293878"/>
                </a:lnTo>
                <a:lnTo>
                  <a:pt x="50419" y="295783"/>
                </a:lnTo>
                <a:lnTo>
                  <a:pt x="59436" y="297307"/>
                </a:lnTo>
                <a:lnTo>
                  <a:pt x="74840" y="299024"/>
                </a:lnTo>
                <a:lnTo>
                  <a:pt x="87884" y="299466"/>
                </a:lnTo>
                <a:lnTo>
                  <a:pt x="96421" y="299289"/>
                </a:lnTo>
                <a:lnTo>
                  <a:pt x="109380" y="298294"/>
                </a:lnTo>
                <a:lnTo>
                  <a:pt x="121827" y="296411"/>
                </a:lnTo>
                <a:lnTo>
                  <a:pt x="133731" y="293624"/>
                </a:lnTo>
                <a:lnTo>
                  <a:pt x="148650" y="288520"/>
                </a:lnTo>
                <a:lnTo>
                  <a:pt x="160042" y="282946"/>
                </a:lnTo>
                <a:lnTo>
                  <a:pt x="170307" y="276225"/>
                </a:lnTo>
                <a:lnTo>
                  <a:pt x="179557" y="268155"/>
                </a:lnTo>
                <a:lnTo>
                  <a:pt x="187719" y="258444"/>
                </a:lnTo>
                <a:lnTo>
                  <a:pt x="194309" y="247396"/>
                </a:lnTo>
                <a:lnTo>
                  <a:pt x="199435" y="233619"/>
                </a:lnTo>
                <a:lnTo>
                  <a:pt x="201877" y="221100"/>
                </a:lnTo>
                <a:lnTo>
                  <a:pt x="202691" y="207518"/>
                </a:lnTo>
                <a:lnTo>
                  <a:pt x="202457" y="200366"/>
                </a:lnTo>
                <a:lnTo>
                  <a:pt x="200652" y="187458"/>
                </a:lnTo>
                <a:lnTo>
                  <a:pt x="197103" y="176149"/>
                </a:lnTo>
                <a:lnTo>
                  <a:pt x="190019" y="162989"/>
                </a:lnTo>
                <a:lnTo>
                  <a:pt x="182245" y="153288"/>
                </a:lnTo>
                <a:lnTo>
                  <a:pt x="171897" y="144204"/>
                </a:lnTo>
                <a:lnTo>
                  <a:pt x="161163" y="137287"/>
                </a:lnTo>
                <a:lnTo>
                  <a:pt x="148951" y="130888"/>
                </a:lnTo>
                <a:lnTo>
                  <a:pt x="137414" y="125857"/>
                </a:lnTo>
                <a:lnTo>
                  <a:pt x="125350" y="121064"/>
                </a:lnTo>
                <a:lnTo>
                  <a:pt x="113538" y="116712"/>
                </a:lnTo>
                <a:lnTo>
                  <a:pt x="105791" y="113919"/>
                </a:lnTo>
                <a:lnTo>
                  <a:pt x="98806" y="110998"/>
                </a:lnTo>
                <a:lnTo>
                  <a:pt x="92583" y="107823"/>
                </a:lnTo>
                <a:lnTo>
                  <a:pt x="86487" y="104648"/>
                </a:lnTo>
                <a:lnTo>
                  <a:pt x="81534" y="100965"/>
                </a:lnTo>
                <a:lnTo>
                  <a:pt x="77724" y="96774"/>
                </a:lnTo>
                <a:lnTo>
                  <a:pt x="73914" y="92583"/>
                </a:lnTo>
                <a:lnTo>
                  <a:pt x="72009" y="87503"/>
                </a:lnTo>
                <a:lnTo>
                  <a:pt x="72009" y="77343"/>
                </a:lnTo>
                <a:lnTo>
                  <a:pt x="72898" y="73660"/>
                </a:lnTo>
                <a:lnTo>
                  <a:pt x="74422" y="70104"/>
                </a:lnTo>
                <a:lnTo>
                  <a:pt x="76073" y="66675"/>
                </a:lnTo>
                <a:lnTo>
                  <a:pt x="78359" y="63626"/>
                </a:lnTo>
                <a:lnTo>
                  <a:pt x="81534" y="61087"/>
                </a:lnTo>
                <a:lnTo>
                  <a:pt x="84709" y="58420"/>
                </a:lnTo>
                <a:lnTo>
                  <a:pt x="88773" y="56515"/>
                </a:lnTo>
                <a:lnTo>
                  <a:pt x="93726" y="55118"/>
                </a:lnTo>
                <a:lnTo>
                  <a:pt x="98806" y="53721"/>
                </a:lnTo>
                <a:lnTo>
                  <a:pt x="104648" y="53086"/>
                </a:lnTo>
                <a:lnTo>
                  <a:pt x="111582" y="53086"/>
                </a:lnTo>
                <a:lnTo>
                  <a:pt x="124979" y="53858"/>
                </a:lnTo>
                <a:lnTo>
                  <a:pt x="136779" y="56134"/>
                </a:lnTo>
                <a:lnTo>
                  <a:pt x="144272" y="58293"/>
                </a:lnTo>
                <a:lnTo>
                  <a:pt x="150749" y="60451"/>
                </a:lnTo>
                <a:lnTo>
                  <a:pt x="156464" y="62865"/>
                </a:lnTo>
                <a:lnTo>
                  <a:pt x="162052" y="65278"/>
                </a:lnTo>
                <a:lnTo>
                  <a:pt x="166751" y="67437"/>
                </a:lnTo>
                <a:lnTo>
                  <a:pt x="170560" y="69596"/>
                </a:lnTo>
                <a:lnTo>
                  <a:pt x="174371" y="71628"/>
                </a:lnTo>
                <a:lnTo>
                  <a:pt x="177165" y="72644"/>
                </a:lnTo>
                <a:lnTo>
                  <a:pt x="178943" y="72644"/>
                </a:lnTo>
                <a:lnTo>
                  <a:pt x="181864" y="72262"/>
                </a:lnTo>
                <a:lnTo>
                  <a:pt x="185165" y="69596"/>
                </a:lnTo>
                <a:lnTo>
                  <a:pt x="186563" y="65659"/>
                </a:lnTo>
                <a:lnTo>
                  <a:pt x="187071" y="62992"/>
                </a:lnTo>
                <a:lnTo>
                  <a:pt x="187452" y="59562"/>
                </a:lnTo>
                <a:lnTo>
                  <a:pt x="187706" y="56261"/>
                </a:lnTo>
                <a:lnTo>
                  <a:pt x="187706" y="38100"/>
                </a:lnTo>
                <a:lnTo>
                  <a:pt x="187452" y="35051"/>
                </a:lnTo>
                <a:lnTo>
                  <a:pt x="187071" y="31876"/>
                </a:lnTo>
                <a:lnTo>
                  <a:pt x="186816" y="29337"/>
                </a:lnTo>
                <a:lnTo>
                  <a:pt x="185928" y="25146"/>
                </a:lnTo>
                <a:lnTo>
                  <a:pt x="184531" y="21971"/>
                </a:lnTo>
                <a:lnTo>
                  <a:pt x="182499" y="18923"/>
                </a:lnTo>
                <a:lnTo>
                  <a:pt x="178689" y="16001"/>
                </a:lnTo>
                <a:lnTo>
                  <a:pt x="175514" y="14224"/>
                </a:lnTo>
                <a:lnTo>
                  <a:pt x="171196" y="12065"/>
                </a:lnTo>
                <a:lnTo>
                  <a:pt x="166751" y="10033"/>
                </a:lnTo>
                <a:lnTo>
                  <a:pt x="161416" y="8128"/>
                </a:lnTo>
                <a:lnTo>
                  <a:pt x="155066" y="6350"/>
                </a:lnTo>
                <a:lnTo>
                  <a:pt x="148717" y="4445"/>
                </a:lnTo>
                <a:lnTo>
                  <a:pt x="141605" y="3048"/>
                </a:lnTo>
                <a:lnTo>
                  <a:pt x="133858" y="1778"/>
                </a:lnTo>
                <a:lnTo>
                  <a:pt x="125984" y="635"/>
                </a:lnTo>
                <a:lnTo>
                  <a:pt x="117856" y="0"/>
                </a:lnTo>
                <a:lnTo>
                  <a:pt x="109601" y="0"/>
                </a:lnTo>
                <a:lnTo>
                  <a:pt x="101535" y="171"/>
                </a:lnTo>
                <a:lnTo>
                  <a:pt x="88397" y="1255"/>
                </a:lnTo>
                <a:lnTo>
                  <a:pt x="76063" y="3319"/>
                </a:lnTo>
                <a:lnTo>
                  <a:pt x="64516" y="6350"/>
                </a:lnTo>
                <a:lnTo>
                  <a:pt x="51578" y="11087"/>
                </a:lnTo>
                <a:lnTo>
                  <a:pt x="40312" y="16898"/>
                </a:lnTo>
                <a:lnTo>
                  <a:pt x="30353" y="23875"/>
                </a:lnTo>
                <a:lnTo>
                  <a:pt x="23440" y="30173"/>
                </a:lnTo>
                <a:lnTo>
                  <a:pt x="15353" y="40009"/>
                </a:lnTo>
                <a:lnTo>
                  <a:pt x="9017" y="51054"/>
                </a:lnTo>
                <a:lnTo>
                  <a:pt x="5249" y="60637"/>
                </a:lnTo>
                <a:lnTo>
                  <a:pt x="2444" y="72989"/>
                </a:lnTo>
                <a:lnTo>
                  <a:pt x="1524" y="86106"/>
                </a:lnTo>
                <a:lnTo>
                  <a:pt x="1785" y="94086"/>
                </a:lnTo>
                <a:lnTo>
                  <a:pt x="3539" y="106936"/>
                </a:lnTo>
                <a:lnTo>
                  <a:pt x="6985" y="118237"/>
                </a:lnTo>
                <a:lnTo>
                  <a:pt x="13850" y="131343"/>
                </a:lnTo>
                <a:lnTo>
                  <a:pt x="21590" y="141097"/>
                </a:lnTo>
                <a:lnTo>
                  <a:pt x="31598" y="150103"/>
                </a:lnTo>
                <a:lnTo>
                  <a:pt x="42164" y="157225"/>
                </a:lnTo>
                <a:lnTo>
                  <a:pt x="54120" y="163559"/>
                </a:lnTo>
                <a:lnTo>
                  <a:pt x="65659" y="168783"/>
                </a:lnTo>
                <a:lnTo>
                  <a:pt x="73660" y="172212"/>
                </a:lnTo>
                <a:lnTo>
                  <a:pt x="81534" y="175260"/>
                </a:lnTo>
                <a:lnTo>
                  <a:pt x="89154" y="178054"/>
                </a:lnTo>
                <a:lnTo>
                  <a:pt x="96774" y="180848"/>
                </a:lnTo>
                <a:lnTo>
                  <a:pt x="103632" y="183769"/>
                </a:lnTo>
                <a:lnTo>
                  <a:pt x="109728" y="186944"/>
                </a:lnTo>
                <a:lnTo>
                  <a:pt x="115824" y="190119"/>
                </a:lnTo>
                <a:lnTo>
                  <a:pt x="120650" y="193801"/>
                </a:lnTo>
                <a:lnTo>
                  <a:pt x="124333" y="198120"/>
                </a:lnTo>
                <a:lnTo>
                  <a:pt x="128016" y="202437"/>
                </a:lnTo>
                <a:lnTo>
                  <a:pt x="129794" y="207518"/>
                </a:lnTo>
                <a:lnTo>
                  <a:pt x="129794" y="218567"/>
                </a:lnTo>
                <a:lnTo>
                  <a:pt x="128778" y="223138"/>
                </a:lnTo>
                <a:lnTo>
                  <a:pt x="126873" y="227203"/>
                </a:lnTo>
                <a:lnTo>
                  <a:pt x="124841" y="231140"/>
                </a:lnTo>
                <a:lnTo>
                  <a:pt x="121920" y="234442"/>
                </a:lnTo>
                <a:lnTo>
                  <a:pt x="118110" y="236982"/>
                </a:lnTo>
                <a:lnTo>
                  <a:pt x="114173" y="239522"/>
                </a:lnTo>
                <a:lnTo>
                  <a:pt x="109601" y="241554"/>
                </a:lnTo>
                <a:lnTo>
                  <a:pt x="104394" y="242950"/>
                </a:lnTo>
                <a:lnTo>
                  <a:pt x="99060" y="244348"/>
                </a:lnTo>
                <a:lnTo>
                  <a:pt x="93091" y="244983"/>
                </a:lnTo>
                <a:lnTo>
                  <a:pt x="82478" y="244925"/>
                </a:lnTo>
                <a:lnTo>
                  <a:pt x="69399" y="243782"/>
                </a:lnTo>
                <a:lnTo>
                  <a:pt x="57658" y="241173"/>
                </a:lnTo>
                <a:lnTo>
                  <a:pt x="49149" y="238506"/>
                </a:lnTo>
                <a:lnTo>
                  <a:pt x="41783" y="235838"/>
                </a:lnTo>
                <a:lnTo>
                  <a:pt x="35433" y="232791"/>
                </a:lnTo>
                <a:lnTo>
                  <a:pt x="29083" y="229870"/>
                </a:lnTo>
                <a:lnTo>
                  <a:pt x="23749" y="227075"/>
                </a:lnTo>
                <a:lnTo>
                  <a:pt x="19558" y="224662"/>
                </a:lnTo>
                <a:lnTo>
                  <a:pt x="15240" y="222123"/>
                </a:lnTo>
                <a:lnTo>
                  <a:pt x="12065" y="220853"/>
                </a:lnTo>
                <a:lnTo>
                  <a:pt x="9906" y="220853"/>
                </a:lnTo>
                <a:lnTo>
                  <a:pt x="6604" y="221234"/>
                </a:lnTo>
                <a:lnTo>
                  <a:pt x="3175" y="224028"/>
                </a:lnTo>
                <a:lnTo>
                  <a:pt x="1651" y="228219"/>
                </a:lnTo>
                <a:lnTo>
                  <a:pt x="1016" y="231012"/>
                </a:lnTo>
                <a:lnTo>
                  <a:pt x="635" y="234442"/>
                </a:lnTo>
                <a:lnTo>
                  <a:pt x="254" y="237871"/>
                </a:lnTo>
                <a:lnTo>
                  <a:pt x="0" y="242570"/>
                </a:lnTo>
                <a:lnTo>
                  <a:pt x="0" y="257048"/>
                </a:lnTo>
                <a:lnTo>
                  <a:pt x="635" y="263651"/>
                </a:lnTo>
                <a:lnTo>
                  <a:pt x="1778" y="2680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813033" y="1372908"/>
            <a:ext cx="67422" cy="76161"/>
          </a:xfrm>
          <a:custGeom>
            <a:avLst/>
            <a:gdLst/>
            <a:ahLst/>
            <a:cxnLst/>
            <a:rect l="l" t="t" r="r" b="b"/>
            <a:pathLst>
              <a:path w="67422" h="76161">
                <a:moveTo>
                  <a:pt x="57712" y="8501"/>
                </a:moveTo>
                <a:lnTo>
                  <a:pt x="48278" y="15201"/>
                </a:lnTo>
                <a:lnTo>
                  <a:pt x="44009" y="17528"/>
                </a:lnTo>
                <a:lnTo>
                  <a:pt x="32046" y="21784"/>
                </a:lnTo>
                <a:lnTo>
                  <a:pt x="19195" y="23202"/>
                </a:lnTo>
                <a:lnTo>
                  <a:pt x="12854" y="22905"/>
                </a:lnTo>
                <a:lnTo>
                  <a:pt x="0" y="19906"/>
                </a:lnTo>
                <a:lnTo>
                  <a:pt x="2812" y="76161"/>
                </a:lnTo>
                <a:lnTo>
                  <a:pt x="12901" y="75766"/>
                </a:lnTo>
                <a:lnTo>
                  <a:pt x="25749" y="74017"/>
                </a:lnTo>
                <a:lnTo>
                  <a:pt x="37917" y="70884"/>
                </a:lnTo>
                <a:lnTo>
                  <a:pt x="49421" y="66382"/>
                </a:lnTo>
                <a:lnTo>
                  <a:pt x="56723" y="62621"/>
                </a:lnTo>
                <a:lnTo>
                  <a:pt x="67422" y="55876"/>
                </a:lnTo>
                <a:lnTo>
                  <a:pt x="67304" y="0"/>
                </a:lnTo>
                <a:lnTo>
                  <a:pt x="57712" y="8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252091" y="1149603"/>
            <a:ext cx="170560" cy="294386"/>
          </a:xfrm>
          <a:custGeom>
            <a:avLst/>
            <a:gdLst/>
            <a:ahLst/>
            <a:cxnLst/>
            <a:rect l="l" t="t" r="r" b="b"/>
            <a:pathLst>
              <a:path w="170560" h="294386">
                <a:moveTo>
                  <a:pt x="90677" y="94996"/>
                </a:moveTo>
                <a:lnTo>
                  <a:pt x="95503" y="89026"/>
                </a:lnTo>
                <a:lnTo>
                  <a:pt x="100202" y="84328"/>
                </a:lnTo>
                <a:lnTo>
                  <a:pt x="104647" y="80645"/>
                </a:lnTo>
                <a:lnTo>
                  <a:pt x="109092" y="77088"/>
                </a:lnTo>
                <a:lnTo>
                  <a:pt x="113410" y="74549"/>
                </a:lnTo>
                <a:lnTo>
                  <a:pt x="117601" y="72771"/>
                </a:lnTo>
                <a:lnTo>
                  <a:pt x="121792" y="71120"/>
                </a:lnTo>
                <a:lnTo>
                  <a:pt x="125983" y="70231"/>
                </a:lnTo>
                <a:lnTo>
                  <a:pt x="133731" y="70231"/>
                </a:lnTo>
                <a:lnTo>
                  <a:pt x="137032" y="70612"/>
                </a:lnTo>
                <a:lnTo>
                  <a:pt x="139953" y="71374"/>
                </a:lnTo>
                <a:lnTo>
                  <a:pt x="142875" y="72009"/>
                </a:lnTo>
                <a:lnTo>
                  <a:pt x="145669" y="72771"/>
                </a:lnTo>
                <a:lnTo>
                  <a:pt x="150621" y="74295"/>
                </a:lnTo>
                <a:lnTo>
                  <a:pt x="154812" y="75819"/>
                </a:lnTo>
                <a:lnTo>
                  <a:pt x="158622" y="76835"/>
                </a:lnTo>
                <a:lnTo>
                  <a:pt x="162178" y="76835"/>
                </a:lnTo>
                <a:lnTo>
                  <a:pt x="165100" y="75311"/>
                </a:lnTo>
                <a:lnTo>
                  <a:pt x="167385" y="72517"/>
                </a:lnTo>
                <a:lnTo>
                  <a:pt x="168275" y="69976"/>
                </a:lnTo>
                <a:lnTo>
                  <a:pt x="169036" y="67437"/>
                </a:lnTo>
                <a:lnTo>
                  <a:pt x="169671" y="63881"/>
                </a:lnTo>
                <a:lnTo>
                  <a:pt x="170052" y="59309"/>
                </a:lnTo>
                <a:lnTo>
                  <a:pt x="170433" y="54737"/>
                </a:lnTo>
                <a:lnTo>
                  <a:pt x="170560" y="28956"/>
                </a:lnTo>
                <a:lnTo>
                  <a:pt x="170306" y="24765"/>
                </a:lnTo>
                <a:lnTo>
                  <a:pt x="170052" y="20574"/>
                </a:lnTo>
                <a:lnTo>
                  <a:pt x="169798" y="17399"/>
                </a:lnTo>
                <a:lnTo>
                  <a:pt x="169036" y="13335"/>
                </a:lnTo>
                <a:lnTo>
                  <a:pt x="168020" y="10413"/>
                </a:lnTo>
                <a:lnTo>
                  <a:pt x="165734" y="7238"/>
                </a:lnTo>
                <a:lnTo>
                  <a:pt x="162813" y="5207"/>
                </a:lnTo>
                <a:lnTo>
                  <a:pt x="158114" y="3429"/>
                </a:lnTo>
                <a:lnTo>
                  <a:pt x="155320" y="2667"/>
                </a:lnTo>
                <a:lnTo>
                  <a:pt x="152145" y="2032"/>
                </a:lnTo>
                <a:lnTo>
                  <a:pt x="148970" y="1270"/>
                </a:lnTo>
                <a:lnTo>
                  <a:pt x="145922" y="762"/>
                </a:lnTo>
                <a:lnTo>
                  <a:pt x="142875" y="508"/>
                </a:lnTo>
                <a:lnTo>
                  <a:pt x="139953" y="126"/>
                </a:lnTo>
                <a:lnTo>
                  <a:pt x="129031" y="0"/>
                </a:lnTo>
                <a:lnTo>
                  <a:pt x="123443" y="762"/>
                </a:lnTo>
                <a:lnTo>
                  <a:pt x="117982" y="2286"/>
                </a:lnTo>
                <a:lnTo>
                  <a:pt x="112394" y="3810"/>
                </a:lnTo>
                <a:lnTo>
                  <a:pt x="106806" y="6350"/>
                </a:lnTo>
                <a:lnTo>
                  <a:pt x="101218" y="10160"/>
                </a:lnTo>
                <a:lnTo>
                  <a:pt x="95757" y="13970"/>
                </a:lnTo>
                <a:lnTo>
                  <a:pt x="89788" y="19050"/>
                </a:lnTo>
                <a:lnTo>
                  <a:pt x="83692" y="25526"/>
                </a:lnTo>
                <a:lnTo>
                  <a:pt x="80125" y="29394"/>
                </a:lnTo>
                <a:lnTo>
                  <a:pt x="72278" y="38857"/>
                </a:lnTo>
                <a:lnTo>
                  <a:pt x="64007" y="50037"/>
                </a:lnTo>
                <a:lnTo>
                  <a:pt x="64007" y="14986"/>
                </a:lnTo>
                <a:lnTo>
                  <a:pt x="62610" y="11811"/>
                </a:lnTo>
                <a:lnTo>
                  <a:pt x="59943" y="9017"/>
                </a:lnTo>
                <a:lnTo>
                  <a:pt x="55371" y="7112"/>
                </a:lnTo>
                <a:lnTo>
                  <a:pt x="52196" y="6350"/>
                </a:lnTo>
                <a:lnTo>
                  <a:pt x="48006" y="5842"/>
                </a:lnTo>
                <a:lnTo>
                  <a:pt x="43814" y="5334"/>
                </a:lnTo>
                <a:lnTo>
                  <a:pt x="38607" y="5080"/>
                </a:lnTo>
                <a:lnTo>
                  <a:pt x="26034" y="5080"/>
                </a:lnTo>
                <a:lnTo>
                  <a:pt x="20954" y="5334"/>
                </a:lnTo>
                <a:lnTo>
                  <a:pt x="16890" y="5842"/>
                </a:lnTo>
                <a:lnTo>
                  <a:pt x="12826" y="6350"/>
                </a:lnTo>
                <a:lnTo>
                  <a:pt x="9525" y="7112"/>
                </a:lnTo>
                <a:lnTo>
                  <a:pt x="6857" y="8128"/>
                </a:lnTo>
                <a:lnTo>
                  <a:pt x="4317" y="9017"/>
                </a:lnTo>
                <a:lnTo>
                  <a:pt x="2539" y="10287"/>
                </a:lnTo>
                <a:lnTo>
                  <a:pt x="507" y="13335"/>
                </a:lnTo>
                <a:lnTo>
                  <a:pt x="0" y="17018"/>
                </a:lnTo>
                <a:lnTo>
                  <a:pt x="0" y="284480"/>
                </a:lnTo>
                <a:lnTo>
                  <a:pt x="1777" y="287782"/>
                </a:lnTo>
                <a:lnTo>
                  <a:pt x="5079" y="290449"/>
                </a:lnTo>
                <a:lnTo>
                  <a:pt x="8000" y="291465"/>
                </a:lnTo>
                <a:lnTo>
                  <a:pt x="10794" y="292481"/>
                </a:lnTo>
                <a:lnTo>
                  <a:pt x="14604" y="293243"/>
                </a:lnTo>
                <a:lnTo>
                  <a:pt x="19431" y="293624"/>
                </a:lnTo>
                <a:lnTo>
                  <a:pt x="24129" y="294132"/>
                </a:lnTo>
                <a:lnTo>
                  <a:pt x="30225" y="294386"/>
                </a:lnTo>
                <a:lnTo>
                  <a:pt x="44957" y="294386"/>
                </a:lnTo>
                <a:lnTo>
                  <a:pt x="50926" y="294132"/>
                </a:lnTo>
                <a:lnTo>
                  <a:pt x="55752" y="293624"/>
                </a:lnTo>
                <a:lnTo>
                  <a:pt x="60451" y="293243"/>
                </a:lnTo>
                <a:lnTo>
                  <a:pt x="67182" y="291465"/>
                </a:lnTo>
                <a:lnTo>
                  <a:pt x="74421" y="286258"/>
                </a:lnTo>
                <a:lnTo>
                  <a:pt x="75056" y="282575"/>
                </a:lnTo>
                <a:lnTo>
                  <a:pt x="75056" y="116967"/>
                </a:lnTo>
                <a:lnTo>
                  <a:pt x="76022" y="115482"/>
                </a:lnTo>
                <a:lnTo>
                  <a:pt x="83603" y="104348"/>
                </a:lnTo>
                <a:lnTo>
                  <a:pt x="90677" y="94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25268" y="1334897"/>
            <a:ext cx="31248" cy="112538"/>
          </a:xfrm>
          <a:custGeom>
            <a:avLst/>
            <a:gdLst/>
            <a:ahLst/>
            <a:cxnLst/>
            <a:rect l="l" t="t" r="r" b="b"/>
            <a:pathLst>
              <a:path w="31248" h="112538">
                <a:moveTo>
                  <a:pt x="28548" y="46624"/>
                </a:moveTo>
                <a:lnTo>
                  <a:pt x="18398" y="38897"/>
                </a:lnTo>
                <a:lnTo>
                  <a:pt x="10540" y="28701"/>
                </a:lnTo>
                <a:lnTo>
                  <a:pt x="8199" y="24453"/>
                </a:lnTo>
                <a:lnTo>
                  <a:pt x="3404" y="12988"/>
                </a:lnTo>
                <a:lnTo>
                  <a:pt x="0" y="0"/>
                </a:lnTo>
                <a:lnTo>
                  <a:pt x="7006" y="107669"/>
                </a:lnTo>
                <a:lnTo>
                  <a:pt x="18751" y="110504"/>
                </a:lnTo>
                <a:lnTo>
                  <a:pt x="31248" y="112538"/>
                </a:lnTo>
                <a:lnTo>
                  <a:pt x="30352" y="47625"/>
                </a:lnTo>
                <a:lnTo>
                  <a:pt x="28548" y="46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44877" y="1149603"/>
            <a:ext cx="284480" cy="299466"/>
          </a:xfrm>
          <a:custGeom>
            <a:avLst/>
            <a:gdLst/>
            <a:ahLst/>
            <a:cxnLst/>
            <a:rect l="l" t="t" r="r" b="b"/>
            <a:pathLst>
              <a:path w="284480" h="299466">
                <a:moveTo>
                  <a:pt x="0" y="152400"/>
                </a:moveTo>
                <a:lnTo>
                  <a:pt x="319" y="165881"/>
                </a:lnTo>
                <a:lnTo>
                  <a:pt x="1311" y="179110"/>
                </a:lnTo>
                <a:lnTo>
                  <a:pt x="2968" y="191703"/>
                </a:lnTo>
                <a:lnTo>
                  <a:pt x="5284" y="203668"/>
                </a:lnTo>
                <a:lnTo>
                  <a:pt x="8255" y="215011"/>
                </a:lnTo>
                <a:lnTo>
                  <a:pt x="13591" y="229501"/>
                </a:lnTo>
                <a:lnTo>
                  <a:pt x="19322" y="241009"/>
                </a:lnTo>
                <a:lnTo>
                  <a:pt x="26091" y="251546"/>
                </a:lnTo>
                <a:lnTo>
                  <a:pt x="33909" y="261112"/>
                </a:lnTo>
                <a:lnTo>
                  <a:pt x="43797" y="270462"/>
                </a:lnTo>
                <a:lnTo>
                  <a:pt x="53933" y="277916"/>
                </a:lnTo>
                <a:lnTo>
                  <a:pt x="65115" y="284324"/>
                </a:lnTo>
                <a:lnTo>
                  <a:pt x="77343" y="289687"/>
                </a:lnTo>
                <a:lnTo>
                  <a:pt x="87397" y="292962"/>
                </a:lnTo>
                <a:lnTo>
                  <a:pt x="80391" y="185293"/>
                </a:lnTo>
                <a:lnTo>
                  <a:pt x="78675" y="175202"/>
                </a:lnTo>
                <a:lnTo>
                  <a:pt x="77474" y="162605"/>
                </a:lnTo>
                <a:lnTo>
                  <a:pt x="77089" y="149225"/>
                </a:lnTo>
                <a:lnTo>
                  <a:pt x="77514" y="135748"/>
                </a:lnTo>
                <a:lnTo>
                  <a:pt x="78849" y="123114"/>
                </a:lnTo>
                <a:lnTo>
                  <a:pt x="81153" y="111506"/>
                </a:lnTo>
                <a:lnTo>
                  <a:pt x="87185" y="93735"/>
                </a:lnTo>
                <a:lnTo>
                  <a:pt x="93091" y="83185"/>
                </a:lnTo>
                <a:lnTo>
                  <a:pt x="103012" y="72332"/>
                </a:lnTo>
                <a:lnTo>
                  <a:pt x="113665" y="65405"/>
                </a:lnTo>
                <a:lnTo>
                  <a:pt x="129413" y="60413"/>
                </a:lnTo>
                <a:lnTo>
                  <a:pt x="142875" y="59309"/>
                </a:lnTo>
                <a:lnTo>
                  <a:pt x="150195" y="59591"/>
                </a:lnTo>
                <a:lnTo>
                  <a:pt x="163097" y="61789"/>
                </a:lnTo>
                <a:lnTo>
                  <a:pt x="173990" y="66167"/>
                </a:lnTo>
                <a:lnTo>
                  <a:pt x="185878" y="75088"/>
                </a:lnTo>
                <a:lnTo>
                  <a:pt x="193802" y="85217"/>
                </a:lnTo>
                <a:lnTo>
                  <a:pt x="200977" y="100930"/>
                </a:lnTo>
                <a:lnTo>
                  <a:pt x="204343" y="113919"/>
                </a:lnTo>
                <a:lnTo>
                  <a:pt x="205900" y="124138"/>
                </a:lnTo>
                <a:lnTo>
                  <a:pt x="207018" y="136709"/>
                </a:lnTo>
                <a:lnTo>
                  <a:pt x="207391" y="150113"/>
                </a:lnTo>
                <a:lnTo>
                  <a:pt x="206981" y="163452"/>
                </a:lnTo>
                <a:lnTo>
                  <a:pt x="205711" y="176081"/>
                </a:lnTo>
                <a:lnTo>
                  <a:pt x="203581" y="187706"/>
                </a:lnTo>
                <a:lnTo>
                  <a:pt x="197606" y="205407"/>
                </a:lnTo>
                <a:lnTo>
                  <a:pt x="191643" y="215900"/>
                </a:lnTo>
                <a:lnTo>
                  <a:pt x="181899" y="226584"/>
                </a:lnTo>
                <a:lnTo>
                  <a:pt x="171196" y="233553"/>
                </a:lnTo>
                <a:lnTo>
                  <a:pt x="155162" y="238571"/>
                </a:lnTo>
                <a:lnTo>
                  <a:pt x="141605" y="239649"/>
                </a:lnTo>
                <a:lnTo>
                  <a:pt x="134648" y="239386"/>
                </a:lnTo>
                <a:lnTo>
                  <a:pt x="121723" y="237224"/>
                </a:lnTo>
                <a:lnTo>
                  <a:pt x="110743" y="232918"/>
                </a:lnTo>
                <a:lnTo>
                  <a:pt x="111639" y="297831"/>
                </a:lnTo>
                <a:lnTo>
                  <a:pt x="124900" y="299056"/>
                </a:lnTo>
                <a:lnTo>
                  <a:pt x="138937" y="299466"/>
                </a:lnTo>
                <a:lnTo>
                  <a:pt x="140579" y="299460"/>
                </a:lnTo>
                <a:lnTo>
                  <a:pt x="154509" y="298941"/>
                </a:lnTo>
                <a:lnTo>
                  <a:pt x="167711" y="297577"/>
                </a:lnTo>
                <a:lnTo>
                  <a:pt x="180184" y="295368"/>
                </a:lnTo>
                <a:lnTo>
                  <a:pt x="191929" y="292315"/>
                </a:lnTo>
                <a:lnTo>
                  <a:pt x="202946" y="288417"/>
                </a:lnTo>
                <a:lnTo>
                  <a:pt x="219103" y="280751"/>
                </a:lnTo>
                <a:lnTo>
                  <a:pt x="229905" y="273898"/>
                </a:lnTo>
                <a:lnTo>
                  <a:pt x="239720" y="266039"/>
                </a:lnTo>
                <a:lnTo>
                  <a:pt x="248539" y="257175"/>
                </a:lnTo>
                <a:lnTo>
                  <a:pt x="258879" y="243921"/>
                </a:lnTo>
                <a:lnTo>
                  <a:pt x="265417" y="233126"/>
                </a:lnTo>
                <a:lnTo>
                  <a:pt x="270987" y="221502"/>
                </a:lnTo>
                <a:lnTo>
                  <a:pt x="275590" y="209042"/>
                </a:lnTo>
                <a:lnTo>
                  <a:pt x="278643" y="198261"/>
                </a:lnTo>
                <a:lnTo>
                  <a:pt x="281206" y="186190"/>
                </a:lnTo>
                <a:lnTo>
                  <a:pt x="283029" y="173629"/>
                </a:lnTo>
                <a:lnTo>
                  <a:pt x="284118" y="160586"/>
                </a:lnTo>
                <a:lnTo>
                  <a:pt x="284480" y="147066"/>
                </a:lnTo>
                <a:lnTo>
                  <a:pt x="284166" y="133403"/>
                </a:lnTo>
                <a:lnTo>
                  <a:pt x="283197" y="120143"/>
                </a:lnTo>
                <a:lnTo>
                  <a:pt x="281558" y="107539"/>
                </a:lnTo>
                <a:lnTo>
                  <a:pt x="279238" y="95599"/>
                </a:lnTo>
                <a:lnTo>
                  <a:pt x="276225" y="84328"/>
                </a:lnTo>
                <a:lnTo>
                  <a:pt x="270876" y="69724"/>
                </a:lnTo>
                <a:lnTo>
                  <a:pt x="265163" y="58195"/>
                </a:lnTo>
                <a:lnTo>
                  <a:pt x="258437" y="47657"/>
                </a:lnTo>
                <a:lnTo>
                  <a:pt x="250698" y="38100"/>
                </a:lnTo>
                <a:lnTo>
                  <a:pt x="241057" y="28833"/>
                </a:lnTo>
                <a:lnTo>
                  <a:pt x="230952" y="21359"/>
                </a:lnTo>
                <a:lnTo>
                  <a:pt x="219726" y="14962"/>
                </a:lnTo>
                <a:lnTo>
                  <a:pt x="207391" y="9651"/>
                </a:lnTo>
                <a:lnTo>
                  <a:pt x="197203" y="6388"/>
                </a:lnTo>
                <a:lnTo>
                  <a:pt x="185461" y="3612"/>
                </a:lnTo>
                <a:lnTo>
                  <a:pt x="172929" y="1614"/>
                </a:lnTo>
                <a:lnTo>
                  <a:pt x="159618" y="405"/>
                </a:lnTo>
                <a:lnTo>
                  <a:pt x="145542" y="0"/>
                </a:lnTo>
                <a:lnTo>
                  <a:pt x="144045" y="4"/>
                </a:lnTo>
                <a:lnTo>
                  <a:pt x="130140" y="517"/>
                </a:lnTo>
                <a:lnTo>
                  <a:pt x="116944" y="1878"/>
                </a:lnTo>
                <a:lnTo>
                  <a:pt x="104461" y="4087"/>
                </a:lnTo>
                <a:lnTo>
                  <a:pt x="92698" y="7144"/>
                </a:lnTo>
                <a:lnTo>
                  <a:pt x="81661" y="11049"/>
                </a:lnTo>
                <a:lnTo>
                  <a:pt x="65790" y="18669"/>
                </a:lnTo>
                <a:lnTo>
                  <a:pt x="54991" y="25516"/>
                </a:lnTo>
                <a:lnTo>
                  <a:pt x="45169" y="33341"/>
                </a:lnTo>
                <a:lnTo>
                  <a:pt x="36322" y="42163"/>
                </a:lnTo>
                <a:lnTo>
                  <a:pt x="25802" y="55497"/>
                </a:lnTo>
                <a:lnTo>
                  <a:pt x="19257" y="66284"/>
                </a:lnTo>
                <a:lnTo>
                  <a:pt x="13668" y="77930"/>
                </a:lnTo>
                <a:lnTo>
                  <a:pt x="9017" y="90424"/>
                </a:lnTo>
                <a:lnTo>
                  <a:pt x="5948" y="101218"/>
                </a:lnTo>
                <a:lnTo>
                  <a:pt x="3355" y="113286"/>
                </a:lnTo>
                <a:lnTo>
                  <a:pt x="1495" y="125843"/>
                </a:lnTo>
                <a:lnTo>
                  <a:pt x="374" y="138883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96240" y="685800"/>
            <a:ext cx="8308848" cy="918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31544" y="2126987"/>
            <a:ext cx="287857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4394" y="2128905"/>
            <a:ext cx="6749323" cy="3328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111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sz="2000" spc="38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Prog</a:t>
            </a:r>
            <a:r>
              <a:rPr sz="20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ama</a:t>
            </a:r>
            <a:r>
              <a:rPr sz="2000" spc="6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2000" spc="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las</a:t>
            </a:r>
            <a:r>
              <a:rPr sz="2000" spc="1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Naci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-30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idas</a:t>
            </a:r>
            <a:r>
              <a:rPr sz="2000" spc="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para</a:t>
            </a:r>
            <a:r>
              <a:rPr sz="2000" spc="2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41"/>
              </a:lnSpc>
            </a:pP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sar</a:t>
            </a:r>
            <a:r>
              <a:rPr sz="20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ollo</a:t>
            </a:r>
            <a:r>
              <a:rPr sz="2000" spc="9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(PNU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r>
              <a:rPr sz="2000" spc="3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0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ne</a:t>
            </a:r>
            <a:r>
              <a:rPr sz="2000" spc="5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3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sar</a:t>
            </a:r>
            <a:r>
              <a:rPr sz="20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ollo</a:t>
            </a:r>
            <a:r>
              <a:rPr sz="2000" spc="-19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humano</a:t>
            </a:r>
            <a:r>
              <a:rPr sz="2000" spc="20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mo 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10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</a:t>
            </a:r>
            <a:r>
              <a:rPr sz="20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</a:t>
            </a:r>
            <a:r>
              <a:rPr sz="2000" spc="8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48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sz="20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ansión</a:t>
            </a:r>
            <a:r>
              <a:rPr sz="2000" spc="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200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las</a:t>
            </a:r>
            <a:r>
              <a:rPr sz="2000" spc="6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aci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ades</a:t>
            </a:r>
            <a:r>
              <a:rPr sz="2000" spc="-6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20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las p</a:t>
            </a:r>
            <a:r>
              <a:rPr sz="20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rsonas</a:t>
            </a:r>
            <a:r>
              <a:rPr sz="2000" spc="22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sz="20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3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am</a:t>
            </a:r>
            <a:r>
              <a:rPr sz="20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lían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3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ci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-25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000" spc="2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ortunida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; m</a:t>
            </a:r>
            <a:r>
              <a:rPr sz="20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diante</a:t>
            </a:r>
            <a:r>
              <a:rPr sz="2000" spc="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3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acc</a:t>
            </a:r>
            <a:r>
              <a:rPr sz="20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</a:t>
            </a:r>
            <a:r>
              <a:rPr sz="2000" spc="-24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6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2000" spc="45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caci</a:t>
            </a:r>
            <a:r>
              <a:rPr sz="20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n, la</a:t>
            </a:r>
            <a:r>
              <a:rPr sz="2000" spc="45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salu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000" spc="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3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mpl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 y</a:t>
            </a:r>
            <a:r>
              <a:rPr sz="2000" spc="19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2000" spc="45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vivi</a:t>
            </a:r>
            <a:r>
              <a:rPr sz="20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nda</a:t>
            </a:r>
            <a:r>
              <a:rPr sz="2000" spc="-14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digna;</a:t>
            </a:r>
            <a:r>
              <a:rPr sz="2000" spc="1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así</a:t>
            </a:r>
            <a:r>
              <a:rPr sz="2000" spc="18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mo</a:t>
            </a:r>
            <a:r>
              <a:rPr sz="2000" spc="-1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2000" spc="45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aran</a:t>
            </a:r>
            <a:r>
              <a:rPr sz="20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ía</a:t>
            </a:r>
            <a:r>
              <a:rPr sz="200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 </a:t>
            </a:r>
            <a:r>
              <a:rPr sz="2000" spc="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pl</a:t>
            </a:r>
            <a:r>
              <a:rPr sz="20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no di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0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ute</a:t>
            </a:r>
            <a:r>
              <a:rPr sz="20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20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las</a:t>
            </a:r>
            <a:r>
              <a:rPr sz="2000" spc="4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lib</a:t>
            </a:r>
            <a:r>
              <a:rPr sz="20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-4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000" spc="15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chos</a:t>
            </a:r>
            <a:r>
              <a:rPr sz="2000" spc="1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fundam</a:t>
            </a:r>
            <a:r>
              <a:rPr sz="2000" spc="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sz="20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5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 la</a:t>
            </a:r>
            <a:r>
              <a:rPr sz="2000" spc="44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icip</a:t>
            </a:r>
            <a:r>
              <a:rPr sz="20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ci</a:t>
            </a:r>
            <a:r>
              <a:rPr sz="20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n,</a:t>
            </a:r>
            <a:r>
              <a:rPr sz="2000" spc="1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activa</a:t>
            </a:r>
            <a:r>
              <a:rPr sz="20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000" spc="2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ons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le,</a:t>
            </a:r>
            <a:r>
              <a:rPr sz="2000" spc="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los </a:t>
            </a:r>
            <a:r>
              <a:rPr sz="2000" spc="4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ám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os q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 af</a:t>
            </a:r>
            <a:r>
              <a:rPr sz="20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ctan</a:t>
            </a:r>
            <a:r>
              <a:rPr sz="2000" spc="-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2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vi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as;</a:t>
            </a:r>
            <a:r>
              <a:rPr sz="2000" spc="-16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-3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lo</a:t>
            </a:r>
            <a:r>
              <a:rPr sz="2000" spc="28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ta</a:t>
            </a:r>
            <a:r>
              <a:rPr sz="20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to,</a:t>
            </a:r>
            <a:r>
              <a:rPr sz="2000" spc="26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incluye</a:t>
            </a:r>
            <a:r>
              <a:rPr sz="2000" spc="-2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 go</a:t>
            </a:r>
            <a:r>
              <a:rPr sz="20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abi</a:t>
            </a:r>
            <a:r>
              <a:rPr sz="20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ad</a:t>
            </a:r>
            <a:r>
              <a:rPr sz="2000" spc="1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-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ática,</a:t>
            </a:r>
            <a:r>
              <a:rPr sz="2000" spc="18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2000" spc="45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vi</a:t>
            </a:r>
            <a:r>
              <a:rPr sz="20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ilancia</a:t>
            </a:r>
            <a:r>
              <a:rPr sz="2000" spc="-2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ciu</a:t>
            </a:r>
            <a:r>
              <a:rPr sz="20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ana</a:t>
            </a:r>
            <a:r>
              <a:rPr sz="2000" spc="55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 la</a:t>
            </a:r>
            <a:r>
              <a:rPr sz="2000" spc="44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0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ración</a:t>
            </a:r>
            <a:r>
              <a:rPr sz="20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 </a:t>
            </a:r>
            <a:r>
              <a:rPr sz="2000" spc="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</a:t>
            </a:r>
            <a:r>
              <a:rPr sz="20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sz="20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cial.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509986"/>
            <a:ext cx="2334525" cy="333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arr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um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Sost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1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1100" dirty="0">
              <a:latin typeface="Times New Roman"/>
              <a:cs typeface="Times New Roman"/>
            </a:endParaRPr>
          </a:p>
          <a:p>
            <a:pPr marL="126644" marR="135556" algn="ctr">
              <a:lnSpc>
                <a:spcPct val="95825"/>
              </a:lnSpc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1544" y="6593806"/>
            <a:ext cx="955281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13/01/2017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94142" y="6593806"/>
            <a:ext cx="13899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88C5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6" y="224"/>
            <a:ext cx="9143238" cy="6857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1523" y="544461"/>
            <a:ext cx="8640953" cy="556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5173" y="538111"/>
            <a:ext cx="8653653" cy="5575300"/>
          </a:xfrm>
          <a:custGeom>
            <a:avLst/>
            <a:gdLst/>
            <a:ahLst/>
            <a:cxnLst/>
            <a:rect l="l" t="t" r="r" b="b"/>
            <a:pathLst>
              <a:path w="8653653" h="5575300">
                <a:moveTo>
                  <a:pt x="0" y="5575300"/>
                </a:moveTo>
                <a:lnTo>
                  <a:pt x="8653653" y="5575300"/>
                </a:lnTo>
                <a:lnTo>
                  <a:pt x="8653653" y="0"/>
                </a:lnTo>
                <a:lnTo>
                  <a:pt x="0" y="0"/>
                </a:lnTo>
                <a:lnTo>
                  <a:pt x="0" y="55753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09950" y="6509986"/>
            <a:ext cx="2334525" cy="333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arr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um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Sost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1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1100" dirty="0">
              <a:latin typeface="Times New Roman"/>
              <a:cs typeface="Times New Roman"/>
            </a:endParaRPr>
          </a:p>
          <a:p>
            <a:pPr marL="126644" marR="135556" algn="ctr">
              <a:lnSpc>
                <a:spcPct val="95825"/>
              </a:lnSpc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1544" y="6593806"/>
            <a:ext cx="955281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13/01/2017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01178" y="6593806"/>
            <a:ext cx="232403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5173" y="538111"/>
            <a:ext cx="8653653" cy="5575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object 8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88C5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6" y="224"/>
            <a:ext cx="9143238" cy="6857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69682" y="1338834"/>
            <a:ext cx="155689" cy="233425"/>
          </a:xfrm>
          <a:custGeom>
            <a:avLst/>
            <a:gdLst/>
            <a:ahLst/>
            <a:cxnLst/>
            <a:rect l="l" t="t" r="r" b="b"/>
            <a:pathLst>
              <a:path w="155689" h="233425">
                <a:moveTo>
                  <a:pt x="68465" y="170941"/>
                </a:moveTo>
                <a:lnTo>
                  <a:pt x="72097" y="172338"/>
                </a:lnTo>
                <a:lnTo>
                  <a:pt x="75857" y="173100"/>
                </a:lnTo>
                <a:lnTo>
                  <a:pt x="79616" y="173989"/>
                </a:lnTo>
                <a:lnTo>
                  <a:pt x="83743" y="174498"/>
                </a:lnTo>
                <a:lnTo>
                  <a:pt x="88252" y="174498"/>
                </a:lnTo>
                <a:lnTo>
                  <a:pt x="105720" y="172405"/>
                </a:lnTo>
                <a:lnTo>
                  <a:pt x="117208" y="168148"/>
                </a:lnTo>
                <a:lnTo>
                  <a:pt x="129679" y="159897"/>
                </a:lnTo>
                <a:lnTo>
                  <a:pt x="138417" y="150367"/>
                </a:lnTo>
                <a:lnTo>
                  <a:pt x="146955" y="134932"/>
                </a:lnTo>
                <a:lnTo>
                  <a:pt x="151244" y="122174"/>
                </a:lnTo>
                <a:lnTo>
                  <a:pt x="153684" y="111062"/>
                </a:lnTo>
                <a:lnTo>
                  <a:pt x="155198" y="98465"/>
                </a:lnTo>
                <a:lnTo>
                  <a:pt x="155689" y="84962"/>
                </a:lnTo>
                <a:lnTo>
                  <a:pt x="155504" y="76953"/>
                </a:lnTo>
                <a:lnTo>
                  <a:pt x="154388" y="64209"/>
                </a:lnTo>
                <a:lnTo>
                  <a:pt x="152260" y="52069"/>
                </a:lnTo>
                <a:lnTo>
                  <a:pt x="147043" y="35839"/>
                </a:lnTo>
                <a:lnTo>
                  <a:pt x="141211" y="25018"/>
                </a:lnTo>
                <a:lnTo>
                  <a:pt x="132118" y="14199"/>
                </a:lnTo>
                <a:lnTo>
                  <a:pt x="121780" y="6730"/>
                </a:lnTo>
                <a:lnTo>
                  <a:pt x="106368" y="1236"/>
                </a:lnTo>
                <a:lnTo>
                  <a:pt x="92760" y="0"/>
                </a:lnTo>
                <a:lnTo>
                  <a:pt x="87337" y="0"/>
                </a:lnTo>
                <a:lnTo>
                  <a:pt x="82219" y="635"/>
                </a:lnTo>
                <a:lnTo>
                  <a:pt x="77419" y="1777"/>
                </a:lnTo>
                <a:lnTo>
                  <a:pt x="72618" y="2920"/>
                </a:lnTo>
                <a:lnTo>
                  <a:pt x="67970" y="4699"/>
                </a:lnTo>
                <a:lnTo>
                  <a:pt x="63461" y="7112"/>
                </a:lnTo>
                <a:lnTo>
                  <a:pt x="58953" y="9398"/>
                </a:lnTo>
                <a:lnTo>
                  <a:pt x="54533" y="12318"/>
                </a:lnTo>
                <a:lnTo>
                  <a:pt x="50203" y="15875"/>
                </a:lnTo>
                <a:lnTo>
                  <a:pt x="45859" y="19430"/>
                </a:lnTo>
                <a:lnTo>
                  <a:pt x="41440" y="23494"/>
                </a:lnTo>
                <a:lnTo>
                  <a:pt x="36931" y="28066"/>
                </a:lnTo>
                <a:lnTo>
                  <a:pt x="36931" y="9905"/>
                </a:lnTo>
                <a:lnTo>
                  <a:pt x="29679" y="3682"/>
                </a:lnTo>
                <a:lnTo>
                  <a:pt x="22021" y="2920"/>
                </a:lnTo>
                <a:lnTo>
                  <a:pt x="14973" y="2920"/>
                </a:lnTo>
                <a:lnTo>
                  <a:pt x="7264" y="3682"/>
                </a:lnTo>
                <a:lnTo>
                  <a:pt x="0" y="9905"/>
                </a:lnTo>
                <a:lnTo>
                  <a:pt x="0" y="227075"/>
                </a:lnTo>
                <a:lnTo>
                  <a:pt x="8496" y="232537"/>
                </a:lnTo>
                <a:lnTo>
                  <a:pt x="17576" y="233425"/>
                </a:lnTo>
                <a:lnTo>
                  <a:pt x="26123" y="233425"/>
                </a:lnTo>
                <a:lnTo>
                  <a:pt x="35204" y="232537"/>
                </a:lnTo>
                <a:lnTo>
                  <a:pt x="42659" y="229107"/>
                </a:lnTo>
                <a:lnTo>
                  <a:pt x="43700" y="225932"/>
                </a:lnTo>
                <a:lnTo>
                  <a:pt x="43700" y="153162"/>
                </a:lnTo>
                <a:lnTo>
                  <a:pt x="47396" y="156717"/>
                </a:lnTo>
                <a:lnTo>
                  <a:pt x="50977" y="159765"/>
                </a:lnTo>
                <a:lnTo>
                  <a:pt x="54444" y="162432"/>
                </a:lnTo>
                <a:lnTo>
                  <a:pt x="57912" y="165100"/>
                </a:lnTo>
                <a:lnTo>
                  <a:pt x="61417" y="167386"/>
                </a:lnTo>
                <a:lnTo>
                  <a:pt x="61214" y="131063"/>
                </a:lnTo>
                <a:lnTo>
                  <a:pt x="55664" y="126745"/>
                </a:lnTo>
                <a:lnTo>
                  <a:pt x="49822" y="120776"/>
                </a:lnTo>
                <a:lnTo>
                  <a:pt x="43700" y="113029"/>
                </a:lnTo>
                <a:lnTo>
                  <a:pt x="43700" y="62102"/>
                </a:lnTo>
                <a:lnTo>
                  <a:pt x="47167" y="57530"/>
                </a:lnTo>
                <a:lnTo>
                  <a:pt x="50457" y="53593"/>
                </a:lnTo>
                <a:lnTo>
                  <a:pt x="53581" y="50418"/>
                </a:lnTo>
                <a:lnTo>
                  <a:pt x="56705" y="47370"/>
                </a:lnTo>
                <a:lnTo>
                  <a:pt x="59740" y="44830"/>
                </a:lnTo>
                <a:lnTo>
                  <a:pt x="62687" y="42799"/>
                </a:lnTo>
                <a:lnTo>
                  <a:pt x="65633" y="40893"/>
                </a:lnTo>
                <a:lnTo>
                  <a:pt x="68516" y="39496"/>
                </a:lnTo>
                <a:lnTo>
                  <a:pt x="71348" y="38607"/>
                </a:lnTo>
                <a:lnTo>
                  <a:pt x="74180" y="37718"/>
                </a:lnTo>
                <a:lnTo>
                  <a:pt x="77050" y="37337"/>
                </a:lnTo>
                <a:lnTo>
                  <a:pt x="85712" y="37337"/>
                </a:lnTo>
                <a:lnTo>
                  <a:pt x="90538" y="38735"/>
                </a:lnTo>
                <a:lnTo>
                  <a:pt x="94411" y="41528"/>
                </a:lnTo>
                <a:lnTo>
                  <a:pt x="98285" y="44323"/>
                </a:lnTo>
                <a:lnTo>
                  <a:pt x="101460" y="48132"/>
                </a:lnTo>
                <a:lnTo>
                  <a:pt x="103746" y="52958"/>
                </a:lnTo>
                <a:lnTo>
                  <a:pt x="106159" y="57657"/>
                </a:lnTo>
                <a:lnTo>
                  <a:pt x="107810" y="62991"/>
                </a:lnTo>
                <a:lnTo>
                  <a:pt x="108826" y="69087"/>
                </a:lnTo>
                <a:lnTo>
                  <a:pt x="109842" y="75183"/>
                </a:lnTo>
                <a:lnTo>
                  <a:pt x="110223" y="81533"/>
                </a:lnTo>
                <a:lnTo>
                  <a:pt x="110223" y="93979"/>
                </a:lnTo>
                <a:lnTo>
                  <a:pt x="109715" y="99949"/>
                </a:lnTo>
                <a:lnTo>
                  <a:pt x="108445" y="105790"/>
                </a:lnTo>
                <a:lnTo>
                  <a:pt x="107302" y="111632"/>
                </a:lnTo>
                <a:lnTo>
                  <a:pt x="105397" y="116966"/>
                </a:lnTo>
                <a:lnTo>
                  <a:pt x="102857" y="121665"/>
                </a:lnTo>
                <a:lnTo>
                  <a:pt x="100279" y="126364"/>
                </a:lnTo>
                <a:lnTo>
                  <a:pt x="97015" y="130175"/>
                </a:lnTo>
                <a:lnTo>
                  <a:pt x="93027" y="132968"/>
                </a:lnTo>
                <a:lnTo>
                  <a:pt x="89039" y="135889"/>
                </a:lnTo>
                <a:lnTo>
                  <a:pt x="84213" y="137287"/>
                </a:lnTo>
                <a:lnTo>
                  <a:pt x="72542" y="137287"/>
                </a:lnTo>
                <a:lnTo>
                  <a:pt x="68465" y="1709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30896" y="1469898"/>
            <a:ext cx="11328" cy="39877"/>
          </a:xfrm>
          <a:custGeom>
            <a:avLst/>
            <a:gdLst/>
            <a:ahLst/>
            <a:cxnLst/>
            <a:rect l="l" t="t" r="r" b="b"/>
            <a:pathLst>
              <a:path w="11328" h="39877">
                <a:moveTo>
                  <a:pt x="5549" y="4190"/>
                </a:moveTo>
                <a:lnTo>
                  <a:pt x="0" y="0"/>
                </a:lnTo>
                <a:lnTo>
                  <a:pt x="203" y="36322"/>
                </a:lnTo>
                <a:lnTo>
                  <a:pt x="3721" y="38100"/>
                </a:lnTo>
                <a:lnTo>
                  <a:pt x="7251" y="39877"/>
                </a:lnTo>
                <a:lnTo>
                  <a:pt x="11328" y="6223"/>
                </a:lnTo>
                <a:lnTo>
                  <a:pt x="5549" y="41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60170" y="1267967"/>
            <a:ext cx="43688" cy="242189"/>
          </a:xfrm>
          <a:custGeom>
            <a:avLst/>
            <a:gdLst/>
            <a:ahLst/>
            <a:cxnLst/>
            <a:rect l="l" t="t" r="r" b="b"/>
            <a:pathLst>
              <a:path w="43688" h="242189">
                <a:moveTo>
                  <a:pt x="1778" y="239395"/>
                </a:moveTo>
                <a:lnTo>
                  <a:pt x="4571" y="240665"/>
                </a:lnTo>
                <a:lnTo>
                  <a:pt x="8509" y="241681"/>
                </a:lnTo>
                <a:lnTo>
                  <a:pt x="11303" y="241935"/>
                </a:lnTo>
                <a:lnTo>
                  <a:pt x="14096" y="242189"/>
                </a:lnTo>
                <a:lnTo>
                  <a:pt x="29718" y="242189"/>
                </a:lnTo>
                <a:lnTo>
                  <a:pt x="32385" y="241935"/>
                </a:lnTo>
                <a:lnTo>
                  <a:pt x="35179" y="241681"/>
                </a:lnTo>
                <a:lnTo>
                  <a:pt x="39116" y="240665"/>
                </a:lnTo>
                <a:lnTo>
                  <a:pt x="42671" y="238506"/>
                </a:lnTo>
                <a:lnTo>
                  <a:pt x="43688" y="235458"/>
                </a:lnTo>
                <a:lnTo>
                  <a:pt x="43688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6" y="0"/>
                </a:lnTo>
                <a:lnTo>
                  <a:pt x="8509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8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47038" y="1341754"/>
            <a:ext cx="43687" cy="168402"/>
          </a:xfrm>
          <a:custGeom>
            <a:avLst/>
            <a:gdLst/>
            <a:ahLst/>
            <a:cxnLst/>
            <a:rect l="l" t="t" r="r" b="b"/>
            <a:pathLst>
              <a:path w="43687" h="168402">
                <a:moveTo>
                  <a:pt x="1778" y="165608"/>
                </a:moveTo>
                <a:lnTo>
                  <a:pt x="4571" y="166878"/>
                </a:lnTo>
                <a:lnTo>
                  <a:pt x="8509" y="167894"/>
                </a:lnTo>
                <a:lnTo>
                  <a:pt x="11303" y="168148"/>
                </a:lnTo>
                <a:lnTo>
                  <a:pt x="14096" y="168402"/>
                </a:lnTo>
                <a:lnTo>
                  <a:pt x="29718" y="168402"/>
                </a:lnTo>
                <a:lnTo>
                  <a:pt x="32384" y="168148"/>
                </a:lnTo>
                <a:lnTo>
                  <a:pt x="35178" y="167894"/>
                </a:lnTo>
                <a:lnTo>
                  <a:pt x="39115" y="166878"/>
                </a:lnTo>
                <a:lnTo>
                  <a:pt x="42671" y="164719"/>
                </a:lnTo>
                <a:lnTo>
                  <a:pt x="43687" y="161671"/>
                </a:lnTo>
                <a:lnTo>
                  <a:pt x="43687" y="6223"/>
                </a:lnTo>
                <a:lnTo>
                  <a:pt x="42037" y="3429"/>
                </a:lnTo>
                <a:lnTo>
                  <a:pt x="39115" y="2032"/>
                </a:lnTo>
                <a:lnTo>
                  <a:pt x="35178" y="889"/>
                </a:lnTo>
                <a:lnTo>
                  <a:pt x="32384" y="635"/>
                </a:lnTo>
                <a:lnTo>
                  <a:pt x="29718" y="254"/>
                </a:lnTo>
                <a:lnTo>
                  <a:pt x="26162" y="0"/>
                </a:lnTo>
                <a:lnTo>
                  <a:pt x="17525" y="0"/>
                </a:lnTo>
                <a:lnTo>
                  <a:pt x="14096" y="254"/>
                </a:lnTo>
                <a:lnTo>
                  <a:pt x="11303" y="635"/>
                </a:lnTo>
                <a:lnTo>
                  <a:pt x="8509" y="889"/>
                </a:lnTo>
                <a:lnTo>
                  <a:pt x="4571" y="2032"/>
                </a:lnTo>
                <a:lnTo>
                  <a:pt x="1015" y="4318"/>
                </a:lnTo>
                <a:lnTo>
                  <a:pt x="0" y="7366"/>
                </a:lnTo>
                <a:lnTo>
                  <a:pt x="0" y="162814"/>
                </a:lnTo>
                <a:lnTo>
                  <a:pt x="1778" y="165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43736" y="1273810"/>
            <a:ext cx="50291" cy="45847"/>
          </a:xfrm>
          <a:custGeom>
            <a:avLst/>
            <a:gdLst/>
            <a:ahLst/>
            <a:cxnLst/>
            <a:rect l="l" t="t" r="r" b="b"/>
            <a:pathLst>
              <a:path w="50291" h="45847">
                <a:moveTo>
                  <a:pt x="50291" y="22605"/>
                </a:moveTo>
                <a:lnTo>
                  <a:pt x="50291" y="14097"/>
                </a:lnTo>
                <a:lnTo>
                  <a:pt x="48513" y="8254"/>
                </a:lnTo>
                <a:lnTo>
                  <a:pt x="45084" y="4952"/>
                </a:lnTo>
                <a:lnTo>
                  <a:pt x="41655" y="1650"/>
                </a:lnTo>
                <a:lnTo>
                  <a:pt x="35051" y="0"/>
                </a:lnTo>
                <a:lnTo>
                  <a:pt x="15493" y="0"/>
                </a:lnTo>
                <a:lnTo>
                  <a:pt x="8889" y="1777"/>
                </a:lnTo>
                <a:lnTo>
                  <a:pt x="5333" y="5206"/>
                </a:lnTo>
                <a:lnTo>
                  <a:pt x="1777" y="8509"/>
                </a:lnTo>
                <a:lnTo>
                  <a:pt x="0" y="14604"/>
                </a:lnTo>
                <a:lnTo>
                  <a:pt x="0" y="31876"/>
                </a:lnTo>
                <a:lnTo>
                  <a:pt x="1777" y="37718"/>
                </a:lnTo>
                <a:lnTo>
                  <a:pt x="5079" y="40893"/>
                </a:lnTo>
                <a:lnTo>
                  <a:pt x="8508" y="44195"/>
                </a:lnTo>
                <a:lnTo>
                  <a:pt x="15112" y="45847"/>
                </a:lnTo>
                <a:lnTo>
                  <a:pt x="34670" y="45847"/>
                </a:lnTo>
                <a:lnTo>
                  <a:pt x="41401" y="44068"/>
                </a:lnTo>
                <a:lnTo>
                  <a:pt x="44957" y="40766"/>
                </a:lnTo>
                <a:lnTo>
                  <a:pt x="48513" y="37464"/>
                </a:lnTo>
                <a:lnTo>
                  <a:pt x="50291" y="31368"/>
                </a:lnTo>
                <a:lnTo>
                  <a:pt x="50291" y="2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24508" y="1339088"/>
            <a:ext cx="126491" cy="173989"/>
          </a:xfrm>
          <a:custGeom>
            <a:avLst/>
            <a:gdLst/>
            <a:ahLst/>
            <a:cxnLst/>
            <a:rect l="l" t="t" r="r" b="b"/>
            <a:pathLst>
              <a:path w="126491" h="173989">
                <a:moveTo>
                  <a:pt x="44842" y="85058"/>
                </a:moveTo>
                <a:lnTo>
                  <a:pt x="45961" y="70317"/>
                </a:lnTo>
                <a:lnTo>
                  <a:pt x="48946" y="58093"/>
                </a:lnTo>
                <a:lnTo>
                  <a:pt x="53847" y="48387"/>
                </a:lnTo>
                <a:lnTo>
                  <a:pt x="56208" y="45312"/>
                </a:lnTo>
                <a:lnTo>
                  <a:pt x="66450" y="37797"/>
                </a:lnTo>
                <a:lnTo>
                  <a:pt x="79755" y="35306"/>
                </a:lnTo>
                <a:lnTo>
                  <a:pt x="85597" y="35306"/>
                </a:lnTo>
                <a:lnTo>
                  <a:pt x="90550" y="36067"/>
                </a:lnTo>
                <a:lnTo>
                  <a:pt x="94741" y="37719"/>
                </a:lnTo>
                <a:lnTo>
                  <a:pt x="98932" y="39370"/>
                </a:lnTo>
                <a:lnTo>
                  <a:pt x="102489" y="41148"/>
                </a:lnTo>
                <a:lnTo>
                  <a:pt x="105409" y="43179"/>
                </a:lnTo>
                <a:lnTo>
                  <a:pt x="108458" y="45085"/>
                </a:lnTo>
                <a:lnTo>
                  <a:pt x="111124" y="46862"/>
                </a:lnTo>
                <a:lnTo>
                  <a:pt x="115442" y="50164"/>
                </a:lnTo>
                <a:lnTo>
                  <a:pt x="119506" y="50926"/>
                </a:lnTo>
                <a:lnTo>
                  <a:pt x="122809" y="49529"/>
                </a:lnTo>
                <a:lnTo>
                  <a:pt x="124078" y="46862"/>
                </a:lnTo>
                <a:lnTo>
                  <a:pt x="125222" y="44069"/>
                </a:lnTo>
                <a:lnTo>
                  <a:pt x="125729" y="39370"/>
                </a:lnTo>
                <a:lnTo>
                  <a:pt x="125729" y="27432"/>
                </a:lnTo>
                <a:lnTo>
                  <a:pt x="125348" y="23367"/>
                </a:lnTo>
                <a:lnTo>
                  <a:pt x="124840" y="20192"/>
                </a:lnTo>
                <a:lnTo>
                  <a:pt x="123571" y="16890"/>
                </a:lnTo>
                <a:lnTo>
                  <a:pt x="120903" y="13588"/>
                </a:lnTo>
                <a:lnTo>
                  <a:pt x="117474" y="10922"/>
                </a:lnTo>
                <a:lnTo>
                  <a:pt x="114427" y="9144"/>
                </a:lnTo>
                <a:lnTo>
                  <a:pt x="111378" y="7365"/>
                </a:lnTo>
                <a:lnTo>
                  <a:pt x="104012" y="4445"/>
                </a:lnTo>
                <a:lnTo>
                  <a:pt x="96011" y="2032"/>
                </a:lnTo>
                <a:lnTo>
                  <a:pt x="87122" y="381"/>
                </a:lnTo>
                <a:lnTo>
                  <a:pt x="82550" y="0"/>
                </a:lnTo>
                <a:lnTo>
                  <a:pt x="77850" y="0"/>
                </a:lnTo>
                <a:lnTo>
                  <a:pt x="71327" y="203"/>
                </a:lnTo>
                <a:lnTo>
                  <a:pt x="58563" y="1905"/>
                </a:lnTo>
                <a:lnTo>
                  <a:pt x="46735" y="5334"/>
                </a:lnTo>
                <a:lnTo>
                  <a:pt x="31666" y="13326"/>
                </a:lnTo>
                <a:lnTo>
                  <a:pt x="22097" y="21844"/>
                </a:lnTo>
                <a:lnTo>
                  <a:pt x="17833" y="26841"/>
                </a:lnTo>
                <a:lnTo>
                  <a:pt x="11144" y="37394"/>
                </a:lnTo>
                <a:lnTo>
                  <a:pt x="5841" y="49784"/>
                </a:lnTo>
                <a:lnTo>
                  <a:pt x="2328" y="63313"/>
                </a:lnTo>
                <a:lnTo>
                  <a:pt x="590" y="75991"/>
                </a:lnTo>
                <a:lnTo>
                  <a:pt x="0" y="89915"/>
                </a:lnTo>
                <a:lnTo>
                  <a:pt x="426" y="101393"/>
                </a:lnTo>
                <a:lnTo>
                  <a:pt x="2041" y="114052"/>
                </a:lnTo>
                <a:lnTo>
                  <a:pt x="4825" y="125602"/>
                </a:lnTo>
                <a:lnTo>
                  <a:pt x="11850" y="142094"/>
                </a:lnTo>
                <a:lnTo>
                  <a:pt x="18922" y="152146"/>
                </a:lnTo>
                <a:lnTo>
                  <a:pt x="30593" y="162410"/>
                </a:lnTo>
                <a:lnTo>
                  <a:pt x="42036" y="168528"/>
                </a:lnTo>
                <a:lnTo>
                  <a:pt x="48093" y="170612"/>
                </a:lnTo>
                <a:lnTo>
                  <a:pt x="60312" y="173153"/>
                </a:lnTo>
                <a:lnTo>
                  <a:pt x="73786" y="173989"/>
                </a:lnTo>
                <a:lnTo>
                  <a:pt x="79120" y="173989"/>
                </a:lnTo>
                <a:lnTo>
                  <a:pt x="84200" y="173609"/>
                </a:lnTo>
                <a:lnTo>
                  <a:pt x="89280" y="172592"/>
                </a:lnTo>
                <a:lnTo>
                  <a:pt x="94233" y="171703"/>
                </a:lnTo>
                <a:lnTo>
                  <a:pt x="98932" y="170561"/>
                </a:lnTo>
                <a:lnTo>
                  <a:pt x="103250" y="169037"/>
                </a:lnTo>
                <a:lnTo>
                  <a:pt x="107441" y="167512"/>
                </a:lnTo>
                <a:lnTo>
                  <a:pt x="111252" y="165735"/>
                </a:lnTo>
                <a:lnTo>
                  <a:pt x="114680" y="163829"/>
                </a:lnTo>
                <a:lnTo>
                  <a:pt x="117983" y="161925"/>
                </a:lnTo>
                <a:lnTo>
                  <a:pt x="120396" y="160400"/>
                </a:lnTo>
                <a:lnTo>
                  <a:pt x="124078" y="156590"/>
                </a:lnTo>
                <a:lnTo>
                  <a:pt x="125222" y="153797"/>
                </a:lnTo>
                <a:lnTo>
                  <a:pt x="125729" y="151002"/>
                </a:lnTo>
                <a:lnTo>
                  <a:pt x="126237" y="147192"/>
                </a:lnTo>
                <a:lnTo>
                  <a:pt x="126491" y="142748"/>
                </a:lnTo>
                <a:lnTo>
                  <a:pt x="126365" y="132714"/>
                </a:lnTo>
                <a:lnTo>
                  <a:pt x="125856" y="127888"/>
                </a:lnTo>
                <a:lnTo>
                  <a:pt x="125094" y="124333"/>
                </a:lnTo>
                <a:lnTo>
                  <a:pt x="124205" y="121665"/>
                </a:lnTo>
                <a:lnTo>
                  <a:pt x="120903" y="120269"/>
                </a:lnTo>
                <a:lnTo>
                  <a:pt x="117602" y="121158"/>
                </a:lnTo>
                <a:lnTo>
                  <a:pt x="113156" y="124713"/>
                </a:lnTo>
                <a:lnTo>
                  <a:pt x="110490" y="126746"/>
                </a:lnTo>
                <a:lnTo>
                  <a:pt x="107187" y="128904"/>
                </a:lnTo>
                <a:lnTo>
                  <a:pt x="104012" y="131190"/>
                </a:lnTo>
                <a:lnTo>
                  <a:pt x="100203" y="133096"/>
                </a:lnTo>
                <a:lnTo>
                  <a:pt x="95884" y="134874"/>
                </a:lnTo>
                <a:lnTo>
                  <a:pt x="91566" y="136778"/>
                </a:lnTo>
                <a:lnTo>
                  <a:pt x="86359" y="137667"/>
                </a:lnTo>
                <a:lnTo>
                  <a:pt x="74422" y="137667"/>
                </a:lnTo>
                <a:lnTo>
                  <a:pt x="69214" y="136525"/>
                </a:lnTo>
                <a:lnTo>
                  <a:pt x="64769" y="134365"/>
                </a:lnTo>
                <a:lnTo>
                  <a:pt x="60325" y="132207"/>
                </a:lnTo>
                <a:lnTo>
                  <a:pt x="56641" y="129032"/>
                </a:lnTo>
                <a:lnTo>
                  <a:pt x="53720" y="124840"/>
                </a:lnTo>
                <a:lnTo>
                  <a:pt x="50800" y="120523"/>
                </a:lnTo>
                <a:lnTo>
                  <a:pt x="48513" y="115188"/>
                </a:lnTo>
                <a:lnTo>
                  <a:pt x="46989" y="108838"/>
                </a:lnTo>
                <a:lnTo>
                  <a:pt x="45592" y="102488"/>
                </a:lnTo>
                <a:lnTo>
                  <a:pt x="44830" y="95123"/>
                </a:lnTo>
                <a:lnTo>
                  <a:pt x="44842" y="850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72208" y="1338834"/>
            <a:ext cx="105283" cy="174498"/>
          </a:xfrm>
          <a:custGeom>
            <a:avLst/>
            <a:gdLst/>
            <a:ahLst/>
            <a:cxnLst/>
            <a:rect l="l" t="t" r="r" b="b"/>
            <a:pathLst>
              <a:path w="105283" h="174498">
                <a:moveTo>
                  <a:pt x="8509" y="27686"/>
                </a:moveTo>
                <a:lnTo>
                  <a:pt x="8636" y="36321"/>
                </a:lnTo>
                <a:lnTo>
                  <a:pt x="9398" y="40766"/>
                </a:lnTo>
                <a:lnTo>
                  <a:pt x="10541" y="44068"/>
                </a:lnTo>
                <a:lnTo>
                  <a:pt x="12954" y="47498"/>
                </a:lnTo>
                <a:lnTo>
                  <a:pt x="16256" y="48767"/>
                </a:lnTo>
                <a:lnTo>
                  <a:pt x="20574" y="47878"/>
                </a:lnTo>
                <a:lnTo>
                  <a:pt x="23495" y="46354"/>
                </a:lnTo>
                <a:lnTo>
                  <a:pt x="26416" y="44703"/>
                </a:lnTo>
                <a:lnTo>
                  <a:pt x="30099" y="42925"/>
                </a:lnTo>
                <a:lnTo>
                  <a:pt x="34543" y="40893"/>
                </a:lnTo>
                <a:lnTo>
                  <a:pt x="38862" y="38988"/>
                </a:lnTo>
                <a:lnTo>
                  <a:pt x="43942" y="37211"/>
                </a:lnTo>
                <a:lnTo>
                  <a:pt x="49657" y="35560"/>
                </a:lnTo>
                <a:lnTo>
                  <a:pt x="55372" y="33908"/>
                </a:lnTo>
                <a:lnTo>
                  <a:pt x="61849" y="33146"/>
                </a:lnTo>
                <a:lnTo>
                  <a:pt x="74676" y="33146"/>
                </a:lnTo>
                <a:lnTo>
                  <a:pt x="79375" y="33781"/>
                </a:lnTo>
                <a:lnTo>
                  <a:pt x="83185" y="34925"/>
                </a:lnTo>
                <a:lnTo>
                  <a:pt x="86868" y="36067"/>
                </a:lnTo>
                <a:lnTo>
                  <a:pt x="89916" y="37845"/>
                </a:lnTo>
                <a:lnTo>
                  <a:pt x="94361" y="42671"/>
                </a:lnTo>
                <a:lnTo>
                  <a:pt x="96012" y="45719"/>
                </a:lnTo>
                <a:lnTo>
                  <a:pt x="97028" y="49402"/>
                </a:lnTo>
                <a:lnTo>
                  <a:pt x="98043" y="52958"/>
                </a:lnTo>
                <a:lnTo>
                  <a:pt x="98552" y="57276"/>
                </a:lnTo>
                <a:lnTo>
                  <a:pt x="98552" y="71500"/>
                </a:lnTo>
                <a:lnTo>
                  <a:pt x="83439" y="71500"/>
                </a:lnTo>
                <a:lnTo>
                  <a:pt x="71336" y="71781"/>
                </a:lnTo>
                <a:lnTo>
                  <a:pt x="58609" y="72795"/>
                </a:lnTo>
                <a:lnTo>
                  <a:pt x="47117" y="74549"/>
                </a:lnTo>
                <a:lnTo>
                  <a:pt x="44492" y="75123"/>
                </a:lnTo>
                <a:lnTo>
                  <a:pt x="31714" y="78981"/>
                </a:lnTo>
                <a:lnTo>
                  <a:pt x="21082" y="84200"/>
                </a:lnTo>
                <a:lnTo>
                  <a:pt x="14097" y="88518"/>
                </a:lnTo>
                <a:lnTo>
                  <a:pt x="8763" y="93979"/>
                </a:lnTo>
                <a:lnTo>
                  <a:pt x="5334" y="100711"/>
                </a:lnTo>
                <a:lnTo>
                  <a:pt x="1778" y="107314"/>
                </a:lnTo>
                <a:lnTo>
                  <a:pt x="0" y="115188"/>
                </a:lnTo>
                <a:lnTo>
                  <a:pt x="0" y="132461"/>
                </a:lnTo>
                <a:lnTo>
                  <a:pt x="1397" y="139826"/>
                </a:lnTo>
                <a:lnTo>
                  <a:pt x="4191" y="146050"/>
                </a:lnTo>
                <a:lnTo>
                  <a:pt x="6985" y="152273"/>
                </a:lnTo>
                <a:lnTo>
                  <a:pt x="10795" y="157479"/>
                </a:lnTo>
                <a:lnTo>
                  <a:pt x="15875" y="161670"/>
                </a:lnTo>
                <a:lnTo>
                  <a:pt x="20955" y="165988"/>
                </a:lnTo>
                <a:lnTo>
                  <a:pt x="26797" y="169163"/>
                </a:lnTo>
                <a:lnTo>
                  <a:pt x="33782" y="171195"/>
                </a:lnTo>
                <a:lnTo>
                  <a:pt x="40640" y="173354"/>
                </a:lnTo>
                <a:lnTo>
                  <a:pt x="48133" y="174498"/>
                </a:lnTo>
                <a:lnTo>
                  <a:pt x="56388" y="174498"/>
                </a:lnTo>
                <a:lnTo>
                  <a:pt x="48768" y="138049"/>
                </a:lnTo>
                <a:lnTo>
                  <a:pt x="44704" y="134365"/>
                </a:lnTo>
                <a:lnTo>
                  <a:pt x="42672" y="129286"/>
                </a:lnTo>
                <a:lnTo>
                  <a:pt x="42672" y="118999"/>
                </a:lnTo>
                <a:lnTo>
                  <a:pt x="43434" y="115569"/>
                </a:lnTo>
                <a:lnTo>
                  <a:pt x="44831" y="112649"/>
                </a:lnTo>
                <a:lnTo>
                  <a:pt x="46228" y="109727"/>
                </a:lnTo>
                <a:lnTo>
                  <a:pt x="48514" y="107187"/>
                </a:lnTo>
                <a:lnTo>
                  <a:pt x="51689" y="105155"/>
                </a:lnTo>
                <a:lnTo>
                  <a:pt x="54737" y="102996"/>
                </a:lnTo>
                <a:lnTo>
                  <a:pt x="58801" y="101473"/>
                </a:lnTo>
                <a:lnTo>
                  <a:pt x="63754" y="100456"/>
                </a:lnTo>
                <a:lnTo>
                  <a:pt x="68834" y="99313"/>
                </a:lnTo>
                <a:lnTo>
                  <a:pt x="74803" y="98805"/>
                </a:lnTo>
                <a:lnTo>
                  <a:pt x="98552" y="98805"/>
                </a:lnTo>
                <a:lnTo>
                  <a:pt x="98552" y="125221"/>
                </a:lnTo>
                <a:lnTo>
                  <a:pt x="93218" y="131190"/>
                </a:lnTo>
                <a:lnTo>
                  <a:pt x="95748" y="161424"/>
                </a:lnTo>
                <a:lnTo>
                  <a:pt x="105283" y="152780"/>
                </a:lnTo>
                <a:lnTo>
                  <a:pt x="104140" y="3555"/>
                </a:lnTo>
                <a:lnTo>
                  <a:pt x="99055" y="2370"/>
                </a:lnTo>
                <a:lnTo>
                  <a:pt x="86879" y="609"/>
                </a:lnTo>
                <a:lnTo>
                  <a:pt x="73025" y="0"/>
                </a:lnTo>
                <a:lnTo>
                  <a:pt x="66167" y="0"/>
                </a:lnTo>
                <a:lnTo>
                  <a:pt x="59563" y="635"/>
                </a:lnTo>
                <a:lnTo>
                  <a:pt x="53086" y="1650"/>
                </a:lnTo>
                <a:lnTo>
                  <a:pt x="46736" y="2793"/>
                </a:lnTo>
                <a:lnTo>
                  <a:pt x="40767" y="4190"/>
                </a:lnTo>
                <a:lnTo>
                  <a:pt x="35433" y="5968"/>
                </a:lnTo>
                <a:lnTo>
                  <a:pt x="29972" y="7619"/>
                </a:lnTo>
                <a:lnTo>
                  <a:pt x="25146" y="9525"/>
                </a:lnTo>
                <a:lnTo>
                  <a:pt x="21209" y="11556"/>
                </a:lnTo>
                <a:lnTo>
                  <a:pt x="17145" y="13588"/>
                </a:lnTo>
                <a:lnTo>
                  <a:pt x="14224" y="15366"/>
                </a:lnTo>
                <a:lnTo>
                  <a:pt x="12700" y="17144"/>
                </a:lnTo>
                <a:lnTo>
                  <a:pt x="9906" y="20700"/>
                </a:lnTo>
                <a:lnTo>
                  <a:pt x="8763" y="24764"/>
                </a:lnTo>
                <a:lnTo>
                  <a:pt x="8509" y="276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20977" y="1470025"/>
            <a:ext cx="46980" cy="43307"/>
          </a:xfrm>
          <a:custGeom>
            <a:avLst/>
            <a:gdLst/>
            <a:ahLst/>
            <a:cxnLst/>
            <a:rect l="l" t="t" r="r" b="b"/>
            <a:pathLst>
              <a:path w="46980" h="43307">
                <a:moveTo>
                  <a:pt x="39116" y="4572"/>
                </a:moveTo>
                <a:lnTo>
                  <a:pt x="34036" y="7747"/>
                </a:lnTo>
                <a:lnTo>
                  <a:pt x="28829" y="10795"/>
                </a:lnTo>
                <a:lnTo>
                  <a:pt x="23241" y="12446"/>
                </a:lnTo>
                <a:lnTo>
                  <a:pt x="9779" y="12446"/>
                </a:lnTo>
                <a:lnTo>
                  <a:pt x="4191" y="10540"/>
                </a:lnTo>
                <a:lnTo>
                  <a:pt x="0" y="6858"/>
                </a:lnTo>
                <a:lnTo>
                  <a:pt x="7620" y="43307"/>
                </a:lnTo>
                <a:lnTo>
                  <a:pt x="10018" y="43269"/>
                </a:lnTo>
                <a:lnTo>
                  <a:pt x="22907" y="41636"/>
                </a:lnTo>
                <a:lnTo>
                  <a:pt x="34671" y="37591"/>
                </a:lnTo>
                <a:lnTo>
                  <a:pt x="36194" y="36866"/>
                </a:lnTo>
                <a:lnTo>
                  <a:pt x="46980" y="30233"/>
                </a:lnTo>
                <a:lnTo>
                  <a:pt x="44450" y="0"/>
                </a:lnTo>
                <a:lnTo>
                  <a:pt x="39116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47595" y="1339088"/>
            <a:ext cx="126492" cy="173989"/>
          </a:xfrm>
          <a:custGeom>
            <a:avLst/>
            <a:gdLst/>
            <a:ahLst/>
            <a:cxnLst/>
            <a:rect l="l" t="t" r="r" b="b"/>
            <a:pathLst>
              <a:path w="126492" h="173989">
                <a:moveTo>
                  <a:pt x="44842" y="85058"/>
                </a:moveTo>
                <a:lnTo>
                  <a:pt x="45961" y="70317"/>
                </a:lnTo>
                <a:lnTo>
                  <a:pt x="48946" y="58093"/>
                </a:lnTo>
                <a:lnTo>
                  <a:pt x="53848" y="48387"/>
                </a:lnTo>
                <a:lnTo>
                  <a:pt x="56208" y="45312"/>
                </a:lnTo>
                <a:lnTo>
                  <a:pt x="66450" y="37797"/>
                </a:lnTo>
                <a:lnTo>
                  <a:pt x="79756" y="35306"/>
                </a:lnTo>
                <a:lnTo>
                  <a:pt x="85598" y="35306"/>
                </a:lnTo>
                <a:lnTo>
                  <a:pt x="90551" y="36067"/>
                </a:lnTo>
                <a:lnTo>
                  <a:pt x="94742" y="37719"/>
                </a:lnTo>
                <a:lnTo>
                  <a:pt x="98933" y="39370"/>
                </a:lnTo>
                <a:lnTo>
                  <a:pt x="102489" y="41148"/>
                </a:lnTo>
                <a:lnTo>
                  <a:pt x="105410" y="43179"/>
                </a:lnTo>
                <a:lnTo>
                  <a:pt x="108458" y="45085"/>
                </a:lnTo>
                <a:lnTo>
                  <a:pt x="111125" y="46862"/>
                </a:lnTo>
                <a:lnTo>
                  <a:pt x="115443" y="50164"/>
                </a:lnTo>
                <a:lnTo>
                  <a:pt x="119506" y="50926"/>
                </a:lnTo>
                <a:lnTo>
                  <a:pt x="122809" y="49529"/>
                </a:lnTo>
                <a:lnTo>
                  <a:pt x="124079" y="46862"/>
                </a:lnTo>
                <a:lnTo>
                  <a:pt x="125222" y="44069"/>
                </a:lnTo>
                <a:lnTo>
                  <a:pt x="125730" y="39370"/>
                </a:lnTo>
                <a:lnTo>
                  <a:pt x="125730" y="27432"/>
                </a:lnTo>
                <a:lnTo>
                  <a:pt x="125349" y="23367"/>
                </a:lnTo>
                <a:lnTo>
                  <a:pt x="124841" y="20192"/>
                </a:lnTo>
                <a:lnTo>
                  <a:pt x="123571" y="16890"/>
                </a:lnTo>
                <a:lnTo>
                  <a:pt x="120904" y="13588"/>
                </a:lnTo>
                <a:lnTo>
                  <a:pt x="117475" y="10922"/>
                </a:lnTo>
                <a:lnTo>
                  <a:pt x="114427" y="9144"/>
                </a:lnTo>
                <a:lnTo>
                  <a:pt x="111379" y="7365"/>
                </a:lnTo>
                <a:lnTo>
                  <a:pt x="104012" y="4445"/>
                </a:lnTo>
                <a:lnTo>
                  <a:pt x="96012" y="2032"/>
                </a:lnTo>
                <a:lnTo>
                  <a:pt x="87122" y="381"/>
                </a:lnTo>
                <a:lnTo>
                  <a:pt x="82550" y="0"/>
                </a:lnTo>
                <a:lnTo>
                  <a:pt x="77851" y="0"/>
                </a:lnTo>
                <a:lnTo>
                  <a:pt x="71327" y="203"/>
                </a:lnTo>
                <a:lnTo>
                  <a:pt x="58563" y="1905"/>
                </a:lnTo>
                <a:lnTo>
                  <a:pt x="46736" y="5334"/>
                </a:lnTo>
                <a:lnTo>
                  <a:pt x="31666" y="13326"/>
                </a:lnTo>
                <a:lnTo>
                  <a:pt x="22098" y="21844"/>
                </a:lnTo>
                <a:lnTo>
                  <a:pt x="17833" y="26841"/>
                </a:lnTo>
                <a:lnTo>
                  <a:pt x="11144" y="37394"/>
                </a:lnTo>
                <a:lnTo>
                  <a:pt x="5842" y="49784"/>
                </a:lnTo>
                <a:lnTo>
                  <a:pt x="2328" y="63313"/>
                </a:lnTo>
                <a:lnTo>
                  <a:pt x="590" y="75991"/>
                </a:lnTo>
                <a:lnTo>
                  <a:pt x="0" y="89915"/>
                </a:lnTo>
                <a:lnTo>
                  <a:pt x="426" y="101393"/>
                </a:lnTo>
                <a:lnTo>
                  <a:pt x="2041" y="114052"/>
                </a:lnTo>
                <a:lnTo>
                  <a:pt x="4826" y="125602"/>
                </a:lnTo>
                <a:lnTo>
                  <a:pt x="11850" y="142094"/>
                </a:lnTo>
                <a:lnTo>
                  <a:pt x="18923" y="152146"/>
                </a:lnTo>
                <a:lnTo>
                  <a:pt x="30593" y="162410"/>
                </a:lnTo>
                <a:lnTo>
                  <a:pt x="42037" y="168528"/>
                </a:lnTo>
                <a:lnTo>
                  <a:pt x="48093" y="170612"/>
                </a:lnTo>
                <a:lnTo>
                  <a:pt x="60312" y="173153"/>
                </a:lnTo>
                <a:lnTo>
                  <a:pt x="73787" y="173989"/>
                </a:lnTo>
                <a:lnTo>
                  <a:pt x="79121" y="173989"/>
                </a:lnTo>
                <a:lnTo>
                  <a:pt x="84201" y="173609"/>
                </a:lnTo>
                <a:lnTo>
                  <a:pt x="89281" y="172592"/>
                </a:lnTo>
                <a:lnTo>
                  <a:pt x="94234" y="171703"/>
                </a:lnTo>
                <a:lnTo>
                  <a:pt x="98933" y="170561"/>
                </a:lnTo>
                <a:lnTo>
                  <a:pt x="103251" y="169037"/>
                </a:lnTo>
                <a:lnTo>
                  <a:pt x="107442" y="167512"/>
                </a:lnTo>
                <a:lnTo>
                  <a:pt x="111252" y="165735"/>
                </a:lnTo>
                <a:lnTo>
                  <a:pt x="114681" y="163829"/>
                </a:lnTo>
                <a:lnTo>
                  <a:pt x="117983" y="161925"/>
                </a:lnTo>
                <a:lnTo>
                  <a:pt x="120396" y="160400"/>
                </a:lnTo>
                <a:lnTo>
                  <a:pt x="124079" y="156590"/>
                </a:lnTo>
                <a:lnTo>
                  <a:pt x="125222" y="153797"/>
                </a:lnTo>
                <a:lnTo>
                  <a:pt x="125730" y="151002"/>
                </a:lnTo>
                <a:lnTo>
                  <a:pt x="126237" y="147192"/>
                </a:lnTo>
                <a:lnTo>
                  <a:pt x="126492" y="142748"/>
                </a:lnTo>
                <a:lnTo>
                  <a:pt x="126365" y="132714"/>
                </a:lnTo>
                <a:lnTo>
                  <a:pt x="125856" y="127888"/>
                </a:lnTo>
                <a:lnTo>
                  <a:pt x="125095" y="124333"/>
                </a:lnTo>
                <a:lnTo>
                  <a:pt x="124206" y="121665"/>
                </a:lnTo>
                <a:lnTo>
                  <a:pt x="120904" y="120269"/>
                </a:lnTo>
                <a:lnTo>
                  <a:pt x="117602" y="121158"/>
                </a:lnTo>
                <a:lnTo>
                  <a:pt x="113156" y="124713"/>
                </a:lnTo>
                <a:lnTo>
                  <a:pt x="110490" y="126746"/>
                </a:lnTo>
                <a:lnTo>
                  <a:pt x="107187" y="128904"/>
                </a:lnTo>
                <a:lnTo>
                  <a:pt x="104012" y="131190"/>
                </a:lnTo>
                <a:lnTo>
                  <a:pt x="100203" y="133096"/>
                </a:lnTo>
                <a:lnTo>
                  <a:pt x="95885" y="134874"/>
                </a:lnTo>
                <a:lnTo>
                  <a:pt x="91567" y="136778"/>
                </a:lnTo>
                <a:lnTo>
                  <a:pt x="86360" y="137667"/>
                </a:lnTo>
                <a:lnTo>
                  <a:pt x="74422" y="137667"/>
                </a:lnTo>
                <a:lnTo>
                  <a:pt x="69215" y="136525"/>
                </a:lnTo>
                <a:lnTo>
                  <a:pt x="64770" y="134365"/>
                </a:lnTo>
                <a:lnTo>
                  <a:pt x="60325" y="132207"/>
                </a:lnTo>
                <a:lnTo>
                  <a:pt x="56642" y="129032"/>
                </a:lnTo>
                <a:lnTo>
                  <a:pt x="53721" y="124840"/>
                </a:lnTo>
                <a:lnTo>
                  <a:pt x="50800" y="120523"/>
                </a:lnTo>
                <a:lnTo>
                  <a:pt x="48514" y="115188"/>
                </a:lnTo>
                <a:lnTo>
                  <a:pt x="46990" y="108838"/>
                </a:lnTo>
                <a:lnTo>
                  <a:pt x="45593" y="102488"/>
                </a:lnTo>
                <a:lnTo>
                  <a:pt x="44831" y="95123"/>
                </a:lnTo>
                <a:lnTo>
                  <a:pt x="44842" y="850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06345" y="1341754"/>
            <a:ext cx="43687" cy="168402"/>
          </a:xfrm>
          <a:custGeom>
            <a:avLst/>
            <a:gdLst/>
            <a:ahLst/>
            <a:cxnLst/>
            <a:rect l="l" t="t" r="r" b="b"/>
            <a:pathLst>
              <a:path w="43687" h="168402">
                <a:moveTo>
                  <a:pt x="1778" y="165608"/>
                </a:moveTo>
                <a:lnTo>
                  <a:pt x="4572" y="166878"/>
                </a:lnTo>
                <a:lnTo>
                  <a:pt x="8509" y="167894"/>
                </a:lnTo>
                <a:lnTo>
                  <a:pt x="11303" y="168148"/>
                </a:lnTo>
                <a:lnTo>
                  <a:pt x="14097" y="168402"/>
                </a:lnTo>
                <a:lnTo>
                  <a:pt x="29718" y="168402"/>
                </a:lnTo>
                <a:lnTo>
                  <a:pt x="32385" y="168148"/>
                </a:lnTo>
                <a:lnTo>
                  <a:pt x="35179" y="167894"/>
                </a:lnTo>
                <a:lnTo>
                  <a:pt x="39116" y="166878"/>
                </a:lnTo>
                <a:lnTo>
                  <a:pt x="42672" y="164719"/>
                </a:lnTo>
                <a:lnTo>
                  <a:pt x="43687" y="161671"/>
                </a:lnTo>
                <a:lnTo>
                  <a:pt x="43687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635"/>
                </a:lnTo>
                <a:lnTo>
                  <a:pt x="29718" y="254"/>
                </a:lnTo>
                <a:lnTo>
                  <a:pt x="26162" y="0"/>
                </a:lnTo>
                <a:lnTo>
                  <a:pt x="17526" y="0"/>
                </a:lnTo>
                <a:lnTo>
                  <a:pt x="14097" y="254"/>
                </a:lnTo>
                <a:lnTo>
                  <a:pt x="11303" y="635"/>
                </a:lnTo>
                <a:lnTo>
                  <a:pt x="8509" y="889"/>
                </a:lnTo>
                <a:lnTo>
                  <a:pt x="4572" y="2032"/>
                </a:lnTo>
                <a:lnTo>
                  <a:pt x="1016" y="4318"/>
                </a:lnTo>
                <a:lnTo>
                  <a:pt x="0" y="7366"/>
                </a:lnTo>
                <a:lnTo>
                  <a:pt x="0" y="162814"/>
                </a:lnTo>
                <a:lnTo>
                  <a:pt x="1778" y="165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03044" y="1273810"/>
            <a:ext cx="50292" cy="45847"/>
          </a:xfrm>
          <a:custGeom>
            <a:avLst/>
            <a:gdLst/>
            <a:ahLst/>
            <a:cxnLst/>
            <a:rect l="l" t="t" r="r" b="b"/>
            <a:pathLst>
              <a:path w="50292" h="45847">
                <a:moveTo>
                  <a:pt x="50292" y="22605"/>
                </a:moveTo>
                <a:lnTo>
                  <a:pt x="50292" y="14097"/>
                </a:lnTo>
                <a:lnTo>
                  <a:pt x="48513" y="8254"/>
                </a:lnTo>
                <a:lnTo>
                  <a:pt x="45085" y="4952"/>
                </a:lnTo>
                <a:lnTo>
                  <a:pt x="41656" y="1650"/>
                </a:lnTo>
                <a:lnTo>
                  <a:pt x="35051" y="0"/>
                </a:lnTo>
                <a:lnTo>
                  <a:pt x="15493" y="0"/>
                </a:lnTo>
                <a:lnTo>
                  <a:pt x="8889" y="1777"/>
                </a:lnTo>
                <a:lnTo>
                  <a:pt x="5333" y="5206"/>
                </a:lnTo>
                <a:lnTo>
                  <a:pt x="1778" y="8509"/>
                </a:lnTo>
                <a:lnTo>
                  <a:pt x="0" y="14604"/>
                </a:lnTo>
                <a:lnTo>
                  <a:pt x="0" y="31876"/>
                </a:lnTo>
                <a:lnTo>
                  <a:pt x="1778" y="37718"/>
                </a:lnTo>
                <a:lnTo>
                  <a:pt x="5080" y="40893"/>
                </a:lnTo>
                <a:lnTo>
                  <a:pt x="8508" y="44195"/>
                </a:lnTo>
                <a:lnTo>
                  <a:pt x="15112" y="45847"/>
                </a:lnTo>
                <a:lnTo>
                  <a:pt x="34670" y="45847"/>
                </a:lnTo>
                <a:lnTo>
                  <a:pt x="41401" y="44068"/>
                </a:lnTo>
                <a:lnTo>
                  <a:pt x="44957" y="40766"/>
                </a:lnTo>
                <a:lnTo>
                  <a:pt x="48513" y="37464"/>
                </a:lnTo>
                <a:lnTo>
                  <a:pt x="50292" y="31368"/>
                </a:lnTo>
                <a:lnTo>
                  <a:pt x="50292" y="2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28901" y="1440434"/>
            <a:ext cx="10794" cy="70114"/>
          </a:xfrm>
          <a:custGeom>
            <a:avLst/>
            <a:gdLst/>
            <a:ahLst/>
            <a:cxnLst/>
            <a:rect l="l" t="t" r="r" b="b"/>
            <a:pathLst>
              <a:path w="10794" h="70114">
                <a:moveTo>
                  <a:pt x="9721" y="70114"/>
                </a:moveTo>
                <a:lnTo>
                  <a:pt x="10794" y="27812"/>
                </a:lnTo>
                <a:lnTo>
                  <a:pt x="7874" y="23113"/>
                </a:lnTo>
                <a:lnTo>
                  <a:pt x="5080" y="18287"/>
                </a:lnTo>
                <a:lnTo>
                  <a:pt x="3048" y="12826"/>
                </a:lnTo>
                <a:lnTo>
                  <a:pt x="1778" y="6350"/>
                </a:lnTo>
                <a:lnTo>
                  <a:pt x="507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83816" y="1338834"/>
            <a:ext cx="165861" cy="174498"/>
          </a:xfrm>
          <a:custGeom>
            <a:avLst/>
            <a:gdLst/>
            <a:ahLst/>
            <a:cxnLst/>
            <a:rect l="l" t="t" r="r" b="b"/>
            <a:pathLst>
              <a:path w="165861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2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1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4" y="168782"/>
                </a:lnTo>
                <a:lnTo>
                  <a:pt x="45592" y="101600"/>
                </a:lnTo>
                <a:lnTo>
                  <a:pt x="44957" y="94487"/>
                </a:lnTo>
                <a:lnTo>
                  <a:pt x="44957" y="78739"/>
                </a:lnTo>
                <a:lnTo>
                  <a:pt x="45719" y="71374"/>
                </a:lnTo>
                <a:lnTo>
                  <a:pt x="47243" y="64896"/>
                </a:lnTo>
                <a:lnTo>
                  <a:pt x="48894" y="58546"/>
                </a:lnTo>
                <a:lnTo>
                  <a:pt x="51181" y="53086"/>
                </a:lnTo>
                <a:lnTo>
                  <a:pt x="54356" y="48513"/>
                </a:lnTo>
                <a:lnTo>
                  <a:pt x="57403" y="43941"/>
                </a:lnTo>
                <a:lnTo>
                  <a:pt x="61467" y="40512"/>
                </a:lnTo>
                <a:lnTo>
                  <a:pt x="66293" y="38100"/>
                </a:lnTo>
                <a:lnTo>
                  <a:pt x="71119" y="35687"/>
                </a:lnTo>
                <a:lnTo>
                  <a:pt x="76834" y="34543"/>
                </a:lnTo>
                <a:lnTo>
                  <a:pt x="90550" y="34543"/>
                </a:lnTo>
                <a:lnTo>
                  <a:pt x="96646" y="35813"/>
                </a:lnTo>
                <a:lnTo>
                  <a:pt x="101345" y="38480"/>
                </a:lnTo>
                <a:lnTo>
                  <a:pt x="106171" y="41148"/>
                </a:lnTo>
                <a:lnTo>
                  <a:pt x="109981" y="44830"/>
                </a:lnTo>
                <a:lnTo>
                  <a:pt x="112902" y="49656"/>
                </a:lnTo>
                <a:lnTo>
                  <a:pt x="115823" y="54355"/>
                </a:lnTo>
                <a:lnTo>
                  <a:pt x="117856" y="59943"/>
                </a:lnTo>
                <a:lnTo>
                  <a:pt x="119125" y="66293"/>
                </a:lnTo>
                <a:lnTo>
                  <a:pt x="120268" y="72770"/>
                </a:lnTo>
                <a:lnTo>
                  <a:pt x="120903" y="79755"/>
                </a:lnTo>
                <a:lnTo>
                  <a:pt x="120903" y="95630"/>
                </a:lnTo>
                <a:lnTo>
                  <a:pt x="120141" y="102869"/>
                </a:lnTo>
                <a:lnTo>
                  <a:pt x="118617" y="109346"/>
                </a:lnTo>
                <a:lnTo>
                  <a:pt x="117093" y="115824"/>
                </a:lnTo>
                <a:lnTo>
                  <a:pt x="114807" y="121285"/>
                </a:lnTo>
                <a:lnTo>
                  <a:pt x="111759" y="125729"/>
                </a:lnTo>
                <a:lnTo>
                  <a:pt x="108584" y="130301"/>
                </a:lnTo>
                <a:lnTo>
                  <a:pt x="104647" y="133730"/>
                </a:lnTo>
                <a:lnTo>
                  <a:pt x="99694" y="136016"/>
                </a:lnTo>
                <a:lnTo>
                  <a:pt x="94868" y="138429"/>
                </a:lnTo>
                <a:lnTo>
                  <a:pt x="89153" y="139573"/>
                </a:lnTo>
                <a:lnTo>
                  <a:pt x="75437" y="139573"/>
                </a:lnTo>
                <a:lnTo>
                  <a:pt x="69468" y="138302"/>
                </a:lnTo>
                <a:lnTo>
                  <a:pt x="64515" y="135762"/>
                </a:lnTo>
                <a:lnTo>
                  <a:pt x="59689" y="133095"/>
                </a:lnTo>
                <a:lnTo>
                  <a:pt x="55879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5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3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79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4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1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8" y="49149"/>
                </a:lnTo>
                <a:lnTo>
                  <a:pt x="153518" y="32115"/>
                </a:lnTo>
                <a:lnTo>
                  <a:pt x="146176" y="22225"/>
                </a:lnTo>
                <a:lnTo>
                  <a:pt x="132792" y="11355"/>
                </a:lnTo>
                <a:lnTo>
                  <a:pt x="120903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5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8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3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3714" y="1338834"/>
            <a:ext cx="147700" cy="171323"/>
          </a:xfrm>
          <a:custGeom>
            <a:avLst/>
            <a:gdLst/>
            <a:ahLst/>
            <a:cxnLst/>
            <a:rect l="l" t="t" r="r" b="b"/>
            <a:pathLst>
              <a:path w="147700" h="171323">
                <a:moveTo>
                  <a:pt x="124841" y="8636"/>
                </a:moveTo>
                <a:lnTo>
                  <a:pt x="117602" y="5206"/>
                </a:lnTo>
                <a:lnTo>
                  <a:pt x="116281" y="4598"/>
                </a:lnTo>
                <a:lnTo>
                  <a:pt x="104801" y="1162"/>
                </a:lnTo>
                <a:lnTo>
                  <a:pt x="91059" y="0"/>
                </a:lnTo>
                <a:lnTo>
                  <a:pt x="87879" y="83"/>
                </a:lnTo>
                <a:lnTo>
                  <a:pt x="75408" y="2135"/>
                </a:lnTo>
                <a:lnTo>
                  <a:pt x="63373" y="6985"/>
                </a:lnTo>
                <a:lnTo>
                  <a:pt x="57115" y="10660"/>
                </a:lnTo>
                <a:lnTo>
                  <a:pt x="47158" y="18220"/>
                </a:lnTo>
                <a:lnTo>
                  <a:pt x="37337" y="27812"/>
                </a:lnTo>
                <a:lnTo>
                  <a:pt x="37337" y="9905"/>
                </a:lnTo>
                <a:lnTo>
                  <a:pt x="33528" y="4699"/>
                </a:lnTo>
                <a:lnTo>
                  <a:pt x="25527" y="3175"/>
                </a:lnTo>
                <a:lnTo>
                  <a:pt x="22479" y="2920"/>
                </a:lnTo>
                <a:lnTo>
                  <a:pt x="15112" y="2920"/>
                </a:lnTo>
                <a:lnTo>
                  <a:pt x="7493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8" y="168528"/>
                </a:lnTo>
                <a:lnTo>
                  <a:pt x="4572" y="169799"/>
                </a:lnTo>
                <a:lnTo>
                  <a:pt x="8509" y="170814"/>
                </a:lnTo>
                <a:lnTo>
                  <a:pt x="11303" y="171068"/>
                </a:lnTo>
                <a:lnTo>
                  <a:pt x="14097" y="171323"/>
                </a:lnTo>
                <a:lnTo>
                  <a:pt x="29718" y="171323"/>
                </a:lnTo>
                <a:lnTo>
                  <a:pt x="32385" y="171068"/>
                </a:lnTo>
                <a:lnTo>
                  <a:pt x="35179" y="170814"/>
                </a:lnTo>
                <a:lnTo>
                  <a:pt x="39116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1721"/>
                </a:lnTo>
                <a:lnTo>
                  <a:pt x="49784" y="53975"/>
                </a:lnTo>
                <a:lnTo>
                  <a:pt x="55753" y="48132"/>
                </a:lnTo>
                <a:lnTo>
                  <a:pt x="61341" y="44068"/>
                </a:lnTo>
                <a:lnTo>
                  <a:pt x="67056" y="40004"/>
                </a:lnTo>
                <a:lnTo>
                  <a:pt x="72643" y="37973"/>
                </a:lnTo>
                <a:lnTo>
                  <a:pt x="82550" y="37973"/>
                </a:lnTo>
                <a:lnTo>
                  <a:pt x="86487" y="38862"/>
                </a:lnTo>
                <a:lnTo>
                  <a:pt x="89788" y="40512"/>
                </a:lnTo>
                <a:lnTo>
                  <a:pt x="93091" y="42163"/>
                </a:lnTo>
                <a:lnTo>
                  <a:pt x="95758" y="44576"/>
                </a:lnTo>
                <a:lnTo>
                  <a:pt x="97790" y="47625"/>
                </a:lnTo>
                <a:lnTo>
                  <a:pt x="99949" y="50673"/>
                </a:lnTo>
                <a:lnTo>
                  <a:pt x="101473" y="54355"/>
                </a:lnTo>
                <a:lnTo>
                  <a:pt x="102616" y="58674"/>
                </a:lnTo>
                <a:lnTo>
                  <a:pt x="103631" y="62864"/>
                </a:lnTo>
                <a:lnTo>
                  <a:pt x="104267" y="68833"/>
                </a:lnTo>
                <a:lnTo>
                  <a:pt x="104267" y="165735"/>
                </a:lnTo>
                <a:lnTo>
                  <a:pt x="105918" y="168528"/>
                </a:lnTo>
                <a:lnTo>
                  <a:pt x="108712" y="169799"/>
                </a:lnTo>
                <a:lnTo>
                  <a:pt x="112522" y="170814"/>
                </a:lnTo>
                <a:lnTo>
                  <a:pt x="115443" y="171068"/>
                </a:lnTo>
                <a:lnTo>
                  <a:pt x="118237" y="171323"/>
                </a:lnTo>
                <a:lnTo>
                  <a:pt x="133731" y="171323"/>
                </a:lnTo>
                <a:lnTo>
                  <a:pt x="136525" y="171068"/>
                </a:lnTo>
                <a:lnTo>
                  <a:pt x="139446" y="170814"/>
                </a:lnTo>
                <a:lnTo>
                  <a:pt x="143256" y="169799"/>
                </a:lnTo>
                <a:lnTo>
                  <a:pt x="146685" y="167639"/>
                </a:lnTo>
                <a:lnTo>
                  <a:pt x="147700" y="164591"/>
                </a:lnTo>
                <a:lnTo>
                  <a:pt x="147659" y="64983"/>
                </a:lnTo>
                <a:lnTo>
                  <a:pt x="146814" y="51678"/>
                </a:lnTo>
                <a:lnTo>
                  <a:pt x="144780" y="40258"/>
                </a:lnTo>
                <a:lnTo>
                  <a:pt x="142875" y="32257"/>
                </a:lnTo>
                <a:lnTo>
                  <a:pt x="139573" y="25273"/>
                </a:lnTo>
                <a:lnTo>
                  <a:pt x="135128" y="19303"/>
                </a:lnTo>
                <a:lnTo>
                  <a:pt x="130683" y="13462"/>
                </a:lnTo>
                <a:lnTo>
                  <a:pt x="124841" y="8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65197" y="1338834"/>
            <a:ext cx="144652" cy="174498"/>
          </a:xfrm>
          <a:custGeom>
            <a:avLst/>
            <a:gdLst/>
            <a:ahLst/>
            <a:cxnLst/>
            <a:rect l="l" t="t" r="r" b="b"/>
            <a:pathLst>
              <a:path w="144652" h="174498">
                <a:moveTo>
                  <a:pt x="70164" y="361"/>
                </a:moveTo>
                <a:lnTo>
                  <a:pt x="57481" y="2356"/>
                </a:lnTo>
                <a:lnTo>
                  <a:pt x="45846" y="6095"/>
                </a:lnTo>
                <a:lnTo>
                  <a:pt x="46862" y="54863"/>
                </a:lnTo>
                <a:lnTo>
                  <a:pt x="48386" y="50164"/>
                </a:lnTo>
                <a:lnTo>
                  <a:pt x="50418" y="45974"/>
                </a:lnTo>
                <a:lnTo>
                  <a:pt x="53212" y="42417"/>
                </a:lnTo>
                <a:lnTo>
                  <a:pt x="55879" y="38862"/>
                </a:lnTo>
                <a:lnTo>
                  <a:pt x="59308" y="36067"/>
                </a:lnTo>
                <a:lnTo>
                  <a:pt x="63372" y="34036"/>
                </a:lnTo>
                <a:lnTo>
                  <a:pt x="67436" y="31876"/>
                </a:lnTo>
                <a:lnTo>
                  <a:pt x="72262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4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0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4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3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79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0" y="153415"/>
                </a:lnTo>
                <a:lnTo>
                  <a:pt x="34482" y="163948"/>
                </a:lnTo>
                <a:lnTo>
                  <a:pt x="46608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6" y="174498"/>
                </a:lnTo>
                <a:lnTo>
                  <a:pt x="90296" y="174498"/>
                </a:lnTo>
                <a:lnTo>
                  <a:pt x="97535" y="173989"/>
                </a:lnTo>
                <a:lnTo>
                  <a:pt x="104266" y="172974"/>
                </a:lnTo>
                <a:lnTo>
                  <a:pt x="110870" y="171957"/>
                </a:lnTo>
                <a:lnTo>
                  <a:pt x="116839" y="170814"/>
                </a:lnTo>
                <a:lnTo>
                  <a:pt x="122046" y="169544"/>
                </a:lnTo>
                <a:lnTo>
                  <a:pt x="127253" y="168148"/>
                </a:lnTo>
                <a:lnTo>
                  <a:pt x="134873" y="165480"/>
                </a:lnTo>
                <a:lnTo>
                  <a:pt x="138302" y="164083"/>
                </a:lnTo>
                <a:lnTo>
                  <a:pt x="140334" y="162940"/>
                </a:lnTo>
                <a:lnTo>
                  <a:pt x="142875" y="159638"/>
                </a:lnTo>
                <a:lnTo>
                  <a:pt x="143890" y="156463"/>
                </a:lnTo>
                <a:lnTo>
                  <a:pt x="144271" y="153669"/>
                </a:lnTo>
                <a:lnTo>
                  <a:pt x="144525" y="149987"/>
                </a:lnTo>
                <a:lnTo>
                  <a:pt x="144652" y="142493"/>
                </a:lnTo>
                <a:lnTo>
                  <a:pt x="144398" y="138175"/>
                </a:lnTo>
                <a:lnTo>
                  <a:pt x="143890" y="134746"/>
                </a:lnTo>
                <a:lnTo>
                  <a:pt x="141731" y="131571"/>
                </a:lnTo>
                <a:lnTo>
                  <a:pt x="139064" y="130937"/>
                </a:lnTo>
                <a:lnTo>
                  <a:pt x="135127" y="131444"/>
                </a:lnTo>
                <a:lnTo>
                  <a:pt x="132333" y="132587"/>
                </a:lnTo>
                <a:lnTo>
                  <a:pt x="129539" y="133730"/>
                </a:lnTo>
                <a:lnTo>
                  <a:pt x="125983" y="134874"/>
                </a:lnTo>
                <a:lnTo>
                  <a:pt x="121792" y="136270"/>
                </a:lnTo>
                <a:lnTo>
                  <a:pt x="117601" y="137540"/>
                </a:lnTo>
                <a:lnTo>
                  <a:pt x="112648" y="138811"/>
                </a:lnTo>
                <a:lnTo>
                  <a:pt x="106806" y="139826"/>
                </a:lnTo>
                <a:lnTo>
                  <a:pt x="101091" y="140969"/>
                </a:lnTo>
                <a:lnTo>
                  <a:pt x="94360" y="141477"/>
                </a:lnTo>
                <a:lnTo>
                  <a:pt x="79247" y="141477"/>
                </a:lnTo>
                <a:lnTo>
                  <a:pt x="72770" y="140588"/>
                </a:lnTo>
                <a:lnTo>
                  <a:pt x="67436" y="138556"/>
                </a:lnTo>
                <a:lnTo>
                  <a:pt x="61975" y="136651"/>
                </a:lnTo>
                <a:lnTo>
                  <a:pt x="57657" y="133730"/>
                </a:lnTo>
                <a:lnTo>
                  <a:pt x="54228" y="129920"/>
                </a:lnTo>
                <a:lnTo>
                  <a:pt x="50800" y="126237"/>
                </a:lnTo>
                <a:lnTo>
                  <a:pt x="48259" y="121665"/>
                </a:lnTo>
                <a:lnTo>
                  <a:pt x="46735" y="116331"/>
                </a:lnTo>
                <a:lnTo>
                  <a:pt x="45211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7" y="98298"/>
                </a:lnTo>
                <a:lnTo>
                  <a:pt x="141916" y="31818"/>
                </a:lnTo>
                <a:lnTo>
                  <a:pt x="134746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0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6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06253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07113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67787" y="1345057"/>
            <a:ext cx="51054" cy="167095"/>
          </a:xfrm>
          <a:custGeom>
            <a:avLst/>
            <a:gdLst/>
            <a:ahLst/>
            <a:cxnLst/>
            <a:rect l="l" t="t" r="r" b="b"/>
            <a:pathLst>
              <a:path w="51054" h="167095">
                <a:moveTo>
                  <a:pt x="4409" y="119836"/>
                </a:moveTo>
                <a:lnTo>
                  <a:pt x="8677" y="132073"/>
                </a:lnTo>
                <a:lnTo>
                  <a:pt x="14605" y="142875"/>
                </a:lnTo>
                <a:lnTo>
                  <a:pt x="24108" y="153954"/>
                </a:lnTo>
                <a:lnTo>
                  <a:pt x="34543" y="161416"/>
                </a:lnTo>
                <a:lnTo>
                  <a:pt x="38867" y="163556"/>
                </a:lnTo>
                <a:lnTo>
                  <a:pt x="50722" y="167095"/>
                </a:lnTo>
                <a:lnTo>
                  <a:pt x="51054" y="115442"/>
                </a:lnTo>
                <a:lnTo>
                  <a:pt x="48640" y="110616"/>
                </a:lnTo>
                <a:lnTo>
                  <a:pt x="46862" y="105155"/>
                </a:lnTo>
                <a:lnTo>
                  <a:pt x="45846" y="99059"/>
                </a:lnTo>
                <a:lnTo>
                  <a:pt x="44831" y="92963"/>
                </a:lnTo>
                <a:lnTo>
                  <a:pt x="44323" y="86613"/>
                </a:lnTo>
                <a:lnTo>
                  <a:pt x="44323" y="74040"/>
                </a:lnTo>
                <a:lnTo>
                  <a:pt x="38481" y="0"/>
                </a:lnTo>
                <a:lnTo>
                  <a:pt x="25938" y="8390"/>
                </a:lnTo>
                <a:lnTo>
                  <a:pt x="17271" y="17906"/>
                </a:lnTo>
                <a:lnTo>
                  <a:pt x="14357" y="22208"/>
                </a:lnTo>
                <a:lnTo>
                  <a:pt x="8679" y="33292"/>
                </a:lnTo>
                <a:lnTo>
                  <a:pt x="4318" y="45973"/>
                </a:lnTo>
                <a:lnTo>
                  <a:pt x="1979" y="56963"/>
                </a:lnTo>
                <a:lnTo>
                  <a:pt x="489" y="69540"/>
                </a:lnTo>
                <a:lnTo>
                  <a:pt x="0" y="83057"/>
                </a:lnTo>
                <a:lnTo>
                  <a:pt x="179" y="90831"/>
                </a:lnTo>
                <a:lnTo>
                  <a:pt x="1294" y="103553"/>
                </a:lnTo>
                <a:lnTo>
                  <a:pt x="3429" y="115823"/>
                </a:lnTo>
                <a:lnTo>
                  <a:pt x="4409" y="119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06268" y="1268602"/>
            <a:ext cx="116967" cy="244729"/>
          </a:xfrm>
          <a:custGeom>
            <a:avLst/>
            <a:gdLst/>
            <a:ahLst/>
            <a:cxnLst/>
            <a:rect l="l" t="t" r="r" b="b"/>
            <a:pathLst>
              <a:path w="116967" h="244729">
                <a:moveTo>
                  <a:pt x="25907" y="244729"/>
                </a:moveTo>
                <a:lnTo>
                  <a:pt x="30691" y="244562"/>
                </a:lnTo>
                <a:lnTo>
                  <a:pt x="43350" y="242353"/>
                </a:lnTo>
                <a:lnTo>
                  <a:pt x="54990" y="237617"/>
                </a:lnTo>
                <a:lnTo>
                  <a:pt x="60358" y="234406"/>
                </a:lnTo>
                <a:lnTo>
                  <a:pt x="70400" y="226918"/>
                </a:lnTo>
                <a:lnTo>
                  <a:pt x="80009" y="217677"/>
                </a:lnTo>
                <a:lnTo>
                  <a:pt x="80009" y="234823"/>
                </a:lnTo>
                <a:lnTo>
                  <a:pt x="81025" y="237998"/>
                </a:lnTo>
                <a:lnTo>
                  <a:pt x="84074" y="240157"/>
                </a:lnTo>
                <a:lnTo>
                  <a:pt x="87502" y="241173"/>
                </a:lnTo>
                <a:lnTo>
                  <a:pt x="92075" y="241681"/>
                </a:lnTo>
                <a:lnTo>
                  <a:pt x="105156" y="241681"/>
                </a:lnTo>
                <a:lnTo>
                  <a:pt x="109855" y="241173"/>
                </a:lnTo>
                <a:lnTo>
                  <a:pt x="113156" y="240157"/>
                </a:lnTo>
                <a:lnTo>
                  <a:pt x="116077" y="237998"/>
                </a:lnTo>
                <a:lnTo>
                  <a:pt x="116967" y="234823"/>
                </a:lnTo>
                <a:lnTo>
                  <a:pt x="116967" y="6223"/>
                </a:lnTo>
                <a:lnTo>
                  <a:pt x="115188" y="3301"/>
                </a:lnTo>
                <a:lnTo>
                  <a:pt x="112521" y="1905"/>
                </a:lnTo>
                <a:lnTo>
                  <a:pt x="108712" y="762"/>
                </a:lnTo>
                <a:lnTo>
                  <a:pt x="105918" y="381"/>
                </a:lnTo>
                <a:lnTo>
                  <a:pt x="103124" y="0"/>
                </a:lnTo>
                <a:lnTo>
                  <a:pt x="87502" y="0"/>
                </a:lnTo>
                <a:lnTo>
                  <a:pt x="84708" y="381"/>
                </a:lnTo>
                <a:lnTo>
                  <a:pt x="81914" y="762"/>
                </a:lnTo>
                <a:lnTo>
                  <a:pt x="78105" y="1905"/>
                </a:lnTo>
                <a:lnTo>
                  <a:pt x="74549" y="4191"/>
                </a:lnTo>
                <a:lnTo>
                  <a:pt x="73659" y="7366"/>
                </a:lnTo>
                <a:lnTo>
                  <a:pt x="73659" y="91059"/>
                </a:lnTo>
                <a:lnTo>
                  <a:pt x="73128" y="90540"/>
                </a:lnTo>
                <a:lnTo>
                  <a:pt x="62916" y="81878"/>
                </a:lnTo>
                <a:lnTo>
                  <a:pt x="52705" y="75564"/>
                </a:lnTo>
                <a:lnTo>
                  <a:pt x="45593" y="72009"/>
                </a:lnTo>
                <a:lnTo>
                  <a:pt x="37718" y="70231"/>
                </a:lnTo>
                <a:lnTo>
                  <a:pt x="29082" y="70231"/>
                </a:lnTo>
                <a:lnTo>
                  <a:pt x="24333" y="70368"/>
                </a:lnTo>
                <a:lnTo>
                  <a:pt x="11442" y="72309"/>
                </a:lnTo>
                <a:lnTo>
                  <a:pt x="0" y="76454"/>
                </a:lnTo>
                <a:lnTo>
                  <a:pt x="5842" y="150495"/>
                </a:lnTo>
                <a:lnTo>
                  <a:pt x="6476" y="144525"/>
                </a:lnTo>
                <a:lnTo>
                  <a:pt x="7619" y="138684"/>
                </a:lnTo>
                <a:lnTo>
                  <a:pt x="8889" y="132842"/>
                </a:lnTo>
                <a:lnTo>
                  <a:pt x="10668" y="127508"/>
                </a:lnTo>
                <a:lnTo>
                  <a:pt x="13207" y="122809"/>
                </a:lnTo>
                <a:lnTo>
                  <a:pt x="15748" y="118110"/>
                </a:lnTo>
                <a:lnTo>
                  <a:pt x="19050" y="114300"/>
                </a:lnTo>
                <a:lnTo>
                  <a:pt x="23113" y="111379"/>
                </a:lnTo>
                <a:lnTo>
                  <a:pt x="27177" y="108585"/>
                </a:lnTo>
                <a:lnTo>
                  <a:pt x="32131" y="107187"/>
                </a:lnTo>
                <a:lnTo>
                  <a:pt x="43942" y="107187"/>
                </a:lnTo>
                <a:lnTo>
                  <a:pt x="49911" y="109220"/>
                </a:lnTo>
                <a:lnTo>
                  <a:pt x="55752" y="113411"/>
                </a:lnTo>
                <a:lnTo>
                  <a:pt x="64521" y="121051"/>
                </a:lnTo>
                <a:lnTo>
                  <a:pt x="73659" y="131445"/>
                </a:lnTo>
                <a:lnTo>
                  <a:pt x="73659" y="182752"/>
                </a:lnTo>
                <a:lnTo>
                  <a:pt x="69976" y="187451"/>
                </a:lnTo>
                <a:lnTo>
                  <a:pt x="66548" y="191262"/>
                </a:lnTo>
                <a:lnTo>
                  <a:pt x="63373" y="194437"/>
                </a:lnTo>
                <a:lnTo>
                  <a:pt x="60325" y="197612"/>
                </a:lnTo>
                <a:lnTo>
                  <a:pt x="57276" y="200279"/>
                </a:lnTo>
                <a:lnTo>
                  <a:pt x="54356" y="202184"/>
                </a:lnTo>
                <a:lnTo>
                  <a:pt x="51307" y="204216"/>
                </a:lnTo>
                <a:lnTo>
                  <a:pt x="48513" y="205612"/>
                </a:lnTo>
                <a:lnTo>
                  <a:pt x="45593" y="206501"/>
                </a:lnTo>
                <a:lnTo>
                  <a:pt x="42799" y="207263"/>
                </a:lnTo>
                <a:lnTo>
                  <a:pt x="39877" y="207772"/>
                </a:lnTo>
                <a:lnTo>
                  <a:pt x="30861" y="207772"/>
                </a:lnTo>
                <a:lnTo>
                  <a:pt x="25907" y="206248"/>
                </a:lnTo>
                <a:lnTo>
                  <a:pt x="21970" y="203454"/>
                </a:lnTo>
                <a:lnTo>
                  <a:pt x="18033" y="200533"/>
                </a:lnTo>
                <a:lnTo>
                  <a:pt x="14858" y="196723"/>
                </a:lnTo>
                <a:lnTo>
                  <a:pt x="12573" y="191897"/>
                </a:lnTo>
                <a:lnTo>
                  <a:pt x="12241" y="243549"/>
                </a:lnTo>
                <a:lnTo>
                  <a:pt x="25907" y="2447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58033" y="1338834"/>
            <a:ext cx="144653" cy="174498"/>
          </a:xfrm>
          <a:custGeom>
            <a:avLst/>
            <a:gdLst/>
            <a:ahLst/>
            <a:cxnLst/>
            <a:rect l="l" t="t" r="r" b="b"/>
            <a:pathLst>
              <a:path w="144653" h="174498">
                <a:moveTo>
                  <a:pt x="70164" y="361"/>
                </a:moveTo>
                <a:lnTo>
                  <a:pt x="57481" y="2356"/>
                </a:lnTo>
                <a:lnTo>
                  <a:pt x="45847" y="6095"/>
                </a:lnTo>
                <a:lnTo>
                  <a:pt x="46862" y="54863"/>
                </a:lnTo>
                <a:lnTo>
                  <a:pt x="48387" y="50164"/>
                </a:lnTo>
                <a:lnTo>
                  <a:pt x="50418" y="45974"/>
                </a:lnTo>
                <a:lnTo>
                  <a:pt x="53212" y="42417"/>
                </a:lnTo>
                <a:lnTo>
                  <a:pt x="55880" y="38862"/>
                </a:lnTo>
                <a:lnTo>
                  <a:pt x="59309" y="36067"/>
                </a:lnTo>
                <a:lnTo>
                  <a:pt x="63373" y="34036"/>
                </a:lnTo>
                <a:lnTo>
                  <a:pt x="67437" y="31876"/>
                </a:lnTo>
                <a:lnTo>
                  <a:pt x="72262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5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0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5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4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80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0" y="153415"/>
                </a:lnTo>
                <a:lnTo>
                  <a:pt x="34482" y="163948"/>
                </a:lnTo>
                <a:lnTo>
                  <a:pt x="46609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7" y="174498"/>
                </a:lnTo>
                <a:lnTo>
                  <a:pt x="90297" y="174498"/>
                </a:lnTo>
                <a:lnTo>
                  <a:pt x="97536" y="173989"/>
                </a:lnTo>
                <a:lnTo>
                  <a:pt x="104267" y="172974"/>
                </a:lnTo>
                <a:lnTo>
                  <a:pt x="110871" y="171957"/>
                </a:lnTo>
                <a:lnTo>
                  <a:pt x="116840" y="170814"/>
                </a:lnTo>
                <a:lnTo>
                  <a:pt x="122047" y="169544"/>
                </a:lnTo>
                <a:lnTo>
                  <a:pt x="127254" y="168148"/>
                </a:lnTo>
                <a:lnTo>
                  <a:pt x="134874" y="165480"/>
                </a:lnTo>
                <a:lnTo>
                  <a:pt x="138303" y="164083"/>
                </a:lnTo>
                <a:lnTo>
                  <a:pt x="140335" y="162940"/>
                </a:lnTo>
                <a:lnTo>
                  <a:pt x="142875" y="159638"/>
                </a:lnTo>
                <a:lnTo>
                  <a:pt x="143891" y="156463"/>
                </a:lnTo>
                <a:lnTo>
                  <a:pt x="144272" y="153669"/>
                </a:lnTo>
                <a:lnTo>
                  <a:pt x="144525" y="149987"/>
                </a:lnTo>
                <a:lnTo>
                  <a:pt x="144653" y="145287"/>
                </a:lnTo>
                <a:lnTo>
                  <a:pt x="144653" y="142493"/>
                </a:lnTo>
                <a:lnTo>
                  <a:pt x="144399" y="138175"/>
                </a:lnTo>
                <a:lnTo>
                  <a:pt x="143891" y="134746"/>
                </a:lnTo>
                <a:lnTo>
                  <a:pt x="141731" y="131571"/>
                </a:lnTo>
                <a:lnTo>
                  <a:pt x="139065" y="130937"/>
                </a:lnTo>
                <a:lnTo>
                  <a:pt x="135128" y="131444"/>
                </a:lnTo>
                <a:lnTo>
                  <a:pt x="132334" y="132587"/>
                </a:lnTo>
                <a:lnTo>
                  <a:pt x="129540" y="133730"/>
                </a:lnTo>
                <a:lnTo>
                  <a:pt x="125984" y="134874"/>
                </a:lnTo>
                <a:lnTo>
                  <a:pt x="121793" y="136270"/>
                </a:lnTo>
                <a:lnTo>
                  <a:pt x="117602" y="137540"/>
                </a:lnTo>
                <a:lnTo>
                  <a:pt x="112649" y="138811"/>
                </a:lnTo>
                <a:lnTo>
                  <a:pt x="106806" y="139826"/>
                </a:lnTo>
                <a:lnTo>
                  <a:pt x="101092" y="140969"/>
                </a:lnTo>
                <a:lnTo>
                  <a:pt x="94361" y="141477"/>
                </a:lnTo>
                <a:lnTo>
                  <a:pt x="79248" y="141477"/>
                </a:lnTo>
                <a:lnTo>
                  <a:pt x="72771" y="140588"/>
                </a:lnTo>
                <a:lnTo>
                  <a:pt x="67437" y="138556"/>
                </a:lnTo>
                <a:lnTo>
                  <a:pt x="61975" y="136651"/>
                </a:lnTo>
                <a:lnTo>
                  <a:pt x="57658" y="133730"/>
                </a:lnTo>
                <a:lnTo>
                  <a:pt x="54229" y="129920"/>
                </a:lnTo>
                <a:lnTo>
                  <a:pt x="50800" y="126237"/>
                </a:lnTo>
                <a:lnTo>
                  <a:pt x="48260" y="121665"/>
                </a:lnTo>
                <a:lnTo>
                  <a:pt x="46736" y="116331"/>
                </a:lnTo>
                <a:lnTo>
                  <a:pt x="45212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8" y="98298"/>
                </a:lnTo>
                <a:lnTo>
                  <a:pt x="141916" y="31818"/>
                </a:lnTo>
                <a:lnTo>
                  <a:pt x="134747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1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7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99089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99949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45358" y="1267967"/>
            <a:ext cx="43688" cy="242189"/>
          </a:xfrm>
          <a:custGeom>
            <a:avLst/>
            <a:gdLst/>
            <a:ahLst/>
            <a:cxnLst/>
            <a:rect l="l" t="t" r="r" b="b"/>
            <a:pathLst>
              <a:path w="43688" h="242189">
                <a:moveTo>
                  <a:pt x="1778" y="239395"/>
                </a:moveTo>
                <a:lnTo>
                  <a:pt x="4572" y="240665"/>
                </a:lnTo>
                <a:lnTo>
                  <a:pt x="8508" y="241681"/>
                </a:lnTo>
                <a:lnTo>
                  <a:pt x="11303" y="241935"/>
                </a:lnTo>
                <a:lnTo>
                  <a:pt x="14096" y="242189"/>
                </a:lnTo>
                <a:lnTo>
                  <a:pt x="29718" y="242189"/>
                </a:lnTo>
                <a:lnTo>
                  <a:pt x="32384" y="241935"/>
                </a:lnTo>
                <a:lnTo>
                  <a:pt x="35179" y="241681"/>
                </a:lnTo>
                <a:lnTo>
                  <a:pt x="39116" y="240665"/>
                </a:lnTo>
                <a:lnTo>
                  <a:pt x="42671" y="238506"/>
                </a:lnTo>
                <a:lnTo>
                  <a:pt x="43688" y="235458"/>
                </a:lnTo>
                <a:lnTo>
                  <a:pt x="43688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4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6" y="0"/>
                </a:lnTo>
                <a:lnTo>
                  <a:pt x="8508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8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17189" y="1284986"/>
            <a:ext cx="186309" cy="224281"/>
          </a:xfrm>
          <a:custGeom>
            <a:avLst/>
            <a:gdLst/>
            <a:ahLst/>
            <a:cxnLst/>
            <a:rect l="l" t="t" r="r" b="b"/>
            <a:pathLst>
              <a:path w="186309" h="224281">
                <a:moveTo>
                  <a:pt x="134874" y="144399"/>
                </a:moveTo>
                <a:lnTo>
                  <a:pt x="134191" y="146632"/>
                </a:lnTo>
                <a:lnTo>
                  <a:pt x="129047" y="158679"/>
                </a:lnTo>
                <a:lnTo>
                  <a:pt x="122047" y="168783"/>
                </a:lnTo>
                <a:lnTo>
                  <a:pt x="112238" y="177452"/>
                </a:lnTo>
                <a:lnTo>
                  <a:pt x="100711" y="183387"/>
                </a:lnTo>
                <a:lnTo>
                  <a:pt x="95144" y="185204"/>
                </a:lnTo>
                <a:lnTo>
                  <a:pt x="83065" y="187477"/>
                </a:lnTo>
                <a:lnTo>
                  <a:pt x="95336" y="222597"/>
                </a:lnTo>
                <a:lnTo>
                  <a:pt x="107387" y="220589"/>
                </a:lnTo>
                <a:lnTo>
                  <a:pt x="118490" y="217804"/>
                </a:lnTo>
                <a:lnTo>
                  <a:pt x="134477" y="211523"/>
                </a:lnTo>
                <a:lnTo>
                  <a:pt x="145404" y="205153"/>
                </a:lnTo>
                <a:lnTo>
                  <a:pt x="155194" y="197485"/>
                </a:lnTo>
                <a:lnTo>
                  <a:pt x="166191" y="184938"/>
                </a:lnTo>
                <a:lnTo>
                  <a:pt x="172845" y="174015"/>
                </a:lnTo>
                <a:lnTo>
                  <a:pt x="178308" y="161671"/>
                </a:lnTo>
                <a:lnTo>
                  <a:pt x="182241" y="148347"/>
                </a:lnTo>
                <a:lnTo>
                  <a:pt x="184501" y="136184"/>
                </a:lnTo>
                <a:lnTo>
                  <a:pt x="185857" y="123012"/>
                </a:lnTo>
                <a:lnTo>
                  <a:pt x="186309" y="108838"/>
                </a:lnTo>
                <a:lnTo>
                  <a:pt x="186021" y="98469"/>
                </a:lnTo>
                <a:lnTo>
                  <a:pt x="184724" y="85332"/>
                </a:lnTo>
                <a:lnTo>
                  <a:pt x="182369" y="73116"/>
                </a:lnTo>
                <a:lnTo>
                  <a:pt x="178943" y="61849"/>
                </a:lnTo>
                <a:lnTo>
                  <a:pt x="172371" y="47683"/>
                </a:lnTo>
                <a:lnTo>
                  <a:pt x="165399" y="37095"/>
                </a:lnTo>
                <a:lnTo>
                  <a:pt x="157099" y="27812"/>
                </a:lnTo>
                <a:lnTo>
                  <a:pt x="145341" y="18304"/>
                </a:lnTo>
                <a:lnTo>
                  <a:pt x="134281" y="11996"/>
                </a:lnTo>
                <a:lnTo>
                  <a:pt x="121920" y="6985"/>
                </a:lnTo>
                <a:lnTo>
                  <a:pt x="110481" y="3819"/>
                </a:lnTo>
                <a:lnTo>
                  <a:pt x="98443" y="1689"/>
                </a:lnTo>
                <a:lnTo>
                  <a:pt x="85288" y="420"/>
                </a:lnTo>
                <a:lnTo>
                  <a:pt x="70993" y="0"/>
                </a:lnTo>
                <a:lnTo>
                  <a:pt x="9651" y="0"/>
                </a:lnTo>
                <a:lnTo>
                  <a:pt x="6476" y="1015"/>
                </a:lnTo>
                <a:lnTo>
                  <a:pt x="3810" y="3301"/>
                </a:lnTo>
                <a:lnTo>
                  <a:pt x="1270" y="5587"/>
                </a:lnTo>
                <a:lnTo>
                  <a:pt x="0" y="9271"/>
                </a:lnTo>
                <a:lnTo>
                  <a:pt x="0" y="215011"/>
                </a:lnTo>
                <a:lnTo>
                  <a:pt x="1270" y="218693"/>
                </a:lnTo>
                <a:lnTo>
                  <a:pt x="3810" y="220979"/>
                </a:lnTo>
                <a:lnTo>
                  <a:pt x="6476" y="223138"/>
                </a:lnTo>
                <a:lnTo>
                  <a:pt x="9651" y="224281"/>
                </a:lnTo>
                <a:lnTo>
                  <a:pt x="67056" y="224281"/>
                </a:lnTo>
                <a:lnTo>
                  <a:pt x="69087" y="188213"/>
                </a:lnTo>
                <a:lnTo>
                  <a:pt x="45338" y="188213"/>
                </a:lnTo>
                <a:lnTo>
                  <a:pt x="45338" y="35687"/>
                </a:lnTo>
                <a:lnTo>
                  <a:pt x="68452" y="35687"/>
                </a:lnTo>
                <a:lnTo>
                  <a:pt x="78842" y="36073"/>
                </a:lnTo>
                <a:lnTo>
                  <a:pt x="91695" y="37926"/>
                </a:lnTo>
                <a:lnTo>
                  <a:pt x="102362" y="41275"/>
                </a:lnTo>
                <a:lnTo>
                  <a:pt x="114457" y="48328"/>
                </a:lnTo>
                <a:lnTo>
                  <a:pt x="123444" y="57023"/>
                </a:lnTo>
                <a:lnTo>
                  <a:pt x="130895" y="68545"/>
                </a:lnTo>
                <a:lnTo>
                  <a:pt x="135509" y="80772"/>
                </a:lnTo>
                <a:lnTo>
                  <a:pt x="136506" y="84887"/>
                </a:lnTo>
                <a:lnTo>
                  <a:pt x="138510" y="97250"/>
                </a:lnTo>
                <a:lnTo>
                  <a:pt x="139191" y="110362"/>
                </a:lnTo>
                <a:lnTo>
                  <a:pt x="138907" y="120122"/>
                </a:lnTo>
                <a:lnTo>
                  <a:pt x="137497" y="132906"/>
                </a:lnTo>
                <a:lnTo>
                  <a:pt x="134874" y="144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84245" y="1472463"/>
            <a:ext cx="28280" cy="36804"/>
          </a:xfrm>
          <a:custGeom>
            <a:avLst/>
            <a:gdLst/>
            <a:ahLst/>
            <a:cxnLst/>
            <a:rect l="l" t="t" r="r" b="b"/>
            <a:pathLst>
              <a:path w="28280" h="36804">
                <a:moveTo>
                  <a:pt x="0" y="36804"/>
                </a:moveTo>
                <a:lnTo>
                  <a:pt x="1197" y="36801"/>
                </a:lnTo>
                <a:lnTo>
                  <a:pt x="15246" y="36349"/>
                </a:lnTo>
                <a:lnTo>
                  <a:pt x="28280" y="35119"/>
                </a:lnTo>
                <a:lnTo>
                  <a:pt x="16009" y="0"/>
                </a:lnTo>
                <a:lnTo>
                  <a:pt x="2031" y="736"/>
                </a:lnTo>
                <a:lnTo>
                  <a:pt x="0" y="368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29533" y="1338834"/>
            <a:ext cx="144652" cy="174498"/>
          </a:xfrm>
          <a:custGeom>
            <a:avLst/>
            <a:gdLst/>
            <a:ahLst/>
            <a:cxnLst/>
            <a:rect l="l" t="t" r="r" b="b"/>
            <a:pathLst>
              <a:path w="144652" h="174498">
                <a:moveTo>
                  <a:pt x="70164" y="361"/>
                </a:moveTo>
                <a:lnTo>
                  <a:pt x="57481" y="2356"/>
                </a:lnTo>
                <a:lnTo>
                  <a:pt x="45846" y="6095"/>
                </a:lnTo>
                <a:lnTo>
                  <a:pt x="46862" y="54863"/>
                </a:lnTo>
                <a:lnTo>
                  <a:pt x="48387" y="50164"/>
                </a:lnTo>
                <a:lnTo>
                  <a:pt x="50418" y="45974"/>
                </a:lnTo>
                <a:lnTo>
                  <a:pt x="53212" y="42417"/>
                </a:lnTo>
                <a:lnTo>
                  <a:pt x="55879" y="38862"/>
                </a:lnTo>
                <a:lnTo>
                  <a:pt x="59308" y="36067"/>
                </a:lnTo>
                <a:lnTo>
                  <a:pt x="63372" y="34036"/>
                </a:lnTo>
                <a:lnTo>
                  <a:pt x="67437" y="31876"/>
                </a:lnTo>
                <a:lnTo>
                  <a:pt x="72262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4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0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4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3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79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0" y="153415"/>
                </a:lnTo>
                <a:lnTo>
                  <a:pt x="34482" y="163948"/>
                </a:lnTo>
                <a:lnTo>
                  <a:pt x="46608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6" y="174498"/>
                </a:lnTo>
                <a:lnTo>
                  <a:pt x="90296" y="174498"/>
                </a:lnTo>
                <a:lnTo>
                  <a:pt x="97536" y="173989"/>
                </a:lnTo>
                <a:lnTo>
                  <a:pt x="104266" y="172974"/>
                </a:lnTo>
                <a:lnTo>
                  <a:pt x="110870" y="171957"/>
                </a:lnTo>
                <a:lnTo>
                  <a:pt x="116839" y="170814"/>
                </a:lnTo>
                <a:lnTo>
                  <a:pt x="122046" y="169544"/>
                </a:lnTo>
                <a:lnTo>
                  <a:pt x="127253" y="168148"/>
                </a:lnTo>
                <a:lnTo>
                  <a:pt x="134874" y="165480"/>
                </a:lnTo>
                <a:lnTo>
                  <a:pt x="138302" y="164083"/>
                </a:lnTo>
                <a:lnTo>
                  <a:pt x="140334" y="162940"/>
                </a:lnTo>
                <a:lnTo>
                  <a:pt x="142875" y="159638"/>
                </a:lnTo>
                <a:lnTo>
                  <a:pt x="143890" y="156463"/>
                </a:lnTo>
                <a:lnTo>
                  <a:pt x="144271" y="153669"/>
                </a:lnTo>
                <a:lnTo>
                  <a:pt x="144525" y="149987"/>
                </a:lnTo>
                <a:lnTo>
                  <a:pt x="144652" y="142493"/>
                </a:lnTo>
                <a:lnTo>
                  <a:pt x="144399" y="138175"/>
                </a:lnTo>
                <a:lnTo>
                  <a:pt x="143890" y="134746"/>
                </a:lnTo>
                <a:lnTo>
                  <a:pt x="141731" y="131571"/>
                </a:lnTo>
                <a:lnTo>
                  <a:pt x="139064" y="130937"/>
                </a:lnTo>
                <a:lnTo>
                  <a:pt x="135127" y="131444"/>
                </a:lnTo>
                <a:lnTo>
                  <a:pt x="132333" y="132587"/>
                </a:lnTo>
                <a:lnTo>
                  <a:pt x="129539" y="133730"/>
                </a:lnTo>
                <a:lnTo>
                  <a:pt x="125983" y="134874"/>
                </a:lnTo>
                <a:lnTo>
                  <a:pt x="121792" y="136270"/>
                </a:lnTo>
                <a:lnTo>
                  <a:pt x="117601" y="137540"/>
                </a:lnTo>
                <a:lnTo>
                  <a:pt x="112649" y="138811"/>
                </a:lnTo>
                <a:lnTo>
                  <a:pt x="106806" y="139826"/>
                </a:lnTo>
                <a:lnTo>
                  <a:pt x="101091" y="140969"/>
                </a:lnTo>
                <a:lnTo>
                  <a:pt x="94361" y="141477"/>
                </a:lnTo>
                <a:lnTo>
                  <a:pt x="79247" y="141477"/>
                </a:lnTo>
                <a:lnTo>
                  <a:pt x="72770" y="140588"/>
                </a:lnTo>
                <a:lnTo>
                  <a:pt x="67437" y="138556"/>
                </a:lnTo>
                <a:lnTo>
                  <a:pt x="61975" y="136651"/>
                </a:lnTo>
                <a:lnTo>
                  <a:pt x="57657" y="133730"/>
                </a:lnTo>
                <a:lnTo>
                  <a:pt x="54228" y="129920"/>
                </a:lnTo>
                <a:lnTo>
                  <a:pt x="50800" y="126237"/>
                </a:lnTo>
                <a:lnTo>
                  <a:pt x="48259" y="121665"/>
                </a:lnTo>
                <a:lnTo>
                  <a:pt x="46736" y="116331"/>
                </a:lnTo>
                <a:lnTo>
                  <a:pt x="45212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7" y="98298"/>
                </a:lnTo>
                <a:lnTo>
                  <a:pt x="141916" y="31818"/>
                </a:lnTo>
                <a:lnTo>
                  <a:pt x="134746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0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6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70589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71449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08603" y="1338834"/>
            <a:ext cx="108458" cy="103758"/>
          </a:xfrm>
          <a:custGeom>
            <a:avLst/>
            <a:gdLst/>
            <a:ahLst/>
            <a:cxnLst/>
            <a:rect l="l" t="t" r="r" b="b"/>
            <a:pathLst>
              <a:path w="108458" h="103758">
                <a:moveTo>
                  <a:pt x="0" y="50164"/>
                </a:moveTo>
                <a:lnTo>
                  <a:pt x="0" y="57403"/>
                </a:lnTo>
                <a:lnTo>
                  <a:pt x="1016" y="63626"/>
                </a:lnTo>
                <a:lnTo>
                  <a:pt x="3175" y="68833"/>
                </a:lnTo>
                <a:lnTo>
                  <a:pt x="5334" y="74040"/>
                </a:lnTo>
                <a:lnTo>
                  <a:pt x="8127" y="78486"/>
                </a:lnTo>
                <a:lnTo>
                  <a:pt x="11684" y="82168"/>
                </a:lnTo>
                <a:lnTo>
                  <a:pt x="15239" y="85851"/>
                </a:lnTo>
                <a:lnTo>
                  <a:pt x="19176" y="89026"/>
                </a:lnTo>
                <a:lnTo>
                  <a:pt x="23622" y="91566"/>
                </a:lnTo>
                <a:lnTo>
                  <a:pt x="28067" y="94106"/>
                </a:lnTo>
                <a:lnTo>
                  <a:pt x="32638" y="96392"/>
                </a:lnTo>
                <a:lnTo>
                  <a:pt x="37337" y="98298"/>
                </a:lnTo>
                <a:lnTo>
                  <a:pt x="42037" y="100329"/>
                </a:lnTo>
                <a:lnTo>
                  <a:pt x="46609" y="102107"/>
                </a:lnTo>
                <a:lnTo>
                  <a:pt x="51054" y="103758"/>
                </a:lnTo>
                <a:lnTo>
                  <a:pt x="49402" y="60960"/>
                </a:lnTo>
                <a:lnTo>
                  <a:pt x="46482" y="58800"/>
                </a:lnTo>
                <a:lnTo>
                  <a:pt x="42163" y="53975"/>
                </a:lnTo>
                <a:lnTo>
                  <a:pt x="41021" y="50926"/>
                </a:lnTo>
                <a:lnTo>
                  <a:pt x="41021" y="47370"/>
                </a:lnTo>
                <a:lnTo>
                  <a:pt x="41529" y="42925"/>
                </a:lnTo>
                <a:lnTo>
                  <a:pt x="43307" y="38862"/>
                </a:lnTo>
                <a:lnTo>
                  <a:pt x="46609" y="35560"/>
                </a:lnTo>
                <a:lnTo>
                  <a:pt x="50800" y="32892"/>
                </a:lnTo>
                <a:lnTo>
                  <a:pt x="53721" y="32130"/>
                </a:lnTo>
                <a:lnTo>
                  <a:pt x="56642" y="31241"/>
                </a:lnTo>
                <a:lnTo>
                  <a:pt x="59944" y="30861"/>
                </a:lnTo>
                <a:lnTo>
                  <a:pt x="69469" y="30861"/>
                </a:lnTo>
                <a:lnTo>
                  <a:pt x="74422" y="31495"/>
                </a:lnTo>
                <a:lnTo>
                  <a:pt x="78739" y="32765"/>
                </a:lnTo>
                <a:lnTo>
                  <a:pt x="83058" y="33908"/>
                </a:lnTo>
                <a:lnTo>
                  <a:pt x="86868" y="35178"/>
                </a:lnTo>
                <a:lnTo>
                  <a:pt x="90170" y="36575"/>
                </a:lnTo>
                <a:lnTo>
                  <a:pt x="93472" y="37973"/>
                </a:lnTo>
                <a:lnTo>
                  <a:pt x="96266" y="39242"/>
                </a:lnTo>
                <a:lnTo>
                  <a:pt x="100584" y="41782"/>
                </a:lnTo>
                <a:lnTo>
                  <a:pt x="103250" y="42290"/>
                </a:lnTo>
                <a:lnTo>
                  <a:pt x="106425" y="41275"/>
                </a:lnTo>
                <a:lnTo>
                  <a:pt x="107823" y="38226"/>
                </a:lnTo>
                <a:lnTo>
                  <a:pt x="108204" y="34670"/>
                </a:lnTo>
                <a:lnTo>
                  <a:pt x="108458" y="30225"/>
                </a:lnTo>
                <a:lnTo>
                  <a:pt x="108458" y="22225"/>
                </a:lnTo>
                <a:lnTo>
                  <a:pt x="108076" y="18668"/>
                </a:lnTo>
                <a:lnTo>
                  <a:pt x="106552" y="12826"/>
                </a:lnTo>
                <a:lnTo>
                  <a:pt x="104267" y="10160"/>
                </a:lnTo>
                <a:lnTo>
                  <a:pt x="101346" y="8254"/>
                </a:lnTo>
                <a:lnTo>
                  <a:pt x="96266" y="5841"/>
                </a:lnTo>
                <a:lnTo>
                  <a:pt x="89408" y="3682"/>
                </a:lnTo>
                <a:lnTo>
                  <a:pt x="85725" y="2666"/>
                </a:lnTo>
                <a:lnTo>
                  <a:pt x="81534" y="1777"/>
                </a:lnTo>
                <a:lnTo>
                  <a:pt x="76962" y="1015"/>
                </a:lnTo>
                <a:lnTo>
                  <a:pt x="72517" y="380"/>
                </a:lnTo>
                <a:lnTo>
                  <a:pt x="67691" y="0"/>
                </a:lnTo>
                <a:lnTo>
                  <a:pt x="61620" y="7"/>
                </a:lnTo>
                <a:lnTo>
                  <a:pt x="48487" y="1018"/>
                </a:lnTo>
                <a:lnTo>
                  <a:pt x="36575" y="3682"/>
                </a:lnTo>
                <a:lnTo>
                  <a:pt x="28829" y="6095"/>
                </a:lnTo>
                <a:lnTo>
                  <a:pt x="22225" y="9525"/>
                </a:lnTo>
                <a:lnTo>
                  <a:pt x="16763" y="13842"/>
                </a:lnTo>
                <a:lnTo>
                  <a:pt x="11302" y="18287"/>
                </a:lnTo>
                <a:lnTo>
                  <a:pt x="7112" y="23621"/>
                </a:lnTo>
                <a:lnTo>
                  <a:pt x="4318" y="29717"/>
                </a:lnTo>
                <a:lnTo>
                  <a:pt x="1397" y="35940"/>
                </a:lnTo>
                <a:lnTo>
                  <a:pt x="0" y="42799"/>
                </a:lnTo>
                <a:lnTo>
                  <a:pt x="0" y="501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07714" y="1399794"/>
            <a:ext cx="118110" cy="113537"/>
          </a:xfrm>
          <a:custGeom>
            <a:avLst/>
            <a:gdLst/>
            <a:ahLst/>
            <a:cxnLst/>
            <a:rect l="l" t="t" r="r" b="b"/>
            <a:pathLst>
              <a:path w="118110" h="113537">
                <a:moveTo>
                  <a:pt x="381" y="92582"/>
                </a:moveTo>
                <a:lnTo>
                  <a:pt x="1015" y="95250"/>
                </a:lnTo>
                <a:lnTo>
                  <a:pt x="1650" y="97789"/>
                </a:lnTo>
                <a:lnTo>
                  <a:pt x="3937" y="100964"/>
                </a:lnTo>
                <a:lnTo>
                  <a:pt x="7238" y="103377"/>
                </a:lnTo>
                <a:lnTo>
                  <a:pt x="10033" y="104775"/>
                </a:lnTo>
                <a:lnTo>
                  <a:pt x="12826" y="106171"/>
                </a:lnTo>
                <a:lnTo>
                  <a:pt x="16256" y="107568"/>
                </a:lnTo>
                <a:lnTo>
                  <a:pt x="20447" y="108838"/>
                </a:lnTo>
                <a:lnTo>
                  <a:pt x="24637" y="110235"/>
                </a:lnTo>
                <a:lnTo>
                  <a:pt x="29337" y="111378"/>
                </a:lnTo>
                <a:lnTo>
                  <a:pt x="34544" y="112140"/>
                </a:lnTo>
                <a:lnTo>
                  <a:pt x="39877" y="113029"/>
                </a:lnTo>
                <a:lnTo>
                  <a:pt x="45338" y="113537"/>
                </a:lnTo>
                <a:lnTo>
                  <a:pt x="52758" y="113527"/>
                </a:lnTo>
                <a:lnTo>
                  <a:pt x="65729" y="112583"/>
                </a:lnTo>
                <a:lnTo>
                  <a:pt x="77850" y="110108"/>
                </a:lnTo>
                <a:lnTo>
                  <a:pt x="85978" y="107822"/>
                </a:lnTo>
                <a:lnTo>
                  <a:pt x="93090" y="104520"/>
                </a:lnTo>
                <a:lnTo>
                  <a:pt x="99187" y="99948"/>
                </a:lnTo>
                <a:lnTo>
                  <a:pt x="105156" y="95503"/>
                </a:lnTo>
                <a:lnTo>
                  <a:pt x="109855" y="89915"/>
                </a:lnTo>
                <a:lnTo>
                  <a:pt x="113157" y="83184"/>
                </a:lnTo>
                <a:lnTo>
                  <a:pt x="116459" y="76453"/>
                </a:lnTo>
                <a:lnTo>
                  <a:pt x="118110" y="68706"/>
                </a:lnTo>
                <a:lnTo>
                  <a:pt x="118110" y="52831"/>
                </a:lnTo>
                <a:lnTo>
                  <a:pt x="116966" y="46735"/>
                </a:lnTo>
                <a:lnTo>
                  <a:pt x="114808" y="41655"/>
                </a:lnTo>
                <a:lnTo>
                  <a:pt x="112522" y="36448"/>
                </a:lnTo>
                <a:lnTo>
                  <a:pt x="109727" y="32003"/>
                </a:lnTo>
                <a:lnTo>
                  <a:pt x="106045" y="28320"/>
                </a:lnTo>
                <a:lnTo>
                  <a:pt x="102488" y="24637"/>
                </a:lnTo>
                <a:lnTo>
                  <a:pt x="98425" y="21589"/>
                </a:lnTo>
                <a:lnTo>
                  <a:pt x="93852" y="19050"/>
                </a:lnTo>
                <a:lnTo>
                  <a:pt x="89281" y="16509"/>
                </a:lnTo>
                <a:lnTo>
                  <a:pt x="84709" y="14223"/>
                </a:lnTo>
                <a:lnTo>
                  <a:pt x="80010" y="12318"/>
                </a:lnTo>
                <a:lnTo>
                  <a:pt x="75311" y="10413"/>
                </a:lnTo>
                <a:lnTo>
                  <a:pt x="70738" y="8635"/>
                </a:lnTo>
                <a:lnTo>
                  <a:pt x="66166" y="6984"/>
                </a:lnTo>
                <a:lnTo>
                  <a:pt x="61595" y="5460"/>
                </a:lnTo>
                <a:lnTo>
                  <a:pt x="57531" y="3682"/>
                </a:lnTo>
                <a:lnTo>
                  <a:pt x="53848" y="1777"/>
                </a:lnTo>
                <a:lnTo>
                  <a:pt x="50291" y="0"/>
                </a:lnTo>
                <a:lnTo>
                  <a:pt x="51943" y="42798"/>
                </a:lnTo>
                <a:lnTo>
                  <a:pt x="56387" y="44322"/>
                </a:lnTo>
                <a:lnTo>
                  <a:pt x="60325" y="46100"/>
                </a:lnTo>
                <a:lnTo>
                  <a:pt x="63881" y="48005"/>
                </a:lnTo>
                <a:lnTo>
                  <a:pt x="67437" y="49783"/>
                </a:lnTo>
                <a:lnTo>
                  <a:pt x="70231" y="51942"/>
                </a:lnTo>
                <a:lnTo>
                  <a:pt x="74549" y="56895"/>
                </a:lnTo>
                <a:lnTo>
                  <a:pt x="75564" y="59943"/>
                </a:lnTo>
                <a:lnTo>
                  <a:pt x="75564" y="66420"/>
                </a:lnTo>
                <a:lnTo>
                  <a:pt x="74930" y="69087"/>
                </a:lnTo>
                <a:lnTo>
                  <a:pt x="73787" y="71373"/>
                </a:lnTo>
                <a:lnTo>
                  <a:pt x="70993" y="75564"/>
                </a:lnTo>
                <a:lnTo>
                  <a:pt x="66421" y="78612"/>
                </a:lnTo>
                <a:lnTo>
                  <a:pt x="63753" y="79755"/>
                </a:lnTo>
                <a:lnTo>
                  <a:pt x="60706" y="80517"/>
                </a:lnTo>
                <a:lnTo>
                  <a:pt x="57658" y="81406"/>
                </a:lnTo>
                <a:lnTo>
                  <a:pt x="54228" y="81787"/>
                </a:lnTo>
                <a:lnTo>
                  <a:pt x="44069" y="81787"/>
                </a:lnTo>
                <a:lnTo>
                  <a:pt x="38481" y="81025"/>
                </a:lnTo>
                <a:lnTo>
                  <a:pt x="33527" y="79501"/>
                </a:lnTo>
                <a:lnTo>
                  <a:pt x="28575" y="77977"/>
                </a:lnTo>
                <a:lnTo>
                  <a:pt x="24257" y="76326"/>
                </a:lnTo>
                <a:lnTo>
                  <a:pt x="20574" y="74675"/>
                </a:lnTo>
                <a:lnTo>
                  <a:pt x="16890" y="72897"/>
                </a:lnTo>
                <a:lnTo>
                  <a:pt x="13843" y="71373"/>
                </a:lnTo>
                <a:lnTo>
                  <a:pt x="11302" y="69850"/>
                </a:lnTo>
                <a:lnTo>
                  <a:pt x="6985" y="67690"/>
                </a:lnTo>
                <a:lnTo>
                  <a:pt x="3810" y="67944"/>
                </a:lnTo>
                <a:lnTo>
                  <a:pt x="1397" y="70738"/>
                </a:lnTo>
                <a:lnTo>
                  <a:pt x="508" y="73532"/>
                </a:lnTo>
                <a:lnTo>
                  <a:pt x="126" y="77596"/>
                </a:lnTo>
                <a:lnTo>
                  <a:pt x="0" y="88772"/>
                </a:lnTo>
                <a:lnTo>
                  <a:pt x="381" y="925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949065" y="1338834"/>
            <a:ext cx="141350" cy="174498"/>
          </a:xfrm>
          <a:custGeom>
            <a:avLst/>
            <a:gdLst/>
            <a:ahLst/>
            <a:cxnLst/>
            <a:rect l="l" t="t" r="r" b="b"/>
            <a:pathLst>
              <a:path w="141350" h="174498">
                <a:moveTo>
                  <a:pt x="112775" y="5968"/>
                </a:moveTo>
                <a:lnTo>
                  <a:pt x="104139" y="3555"/>
                </a:lnTo>
                <a:lnTo>
                  <a:pt x="99055" y="2370"/>
                </a:lnTo>
                <a:lnTo>
                  <a:pt x="86879" y="609"/>
                </a:lnTo>
                <a:lnTo>
                  <a:pt x="73025" y="0"/>
                </a:lnTo>
                <a:lnTo>
                  <a:pt x="66167" y="0"/>
                </a:lnTo>
                <a:lnTo>
                  <a:pt x="59562" y="635"/>
                </a:lnTo>
                <a:lnTo>
                  <a:pt x="53086" y="1650"/>
                </a:lnTo>
                <a:lnTo>
                  <a:pt x="46736" y="2793"/>
                </a:lnTo>
                <a:lnTo>
                  <a:pt x="40767" y="4190"/>
                </a:lnTo>
                <a:lnTo>
                  <a:pt x="35433" y="5968"/>
                </a:lnTo>
                <a:lnTo>
                  <a:pt x="29972" y="7619"/>
                </a:lnTo>
                <a:lnTo>
                  <a:pt x="25146" y="9525"/>
                </a:lnTo>
                <a:lnTo>
                  <a:pt x="21209" y="11556"/>
                </a:lnTo>
                <a:lnTo>
                  <a:pt x="17145" y="13588"/>
                </a:lnTo>
                <a:lnTo>
                  <a:pt x="14224" y="15366"/>
                </a:lnTo>
                <a:lnTo>
                  <a:pt x="12700" y="17144"/>
                </a:lnTo>
                <a:lnTo>
                  <a:pt x="9906" y="20700"/>
                </a:lnTo>
                <a:lnTo>
                  <a:pt x="8762" y="24764"/>
                </a:lnTo>
                <a:lnTo>
                  <a:pt x="8509" y="27686"/>
                </a:lnTo>
                <a:lnTo>
                  <a:pt x="8636" y="36321"/>
                </a:lnTo>
                <a:lnTo>
                  <a:pt x="9398" y="40766"/>
                </a:lnTo>
                <a:lnTo>
                  <a:pt x="10540" y="44068"/>
                </a:lnTo>
                <a:lnTo>
                  <a:pt x="12954" y="47498"/>
                </a:lnTo>
                <a:lnTo>
                  <a:pt x="16256" y="48767"/>
                </a:lnTo>
                <a:lnTo>
                  <a:pt x="20574" y="47878"/>
                </a:lnTo>
                <a:lnTo>
                  <a:pt x="23495" y="46354"/>
                </a:lnTo>
                <a:lnTo>
                  <a:pt x="26415" y="44703"/>
                </a:lnTo>
                <a:lnTo>
                  <a:pt x="30099" y="42925"/>
                </a:lnTo>
                <a:lnTo>
                  <a:pt x="34544" y="40893"/>
                </a:lnTo>
                <a:lnTo>
                  <a:pt x="38862" y="38988"/>
                </a:lnTo>
                <a:lnTo>
                  <a:pt x="43942" y="37211"/>
                </a:lnTo>
                <a:lnTo>
                  <a:pt x="49657" y="35560"/>
                </a:lnTo>
                <a:lnTo>
                  <a:pt x="55372" y="33908"/>
                </a:lnTo>
                <a:lnTo>
                  <a:pt x="61849" y="33146"/>
                </a:lnTo>
                <a:lnTo>
                  <a:pt x="74675" y="33146"/>
                </a:lnTo>
                <a:lnTo>
                  <a:pt x="79375" y="33781"/>
                </a:lnTo>
                <a:lnTo>
                  <a:pt x="83185" y="34925"/>
                </a:lnTo>
                <a:lnTo>
                  <a:pt x="86868" y="36067"/>
                </a:lnTo>
                <a:lnTo>
                  <a:pt x="89915" y="37845"/>
                </a:lnTo>
                <a:lnTo>
                  <a:pt x="94361" y="42671"/>
                </a:lnTo>
                <a:lnTo>
                  <a:pt x="96012" y="45719"/>
                </a:lnTo>
                <a:lnTo>
                  <a:pt x="97027" y="49402"/>
                </a:lnTo>
                <a:lnTo>
                  <a:pt x="98044" y="52958"/>
                </a:lnTo>
                <a:lnTo>
                  <a:pt x="98551" y="57276"/>
                </a:lnTo>
                <a:lnTo>
                  <a:pt x="98551" y="71500"/>
                </a:lnTo>
                <a:lnTo>
                  <a:pt x="83438" y="71500"/>
                </a:lnTo>
                <a:lnTo>
                  <a:pt x="71336" y="71781"/>
                </a:lnTo>
                <a:lnTo>
                  <a:pt x="58609" y="72795"/>
                </a:lnTo>
                <a:lnTo>
                  <a:pt x="47117" y="74549"/>
                </a:lnTo>
                <a:lnTo>
                  <a:pt x="44492" y="75123"/>
                </a:lnTo>
                <a:lnTo>
                  <a:pt x="31714" y="78981"/>
                </a:lnTo>
                <a:lnTo>
                  <a:pt x="21082" y="84200"/>
                </a:lnTo>
                <a:lnTo>
                  <a:pt x="14097" y="88518"/>
                </a:lnTo>
                <a:lnTo>
                  <a:pt x="8762" y="93979"/>
                </a:lnTo>
                <a:lnTo>
                  <a:pt x="5334" y="100711"/>
                </a:lnTo>
                <a:lnTo>
                  <a:pt x="1777" y="107314"/>
                </a:lnTo>
                <a:lnTo>
                  <a:pt x="0" y="115188"/>
                </a:lnTo>
                <a:lnTo>
                  <a:pt x="0" y="132461"/>
                </a:lnTo>
                <a:lnTo>
                  <a:pt x="1397" y="139826"/>
                </a:lnTo>
                <a:lnTo>
                  <a:pt x="4190" y="146050"/>
                </a:lnTo>
                <a:lnTo>
                  <a:pt x="6985" y="152273"/>
                </a:lnTo>
                <a:lnTo>
                  <a:pt x="10795" y="157479"/>
                </a:lnTo>
                <a:lnTo>
                  <a:pt x="15875" y="161670"/>
                </a:lnTo>
                <a:lnTo>
                  <a:pt x="20955" y="165988"/>
                </a:lnTo>
                <a:lnTo>
                  <a:pt x="26797" y="169163"/>
                </a:lnTo>
                <a:lnTo>
                  <a:pt x="33782" y="171195"/>
                </a:lnTo>
                <a:lnTo>
                  <a:pt x="40639" y="173354"/>
                </a:lnTo>
                <a:lnTo>
                  <a:pt x="48133" y="174498"/>
                </a:lnTo>
                <a:lnTo>
                  <a:pt x="56387" y="174498"/>
                </a:lnTo>
                <a:lnTo>
                  <a:pt x="48768" y="138049"/>
                </a:lnTo>
                <a:lnTo>
                  <a:pt x="44704" y="134365"/>
                </a:lnTo>
                <a:lnTo>
                  <a:pt x="42672" y="129286"/>
                </a:lnTo>
                <a:lnTo>
                  <a:pt x="42672" y="118999"/>
                </a:lnTo>
                <a:lnTo>
                  <a:pt x="43434" y="115569"/>
                </a:lnTo>
                <a:lnTo>
                  <a:pt x="44831" y="112649"/>
                </a:lnTo>
                <a:lnTo>
                  <a:pt x="46227" y="109727"/>
                </a:lnTo>
                <a:lnTo>
                  <a:pt x="48513" y="107187"/>
                </a:lnTo>
                <a:lnTo>
                  <a:pt x="51688" y="105155"/>
                </a:lnTo>
                <a:lnTo>
                  <a:pt x="54737" y="102996"/>
                </a:lnTo>
                <a:lnTo>
                  <a:pt x="58800" y="101473"/>
                </a:lnTo>
                <a:lnTo>
                  <a:pt x="63754" y="100456"/>
                </a:lnTo>
                <a:lnTo>
                  <a:pt x="68834" y="99313"/>
                </a:lnTo>
                <a:lnTo>
                  <a:pt x="74802" y="98805"/>
                </a:lnTo>
                <a:lnTo>
                  <a:pt x="98551" y="98805"/>
                </a:lnTo>
                <a:lnTo>
                  <a:pt x="98551" y="125221"/>
                </a:lnTo>
                <a:lnTo>
                  <a:pt x="93218" y="131190"/>
                </a:lnTo>
                <a:lnTo>
                  <a:pt x="95748" y="161424"/>
                </a:lnTo>
                <a:lnTo>
                  <a:pt x="105283" y="152780"/>
                </a:lnTo>
                <a:lnTo>
                  <a:pt x="105283" y="165100"/>
                </a:lnTo>
                <a:lnTo>
                  <a:pt x="106680" y="168910"/>
                </a:lnTo>
                <a:lnTo>
                  <a:pt x="109347" y="170433"/>
                </a:lnTo>
                <a:lnTo>
                  <a:pt x="114173" y="171323"/>
                </a:lnTo>
                <a:lnTo>
                  <a:pt x="131572" y="171323"/>
                </a:lnTo>
                <a:lnTo>
                  <a:pt x="136651" y="170433"/>
                </a:lnTo>
                <a:lnTo>
                  <a:pt x="140715" y="168020"/>
                </a:lnTo>
                <a:lnTo>
                  <a:pt x="141350" y="165100"/>
                </a:lnTo>
                <a:lnTo>
                  <a:pt x="141322" y="58336"/>
                </a:lnTo>
                <a:lnTo>
                  <a:pt x="140225" y="45022"/>
                </a:lnTo>
                <a:lnTo>
                  <a:pt x="137540" y="33527"/>
                </a:lnTo>
                <a:lnTo>
                  <a:pt x="135000" y="25780"/>
                </a:lnTo>
                <a:lnTo>
                  <a:pt x="130937" y="19430"/>
                </a:lnTo>
                <a:lnTo>
                  <a:pt x="125349" y="14477"/>
                </a:lnTo>
                <a:lnTo>
                  <a:pt x="119761" y="9651"/>
                </a:lnTo>
                <a:lnTo>
                  <a:pt x="112775" y="5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97833" y="1470025"/>
            <a:ext cx="46980" cy="43307"/>
          </a:xfrm>
          <a:custGeom>
            <a:avLst/>
            <a:gdLst/>
            <a:ahLst/>
            <a:cxnLst/>
            <a:rect l="l" t="t" r="r" b="b"/>
            <a:pathLst>
              <a:path w="46980" h="43307">
                <a:moveTo>
                  <a:pt x="39115" y="4572"/>
                </a:moveTo>
                <a:lnTo>
                  <a:pt x="34036" y="7747"/>
                </a:lnTo>
                <a:lnTo>
                  <a:pt x="28828" y="10795"/>
                </a:lnTo>
                <a:lnTo>
                  <a:pt x="23240" y="12446"/>
                </a:lnTo>
                <a:lnTo>
                  <a:pt x="9778" y="12446"/>
                </a:lnTo>
                <a:lnTo>
                  <a:pt x="4190" y="10540"/>
                </a:lnTo>
                <a:lnTo>
                  <a:pt x="0" y="6858"/>
                </a:lnTo>
                <a:lnTo>
                  <a:pt x="7619" y="43307"/>
                </a:lnTo>
                <a:lnTo>
                  <a:pt x="10018" y="43269"/>
                </a:lnTo>
                <a:lnTo>
                  <a:pt x="22907" y="41636"/>
                </a:lnTo>
                <a:lnTo>
                  <a:pt x="34670" y="37591"/>
                </a:lnTo>
                <a:lnTo>
                  <a:pt x="36194" y="36866"/>
                </a:lnTo>
                <a:lnTo>
                  <a:pt x="46980" y="30233"/>
                </a:lnTo>
                <a:lnTo>
                  <a:pt x="44450" y="0"/>
                </a:lnTo>
                <a:lnTo>
                  <a:pt x="39115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417949" y="1440434"/>
            <a:ext cx="10795" cy="70114"/>
          </a:xfrm>
          <a:custGeom>
            <a:avLst/>
            <a:gdLst/>
            <a:ahLst/>
            <a:cxnLst/>
            <a:rect l="l" t="t" r="r" b="b"/>
            <a:pathLst>
              <a:path w="10795" h="70114">
                <a:moveTo>
                  <a:pt x="9721" y="70114"/>
                </a:moveTo>
                <a:lnTo>
                  <a:pt x="10795" y="27812"/>
                </a:lnTo>
                <a:lnTo>
                  <a:pt x="7874" y="23113"/>
                </a:lnTo>
                <a:lnTo>
                  <a:pt x="5079" y="18287"/>
                </a:lnTo>
                <a:lnTo>
                  <a:pt x="3048" y="12826"/>
                </a:lnTo>
                <a:lnTo>
                  <a:pt x="1777" y="6350"/>
                </a:lnTo>
                <a:lnTo>
                  <a:pt x="508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72864" y="1338834"/>
            <a:ext cx="165862" cy="174498"/>
          </a:xfrm>
          <a:custGeom>
            <a:avLst/>
            <a:gdLst/>
            <a:ahLst/>
            <a:cxnLst/>
            <a:rect l="l" t="t" r="r" b="b"/>
            <a:pathLst>
              <a:path w="165862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2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2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5" y="168782"/>
                </a:lnTo>
                <a:lnTo>
                  <a:pt x="45593" y="101600"/>
                </a:lnTo>
                <a:lnTo>
                  <a:pt x="44958" y="94487"/>
                </a:lnTo>
                <a:lnTo>
                  <a:pt x="44958" y="78739"/>
                </a:lnTo>
                <a:lnTo>
                  <a:pt x="45720" y="71374"/>
                </a:lnTo>
                <a:lnTo>
                  <a:pt x="47244" y="64896"/>
                </a:lnTo>
                <a:lnTo>
                  <a:pt x="48895" y="58546"/>
                </a:lnTo>
                <a:lnTo>
                  <a:pt x="51181" y="53086"/>
                </a:lnTo>
                <a:lnTo>
                  <a:pt x="54356" y="48513"/>
                </a:lnTo>
                <a:lnTo>
                  <a:pt x="57403" y="43941"/>
                </a:lnTo>
                <a:lnTo>
                  <a:pt x="61468" y="40512"/>
                </a:lnTo>
                <a:lnTo>
                  <a:pt x="66294" y="38100"/>
                </a:lnTo>
                <a:lnTo>
                  <a:pt x="71120" y="35687"/>
                </a:lnTo>
                <a:lnTo>
                  <a:pt x="76835" y="34543"/>
                </a:lnTo>
                <a:lnTo>
                  <a:pt x="90550" y="34543"/>
                </a:lnTo>
                <a:lnTo>
                  <a:pt x="96647" y="35813"/>
                </a:lnTo>
                <a:lnTo>
                  <a:pt x="101346" y="38480"/>
                </a:lnTo>
                <a:lnTo>
                  <a:pt x="106172" y="41148"/>
                </a:lnTo>
                <a:lnTo>
                  <a:pt x="109982" y="44830"/>
                </a:lnTo>
                <a:lnTo>
                  <a:pt x="112902" y="49656"/>
                </a:lnTo>
                <a:lnTo>
                  <a:pt x="115824" y="54355"/>
                </a:lnTo>
                <a:lnTo>
                  <a:pt x="117856" y="59943"/>
                </a:lnTo>
                <a:lnTo>
                  <a:pt x="119125" y="66293"/>
                </a:lnTo>
                <a:lnTo>
                  <a:pt x="120269" y="72770"/>
                </a:lnTo>
                <a:lnTo>
                  <a:pt x="120903" y="79755"/>
                </a:lnTo>
                <a:lnTo>
                  <a:pt x="120903" y="95630"/>
                </a:lnTo>
                <a:lnTo>
                  <a:pt x="120141" y="102869"/>
                </a:lnTo>
                <a:lnTo>
                  <a:pt x="118618" y="109346"/>
                </a:lnTo>
                <a:lnTo>
                  <a:pt x="117094" y="115824"/>
                </a:lnTo>
                <a:lnTo>
                  <a:pt x="114808" y="121285"/>
                </a:lnTo>
                <a:lnTo>
                  <a:pt x="111760" y="125729"/>
                </a:lnTo>
                <a:lnTo>
                  <a:pt x="108585" y="130301"/>
                </a:lnTo>
                <a:lnTo>
                  <a:pt x="104648" y="133730"/>
                </a:lnTo>
                <a:lnTo>
                  <a:pt x="99695" y="136016"/>
                </a:lnTo>
                <a:lnTo>
                  <a:pt x="94869" y="138429"/>
                </a:lnTo>
                <a:lnTo>
                  <a:pt x="89153" y="139573"/>
                </a:lnTo>
                <a:lnTo>
                  <a:pt x="75437" y="139573"/>
                </a:lnTo>
                <a:lnTo>
                  <a:pt x="69469" y="138302"/>
                </a:lnTo>
                <a:lnTo>
                  <a:pt x="64515" y="135762"/>
                </a:lnTo>
                <a:lnTo>
                  <a:pt x="59689" y="133095"/>
                </a:lnTo>
                <a:lnTo>
                  <a:pt x="55880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5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3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80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5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2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9" y="49149"/>
                </a:lnTo>
                <a:lnTo>
                  <a:pt x="153518" y="32115"/>
                </a:lnTo>
                <a:lnTo>
                  <a:pt x="146176" y="22225"/>
                </a:lnTo>
                <a:lnTo>
                  <a:pt x="132792" y="11355"/>
                </a:lnTo>
                <a:lnTo>
                  <a:pt x="120903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6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9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4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72762" y="1267967"/>
            <a:ext cx="43687" cy="242189"/>
          </a:xfrm>
          <a:custGeom>
            <a:avLst/>
            <a:gdLst/>
            <a:ahLst/>
            <a:cxnLst/>
            <a:rect l="l" t="t" r="r" b="b"/>
            <a:pathLst>
              <a:path w="43687" h="242189">
                <a:moveTo>
                  <a:pt x="1777" y="239395"/>
                </a:moveTo>
                <a:lnTo>
                  <a:pt x="4572" y="240665"/>
                </a:lnTo>
                <a:lnTo>
                  <a:pt x="8509" y="241681"/>
                </a:lnTo>
                <a:lnTo>
                  <a:pt x="11302" y="241935"/>
                </a:lnTo>
                <a:lnTo>
                  <a:pt x="14097" y="242189"/>
                </a:lnTo>
                <a:lnTo>
                  <a:pt x="29717" y="242189"/>
                </a:lnTo>
                <a:lnTo>
                  <a:pt x="32385" y="241935"/>
                </a:lnTo>
                <a:lnTo>
                  <a:pt x="35178" y="241681"/>
                </a:lnTo>
                <a:lnTo>
                  <a:pt x="39115" y="240665"/>
                </a:lnTo>
                <a:lnTo>
                  <a:pt x="42672" y="238506"/>
                </a:lnTo>
                <a:lnTo>
                  <a:pt x="43687" y="235458"/>
                </a:lnTo>
                <a:lnTo>
                  <a:pt x="43687" y="6223"/>
                </a:lnTo>
                <a:lnTo>
                  <a:pt x="42037" y="3429"/>
                </a:lnTo>
                <a:lnTo>
                  <a:pt x="39115" y="2032"/>
                </a:lnTo>
                <a:lnTo>
                  <a:pt x="35178" y="889"/>
                </a:lnTo>
                <a:lnTo>
                  <a:pt x="32385" y="508"/>
                </a:lnTo>
                <a:lnTo>
                  <a:pt x="29717" y="127"/>
                </a:lnTo>
                <a:lnTo>
                  <a:pt x="26162" y="0"/>
                </a:lnTo>
                <a:lnTo>
                  <a:pt x="17525" y="0"/>
                </a:lnTo>
                <a:lnTo>
                  <a:pt x="8509" y="889"/>
                </a:lnTo>
                <a:lnTo>
                  <a:pt x="1015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7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659630" y="1267967"/>
            <a:ext cx="43687" cy="242189"/>
          </a:xfrm>
          <a:custGeom>
            <a:avLst/>
            <a:gdLst/>
            <a:ahLst/>
            <a:cxnLst/>
            <a:rect l="l" t="t" r="r" b="b"/>
            <a:pathLst>
              <a:path w="43687" h="242189">
                <a:moveTo>
                  <a:pt x="1778" y="239395"/>
                </a:moveTo>
                <a:lnTo>
                  <a:pt x="4572" y="240665"/>
                </a:lnTo>
                <a:lnTo>
                  <a:pt x="8509" y="241681"/>
                </a:lnTo>
                <a:lnTo>
                  <a:pt x="11303" y="241935"/>
                </a:lnTo>
                <a:lnTo>
                  <a:pt x="14097" y="242189"/>
                </a:lnTo>
                <a:lnTo>
                  <a:pt x="29718" y="242189"/>
                </a:lnTo>
                <a:lnTo>
                  <a:pt x="32385" y="241935"/>
                </a:lnTo>
                <a:lnTo>
                  <a:pt x="35179" y="241681"/>
                </a:lnTo>
                <a:lnTo>
                  <a:pt x="39116" y="240665"/>
                </a:lnTo>
                <a:lnTo>
                  <a:pt x="42672" y="238506"/>
                </a:lnTo>
                <a:lnTo>
                  <a:pt x="43687" y="235458"/>
                </a:lnTo>
                <a:lnTo>
                  <a:pt x="43687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5" y="0"/>
                </a:lnTo>
                <a:lnTo>
                  <a:pt x="8509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8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782185" y="1440434"/>
            <a:ext cx="10794" cy="70114"/>
          </a:xfrm>
          <a:custGeom>
            <a:avLst/>
            <a:gdLst/>
            <a:ahLst/>
            <a:cxnLst/>
            <a:rect l="l" t="t" r="r" b="b"/>
            <a:pathLst>
              <a:path w="10794" h="70114">
                <a:moveTo>
                  <a:pt x="9721" y="70114"/>
                </a:moveTo>
                <a:lnTo>
                  <a:pt x="10794" y="27812"/>
                </a:lnTo>
                <a:lnTo>
                  <a:pt x="7874" y="23113"/>
                </a:lnTo>
                <a:lnTo>
                  <a:pt x="5079" y="18287"/>
                </a:lnTo>
                <a:lnTo>
                  <a:pt x="3048" y="12826"/>
                </a:lnTo>
                <a:lnTo>
                  <a:pt x="1777" y="6350"/>
                </a:lnTo>
                <a:lnTo>
                  <a:pt x="507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737100" y="1338834"/>
            <a:ext cx="165862" cy="174498"/>
          </a:xfrm>
          <a:custGeom>
            <a:avLst/>
            <a:gdLst/>
            <a:ahLst/>
            <a:cxnLst/>
            <a:rect l="l" t="t" r="r" b="b"/>
            <a:pathLst>
              <a:path w="165862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2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2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5" y="168782"/>
                </a:lnTo>
                <a:lnTo>
                  <a:pt x="45592" y="101600"/>
                </a:lnTo>
                <a:lnTo>
                  <a:pt x="44958" y="94487"/>
                </a:lnTo>
                <a:lnTo>
                  <a:pt x="44958" y="78739"/>
                </a:lnTo>
                <a:lnTo>
                  <a:pt x="45720" y="71374"/>
                </a:lnTo>
                <a:lnTo>
                  <a:pt x="47244" y="64896"/>
                </a:lnTo>
                <a:lnTo>
                  <a:pt x="48895" y="58546"/>
                </a:lnTo>
                <a:lnTo>
                  <a:pt x="51180" y="53086"/>
                </a:lnTo>
                <a:lnTo>
                  <a:pt x="54355" y="48513"/>
                </a:lnTo>
                <a:lnTo>
                  <a:pt x="57403" y="43941"/>
                </a:lnTo>
                <a:lnTo>
                  <a:pt x="61467" y="40512"/>
                </a:lnTo>
                <a:lnTo>
                  <a:pt x="66294" y="38100"/>
                </a:lnTo>
                <a:lnTo>
                  <a:pt x="71120" y="35687"/>
                </a:lnTo>
                <a:lnTo>
                  <a:pt x="76835" y="34543"/>
                </a:lnTo>
                <a:lnTo>
                  <a:pt x="90550" y="34543"/>
                </a:lnTo>
                <a:lnTo>
                  <a:pt x="96647" y="35813"/>
                </a:lnTo>
                <a:lnTo>
                  <a:pt x="101346" y="38480"/>
                </a:lnTo>
                <a:lnTo>
                  <a:pt x="106172" y="41148"/>
                </a:lnTo>
                <a:lnTo>
                  <a:pt x="109982" y="44830"/>
                </a:lnTo>
                <a:lnTo>
                  <a:pt x="112902" y="49656"/>
                </a:lnTo>
                <a:lnTo>
                  <a:pt x="115824" y="54355"/>
                </a:lnTo>
                <a:lnTo>
                  <a:pt x="117855" y="59943"/>
                </a:lnTo>
                <a:lnTo>
                  <a:pt x="119125" y="66293"/>
                </a:lnTo>
                <a:lnTo>
                  <a:pt x="120269" y="72770"/>
                </a:lnTo>
                <a:lnTo>
                  <a:pt x="120903" y="79755"/>
                </a:lnTo>
                <a:lnTo>
                  <a:pt x="120903" y="95630"/>
                </a:lnTo>
                <a:lnTo>
                  <a:pt x="120141" y="102869"/>
                </a:lnTo>
                <a:lnTo>
                  <a:pt x="118617" y="109346"/>
                </a:lnTo>
                <a:lnTo>
                  <a:pt x="117094" y="115824"/>
                </a:lnTo>
                <a:lnTo>
                  <a:pt x="114808" y="121285"/>
                </a:lnTo>
                <a:lnTo>
                  <a:pt x="111760" y="125729"/>
                </a:lnTo>
                <a:lnTo>
                  <a:pt x="108585" y="130301"/>
                </a:lnTo>
                <a:lnTo>
                  <a:pt x="104648" y="133730"/>
                </a:lnTo>
                <a:lnTo>
                  <a:pt x="99695" y="136016"/>
                </a:lnTo>
                <a:lnTo>
                  <a:pt x="94869" y="138429"/>
                </a:lnTo>
                <a:lnTo>
                  <a:pt x="89153" y="139573"/>
                </a:lnTo>
                <a:lnTo>
                  <a:pt x="75437" y="139573"/>
                </a:lnTo>
                <a:lnTo>
                  <a:pt x="69469" y="138302"/>
                </a:lnTo>
                <a:lnTo>
                  <a:pt x="64515" y="135762"/>
                </a:lnTo>
                <a:lnTo>
                  <a:pt x="59689" y="133095"/>
                </a:lnTo>
                <a:lnTo>
                  <a:pt x="55879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5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3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79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4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2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9" y="49149"/>
                </a:lnTo>
                <a:lnTo>
                  <a:pt x="153518" y="32115"/>
                </a:lnTo>
                <a:lnTo>
                  <a:pt x="146176" y="22225"/>
                </a:lnTo>
                <a:lnTo>
                  <a:pt x="132792" y="11355"/>
                </a:lnTo>
                <a:lnTo>
                  <a:pt x="120903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6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9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4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243957" y="1341754"/>
            <a:ext cx="147573" cy="171577"/>
          </a:xfrm>
          <a:custGeom>
            <a:avLst/>
            <a:gdLst/>
            <a:ahLst/>
            <a:cxnLst/>
            <a:rect l="l" t="t" r="r" b="b"/>
            <a:pathLst>
              <a:path w="147573" h="171577">
                <a:moveTo>
                  <a:pt x="58038" y="131064"/>
                </a:moveTo>
                <a:lnTo>
                  <a:pt x="54737" y="129412"/>
                </a:lnTo>
                <a:lnTo>
                  <a:pt x="52069" y="127000"/>
                </a:lnTo>
                <a:lnTo>
                  <a:pt x="49910" y="123952"/>
                </a:lnTo>
                <a:lnTo>
                  <a:pt x="47751" y="120904"/>
                </a:lnTo>
                <a:lnTo>
                  <a:pt x="46100" y="117221"/>
                </a:lnTo>
                <a:lnTo>
                  <a:pt x="45084" y="112903"/>
                </a:lnTo>
                <a:lnTo>
                  <a:pt x="44068" y="108712"/>
                </a:lnTo>
                <a:lnTo>
                  <a:pt x="43560" y="102489"/>
                </a:lnTo>
                <a:lnTo>
                  <a:pt x="43560" y="5842"/>
                </a:lnTo>
                <a:lnTo>
                  <a:pt x="41782" y="3048"/>
                </a:lnTo>
                <a:lnTo>
                  <a:pt x="38988" y="1778"/>
                </a:lnTo>
                <a:lnTo>
                  <a:pt x="35051" y="762"/>
                </a:lnTo>
                <a:lnTo>
                  <a:pt x="32257" y="508"/>
                </a:lnTo>
                <a:lnTo>
                  <a:pt x="29463" y="254"/>
                </a:lnTo>
                <a:lnTo>
                  <a:pt x="26034" y="0"/>
                </a:lnTo>
                <a:lnTo>
                  <a:pt x="17525" y="0"/>
                </a:lnTo>
                <a:lnTo>
                  <a:pt x="11175" y="508"/>
                </a:lnTo>
                <a:lnTo>
                  <a:pt x="4444" y="1778"/>
                </a:lnTo>
                <a:lnTo>
                  <a:pt x="0" y="6985"/>
                </a:lnTo>
                <a:lnTo>
                  <a:pt x="64" y="106643"/>
                </a:lnTo>
                <a:lnTo>
                  <a:pt x="976" y="119999"/>
                </a:lnTo>
                <a:lnTo>
                  <a:pt x="2920" y="131191"/>
                </a:lnTo>
                <a:lnTo>
                  <a:pt x="4825" y="139192"/>
                </a:lnTo>
                <a:lnTo>
                  <a:pt x="8000" y="146050"/>
                </a:lnTo>
                <a:lnTo>
                  <a:pt x="12445" y="152146"/>
                </a:lnTo>
                <a:lnTo>
                  <a:pt x="16890" y="158115"/>
                </a:lnTo>
                <a:lnTo>
                  <a:pt x="22732" y="162814"/>
                </a:lnTo>
                <a:lnTo>
                  <a:pt x="29971" y="166370"/>
                </a:lnTo>
                <a:lnTo>
                  <a:pt x="43021" y="170435"/>
                </a:lnTo>
                <a:lnTo>
                  <a:pt x="56768" y="171577"/>
                </a:lnTo>
                <a:lnTo>
                  <a:pt x="59660" y="171500"/>
                </a:lnTo>
                <a:lnTo>
                  <a:pt x="72134" y="169418"/>
                </a:lnTo>
                <a:lnTo>
                  <a:pt x="84200" y="164592"/>
                </a:lnTo>
                <a:lnTo>
                  <a:pt x="90572" y="160877"/>
                </a:lnTo>
                <a:lnTo>
                  <a:pt x="100509" y="153330"/>
                </a:lnTo>
                <a:lnTo>
                  <a:pt x="110362" y="143764"/>
                </a:lnTo>
                <a:lnTo>
                  <a:pt x="110362" y="161671"/>
                </a:lnTo>
                <a:lnTo>
                  <a:pt x="111125" y="164719"/>
                </a:lnTo>
                <a:lnTo>
                  <a:pt x="114172" y="166878"/>
                </a:lnTo>
                <a:lnTo>
                  <a:pt x="117347" y="167894"/>
                </a:lnTo>
                <a:lnTo>
                  <a:pt x="122173" y="168402"/>
                </a:lnTo>
                <a:lnTo>
                  <a:pt x="135635" y="168402"/>
                </a:lnTo>
                <a:lnTo>
                  <a:pt x="140334" y="167894"/>
                </a:lnTo>
                <a:lnTo>
                  <a:pt x="143637" y="166878"/>
                </a:lnTo>
                <a:lnTo>
                  <a:pt x="146684" y="164719"/>
                </a:lnTo>
                <a:lnTo>
                  <a:pt x="147573" y="161671"/>
                </a:lnTo>
                <a:lnTo>
                  <a:pt x="147573" y="5842"/>
                </a:lnTo>
                <a:lnTo>
                  <a:pt x="143128" y="1778"/>
                </a:lnTo>
                <a:lnTo>
                  <a:pt x="136525" y="508"/>
                </a:lnTo>
                <a:lnTo>
                  <a:pt x="130175" y="0"/>
                </a:lnTo>
                <a:lnTo>
                  <a:pt x="121665" y="0"/>
                </a:lnTo>
                <a:lnTo>
                  <a:pt x="118109" y="254"/>
                </a:lnTo>
                <a:lnTo>
                  <a:pt x="115315" y="508"/>
                </a:lnTo>
                <a:lnTo>
                  <a:pt x="112521" y="762"/>
                </a:lnTo>
                <a:lnTo>
                  <a:pt x="108712" y="1778"/>
                </a:lnTo>
                <a:lnTo>
                  <a:pt x="105155" y="3937"/>
                </a:lnTo>
                <a:lnTo>
                  <a:pt x="104266" y="6985"/>
                </a:lnTo>
                <a:lnTo>
                  <a:pt x="104266" y="109855"/>
                </a:lnTo>
                <a:lnTo>
                  <a:pt x="97916" y="117602"/>
                </a:lnTo>
                <a:lnTo>
                  <a:pt x="91947" y="123444"/>
                </a:lnTo>
                <a:lnTo>
                  <a:pt x="86359" y="127508"/>
                </a:lnTo>
                <a:lnTo>
                  <a:pt x="80644" y="131572"/>
                </a:lnTo>
                <a:lnTo>
                  <a:pt x="75056" y="133604"/>
                </a:lnTo>
                <a:lnTo>
                  <a:pt x="65150" y="133604"/>
                </a:lnTo>
                <a:lnTo>
                  <a:pt x="61340" y="132715"/>
                </a:lnTo>
                <a:lnTo>
                  <a:pt x="58038" y="1310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715381" y="1338834"/>
            <a:ext cx="105283" cy="174498"/>
          </a:xfrm>
          <a:custGeom>
            <a:avLst/>
            <a:gdLst/>
            <a:ahLst/>
            <a:cxnLst/>
            <a:rect l="l" t="t" r="r" b="b"/>
            <a:pathLst>
              <a:path w="105283" h="174498">
                <a:moveTo>
                  <a:pt x="8509" y="27686"/>
                </a:moveTo>
                <a:lnTo>
                  <a:pt x="8636" y="36321"/>
                </a:lnTo>
                <a:lnTo>
                  <a:pt x="9398" y="40766"/>
                </a:lnTo>
                <a:lnTo>
                  <a:pt x="10541" y="44068"/>
                </a:lnTo>
                <a:lnTo>
                  <a:pt x="12954" y="47498"/>
                </a:lnTo>
                <a:lnTo>
                  <a:pt x="16256" y="48767"/>
                </a:lnTo>
                <a:lnTo>
                  <a:pt x="20574" y="47878"/>
                </a:lnTo>
                <a:lnTo>
                  <a:pt x="23495" y="46354"/>
                </a:lnTo>
                <a:lnTo>
                  <a:pt x="26416" y="44703"/>
                </a:lnTo>
                <a:lnTo>
                  <a:pt x="30099" y="42925"/>
                </a:lnTo>
                <a:lnTo>
                  <a:pt x="34544" y="40893"/>
                </a:lnTo>
                <a:lnTo>
                  <a:pt x="38862" y="38988"/>
                </a:lnTo>
                <a:lnTo>
                  <a:pt x="43942" y="37211"/>
                </a:lnTo>
                <a:lnTo>
                  <a:pt x="49657" y="35560"/>
                </a:lnTo>
                <a:lnTo>
                  <a:pt x="55372" y="33908"/>
                </a:lnTo>
                <a:lnTo>
                  <a:pt x="61849" y="33146"/>
                </a:lnTo>
                <a:lnTo>
                  <a:pt x="74676" y="33146"/>
                </a:lnTo>
                <a:lnTo>
                  <a:pt x="79375" y="33781"/>
                </a:lnTo>
                <a:lnTo>
                  <a:pt x="83185" y="34925"/>
                </a:lnTo>
                <a:lnTo>
                  <a:pt x="86868" y="36067"/>
                </a:lnTo>
                <a:lnTo>
                  <a:pt x="89916" y="37845"/>
                </a:lnTo>
                <a:lnTo>
                  <a:pt x="94361" y="42671"/>
                </a:lnTo>
                <a:lnTo>
                  <a:pt x="96012" y="45719"/>
                </a:lnTo>
                <a:lnTo>
                  <a:pt x="97028" y="49402"/>
                </a:lnTo>
                <a:lnTo>
                  <a:pt x="98044" y="52958"/>
                </a:lnTo>
                <a:lnTo>
                  <a:pt x="98552" y="57276"/>
                </a:lnTo>
                <a:lnTo>
                  <a:pt x="98552" y="71500"/>
                </a:lnTo>
                <a:lnTo>
                  <a:pt x="83439" y="71500"/>
                </a:lnTo>
                <a:lnTo>
                  <a:pt x="71336" y="71781"/>
                </a:lnTo>
                <a:lnTo>
                  <a:pt x="58609" y="72795"/>
                </a:lnTo>
                <a:lnTo>
                  <a:pt x="47117" y="74549"/>
                </a:lnTo>
                <a:lnTo>
                  <a:pt x="44492" y="75123"/>
                </a:lnTo>
                <a:lnTo>
                  <a:pt x="31714" y="78981"/>
                </a:lnTo>
                <a:lnTo>
                  <a:pt x="21082" y="84200"/>
                </a:lnTo>
                <a:lnTo>
                  <a:pt x="14097" y="88518"/>
                </a:lnTo>
                <a:lnTo>
                  <a:pt x="8763" y="93979"/>
                </a:lnTo>
                <a:lnTo>
                  <a:pt x="5334" y="100711"/>
                </a:lnTo>
                <a:lnTo>
                  <a:pt x="1778" y="107314"/>
                </a:lnTo>
                <a:lnTo>
                  <a:pt x="0" y="115188"/>
                </a:lnTo>
                <a:lnTo>
                  <a:pt x="0" y="132461"/>
                </a:lnTo>
                <a:lnTo>
                  <a:pt x="1397" y="139826"/>
                </a:lnTo>
                <a:lnTo>
                  <a:pt x="4191" y="146050"/>
                </a:lnTo>
                <a:lnTo>
                  <a:pt x="6985" y="152273"/>
                </a:lnTo>
                <a:lnTo>
                  <a:pt x="10795" y="157479"/>
                </a:lnTo>
                <a:lnTo>
                  <a:pt x="15875" y="161670"/>
                </a:lnTo>
                <a:lnTo>
                  <a:pt x="20955" y="165988"/>
                </a:lnTo>
                <a:lnTo>
                  <a:pt x="26797" y="169163"/>
                </a:lnTo>
                <a:lnTo>
                  <a:pt x="33782" y="171195"/>
                </a:lnTo>
                <a:lnTo>
                  <a:pt x="40640" y="173354"/>
                </a:lnTo>
                <a:lnTo>
                  <a:pt x="48133" y="174498"/>
                </a:lnTo>
                <a:lnTo>
                  <a:pt x="56388" y="174498"/>
                </a:lnTo>
                <a:lnTo>
                  <a:pt x="48768" y="138049"/>
                </a:lnTo>
                <a:lnTo>
                  <a:pt x="44704" y="134365"/>
                </a:lnTo>
                <a:lnTo>
                  <a:pt x="42672" y="129286"/>
                </a:lnTo>
                <a:lnTo>
                  <a:pt x="42672" y="118999"/>
                </a:lnTo>
                <a:lnTo>
                  <a:pt x="43434" y="115569"/>
                </a:lnTo>
                <a:lnTo>
                  <a:pt x="44831" y="112649"/>
                </a:lnTo>
                <a:lnTo>
                  <a:pt x="46228" y="109727"/>
                </a:lnTo>
                <a:lnTo>
                  <a:pt x="48514" y="107187"/>
                </a:lnTo>
                <a:lnTo>
                  <a:pt x="51689" y="105155"/>
                </a:lnTo>
                <a:lnTo>
                  <a:pt x="54737" y="102996"/>
                </a:lnTo>
                <a:lnTo>
                  <a:pt x="58801" y="101473"/>
                </a:lnTo>
                <a:lnTo>
                  <a:pt x="63754" y="100456"/>
                </a:lnTo>
                <a:lnTo>
                  <a:pt x="68834" y="99313"/>
                </a:lnTo>
                <a:lnTo>
                  <a:pt x="74803" y="98805"/>
                </a:lnTo>
                <a:lnTo>
                  <a:pt x="98552" y="98805"/>
                </a:lnTo>
                <a:lnTo>
                  <a:pt x="98552" y="125221"/>
                </a:lnTo>
                <a:lnTo>
                  <a:pt x="93218" y="131190"/>
                </a:lnTo>
                <a:lnTo>
                  <a:pt x="95748" y="161424"/>
                </a:lnTo>
                <a:lnTo>
                  <a:pt x="105283" y="152780"/>
                </a:lnTo>
                <a:lnTo>
                  <a:pt x="104140" y="3555"/>
                </a:lnTo>
                <a:lnTo>
                  <a:pt x="99055" y="2370"/>
                </a:lnTo>
                <a:lnTo>
                  <a:pt x="86879" y="609"/>
                </a:lnTo>
                <a:lnTo>
                  <a:pt x="73025" y="0"/>
                </a:lnTo>
                <a:lnTo>
                  <a:pt x="66167" y="0"/>
                </a:lnTo>
                <a:lnTo>
                  <a:pt x="59563" y="635"/>
                </a:lnTo>
                <a:lnTo>
                  <a:pt x="53086" y="1650"/>
                </a:lnTo>
                <a:lnTo>
                  <a:pt x="46736" y="2793"/>
                </a:lnTo>
                <a:lnTo>
                  <a:pt x="40767" y="4190"/>
                </a:lnTo>
                <a:lnTo>
                  <a:pt x="35433" y="5968"/>
                </a:lnTo>
                <a:lnTo>
                  <a:pt x="29972" y="7619"/>
                </a:lnTo>
                <a:lnTo>
                  <a:pt x="25146" y="9525"/>
                </a:lnTo>
                <a:lnTo>
                  <a:pt x="21209" y="11556"/>
                </a:lnTo>
                <a:lnTo>
                  <a:pt x="17145" y="13588"/>
                </a:lnTo>
                <a:lnTo>
                  <a:pt x="14224" y="15366"/>
                </a:lnTo>
                <a:lnTo>
                  <a:pt x="12700" y="17144"/>
                </a:lnTo>
                <a:lnTo>
                  <a:pt x="9906" y="20700"/>
                </a:lnTo>
                <a:lnTo>
                  <a:pt x="8763" y="24764"/>
                </a:lnTo>
                <a:lnTo>
                  <a:pt x="8509" y="276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764149" y="1470025"/>
            <a:ext cx="46980" cy="43307"/>
          </a:xfrm>
          <a:custGeom>
            <a:avLst/>
            <a:gdLst/>
            <a:ahLst/>
            <a:cxnLst/>
            <a:rect l="l" t="t" r="r" b="b"/>
            <a:pathLst>
              <a:path w="46980" h="43307">
                <a:moveTo>
                  <a:pt x="39115" y="4572"/>
                </a:moveTo>
                <a:lnTo>
                  <a:pt x="34036" y="7747"/>
                </a:lnTo>
                <a:lnTo>
                  <a:pt x="28828" y="10795"/>
                </a:lnTo>
                <a:lnTo>
                  <a:pt x="23240" y="12446"/>
                </a:lnTo>
                <a:lnTo>
                  <a:pt x="9778" y="12446"/>
                </a:lnTo>
                <a:lnTo>
                  <a:pt x="4190" y="10540"/>
                </a:lnTo>
                <a:lnTo>
                  <a:pt x="0" y="6858"/>
                </a:lnTo>
                <a:lnTo>
                  <a:pt x="7620" y="43307"/>
                </a:lnTo>
                <a:lnTo>
                  <a:pt x="10018" y="43269"/>
                </a:lnTo>
                <a:lnTo>
                  <a:pt x="22907" y="41636"/>
                </a:lnTo>
                <a:lnTo>
                  <a:pt x="34671" y="37591"/>
                </a:lnTo>
                <a:lnTo>
                  <a:pt x="36194" y="36866"/>
                </a:lnTo>
                <a:lnTo>
                  <a:pt x="46980" y="30233"/>
                </a:lnTo>
                <a:lnTo>
                  <a:pt x="44450" y="0"/>
                </a:lnTo>
                <a:lnTo>
                  <a:pt x="39115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00166" y="1338834"/>
            <a:ext cx="147700" cy="171323"/>
          </a:xfrm>
          <a:custGeom>
            <a:avLst/>
            <a:gdLst/>
            <a:ahLst/>
            <a:cxnLst/>
            <a:rect l="l" t="t" r="r" b="b"/>
            <a:pathLst>
              <a:path w="147700" h="171323">
                <a:moveTo>
                  <a:pt x="124841" y="8636"/>
                </a:moveTo>
                <a:lnTo>
                  <a:pt x="117601" y="5206"/>
                </a:lnTo>
                <a:lnTo>
                  <a:pt x="116281" y="4598"/>
                </a:lnTo>
                <a:lnTo>
                  <a:pt x="104801" y="1162"/>
                </a:lnTo>
                <a:lnTo>
                  <a:pt x="91059" y="0"/>
                </a:lnTo>
                <a:lnTo>
                  <a:pt x="87879" y="83"/>
                </a:lnTo>
                <a:lnTo>
                  <a:pt x="75408" y="2135"/>
                </a:lnTo>
                <a:lnTo>
                  <a:pt x="63373" y="6985"/>
                </a:lnTo>
                <a:lnTo>
                  <a:pt x="57115" y="10660"/>
                </a:lnTo>
                <a:lnTo>
                  <a:pt x="47158" y="18220"/>
                </a:lnTo>
                <a:lnTo>
                  <a:pt x="37337" y="27812"/>
                </a:lnTo>
                <a:lnTo>
                  <a:pt x="37337" y="9905"/>
                </a:lnTo>
                <a:lnTo>
                  <a:pt x="33528" y="4699"/>
                </a:lnTo>
                <a:lnTo>
                  <a:pt x="25526" y="3175"/>
                </a:lnTo>
                <a:lnTo>
                  <a:pt x="22479" y="2920"/>
                </a:lnTo>
                <a:lnTo>
                  <a:pt x="15112" y="2920"/>
                </a:lnTo>
                <a:lnTo>
                  <a:pt x="7493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8" y="168528"/>
                </a:lnTo>
                <a:lnTo>
                  <a:pt x="4572" y="169799"/>
                </a:lnTo>
                <a:lnTo>
                  <a:pt x="8509" y="170814"/>
                </a:lnTo>
                <a:lnTo>
                  <a:pt x="11303" y="171068"/>
                </a:lnTo>
                <a:lnTo>
                  <a:pt x="14097" y="171323"/>
                </a:lnTo>
                <a:lnTo>
                  <a:pt x="29718" y="171323"/>
                </a:lnTo>
                <a:lnTo>
                  <a:pt x="32385" y="171068"/>
                </a:lnTo>
                <a:lnTo>
                  <a:pt x="35179" y="170814"/>
                </a:lnTo>
                <a:lnTo>
                  <a:pt x="39116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1721"/>
                </a:lnTo>
                <a:lnTo>
                  <a:pt x="49784" y="53975"/>
                </a:lnTo>
                <a:lnTo>
                  <a:pt x="55753" y="48132"/>
                </a:lnTo>
                <a:lnTo>
                  <a:pt x="61341" y="44068"/>
                </a:lnTo>
                <a:lnTo>
                  <a:pt x="67056" y="40004"/>
                </a:lnTo>
                <a:lnTo>
                  <a:pt x="72644" y="37973"/>
                </a:lnTo>
                <a:lnTo>
                  <a:pt x="82550" y="37973"/>
                </a:lnTo>
                <a:lnTo>
                  <a:pt x="86487" y="38862"/>
                </a:lnTo>
                <a:lnTo>
                  <a:pt x="89788" y="40512"/>
                </a:lnTo>
                <a:lnTo>
                  <a:pt x="93091" y="42163"/>
                </a:lnTo>
                <a:lnTo>
                  <a:pt x="95758" y="44576"/>
                </a:lnTo>
                <a:lnTo>
                  <a:pt x="97789" y="47625"/>
                </a:lnTo>
                <a:lnTo>
                  <a:pt x="99949" y="50673"/>
                </a:lnTo>
                <a:lnTo>
                  <a:pt x="101473" y="54355"/>
                </a:lnTo>
                <a:lnTo>
                  <a:pt x="102616" y="58674"/>
                </a:lnTo>
                <a:lnTo>
                  <a:pt x="103632" y="62864"/>
                </a:lnTo>
                <a:lnTo>
                  <a:pt x="104267" y="68833"/>
                </a:lnTo>
                <a:lnTo>
                  <a:pt x="104267" y="165735"/>
                </a:lnTo>
                <a:lnTo>
                  <a:pt x="105918" y="168528"/>
                </a:lnTo>
                <a:lnTo>
                  <a:pt x="108712" y="169799"/>
                </a:lnTo>
                <a:lnTo>
                  <a:pt x="112522" y="170814"/>
                </a:lnTo>
                <a:lnTo>
                  <a:pt x="115443" y="171068"/>
                </a:lnTo>
                <a:lnTo>
                  <a:pt x="118237" y="171323"/>
                </a:lnTo>
                <a:lnTo>
                  <a:pt x="133731" y="171323"/>
                </a:lnTo>
                <a:lnTo>
                  <a:pt x="136525" y="171068"/>
                </a:lnTo>
                <a:lnTo>
                  <a:pt x="139446" y="170814"/>
                </a:lnTo>
                <a:lnTo>
                  <a:pt x="143256" y="169799"/>
                </a:lnTo>
                <a:lnTo>
                  <a:pt x="146685" y="167639"/>
                </a:lnTo>
                <a:lnTo>
                  <a:pt x="147700" y="164591"/>
                </a:lnTo>
                <a:lnTo>
                  <a:pt x="147659" y="64983"/>
                </a:lnTo>
                <a:lnTo>
                  <a:pt x="146814" y="51678"/>
                </a:lnTo>
                <a:lnTo>
                  <a:pt x="144780" y="40258"/>
                </a:lnTo>
                <a:lnTo>
                  <a:pt x="142875" y="32257"/>
                </a:lnTo>
                <a:lnTo>
                  <a:pt x="139573" y="25273"/>
                </a:lnTo>
                <a:lnTo>
                  <a:pt x="135128" y="19303"/>
                </a:lnTo>
                <a:lnTo>
                  <a:pt x="130683" y="13462"/>
                </a:lnTo>
                <a:lnTo>
                  <a:pt x="124841" y="8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26353" y="1440434"/>
            <a:ext cx="10795" cy="70114"/>
          </a:xfrm>
          <a:custGeom>
            <a:avLst/>
            <a:gdLst/>
            <a:ahLst/>
            <a:cxnLst/>
            <a:rect l="l" t="t" r="r" b="b"/>
            <a:pathLst>
              <a:path w="10795" h="70114">
                <a:moveTo>
                  <a:pt x="9721" y="70114"/>
                </a:moveTo>
                <a:lnTo>
                  <a:pt x="10795" y="27812"/>
                </a:lnTo>
                <a:lnTo>
                  <a:pt x="7874" y="23113"/>
                </a:lnTo>
                <a:lnTo>
                  <a:pt x="5080" y="18287"/>
                </a:lnTo>
                <a:lnTo>
                  <a:pt x="3048" y="12826"/>
                </a:lnTo>
                <a:lnTo>
                  <a:pt x="1777" y="6350"/>
                </a:lnTo>
                <a:lnTo>
                  <a:pt x="508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081268" y="1338834"/>
            <a:ext cx="165862" cy="174498"/>
          </a:xfrm>
          <a:custGeom>
            <a:avLst/>
            <a:gdLst/>
            <a:ahLst/>
            <a:cxnLst/>
            <a:rect l="l" t="t" r="r" b="b"/>
            <a:pathLst>
              <a:path w="165862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3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2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5" y="168782"/>
                </a:lnTo>
                <a:lnTo>
                  <a:pt x="45593" y="101600"/>
                </a:lnTo>
                <a:lnTo>
                  <a:pt x="44958" y="94487"/>
                </a:lnTo>
                <a:lnTo>
                  <a:pt x="44958" y="78739"/>
                </a:lnTo>
                <a:lnTo>
                  <a:pt x="45720" y="71374"/>
                </a:lnTo>
                <a:lnTo>
                  <a:pt x="47244" y="64896"/>
                </a:lnTo>
                <a:lnTo>
                  <a:pt x="48895" y="58546"/>
                </a:lnTo>
                <a:lnTo>
                  <a:pt x="51181" y="53086"/>
                </a:lnTo>
                <a:lnTo>
                  <a:pt x="54356" y="48513"/>
                </a:lnTo>
                <a:lnTo>
                  <a:pt x="57404" y="43941"/>
                </a:lnTo>
                <a:lnTo>
                  <a:pt x="61468" y="40512"/>
                </a:lnTo>
                <a:lnTo>
                  <a:pt x="66294" y="38100"/>
                </a:lnTo>
                <a:lnTo>
                  <a:pt x="71120" y="35687"/>
                </a:lnTo>
                <a:lnTo>
                  <a:pt x="76835" y="34543"/>
                </a:lnTo>
                <a:lnTo>
                  <a:pt x="90551" y="34543"/>
                </a:lnTo>
                <a:lnTo>
                  <a:pt x="96647" y="35813"/>
                </a:lnTo>
                <a:lnTo>
                  <a:pt x="101346" y="38480"/>
                </a:lnTo>
                <a:lnTo>
                  <a:pt x="106172" y="41148"/>
                </a:lnTo>
                <a:lnTo>
                  <a:pt x="109982" y="44830"/>
                </a:lnTo>
                <a:lnTo>
                  <a:pt x="112903" y="49656"/>
                </a:lnTo>
                <a:lnTo>
                  <a:pt x="115824" y="54355"/>
                </a:lnTo>
                <a:lnTo>
                  <a:pt x="117856" y="59943"/>
                </a:lnTo>
                <a:lnTo>
                  <a:pt x="119126" y="66293"/>
                </a:lnTo>
                <a:lnTo>
                  <a:pt x="120269" y="72770"/>
                </a:lnTo>
                <a:lnTo>
                  <a:pt x="120904" y="79755"/>
                </a:lnTo>
                <a:lnTo>
                  <a:pt x="120904" y="95630"/>
                </a:lnTo>
                <a:lnTo>
                  <a:pt x="120142" y="102869"/>
                </a:lnTo>
                <a:lnTo>
                  <a:pt x="118618" y="109346"/>
                </a:lnTo>
                <a:lnTo>
                  <a:pt x="117094" y="115824"/>
                </a:lnTo>
                <a:lnTo>
                  <a:pt x="114808" y="121285"/>
                </a:lnTo>
                <a:lnTo>
                  <a:pt x="111760" y="125729"/>
                </a:lnTo>
                <a:lnTo>
                  <a:pt x="108585" y="130301"/>
                </a:lnTo>
                <a:lnTo>
                  <a:pt x="104648" y="133730"/>
                </a:lnTo>
                <a:lnTo>
                  <a:pt x="99695" y="136016"/>
                </a:lnTo>
                <a:lnTo>
                  <a:pt x="94869" y="138429"/>
                </a:lnTo>
                <a:lnTo>
                  <a:pt x="89154" y="139573"/>
                </a:lnTo>
                <a:lnTo>
                  <a:pt x="75437" y="139573"/>
                </a:lnTo>
                <a:lnTo>
                  <a:pt x="69469" y="138302"/>
                </a:lnTo>
                <a:lnTo>
                  <a:pt x="64516" y="135762"/>
                </a:lnTo>
                <a:lnTo>
                  <a:pt x="59690" y="133095"/>
                </a:lnTo>
                <a:lnTo>
                  <a:pt x="55880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6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4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80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5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2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9" y="49149"/>
                </a:lnTo>
                <a:lnTo>
                  <a:pt x="153518" y="32115"/>
                </a:lnTo>
                <a:lnTo>
                  <a:pt x="146177" y="22225"/>
                </a:lnTo>
                <a:lnTo>
                  <a:pt x="132792" y="11355"/>
                </a:lnTo>
                <a:lnTo>
                  <a:pt x="120904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6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9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4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351016" y="1280922"/>
            <a:ext cx="146558" cy="232410"/>
          </a:xfrm>
          <a:custGeom>
            <a:avLst/>
            <a:gdLst/>
            <a:ahLst/>
            <a:cxnLst/>
            <a:rect l="l" t="t" r="r" b="b"/>
            <a:pathLst>
              <a:path w="146558" h="232410">
                <a:moveTo>
                  <a:pt x="62067" y="1335"/>
                </a:moveTo>
                <a:lnTo>
                  <a:pt x="49911" y="4063"/>
                </a:lnTo>
                <a:lnTo>
                  <a:pt x="36305" y="9379"/>
                </a:lnTo>
                <a:lnTo>
                  <a:pt x="25908" y="16128"/>
                </a:lnTo>
                <a:lnTo>
                  <a:pt x="16705" y="25351"/>
                </a:lnTo>
                <a:lnTo>
                  <a:pt x="9779" y="36322"/>
                </a:lnTo>
                <a:lnTo>
                  <a:pt x="4972" y="51281"/>
                </a:lnTo>
                <a:lnTo>
                  <a:pt x="3810" y="64642"/>
                </a:lnTo>
                <a:lnTo>
                  <a:pt x="3810" y="74040"/>
                </a:lnTo>
                <a:lnTo>
                  <a:pt x="5207" y="82041"/>
                </a:lnTo>
                <a:lnTo>
                  <a:pt x="8000" y="88773"/>
                </a:lnTo>
                <a:lnTo>
                  <a:pt x="10795" y="95503"/>
                </a:lnTo>
                <a:lnTo>
                  <a:pt x="14350" y="101345"/>
                </a:lnTo>
                <a:lnTo>
                  <a:pt x="18796" y="106172"/>
                </a:lnTo>
                <a:lnTo>
                  <a:pt x="23241" y="111125"/>
                </a:lnTo>
                <a:lnTo>
                  <a:pt x="28321" y="115315"/>
                </a:lnTo>
                <a:lnTo>
                  <a:pt x="34036" y="118872"/>
                </a:lnTo>
                <a:lnTo>
                  <a:pt x="39624" y="122427"/>
                </a:lnTo>
                <a:lnTo>
                  <a:pt x="45466" y="125602"/>
                </a:lnTo>
                <a:lnTo>
                  <a:pt x="51562" y="128269"/>
                </a:lnTo>
                <a:lnTo>
                  <a:pt x="57531" y="131063"/>
                </a:lnTo>
                <a:lnTo>
                  <a:pt x="63373" y="133730"/>
                </a:lnTo>
                <a:lnTo>
                  <a:pt x="68961" y="136270"/>
                </a:lnTo>
                <a:lnTo>
                  <a:pt x="74675" y="138683"/>
                </a:lnTo>
                <a:lnTo>
                  <a:pt x="79756" y="141350"/>
                </a:lnTo>
                <a:lnTo>
                  <a:pt x="84200" y="144144"/>
                </a:lnTo>
                <a:lnTo>
                  <a:pt x="88646" y="147065"/>
                </a:lnTo>
                <a:lnTo>
                  <a:pt x="92201" y="150240"/>
                </a:lnTo>
                <a:lnTo>
                  <a:pt x="94996" y="153924"/>
                </a:lnTo>
                <a:lnTo>
                  <a:pt x="97789" y="157606"/>
                </a:lnTo>
                <a:lnTo>
                  <a:pt x="99187" y="161925"/>
                </a:lnTo>
                <a:lnTo>
                  <a:pt x="99187" y="171450"/>
                </a:lnTo>
                <a:lnTo>
                  <a:pt x="98425" y="175387"/>
                </a:lnTo>
                <a:lnTo>
                  <a:pt x="96774" y="178942"/>
                </a:lnTo>
                <a:lnTo>
                  <a:pt x="95123" y="182499"/>
                </a:lnTo>
                <a:lnTo>
                  <a:pt x="92837" y="185547"/>
                </a:lnTo>
                <a:lnTo>
                  <a:pt x="89788" y="187960"/>
                </a:lnTo>
                <a:lnTo>
                  <a:pt x="86741" y="190373"/>
                </a:lnTo>
                <a:lnTo>
                  <a:pt x="82931" y="192277"/>
                </a:lnTo>
                <a:lnTo>
                  <a:pt x="78612" y="193675"/>
                </a:lnTo>
                <a:lnTo>
                  <a:pt x="74168" y="194944"/>
                </a:lnTo>
                <a:lnTo>
                  <a:pt x="69214" y="195579"/>
                </a:lnTo>
                <a:lnTo>
                  <a:pt x="55245" y="195579"/>
                </a:lnTo>
                <a:lnTo>
                  <a:pt x="47751" y="194690"/>
                </a:lnTo>
                <a:lnTo>
                  <a:pt x="41401" y="192786"/>
                </a:lnTo>
                <a:lnTo>
                  <a:pt x="34925" y="190880"/>
                </a:lnTo>
                <a:lnTo>
                  <a:pt x="29463" y="188722"/>
                </a:lnTo>
                <a:lnTo>
                  <a:pt x="24764" y="186436"/>
                </a:lnTo>
                <a:lnTo>
                  <a:pt x="20193" y="184150"/>
                </a:lnTo>
                <a:lnTo>
                  <a:pt x="16383" y="181990"/>
                </a:lnTo>
                <a:lnTo>
                  <a:pt x="13462" y="180086"/>
                </a:lnTo>
                <a:lnTo>
                  <a:pt x="10541" y="178180"/>
                </a:lnTo>
                <a:lnTo>
                  <a:pt x="6604" y="177164"/>
                </a:lnTo>
                <a:lnTo>
                  <a:pt x="3556" y="178180"/>
                </a:lnTo>
                <a:lnTo>
                  <a:pt x="1524" y="181355"/>
                </a:lnTo>
                <a:lnTo>
                  <a:pt x="635" y="184912"/>
                </a:lnTo>
                <a:lnTo>
                  <a:pt x="126" y="189737"/>
                </a:lnTo>
                <a:lnTo>
                  <a:pt x="0" y="201675"/>
                </a:lnTo>
                <a:lnTo>
                  <a:pt x="381" y="205739"/>
                </a:lnTo>
                <a:lnTo>
                  <a:pt x="1016" y="208533"/>
                </a:lnTo>
                <a:lnTo>
                  <a:pt x="1650" y="211327"/>
                </a:lnTo>
                <a:lnTo>
                  <a:pt x="4191" y="215011"/>
                </a:lnTo>
                <a:lnTo>
                  <a:pt x="8128" y="218312"/>
                </a:lnTo>
                <a:lnTo>
                  <a:pt x="11557" y="220217"/>
                </a:lnTo>
                <a:lnTo>
                  <a:pt x="14986" y="222250"/>
                </a:lnTo>
                <a:lnTo>
                  <a:pt x="19176" y="224027"/>
                </a:lnTo>
                <a:lnTo>
                  <a:pt x="24257" y="225805"/>
                </a:lnTo>
                <a:lnTo>
                  <a:pt x="29337" y="227711"/>
                </a:lnTo>
                <a:lnTo>
                  <a:pt x="35179" y="229235"/>
                </a:lnTo>
                <a:lnTo>
                  <a:pt x="41910" y="230504"/>
                </a:lnTo>
                <a:lnTo>
                  <a:pt x="48513" y="231775"/>
                </a:lnTo>
                <a:lnTo>
                  <a:pt x="55753" y="232410"/>
                </a:lnTo>
                <a:lnTo>
                  <a:pt x="63500" y="232410"/>
                </a:lnTo>
                <a:lnTo>
                  <a:pt x="70963" y="232187"/>
                </a:lnTo>
                <a:lnTo>
                  <a:pt x="83685" y="230707"/>
                </a:lnTo>
                <a:lnTo>
                  <a:pt x="95758" y="227837"/>
                </a:lnTo>
                <a:lnTo>
                  <a:pt x="99897" y="226475"/>
                </a:lnTo>
                <a:lnTo>
                  <a:pt x="111676" y="221240"/>
                </a:lnTo>
                <a:lnTo>
                  <a:pt x="122047" y="214375"/>
                </a:lnTo>
                <a:lnTo>
                  <a:pt x="133115" y="203124"/>
                </a:lnTo>
                <a:lnTo>
                  <a:pt x="139954" y="192150"/>
                </a:lnTo>
                <a:lnTo>
                  <a:pt x="142281" y="186683"/>
                </a:lnTo>
                <a:lnTo>
                  <a:pt x="145472" y="174584"/>
                </a:lnTo>
                <a:lnTo>
                  <a:pt x="146558" y="161162"/>
                </a:lnTo>
                <a:lnTo>
                  <a:pt x="146558" y="152145"/>
                </a:lnTo>
                <a:lnTo>
                  <a:pt x="145161" y="144272"/>
                </a:lnTo>
                <a:lnTo>
                  <a:pt x="142367" y="137667"/>
                </a:lnTo>
                <a:lnTo>
                  <a:pt x="139573" y="130937"/>
                </a:lnTo>
                <a:lnTo>
                  <a:pt x="135889" y="125222"/>
                </a:lnTo>
                <a:lnTo>
                  <a:pt x="131445" y="120268"/>
                </a:lnTo>
                <a:lnTo>
                  <a:pt x="126873" y="115315"/>
                </a:lnTo>
                <a:lnTo>
                  <a:pt x="121793" y="111125"/>
                </a:lnTo>
                <a:lnTo>
                  <a:pt x="115950" y="107568"/>
                </a:lnTo>
                <a:lnTo>
                  <a:pt x="110236" y="104139"/>
                </a:lnTo>
                <a:lnTo>
                  <a:pt x="104394" y="100964"/>
                </a:lnTo>
                <a:lnTo>
                  <a:pt x="98298" y="98170"/>
                </a:lnTo>
                <a:lnTo>
                  <a:pt x="92329" y="95376"/>
                </a:lnTo>
                <a:lnTo>
                  <a:pt x="86360" y="92710"/>
                </a:lnTo>
                <a:lnTo>
                  <a:pt x="80645" y="90297"/>
                </a:lnTo>
                <a:lnTo>
                  <a:pt x="74803" y="87756"/>
                </a:lnTo>
                <a:lnTo>
                  <a:pt x="69723" y="85089"/>
                </a:lnTo>
                <a:lnTo>
                  <a:pt x="65150" y="82295"/>
                </a:lnTo>
                <a:lnTo>
                  <a:pt x="60579" y="79501"/>
                </a:lnTo>
                <a:lnTo>
                  <a:pt x="56896" y="76200"/>
                </a:lnTo>
                <a:lnTo>
                  <a:pt x="54229" y="72643"/>
                </a:lnTo>
                <a:lnTo>
                  <a:pt x="51435" y="68961"/>
                </a:lnTo>
                <a:lnTo>
                  <a:pt x="50164" y="64642"/>
                </a:lnTo>
                <a:lnTo>
                  <a:pt x="50164" y="56261"/>
                </a:lnTo>
                <a:lnTo>
                  <a:pt x="50673" y="53086"/>
                </a:lnTo>
                <a:lnTo>
                  <a:pt x="51943" y="50164"/>
                </a:lnTo>
                <a:lnTo>
                  <a:pt x="53212" y="47116"/>
                </a:lnTo>
                <a:lnTo>
                  <a:pt x="54991" y="44576"/>
                </a:lnTo>
                <a:lnTo>
                  <a:pt x="59944" y="40258"/>
                </a:lnTo>
                <a:lnTo>
                  <a:pt x="63119" y="38607"/>
                </a:lnTo>
                <a:lnTo>
                  <a:pt x="66801" y="37337"/>
                </a:lnTo>
                <a:lnTo>
                  <a:pt x="70485" y="36194"/>
                </a:lnTo>
                <a:lnTo>
                  <a:pt x="74803" y="35560"/>
                </a:lnTo>
                <a:lnTo>
                  <a:pt x="86106" y="35560"/>
                </a:lnTo>
                <a:lnTo>
                  <a:pt x="91948" y="36322"/>
                </a:lnTo>
                <a:lnTo>
                  <a:pt x="97282" y="37973"/>
                </a:lnTo>
                <a:lnTo>
                  <a:pt x="102616" y="39497"/>
                </a:lnTo>
                <a:lnTo>
                  <a:pt x="107314" y="41148"/>
                </a:lnTo>
                <a:lnTo>
                  <a:pt x="111379" y="43052"/>
                </a:lnTo>
                <a:lnTo>
                  <a:pt x="115316" y="44957"/>
                </a:lnTo>
                <a:lnTo>
                  <a:pt x="118745" y="46736"/>
                </a:lnTo>
                <a:lnTo>
                  <a:pt x="121538" y="48387"/>
                </a:lnTo>
                <a:lnTo>
                  <a:pt x="124333" y="50037"/>
                </a:lnTo>
                <a:lnTo>
                  <a:pt x="127635" y="50800"/>
                </a:lnTo>
                <a:lnTo>
                  <a:pt x="131445" y="49149"/>
                </a:lnTo>
                <a:lnTo>
                  <a:pt x="132334" y="46481"/>
                </a:lnTo>
                <a:lnTo>
                  <a:pt x="133096" y="43052"/>
                </a:lnTo>
                <a:lnTo>
                  <a:pt x="133476" y="38480"/>
                </a:lnTo>
                <a:lnTo>
                  <a:pt x="133476" y="26797"/>
                </a:lnTo>
                <a:lnTo>
                  <a:pt x="133223" y="22732"/>
                </a:lnTo>
                <a:lnTo>
                  <a:pt x="132714" y="19685"/>
                </a:lnTo>
                <a:lnTo>
                  <a:pt x="131699" y="16510"/>
                </a:lnTo>
                <a:lnTo>
                  <a:pt x="129412" y="13588"/>
                </a:lnTo>
                <a:lnTo>
                  <a:pt x="125857" y="10922"/>
                </a:lnTo>
                <a:lnTo>
                  <a:pt x="122300" y="9270"/>
                </a:lnTo>
                <a:lnTo>
                  <a:pt x="118618" y="7492"/>
                </a:lnTo>
                <a:lnTo>
                  <a:pt x="114554" y="5968"/>
                </a:lnTo>
                <a:lnTo>
                  <a:pt x="109982" y="4572"/>
                </a:lnTo>
                <a:lnTo>
                  <a:pt x="105283" y="3175"/>
                </a:lnTo>
                <a:lnTo>
                  <a:pt x="100330" y="2031"/>
                </a:lnTo>
                <a:lnTo>
                  <a:pt x="94996" y="1269"/>
                </a:lnTo>
                <a:lnTo>
                  <a:pt x="89662" y="380"/>
                </a:lnTo>
                <a:lnTo>
                  <a:pt x="84455" y="0"/>
                </a:lnTo>
                <a:lnTo>
                  <a:pt x="74869" y="80"/>
                </a:lnTo>
                <a:lnTo>
                  <a:pt x="62067" y="13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565265" y="1440434"/>
            <a:ext cx="10794" cy="70114"/>
          </a:xfrm>
          <a:custGeom>
            <a:avLst/>
            <a:gdLst/>
            <a:ahLst/>
            <a:cxnLst/>
            <a:rect l="l" t="t" r="r" b="b"/>
            <a:pathLst>
              <a:path w="10794" h="70114">
                <a:moveTo>
                  <a:pt x="9721" y="70114"/>
                </a:moveTo>
                <a:lnTo>
                  <a:pt x="10794" y="27812"/>
                </a:lnTo>
                <a:lnTo>
                  <a:pt x="7874" y="23113"/>
                </a:lnTo>
                <a:lnTo>
                  <a:pt x="5079" y="18287"/>
                </a:lnTo>
                <a:lnTo>
                  <a:pt x="3048" y="12826"/>
                </a:lnTo>
                <a:lnTo>
                  <a:pt x="1777" y="6350"/>
                </a:lnTo>
                <a:lnTo>
                  <a:pt x="507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520180" y="1338834"/>
            <a:ext cx="165862" cy="174498"/>
          </a:xfrm>
          <a:custGeom>
            <a:avLst/>
            <a:gdLst/>
            <a:ahLst/>
            <a:cxnLst/>
            <a:rect l="l" t="t" r="r" b="b"/>
            <a:pathLst>
              <a:path w="165862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2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2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5" y="168782"/>
                </a:lnTo>
                <a:lnTo>
                  <a:pt x="45593" y="101600"/>
                </a:lnTo>
                <a:lnTo>
                  <a:pt x="44958" y="94487"/>
                </a:lnTo>
                <a:lnTo>
                  <a:pt x="44958" y="78739"/>
                </a:lnTo>
                <a:lnTo>
                  <a:pt x="45720" y="71374"/>
                </a:lnTo>
                <a:lnTo>
                  <a:pt x="47244" y="64896"/>
                </a:lnTo>
                <a:lnTo>
                  <a:pt x="48895" y="58546"/>
                </a:lnTo>
                <a:lnTo>
                  <a:pt x="51180" y="53086"/>
                </a:lnTo>
                <a:lnTo>
                  <a:pt x="54355" y="48513"/>
                </a:lnTo>
                <a:lnTo>
                  <a:pt x="57403" y="43941"/>
                </a:lnTo>
                <a:lnTo>
                  <a:pt x="61468" y="40512"/>
                </a:lnTo>
                <a:lnTo>
                  <a:pt x="66294" y="38100"/>
                </a:lnTo>
                <a:lnTo>
                  <a:pt x="71120" y="35687"/>
                </a:lnTo>
                <a:lnTo>
                  <a:pt x="76835" y="34543"/>
                </a:lnTo>
                <a:lnTo>
                  <a:pt x="90550" y="34543"/>
                </a:lnTo>
                <a:lnTo>
                  <a:pt x="96647" y="35813"/>
                </a:lnTo>
                <a:lnTo>
                  <a:pt x="101346" y="38480"/>
                </a:lnTo>
                <a:lnTo>
                  <a:pt x="106172" y="41148"/>
                </a:lnTo>
                <a:lnTo>
                  <a:pt x="109981" y="44830"/>
                </a:lnTo>
                <a:lnTo>
                  <a:pt x="112902" y="49656"/>
                </a:lnTo>
                <a:lnTo>
                  <a:pt x="115824" y="54355"/>
                </a:lnTo>
                <a:lnTo>
                  <a:pt x="117855" y="59943"/>
                </a:lnTo>
                <a:lnTo>
                  <a:pt x="119125" y="66293"/>
                </a:lnTo>
                <a:lnTo>
                  <a:pt x="120269" y="72770"/>
                </a:lnTo>
                <a:lnTo>
                  <a:pt x="120903" y="79755"/>
                </a:lnTo>
                <a:lnTo>
                  <a:pt x="120903" y="95630"/>
                </a:lnTo>
                <a:lnTo>
                  <a:pt x="120142" y="102869"/>
                </a:lnTo>
                <a:lnTo>
                  <a:pt x="118618" y="109346"/>
                </a:lnTo>
                <a:lnTo>
                  <a:pt x="117094" y="115824"/>
                </a:lnTo>
                <a:lnTo>
                  <a:pt x="114808" y="121285"/>
                </a:lnTo>
                <a:lnTo>
                  <a:pt x="111760" y="125729"/>
                </a:lnTo>
                <a:lnTo>
                  <a:pt x="108585" y="130301"/>
                </a:lnTo>
                <a:lnTo>
                  <a:pt x="104648" y="133730"/>
                </a:lnTo>
                <a:lnTo>
                  <a:pt x="99695" y="136016"/>
                </a:lnTo>
                <a:lnTo>
                  <a:pt x="94869" y="138429"/>
                </a:lnTo>
                <a:lnTo>
                  <a:pt x="89153" y="139573"/>
                </a:lnTo>
                <a:lnTo>
                  <a:pt x="75438" y="139573"/>
                </a:lnTo>
                <a:lnTo>
                  <a:pt x="69469" y="138302"/>
                </a:lnTo>
                <a:lnTo>
                  <a:pt x="64516" y="135762"/>
                </a:lnTo>
                <a:lnTo>
                  <a:pt x="59690" y="133095"/>
                </a:lnTo>
                <a:lnTo>
                  <a:pt x="55879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5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4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79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4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2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9" y="49149"/>
                </a:lnTo>
                <a:lnTo>
                  <a:pt x="153518" y="32115"/>
                </a:lnTo>
                <a:lnTo>
                  <a:pt x="146176" y="22225"/>
                </a:lnTo>
                <a:lnTo>
                  <a:pt x="132792" y="11355"/>
                </a:lnTo>
                <a:lnTo>
                  <a:pt x="120903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6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9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4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839458" y="1302892"/>
            <a:ext cx="29718" cy="172212"/>
          </a:xfrm>
          <a:custGeom>
            <a:avLst/>
            <a:gdLst/>
            <a:ahLst/>
            <a:cxnLst/>
            <a:rect l="l" t="t" r="r" b="b"/>
            <a:pathLst>
              <a:path w="29718" h="172212">
                <a:moveTo>
                  <a:pt x="26162" y="2286"/>
                </a:moveTo>
                <a:lnTo>
                  <a:pt x="25273" y="5461"/>
                </a:lnTo>
                <a:lnTo>
                  <a:pt x="25273" y="40005"/>
                </a:lnTo>
                <a:lnTo>
                  <a:pt x="6858" y="40005"/>
                </a:lnTo>
                <a:lnTo>
                  <a:pt x="3810" y="40767"/>
                </a:lnTo>
                <a:lnTo>
                  <a:pt x="1650" y="43687"/>
                </a:lnTo>
                <a:lnTo>
                  <a:pt x="635" y="46862"/>
                </a:lnTo>
                <a:lnTo>
                  <a:pt x="126" y="51435"/>
                </a:lnTo>
                <a:lnTo>
                  <a:pt x="0" y="64008"/>
                </a:lnTo>
                <a:lnTo>
                  <a:pt x="508" y="68580"/>
                </a:lnTo>
                <a:lnTo>
                  <a:pt x="1650" y="71247"/>
                </a:lnTo>
                <a:lnTo>
                  <a:pt x="2794" y="73914"/>
                </a:lnTo>
                <a:lnTo>
                  <a:pt x="6731" y="75311"/>
                </a:lnTo>
                <a:lnTo>
                  <a:pt x="25273" y="75311"/>
                </a:lnTo>
                <a:lnTo>
                  <a:pt x="25273" y="164084"/>
                </a:lnTo>
                <a:lnTo>
                  <a:pt x="26289" y="172212"/>
                </a:lnTo>
                <a:lnTo>
                  <a:pt x="29718" y="0"/>
                </a:lnTo>
                <a:lnTo>
                  <a:pt x="26162" y="22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865747" y="1301241"/>
            <a:ext cx="83057" cy="211582"/>
          </a:xfrm>
          <a:custGeom>
            <a:avLst/>
            <a:gdLst/>
            <a:ahLst/>
            <a:cxnLst/>
            <a:rect l="l" t="t" r="r" b="b"/>
            <a:pathLst>
              <a:path w="83057" h="211582">
                <a:moveTo>
                  <a:pt x="83057" y="59309"/>
                </a:moveTo>
                <a:lnTo>
                  <a:pt x="82930" y="53086"/>
                </a:lnTo>
                <a:lnTo>
                  <a:pt x="82296" y="48513"/>
                </a:lnTo>
                <a:lnTo>
                  <a:pt x="81279" y="45338"/>
                </a:lnTo>
                <a:lnTo>
                  <a:pt x="79121" y="42418"/>
                </a:lnTo>
                <a:lnTo>
                  <a:pt x="76073" y="41656"/>
                </a:lnTo>
                <a:lnTo>
                  <a:pt x="42545" y="41656"/>
                </a:lnTo>
                <a:lnTo>
                  <a:pt x="42545" y="5969"/>
                </a:lnTo>
                <a:lnTo>
                  <a:pt x="40767" y="3048"/>
                </a:lnTo>
                <a:lnTo>
                  <a:pt x="37973" y="1650"/>
                </a:lnTo>
                <a:lnTo>
                  <a:pt x="34162" y="508"/>
                </a:lnTo>
                <a:lnTo>
                  <a:pt x="31242" y="254"/>
                </a:lnTo>
                <a:lnTo>
                  <a:pt x="28448" y="0"/>
                </a:lnTo>
                <a:lnTo>
                  <a:pt x="12953" y="0"/>
                </a:lnTo>
                <a:lnTo>
                  <a:pt x="10159" y="254"/>
                </a:lnTo>
                <a:lnTo>
                  <a:pt x="7366" y="508"/>
                </a:lnTo>
                <a:lnTo>
                  <a:pt x="3428" y="1650"/>
                </a:lnTo>
                <a:lnTo>
                  <a:pt x="0" y="173862"/>
                </a:lnTo>
                <a:lnTo>
                  <a:pt x="1904" y="180848"/>
                </a:lnTo>
                <a:lnTo>
                  <a:pt x="3936" y="187833"/>
                </a:lnTo>
                <a:lnTo>
                  <a:pt x="11049" y="198120"/>
                </a:lnTo>
                <a:lnTo>
                  <a:pt x="20574" y="205994"/>
                </a:lnTo>
                <a:lnTo>
                  <a:pt x="33274" y="210438"/>
                </a:lnTo>
                <a:lnTo>
                  <a:pt x="40767" y="211582"/>
                </a:lnTo>
                <a:lnTo>
                  <a:pt x="52704" y="211582"/>
                </a:lnTo>
                <a:lnTo>
                  <a:pt x="55879" y="211328"/>
                </a:lnTo>
                <a:lnTo>
                  <a:pt x="59054" y="210947"/>
                </a:lnTo>
                <a:lnTo>
                  <a:pt x="62229" y="210693"/>
                </a:lnTo>
                <a:lnTo>
                  <a:pt x="65150" y="210185"/>
                </a:lnTo>
                <a:lnTo>
                  <a:pt x="67945" y="209550"/>
                </a:lnTo>
                <a:lnTo>
                  <a:pt x="70611" y="208915"/>
                </a:lnTo>
                <a:lnTo>
                  <a:pt x="73025" y="208153"/>
                </a:lnTo>
                <a:lnTo>
                  <a:pt x="76961" y="206375"/>
                </a:lnTo>
                <a:lnTo>
                  <a:pt x="79628" y="204343"/>
                </a:lnTo>
                <a:lnTo>
                  <a:pt x="81406" y="201295"/>
                </a:lnTo>
                <a:lnTo>
                  <a:pt x="82042" y="198628"/>
                </a:lnTo>
                <a:lnTo>
                  <a:pt x="82676" y="195834"/>
                </a:lnTo>
                <a:lnTo>
                  <a:pt x="83057" y="192024"/>
                </a:lnTo>
                <a:lnTo>
                  <a:pt x="82930" y="180975"/>
                </a:lnTo>
                <a:lnTo>
                  <a:pt x="82676" y="178943"/>
                </a:lnTo>
                <a:lnTo>
                  <a:pt x="82042" y="175260"/>
                </a:lnTo>
                <a:lnTo>
                  <a:pt x="80136" y="171577"/>
                </a:lnTo>
                <a:lnTo>
                  <a:pt x="77343" y="170942"/>
                </a:lnTo>
                <a:lnTo>
                  <a:pt x="74549" y="171958"/>
                </a:lnTo>
                <a:lnTo>
                  <a:pt x="71881" y="172974"/>
                </a:lnTo>
                <a:lnTo>
                  <a:pt x="68833" y="173990"/>
                </a:lnTo>
                <a:lnTo>
                  <a:pt x="65024" y="174752"/>
                </a:lnTo>
                <a:lnTo>
                  <a:pt x="53848" y="174879"/>
                </a:lnTo>
                <a:lnTo>
                  <a:pt x="49149" y="172847"/>
                </a:lnTo>
                <a:lnTo>
                  <a:pt x="46481" y="168656"/>
                </a:lnTo>
                <a:lnTo>
                  <a:pt x="43814" y="164337"/>
                </a:lnTo>
                <a:lnTo>
                  <a:pt x="42545" y="158115"/>
                </a:lnTo>
                <a:lnTo>
                  <a:pt x="42545" y="76962"/>
                </a:lnTo>
                <a:lnTo>
                  <a:pt x="76326" y="76962"/>
                </a:lnTo>
                <a:lnTo>
                  <a:pt x="80136" y="75565"/>
                </a:lnTo>
                <a:lnTo>
                  <a:pt x="81279" y="72898"/>
                </a:lnTo>
                <a:lnTo>
                  <a:pt x="82423" y="70231"/>
                </a:lnTo>
                <a:lnTo>
                  <a:pt x="83057" y="65659"/>
                </a:lnTo>
                <a:lnTo>
                  <a:pt x="83057" y="593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967093" y="1338834"/>
            <a:ext cx="144652" cy="174498"/>
          </a:xfrm>
          <a:custGeom>
            <a:avLst/>
            <a:gdLst/>
            <a:ahLst/>
            <a:cxnLst/>
            <a:rect l="l" t="t" r="r" b="b"/>
            <a:pathLst>
              <a:path w="144652" h="174498">
                <a:moveTo>
                  <a:pt x="70164" y="361"/>
                </a:moveTo>
                <a:lnTo>
                  <a:pt x="57481" y="2356"/>
                </a:lnTo>
                <a:lnTo>
                  <a:pt x="45847" y="6095"/>
                </a:lnTo>
                <a:lnTo>
                  <a:pt x="46862" y="54863"/>
                </a:lnTo>
                <a:lnTo>
                  <a:pt x="48386" y="50164"/>
                </a:lnTo>
                <a:lnTo>
                  <a:pt x="50418" y="45974"/>
                </a:lnTo>
                <a:lnTo>
                  <a:pt x="53212" y="42417"/>
                </a:lnTo>
                <a:lnTo>
                  <a:pt x="55879" y="38862"/>
                </a:lnTo>
                <a:lnTo>
                  <a:pt x="59308" y="36067"/>
                </a:lnTo>
                <a:lnTo>
                  <a:pt x="63373" y="34036"/>
                </a:lnTo>
                <a:lnTo>
                  <a:pt x="67436" y="31876"/>
                </a:lnTo>
                <a:lnTo>
                  <a:pt x="72262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4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0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4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3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79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0" y="153415"/>
                </a:lnTo>
                <a:lnTo>
                  <a:pt x="34482" y="163948"/>
                </a:lnTo>
                <a:lnTo>
                  <a:pt x="46608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6" y="174498"/>
                </a:lnTo>
                <a:lnTo>
                  <a:pt x="90297" y="174498"/>
                </a:lnTo>
                <a:lnTo>
                  <a:pt x="97535" y="173989"/>
                </a:lnTo>
                <a:lnTo>
                  <a:pt x="104266" y="172974"/>
                </a:lnTo>
                <a:lnTo>
                  <a:pt x="110871" y="171957"/>
                </a:lnTo>
                <a:lnTo>
                  <a:pt x="116839" y="170814"/>
                </a:lnTo>
                <a:lnTo>
                  <a:pt x="122047" y="169544"/>
                </a:lnTo>
                <a:lnTo>
                  <a:pt x="127253" y="168148"/>
                </a:lnTo>
                <a:lnTo>
                  <a:pt x="134874" y="165480"/>
                </a:lnTo>
                <a:lnTo>
                  <a:pt x="138302" y="164083"/>
                </a:lnTo>
                <a:lnTo>
                  <a:pt x="140334" y="162940"/>
                </a:lnTo>
                <a:lnTo>
                  <a:pt x="142875" y="159638"/>
                </a:lnTo>
                <a:lnTo>
                  <a:pt x="143890" y="156463"/>
                </a:lnTo>
                <a:lnTo>
                  <a:pt x="144272" y="153669"/>
                </a:lnTo>
                <a:lnTo>
                  <a:pt x="144525" y="149987"/>
                </a:lnTo>
                <a:lnTo>
                  <a:pt x="144652" y="142493"/>
                </a:lnTo>
                <a:lnTo>
                  <a:pt x="144399" y="138175"/>
                </a:lnTo>
                <a:lnTo>
                  <a:pt x="143890" y="134746"/>
                </a:lnTo>
                <a:lnTo>
                  <a:pt x="141731" y="131571"/>
                </a:lnTo>
                <a:lnTo>
                  <a:pt x="139064" y="130937"/>
                </a:lnTo>
                <a:lnTo>
                  <a:pt x="135127" y="131444"/>
                </a:lnTo>
                <a:lnTo>
                  <a:pt x="132333" y="132587"/>
                </a:lnTo>
                <a:lnTo>
                  <a:pt x="129539" y="133730"/>
                </a:lnTo>
                <a:lnTo>
                  <a:pt x="125983" y="134874"/>
                </a:lnTo>
                <a:lnTo>
                  <a:pt x="121792" y="136270"/>
                </a:lnTo>
                <a:lnTo>
                  <a:pt x="117601" y="137540"/>
                </a:lnTo>
                <a:lnTo>
                  <a:pt x="112649" y="138811"/>
                </a:lnTo>
                <a:lnTo>
                  <a:pt x="106806" y="139826"/>
                </a:lnTo>
                <a:lnTo>
                  <a:pt x="101091" y="140969"/>
                </a:lnTo>
                <a:lnTo>
                  <a:pt x="94360" y="141477"/>
                </a:lnTo>
                <a:lnTo>
                  <a:pt x="79248" y="141477"/>
                </a:lnTo>
                <a:lnTo>
                  <a:pt x="72771" y="140588"/>
                </a:lnTo>
                <a:lnTo>
                  <a:pt x="67436" y="138556"/>
                </a:lnTo>
                <a:lnTo>
                  <a:pt x="61975" y="136651"/>
                </a:lnTo>
                <a:lnTo>
                  <a:pt x="57657" y="133730"/>
                </a:lnTo>
                <a:lnTo>
                  <a:pt x="54228" y="129920"/>
                </a:lnTo>
                <a:lnTo>
                  <a:pt x="50800" y="126237"/>
                </a:lnTo>
                <a:lnTo>
                  <a:pt x="48259" y="121665"/>
                </a:lnTo>
                <a:lnTo>
                  <a:pt x="46735" y="116331"/>
                </a:lnTo>
                <a:lnTo>
                  <a:pt x="45211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8" y="98298"/>
                </a:lnTo>
                <a:lnTo>
                  <a:pt x="141916" y="31818"/>
                </a:lnTo>
                <a:lnTo>
                  <a:pt x="134747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0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6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008149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109009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154418" y="1338834"/>
            <a:ext cx="147700" cy="171323"/>
          </a:xfrm>
          <a:custGeom>
            <a:avLst/>
            <a:gdLst/>
            <a:ahLst/>
            <a:cxnLst/>
            <a:rect l="l" t="t" r="r" b="b"/>
            <a:pathLst>
              <a:path w="147700" h="171323">
                <a:moveTo>
                  <a:pt x="124840" y="8636"/>
                </a:moveTo>
                <a:lnTo>
                  <a:pt x="117601" y="5206"/>
                </a:lnTo>
                <a:lnTo>
                  <a:pt x="116281" y="4598"/>
                </a:lnTo>
                <a:lnTo>
                  <a:pt x="104801" y="1162"/>
                </a:lnTo>
                <a:lnTo>
                  <a:pt x="91058" y="0"/>
                </a:lnTo>
                <a:lnTo>
                  <a:pt x="87879" y="83"/>
                </a:lnTo>
                <a:lnTo>
                  <a:pt x="75408" y="2135"/>
                </a:lnTo>
                <a:lnTo>
                  <a:pt x="63373" y="6985"/>
                </a:lnTo>
                <a:lnTo>
                  <a:pt x="57115" y="10660"/>
                </a:lnTo>
                <a:lnTo>
                  <a:pt x="47158" y="18220"/>
                </a:lnTo>
                <a:lnTo>
                  <a:pt x="37337" y="27812"/>
                </a:lnTo>
                <a:lnTo>
                  <a:pt x="37337" y="9905"/>
                </a:lnTo>
                <a:lnTo>
                  <a:pt x="33527" y="4699"/>
                </a:lnTo>
                <a:lnTo>
                  <a:pt x="25526" y="3175"/>
                </a:lnTo>
                <a:lnTo>
                  <a:pt x="22478" y="2920"/>
                </a:lnTo>
                <a:lnTo>
                  <a:pt x="15112" y="2920"/>
                </a:lnTo>
                <a:lnTo>
                  <a:pt x="7492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7" y="168528"/>
                </a:lnTo>
                <a:lnTo>
                  <a:pt x="4572" y="169799"/>
                </a:lnTo>
                <a:lnTo>
                  <a:pt x="8508" y="170814"/>
                </a:lnTo>
                <a:lnTo>
                  <a:pt x="11302" y="171068"/>
                </a:lnTo>
                <a:lnTo>
                  <a:pt x="14097" y="171323"/>
                </a:lnTo>
                <a:lnTo>
                  <a:pt x="29717" y="171323"/>
                </a:lnTo>
                <a:lnTo>
                  <a:pt x="32384" y="171068"/>
                </a:lnTo>
                <a:lnTo>
                  <a:pt x="35178" y="170814"/>
                </a:lnTo>
                <a:lnTo>
                  <a:pt x="39115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1721"/>
                </a:lnTo>
                <a:lnTo>
                  <a:pt x="49783" y="53975"/>
                </a:lnTo>
                <a:lnTo>
                  <a:pt x="55752" y="48132"/>
                </a:lnTo>
                <a:lnTo>
                  <a:pt x="61340" y="44068"/>
                </a:lnTo>
                <a:lnTo>
                  <a:pt x="67055" y="40004"/>
                </a:lnTo>
                <a:lnTo>
                  <a:pt x="72643" y="37973"/>
                </a:lnTo>
                <a:lnTo>
                  <a:pt x="82550" y="37973"/>
                </a:lnTo>
                <a:lnTo>
                  <a:pt x="86486" y="38862"/>
                </a:lnTo>
                <a:lnTo>
                  <a:pt x="89788" y="40512"/>
                </a:lnTo>
                <a:lnTo>
                  <a:pt x="93090" y="42163"/>
                </a:lnTo>
                <a:lnTo>
                  <a:pt x="95757" y="44576"/>
                </a:lnTo>
                <a:lnTo>
                  <a:pt x="97789" y="47625"/>
                </a:lnTo>
                <a:lnTo>
                  <a:pt x="99949" y="50673"/>
                </a:lnTo>
                <a:lnTo>
                  <a:pt x="101473" y="54355"/>
                </a:lnTo>
                <a:lnTo>
                  <a:pt x="102615" y="58674"/>
                </a:lnTo>
                <a:lnTo>
                  <a:pt x="103631" y="62864"/>
                </a:lnTo>
                <a:lnTo>
                  <a:pt x="104266" y="68833"/>
                </a:lnTo>
                <a:lnTo>
                  <a:pt x="104266" y="165735"/>
                </a:lnTo>
                <a:lnTo>
                  <a:pt x="105917" y="168528"/>
                </a:lnTo>
                <a:lnTo>
                  <a:pt x="108711" y="169799"/>
                </a:lnTo>
                <a:lnTo>
                  <a:pt x="112522" y="170814"/>
                </a:lnTo>
                <a:lnTo>
                  <a:pt x="115442" y="171068"/>
                </a:lnTo>
                <a:lnTo>
                  <a:pt x="118236" y="171323"/>
                </a:lnTo>
                <a:lnTo>
                  <a:pt x="133730" y="171323"/>
                </a:lnTo>
                <a:lnTo>
                  <a:pt x="136525" y="171068"/>
                </a:lnTo>
                <a:lnTo>
                  <a:pt x="139446" y="170814"/>
                </a:lnTo>
                <a:lnTo>
                  <a:pt x="143255" y="169799"/>
                </a:lnTo>
                <a:lnTo>
                  <a:pt x="146684" y="167639"/>
                </a:lnTo>
                <a:lnTo>
                  <a:pt x="147700" y="164591"/>
                </a:lnTo>
                <a:lnTo>
                  <a:pt x="147659" y="64983"/>
                </a:lnTo>
                <a:lnTo>
                  <a:pt x="146814" y="51678"/>
                </a:lnTo>
                <a:lnTo>
                  <a:pt x="144779" y="40258"/>
                </a:lnTo>
                <a:lnTo>
                  <a:pt x="142875" y="32257"/>
                </a:lnTo>
                <a:lnTo>
                  <a:pt x="139573" y="25273"/>
                </a:lnTo>
                <a:lnTo>
                  <a:pt x="135127" y="19303"/>
                </a:lnTo>
                <a:lnTo>
                  <a:pt x="130682" y="13462"/>
                </a:lnTo>
                <a:lnTo>
                  <a:pt x="124840" y="8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344918" y="1341754"/>
            <a:ext cx="43687" cy="168402"/>
          </a:xfrm>
          <a:custGeom>
            <a:avLst/>
            <a:gdLst/>
            <a:ahLst/>
            <a:cxnLst/>
            <a:rect l="l" t="t" r="r" b="b"/>
            <a:pathLst>
              <a:path w="43687" h="168402">
                <a:moveTo>
                  <a:pt x="1777" y="165608"/>
                </a:moveTo>
                <a:lnTo>
                  <a:pt x="4572" y="166878"/>
                </a:lnTo>
                <a:lnTo>
                  <a:pt x="8508" y="167894"/>
                </a:lnTo>
                <a:lnTo>
                  <a:pt x="11302" y="168148"/>
                </a:lnTo>
                <a:lnTo>
                  <a:pt x="14097" y="168402"/>
                </a:lnTo>
                <a:lnTo>
                  <a:pt x="29717" y="168402"/>
                </a:lnTo>
                <a:lnTo>
                  <a:pt x="32384" y="168148"/>
                </a:lnTo>
                <a:lnTo>
                  <a:pt x="35178" y="167894"/>
                </a:lnTo>
                <a:lnTo>
                  <a:pt x="39115" y="166878"/>
                </a:lnTo>
                <a:lnTo>
                  <a:pt x="42672" y="164719"/>
                </a:lnTo>
                <a:lnTo>
                  <a:pt x="43687" y="161671"/>
                </a:lnTo>
                <a:lnTo>
                  <a:pt x="43687" y="6223"/>
                </a:lnTo>
                <a:lnTo>
                  <a:pt x="42036" y="3429"/>
                </a:lnTo>
                <a:lnTo>
                  <a:pt x="39115" y="2032"/>
                </a:lnTo>
                <a:lnTo>
                  <a:pt x="35178" y="889"/>
                </a:lnTo>
                <a:lnTo>
                  <a:pt x="32384" y="635"/>
                </a:lnTo>
                <a:lnTo>
                  <a:pt x="29717" y="254"/>
                </a:lnTo>
                <a:lnTo>
                  <a:pt x="26161" y="0"/>
                </a:lnTo>
                <a:lnTo>
                  <a:pt x="17525" y="0"/>
                </a:lnTo>
                <a:lnTo>
                  <a:pt x="14097" y="254"/>
                </a:lnTo>
                <a:lnTo>
                  <a:pt x="11302" y="635"/>
                </a:lnTo>
                <a:lnTo>
                  <a:pt x="8508" y="889"/>
                </a:lnTo>
                <a:lnTo>
                  <a:pt x="4572" y="2032"/>
                </a:lnTo>
                <a:lnTo>
                  <a:pt x="1015" y="4318"/>
                </a:lnTo>
                <a:lnTo>
                  <a:pt x="0" y="7366"/>
                </a:lnTo>
                <a:lnTo>
                  <a:pt x="0" y="162814"/>
                </a:lnTo>
                <a:lnTo>
                  <a:pt x="1777" y="165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341616" y="1273810"/>
            <a:ext cx="50291" cy="45847"/>
          </a:xfrm>
          <a:custGeom>
            <a:avLst/>
            <a:gdLst/>
            <a:ahLst/>
            <a:cxnLst/>
            <a:rect l="l" t="t" r="r" b="b"/>
            <a:pathLst>
              <a:path w="50291" h="45847">
                <a:moveTo>
                  <a:pt x="50291" y="22605"/>
                </a:moveTo>
                <a:lnTo>
                  <a:pt x="50291" y="14097"/>
                </a:lnTo>
                <a:lnTo>
                  <a:pt x="48513" y="8254"/>
                </a:lnTo>
                <a:lnTo>
                  <a:pt x="45084" y="4952"/>
                </a:lnTo>
                <a:lnTo>
                  <a:pt x="41655" y="1650"/>
                </a:lnTo>
                <a:lnTo>
                  <a:pt x="35051" y="0"/>
                </a:lnTo>
                <a:lnTo>
                  <a:pt x="15493" y="0"/>
                </a:lnTo>
                <a:lnTo>
                  <a:pt x="8889" y="1777"/>
                </a:lnTo>
                <a:lnTo>
                  <a:pt x="5333" y="5206"/>
                </a:lnTo>
                <a:lnTo>
                  <a:pt x="1777" y="8509"/>
                </a:lnTo>
                <a:lnTo>
                  <a:pt x="0" y="14604"/>
                </a:lnTo>
                <a:lnTo>
                  <a:pt x="0" y="31876"/>
                </a:lnTo>
                <a:lnTo>
                  <a:pt x="1777" y="37718"/>
                </a:lnTo>
                <a:lnTo>
                  <a:pt x="5079" y="40893"/>
                </a:lnTo>
                <a:lnTo>
                  <a:pt x="8508" y="44195"/>
                </a:lnTo>
                <a:lnTo>
                  <a:pt x="15112" y="45847"/>
                </a:lnTo>
                <a:lnTo>
                  <a:pt x="34670" y="45847"/>
                </a:lnTo>
                <a:lnTo>
                  <a:pt x="41401" y="44068"/>
                </a:lnTo>
                <a:lnTo>
                  <a:pt x="44957" y="40766"/>
                </a:lnTo>
                <a:lnTo>
                  <a:pt x="48513" y="37464"/>
                </a:lnTo>
                <a:lnTo>
                  <a:pt x="50291" y="31368"/>
                </a:lnTo>
                <a:lnTo>
                  <a:pt x="50291" y="2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477379" y="1459991"/>
            <a:ext cx="21336" cy="46990"/>
          </a:xfrm>
          <a:custGeom>
            <a:avLst/>
            <a:gdLst/>
            <a:ahLst/>
            <a:cxnLst/>
            <a:rect l="l" t="t" r="r" b="b"/>
            <a:pathLst>
              <a:path w="21336" h="46990">
                <a:moveTo>
                  <a:pt x="0" y="35433"/>
                </a:moveTo>
                <a:lnTo>
                  <a:pt x="3937" y="38735"/>
                </a:lnTo>
                <a:lnTo>
                  <a:pt x="7874" y="42037"/>
                </a:lnTo>
                <a:lnTo>
                  <a:pt x="11938" y="44831"/>
                </a:lnTo>
                <a:lnTo>
                  <a:pt x="16001" y="46990"/>
                </a:lnTo>
                <a:lnTo>
                  <a:pt x="21336" y="14097"/>
                </a:lnTo>
                <a:lnTo>
                  <a:pt x="15748" y="10033"/>
                </a:lnTo>
                <a:lnTo>
                  <a:pt x="10160" y="5969"/>
                </a:lnTo>
                <a:lnTo>
                  <a:pt x="4191" y="0"/>
                </a:lnTo>
                <a:lnTo>
                  <a:pt x="0" y="354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22285" y="1267967"/>
            <a:ext cx="43688" cy="242189"/>
          </a:xfrm>
          <a:custGeom>
            <a:avLst/>
            <a:gdLst/>
            <a:ahLst/>
            <a:cxnLst/>
            <a:rect l="l" t="t" r="r" b="b"/>
            <a:pathLst>
              <a:path w="43688" h="242189">
                <a:moveTo>
                  <a:pt x="1778" y="239395"/>
                </a:moveTo>
                <a:lnTo>
                  <a:pt x="4572" y="240665"/>
                </a:lnTo>
                <a:lnTo>
                  <a:pt x="8509" y="241681"/>
                </a:lnTo>
                <a:lnTo>
                  <a:pt x="11303" y="241935"/>
                </a:lnTo>
                <a:lnTo>
                  <a:pt x="14097" y="242189"/>
                </a:lnTo>
                <a:lnTo>
                  <a:pt x="29718" y="242189"/>
                </a:lnTo>
                <a:lnTo>
                  <a:pt x="32385" y="241935"/>
                </a:lnTo>
                <a:lnTo>
                  <a:pt x="35179" y="241681"/>
                </a:lnTo>
                <a:lnTo>
                  <a:pt x="39116" y="240665"/>
                </a:lnTo>
                <a:lnTo>
                  <a:pt x="42672" y="238506"/>
                </a:lnTo>
                <a:lnTo>
                  <a:pt x="43688" y="235458"/>
                </a:lnTo>
                <a:lnTo>
                  <a:pt x="43688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5" y="0"/>
                </a:lnTo>
                <a:lnTo>
                  <a:pt x="8509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8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700136" y="1338834"/>
            <a:ext cx="144653" cy="174498"/>
          </a:xfrm>
          <a:custGeom>
            <a:avLst/>
            <a:gdLst/>
            <a:ahLst/>
            <a:cxnLst/>
            <a:rect l="l" t="t" r="r" b="b"/>
            <a:pathLst>
              <a:path w="144653" h="174498">
                <a:moveTo>
                  <a:pt x="70164" y="361"/>
                </a:moveTo>
                <a:lnTo>
                  <a:pt x="57481" y="2356"/>
                </a:lnTo>
                <a:lnTo>
                  <a:pt x="45847" y="6095"/>
                </a:lnTo>
                <a:lnTo>
                  <a:pt x="46863" y="54863"/>
                </a:lnTo>
                <a:lnTo>
                  <a:pt x="48387" y="50164"/>
                </a:lnTo>
                <a:lnTo>
                  <a:pt x="50419" y="45974"/>
                </a:lnTo>
                <a:lnTo>
                  <a:pt x="53213" y="42417"/>
                </a:lnTo>
                <a:lnTo>
                  <a:pt x="55880" y="38862"/>
                </a:lnTo>
                <a:lnTo>
                  <a:pt x="59309" y="36067"/>
                </a:lnTo>
                <a:lnTo>
                  <a:pt x="63373" y="34036"/>
                </a:lnTo>
                <a:lnTo>
                  <a:pt x="67437" y="31876"/>
                </a:lnTo>
                <a:lnTo>
                  <a:pt x="72263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5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1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5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4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80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1" y="153415"/>
                </a:lnTo>
                <a:lnTo>
                  <a:pt x="34482" y="163948"/>
                </a:lnTo>
                <a:lnTo>
                  <a:pt x="46609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7" y="174498"/>
                </a:lnTo>
                <a:lnTo>
                  <a:pt x="90297" y="174498"/>
                </a:lnTo>
                <a:lnTo>
                  <a:pt x="97536" y="173989"/>
                </a:lnTo>
                <a:lnTo>
                  <a:pt x="104267" y="172974"/>
                </a:lnTo>
                <a:lnTo>
                  <a:pt x="110871" y="171957"/>
                </a:lnTo>
                <a:lnTo>
                  <a:pt x="116840" y="170814"/>
                </a:lnTo>
                <a:lnTo>
                  <a:pt x="122047" y="169544"/>
                </a:lnTo>
                <a:lnTo>
                  <a:pt x="127254" y="168148"/>
                </a:lnTo>
                <a:lnTo>
                  <a:pt x="134874" y="165480"/>
                </a:lnTo>
                <a:lnTo>
                  <a:pt x="138303" y="164083"/>
                </a:lnTo>
                <a:lnTo>
                  <a:pt x="140335" y="162940"/>
                </a:lnTo>
                <a:lnTo>
                  <a:pt x="142875" y="159638"/>
                </a:lnTo>
                <a:lnTo>
                  <a:pt x="143891" y="156463"/>
                </a:lnTo>
                <a:lnTo>
                  <a:pt x="144272" y="153669"/>
                </a:lnTo>
                <a:lnTo>
                  <a:pt x="144526" y="149987"/>
                </a:lnTo>
                <a:lnTo>
                  <a:pt x="144653" y="142493"/>
                </a:lnTo>
                <a:lnTo>
                  <a:pt x="144399" y="138175"/>
                </a:lnTo>
                <a:lnTo>
                  <a:pt x="143891" y="134746"/>
                </a:lnTo>
                <a:lnTo>
                  <a:pt x="141732" y="131571"/>
                </a:lnTo>
                <a:lnTo>
                  <a:pt x="139065" y="130937"/>
                </a:lnTo>
                <a:lnTo>
                  <a:pt x="135128" y="131444"/>
                </a:lnTo>
                <a:lnTo>
                  <a:pt x="132334" y="132587"/>
                </a:lnTo>
                <a:lnTo>
                  <a:pt x="129540" y="133730"/>
                </a:lnTo>
                <a:lnTo>
                  <a:pt x="125984" y="134874"/>
                </a:lnTo>
                <a:lnTo>
                  <a:pt x="121793" y="136270"/>
                </a:lnTo>
                <a:lnTo>
                  <a:pt x="117602" y="137540"/>
                </a:lnTo>
                <a:lnTo>
                  <a:pt x="112649" y="138811"/>
                </a:lnTo>
                <a:lnTo>
                  <a:pt x="106807" y="139826"/>
                </a:lnTo>
                <a:lnTo>
                  <a:pt x="101092" y="140969"/>
                </a:lnTo>
                <a:lnTo>
                  <a:pt x="94361" y="141477"/>
                </a:lnTo>
                <a:lnTo>
                  <a:pt x="79248" y="141477"/>
                </a:lnTo>
                <a:lnTo>
                  <a:pt x="72771" y="140588"/>
                </a:lnTo>
                <a:lnTo>
                  <a:pt x="67437" y="138556"/>
                </a:lnTo>
                <a:lnTo>
                  <a:pt x="61976" y="136651"/>
                </a:lnTo>
                <a:lnTo>
                  <a:pt x="57658" y="133730"/>
                </a:lnTo>
                <a:lnTo>
                  <a:pt x="54229" y="129920"/>
                </a:lnTo>
                <a:lnTo>
                  <a:pt x="50800" y="126237"/>
                </a:lnTo>
                <a:lnTo>
                  <a:pt x="48260" y="121665"/>
                </a:lnTo>
                <a:lnTo>
                  <a:pt x="46736" y="116331"/>
                </a:lnTo>
                <a:lnTo>
                  <a:pt x="45212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8" y="98298"/>
                </a:lnTo>
                <a:lnTo>
                  <a:pt x="141916" y="31818"/>
                </a:lnTo>
                <a:lnTo>
                  <a:pt x="134747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1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7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741193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842053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431785" y="1267967"/>
            <a:ext cx="155702" cy="245364"/>
          </a:xfrm>
          <a:custGeom>
            <a:avLst/>
            <a:gdLst/>
            <a:ahLst/>
            <a:cxnLst/>
            <a:rect l="l" t="t" r="r" b="b"/>
            <a:pathLst>
              <a:path w="155702" h="245364">
                <a:moveTo>
                  <a:pt x="889" y="238633"/>
                </a:moveTo>
                <a:lnTo>
                  <a:pt x="3937" y="240792"/>
                </a:lnTo>
                <a:lnTo>
                  <a:pt x="7239" y="241808"/>
                </a:lnTo>
                <a:lnTo>
                  <a:pt x="12065" y="242316"/>
                </a:lnTo>
                <a:lnTo>
                  <a:pt x="25019" y="242316"/>
                </a:lnTo>
                <a:lnTo>
                  <a:pt x="29845" y="241808"/>
                </a:lnTo>
                <a:lnTo>
                  <a:pt x="33274" y="240792"/>
                </a:lnTo>
                <a:lnTo>
                  <a:pt x="36322" y="238633"/>
                </a:lnTo>
                <a:lnTo>
                  <a:pt x="37338" y="235458"/>
                </a:lnTo>
                <a:lnTo>
                  <a:pt x="37338" y="218567"/>
                </a:lnTo>
                <a:lnTo>
                  <a:pt x="41402" y="223393"/>
                </a:lnTo>
                <a:lnTo>
                  <a:pt x="45593" y="227457"/>
                </a:lnTo>
                <a:lnTo>
                  <a:pt x="49784" y="192024"/>
                </a:lnTo>
                <a:lnTo>
                  <a:pt x="43688" y="184150"/>
                </a:lnTo>
                <a:lnTo>
                  <a:pt x="43688" y="132842"/>
                </a:lnTo>
                <a:lnTo>
                  <a:pt x="47117" y="128143"/>
                </a:lnTo>
                <a:lnTo>
                  <a:pt x="50419" y="124333"/>
                </a:lnTo>
                <a:lnTo>
                  <a:pt x="53594" y="121158"/>
                </a:lnTo>
                <a:lnTo>
                  <a:pt x="56769" y="118110"/>
                </a:lnTo>
                <a:lnTo>
                  <a:pt x="59690" y="115570"/>
                </a:lnTo>
                <a:lnTo>
                  <a:pt x="62738" y="113537"/>
                </a:lnTo>
                <a:lnTo>
                  <a:pt x="65659" y="111633"/>
                </a:lnTo>
                <a:lnTo>
                  <a:pt x="68453" y="110236"/>
                </a:lnTo>
                <a:lnTo>
                  <a:pt x="71247" y="109347"/>
                </a:lnTo>
                <a:lnTo>
                  <a:pt x="74041" y="108585"/>
                </a:lnTo>
                <a:lnTo>
                  <a:pt x="76835" y="108204"/>
                </a:lnTo>
                <a:lnTo>
                  <a:pt x="85725" y="108204"/>
                </a:lnTo>
                <a:lnTo>
                  <a:pt x="90550" y="109601"/>
                </a:lnTo>
                <a:lnTo>
                  <a:pt x="94488" y="112395"/>
                </a:lnTo>
                <a:lnTo>
                  <a:pt x="98298" y="115189"/>
                </a:lnTo>
                <a:lnTo>
                  <a:pt x="101473" y="118999"/>
                </a:lnTo>
                <a:lnTo>
                  <a:pt x="103886" y="123825"/>
                </a:lnTo>
                <a:lnTo>
                  <a:pt x="106299" y="128524"/>
                </a:lnTo>
                <a:lnTo>
                  <a:pt x="107950" y="133985"/>
                </a:lnTo>
                <a:lnTo>
                  <a:pt x="108966" y="140081"/>
                </a:lnTo>
                <a:lnTo>
                  <a:pt x="109982" y="146177"/>
                </a:lnTo>
                <a:lnTo>
                  <a:pt x="110490" y="152527"/>
                </a:lnTo>
                <a:lnTo>
                  <a:pt x="110490" y="165100"/>
                </a:lnTo>
                <a:lnTo>
                  <a:pt x="109855" y="170942"/>
                </a:lnTo>
                <a:lnTo>
                  <a:pt x="108712" y="176784"/>
                </a:lnTo>
                <a:lnTo>
                  <a:pt x="107569" y="182753"/>
                </a:lnTo>
                <a:lnTo>
                  <a:pt x="105664" y="187960"/>
                </a:lnTo>
                <a:lnTo>
                  <a:pt x="103124" y="192659"/>
                </a:lnTo>
                <a:lnTo>
                  <a:pt x="100457" y="197231"/>
                </a:lnTo>
                <a:lnTo>
                  <a:pt x="97282" y="201041"/>
                </a:lnTo>
                <a:lnTo>
                  <a:pt x="93345" y="203835"/>
                </a:lnTo>
                <a:lnTo>
                  <a:pt x="89408" y="206756"/>
                </a:lnTo>
                <a:lnTo>
                  <a:pt x="84582" y="208153"/>
                </a:lnTo>
                <a:lnTo>
                  <a:pt x="72771" y="208153"/>
                </a:lnTo>
                <a:lnTo>
                  <a:pt x="66929" y="206121"/>
                </a:lnTo>
                <a:lnTo>
                  <a:pt x="61595" y="239014"/>
                </a:lnTo>
                <a:lnTo>
                  <a:pt x="70104" y="242824"/>
                </a:lnTo>
                <a:lnTo>
                  <a:pt x="79121" y="244856"/>
                </a:lnTo>
                <a:lnTo>
                  <a:pt x="83947" y="245364"/>
                </a:lnTo>
                <a:lnTo>
                  <a:pt x="92933" y="245269"/>
                </a:lnTo>
                <a:lnTo>
                  <a:pt x="105803" y="243351"/>
                </a:lnTo>
                <a:lnTo>
                  <a:pt x="117348" y="239014"/>
                </a:lnTo>
                <a:lnTo>
                  <a:pt x="129512" y="230852"/>
                </a:lnTo>
                <a:lnTo>
                  <a:pt x="138175" y="221234"/>
                </a:lnTo>
                <a:lnTo>
                  <a:pt x="146857" y="205827"/>
                </a:lnTo>
                <a:lnTo>
                  <a:pt x="151257" y="193167"/>
                </a:lnTo>
                <a:lnTo>
                  <a:pt x="153627" y="182167"/>
                </a:lnTo>
                <a:lnTo>
                  <a:pt x="155178" y="169595"/>
                </a:lnTo>
                <a:lnTo>
                  <a:pt x="155702" y="156083"/>
                </a:lnTo>
                <a:lnTo>
                  <a:pt x="155522" y="148258"/>
                </a:lnTo>
                <a:lnTo>
                  <a:pt x="154407" y="135552"/>
                </a:lnTo>
                <a:lnTo>
                  <a:pt x="152273" y="123317"/>
                </a:lnTo>
                <a:lnTo>
                  <a:pt x="147056" y="107086"/>
                </a:lnTo>
                <a:lnTo>
                  <a:pt x="141224" y="96266"/>
                </a:lnTo>
                <a:lnTo>
                  <a:pt x="132070" y="85303"/>
                </a:lnTo>
                <a:lnTo>
                  <a:pt x="121793" y="77724"/>
                </a:lnTo>
                <a:lnTo>
                  <a:pt x="106200" y="72094"/>
                </a:lnTo>
                <a:lnTo>
                  <a:pt x="92583" y="70866"/>
                </a:lnTo>
                <a:lnTo>
                  <a:pt x="88011" y="70866"/>
                </a:lnTo>
                <a:lnTo>
                  <a:pt x="83566" y="71247"/>
                </a:lnTo>
                <a:lnTo>
                  <a:pt x="79375" y="72136"/>
                </a:lnTo>
                <a:lnTo>
                  <a:pt x="75311" y="72898"/>
                </a:lnTo>
                <a:lnTo>
                  <a:pt x="71247" y="74168"/>
                </a:lnTo>
                <a:lnTo>
                  <a:pt x="67310" y="75946"/>
                </a:lnTo>
                <a:lnTo>
                  <a:pt x="63373" y="77851"/>
                </a:lnTo>
                <a:lnTo>
                  <a:pt x="59436" y="80137"/>
                </a:lnTo>
                <a:lnTo>
                  <a:pt x="55499" y="82804"/>
                </a:lnTo>
                <a:lnTo>
                  <a:pt x="51562" y="85598"/>
                </a:lnTo>
                <a:lnTo>
                  <a:pt x="47625" y="89027"/>
                </a:lnTo>
                <a:lnTo>
                  <a:pt x="43688" y="92964"/>
                </a:lnTo>
                <a:lnTo>
                  <a:pt x="43688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5" y="0"/>
                </a:lnTo>
                <a:lnTo>
                  <a:pt x="8509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5458"/>
                </a:lnTo>
                <a:lnTo>
                  <a:pt x="889" y="2386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710933" y="1338834"/>
            <a:ext cx="118110" cy="174498"/>
          </a:xfrm>
          <a:custGeom>
            <a:avLst/>
            <a:gdLst/>
            <a:ahLst/>
            <a:cxnLst/>
            <a:rect l="l" t="t" r="r" b="b"/>
            <a:pathLst>
              <a:path w="118110" h="174498">
                <a:moveTo>
                  <a:pt x="50292" y="60960"/>
                </a:moveTo>
                <a:lnTo>
                  <a:pt x="47371" y="58800"/>
                </a:lnTo>
                <a:lnTo>
                  <a:pt x="43052" y="53975"/>
                </a:lnTo>
                <a:lnTo>
                  <a:pt x="41910" y="50926"/>
                </a:lnTo>
                <a:lnTo>
                  <a:pt x="41910" y="47370"/>
                </a:lnTo>
                <a:lnTo>
                  <a:pt x="42418" y="42925"/>
                </a:lnTo>
                <a:lnTo>
                  <a:pt x="44196" y="38862"/>
                </a:lnTo>
                <a:lnTo>
                  <a:pt x="47498" y="35560"/>
                </a:lnTo>
                <a:lnTo>
                  <a:pt x="51689" y="32892"/>
                </a:lnTo>
                <a:lnTo>
                  <a:pt x="54610" y="32130"/>
                </a:lnTo>
                <a:lnTo>
                  <a:pt x="57531" y="31241"/>
                </a:lnTo>
                <a:lnTo>
                  <a:pt x="60833" y="30861"/>
                </a:lnTo>
                <a:lnTo>
                  <a:pt x="70358" y="30861"/>
                </a:lnTo>
                <a:lnTo>
                  <a:pt x="75311" y="31495"/>
                </a:lnTo>
                <a:lnTo>
                  <a:pt x="79629" y="32765"/>
                </a:lnTo>
                <a:lnTo>
                  <a:pt x="83947" y="33908"/>
                </a:lnTo>
                <a:lnTo>
                  <a:pt x="87757" y="35178"/>
                </a:lnTo>
                <a:lnTo>
                  <a:pt x="91059" y="36575"/>
                </a:lnTo>
                <a:lnTo>
                  <a:pt x="94361" y="37973"/>
                </a:lnTo>
                <a:lnTo>
                  <a:pt x="97155" y="39242"/>
                </a:lnTo>
                <a:lnTo>
                  <a:pt x="101473" y="41782"/>
                </a:lnTo>
                <a:lnTo>
                  <a:pt x="104140" y="42290"/>
                </a:lnTo>
                <a:lnTo>
                  <a:pt x="107315" y="41275"/>
                </a:lnTo>
                <a:lnTo>
                  <a:pt x="108712" y="38226"/>
                </a:lnTo>
                <a:lnTo>
                  <a:pt x="109093" y="34670"/>
                </a:lnTo>
                <a:lnTo>
                  <a:pt x="109347" y="30225"/>
                </a:lnTo>
                <a:lnTo>
                  <a:pt x="109347" y="22225"/>
                </a:lnTo>
                <a:lnTo>
                  <a:pt x="108966" y="18668"/>
                </a:lnTo>
                <a:lnTo>
                  <a:pt x="108458" y="15875"/>
                </a:lnTo>
                <a:lnTo>
                  <a:pt x="107442" y="12826"/>
                </a:lnTo>
                <a:lnTo>
                  <a:pt x="105156" y="10160"/>
                </a:lnTo>
                <a:lnTo>
                  <a:pt x="102235" y="8254"/>
                </a:lnTo>
                <a:lnTo>
                  <a:pt x="99695" y="7112"/>
                </a:lnTo>
                <a:lnTo>
                  <a:pt x="97155" y="5841"/>
                </a:lnTo>
                <a:lnTo>
                  <a:pt x="93980" y="4699"/>
                </a:lnTo>
                <a:lnTo>
                  <a:pt x="90297" y="3682"/>
                </a:lnTo>
                <a:lnTo>
                  <a:pt x="86614" y="2666"/>
                </a:lnTo>
                <a:lnTo>
                  <a:pt x="82423" y="1777"/>
                </a:lnTo>
                <a:lnTo>
                  <a:pt x="77850" y="1015"/>
                </a:lnTo>
                <a:lnTo>
                  <a:pt x="73406" y="380"/>
                </a:lnTo>
                <a:lnTo>
                  <a:pt x="68580" y="0"/>
                </a:lnTo>
                <a:lnTo>
                  <a:pt x="62509" y="7"/>
                </a:lnTo>
                <a:lnTo>
                  <a:pt x="49376" y="1018"/>
                </a:lnTo>
                <a:lnTo>
                  <a:pt x="37465" y="3682"/>
                </a:lnTo>
                <a:lnTo>
                  <a:pt x="29718" y="6095"/>
                </a:lnTo>
                <a:lnTo>
                  <a:pt x="23114" y="9525"/>
                </a:lnTo>
                <a:lnTo>
                  <a:pt x="17652" y="13842"/>
                </a:lnTo>
                <a:lnTo>
                  <a:pt x="12192" y="18287"/>
                </a:lnTo>
                <a:lnTo>
                  <a:pt x="8000" y="23621"/>
                </a:lnTo>
                <a:lnTo>
                  <a:pt x="5207" y="29717"/>
                </a:lnTo>
                <a:lnTo>
                  <a:pt x="2286" y="35940"/>
                </a:lnTo>
                <a:lnTo>
                  <a:pt x="889" y="42799"/>
                </a:lnTo>
                <a:lnTo>
                  <a:pt x="889" y="57403"/>
                </a:lnTo>
                <a:lnTo>
                  <a:pt x="1905" y="63626"/>
                </a:lnTo>
                <a:lnTo>
                  <a:pt x="4064" y="68833"/>
                </a:lnTo>
                <a:lnTo>
                  <a:pt x="6223" y="74040"/>
                </a:lnTo>
                <a:lnTo>
                  <a:pt x="9017" y="78486"/>
                </a:lnTo>
                <a:lnTo>
                  <a:pt x="12573" y="82168"/>
                </a:lnTo>
                <a:lnTo>
                  <a:pt x="16129" y="85851"/>
                </a:lnTo>
                <a:lnTo>
                  <a:pt x="20066" y="89026"/>
                </a:lnTo>
                <a:lnTo>
                  <a:pt x="24511" y="91566"/>
                </a:lnTo>
                <a:lnTo>
                  <a:pt x="28956" y="94106"/>
                </a:lnTo>
                <a:lnTo>
                  <a:pt x="33527" y="96392"/>
                </a:lnTo>
                <a:lnTo>
                  <a:pt x="38226" y="98298"/>
                </a:lnTo>
                <a:lnTo>
                  <a:pt x="42925" y="100329"/>
                </a:lnTo>
                <a:lnTo>
                  <a:pt x="47498" y="102107"/>
                </a:lnTo>
                <a:lnTo>
                  <a:pt x="51943" y="103758"/>
                </a:lnTo>
                <a:lnTo>
                  <a:pt x="56388" y="105282"/>
                </a:lnTo>
                <a:lnTo>
                  <a:pt x="60325" y="107061"/>
                </a:lnTo>
                <a:lnTo>
                  <a:pt x="63881" y="108965"/>
                </a:lnTo>
                <a:lnTo>
                  <a:pt x="67437" y="110743"/>
                </a:lnTo>
                <a:lnTo>
                  <a:pt x="70231" y="112902"/>
                </a:lnTo>
                <a:lnTo>
                  <a:pt x="74549" y="117855"/>
                </a:lnTo>
                <a:lnTo>
                  <a:pt x="75565" y="120903"/>
                </a:lnTo>
                <a:lnTo>
                  <a:pt x="75565" y="127380"/>
                </a:lnTo>
                <a:lnTo>
                  <a:pt x="74930" y="130048"/>
                </a:lnTo>
                <a:lnTo>
                  <a:pt x="73787" y="132333"/>
                </a:lnTo>
                <a:lnTo>
                  <a:pt x="70993" y="136525"/>
                </a:lnTo>
                <a:lnTo>
                  <a:pt x="66421" y="139573"/>
                </a:lnTo>
                <a:lnTo>
                  <a:pt x="63754" y="140715"/>
                </a:lnTo>
                <a:lnTo>
                  <a:pt x="60706" y="141477"/>
                </a:lnTo>
                <a:lnTo>
                  <a:pt x="57658" y="142366"/>
                </a:lnTo>
                <a:lnTo>
                  <a:pt x="54229" y="142748"/>
                </a:lnTo>
                <a:lnTo>
                  <a:pt x="44069" y="142748"/>
                </a:lnTo>
                <a:lnTo>
                  <a:pt x="38481" y="141986"/>
                </a:lnTo>
                <a:lnTo>
                  <a:pt x="33527" y="140462"/>
                </a:lnTo>
                <a:lnTo>
                  <a:pt x="28575" y="138937"/>
                </a:lnTo>
                <a:lnTo>
                  <a:pt x="24257" y="137287"/>
                </a:lnTo>
                <a:lnTo>
                  <a:pt x="20574" y="135636"/>
                </a:lnTo>
                <a:lnTo>
                  <a:pt x="16891" y="133857"/>
                </a:lnTo>
                <a:lnTo>
                  <a:pt x="13843" y="132333"/>
                </a:lnTo>
                <a:lnTo>
                  <a:pt x="11302" y="130810"/>
                </a:lnTo>
                <a:lnTo>
                  <a:pt x="6985" y="128650"/>
                </a:lnTo>
                <a:lnTo>
                  <a:pt x="3810" y="128904"/>
                </a:lnTo>
                <a:lnTo>
                  <a:pt x="1397" y="131699"/>
                </a:lnTo>
                <a:lnTo>
                  <a:pt x="508" y="134492"/>
                </a:lnTo>
                <a:lnTo>
                  <a:pt x="126" y="138556"/>
                </a:lnTo>
                <a:lnTo>
                  <a:pt x="0" y="149732"/>
                </a:lnTo>
                <a:lnTo>
                  <a:pt x="381" y="153542"/>
                </a:lnTo>
                <a:lnTo>
                  <a:pt x="1016" y="156210"/>
                </a:lnTo>
                <a:lnTo>
                  <a:pt x="1650" y="158750"/>
                </a:lnTo>
                <a:lnTo>
                  <a:pt x="3937" y="161925"/>
                </a:lnTo>
                <a:lnTo>
                  <a:pt x="7239" y="164337"/>
                </a:lnTo>
                <a:lnTo>
                  <a:pt x="10033" y="165735"/>
                </a:lnTo>
                <a:lnTo>
                  <a:pt x="12826" y="167131"/>
                </a:lnTo>
                <a:lnTo>
                  <a:pt x="16256" y="168528"/>
                </a:lnTo>
                <a:lnTo>
                  <a:pt x="20447" y="169799"/>
                </a:lnTo>
                <a:lnTo>
                  <a:pt x="24638" y="171195"/>
                </a:lnTo>
                <a:lnTo>
                  <a:pt x="29337" y="172338"/>
                </a:lnTo>
                <a:lnTo>
                  <a:pt x="34544" y="173100"/>
                </a:lnTo>
                <a:lnTo>
                  <a:pt x="39877" y="173989"/>
                </a:lnTo>
                <a:lnTo>
                  <a:pt x="45339" y="174498"/>
                </a:lnTo>
                <a:lnTo>
                  <a:pt x="52758" y="174487"/>
                </a:lnTo>
                <a:lnTo>
                  <a:pt x="65729" y="173543"/>
                </a:lnTo>
                <a:lnTo>
                  <a:pt x="77850" y="171068"/>
                </a:lnTo>
                <a:lnTo>
                  <a:pt x="85979" y="168782"/>
                </a:lnTo>
                <a:lnTo>
                  <a:pt x="93091" y="165480"/>
                </a:lnTo>
                <a:lnTo>
                  <a:pt x="99187" y="160908"/>
                </a:lnTo>
                <a:lnTo>
                  <a:pt x="105156" y="156463"/>
                </a:lnTo>
                <a:lnTo>
                  <a:pt x="109855" y="150875"/>
                </a:lnTo>
                <a:lnTo>
                  <a:pt x="113157" y="144144"/>
                </a:lnTo>
                <a:lnTo>
                  <a:pt x="116459" y="137413"/>
                </a:lnTo>
                <a:lnTo>
                  <a:pt x="118110" y="129666"/>
                </a:lnTo>
                <a:lnTo>
                  <a:pt x="118110" y="113791"/>
                </a:lnTo>
                <a:lnTo>
                  <a:pt x="116967" y="107695"/>
                </a:lnTo>
                <a:lnTo>
                  <a:pt x="114808" y="102615"/>
                </a:lnTo>
                <a:lnTo>
                  <a:pt x="112522" y="97408"/>
                </a:lnTo>
                <a:lnTo>
                  <a:pt x="109727" y="92963"/>
                </a:lnTo>
                <a:lnTo>
                  <a:pt x="106045" y="89280"/>
                </a:lnTo>
                <a:lnTo>
                  <a:pt x="102489" y="85598"/>
                </a:lnTo>
                <a:lnTo>
                  <a:pt x="98425" y="82550"/>
                </a:lnTo>
                <a:lnTo>
                  <a:pt x="93852" y="80010"/>
                </a:lnTo>
                <a:lnTo>
                  <a:pt x="89281" y="77469"/>
                </a:lnTo>
                <a:lnTo>
                  <a:pt x="84709" y="75183"/>
                </a:lnTo>
                <a:lnTo>
                  <a:pt x="80010" y="73278"/>
                </a:lnTo>
                <a:lnTo>
                  <a:pt x="75311" y="71374"/>
                </a:lnTo>
                <a:lnTo>
                  <a:pt x="70739" y="69595"/>
                </a:lnTo>
                <a:lnTo>
                  <a:pt x="66167" y="67944"/>
                </a:lnTo>
                <a:lnTo>
                  <a:pt x="61595" y="66420"/>
                </a:lnTo>
                <a:lnTo>
                  <a:pt x="57531" y="64642"/>
                </a:lnTo>
                <a:lnTo>
                  <a:pt x="53848" y="62737"/>
                </a:lnTo>
                <a:lnTo>
                  <a:pt x="50292" y="60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19521" y="1342389"/>
            <a:ext cx="37211" cy="167767"/>
          </a:xfrm>
          <a:custGeom>
            <a:avLst/>
            <a:gdLst/>
            <a:ahLst/>
            <a:cxnLst/>
            <a:rect l="l" t="t" r="r" b="b"/>
            <a:pathLst>
              <a:path w="37211" h="167767">
                <a:moveTo>
                  <a:pt x="2539" y="165354"/>
                </a:moveTo>
                <a:lnTo>
                  <a:pt x="5206" y="166877"/>
                </a:lnTo>
                <a:lnTo>
                  <a:pt x="10032" y="167767"/>
                </a:lnTo>
                <a:lnTo>
                  <a:pt x="27431" y="167767"/>
                </a:lnTo>
                <a:lnTo>
                  <a:pt x="29971" y="167386"/>
                </a:lnTo>
                <a:lnTo>
                  <a:pt x="32512" y="166877"/>
                </a:lnTo>
                <a:lnTo>
                  <a:pt x="36575" y="164464"/>
                </a:lnTo>
                <a:lnTo>
                  <a:pt x="37211" y="161544"/>
                </a:lnTo>
                <a:lnTo>
                  <a:pt x="37182" y="54780"/>
                </a:lnTo>
                <a:lnTo>
                  <a:pt x="36085" y="41466"/>
                </a:lnTo>
                <a:lnTo>
                  <a:pt x="33400" y="29972"/>
                </a:lnTo>
                <a:lnTo>
                  <a:pt x="30861" y="22225"/>
                </a:lnTo>
                <a:lnTo>
                  <a:pt x="26796" y="15875"/>
                </a:lnTo>
                <a:lnTo>
                  <a:pt x="21208" y="10922"/>
                </a:lnTo>
                <a:lnTo>
                  <a:pt x="15620" y="6096"/>
                </a:lnTo>
                <a:lnTo>
                  <a:pt x="8636" y="2412"/>
                </a:lnTo>
                <a:lnTo>
                  <a:pt x="0" y="0"/>
                </a:lnTo>
                <a:lnTo>
                  <a:pt x="1142" y="149225"/>
                </a:lnTo>
                <a:lnTo>
                  <a:pt x="1142" y="161544"/>
                </a:lnTo>
                <a:lnTo>
                  <a:pt x="2539" y="1653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435346" y="1338834"/>
            <a:ext cx="245999" cy="171323"/>
          </a:xfrm>
          <a:custGeom>
            <a:avLst/>
            <a:gdLst/>
            <a:ahLst/>
            <a:cxnLst/>
            <a:rect l="l" t="t" r="r" b="b"/>
            <a:pathLst>
              <a:path w="245999" h="171323">
                <a:moveTo>
                  <a:pt x="144779" y="61721"/>
                </a:moveTo>
                <a:lnTo>
                  <a:pt x="151002" y="53975"/>
                </a:lnTo>
                <a:lnTo>
                  <a:pt x="156844" y="48132"/>
                </a:lnTo>
                <a:lnTo>
                  <a:pt x="162178" y="44068"/>
                </a:lnTo>
                <a:lnTo>
                  <a:pt x="167386" y="40004"/>
                </a:lnTo>
                <a:lnTo>
                  <a:pt x="172719" y="37973"/>
                </a:lnTo>
                <a:lnTo>
                  <a:pt x="182244" y="37973"/>
                </a:lnTo>
                <a:lnTo>
                  <a:pt x="185800" y="38862"/>
                </a:lnTo>
                <a:lnTo>
                  <a:pt x="188975" y="40512"/>
                </a:lnTo>
                <a:lnTo>
                  <a:pt x="192024" y="42163"/>
                </a:lnTo>
                <a:lnTo>
                  <a:pt x="194563" y="44576"/>
                </a:lnTo>
                <a:lnTo>
                  <a:pt x="196595" y="47625"/>
                </a:lnTo>
                <a:lnTo>
                  <a:pt x="198627" y="50673"/>
                </a:lnTo>
                <a:lnTo>
                  <a:pt x="200025" y="54355"/>
                </a:lnTo>
                <a:lnTo>
                  <a:pt x="201040" y="58674"/>
                </a:lnTo>
                <a:lnTo>
                  <a:pt x="202056" y="62864"/>
                </a:lnTo>
                <a:lnTo>
                  <a:pt x="202564" y="67690"/>
                </a:lnTo>
                <a:lnTo>
                  <a:pt x="202564" y="165735"/>
                </a:lnTo>
                <a:lnTo>
                  <a:pt x="204088" y="168528"/>
                </a:lnTo>
                <a:lnTo>
                  <a:pt x="207009" y="169799"/>
                </a:lnTo>
                <a:lnTo>
                  <a:pt x="210819" y="170814"/>
                </a:lnTo>
                <a:lnTo>
                  <a:pt x="213613" y="171068"/>
                </a:lnTo>
                <a:lnTo>
                  <a:pt x="216407" y="171323"/>
                </a:lnTo>
                <a:lnTo>
                  <a:pt x="232155" y="171323"/>
                </a:lnTo>
                <a:lnTo>
                  <a:pt x="234950" y="171068"/>
                </a:lnTo>
                <a:lnTo>
                  <a:pt x="237743" y="170814"/>
                </a:lnTo>
                <a:lnTo>
                  <a:pt x="241553" y="169799"/>
                </a:lnTo>
                <a:lnTo>
                  <a:pt x="244982" y="167639"/>
                </a:lnTo>
                <a:lnTo>
                  <a:pt x="245999" y="164591"/>
                </a:lnTo>
                <a:lnTo>
                  <a:pt x="245999" y="65531"/>
                </a:lnTo>
                <a:lnTo>
                  <a:pt x="245331" y="52555"/>
                </a:lnTo>
                <a:lnTo>
                  <a:pt x="243331" y="40258"/>
                </a:lnTo>
                <a:lnTo>
                  <a:pt x="241426" y="32257"/>
                </a:lnTo>
                <a:lnTo>
                  <a:pt x="238378" y="25273"/>
                </a:lnTo>
                <a:lnTo>
                  <a:pt x="234061" y="19303"/>
                </a:lnTo>
                <a:lnTo>
                  <a:pt x="229615" y="13462"/>
                </a:lnTo>
                <a:lnTo>
                  <a:pt x="224027" y="8636"/>
                </a:lnTo>
                <a:lnTo>
                  <a:pt x="216915" y="5206"/>
                </a:lnTo>
                <a:lnTo>
                  <a:pt x="204568" y="1206"/>
                </a:lnTo>
                <a:lnTo>
                  <a:pt x="190880" y="0"/>
                </a:lnTo>
                <a:lnTo>
                  <a:pt x="186436" y="0"/>
                </a:lnTo>
                <a:lnTo>
                  <a:pt x="177673" y="1650"/>
                </a:lnTo>
                <a:lnTo>
                  <a:pt x="169037" y="4444"/>
                </a:lnTo>
                <a:lnTo>
                  <a:pt x="160274" y="9016"/>
                </a:lnTo>
                <a:lnTo>
                  <a:pt x="151511" y="15493"/>
                </a:lnTo>
                <a:lnTo>
                  <a:pt x="142493" y="23367"/>
                </a:lnTo>
                <a:lnTo>
                  <a:pt x="137794" y="28320"/>
                </a:lnTo>
                <a:lnTo>
                  <a:pt x="135889" y="24002"/>
                </a:lnTo>
                <a:lnTo>
                  <a:pt x="133476" y="20192"/>
                </a:lnTo>
                <a:lnTo>
                  <a:pt x="130555" y="16637"/>
                </a:lnTo>
                <a:lnTo>
                  <a:pt x="127634" y="13207"/>
                </a:lnTo>
                <a:lnTo>
                  <a:pt x="124205" y="10287"/>
                </a:lnTo>
                <a:lnTo>
                  <a:pt x="120268" y="7746"/>
                </a:lnTo>
                <a:lnTo>
                  <a:pt x="116331" y="5206"/>
                </a:lnTo>
                <a:lnTo>
                  <a:pt x="111759" y="3301"/>
                </a:lnTo>
                <a:lnTo>
                  <a:pt x="106679" y="2031"/>
                </a:lnTo>
                <a:lnTo>
                  <a:pt x="101600" y="635"/>
                </a:lnTo>
                <a:lnTo>
                  <a:pt x="95884" y="0"/>
                </a:lnTo>
                <a:lnTo>
                  <a:pt x="87353" y="42"/>
                </a:lnTo>
                <a:lnTo>
                  <a:pt x="74866" y="2014"/>
                </a:lnTo>
                <a:lnTo>
                  <a:pt x="62864" y="6985"/>
                </a:lnTo>
                <a:lnTo>
                  <a:pt x="57018" y="10504"/>
                </a:lnTo>
                <a:lnTo>
                  <a:pt x="47178" y="18117"/>
                </a:lnTo>
                <a:lnTo>
                  <a:pt x="37337" y="27812"/>
                </a:lnTo>
                <a:lnTo>
                  <a:pt x="37337" y="9905"/>
                </a:lnTo>
                <a:lnTo>
                  <a:pt x="33527" y="4699"/>
                </a:lnTo>
                <a:lnTo>
                  <a:pt x="25526" y="3175"/>
                </a:lnTo>
                <a:lnTo>
                  <a:pt x="22478" y="2920"/>
                </a:lnTo>
                <a:lnTo>
                  <a:pt x="15112" y="2920"/>
                </a:lnTo>
                <a:lnTo>
                  <a:pt x="7492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7" y="168528"/>
                </a:lnTo>
                <a:lnTo>
                  <a:pt x="4571" y="169799"/>
                </a:lnTo>
                <a:lnTo>
                  <a:pt x="8508" y="170814"/>
                </a:lnTo>
                <a:lnTo>
                  <a:pt x="11302" y="171068"/>
                </a:lnTo>
                <a:lnTo>
                  <a:pt x="14096" y="171323"/>
                </a:lnTo>
                <a:lnTo>
                  <a:pt x="29717" y="171323"/>
                </a:lnTo>
                <a:lnTo>
                  <a:pt x="32384" y="171068"/>
                </a:lnTo>
                <a:lnTo>
                  <a:pt x="35178" y="170814"/>
                </a:lnTo>
                <a:lnTo>
                  <a:pt x="39115" y="169799"/>
                </a:lnTo>
                <a:lnTo>
                  <a:pt x="42671" y="167639"/>
                </a:lnTo>
                <a:lnTo>
                  <a:pt x="43687" y="164591"/>
                </a:lnTo>
                <a:lnTo>
                  <a:pt x="43687" y="61721"/>
                </a:lnTo>
                <a:lnTo>
                  <a:pt x="49783" y="53975"/>
                </a:lnTo>
                <a:lnTo>
                  <a:pt x="55499" y="48132"/>
                </a:lnTo>
                <a:lnTo>
                  <a:pt x="60832" y="44068"/>
                </a:lnTo>
                <a:lnTo>
                  <a:pt x="66166" y="40004"/>
                </a:lnTo>
                <a:lnTo>
                  <a:pt x="71500" y="37973"/>
                </a:lnTo>
                <a:lnTo>
                  <a:pt x="81025" y="37973"/>
                </a:lnTo>
                <a:lnTo>
                  <a:pt x="84581" y="38862"/>
                </a:lnTo>
                <a:lnTo>
                  <a:pt x="87756" y="40512"/>
                </a:lnTo>
                <a:lnTo>
                  <a:pt x="90931" y="42163"/>
                </a:lnTo>
                <a:lnTo>
                  <a:pt x="93471" y="44576"/>
                </a:lnTo>
                <a:lnTo>
                  <a:pt x="95376" y="47625"/>
                </a:lnTo>
                <a:lnTo>
                  <a:pt x="97281" y="50673"/>
                </a:lnTo>
                <a:lnTo>
                  <a:pt x="98805" y="54355"/>
                </a:lnTo>
                <a:lnTo>
                  <a:pt x="99821" y="58674"/>
                </a:lnTo>
                <a:lnTo>
                  <a:pt x="100837" y="62864"/>
                </a:lnTo>
                <a:lnTo>
                  <a:pt x="101218" y="67690"/>
                </a:lnTo>
                <a:lnTo>
                  <a:pt x="101218" y="165735"/>
                </a:lnTo>
                <a:lnTo>
                  <a:pt x="102996" y="168528"/>
                </a:lnTo>
                <a:lnTo>
                  <a:pt x="105917" y="169799"/>
                </a:lnTo>
                <a:lnTo>
                  <a:pt x="109727" y="170814"/>
                </a:lnTo>
                <a:lnTo>
                  <a:pt x="112521" y="171068"/>
                </a:lnTo>
                <a:lnTo>
                  <a:pt x="115315" y="171323"/>
                </a:lnTo>
                <a:lnTo>
                  <a:pt x="130809" y="171323"/>
                </a:lnTo>
                <a:lnTo>
                  <a:pt x="133476" y="171068"/>
                </a:lnTo>
                <a:lnTo>
                  <a:pt x="136270" y="170814"/>
                </a:lnTo>
                <a:lnTo>
                  <a:pt x="140207" y="169799"/>
                </a:lnTo>
                <a:lnTo>
                  <a:pt x="143763" y="167639"/>
                </a:lnTo>
                <a:lnTo>
                  <a:pt x="144779" y="164591"/>
                </a:lnTo>
                <a:lnTo>
                  <a:pt x="144779" y="617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23485" y="1283842"/>
            <a:ext cx="175132" cy="226314"/>
          </a:xfrm>
          <a:custGeom>
            <a:avLst/>
            <a:gdLst/>
            <a:ahLst/>
            <a:cxnLst/>
            <a:rect l="l" t="t" r="r" b="b"/>
            <a:pathLst>
              <a:path w="175132" h="226314">
                <a:moveTo>
                  <a:pt x="130555" y="4191"/>
                </a:moveTo>
                <a:lnTo>
                  <a:pt x="129412" y="7366"/>
                </a:lnTo>
                <a:lnTo>
                  <a:pt x="129412" y="89662"/>
                </a:lnTo>
                <a:lnTo>
                  <a:pt x="45592" y="89662"/>
                </a:lnTo>
                <a:lnTo>
                  <a:pt x="45592" y="6223"/>
                </a:lnTo>
                <a:lnTo>
                  <a:pt x="43814" y="3302"/>
                </a:lnTo>
                <a:lnTo>
                  <a:pt x="40893" y="1905"/>
                </a:lnTo>
                <a:lnTo>
                  <a:pt x="36829" y="889"/>
                </a:lnTo>
                <a:lnTo>
                  <a:pt x="33909" y="635"/>
                </a:lnTo>
                <a:lnTo>
                  <a:pt x="30987" y="254"/>
                </a:lnTo>
                <a:lnTo>
                  <a:pt x="27304" y="0"/>
                </a:lnTo>
                <a:lnTo>
                  <a:pt x="18414" y="0"/>
                </a:lnTo>
                <a:lnTo>
                  <a:pt x="14731" y="254"/>
                </a:lnTo>
                <a:lnTo>
                  <a:pt x="11811" y="635"/>
                </a:lnTo>
                <a:lnTo>
                  <a:pt x="8889" y="889"/>
                </a:lnTo>
                <a:lnTo>
                  <a:pt x="4825" y="1905"/>
                </a:lnTo>
                <a:lnTo>
                  <a:pt x="1015" y="4191"/>
                </a:lnTo>
                <a:lnTo>
                  <a:pt x="0" y="7366"/>
                </a:lnTo>
                <a:lnTo>
                  <a:pt x="0" y="220345"/>
                </a:lnTo>
                <a:lnTo>
                  <a:pt x="1777" y="223266"/>
                </a:lnTo>
                <a:lnTo>
                  <a:pt x="4825" y="224536"/>
                </a:lnTo>
                <a:lnTo>
                  <a:pt x="8889" y="225679"/>
                </a:lnTo>
                <a:lnTo>
                  <a:pt x="11811" y="225933"/>
                </a:lnTo>
                <a:lnTo>
                  <a:pt x="14731" y="226314"/>
                </a:lnTo>
                <a:lnTo>
                  <a:pt x="30987" y="226314"/>
                </a:lnTo>
                <a:lnTo>
                  <a:pt x="33909" y="225933"/>
                </a:lnTo>
                <a:lnTo>
                  <a:pt x="36829" y="225679"/>
                </a:lnTo>
                <a:lnTo>
                  <a:pt x="40893" y="224536"/>
                </a:lnTo>
                <a:lnTo>
                  <a:pt x="44450" y="222377"/>
                </a:lnTo>
                <a:lnTo>
                  <a:pt x="45592" y="219202"/>
                </a:lnTo>
                <a:lnTo>
                  <a:pt x="45592" y="128524"/>
                </a:lnTo>
                <a:lnTo>
                  <a:pt x="129412" y="128524"/>
                </a:lnTo>
                <a:lnTo>
                  <a:pt x="129412" y="220345"/>
                </a:lnTo>
                <a:lnTo>
                  <a:pt x="131317" y="223266"/>
                </a:lnTo>
                <a:lnTo>
                  <a:pt x="134238" y="224536"/>
                </a:lnTo>
                <a:lnTo>
                  <a:pt x="138175" y="225679"/>
                </a:lnTo>
                <a:lnTo>
                  <a:pt x="141224" y="225933"/>
                </a:lnTo>
                <a:lnTo>
                  <a:pt x="144144" y="226314"/>
                </a:lnTo>
                <a:lnTo>
                  <a:pt x="160400" y="226314"/>
                </a:lnTo>
                <a:lnTo>
                  <a:pt x="163322" y="225933"/>
                </a:lnTo>
                <a:lnTo>
                  <a:pt x="166115" y="225679"/>
                </a:lnTo>
                <a:lnTo>
                  <a:pt x="170179" y="224536"/>
                </a:lnTo>
                <a:lnTo>
                  <a:pt x="173989" y="222377"/>
                </a:lnTo>
                <a:lnTo>
                  <a:pt x="175132" y="219202"/>
                </a:lnTo>
                <a:lnTo>
                  <a:pt x="175132" y="6223"/>
                </a:lnTo>
                <a:lnTo>
                  <a:pt x="173227" y="3302"/>
                </a:lnTo>
                <a:lnTo>
                  <a:pt x="170179" y="1905"/>
                </a:lnTo>
                <a:lnTo>
                  <a:pt x="166115" y="889"/>
                </a:lnTo>
                <a:lnTo>
                  <a:pt x="163322" y="635"/>
                </a:lnTo>
                <a:lnTo>
                  <a:pt x="160400" y="254"/>
                </a:lnTo>
                <a:lnTo>
                  <a:pt x="156717" y="0"/>
                </a:lnTo>
                <a:lnTo>
                  <a:pt x="147827" y="0"/>
                </a:lnTo>
                <a:lnTo>
                  <a:pt x="144144" y="254"/>
                </a:lnTo>
                <a:lnTo>
                  <a:pt x="141224" y="635"/>
                </a:lnTo>
                <a:lnTo>
                  <a:pt x="138175" y="889"/>
                </a:lnTo>
                <a:lnTo>
                  <a:pt x="134238" y="1905"/>
                </a:lnTo>
                <a:lnTo>
                  <a:pt x="130555" y="4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260342" y="1338834"/>
            <a:ext cx="99313" cy="171323"/>
          </a:xfrm>
          <a:custGeom>
            <a:avLst/>
            <a:gdLst/>
            <a:ahLst/>
            <a:cxnLst/>
            <a:rect l="l" t="t" r="r" b="b"/>
            <a:pathLst>
              <a:path w="99313" h="171323">
                <a:moveTo>
                  <a:pt x="37337" y="9905"/>
                </a:moveTo>
                <a:lnTo>
                  <a:pt x="33528" y="4699"/>
                </a:lnTo>
                <a:lnTo>
                  <a:pt x="25527" y="3175"/>
                </a:lnTo>
                <a:lnTo>
                  <a:pt x="22479" y="2920"/>
                </a:lnTo>
                <a:lnTo>
                  <a:pt x="15112" y="2920"/>
                </a:lnTo>
                <a:lnTo>
                  <a:pt x="7493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8" y="168528"/>
                </a:lnTo>
                <a:lnTo>
                  <a:pt x="4572" y="169799"/>
                </a:lnTo>
                <a:lnTo>
                  <a:pt x="8509" y="170814"/>
                </a:lnTo>
                <a:lnTo>
                  <a:pt x="11303" y="171068"/>
                </a:lnTo>
                <a:lnTo>
                  <a:pt x="14097" y="171323"/>
                </a:lnTo>
                <a:lnTo>
                  <a:pt x="29718" y="171323"/>
                </a:lnTo>
                <a:lnTo>
                  <a:pt x="32385" y="171068"/>
                </a:lnTo>
                <a:lnTo>
                  <a:pt x="35179" y="170814"/>
                </a:lnTo>
                <a:lnTo>
                  <a:pt x="39116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8199"/>
                </a:lnTo>
                <a:lnTo>
                  <a:pt x="46990" y="63118"/>
                </a:lnTo>
                <a:lnTo>
                  <a:pt x="50037" y="58800"/>
                </a:lnTo>
                <a:lnTo>
                  <a:pt x="52832" y="55371"/>
                </a:lnTo>
                <a:lnTo>
                  <a:pt x="55625" y="51815"/>
                </a:lnTo>
                <a:lnTo>
                  <a:pt x="58420" y="49149"/>
                </a:lnTo>
                <a:lnTo>
                  <a:pt x="63500" y="44957"/>
                </a:lnTo>
                <a:lnTo>
                  <a:pt x="66040" y="43433"/>
                </a:lnTo>
                <a:lnTo>
                  <a:pt x="70993" y="41401"/>
                </a:lnTo>
                <a:lnTo>
                  <a:pt x="75819" y="40893"/>
                </a:lnTo>
                <a:lnTo>
                  <a:pt x="79756" y="41148"/>
                </a:lnTo>
                <a:lnTo>
                  <a:pt x="83185" y="41910"/>
                </a:lnTo>
                <a:lnTo>
                  <a:pt x="86233" y="42799"/>
                </a:lnTo>
                <a:lnTo>
                  <a:pt x="90170" y="44195"/>
                </a:lnTo>
                <a:lnTo>
                  <a:pt x="93345" y="44703"/>
                </a:lnTo>
                <a:lnTo>
                  <a:pt x="96138" y="43941"/>
                </a:lnTo>
                <a:lnTo>
                  <a:pt x="97917" y="40766"/>
                </a:lnTo>
                <a:lnTo>
                  <a:pt x="98806" y="37211"/>
                </a:lnTo>
                <a:lnTo>
                  <a:pt x="99060" y="34543"/>
                </a:lnTo>
                <a:lnTo>
                  <a:pt x="99313" y="31876"/>
                </a:lnTo>
                <a:lnTo>
                  <a:pt x="99313" y="16890"/>
                </a:lnTo>
                <a:lnTo>
                  <a:pt x="99060" y="11937"/>
                </a:lnTo>
                <a:lnTo>
                  <a:pt x="98679" y="9016"/>
                </a:lnTo>
                <a:lnTo>
                  <a:pt x="97662" y="5461"/>
                </a:lnTo>
                <a:lnTo>
                  <a:pt x="94869" y="3048"/>
                </a:lnTo>
                <a:lnTo>
                  <a:pt x="92075" y="2031"/>
                </a:lnTo>
                <a:lnTo>
                  <a:pt x="88646" y="1142"/>
                </a:lnTo>
                <a:lnTo>
                  <a:pt x="84962" y="507"/>
                </a:lnTo>
                <a:lnTo>
                  <a:pt x="81534" y="126"/>
                </a:lnTo>
                <a:lnTo>
                  <a:pt x="75184" y="0"/>
                </a:lnTo>
                <a:lnTo>
                  <a:pt x="71882" y="507"/>
                </a:lnTo>
                <a:lnTo>
                  <a:pt x="68707" y="1269"/>
                </a:lnTo>
                <a:lnTo>
                  <a:pt x="65405" y="2158"/>
                </a:lnTo>
                <a:lnTo>
                  <a:pt x="62230" y="3682"/>
                </a:lnTo>
                <a:lnTo>
                  <a:pt x="58928" y="5968"/>
                </a:lnTo>
                <a:lnTo>
                  <a:pt x="55753" y="8127"/>
                </a:lnTo>
                <a:lnTo>
                  <a:pt x="52324" y="11049"/>
                </a:lnTo>
                <a:lnTo>
                  <a:pt x="48768" y="14858"/>
                </a:lnTo>
                <a:lnTo>
                  <a:pt x="45212" y="18668"/>
                </a:lnTo>
                <a:lnTo>
                  <a:pt x="41402" y="23367"/>
                </a:lnTo>
                <a:lnTo>
                  <a:pt x="37337" y="29210"/>
                </a:lnTo>
                <a:lnTo>
                  <a:pt x="37337" y="9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133850" y="1338834"/>
            <a:ext cx="99313" cy="171323"/>
          </a:xfrm>
          <a:custGeom>
            <a:avLst/>
            <a:gdLst/>
            <a:ahLst/>
            <a:cxnLst/>
            <a:rect l="l" t="t" r="r" b="b"/>
            <a:pathLst>
              <a:path w="99313" h="171323">
                <a:moveTo>
                  <a:pt x="37337" y="9905"/>
                </a:moveTo>
                <a:lnTo>
                  <a:pt x="33527" y="4699"/>
                </a:lnTo>
                <a:lnTo>
                  <a:pt x="25526" y="3175"/>
                </a:lnTo>
                <a:lnTo>
                  <a:pt x="22478" y="2920"/>
                </a:lnTo>
                <a:lnTo>
                  <a:pt x="15112" y="2920"/>
                </a:lnTo>
                <a:lnTo>
                  <a:pt x="7492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7" y="168528"/>
                </a:lnTo>
                <a:lnTo>
                  <a:pt x="4572" y="169799"/>
                </a:lnTo>
                <a:lnTo>
                  <a:pt x="8509" y="170814"/>
                </a:lnTo>
                <a:lnTo>
                  <a:pt x="11302" y="171068"/>
                </a:lnTo>
                <a:lnTo>
                  <a:pt x="14097" y="171323"/>
                </a:lnTo>
                <a:lnTo>
                  <a:pt x="29717" y="171323"/>
                </a:lnTo>
                <a:lnTo>
                  <a:pt x="32385" y="171068"/>
                </a:lnTo>
                <a:lnTo>
                  <a:pt x="35178" y="170814"/>
                </a:lnTo>
                <a:lnTo>
                  <a:pt x="39115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8199"/>
                </a:lnTo>
                <a:lnTo>
                  <a:pt x="46989" y="63118"/>
                </a:lnTo>
                <a:lnTo>
                  <a:pt x="50037" y="58800"/>
                </a:lnTo>
                <a:lnTo>
                  <a:pt x="52832" y="55371"/>
                </a:lnTo>
                <a:lnTo>
                  <a:pt x="55625" y="51815"/>
                </a:lnTo>
                <a:lnTo>
                  <a:pt x="58420" y="49149"/>
                </a:lnTo>
                <a:lnTo>
                  <a:pt x="60960" y="46989"/>
                </a:lnTo>
                <a:lnTo>
                  <a:pt x="66039" y="43433"/>
                </a:lnTo>
                <a:lnTo>
                  <a:pt x="70992" y="41401"/>
                </a:lnTo>
                <a:lnTo>
                  <a:pt x="75819" y="40893"/>
                </a:lnTo>
                <a:lnTo>
                  <a:pt x="79755" y="41148"/>
                </a:lnTo>
                <a:lnTo>
                  <a:pt x="83185" y="41910"/>
                </a:lnTo>
                <a:lnTo>
                  <a:pt x="86233" y="42799"/>
                </a:lnTo>
                <a:lnTo>
                  <a:pt x="90170" y="44195"/>
                </a:lnTo>
                <a:lnTo>
                  <a:pt x="93345" y="44703"/>
                </a:lnTo>
                <a:lnTo>
                  <a:pt x="96138" y="43941"/>
                </a:lnTo>
                <a:lnTo>
                  <a:pt x="97916" y="40766"/>
                </a:lnTo>
                <a:lnTo>
                  <a:pt x="98805" y="37211"/>
                </a:lnTo>
                <a:lnTo>
                  <a:pt x="99060" y="34543"/>
                </a:lnTo>
                <a:lnTo>
                  <a:pt x="99313" y="31876"/>
                </a:lnTo>
                <a:lnTo>
                  <a:pt x="99313" y="16890"/>
                </a:lnTo>
                <a:lnTo>
                  <a:pt x="99060" y="11937"/>
                </a:lnTo>
                <a:lnTo>
                  <a:pt x="98678" y="9016"/>
                </a:lnTo>
                <a:lnTo>
                  <a:pt x="97662" y="5461"/>
                </a:lnTo>
                <a:lnTo>
                  <a:pt x="94869" y="3048"/>
                </a:lnTo>
                <a:lnTo>
                  <a:pt x="92075" y="2031"/>
                </a:lnTo>
                <a:lnTo>
                  <a:pt x="88646" y="1142"/>
                </a:lnTo>
                <a:lnTo>
                  <a:pt x="84962" y="507"/>
                </a:lnTo>
                <a:lnTo>
                  <a:pt x="81534" y="126"/>
                </a:lnTo>
                <a:lnTo>
                  <a:pt x="75184" y="0"/>
                </a:lnTo>
                <a:lnTo>
                  <a:pt x="71882" y="507"/>
                </a:lnTo>
                <a:lnTo>
                  <a:pt x="68707" y="1269"/>
                </a:lnTo>
                <a:lnTo>
                  <a:pt x="65404" y="2158"/>
                </a:lnTo>
                <a:lnTo>
                  <a:pt x="62229" y="3682"/>
                </a:lnTo>
                <a:lnTo>
                  <a:pt x="58927" y="5968"/>
                </a:lnTo>
                <a:lnTo>
                  <a:pt x="55752" y="8127"/>
                </a:lnTo>
                <a:lnTo>
                  <a:pt x="52324" y="11049"/>
                </a:lnTo>
                <a:lnTo>
                  <a:pt x="48767" y="14858"/>
                </a:lnTo>
                <a:lnTo>
                  <a:pt x="45212" y="18668"/>
                </a:lnTo>
                <a:lnTo>
                  <a:pt x="41401" y="23367"/>
                </a:lnTo>
                <a:lnTo>
                  <a:pt x="37337" y="29210"/>
                </a:lnTo>
                <a:lnTo>
                  <a:pt x="37337" y="9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643378" y="1338834"/>
            <a:ext cx="118110" cy="174498"/>
          </a:xfrm>
          <a:custGeom>
            <a:avLst/>
            <a:gdLst/>
            <a:ahLst/>
            <a:cxnLst/>
            <a:rect l="l" t="t" r="r" b="b"/>
            <a:pathLst>
              <a:path w="118110" h="174498">
                <a:moveTo>
                  <a:pt x="50292" y="60960"/>
                </a:moveTo>
                <a:lnTo>
                  <a:pt x="47371" y="58800"/>
                </a:lnTo>
                <a:lnTo>
                  <a:pt x="43053" y="53975"/>
                </a:lnTo>
                <a:lnTo>
                  <a:pt x="41910" y="50926"/>
                </a:lnTo>
                <a:lnTo>
                  <a:pt x="41910" y="47370"/>
                </a:lnTo>
                <a:lnTo>
                  <a:pt x="42418" y="42925"/>
                </a:lnTo>
                <a:lnTo>
                  <a:pt x="44196" y="38862"/>
                </a:lnTo>
                <a:lnTo>
                  <a:pt x="47498" y="35560"/>
                </a:lnTo>
                <a:lnTo>
                  <a:pt x="51689" y="32892"/>
                </a:lnTo>
                <a:lnTo>
                  <a:pt x="54610" y="32130"/>
                </a:lnTo>
                <a:lnTo>
                  <a:pt x="57531" y="31241"/>
                </a:lnTo>
                <a:lnTo>
                  <a:pt x="60833" y="30861"/>
                </a:lnTo>
                <a:lnTo>
                  <a:pt x="70358" y="30861"/>
                </a:lnTo>
                <a:lnTo>
                  <a:pt x="75311" y="31495"/>
                </a:lnTo>
                <a:lnTo>
                  <a:pt x="79629" y="32765"/>
                </a:lnTo>
                <a:lnTo>
                  <a:pt x="83947" y="33908"/>
                </a:lnTo>
                <a:lnTo>
                  <a:pt x="87757" y="35178"/>
                </a:lnTo>
                <a:lnTo>
                  <a:pt x="91059" y="36575"/>
                </a:lnTo>
                <a:lnTo>
                  <a:pt x="94361" y="37973"/>
                </a:lnTo>
                <a:lnTo>
                  <a:pt x="97155" y="39242"/>
                </a:lnTo>
                <a:lnTo>
                  <a:pt x="101473" y="41782"/>
                </a:lnTo>
                <a:lnTo>
                  <a:pt x="104140" y="42290"/>
                </a:lnTo>
                <a:lnTo>
                  <a:pt x="107315" y="41275"/>
                </a:lnTo>
                <a:lnTo>
                  <a:pt x="108712" y="38226"/>
                </a:lnTo>
                <a:lnTo>
                  <a:pt x="109093" y="34670"/>
                </a:lnTo>
                <a:lnTo>
                  <a:pt x="109347" y="30225"/>
                </a:lnTo>
                <a:lnTo>
                  <a:pt x="109347" y="22225"/>
                </a:lnTo>
                <a:lnTo>
                  <a:pt x="108966" y="18668"/>
                </a:lnTo>
                <a:lnTo>
                  <a:pt x="108331" y="14731"/>
                </a:lnTo>
                <a:lnTo>
                  <a:pt x="107061" y="11937"/>
                </a:lnTo>
                <a:lnTo>
                  <a:pt x="104013" y="9270"/>
                </a:lnTo>
                <a:lnTo>
                  <a:pt x="99695" y="7112"/>
                </a:lnTo>
                <a:lnTo>
                  <a:pt x="97155" y="5841"/>
                </a:lnTo>
                <a:lnTo>
                  <a:pt x="93980" y="4699"/>
                </a:lnTo>
                <a:lnTo>
                  <a:pt x="90297" y="3682"/>
                </a:lnTo>
                <a:lnTo>
                  <a:pt x="86614" y="2666"/>
                </a:lnTo>
                <a:lnTo>
                  <a:pt x="82423" y="1777"/>
                </a:lnTo>
                <a:lnTo>
                  <a:pt x="77851" y="1015"/>
                </a:lnTo>
                <a:lnTo>
                  <a:pt x="73406" y="380"/>
                </a:lnTo>
                <a:lnTo>
                  <a:pt x="68580" y="0"/>
                </a:lnTo>
                <a:lnTo>
                  <a:pt x="62509" y="7"/>
                </a:lnTo>
                <a:lnTo>
                  <a:pt x="49376" y="1018"/>
                </a:lnTo>
                <a:lnTo>
                  <a:pt x="37465" y="3682"/>
                </a:lnTo>
                <a:lnTo>
                  <a:pt x="29718" y="6095"/>
                </a:lnTo>
                <a:lnTo>
                  <a:pt x="23114" y="9525"/>
                </a:lnTo>
                <a:lnTo>
                  <a:pt x="17653" y="13842"/>
                </a:lnTo>
                <a:lnTo>
                  <a:pt x="12192" y="18287"/>
                </a:lnTo>
                <a:lnTo>
                  <a:pt x="8001" y="23621"/>
                </a:lnTo>
                <a:lnTo>
                  <a:pt x="5207" y="29717"/>
                </a:lnTo>
                <a:lnTo>
                  <a:pt x="2286" y="35940"/>
                </a:lnTo>
                <a:lnTo>
                  <a:pt x="889" y="42799"/>
                </a:lnTo>
                <a:lnTo>
                  <a:pt x="889" y="57403"/>
                </a:lnTo>
                <a:lnTo>
                  <a:pt x="1905" y="63626"/>
                </a:lnTo>
                <a:lnTo>
                  <a:pt x="4064" y="68833"/>
                </a:lnTo>
                <a:lnTo>
                  <a:pt x="6223" y="74040"/>
                </a:lnTo>
                <a:lnTo>
                  <a:pt x="9017" y="78486"/>
                </a:lnTo>
                <a:lnTo>
                  <a:pt x="12573" y="82168"/>
                </a:lnTo>
                <a:lnTo>
                  <a:pt x="16129" y="85851"/>
                </a:lnTo>
                <a:lnTo>
                  <a:pt x="20066" y="89026"/>
                </a:lnTo>
                <a:lnTo>
                  <a:pt x="24511" y="91566"/>
                </a:lnTo>
                <a:lnTo>
                  <a:pt x="28956" y="94106"/>
                </a:lnTo>
                <a:lnTo>
                  <a:pt x="33528" y="96392"/>
                </a:lnTo>
                <a:lnTo>
                  <a:pt x="38227" y="98298"/>
                </a:lnTo>
                <a:lnTo>
                  <a:pt x="42926" y="100329"/>
                </a:lnTo>
                <a:lnTo>
                  <a:pt x="47498" y="102107"/>
                </a:lnTo>
                <a:lnTo>
                  <a:pt x="51943" y="103758"/>
                </a:lnTo>
                <a:lnTo>
                  <a:pt x="56388" y="105282"/>
                </a:lnTo>
                <a:lnTo>
                  <a:pt x="60325" y="107061"/>
                </a:lnTo>
                <a:lnTo>
                  <a:pt x="63881" y="108965"/>
                </a:lnTo>
                <a:lnTo>
                  <a:pt x="67437" y="110743"/>
                </a:lnTo>
                <a:lnTo>
                  <a:pt x="70231" y="112902"/>
                </a:lnTo>
                <a:lnTo>
                  <a:pt x="74549" y="117855"/>
                </a:lnTo>
                <a:lnTo>
                  <a:pt x="75565" y="120903"/>
                </a:lnTo>
                <a:lnTo>
                  <a:pt x="75565" y="127380"/>
                </a:lnTo>
                <a:lnTo>
                  <a:pt x="74930" y="130048"/>
                </a:lnTo>
                <a:lnTo>
                  <a:pt x="73787" y="132333"/>
                </a:lnTo>
                <a:lnTo>
                  <a:pt x="70993" y="136525"/>
                </a:lnTo>
                <a:lnTo>
                  <a:pt x="66421" y="139573"/>
                </a:lnTo>
                <a:lnTo>
                  <a:pt x="63754" y="140715"/>
                </a:lnTo>
                <a:lnTo>
                  <a:pt x="60706" y="141477"/>
                </a:lnTo>
                <a:lnTo>
                  <a:pt x="57658" y="142366"/>
                </a:lnTo>
                <a:lnTo>
                  <a:pt x="54229" y="142748"/>
                </a:lnTo>
                <a:lnTo>
                  <a:pt x="44069" y="142748"/>
                </a:lnTo>
                <a:lnTo>
                  <a:pt x="38481" y="141986"/>
                </a:lnTo>
                <a:lnTo>
                  <a:pt x="33528" y="140462"/>
                </a:lnTo>
                <a:lnTo>
                  <a:pt x="28575" y="138937"/>
                </a:lnTo>
                <a:lnTo>
                  <a:pt x="24257" y="137287"/>
                </a:lnTo>
                <a:lnTo>
                  <a:pt x="20574" y="135636"/>
                </a:lnTo>
                <a:lnTo>
                  <a:pt x="16891" y="133857"/>
                </a:lnTo>
                <a:lnTo>
                  <a:pt x="13843" y="132333"/>
                </a:lnTo>
                <a:lnTo>
                  <a:pt x="11303" y="130810"/>
                </a:lnTo>
                <a:lnTo>
                  <a:pt x="6985" y="128650"/>
                </a:lnTo>
                <a:lnTo>
                  <a:pt x="3810" y="128904"/>
                </a:lnTo>
                <a:lnTo>
                  <a:pt x="1397" y="131699"/>
                </a:lnTo>
                <a:lnTo>
                  <a:pt x="508" y="134492"/>
                </a:lnTo>
                <a:lnTo>
                  <a:pt x="127" y="138556"/>
                </a:lnTo>
                <a:lnTo>
                  <a:pt x="0" y="141224"/>
                </a:lnTo>
                <a:lnTo>
                  <a:pt x="0" y="149732"/>
                </a:lnTo>
                <a:lnTo>
                  <a:pt x="381" y="153542"/>
                </a:lnTo>
                <a:lnTo>
                  <a:pt x="1016" y="156210"/>
                </a:lnTo>
                <a:lnTo>
                  <a:pt x="1651" y="158750"/>
                </a:lnTo>
                <a:lnTo>
                  <a:pt x="3937" y="161925"/>
                </a:lnTo>
                <a:lnTo>
                  <a:pt x="7239" y="164337"/>
                </a:lnTo>
                <a:lnTo>
                  <a:pt x="10033" y="165735"/>
                </a:lnTo>
                <a:lnTo>
                  <a:pt x="12827" y="167131"/>
                </a:lnTo>
                <a:lnTo>
                  <a:pt x="16256" y="168528"/>
                </a:lnTo>
                <a:lnTo>
                  <a:pt x="20447" y="169799"/>
                </a:lnTo>
                <a:lnTo>
                  <a:pt x="24638" y="171195"/>
                </a:lnTo>
                <a:lnTo>
                  <a:pt x="29337" y="172338"/>
                </a:lnTo>
                <a:lnTo>
                  <a:pt x="34544" y="173100"/>
                </a:lnTo>
                <a:lnTo>
                  <a:pt x="39878" y="173989"/>
                </a:lnTo>
                <a:lnTo>
                  <a:pt x="45339" y="174498"/>
                </a:lnTo>
                <a:lnTo>
                  <a:pt x="52758" y="174487"/>
                </a:lnTo>
                <a:lnTo>
                  <a:pt x="65729" y="173543"/>
                </a:lnTo>
                <a:lnTo>
                  <a:pt x="77851" y="171068"/>
                </a:lnTo>
                <a:lnTo>
                  <a:pt x="85979" y="168782"/>
                </a:lnTo>
                <a:lnTo>
                  <a:pt x="93091" y="165480"/>
                </a:lnTo>
                <a:lnTo>
                  <a:pt x="99187" y="160908"/>
                </a:lnTo>
                <a:lnTo>
                  <a:pt x="105156" y="156463"/>
                </a:lnTo>
                <a:lnTo>
                  <a:pt x="109855" y="150875"/>
                </a:lnTo>
                <a:lnTo>
                  <a:pt x="113157" y="144144"/>
                </a:lnTo>
                <a:lnTo>
                  <a:pt x="116459" y="137413"/>
                </a:lnTo>
                <a:lnTo>
                  <a:pt x="118110" y="129666"/>
                </a:lnTo>
                <a:lnTo>
                  <a:pt x="118110" y="113791"/>
                </a:lnTo>
                <a:lnTo>
                  <a:pt x="116967" y="107695"/>
                </a:lnTo>
                <a:lnTo>
                  <a:pt x="114808" y="102615"/>
                </a:lnTo>
                <a:lnTo>
                  <a:pt x="112522" y="97408"/>
                </a:lnTo>
                <a:lnTo>
                  <a:pt x="109728" y="92963"/>
                </a:lnTo>
                <a:lnTo>
                  <a:pt x="106045" y="89280"/>
                </a:lnTo>
                <a:lnTo>
                  <a:pt x="102489" y="85598"/>
                </a:lnTo>
                <a:lnTo>
                  <a:pt x="98425" y="82550"/>
                </a:lnTo>
                <a:lnTo>
                  <a:pt x="93853" y="80010"/>
                </a:lnTo>
                <a:lnTo>
                  <a:pt x="89281" y="77469"/>
                </a:lnTo>
                <a:lnTo>
                  <a:pt x="84709" y="75183"/>
                </a:lnTo>
                <a:lnTo>
                  <a:pt x="80010" y="73278"/>
                </a:lnTo>
                <a:lnTo>
                  <a:pt x="75311" y="71374"/>
                </a:lnTo>
                <a:lnTo>
                  <a:pt x="70739" y="69595"/>
                </a:lnTo>
                <a:lnTo>
                  <a:pt x="66167" y="67944"/>
                </a:lnTo>
                <a:lnTo>
                  <a:pt x="61595" y="66420"/>
                </a:lnTo>
                <a:lnTo>
                  <a:pt x="57531" y="64642"/>
                </a:lnTo>
                <a:lnTo>
                  <a:pt x="53848" y="62737"/>
                </a:lnTo>
                <a:lnTo>
                  <a:pt x="50292" y="60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76349" y="1342389"/>
            <a:ext cx="37211" cy="167767"/>
          </a:xfrm>
          <a:custGeom>
            <a:avLst/>
            <a:gdLst/>
            <a:ahLst/>
            <a:cxnLst/>
            <a:rect l="l" t="t" r="r" b="b"/>
            <a:pathLst>
              <a:path w="37211" h="167767">
                <a:moveTo>
                  <a:pt x="2539" y="165354"/>
                </a:moveTo>
                <a:lnTo>
                  <a:pt x="5206" y="166877"/>
                </a:lnTo>
                <a:lnTo>
                  <a:pt x="10032" y="167767"/>
                </a:lnTo>
                <a:lnTo>
                  <a:pt x="27431" y="167767"/>
                </a:lnTo>
                <a:lnTo>
                  <a:pt x="29971" y="167386"/>
                </a:lnTo>
                <a:lnTo>
                  <a:pt x="32512" y="166877"/>
                </a:lnTo>
                <a:lnTo>
                  <a:pt x="36575" y="164464"/>
                </a:lnTo>
                <a:lnTo>
                  <a:pt x="37211" y="161544"/>
                </a:lnTo>
                <a:lnTo>
                  <a:pt x="37182" y="54780"/>
                </a:lnTo>
                <a:lnTo>
                  <a:pt x="36085" y="41466"/>
                </a:lnTo>
                <a:lnTo>
                  <a:pt x="33400" y="29972"/>
                </a:lnTo>
                <a:lnTo>
                  <a:pt x="30861" y="22225"/>
                </a:lnTo>
                <a:lnTo>
                  <a:pt x="26796" y="15875"/>
                </a:lnTo>
                <a:lnTo>
                  <a:pt x="21208" y="10922"/>
                </a:lnTo>
                <a:lnTo>
                  <a:pt x="15620" y="6096"/>
                </a:lnTo>
                <a:lnTo>
                  <a:pt x="8636" y="2412"/>
                </a:lnTo>
                <a:lnTo>
                  <a:pt x="0" y="0"/>
                </a:lnTo>
                <a:lnTo>
                  <a:pt x="1143" y="149225"/>
                </a:lnTo>
                <a:lnTo>
                  <a:pt x="1143" y="161544"/>
                </a:lnTo>
                <a:lnTo>
                  <a:pt x="2539" y="1653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80122" y="1338834"/>
            <a:ext cx="116255" cy="171323"/>
          </a:xfrm>
          <a:custGeom>
            <a:avLst/>
            <a:gdLst/>
            <a:ahLst/>
            <a:cxnLst/>
            <a:rect l="l" t="t" r="r" b="b"/>
            <a:pathLst>
              <a:path w="116255" h="171323">
                <a:moveTo>
                  <a:pt x="37287" y="9905"/>
                </a:moveTo>
                <a:lnTo>
                  <a:pt x="33553" y="4699"/>
                </a:lnTo>
                <a:lnTo>
                  <a:pt x="25488" y="3175"/>
                </a:lnTo>
                <a:lnTo>
                  <a:pt x="22428" y="2920"/>
                </a:lnTo>
                <a:lnTo>
                  <a:pt x="15151" y="2920"/>
                </a:lnTo>
                <a:lnTo>
                  <a:pt x="7429" y="3682"/>
                </a:lnTo>
                <a:lnTo>
                  <a:pt x="876" y="6857"/>
                </a:lnTo>
                <a:lnTo>
                  <a:pt x="0" y="9905"/>
                </a:lnTo>
                <a:lnTo>
                  <a:pt x="0" y="165735"/>
                </a:lnTo>
                <a:lnTo>
                  <a:pt x="1739" y="168528"/>
                </a:lnTo>
                <a:lnTo>
                  <a:pt x="4597" y="169799"/>
                </a:lnTo>
                <a:lnTo>
                  <a:pt x="8496" y="170814"/>
                </a:lnTo>
                <a:lnTo>
                  <a:pt x="11277" y="171068"/>
                </a:lnTo>
                <a:lnTo>
                  <a:pt x="14046" y="171323"/>
                </a:lnTo>
                <a:lnTo>
                  <a:pt x="29654" y="171323"/>
                </a:lnTo>
                <a:lnTo>
                  <a:pt x="32423" y="171068"/>
                </a:lnTo>
                <a:lnTo>
                  <a:pt x="35204" y="170814"/>
                </a:lnTo>
                <a:lnTo>
                  <a:pt x="39103" y="169799"/>
                </a:lnTo>
                <a:lnTo>
                  <a:pt x="42659" y="167639"/>
                </a:lnTo>
                <a:lnTo>
                  <a:pt x="43700" y="164591"/>
                </a:lnTo>
                <a:lnTo>
                  <a:pt x="43700" y="61721"/>
                </a:lnTo>
                <a:lnTo>
                  <a:pt x="49822" y="53975"/>
                </a:lnTo>
                <a:lnTo>
                  <a:pt x="55549" y="48132"/>
                </a:lnTo>
                <a:lnTo>
                  <a:pt x="60858" y="44068"/>
                </a:lnTo>
                <a:lnTo>
                  <a:pt x="66179" y="40004"/>
                </a:lnTo>
                <a:lnTo>
                  <a:pt x="71500" y="37973"/>
                </a:lnTo>
                <a:lnTo>
                  <a:pt x="80975" y="37973"/>
                </a:lnTo>
                <a:lnTo>
                  <a:pt x="84620" y="38862"/>
                </a:lnTo>
                <a:lnTo>
                  <a:pt x="87731" y="40512"/>
                </a:lnTo>
                <a:lnTo>
                  <a:pt x="90855" y="42163"/>
                </a:lnTo>
                <a:lnTo>
                  <a:pt x="93395" y="44576"/>
                </a:lnTo>
                <a:lnTo>
                  <a:pt x="95364" y="47625"/>
                </a:lnTo>
                <a:lnTo>
                  <a:pt x="97332" y="50673"/>
                </a:lnTo>
                <a:lnTo>
                  <a:pt x="98806" y="54355"/>
                </a:lnTo>
                <a:lnTo>
                  <a:pt x="99783" y="58674"/>
                </a:lnTo>
                <a:lnTo>
                  <a:pt x="100774" y="62864"/>
                </a:lnTo>
                <a:lnTo>
                  <a:pt x="101257" y="67690"/>
                </a:lnTo>
                <a:lnTo>
                  <a:pt x="101257" y="165735"/>
                </a:lnTo>
                <a:lnTo>
                  <a:pt x="102997" y="168528"/>
                </a:lnTo>
                <a:lnTo>
                  <a:pt x="105854" y="169799"/>
                </a:lnTo>
                <a:lnTo>
                  <a:pt x="109753" y="170814"/>
                </a:lnTo>
                <a:lnTo>
                  <a:pt x="112534" y="171068"/>
                </a:lnTo>
                <a:lnTo>
                  <a:pt x="116255" y="5206"/>
                </a:lnTo>
                <a:lnTo>
                  <a:pt x="111721" y="3301"/>
                </a:lnTo>
                <a:lnTo>
                  <a:pt x="106641" y="2031"/>
                </a:lnTo>
                <a:lnTo>
                  <a:pt x="101549" y="635"/>
                </a:lnTo>
                <a:lnTo>
                  <a:pt x="95834" y="0"/>
                </a:lnTo>
                <a:lnTo>
                  <a:pt x="87340" y="40"/>
                </a:lnTo>
                <a:lnTo>
                  <a:pt x="74856" y="2008"/>
                </a:lnTo>
                <a:lnTo>
                  <a:pt x="62852" y="6985"/>
                </a:lnTo>
                <a:lnTo>
                  <a:pt x="56992" y="10516"/>
                </a:lnTo>
                <a:lnTo>
                  <a:pt x="47151" y="18125"/>
                </a:lnTo>
                <a:lnTo>
                  <a:pt x="37287" y="27812"/>
                </a:lnTo>
                <a:lnTo>
                  <a:pt x="37287" y="9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92657" y="1338834"/>
            <a:ext cx="133502" cy="171323"/>
          </a:xfrm>
          <a:custGeom>
            <a:avLst/>
            <a:gdLst/>
            <a:ahLst/>
            <a:cxnLst/>
            <a:rect l="l" t="t" r="r" b="b"/>
            <a:pathLst>
              <a:path w="133502" h="171323">
                <a:moveTo>
                  <a:pt x="32245" y="61721"/>
                </a:moveTo>
                <a:lnTo>
                  <a:pt x="38493" y="53975"/>
                </a:lnTo>
                <a:lnTo>
                  <a:pt x="44272" y="48132"/>
                </a:lnTo>
                <a:lnTo>
                  <a:pt x="49580" y="44068"/>
                </a:lnTo>
                <a:lnTo>
                  <a:pt x="54902" y="40004"/>
                </a:lnTo>
                <a:lnTo>
                  <a:pt x="60159" y="37973"/>
                </a:lnTo>
                <a:lnTo>
                  <a:pt x="69634" y="37973"/>
                </a:lnTo>
                <a:lnTo>
                  <a:pt x="73304" y="38862"/>
                </a:lnTo>
                <a:lnTo>
                  <a:pt x="76377" y="40512"/>
                </a:lnTo>
                <a:lnTo>
                  <a:pt x="79438" y="42163"/>
                </a:lnTo>
                <a:lnTo>
                  <a:pt x="81978" y="44576"/>
                </a:lnTo>
                <a:lnTo>
                  <a:pt x="83997" y="47625"/>
                </a:lnTo>
                <a:lnTo>
                  <a:pt x="86029" y="50673"/>
                </a:lnTo>
                <a:lnTo>
                  <a:pt x="87528" y="54355"/>
                </a:lnTo>
                <a:lnTo>
                  <a:pt x="88506" y="58674"/>
                </a:lnTo>
                <a:lnTo>
                  <a:pt x="89496" y="62864"/>
                </a:lnTo>
                <a:lnTo>
                  <a:pt x="89979" y="67690"/>
                </a:lnTo>
                <a:lnTo>
                  <a:pt x="89979" y="165735"/>
                </a:lnTo>
                <a:lnTo>
                  <a:pt x="91566" y="168528"/>
                </a:lnTo>
                <a:lnTo>
                  <a:pt x="94399" y="169799"/>
                </a:lnTo>
                <a:lnTo>
                  <a:pt x="98310" y="170814"/>
                </a:lnTo>
                <a:lnTo>
                  <a:pt x="101079" y="171068"/>
                </a:lnTo>
                <a:lnTo>
                  <a:pt x="103860" y="171323"/>
                </a:lnTo>
                <a:lnTo>
                  <a:pt x="119633" y="171323"/>
                </a:lnTo>
                <a:lnTo>
                  <a:pt x="122402" y="171068"/>
                </a:lnTo>
                <a:lnTo>
                  <a:pt x="125183" y="170814"/>
                </a:lnTo>
                <a:lnTo>
                  <a:pt x="128993" y="169799"/>
                </a:lnTo>
                <a:lnTo>
                  <a:pt x="132460" y="167639"/>
                </a:lnTo>
                <a:lnTo>
                  <a:pt x="133502" y="164591"/>
                </a:lnTo>
                <a:lnTo>
                  <a:pt x="133502" y="65531"/>
                </a:lnTo>
                <a:lnTo>
                  <a:pt x="132807" y="52550"/>
                </a:lnTo>
                <a:lnTo>
                  <a:pt x="130733" y="40258"/>
                </a:lnTo>
                <a:lnTo>
                  <a:pt x="128879" y="32257"/>
                </a:lnTo>
                <a:lnTo>
                  <a:pt x="125793" y="25273"/>
                </a:lnTo>
                <a:lnTo>
                  <a:pt x="121450" y="19303"/>
                </a:lnTo>
                <a:lnTo>
                  <a:pt x="117119" y="13462"/>
                </a:lnTo>
                <a:lnTo>
                  <a:pt x="111429" y="8636"/>
                </a:lnTo>
                <a:lnTo>
                  <a:pt x="104368" y="5206"/>
                </a:lnTo>
                <a:lnTo>
                  <a:pt x="92036" y="1209"/>
                </a:lnTo>
                <a:lnTo>
                  <a:pt x="78371" y="0"/>
                </a:lnTo>
                <a:lnTo>
                  <a:pt x="73863" y="0"/>
                </a:lnTo>
                <a:lnTo>
                  <a:pt x="65100" y="1650"/>
                </a:lnTo>
                <a:lnTo>
                  <a:pt x="56438" y="4444"/>
                </a:lnTo>
                <a:lnTo>
                  <a:pt x="47764" y="9016"/>
                </a:lnTo>
                <a:lnTo>
                  <a:pt x="38925" y="15493"/>
                </a:lnTo>
                <a:lnTo>
                  <a:pt x="34467" y="19050"/>
                </a:lnTo>
                <a:lnTo>
                  <a:pt x="29933" y="23367"/>
                </a:lnTo>
                <a:lnTo>
                  <a:pt x="25311" y="28320"/>
                </a:lnTo>
                <a:lnTo>
                  <a:pt x="23342" y="24002"/>
                </a:lnTo>
                <a:lnTo>
                  <a:pt x="18033" y="16637"/>
                </a:lnTo>
                <a:lnTo>
                  <a:pt x="11696" y="10287"/>
                </a:lnTo>
                <a:lnTo>
                  <a:pt x="3721" y="5206"/>
                </a:lnTo>
                <a:lnTo>
                  <a:pt x="0" y="171068"/>
                </a:lnTo>
                <a:lnTo>
                  <a:pt x="2768" y="171323"/>
                </a:lnTo>
                <a:lnTo>
                  <a:pt x="18199" y="171323"/>
                </a:lnTo>
                <a:lnTo>
                  <a:pt x="23748" y="170814"/>
                </a:lnTo>
                <a:lnTo>
                  <a:pt x="31203" y="167639"/>
                </a:lnTo>
                <a:lnTo>
                  <a:pt x="32245" y="164591"/>
                </a:lnTo>
                <a:lnTo>
                  <a:pt x="32245" y="617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88238" y="1283842"/>
            <a:ext cx="45770" cy="226314"/>
          </a:xfrm>
          <a:custGeom>
            <a:avLst/>
            <a:gdLst/>
            <a:ahLst/>
            <a:cxnLst/>
            <a:rect l="l" t="t" r="r" b="b"/>
            <a:pathLst>
              <a:path w="45770" h="226314">
                <a:moveTo>
                  <a:pt x="1879" y="223266"/>
                </a:moveTo>
                <a:lnTo>
                  <a:pt x="4851" y="224536"/>
                </a:lnTo>
                <a:lnTo>
                  <a:pt x="8928" y="225679"/>
                </a:lnTo>
                <a:lnTo>
                  <a:pt x="11874" y="225933"/>
                </a:lnTo>
                <a:lnTo>
                  <a:pt x="14820" y="226314"/>
                </a:lnTo>
                <a:lnTo>
                  <a:pt x="31089" y="226314"/>
                </a:lnTo>
                <a:lnTo>
                  <a:pt x="33985" y="225933"/>
                </a:lnTo>
                <a:lnTo>
                  <a:pt x="36880" y="225679"/>
                </a:lnTo>
                <a:lnTo>
                  <a:pt x="40919" y="224536"/>
                </a:lnTo>
                <a:lnTo>
                  <a:pt x="44653" y="222377"/>
                </a:lnTo>
                <a:lnTo>
                  <a:pt x="45770" y="219202"/>
                </a:lnTo>
                <a:lnTo>
                  <a:pt x="45770" y="6223"/>
                </a:lnTo>
                <a:lnTo>
                  <a:pt x="43891" y="3302"/>
                </a:lnTo>
                <a:lnTo>
                  <a:pt x="40919" y="1905"/>
                </a:lnTo>
                <a:lnTo>
                  <a:pt x="36880" y="889"/>
                </a:lnTo>
                <a:lnTo>
                  <a:pt x="33985" y="635"/>
                </a:lnTo>
                <a:lnTo>
                  <a:pt x="31089" y="254"/>
                </a:lnTo>
                <a:lnTo>
                  <a:pt x="27393" y="0"/>
                </a:lnTo>
                <a:lnTo>
                  <a:pt x="18491" y="0"/>
                </a:lnTo>
                <a:lnTo>
                  <a:pt x="14858" y="254"/>
                </a:lnTo>
                <a:lnTo>
                  <a:pt x="11963" y="635"/>
                </a:lnTo>
                <a:lnTo>
                  <a:pt x="9080" y="889"/>
                </a:lnTo>
                <a:lnTo>
                  <a:pt x="4940" y="1905"/>
                </a:lnTo>
                <a:lnTo>
                  <a:pt x="1130" y="4191"/>
                </a:lnTo>
                <a:lnTo>
                  <a:pt x="0" y="7366"/>
                </a:lnTo>
                <a:lnTo>
                  <a:pt x="0" y="220345"/>
                </a:lnTo>
                <a:lnTo>
                  <a:pt x="1879" y="2232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48640" y="1068324"/>
            <a:ext cx="7531608" cy="536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292090" y="1772856"/>
            <a:ext cx="3569208" cy="42707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285740" y="1766506"/>
            <a:ext cx="3581908" cy="4283456"/>
          </a:xfrm>
          <a:custGeom>
            <a:avLst/>
            <a:gdLst/>
            <a:ahLst/>
            <a:cxnLst/>
            <a:rect l="l" t="t" r="r" b="b"/>
            <a:pathLst>
              <a:path w="3581908" h="4283456">
                <a:moveTo>
                  <a:pt x="0" y="4283456"/>
                </a:moveTo>
                <a:lnTo>
                  <a:pt x="3581908" y="4283456"/>
                </a:lnTo>
                <a:lnTo>
                  <a:pt x="3581908" y="0"/>
                </a:lnTo>
                <a:lnTo>
                  <a:pt x="0" y="0"/>
                </a:lnTo>
                <a:lnTo>
                  <a:pt x="0" y="428345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42517" y="2089793"/>
            <a:ext cx="18237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85443" y="2090941"/>
            <a:ext cx="2903518" cy="1494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79"/>
              </a:lnSpc>
              <a:spcBef>
                <a:spcPts val="125"/>
              </a:spcBef>
            </a:pP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200" spc="23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consecución</a:t>
            </a:r>
            <a:r>
              <a:rPr sz="1200" spc="2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200" spc="2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desarrollo</a:t>
            </a:r>
            <a:r>
              <a:rPr sz="1200" spc="4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humano 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79"/>
              </a:lnSpc>
            </a:pP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sostenible</a:t>
            </a:r>
            <a:r>
              <a:rPr sz="12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 </a:t>
            </a:r>
            <a:r>
              <a:rPr sz="1200" spc="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una</a:t>
            </a:r>
            <a:r>
              <a:rPr sz="1200" spc="8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responsabilidad 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79"/>
              </a:lnSpc>
            </a:pP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compartida</a:t>
            </a:r>
            <a:r>
              <a:rPr sz="120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por </a:t>
            </a:r>
            <a:r>
              <a:rPr sz="1200" spc="1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todos</a:t>
            </a:r>
            <a:r>
              <a:rPr sz="1200" spc="3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los </a:t>
            </a:r>
            <a:r>
              <a:rPr sz="1200" spc="4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miembros</a:t>
            </a:r>
            <a:r>
              <a:rPr sz="1200" spc="8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79"/>
              </a:lnSpc>
            </a:pP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200" spc="2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sociedad</a:t>
            </a:r>
            <a:r>
              <a:rPr sz="1200" spc="4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4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200" spc="2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comunidad 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79"/>
              </a:lnSpc>
            </a:pP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internacional; en </a:t>
            </a:r>
            <a:r>
              <a:rPr sz="1200" spc="6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200" spc="2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cual, 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79"/>
              </a:lnSpc>
            </a:pP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evidentemente,</a:t>
            </a:r>
            <a:r>
              <a:rPr sz="12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sz="1200" spc="19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Estado</a:t>
            </a:r>
            <a:r>
              <a:rPr sz="1200" spc="2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4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sus 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79"/>
              </a:lnSpc>
            </a:pP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instituciones</a:t>
            </a:r>
            <a:r>
              <a:rPr sz="12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tienen</a:t>
            </a:r>
            <a:r>
              <a:rPr sz="12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200" spc="2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obligación</a:t>
            </a:r>
            <a:r>
              <a:rPr sz="1200" spc="-10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79"/>
              </a:lnSpc>
            </a:pP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promoverlo</a:t>
            </a:r>
            <a:r>
              <a:rPr sz="1200" spc="3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4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crear</a:t>
            </a:r>
            <a:r>
              <a:rPr sz="1200" spc="6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las</a:t>
            </a:r>
            <a:r>
              <a:rPr sz="1200" spc="6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condiciones 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79"/>
              </a:lnSpc>
            </a:pP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básicas</a:t>
            </a:r>
            <a:r>
              <a:rPr sz="1200" spc="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legales</a:t>
            </a:r>
            <a:r>
              <a:rPr sz="1200" spc="-16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necesarias</a:t>
            </a:r>
            <a:r>
              <a:rPr sz="1200" spc="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para</a:t>
            </a:r>
            <a:r>
              <a:rPr sz="1200" spc="1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su 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79"/>
              </a:lnSpc>
            </a:pP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implementación.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2517" y="3781814"/>
            <a:ext cx="18237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85443" y="3782962"/>
            <a:ext cx="2795684" cy="13484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79"/>
              </a:lnSpc>
              <a:spcBef>
                <a:spcPts val="125"/>
              </a:spcBef>
            </a:pP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Para</a:t>
            </a:r>
            <a:r>
              <a:rPr sz="1200" spc="5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cumplir</a:t>
            </a:r>
            <a:r>
              <a:rPr sz="12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con </a:t>
            </a:r>
            <a:r>
              <a:rPr sz="1200" spc="13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los </a:t>
            </a:r>
            <a:r>
              <a:rPr sz="1200" spc="4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objetivos 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79"/>
              </a:lnSpc>
            </a:pP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propuestos</a:t>
            </a:r>
            <a:r>
              <a:rPr sz="12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por </a:t>
            </a:r>
            <a:r>
              <a:rPr sz="1200" spc="1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sz="1200" spc="19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desarrollo</a:t>
            </a:r>
            <a:r>
              <a:rPr sz="1200" spc="4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humano 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79"/>
              </a:lnSpc>
            </a:pP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sostenible</a:t>
            </a:r>
            <a:r>
              <a:rPr sz="12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 </a:t>
            </a:r>
            <a:r>
              <a:rPr sz="1200" spc="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requiere</a:t>
            </a:r>
            <a:r>
              <a:rPr sz="1200" spc="19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entender</a:t>
            </a:r>
            <a:r>
              <a:rPr sz="1200" spc="30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 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79"/>
              </a:lnSpc>
            </a:pP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asumir</a:t>
            </a:r>
            <a:r>
              <a:rPr sz="12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sz="1200" spc="20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desarrollo</a:t>
            </a:r>
            <a:r>
              <a:rPr sz="1200" spc="33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económico</a:t>
            </a:r>
            <a:r>
              <a:rPr sz="1200" spc="1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 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79"/>
              </a:lnSpc>
            </a:pP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social</a:t>
            </a:r>
            <a:r>
              <a:rPr sz="1200" spc="2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 </a:t>
            </a:r>
            <a:r>
              <a:rPr sz="1200" spc="6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armonía</a:t>
            </a:r>
            <a:r>
              <a:rPr sz="1200" spc="2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con </a:t>
            </a:r>
            <a:r>
              <a:rPr sz="1200" spc="13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200" spc="2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naturaleza, 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79"/>
              </a:lnSpc>
            </a:pP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implementar</a:t>
            </a:r>
            <a:r>
              <a:rPr sz="1200" spc="-18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las</a:t>
            </a:r>
            <a:r>
              <a:rPr sz="1200" spc="3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estrategias</a:t>
            </a:r>
            <a:r>
              <a:rPr sz="12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sz="12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 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79"/>
              </a:lnSpc>
            </a:pP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requieran</a:t>
            </a:r>
            <a:r>
              <a:rPr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4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considerar</a:t>
            </a:r>
            <a:r>
              <a:rPr sz="1200" spc="2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sus 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79"/>
              </a:lnSpc>
            </a:pP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implicaciones</a:t>
            </a:r>
            <a:r>
              <a:rPr sz="1200" spc="-10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económicas,</a:t>
            </a:r>
            <a:r>
              <a:rPr sz="1200" spc="-2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sociales, 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79"/>
              </a:lnSpc>
            </a:pP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ambientales</a:t>
            </a:r>
            <a:r>
              <a:rPr sz="12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legales.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09950" y="6509986"/>
            <a:ext cx="2334525" cy="333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arr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um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Sost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1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1100" dirty="0">
              <a:latin typeface="Times New Roman"/>
              <a:cs typeface="Times New Roman"/>
            </a:endParaRPr>
          </a:p>
          <a:p>
            <a:pPr marL="126644" marR="135556" algn="ctr">
              <a:lnSpc>
                <a:spcPct val="95825"/>
              </a:lnSpc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1544" y="6593806"/>
            <a:ext cx="955281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13/01/2017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01178" y="6593806"/>
            <a:ext cx="232403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21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285740" y="1766506"/>
            <a:ext cx="3581908" cy="4283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bject 8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88C5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6" y="224"/>
            <a:ext cx="9143238" cy="6857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9682" y="1338834"/>
            <a:ext cx="155689" cy="233425"/>
          </a:xfrm>
          <a:custGeom>
            <a:avLst/>
            <a:gdLst/>
            <a:ahLst/>
            <a:cxnLst/>
            <a:rect l="l" t="t" r="r" b="b"/>
            <a:pathLst>
              <a:path w="155689" h="233425">
                <a:moveTo>
                  <a:pt x="68465" y="170941"/>
                </a:moveTo>
                <a:lnTo>
                  <a:pt x="72097" y="172338"/>
                </a:lnTo>
                <a:lnTo>
                  <a:pt x="75857" y="173100"/>
                </a:lnTo>
                <a:lnTo>
                  <a:pt x="79616" y="173989"/>
                </a:lnTo>
                <a:lnTo>
                  <a:pt x="83743" y="174498"/>
                </a:lnTo>
                <a:lnTo>
                  <a:pt x="88252" y="174498"/>
                </a:lnTo>
                <a:lnTo>
                  <a:pt x="105720" y="172405"/>
                </a:lnTo>
                <a:lnTo>
                  <a:pt x="117208" y="168148"/>
                </a:lnTo>
                <a:lnTo>
                  <a:pt x="129679" y="159897"/>
                </a:lnTo>
                <a:lnTo>
                  <a:pt x="138417" y="150367"/>
                </a:lnTo>
                <a:lnTo>
                  <a:pt x="146955" y="134932"/>
                </a:lnTo>
                <a:lnTo>
                  <a:pt x="151244" y="122174"/>
                </a:lnTo>
                <a:lnTo>
                  <a:pt x="153684" y="111062"/>
                </a:lnTo>
                <a:lnTo>
                  <a:pt x="155198" y="98465"/>
                </a:lnTo>
                <a:lnTo>
                  <a:pt x="155689" y="84962"/>
                </a:lnTo>
                <a:lnTo>
                  <a:pt x="155504" y="76953"/>
                </a:lnTo>
                <a:lnTo>
                  <a:pt x="154388" y="64209"/>
                </a:lnTo>
                <a:lnTo>
                  <a:pt x="152260" y="52069"/>
                </a:lnTo>
                <a:lnTo>
                  <a:pt x="147043" y="35839"/>
                </a:lnTo>
                <a:lnTo>
                  <a:pt x="141211" y="25018"/>
                </a:lnTo>
                <a:lnTo>
                  <a:pt x="132118" y="14199"/>
                </a:lnTo>
                <a:lnTo>
                  <a:pt x="121780" y="6730"/>
                </a:lnTo>
                <a:lnTo>
                  <a:pt x="106368" y="1236"/>
                </a:lnTo>
                <a:lnTo>
                  <a:pt x="92760" y="0"/>
                </a:lnTo>
                <a:lnTo>
                  <a:pt x="87337" y="0"/>
                </a:lnTo>
                <a:lnTo>
                  <a:pt x="82219" y="635"/>
                </a:lnTo>
                <a:lnTo>
                  <a:pt x="77419" y="1777"/>
                </a:lnTo>
                <a:lnTo>
                  <a:pt x="72618" y="2920"/>
                </a:lnTo>
                <a:lnTo>
                  <a:pt x="67970" y="4699"/>
                </a:lnTo>
                <a:lnTo>
                  <a:pt x="63461" y="7112"/>
                </a:lnTo>
                <a:lnTo>
                  <a:pt x="58953" y="9398"/>
                </a:lnTo>
                <a:lnTo>
                  <a:pt x="54533" y="12318"/>
                </a:lnTo>
                <a:lnTo>
                  <a:pt x="50203" y="15875"/>
                </a:lnTo>
                <a:lnTo>
                  <a:pt x="45859" y="19430"/>
                </a:lnTo>
                <a:lnTo>
                  <a:pt x="41440" y="23494"/>
                </a:lnTo>
                <a:lnTo>
                  <a:pt x="36931" y="28066"/>
                </a:lnTo>
                <a:lnTo>
                  <a:pt x="36931" y="9905"/>
                </a:lnTo>
                <a:lnTo>
                  <a:pt x="29679" y="3682"/>
                </a:lnTo>
                <a:lnTo>
                  <a:pt x="22021" y="2920"/>
                </a:lnTo>
                <a:lnTo>
                  <a:pt x="14973" y="2920"/>
                </a:lnTo>
                <a:lnTo>
                  <a:pt x="7264" y="3682"/>
                </a:lnTo>
                <a:lnTo>
                  <a:pt x="0" y="9905"/>
                </a:lnTo>
                <a:lnTo>
                  <a:pt x="0" y="227075"/>
                </a:lnTo>
                <a:lnTo>
                  <a:pt x="8496" y="232537"/>
                </a:lnTo>
                <a:lnTo>
                  <a:pt x="17576" y="233425"/>
                </a:lnTo>
                <a:lnTo>
                  <a:pt x="26123" y="233425"/>
                </a:lnTo>
                <a:lnTo>
                  <a:pt x="35204" y="232537"/>
                </a:lnTo>
                <a:lnTo>
                  <a:pt x="42659" y="229107"/>
                </a:lnTo>
                <a:lnTo>
                  <a:pt x="43700" y="225932"/>
                </a:lnTo>
                <a:lnTo>
                  <a:pt x="43700" y="153162"/>
                </a:lnTo>
                <a:lnTo>
                  <a:pt x="47396" y="156717"/>
                </a:lnTo>
                <a:lnTo>
                  <a:pt x="50977" y="159765"/>
                </a:lnTo>
                <a:lnTo>
                  <a:pt x="54444" y="162432"/>
                </a:lnTo>
                <a:lnTo>
                  <a:pt x="57912" y="165100"/>
                </a:lnTo>
                <a:lnTo>
                  <a:pt x="61417" y="167386"/>
                </a:lnTo>
                <a:lnTo>
                  <a:pt x="61214" y="131063"/>
                </a:lnTo>
                <a:lnTo>
                  <a:pt x="55664" y="126745"/>
                </a:lnTo>
                <a:lnTo>
                  <a:pt x="49822" y="120776"/>
                </a:lnTo>
                <a:lnTo>
                  <a:pt x="43700" y="113029"/>
                </a:lnTo>
                <a:lnTo>
                  <a:pt x="43700" y="62102"/>
                </a:lnTo>
                <a:lnTo>
                  <a:pt x="47167" y="57530"/>
                </a:lnTo>
                <a:lnTo>
                  <a:pt x="50457" y="53593"/>
                </a:lnTo>
                <a:lnTo>
                  <a:pt x="53581" y="50418"/>
                </a:lnTo>
                <a:lnTo>
                  <a:pt x="56705" y="47370"/>
                </a:lnTo>
                <a:lnTo>
                  <a:pt x="59740" y="44830"/>
                </a:lnTo>
                <a:lnTo>
                  <a:pt x="62687" y="42799"/>
                </a:lnTo>
                <a:lnTo>
                  <a:pt x="65633" y="40893"/>
                </a:lnTo>
                <a:lnTo>
                  <a:pt x="68516" y="39496"/>
                </a:lnTo>
                <a:lnTo>
                  <a:pt x="71348" y="38607"/>
                </a:lnTo>
                <a:lnTo>
                  <a:pt x="74180" y="37718"/>
                </a:lnTo>
                <a:lnTo>
                  <a:pt x="77050" y="37337"/>
                </a:lnTo>
                <a:lnTo>
                  <a:pt x="85712" y="37337"/>
                </a:lnTo>
                <a:lnTo>
                  <a:pt x="90538" y="38735"/>
                </a:lnTo>
                <a:lnTo>
                  <a:pt x="94411" y="41528"/>
                </a:lnTo>
                <a:lnTo>
                  <a:pt x="98285" y="44323"/>
                </a:lnTo>
                <a:lnTo>
                  <a:pt x="101460" y="48132"/>
                </a:lnTo>
                <a:lnTo>
                  <a:pt x="103746" y="52958"/>
                </a:lnTo>
                <a:lnTo>
                  <a:pt x="106159" y="57657"/>
                </a:lnTo>
                <a:lnTo>
                  <a:pt x="107810" y="62991"/>
                </a:lnTo>
                <a:lnTo>
                  <a:pt x="108826" y="69087"/>
                </a:lnTo>
                <a:lnTo>
                  <a:pt x="109842" y="75183"/>
                </a:lnTo>
                <a:lnTo>
                  <a:pt x="110223" y="81533"/>
                </a:lnTo>
                <a:lnTo>
                  <a:pt x="110223" y="93979"/>
                </a:lnTo>
                <a:lnTo>
                  <a:pt x="109715" y="99949"/>
                </a:lnTo>
                <a:lnTo>
                  <a:pt x="108445" y="105790"/>
                </a:lnTo>
                <a:lnTo>
                  <a:pt x="107302" y="111632"/>
                </a:lnTo>
                <a:lnTo>
                  <a:pt x="105397" y="116966"/>
                </a:lnTo>
                <a:lnTo>
                  <a:pt x="102857" y="121665"/>
                </a:lnTo>
                <a:lnTo>
                  <a:pt x="100279" y="126364"/>
                </a:lnTo>
                <a:lnTo>
                  <a:pt x="97015" y="130175"/>
                </a:lnTo>
                <a:lnTo>
                  <a:pt x="93027" y="132968"/>
                </a:lnTo>
                <a:lnTo>
                  <a:pt x="89039" y="135889"/>
                </a:lnTo>
                <a:lnTo>
                  <a:pt x="84213" y="137287"/>
                </a:lnTo>
                <a:lnTo>
                  <a:pt x="72542" y="137287"/>
                </a:lnTo>
                <a:lnTo>
                  <a:pt x="68465" y="1709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30896" y="1469898"/>
            <a:ext cx="11328" cy="39877"/>
          </a:xfrm>
          <a:custGeom>
            <a:avLst/>
            <a:gdLst/>
            <a:ahLst/>
            <a:cxnLst/>
            <a:rect l="l" t="t" r="r" b="b"/>
            <a:pathLst>
              <a:path w="11328" h="39877">
                <a:moveTo>
                  <a:pt x="5549" y="4190"/>
                </a:moveTo>
                <a:lnTo>
                  <a:pt x="0" y="0"/>
                </a:lnTo>
                <a:lnTo>
                  <a:pt x="203" y="36322"/>
                </a:lnTo>
                <a:lnTo>
                  <a:pt x="3721" y="38100"/>
                </a:lnTo>
                <a:lnTo>
                  <a:pt x="7251" y="39877"/>
                </a:lnTo>
                <a:lnTo>
                  <a:pt x="11328" y="6223"/>
                </a:lnTo>
                <a:lnTo>
                  <a:pt x="5549" y="41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60170" y="1267967"/>
            <a:ext cx="43688" cy="242189"/>
          </a:xfrm>
          <a:custGeom>
            <a:avLst/>
            <a:gdLst/>
            <a:ahLst/>
            <a:cxnLst/>
            <a:rect l="l" t="t" r="r" b="b"/>
            <a:pathLst>
              <a:path w="43688" h="242189">
                <a:moveTo>
                  <a:pt x="1778" y="239395"/>
                </a:moveTo>
                <a:lnTo>
                  <a:pt x="4571" y="240665"/>
                </a:lnTo>
                <a:lnTo>
                  <a:pt x="8509" y="241681"/>
                </a:lnTo>
                <a:lnTo>
                  <a:pt x="11303" y="241935"/>
                </a:lnTo>
                <a:lnTo>
                  <a:pt x="14096" y="242189"/>
                </a:lnTo>
                <a:lnTo>
                  <a:pt x="29718" y="242189"/>
                </a:lnTo>
                <a:lnTo>
                  <a:pt x="32385" y="241935"/>
                </a:lnTo>
                <a:lnTo>
                  <a:pt x="35179" y="241681"/>
                </a:lnTo>
                <a:lnTo>
                  <a:pt x="39116" y="240665"/>
                </a:lnTo>
                <a:lnTo>
                  <a:pt x="42671" y="238506"/>
                </a:lnTo>
                <a:lnTo>
                  <a:pt x="43688" y="235458"/>
                </a:lnTo>
                <a:lnTo>
                  <a:pt x="43688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6" y="0"/>
                </a:lnTo>
                <a:lnTo>
                  <a:pt x="8509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8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47038" y="1341754"/>
            <a:ext cx="43687" cy="168402"/>
          </a:xfrm>
          <a:custGeom>
            <a:avLst/>
            <a:gdLst/>
            <a:ahLst/>
            <a:cxnLst/>
            <a:rect l="l" t="t" r="r" b="b"/>
            <a:pathLst>
              <a:path w="43687" h="168402">
                <a:moveTo>
                  <a:pt x="1778" y="165608"/>
                </a:moveTo>
                <a:lnTo>
                  <a:pt x="4571" y="166878"/>
                </a:lnTo>
                <a:lnTo>
                  <a:pt x="8509" y="167894"/>
                </a:lnTo>
                <a:lnTo>
                  <a:pt x="11303" y="168148"/>
                </a:lnTo>
                <a:lnTo>
                  <a:pt x="14096" y="168402"/>
                </a:lnTo>
                <a:lnTo>
                  <a:pt x="29718" y="168402"/>
                </a:lnTo>
                <a:lnTo>
                  <a:pt x="32384" y="168148"/>
                </a:lnTo>
                <a:lnTo>
                  <a:pt x="35178" y="167894"/>
                </a:lnTo>
                <a:lnTo>
                  <a:pt x="39115" y="166878"/>
                </a:lnTo>
                <a:lnTo>
                  <a:pt x="42671" y="164719"/>
                </a:lnTo>
                <a:lnTo>
                  <a:pt x="43687" y="161671"/>
                </a:lnTo>
                <a:lnTo>
                  <a:pt x="43687" y="6223"/>
                </a:lnTo>
                <a:lnTo>
                  <a:pt x="42037" y="3429"/>
                </a:lnTo>
                <a:lnTo>
                  <a:pt x="39115" y="2032"/>
                </a:lnTo>
                <a:lnTo>
                  <a:pt x="35178" y="889"/>
                </a:lnTo>
                <a:lnTo>
                  <a:pt x="32384" y="635"/>
                </a:lnTo>
                <a:lnTo>
                  <a:pt x="29718" y="254"/>
                </a:lnTo>
                <a:lnTo>
                  <a:pt x="26162" y="0"/>
                </a:lnTo>
                <a:lnTo>
                  <a:pt x="17525" y="0"/>
                </a:lnTo>
                <a:lnTo>
                  <a:pt x="14096" y="254"/>
                </a:lnTo>
                <a:lnTo>
                  <a:pt x="11303" y="635"/>
                </a:lnTo>
                <a:lnTo>
                  <a:pt x="8509" y="889"/>
                </a:lnTo>
                <a:lnTo>
                  <a:pt x="4571" y="2032"/>
                </a:lnTo>
                <a:lnTo>
                  <a:pt x="1015" y="4318"/>
                </a:lnTo>
                <a:lnTo>
                  <a:pt x="0" y="7366"/>
                </a:lnTo>
                <a:lnTo>
                  <a:pt x="0" y="162814"/>
                </a:lnTo>
                <a:lnTo>
                  <a:pt x="1778" y="165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43736" y="1273810"/>
            <a:ext cx="50291" cy="45847"/>
          </a:xfrm>
          <a:custGeom>
            <a:avLst/>
            <a:gdLst/>
            <a:ahLst/>
            <a:cxnLst/>
            <a:rect l="l" t="t" r="r" b="b"/>
            <a:pathLst>
              <a:path w="50291" h="45847">
                <a:moveTo>
                  <a:pt x="50291" y="22605"/>
                </a:moveTo>
                <a:lnTo>
                  <a:pt x="50291" y="14097"/>
                </a:lnTo>
                <a:lnTo>
                  <a:pt x="48513" y="8254"/>
                </a:lnTo>
                <a:lnTo>
                  <a:pt x="45084" y="4952"/>
                </a:lnTo>
                <a:lnTo>
                  <a:pt x="41655" y="1650"/>
                </a:lnTo>
                <a:lnTo>
                  <a:pt x="35051" y="0"/>
                </a:lnTo>
                <a:lnTo>
                  <a:pt x="15493" y="0"/>
                </a:lnTo>
                <a:lnTo>
                  <a:pt x="8889" y="1777"/>
                </a:lnTo>
                <a:lnTo>
                  <a:pt x="5333" y="5206"/>
                </a:lnTo>
                <a:lnTo>
                  <a:pt x="1777" y="8509"/>
                </a:lnTo>
                <a:lnTo>
                  <a:pt x="0" y="14604"/>
                </a:lnTo>
                <a:lnTo>
                  <a:pt x="0" y="31876"/>
                </a:lnTo>
                <a:lnTo>
                  <a:pt x="1777" y="37718"/>
                </a:lnTo>
                <a:lnTo>
                  <a:pt x="5079" y="40893"/>
                </a:lnTo>
                <a:lnTo>
                  <a:pt x="8508" y="44195"/>
                </a:lnTo>
                <a:lnTo>
                  <a:pt x="15112" y="45847"/>
                </a:lnTo>
                <a:lnTo>
                  <a:pt x="34670" y="45847"/>
                </a:lnTo>
                <a:lnTo>
                  <a:pt x="41401" y="44068"/>
                </a:lnTo>
                <a:lnTo>
                  <a:pt x="44957" y="40766"/>
                </a:lnTo>
                <a:lnTo>
                  <a:pt x="48513" y="37464"/>
                </a:lnTo>
                <a:lnTo>
                  <a:pt x="50291" y="31368"/>
                </a:lnTo>
                <a:lnTo>
                  <a:pt x="50291" y="2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24508" y="1339088"/>
            <a:ext cx="126491" cy="173989"/>
          </a:xfrm>
          <a:custGeom>
            <a:avLst/>
            <a:gdLst/>
            <a:ahLst/>
            <a:cxnLst/>
            <a:rect l="l" t="t" r="r" b="b"/>
            <a:pathLst>
              <a:path w="126491" h="173989">
                <a:moveTo>
                  <a:pt x="44842" y="85058"/>
                </a:moveTo>
                <a:lnTo>
                  <a:pt x="45961" y="70317"/>
                </a:lnTo>
                <a:lnTo>
                  <a:pt x="48946" y="58093"/>
                </a:lnTo>
                <a:lnTo>
                  <a:pt x="53847" y="48387"/>
                </a:lnTo>
                <a:lnTo>
                  <a:pt x="56208" y="45312"/>
                </a:lnTo>
                <a:lnTo>
                  <a:pt x="66450" y="37797"/>
                </a:lnTo>
                <a:lnTo>
                  <a:pt x="79755" y="35306"/>
                </a:lnTo>
                <a:lnTo>
                  <a:pt x="85597" y="35306"/>
                </a:lnTo>
                <a:lnTo>
                  <a:pt x="90550" y="36067"/>
                </a:lnTo>
                <a:lnTo>
                  <a:pt x="94741" y="37719"/>
                </a:lnTo>
                <a:lnTo>
                  <a:pt x="98932" y="39370"/>
                </a:lnTo>
                <a:lnTo>
                  <a:pt x="102489" y="41148"/>
                </a:lnTo>
                <a:lnTo>
                  <a:pt x="105409" y="43179"/>
                </a:lnTo>
                <a:lnTo>
                  <a:pt x="108458" y="45085"/>
                </a:lnTo>
                <a:lnTo>
                  <a:pt x="111124" y="46862"/>
                </a:lnTo>
                <a:lnTo>
                  <a:pt x="115442" y="50164"/>
                </a:lnTo>
                <a:lnTo>
                  <a:pt x="119506" y="50926"/>
                </a:lnTo>
                <a:lnTo>
                  <a:pt x="122809" y="49529"/>
                </a:lnTo>
                <a:lnTo>
                  <a:pt x="124078" y="46862"/>
                </a:lnTo>
                <a:lnTo>
                  <a:pt x="125222" y="44069"/>
                </a:lnTo>
                <a:lnTo>
                  <a:pt x="125729" y="39370"/>
                </a:lnTo>
                <a:lnTo>
                  <a:pt x="125729" y="27432"/>
                </a:lnTo>
                <a:lnTo>
                  <a:pt x="125348" y="23367"/>
                </a:lnTo>
                <a:lnTo>
                  <a:pt x="124840" y="20192"/>
                </a:lnTo>
                <a:lnTo>
                  <a:pt x="123571" y="16890"/>
                </a:lnTo>
                <a:lnTo>
                  <a:pt x="120903" y="13588"/>
                </a:lnTo>
                <a:lnTo>
                  <a:pt x="117474" y="10922"/>
                </a:lnTo>
                <a:lnTo>
                  <a:pt x="114427" y="9144"/>
                </a:lnTo>
                <a:lnTo>
                  <a:pt x="111378" y="7365"/>
                </a:lnTo>
                <a:lnTo>
                  <a:pt x="104012" y="4445"/>
                </a:lnTo>
                <a:lnTo>
                  <a:pt x="96011" y="2032"/>
                </a:lnTo>
                <a:lnTo>
                  <a:pt x="87122" y="381"/>
                </a:lnTo>
                <a:lnTo>
                  <a:pt x="82550" y="0"/>
                </a:lnTo>
                <a:lnTo>
                  <a:pt x="77850" y="0"/>
                </a:lnTo>
                <a:lnTo>
                  <a:pt x="71327" y="203"/>
                </a:lnTo>
                <a:lnTo>
                  <a:pt x="58563" y="1905"/>
                </a:lnTo>
                <a:lnTo>
                  <a:pt x="46735" y="5334"/>
                </a:lnTo>
                <a:lnTo>
                  <a:pt x="31666" y="13326"/>
                </a:lnTo>
                <a:lnTo>
                  <a:pt x="22097" y="21844"/>
                </a:lnTo>
                <a:lnTo>
                  <a:pt x="17833" y="26841"/>
                </a:lnTo>
                <a:lnTo>
                  <a:pt x="11144" y="37394"/>
                </a:lnTo>
                <a:lnTo>
                  <a:pt x="5841" y="49784"/>
                </a:lnTo>
                <a:lnTo>
                  <a:pt x="2328" y="63313"/>
                </a:lnTo>
                <a:lnTo>
                  <a:pt x="590" y="75991"/>
                </a:lnTo>
                <a:lnTo>
                  <a:pt x="0" y="89915"/>
                </a:lnTo>
                <a:lnTo>
                  <a:pt x="426" y="101393"/>
                </a:lnTo>
                <a:lnTo>
                  <a:pt x="2041" y="114052"/>
                </a:lnTo>
                <a:lnTo>
                  <a:pt x="4825" y="125602"/>
                </a:lnTo>
                <a:lnTo>
                  <a:pt x="11850" y="142094"/>
                </a:lnTo>
                <a:lnTo>
                  <a:pt x="18922" y="152146"/>
                </a:lnTo>
                <a:lnTo>
                  <a:pt x="30593" y="162410"/>
                </a:lnTo>
                <a:lnTo>
                  <a:pt x="42036" y="168528"/>
                </a:lnTo>
                <a:lnTo>
                  <a:pt x="48093" y="170612"/>
                </a:lnTo>
                <a:lnTo>
                  <a:pt x="60312" y="173153"/>
                </a:lnTo>
                <a:lnTo>
                  <a:pt x="73786" y="173989"/>
                </a:lnTo>
                <a:lnTo>
                  <a:pt x="79120" y="173989"/>
                </a:lnTo>
                <a:lnTo>
                  <a:pt x="84200" y="173609"/>
                </a:lnTo>
                <a:lnTo>
                  <a:pt x="89280" y="172592"/>
                </a:lnTo>
                <a:lnTo>
                  <a:pt x="94233" y="171703"/>
                </a:lnTo>
                <a:lnTo>
                  <a:pt x="98932" y="170561"/>
                </a:lnTo>
                <a:lnTo>
                  <a:pt x="103250" y="169037"/>
                </a:lnTo>
                <a:lnTo>
                  <a:pt x="107441" y="167512"/>
                </a:lnTo>
                <a:lnTo>
                  <a:pt x="111252" y="165735"/>
                </a:lnTo>
                <a:lnTo>
                  <a:pt x="114680" y="163829"/>
                </a:lnTo>
                <a:lnTo>
                  <a:pt x="117983" y="161925"/>
                </a:lnTo>
                <a:lnTo>
                  <a:pt x="120396" y="160400"/>
                </a:lnTo>
                <a:lnTo>
                  <a:pt x="124078" y="156590"/>
                </a:lnTo>
                <a:lnTo>
                  <a:pt x="125222" y="153797"/>
                </a:lnTo>
                <a:lnTo>
                  <a:pt x="125729" y="151002"/>
                </a:lnTo>
                <a:lnTo>
                  <a:pt x="126237" y="147192"/>
                </a:lnTo>
                <a:lnTo>
                  <a:pt x="126491" y="142748"/>
                </a:lnTo>
                <a:lnTo>
                  <a:pt x="126365" y="132714"/>
                </a:lnTo>
                <a:lnTo>
                  <a:pt x="125856" y="127888"/>
                </a:lnTo>
                <a:lnTo>
                  <a:pt x="125094" y="124333"/>
                </a:lnTo>
                <a:lnTo>
                  <a:pt x="124205" y="121665"/>
                </a:lnTo>
                <a:lnTo>
                  <a:pt x="120903" y="120269"/>
                </a:lnTo>
                <a:lnTo>
                  <a:pt x="117602" y="121158"/>
                </a:lnTo>
                <a:lnTo>
                  <a:pt x="113156" y="124713"/>
                </a:lnTo>
                <a:lnTo>
                  <a:pt x="110490" y="126746"/>
                </a:lnTo>
                <a:lnTo>
                  <a:pt x="107187" y="128904"/>
                </a:lnTo>
                <a:lnTo>
                  <a:pt x="104012" y="131190"/>
                </a:lnTo>
                <a:lnTo>
                  <a:pt x="100203" y="133096"/>
                </a:lnTo>
                <a:lnTo>
                  <a:pt x="95884" y="134874"/>
                </a:lnTo>
                <a:lnTo>
                  <a:pt x="91566" y="136778"/>
                </a:lnTo>
                <a:lnTo>
                  <a:pt x="86359" y="137667"/>
                </a:lnTo>
                <a:lnTo>
                  <a:pt x="74422" y="137667"/>
                </a:lnTo>
                <a:lnTo>
                  <a:pt x="69214" y="136525"/>
                </a:lnTo>
                <a:lnTo>
                  <a:pt x="64769" y="134365"/>
                </a:lnTo>
                <a:lnTo>
                  <a:pt x="60325" y="132207"/>
                </a:lnTo>
                <a:lnTo>
                  <a:pt x="56641" y="129032"/>
                </a:lnTo>
                <a:lnTo>
                  <a:pt x="53720" y="124840"/>
                </a:lnTo>
                <a:lnTo>
                  <a:pt x="50800" y="120523"/>
                </a:lnTo>
                <a:lnTo>
                  <a:pt x="48513" y="115188"/>
                </a:lnTo>
                <a:lnTo>
                  <a:pt x="46989" y="108838"/>
                </a:lnTo>
                <a:lnTo>
                  <a:pt x="45592" y="102488"/>
                </a:lnTo>
                <a:lnTo>
                  <a:pt x="44830" y="95123"/>
                </a:lnTo>
                <a:lnTo>
                  <a:pt x="44842" y="850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72208" y="1338834"/>
            <a:ext cx="105283" cy="174498"/>
          </a:xfrm>
          <a:custGeom>
            <a:avLst/>
            <a:gdLst/>
            <a:ahLst/>
            <a:cxnLst/>
            <a:rect l="l" t="t" r="r" b="b"/>
            <a:pathLst>
              <a:path w="105283" h="174498">
                <a:moveTo>
                  <a:pt x="8509" y="27686"/>
                </a:moveTo>
                <a:lnTo>
                  <a:pt x="8636" y="36321"/>
                </a:lnTo>
                <a:lnTo>
                  <a:pt x="9398" y="40766"/>
                </a:lnTo>
                <a:lnTo>
                  <a:pt x="10541" y="44068"/>
                </a:lnTo>
                <a:lnTo>
                  <a:pt x="12954" y="47498"/>
                </a:lnTo>
                <a:lnTo>
                  <a:pt x="16256" y="48767"/>
                </a:lnTo>
                <a:lnTo>
                  <a:pt x="20574" y="47878"/>
                </a:lnTo>
                <a:lnTo>
                  <a:pt x="23495" y="46354"/>
                </a:lnTo>
                <a:lnTo>
                  <a:pt x="26416" y="44703"/>
                </a:lnTo>
                <a:lnTo>
                  <a:pt x="30099" y="42925"/>
                </a:lnTo>
                <a:lnTo>
                  <a:pt x="34543" y="40893"/>
                </a:lnTo>
                <a:lnTo>
                  <a:pt x="38862" y="38988"/>
                </a:lnTo>
                <a:lnTo>
                  <a:pt x="43942" y="37211"/>
                </a:lnTo>
                <a:lnTo>
                  <a:pt x="49657" y="35560"/>
                </a:lnTo>
                <a:lnTo>
                  <a:pt x="55372" y="33908"/>
                </a:lnTo>
                <a:lnTo>
                  <a:pt x="61849" y="33146"/>
                </a:lnTo>
                <a:lnTo>
                  <a:pt x="74676" y="33146"/>
                </a:lnTo>
                <a:lnTo>
                  <a:pt x="79375" y="33781"/>
                </a:lnTo>
                <a:lnTo>
                  <a:pt x="83185" y="34925"/>
                </a:lnTo>
                <a:lnTo>
                  <a:pt x="86868" y="36067"/>
                </a:lnTo>
                <a:lnTo>
                  <a:pt x="89916" y="37845"/>
                </a:lnTo>
                <a:lnTo>
                  <a:pt x="94361" y="42671"/>
                </a:lnTo>
                <a:lnTo>
                  <a:pt x="96012" y="45719"/>
                </a:lnTo>
                <a:lnTo>
                  <a:pt x="97028" y="49402"/>
                </a:lnTo>
                <a:lnTo>
                  <a:pt x="98043" y="52958"/>
                </a:lnTo>
                <a:lnTo>
                  <a:pt x="98552" y="57276"/>
                </a:lnTo>
                <a:lnTo>
                  <a:pt x="98552" y="71500"/>
                </a:lnTo>
                <a:lnTo>
                  <a:pt x="83439" y="71500"/>
                </a:lnTo>
                <a:lnTo>
                  <a:pt x="71336" y="71781"/>
                </a:lnTo>
                <a:lnTo>
                  <a:pt x="58609" y="72795"/>
                </a:lnTo>
                <a:lnTo>
                  <a:pt x="47117" y="74549"/>
                </a:lnTo>
                <a:lnTo>
                  <a:pt x="44492" y="75123"/>
                </a:lnTo>
                <a:lnTo>
                  <a:pt x="31714" y="78981"/>
                </a:lnTo>
                <a:lnTo>
                  <a:pt x="21082" y="84200"/>
                </a:lnTo>
                <a:lnTo>
                  <a:pt x="14097" y="88518"/>
                </a:lnTo>
                <a:lnTo>
                  <a:pt x="8763" y="93979"/>
                </a:lnTo>
                <a:lnTo>
                  <a:pt x="5334" y="100711"/>
                </a:lnTo>
                <a:lnTo>
                  <a:pt x="1778" y="107314"/>
                </a:lnTo>
                <a:lnTo>
                  <a:pt x="0" y="115188"/>
                </a:lnTo>
                <a:lnTo>
                  <a:pt x="0" y="132461"/>
                </a:lnTo>
                <a:lnTo>
                  <a:pt x="1397" y="139826"/>
                </a:lnTo>
                <a:lnTo>
                  <a:pt x="4191" y="146050"/>
                </a:lnTo>
                <a:lnTo>
                  <a:pt x="6985" y="152273"/>
                </a:lnTo>
                <a:lnTo>
                  <a:pt x="10795" y="157479"/>
                </a:lnTo>
                <a:lnTo>
                  <a:pt x="15875" y="161670"/>
                </a:lnTo>
                <a:lnTo>
                  <a:pt x="20955" y="165988"/>
                </a:lnTo>
                <a:lnTo>
                  <a:pt x="26797" y="169163"/>
                </a:lnTo>
                <a:lnTo>
                  <a:pt x="33782" y="171195"/>
                </a:lnTo>
                <a:lnTo>
                  <a:pt x="40640" y="173354"/>
                </a:lnTo>
                <a:lnTo>
                  <a:pt x="48133" y="174498"/>
                </a:lnTo>
                <a:lnTo>
                  <a:pt x="56388" y="174498"/>
                </a:lnTo>
                <a:lnTo>
                  <a:pt x="48768" y="138049"/>
                </a:lnTo>
                <a:lnTo>
                  <a:pt x="44704" y="134365"/>
                </a:lnTo>
                <a:lnTo>
                  <a:pt x="42672" y="129286"/>
                </a:lnTo>
                <a:lnTo>
                  <a:pt x="42672" y="118999"/>
                </a:lnTo>
                <a:lnTo>
                  <a:pt x="43434" y="115569"/>
                </a:lnTo>
                <a:lnTo>
                  <a:pt x="44831" y="112649"/>
                </a:lnTo>
                <a:lnTo>
                  <a:pt x="46228" y="109727"/>
                </a:lnTo>
                <a:lnTo>
                  <a:pt x="48514" y="107187"/>
                </a:lnTo>
                <a:lnTo>
                  <a:pt x="51689" y="105155"/>
                </a:lnTo>
                <a:lnTo>
                  <a:pt x="54737" y="102996"/>
                </a:lnTo>
                <a:lnTo>
                  <a:pt x="58801" y="101473"/>
                </a:lnTo>
                <a:lnTo>
                  <a:pt x="63754" y="100456"/>
                </a:lnTo>
                <a:lnTo>
                  <a:pt x="68834" y="99313"/>
                </a:lnTo>
                <a:lnTo>
                  <a:pt x="74803" y="98805"/>
                </a:lnTo>
                <a:lnTo>
                  <a:pt x="98552" y="98805"/>
                </a:lnTo>
                <a:lnTo>
                  <a:pt x="98552" y="125221"/>
                </a:lnTo>
                <a:lnTo>
                  <a:pt x="93218" y="131190"/>
                </a:lnTo>
                <a:lnTo>
                  <a:pt x="95748" y="161424"/>
                </a:lnTo>
                <a:lnTo>
                  <a:pt x="105283" y="152780"/>
                </a:lnTo>
                <a:lnTo>
                  <a:pt x="104140" y="3555"/>
                </a:lnTo>
                <a:lnTo>
                  <a:pt x="99055" y="2370"/>
                </a:lnTo>
                <a:lnTo>
                  <a:pt x="86879" y="609"/>
                </a:lnTo>
                <a:lnTo>
                  <a:pt x="73025" y="0"/>
                </a:lnTo>
                <a:lnTo>
                  <a:pt x="66167" y="0"/>
                </a:lnTo>
                <a:lnTo>
                  <a:pt x="59563" y="635"/>
                </a:lnTo>
                <a:lnTo>
                  <a:pt x="53086" y="1650"/>
                </a:lnTo>
                <a:lnTo>
                  <a:pt x="46736" y="2793"/>
                </a:lnTo>
                <a:lnTo>
                  <a:pt x="40767" y="4190"/>
                </a:lnTo>
                <a:lnTo>
                  <a:pt x="35433" y="5968"/>
                </a:lnTo>
                <a:lnTo>
                  <a:pt x="29972" y="7619"/>
                </a:lnTo>
                <a:lnTo>
                  <a:pt x="25146" y="9525"/>
                </a:lnTo>
                <a:lnTo>
                  <a:pt x="21209" y="11556"/>
                </a:lnTo>
                <a:lnTo>
                  <a:pt x="17145" y="13588"/>
                </a:lnTo>
                <a:lnTo>
                  <a:pt x="14224" y="15366"/>
                </a:lnTo>
                <a:lnTo>
                  <a:pt x="12700" y="17144"/>
                </a:lnTo>
                <a:lnTo>
                  <a:pt x="9906" y="20700"/>
                </a:lnTo>
                <a:lnTo>
                  <a:pt x="8763" y="24764"/>
                </a:lnTo>
                <a:lnTo>
                  <a:pt x="8509" y="276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20977" y="1470025"/>
            <a:ext cx="46980" cy="43307"/>
          </a:xfrm>
          <a:custGeom>
            <a:avLst/>
            <a:gdLst/>
            <a:ahLst/>
            <a:cxnLst/>
            <a:rect l="l" t="t" r="r" b="b"/>
            <a:pathLst>
              <a:path w="46980" h="43307">
                <a:moveTo>
                  <a:pt x="39116" y="4572"/>
                </a:moveTo>
                <a:lnTo>
                  <a:pt x="34036" y="7747"/>
                </a:lnTo>
                <a:lnTo>
                  <a:pt x="28829" y="10795"/>
                </a:lnTo>
                <a:lnTo>
                  <a:pt x="23241" y="12446"/>
                </a:lnTo>
                <a:lnTo>
                  <a:pt x="9779" y="12446"/>
                </a:lnTo>
                <a:lnTo>
                  <a:pt x="4191" y="10540"/>
                </a:lnTo>
                <a:lnTo>
                  <a:pt x="0" y="6858"/>
                </a:lnTo>
                <a:lnTo>
                  <a:pt x="7620" y="43307"/>
                </a:lnTo>
                <a:lnTo>
                  <a:pt x="10018" y="43269"/>
                </a:lnTo>
                <a:lnTo>
                  <a:pt x="22907" y="41636"/>
                </a:lnTo>
                <a:lnTo>
                  <a:pt x="34671" y="37591"/>
                </a:lnTo>
                <a:lnTo>
                  <a:pt x="36194" y="36866"/>
                </a:lnTo>
                <a:lnTo>
                  <a:pt x="46980" y="30233"/>
                </a:lnTo>
                <a:lnTo>
                  <a:pt x="44450" y="0"/>
                </a:lnTo>
                <a:lnTo>
                  <a:pt x="39116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47595" y="1339088"/>
            <a:ext cx="126492" cy="173989"/>
          </a:xfrm>
          <a:custGeom>
            <a:avLst/>
            <a:gdLst/>
            <a:ahLst/>
            <a:cxnLst/>
            <a:rect l="l" t="t" r="r" b="b"/>
            <a:pathLst>
              <a:path w="126492" h="173989">
                <a:moveTo>
                  <a:pt x="44842" y="85058"/>
                </a:moveTo>
                <a:lnTo>
                  <a:pt x="45961" y="70317"/>
                </a:lnTo>
                <a:lnTo>
                  <a:pt x="48946" y="58093"/>
                </a:lnTo>
                <a:lnTo>
                  <a:pt x="53848" y="48387"/>
                </a:lnTo>
                <a:lnTo>
                  <a:pt x="56208" y="45312"/>
                </a:lnTo>
                <a:lnTo>
                  <a:pt x="66450" y="37797"/>
                </a:lnTo>
                <a:lnTo>
                  <a:pt x="79756" y="35306"/>
                </a:lnTo>
                <a:lnTo>
                  <a:pt x="85598" y="35306"/>
                </a:lnTo>
                <a:lnTo>
                  <a:pt x="90551" y="36067"/>
                </a:lnTo>
                <a:lnTo>
                  <a:pt x="94742" y="37719"/>
                </a:lnTo>
                <a:lnTo>
                  <a:pt x="98933" y="39370"/>
                </a:lnTo>
                <a:lnTo>
                  <a:pt x="102489" y="41148"/>
                </a:lnTo>
                <a:lnTo>
                  <a:pt x="105410" y="43179"/>
                </a:lnTo>
                <a:lnTo>
                  <a:pt x="108458" y="45085"/>
                </a:lnTo>
                <a:lnTo>
                  <a:pt x="111125" y="46862"/>
                </a:lnTo>
                <a:lnTo>
                  <a:pt x="115443" y="50164"/>
                </a:lnTo>
                <a:lnTo>
                  <a:pt x="119506" y="50926"/>
                </a:lnTo>
                <a:lnTo>
                  <a:pt x="122809" y="49529"/>
                </a:lnTo>
                <a:lnTo>
                  <a:pt x="124079" y="46862"/>
                </a:lnTo>
                <a:lnTo>
                  <a:pt x="125222" y="44069"/>
                </a:lnTo>
                <a:lnTo>
                  <a:pt x="125730" y="39370"/>
                </a:lnTo>
                <a:lnTo>
                  <a:pt x="125730" y="27432"/>
                </a:lnTo>
                <a:lnTo>
                  <a:pt x="125349" y="23367"/>
                </a:lnTo>
                <a:lnTo>
                  <a:pt x="124841" y="20192"/>
                </a:lnTo>
                <a:lnTo>
                  <a:pt x="123571" y="16890"/>
                </a:lnTo>
                <a:lnTo>
                  <a:pt x="120904" y="13588"/>
                </a:lnTo>
                <a:lnTo>
                  <a:pt x="117475" y="10922"/>
                </a:lnTo>
                <a:lnTo>
                  <a:pt x="114427" y="9144"/>
                </a:lnTo>
                <a:lnTo>
                  <a:pt x="111379" y="7365"/>
                </a:lnTo>
                <a:lnTo>
                  <a:pt x="104012" y="4445"/>
                </a:lnTo>
                <a:lnTo>
                  <a:pt x="96012" y="2032"/>
                </a:lnTo>
                <a:lnTo>
                  <a:pt x="87122" y="381"/>
                </a:lnTo>
                <a:lnTo>
                  <a:pt x="82550" y="0"/>
                </a:lnTo>
                <a:lnTo>
                  <a:pt x="77851" y="0"/>
                </a:lnTo>
                <a:lnTo>
                  <a:pt x="71327" y="203"/>
                </a:lnTo>
                <a:lnTo>
                  <a:pt x="58563" y="1905"/>
                </a:lnTo>
                <a:lnTo>
                  <a:pt x="46736" y="5334"/>
                </a:lnTo>
                <a:lnTo>
                  <a:pt x="31666" y="13326"/>
                </a:lnTo>
                <a:lnTo>
                  <a:pt x="22098" y="21844"/>
                </a:lnTo>
                <a:lnTo>
                  <a:pt x="17833" y="26841"/>
                </a:lnTo>
                <a:lnTo>
                  <a:pt x="11144" y="37394"/>
                </a:lnTo>
                <a:lnTo>
                  <a:pt x="5842" y="49784"/>
                </a:lnTo>
                <a:lnTo>
                  <a:pt x="2328" y="63313"/>
                </a:lnTo>
                <a:lnTo>
                  <a:pt x="590" y="75991"/>
                </a:lnTo>
                <a:lnTo>
                  <a:pt x="0" y="89915"/>
                </a:lnTo>
                <a:lnTo>
                  <a:pt x="426" y="101393"/>
                </a:lnTo>
                <a:lnTo>
                  <a:pt x="2041" y="114052"/>
                </a:lnTo>
                <a:lnTo>
                  <a:pt x="4826" y="125602"/>
                </a:lnTo>
                <a:lnTo>
                  <a:pt x="11850" y="142094"/>
                </a:lnTo>
                <a:lnTo>
                  <a:pt x="18923" y="152146"/>
                </a:lnTo>
                <a:lnTo>
                  <a:pt x="30593" y="162410"/>
                </a:lnTo>
                <a:lnTo>
                  <a:pt x="42037" y="168528"/>
                </a:lnTo>
                <a:lnTo>
                  <a:pt x="48093" y="170612"/>
                </a:lnTo>
                <a:lnTo>
                  <a:pt x="60312" y="173153"/>
                </a:lnTo>
                <a:lnTo>
                  <a:pt x="73787" y="173989"/>
                </a:lnTo>
                <a:lnTo>
                  <a:pt x="79121" y="173989"/>
                </a:lnTo>
                <a:lnTo>
                  <a:pt x="84201" y="173609"/>
                </a:lnTo>
                <a:lnTo>
                  <a:pt x="89281" y="172592"/>
                </a:lnTo>
                <a:lnTo>
                  <a:pt x="94234" y="171703"/>
                </a:lnTo>
                <a:lnTo>
                  <a:pt x="98933" y="170561"/>
                </a:lnTo>
                <a:lnTo>
                  <a:pt x="103251" y="169037"/>
                </a:lnTo>
                <a:lnTo>
                  <a:pt x="107442" y="167512"/>
                </a:lnTo>
                <a:lnTo>
                  <a:pt x="111252" y="165735"/>
                </a:lnTo>
                <a:lnTo>
                  <a:pt x="114681" y="163829"/>
                </a:lnTo>
                <a:lnTo>
                  <a:pt x="117983" y="161925"/>
                </a:lnTo>
                <a:lnTo>
                  <a:pt x="120396" y="160400"/>
                </a:lnTo>
                <a:lnTo>
                  <a:pt x="124079" y="156590"/>
                </a:lnTo>
                <a:lnTo>
                  <a:pt x="125222" y="153797"/>
                </a:lnTo>
                <a:lnTo>
                  <a:pt x="125730" y="151002"/>
                </a:lnTo>
                <a:lnTo>
                  <a:pt x="126237" y="147192"/>
                </a:lnTo>
                <a:lnTo>
                  <a:pt x="126492" y="142748"/>
                </a:lnTo>
                <a:lnTo>
                  <a:pt x="126365" y="132714"/>
                </a:lnTo>
                <a:lnTo>
                  <a:pt x="125856" y="127888"/>
                </a:lnTo>
                <a:lnTo>
                  <a:pt x="125095" y="124333"/>
                </a:lnTo>
                <a:lnTo>
                  <a:pt x="124206" y="121665"/>
                </a:lnTo>
                <a:lnTo>
                  <a:pt x="120904" y="120269"/>
                </a:lnTo>
                <a:lnTo>
                  <a:pt x="117602" y="121158"/>
                </a:lnTo>
                <a:lnTo>
                  <a:pt x="113156" y="124713"/>
                </a:lnTo>
                <a:lnTo>
                  <a:pt x="110490" y="126746"/>
                </a:lnTo>
                <a:lnTo>
                  <a:pt x="107187" y="128904"/>
                </a:lnTo>
                <a:lnTo>
                  <a:pt x="104012" y="131190"/>
                </a:lnTo>
                <a:lnTo>
                  <a:pt x="100203" y="133096"/>
                </a:lnTo>
                <a:lnTo>
                  <a:pt x="95885" y="134874"/>
                </a:lnTo>
                <a:lnTo>
                  <a:pt x="91567" y="136778"/>
                </a:lnTo>
                <a:lnTo>
                  <a:pt x="86360" y="137667"/>
                </a:lnTo>
                <a:lnTo>
                  <a:pt x="74422" y="137667"/>
                </a:lnTo>
                <a:lnTo>
                  <a:pt x="69215" y="136525"/>
                </a:lnTo>
                <a:lnTo>
                  <a:pt x="64770" y="134365"/>
                </a:lnTo>
                <a:lnTo>
                  <a:pt x="60325" y="132207"/>
                </a:lnTo>
                <a:lnTo>
                  <a:pt x="56642" y="129032"/>
                </a:lnTo>
                <a:lnTo>
                  <a:pt x="53721" y="124840"/>
                </a:lnTo>
                <a:lnTo>
                  <a:pt x="50800" y="120523"/>
                </a:lnTo>
                <a:lnTo>
                  <a:pt x="48514" y="115188"/>
                </a:lnTo>
                <a:lnTo>
                  <a:pt x="46990" y="108838"/>
                </a:lnTo>
                <a:lnTo>
                  <a:pt x="45593" y="102488"/>
                </a:lnTo>
                <a:lnTo>
                  <a:pt x="44831" y="95123"/>
                </a:lnTo>
                <a:lnTo>
                  <a:pt x="44842" y="850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06345" y="1341754"/>
            <a:ext cx="43687" cy="168402"/>
          </a:xfrm>
          <a:custGeom>
            <a:avLst/>
            <a:gdLst/>
            <a:ahLst/>
            <a:cxnLst/>
            <a:rect l="l" t="t" r="r" b="b"/>
            <a:pathLst>
              <a:path w="43687" h="168402">
                <a:moveTo>
                  <a:pt x="1778" y="165608"/>
                </a:moveTo>
                <a:lnTo>
                  <a:pt x="4572" y="166878"/>
                </a:lnTo>
                <a:lnTo>
                  <a:pt x="8509" y="167894"/>
                </a:lnTo>
                <a:lnTo>
                  <a:pt x="11303" y="168148"/>
                </a:lnTo>
                <a:lnTo>
                  <a:pt x="14097" y="168402"/>
                </a:lnTo>
                <a:lnTo>
                  <a:pt x="29718" y="168402"/>
                </a:lnTo>
                <a:lnTo>
                  <a:pt x="32385" y="168148"/>
                </a:lnTo>
                <a:lnTo>
                  <a:pt x="35179" y="167894"/>
                </a:lnTo>
                <a:lnTo>
                  <a:pt x="39116" y="166878"/>
                </a:lnTo>
                <a:lnTo>
                  <a:pt x="42672" y="164719"/>
                </a:lnTo>
                <a:lnTo>
                  <a:pt x="43687" y="161671"/>
                </a:lnTo>
                <a:lnTo>
                  <a:pt x="43687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635"/>
                </a:lnTo>
                <a:lnTo>
                  <a:pt x="29718" y="254"/>
                </a:lnTo>
                <a:lnTo>
                  <a:pt x="26162" y="0"/>
                </a:lnTo>
                <a:lnTo>
                  <a:pt x="17526" y="0"/>
                </a:lnTo>
                <a:lnTo>
                  <a:pt x="14097" y="254"/>
                </a:lnTo>
                <a:lnTo>
                  <a:pt x="11303" y="635"/>
                </a:lnTo>
                <a:lnTo>
                  <a:pt x="8509" y="889"/>
                </a:lnTo>
                <a:lnTo>
                  <a:pt x="4572" y="2032"/>
                </a:lnTo>
                <a:lnTo>
                  <a:pt x="1016" y="4318"/>
                </a:lnTo>
                <a:lnTo>
                  <a:pt x="0" y="7366"/>
                </a:lnTo>
                <a:lnTo>
                  <a:pt x="0" y="162814"/>
                </a:lnTo>
                <a:lnTo>
                  <a:pt x="1778" y="165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03044" y="1273810"/>
            <a:ext cx="50292" cy="45847"/>
          </a:xfrm>
          <a:custGeom>
            <a:avLst/>
            <a:gdLst/>
            <a:ahLst/>
            <a:cxnLst/>
            <a:rect l="l" t="t" r="r" b="b"/>
            <a:pathLst>
              <a:path w="50292" h="45847">
                <a:moveTo>
                  <a:pt x="50292" y="22605"/>
                </a:moveTo>
                <a:lnTo>
                  <a:pt x="50292" y="14097"/>
                </a:lnTo>
                <a:lnTo>
                  <a:pt x="48513" y="8254"/>
                </a:lnTo>
                <a:lnTo>
                  <a:pt x="45085" y="4952"/>
                </a:lnTo>
                <a:lnTo>
                  <a:pt x="41656" y="1650"/>
                </a:lnTo>
                <a:lnTo>
                  <a:pt x="35051" y="0"/>
                </a:lnTo>
                <a:lnTo>
                  <a:pt x="15493" y="0"/>
                </a:lnTo>
                <a:lnTo>
                  <a:pt x="8889" y="1777"/>
                </a:lnTo>
                <a:lnTo>
                  <a:pt x="5333" y="5206"/>
                </a:lnTo>
                <a:lnTo>
                  <a:pt x="1778" y="8509"/>
                </a:lnTo>
                <a:lnTo>
                  <a:pt x="0" y="14604"/>
                </a:lnTo>
                <a:lnTo>
                  <a:pt x="0" y="31876"/>
                </a:lnTo>
                <a:lnTo>
                  <a:pt x="1778" y="37718"/>
                </a:lnTo>
                <a:lnTo>
                  <a:pt x="5080" y="40893"/>
                </a:lnTo>
                <a:lnTo>
                  <a:pt x="8508" y="44195"/>
                </a:lnTo>
                <a:lnTo>
                  <a:pt x="15112" y="45847"/>
                </a:lnTo>
                <a:lnTo>
                  <a:pt x="34670" y="45847"/>
                </a:lnTo>
                <a:lnTo>
                  <a:pt x="41401" y="44068"/>
                </a:lnTo>
                <a:lnTo>
                  <a:pt x="44957" y="40766"/>
                </a:lnTo>
                <a:lnTo>
                  <a:pt x="48513" y="37464"/>
                </a:lnTo>
                <a:lnTo>
                  <a:pt x="50292" y="31368"/>
                </a:lnTo>
                <a:lnTo>
                  <a:pt x="50292" y="2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28901" y="1440434"/>
            <a:ext cx="10794" cy="70114"/>
          </a:xfrm>
          <a:custGeom>
            <a:avLst/>
            <a:gdLst/>
            <a:ahLst/>
            <a:cxnLst/>
            <a:rect l="l" t="t" r="r" b="b"/>
            <a:pathLst>
              <a:path w="10794" h="70114">
                <a:moveTo>
                  <a:pt x="9721" y="70114"/>
                </a:moveTo>
                <a:lnTo>
                  <a:pt x="10794" y="27812"/>
                </a:lnTo>
                <a:lnTo>
                  <a:pt x="7874" y="23113"/>
                </a:lnTo>
                <a:lnTo>
                  <a:pt x="5080" y="18287"/>
                </a:lnTo>
                <a:lnTo>
                  <a:pt x="3048" y="12826"/>
                </a:lnTo>
                <a:lnTo>
                  <a:pt x="1778" y="6350"/>
                </a:lnTo>
                <a:lnTo>
                  <a:pt x="507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83816" y="1338834"/>
            <a:ext cx="165861" cy="174498"/>
          </a:xfrm>
          <a:custGeom>
            <a:avLst/>
            <a:gdLst/>
            <a:ahLst/>
            <a:cxnLst/>
            <a:rect l="l" t="t" r="r" b="b"/>
            <a:pathLst>
              <a:path w="165861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2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1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4" y="168782"/>
                </a:lnTo>
                <a:lnTo>
                  <a:pt x="45592" y="101600"/>
                </a:lnTo>
                <a:lnTo>
                  <a:pt x="44957" y="94487"/>
                </a:lnTo>
                <a:lnTo>
                  <a:pt x="44957" y="78739"/>
                </a:lnTo>
                <a:lnTo>
                  <a:pt x="45719" y="71374"/>
                </a:lnTo>
                <a:lnTo>
                  <a:pt x="47243" y="64896"/>
                </a:lnTo>
                <a:lnTo>
                  <a:pt x="48894" y="58546"/>
                </a:lnTo>
                <a:lnTo>
                  <a:pt x="51181" y="53086"/>
                </a:lnTo>
                <a:lnTo>
                  <a:pt x="54356" y="48513"/>
                </a:lnTo>
                <a:lnTo>
                  <a:pt x="57403" y="43941"/>
                </a:lnTo>
                <a:lnTo>
                  <a:pt x="61467" y="40512"/>
                </a:lnTo>
                <a:lnTo>
                  <a:pt x="66293" y="38100"/>
                </a:lnTo>
                <a:lnTo>
                  <a:pt x="71119" y="35687"/>
                </a:lnTo>
                <a:lnTo>
                  <a:pt x="76834" y="34543"/>
                </a:lnTo>
                <a:lnTo>
                  <a:pt x="90550" y="34543"/>
                </a:lnTo>
                <a:lnTo>
                  <a:pt x="96646" y="35813"/>
                </a:lnTo>
                <a:lnTo>
                  <a:pt x="101345" y="38480"/>
                </a:lnTo>
                <a:lnTo>
                  <a:pt x="106171" y="41148"/>
                </a:lnTo>
                <a:lnTo>
                  <a:pt x="109981" y="44830"/>
                </a:lnTo>
                <a:lnTo>
                  <a:pt x="112902" y="49656"/>
                </a:lnTo>
                <a:lnTo>
                  <a:pt x="115823" y="54355"/>
                </a:lnTo>
                <a:lnTo>
                  <a:pt x="117856" y="59943"/>
                </a:lnTo>
                <a:lnTo>
                  <a:pt x="119125" y="66293"/>
                </a:lnTo>
                <a:lnTo>
                  <a:pt x="120268" y="72770"/>
                </a:lnTo>
                <a:lnTo>
                  <a:pt x="120903" y="79755"/>
                </a:lnTo>
                <a:lnTo>
                  <a:pt x="120903" y="95630"/>
                </a:lnTo>
                <a:lnTo>
                  <a:pt x="120141" y="102869"/>
                </a:lnTo>
                <a:lnTo>
                  <a:pt x="118617" y="109346"/>
                </a:lnTo>
                <a:lnTo>
                  <a:pt x="117093" y="115824"/>
                </a:lnTo>
                <a:lnTo>
                  <a:pt x="114807" y="121285"/>
                </a:lnTo>
                <a:lnTo>
                  <a:pt x="111759" y="125729"/>
                </a:lnTo>
                <a:lnTo>
                  <a:pt x="108584" y="130301"/>
                </a:lnTo>
                <a:lnTo>
                  <a:pt x="104647" y="133730"/>
                </a:lnTo>
                <a:lnTo>
                  <a:pt x="99694" y="136016"/>
                </a:lnTo>
                <a:lnTo>
                  <a:pt x="94868" y="138429"/>
                </a:lnTo>
                <a:lnTo>
                  <a:pt x="89153" y="139573"/>
                </a:lnTo>
                <a:lnTo>
                  <a:pt x="75437" y="139573"/>
                </a:lnTo>
                <a:lnTo>
                  <a:pt x="69468" y="138302"/>
                </a:lnTo>
                <a:lnTo>
                  <a:pt x="64515" y="135762"/>
                </a:lnTo>
                <a:lnTo>
                  <a:pt x="59689" y="133095"/>
                </a:lnTo>
                <a:lnTo>
                  <a:pt x="55879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5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3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79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4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1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8" y="49149"/>
                </a:lnTo>
                <a:lnTo>
                  <a:pt x="153518" y="32115"/>
                </a:lnTo>
                <a:lnTo>
                  <a:pt x="146176" y="22225"/>
                </a:lnTo>
                <a:lnTo>
                  <a:pt x="132792" y="11355"/>
                </a:lnTo>
                <a:lnTo>
                  <a:pt x="120903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5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8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3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83714" y="1338834"/>
            <a:ext cx="147700" cy="171323"/>
          </a:xfrm>
          <a:custGeom>
            <a:avLst/>
            <a:gdLst/>
            <a:ahLst/>
            <a:cxnLst/>
            <a:rect l="l" t="t" r="r" b="b"/>
            <a:pathLst>
              <a:path w="147700" h="171323">
                <a:moveTo>
                  <a:pt x="124841" y="8636"/>
                </a:moveTo>
                <a:lnTo>
                  <a:pt x="117602" y="5206"/>
                </a:lnTo>
                <a:lnTo>
                  <a:pt x="116281" y="4598"/>
                </a:lnTo>
                <a:lnTo>
                  <a:pt x="104801" y="1162"/>
                </a:lnTo>
                <a:lnTo>
                  <a:pt x="91059" y="0"/>
                </a:lnTo>
                <a:lnTo>
                  <a:pt x="87879" y="83"/>
                </a:lnTo>
                <a:lnTo>
                  <a:pt x="75408" y="2135"/>
                </a:lnTo>
                <a:lnTo>
                  <a:pt x="63373" y="6985"/>
                </a:lnTo>
                <a:lnTo>
                  <a:pt x="57115" y="10660"/>
                </a:lnTo>
                <a:lnTo>
                  <a:pt x="47158" y="18220"/>
                </a:lnTo>
                <a:lnTo>
                  <a:pt x="37337" y="27812"/>
                </a:lnTo>
                <a:lnTo>
                  <a:pt x="37337" y="9905"/>
                </a:lnTo>
                <a:lnTo>
                  <a:pt x="33528" y="4699"/>
                </a:lnTo>
                <a:lnTo>
                  <a:pt x="25527" y="3175"/>
                </a:lnTo>
                <a:lnTo>
                  <a:pt x="22479" y="2920"/>
                </a:lnTo>
                <a:lnTo>
                  <a:pt x="15112" y="2920"/>
                </a:lnTo>
                <a:lnTo>
                  <a:pt x="7493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8" y="168528"/>
                </a:lnTo>
                <a:lnTo>
                  <a:pt x="4572" y="169799"/>
                </a:lnTo>
                <a:lnTo>
                  <a:pt x="8509" y="170814"/>
                </a:lnTo>
                <a:lnTo>
                  <a:pt x="11303" y="171068"/>
                </a:lnTo>
                <a:lnTo>
                  <a:pt x="14097" y="171323"/>
                </a:lnTo>
                <a:lnTo>
                  <a:pt x="29718" y="171323"/>
                </a:lnTo>
                <a:lnTo>
                  <a:pt x="32385" y="171068"/>
                </a:lnTo>
                <a:lnTo>
                  <a:pt x="35179" y="170814"/>
                </a:lnTo>
                <a:lnTo>
                  <a:pt x="39116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1721"/>
                </a:lnTo>
                <a:lnTo>
                  <a:pt x="49784" y="53975"/>
                </a:lnTo>
                <a:lnTo>
                  <a:pt x="55753" y="48132"/>
                </a:lnTo>
                <a:lnTo>
                  <a:pt x="61341" y="44068"/>
                </a:lnTo>
                <a:lnTo>
                  <a:pt x="67056" y="40004"/>
                </a:lnTo>
                <a:lnTo>
                  <a:pt x="72643" y="37973"/>
                </a:lnTo>
                <a:lnTo>
                  <a:pt x="82550" y="37973"/>
                </a:lnTo>
                <a:lnTo>
                  <a:pt x="86487" y="38862"/>
                </a:lnTo>
                <a:lnTo>
                  <a:pt x="89788" y="40512"/>
                </a:lnTo>
                <a:lnTo>
                  <a:pt x="93091" y="42163"/>
                </a:lnTo>
                <a:lnTo>
                  <a:pt x="95758" y="44576"/>
                </a:lnTo>
                <a:lnTo>
                  <a:pt x="97790" y="47625"/>
                </a:lnTo>
                <a:lnTo>
                  <a:pt x="99949" y="50673"/>
                </a:lnTo>
                <a:lnTo>
                  <a:pt x="101473" y="54355"/>
                </a:lnTo>
                <a:lnTo>
                  <a:pt x="102616" y="58674"/>
                </a:lnTo>
                <a:lnTo>
                  <a:pt x="103631" y="62864"/>
                </a:lnTo>
                <a:lnTo>
                  <a:pt x="104267" y="68833"/>
                </a:lnTo>
                <a:lnTo>
                  <a:pt x="104267" y="165735"/>
                </a:lnTo>
                <a:lnTo>
                  <a:pt x="105918" y="168528"/>
                </a:lnTo>
                <a:lnTo>
                  <a:pt x="108712" y="169799"/>
                </a:lnTo>
                <a:lnTo>
                  <a:pt x="112522" y="170814"/>
                </a:lnTo>
                <a:lnTo>
                  <a:pt x="115443" y="171068"/>
                </a:lnTo>
                <a:lnTo>
                  <a:pt x="118237" y="171323"/>
                </a:lnTo>
                <a:lnTo>
                  <a:pt x="133731" y="171323"/>
                </a:lnTo>
                <a:lnTo>
                  <a:pt x="136525" y="171068"/>
                </a:lnTo>
                <a:lnTo>
                  <a:pt x="139446" y="170814"/>
                </a:lnTo>
                <a:lnTo>
                  <a:pt x="143256" y="169799"/>
                </a:lnTo>
                <a:lnTo>
                  <a:pt x="146685" y="167639"/>
                </a:lnTo>
                <a:lnTo>
                  <a:pt x="147700" y="164591"/>
                </a:lnTo>
                <a:lnTo>
                  <a:pt x="147659" y="64983"/>
                </a:lnTo>
                <a:lnTo>
                  <a:pt x="146814" y="51678"/>
                </a:lnTo>
                <a:lnTo>
                  <a:pt x="144780" y="40258"/>
                </a:lnTo>
                <a:lnTo>
                  <a:pt x="142875" y="32257"/>
                </a:lnTo>
                <a:lnTo>
                  <a:pt x="139573" y="25273"/>
                </a:lnTo>
                <a:lnTo>
                  <a:pt x="135128" y="19303"/>
                </a:lnTo>
                <a:lnTo>
                  <a:pt x="130683" y="13462"/>
                </a:lnTo>
                <a:lnTo>
                  <a:pt x="124841" y="8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65197" y="1338834"/>
            <a:ext cx="144652" cy="174498"/>
          </a:xfrm>
          <a:custGeom>
            <a:avLst/>
            <a:gdLst/>
            <a:ahLst/>
            <a:cxnLst/>
            <a:rect l="l" t="t" r="r" b="b"/>
            <a:pathLst>
              <a:path w="144652" h="174498">
                <a:moveTo>
                  <a:pt x="70164" y="361"/>
                </a:moveTo>
                <a:lnTo>
                  <a:pt x="57481" y="2356"/>
                </a:lnTo>
                <a:lnTo>
                  <a:pt x="45846" y="6095"/>
                </a:lnTo>
                <a:lnTo>
                  <a:pt x="46862" y="54863"/>
                </a:lnTo>
                <a:lnTo>
                  <a:pt x="48386" y="50164"/>
                </a:lnTo>
                <a:lnTo>
                  <a:pt x="50418" y="45974"/>
                </a:lnTo>
                <a:lnTo>
                  <a:pt x="53212" y="42417"/>
                </a:lnTo>
                <a:lnTo>
                  <a:pt x="55879" y="38862"/>
                </a:lnTo>
                <a:lnTo>
                  <a:pt x="59308" y="36067"/>
                </a:lnTo>
                <a:lnTo>
                  <a:pt x="63372" y="34036"/>
                </a:lnTo>
                <a:lnTo>
                  <a:pt x="67436" y="31876"/>
                </a:lnTo>
                <a:lnTo>
                  <a:pt x="72262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4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0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4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3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79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0" y="153415"/>
                </a:lnTo>
                <a:lnTo>
                  <a:pt x="34482" y="163948"/>
                </a:lnTo>
                <a:lnTo>
                  <a:pt x="46608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6" y="174498"/>
                </a:lnTo>
                <a:lnTo>
                  <a:pt x="90296" y="174498"/>
                </a:lnTo>
                <a:lnTo>
                  <a:pt x="97535" y="173989"/>
                </a:lnTo>
                <a:lnTo>
                  <a:pt x="104266" y="172974"/>
                </a:lnTo>
                <a:lnTo>
                  <a:pt x="110870" y="171957"/>
                </a:lnTo>
                <a:lnTo>
                  <a:pt x="116839" y="170814"/>
                </a:lnTo>
                <a:lnTo>
                  <a:pt x="122046" y="169544"/>
                </a:lnTo>
                <a:lnTo>
                  <a:pt x="127253" y="168148"/>
                </a:lnTo>
                <a:lnTo>
                  <a:pt x="134873" y="165480"/>
                </a:lnTo>
                <a:lnTo>
                  <a:pt x="138302" y="164083"/>
                </a:lnTo>
                <a:lnTo>
                  <a:pt x="140334" y="162940"/>
                </a:lnTo>
                <a:lnTo>
                  <a:pt x="142875" y="159638"/>
                </a:lnTo>
                <a:lnTo>
                  <a:pt x="143890" y="156463"/>
                </a:lnTo>
                <a:lnTo>
                  <a:pt x="144271" y="153669"/>
                </a:lnTo>
                <a:lnTo>
                  <a:pt x="144525" y="149987"/>
                </a:lnTo>
                <a:lnTo>
                  <a:pt x="144652" y="142493"/>
                </a:lnTo>
                <a:lnTo>
                  <a:pt x="144398" y="138175"/>
                </a:lnTo>
                <a:lnTo>
                  <a:pt x="143890" y="134746"/>
                </a:lnTo>
                <a:lnTo>
                  <a:pt x="141731" y="131571"/>
                </a:lnTo>
                <a:lnTo>
                  <a:pt x="139064" y="130937"/>
                </a:lnTo>
                <a:lnTo>
                  <a:pt x="135127" y="131444"/>
                </a:lnTo>
                <a:lnTo>
                  <a:pt x="132333" y="132587"/>
                </a:lnTo>
                <a:lnTo>
                  <a:pt x="129539" y="133730"/>
                </a:lnTo>
                <a:lnTo>
                  <a:pt x="125983" y="134874"/>
                </a:lnTo>
                <a:lnTo>
                  <a:pt x="121792" y="136270"/>
                </a:lnTo>
                <a:lnTo>
                  <a:pt x="117601" y="137540"/>
                </a:lnTo>
                <a:lnTo>
                  <a:pt x="112648" y="138811"/>
                </a:lnTo>
                <a:lnTo>
                  <a:pt x="106806" y="139826"/>
                </a:lnTo>
                <a:lnTo>
                  <a:pt x="101091" y="140969"/>
                </a:lnTo>
                <a:lnTo>
                  <a:pt x="94360" y="141477"/>
                </a:lnTo>
                <a:lnTo>
                  <a:pt x="79247" y="141477"/>
                </a:lnTo>
                <a:lnTo>
                  <a:pt x="72770" y="140588"/>
                </a:lnTo>
                <a:lnTo>
                  <a:pt x="67436" y="138556"/>
                </a:lnTo>
                <a:lnTo>
                  <a:pt x="61975" y="136651"/>
                </a:lnTo>
                <a:lnTo>
                  <a:pt x="57657" y="133730"/>
                </a:lnTo>
                <a:lnTo>
                  <a:pt x="54228" y="129920"/>
                </a:lnTo>
                <a:lnTo>
                  <a:pt x="50800" y="126237"/>
                </a:lnTo>
                <a:lnTo>
                  <a:pt x="48259" y="121665"/>
                </a:lnTo>
                <a:lnTo>
                  <a:pt x="46735" y="116331"/>
                </a:lnTo>
                <a:lnTo>
                  <a:pt x="45211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7" y="98298"/>
                </a:lnTo>
                <a:lnTo>
                  <a:pt x="141916" y="31818"/>
                </a:lnTo>
                <a:lnTo>
                  <a:pt x="134746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0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6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06253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07113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67787" y="1345057"/>
            <a:ext cx="51054" cy="167095"/>
          </a:xfrm>
          <a:custGeom>
            <a:avLst/>
            <a:gdLst/>
            <a:ahLst/>
            <a:cxnLst/>
            <a:rect l="l" t="t" r="r" b="b"/>
            <a:pathLst>
              <a:path w="51054" h="167095">
                <a:moveTo>
                  <a:pt x="4409" y="119836"/>
                </a:moveTo>
                <a:lnTo>
                  <a:pt x="8677" y="132073"/>
                </a:lnTo>
                <a:lnTo>
                  <a:pt x="14605" y="142875"/>
                </a:lnTo>
                <a:lnTo>
                  <a:pt x="24108" y="153954"/>
                </a:lnTo>
                <a:lnTo>
                  <a:pt x="34543" y="161416"/>
                </a:lnTo>
                <a:lnTo>
                  <a:pt x="38867" y="163556"/>
                </a:lnTo>
                <a:lnTo>
                  <a:pt x="50722" y="167095"/>
                </a:lnTo>
                <a:lnTo>
                  <a:pt x="51054" y="115442"/>
                </a:lnTo>
                <a:lnTo>
                  <a:pt x="48640" y="110616"/>
                </a:lnTo>
                <a:lnTo>
                  <a:pt x="46862" y="105155"/>
                </a:lnTo>
                <a:lnTo>
                  <a:pt x="45846" y="99059"/>
                </a:lnTo>
                <a:lnTo>
                  <a:pt x="44831" y="92963"/>
                </a:lnTo>
                <a:lnTo>
                  <a:pt x="44323" y="86613"/>
                </a:lnTo>
                <a:lnTo>
                  <a:pt x="44323" y="74040"/>
                </a:lnTo>
                <a:lnTo>
                  <a:pt x="38481" y="0"/>
                </a:lnTo>
                <a:lnTo>
                  <a:pt x="25938" y="8390"/>
                </a:lnTo>
                <a:lnTo>
                  <a:pt x="17271" y="17906"/>
                </a:lnTo>
                <a:lnTo>
                  <a:pt x="14357" y="22208"/>
                </a:lnTo>
                <a:lnTo>
                  <a:pt x="8679" y="33292"/>
                </a:lnTo>
                <a:lnTo>
                  <a:pt x="4318" y="45973"/>
                </a:lnTo>
                <a:lnTo>
                  <a:pt x="1979" y="56963"/>
                </a:lnTo>
                <a:lnTo>
                  <a:pt x="489" y="69540"/>
                </a:lnTo>
                <a:lnTo>
                  <a:pt x="0" y="83057"/>
                </a:lnTo>
                <a:lnTo>
                  <a:pt x="179" y="90831"/>
                </a:lnTo>
                <a:lnTo>
                  <a:pt x="1294" y="103553"/>
                </a:lnTo>
                <a:lnTo>
                  <a:pt x="3429" y="115823"/>
                </a:lnTo>
                <a:lnTo>
                  <a:pt x="4409" y="119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06268" y="1268602"/>
            <a:ext cx="116967" cy="244729"/>
          </a:xfrm>
          <a:custGeom>
            <a:avLst/>
            <a:gdLst/>
            <a:ahLst/>
            <a:cxnLst/>
            <a:rect l="l" t="t" r="r" b="b"/>
            <a:pathLst>
              <a:path w="116967" h="244729">
                <a:moveTo>
                  <a:pt x="25907" y="244729"/>
                </a:moveTo>
                <a:lnTo>
                  <a:pt x="30691" y="244562"/>
                </a:lnTo>
                <a:lnTo>
                  <a:pt x="43350" y="242353"/>
                </a:lnTo>
                <a:lnTo>
                  <a:pt x="54990" y="237617"/>
                </a:lnTo>
                <a:lnTo>
                  <a:pt x="60358" y="234406"/>
                </a:lnTo>
                <a:lnTo>
                  <a:pt x="70400" y="226918"/>
                </a:lnTo>
                <a:lnTo>
                  <a:pt x="80009" y="217677"/>
                </a:lnTo>
                <a:lnTo>
                  <a:pt x="80009" y="234823"/>
                </a:lnTo>
                <a:lnTo>
                  <a:pt x="81025" y="237998"/>
                </a:lnTo>
                <a:lnTo>
                  <a:pt x="84074" y="240157"/>
                </a:lnTo>
                <a:lnTo>
                  <a:pt x="87502" y="241173"/>
                </a:lnTo>
                <a:lnTo>
                  <a:pt x="92075" y="241681"/>
                </a:lnTo>
                <a:lnTo>
                  <a:pt x="105156" y="241681"/>
                </a:lnTo>
                <a:lnTo>
                  <a:pt x="109855" y="241173"/>
                </a:lnTo>
                <a:lnTo>
                  <a:pt x="113156" y="240157"/>
                </a:lnTo>
                <a:lnTo>
                  <a:pt x="116077" y="237998"/>
                </a:lnTo>
                <a:lnTo>
                  <a:pt x="116967" y="234823"/>
                </a:lnTo>
                <a:lnTo>
                  <a:pt x="116967" y="6223"/>
                </a:lnTo>
                <a:lnTo>
                  <a:pt x="115188" y="3301"/>
                </a:lnTo>
                <a:lnTo>
                  <a:pt x="112521" y="1905"/>
                </a:lnTo>
                <a:lnTo>
                  <a:pt x="108712" y="762"/>
                </a:lnTo>
                <a:lnTo>
                  <a:pt x="105918" y="381"/>
                </a:lnTo>
                <a:lnTo>
                  <a:pt x="103124" y="0"/>
                </a:lnTo>
                <a:lnTo>
                  <a:pt x="87502" y="0"/>
                </a:lnTo>
                <a:lnTo>
                  <a:pt x="84708" y="381"/>
                </a:lnTo>
                <a:lnTo>
                  <a:pt x="81914" y="762"/>
                </a:lnTo>
                <a:lnTo>
                  <a:pt x="78105" y="1905"/>
                </a:lnTo>
                <a:lnTo>
                  <a:pt x="74549" y="4191"/>
                </a:lnTo>
                <a:lnTo>
                  <a:pt x="73659" y="7366"/>
                </a:lnTo>
                <a:lnTo>
                  <a:pt x="73659" y="91059"/>
                </a:lnTo>
                <a:lnTo>
                  <a:pt x="73128" y="90540"/>
                </a:lnTo>
                <a:lnTo>
                  <a:pt x="62916" y="81878"/>
                </a:lnTo>
                <a:lnTo>
                  <a:pt x="52705" y="75564"/>
                </a:lnTo>
                <a:lnTo>
                  <a:pt x="45593" y="72009"/>
                </a:lnTo>
                <a:lnTo>
                  <a:pt x="37718" y="70231"/>
                </a:lnTo>
                <a:lnTo>
                  <a:pt x="29082" y="70231"/>
                </a:lnTo>
                <a:lnTo>
                  <a:pt x="24333" y="70368"/>
                </a:lnTo>
                <a:lnTo>
                  <a:pt x="11442" y="72309"/>
                </a:lnTo>
                <a:lnTo>
                  <a:pt x="0" y="76454"/>
                </a:lnTo>
                <a:lnTo>
                  <a:pt x="5842" y="150495"/>
                </a:lnTo>
                <a:lnTo>
                  <a:pt x="6476" y="144525"/>
                </a:lnTo>
                <a:lnTo>
                  <a:pt x="7619" y="138684"/>
                </a:lnTo>
                <a:lnTo>
                  <a:pt x="8889" y="132842"/>
                </a:lnTo>
                <a:lnTo>
                  <a:pt x="10668" y="127508"/>
                </a:lnTo>
                <a:lnTo>
                  <a:pt x="13207" y="122809"/>
                </a:lnTo>
                <a:lnTo>
                  <a:pt x="15748" y="118110"/>
                </a:lnTo>
                <a:lnTo>
                  <a:pt x="19050" y="114300"/>
                </a:lnTo>
                <a:lnTo>
                  <a:pt x="23113" y="111379"/>
                </a:lnTo>
                <a:lnTo>
                  <a:pt x="27177" y="108585"/>
                </a:lnTo>
                <a:lnTo>
                  <a:pt x="32131" y="107187"/>
                </a:lnTo>
                <a:lnTo>
                  <a:pt x="43942" y="107187"/>
                </a:lnTo>
                <a:lnTo>
                  <a:pt x="49911" y="109220"/>
                </a:lnTo>
                <a:lnTo>
                  <a:pt x="55752" y="113411"/>
                </a:lnTo>
                <a:lnTo>
                  <a:pt x="64521" y="121051"/>
                </a:lnTo>
                <a:lnTo>
                  <a:pt x="73659" y="131445"/>
                </a:lnTo>
                <a:lnTo>
                  <a:pt x="73659" y="182752"/>
                </a:lnTo>
                <a:lnTo>
                  <a:pt x="69976" y="187451"/>
                </a:lnTo>
                <a:lnTo>
                  <a:pt x="66548" y="191262"/>
                </a:lnTo>
                <a:lnTo>
                  <a:pt x="63373" y="194437"/>
                </a:lnTo>
                <a:lnTo>
                  <a:pt x="60325" y="197612"/>
                </a:lnTo>
                <a:lnTo>
                  <a:pt x="57276" y="200279"/>
                </a:lnTo>
                <a:lnTo>
                  <a:pt x="54356" y="202184"/>
                </a:lnTo>
                <a:lnTo>
                  <a:pt x="51307" y="204216"/>
                </a:lnTo>
                <a:lnTo>
                  <a:pt x="48513" y="205612"/>
                </a:lnTo>
                <a:lnTo>
                  <a:pt x="45593" y="206501"/>
                </a:lnTo>
                <a:lnTo>
                  <a:pt x="42799" y="207263"/>
                </a:lnTo>
                <a:lnTo>
                  <a:pt x="39877" y="207772"/>
                </a:lnTo>
                <a:lnTo>
                  <a:pt x="30861" y="207772"/>
                </a:lnTo>
                <a:lnTo>
                  <a:pt x="25907" y="206248"/>
                </a:lnTo>
                <a:lnTo>
                  <a:pt x="21970" y="203454"/>
                </a:lnTo>
                <a:lnTo>
                  <a:pt x="18033" y="200533"/>
                </a:lnTo>
                <a:lnTo>
                  <a:pt x="14858" y="196723"/>
                </a:lnTo>
                <a:lnTo>
                  <a:pt x="12573" y="191897"/>
                </a:lnTo>
                <a:lnTo>
                  <a:pt x="12241" y="243549"/>
                </a:lnTo>
                <a:lnTo>
                  <a:pt x="25907" y="2447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58033" y="1338834"/>
            <a:ext cx="144653" cy="174498"/>
          </a:xfrm>
          <a:custGeom>
            <a:avLst/>
            <a:gdLst/>
            <a:ahLst/>
            <a:cxnLst/>
            <a:rect l="l" t="t" r="r" b="b"/>
            <a:pathLst>
              <a:path w="144653" h="174498">
                <a:moveTo>
                  <a:pt x="70164" y="361"/>
                </a:moveTo>
                <a:lnTo>
                  <a:pt x="57481" y="2356"/>
                </a:lnTo>
                <a:lnTo>
                  <a:pt x="45847" y="6095"/>
                </a:lnTo>
                <a:lnTo>
                  <a:pt x="46862" y="54863"/>
                </a:lnTo>
                <a:lnTo>
                  <a:pt x="48387" y="50164"/>
                </a:lnTo>
                <a:lnTo>
                  <a:pt x="50418" y="45974"/>
                </a:lnTo>
                <a:lnTo>
                  <a:pt x="53212" y="42417"/>
                </a:lnTo>
                <a:lnTo>
                  <a:pt x="55880" y="38862"/>
                </a:lnTo>
                <a:lnTo>
                  <a:pt x="59309" y="36067"/>
                </a:lnTo>
                <a:lnTo>
                  <a:pt x="63373" y="34036"/>
                </a:lnTo>
                <a:lnTo>
                  <a:pt x="67437" y="31876"/>
                </a:lnTo>
                <a:lnTo>
                  <a:pt x="72262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5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0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5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4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80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0" y="153415"/>
                </a:lnTo>
                <a:lnTo>
                  <a:pt x="34482" y="163948"/>
                </a:lnTo>
                <a:lnTo>
                  <a:pt x="46609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7" y="174498"/>
                </a:lnTo>
                <a:lnTo>
                  <a:pt x="90297" y="174498"/>
                </a:lnTo>
                <a:lnTo>
                  <a:pt x="97536" y="173989"/>
                </a:lnTo>
                <a:lnTo>
                  <a:pt x="104267" y="172974"/>
                </a:lnTo>
                <a:lnTo>
                  <a:pt x="110871" y="171957"/>
                </a:lnTo>
                <a:lnTo>
                  <a:pt x="116840" y="170814"/>
                </a:lnTo>
                <a:lnTo>
                  <a:pt x="122047" y="169544"/>
                </a:lnTo>
                <a:lnTo>
                  <a:pt x="127254" y="168148"/>
                </a:lnTo>
                <a:lnTo>
                  <a:pt x="134874" y="165480"/>
                </a:lnTo>
                <a:lnTo>
                  <a:pt x="138303" y="164083"/>
                </a:lnTo>
                <a:lnTo>
                  <a:pt x="140335" y="162940"/>
                </a:lnTo>
                <a:lnTo>
                  <a:pt x="142875" y="159638"/>
                </a:lnTo>
                <a:lnTo>
                  <a:pt x="143891" y="156463"/>
                </a:lnTo>
                <a:lnTo>
                  <a:pt x="144272" y="153669"/>
                </a:lnTo>
                <a:lnTo>
                  <a:pt x="144525" y="149987"/>
                </a:lnTo>
                <a:lnTo>
                  <a:pt x="144653" y="145287"/>
                </a:lnTo>
                <a:lnTo>
                  <a:pt x="144653" y="142493"/>
                </a:lnTo>
                <a:lnTo>
                  <a:pt x="144399" y="138175"/>
                </a:lnTo>
                <a:lnTo>
                  <a:pt x="143891" y="134746"/>
                </a:lnTo>
                <a:lnTo>
                  <a:pt x="141731" y="131571"/>
                </a:lnTo>
                <a:lnTo>
                  <a:pt x="139065" y="130937"/>
                </a:lnTo>
                <a:lnTo>
                  <a:pt x="135128" y="131444"/>
                </a:lnTo>
                <a:lnTo>
                  <a:pt x="132334" y="132587"/>
                </a:lnTo>
                <a:lnTo>
                  <a:pt x="129540" y="133730"/>
                </a:lnTo>
                <a:lnTo>
                  <a:pt x="125984" y="134874"/>
                </a:lnTo>
                <a:lnTo>
                  <a:pt x="121793" y="136270"/>
                </a:lnTo>
                <a:lnTo>
                  <a:pt x="117602" y="137540"/>
                </a:lnTo>
                <a:lnTo>
                  <a:pt x="112649" y="138811"/>
                </a:lnTo>
                <a:lnTo>
                  <a:pt x="106806" y="139826"/>
                </a:lnTo>
                <a:lnTo>
                  <a:pt x="101092" y="140969"/>
                </a:lnTo>
                <a:lnTo>
                  <a:pt x="94361" y="141477"/>
                </a:lnTo>
                <a:lnTo>
                  <a:pt x="79248" y="141477"/>
                </a:lnTo>
                <a:lnTo>
                  <a:pt x="72771" y="140588"/>
                </a:lnTo>
                <a:lnTo>
                  <a:pt x="67437" y="138556"/>
                </a:lnTo>
                <a:lnTo>
                  <a:pt x="61975" y="136651"/>
                </a:lnTo>
                <a:lnTo>
                  <a:pt x="57658" y="133730"/>
                </a:lnTo>
                <a:lnTo>
                  <a:pt x="54229" y="129920"/>
                </a:lnTo>
                <a:lnTo>
                  <a:pt x="50800" y="126237"/>
                </a:lnTo>
                <a:lnTo>
                  <a:pt x="48260" y="121665"/>
                </a:lnTo>
                <a:lnTo>
                  <a:pt x="46736" y="116331"/>
                </a:lnTo>
                <a:lnTo>
                  <a:pt x="45212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8" y="98298"/>
                </a:lnTo>
                <a:lnTo>
                  <a:pt x="141916" y="31818"/>
                </a:lnTo>
                <a:lnTo>
                  <a:pt x="134747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1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7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99089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99949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45358" y="1267967"/>
            <a:ext cx="43688" cy="242189"/>
          </a:xfrm>
          <a:custGeom>
            <a:avLst/>
            <a:gdLst/>
            <a:ahLst/>
            <a:cxnLst/>
            <a:rect l="l" t="t" r="r" b="b"/>
            <a:pathLst>
              <a:path w="43688" h="242189">
                <a:moveTo>
                  <a:pt x="1778" y="239395"/>
                </a:moveTo>
                <a:lnTo>
                  <a:pt x="4572" y="240665"/>
                </a:lnTo>
                <a:lnTo>
                  <a:pt x="8508" y="241681"/>
                </a:lnTo>
                <a:lnTo>
                  <a:pt x="11303" y="241935"/>
                </a:lnTo>
                <a:lnTo>
                  <a:pt x="14096" y="242189"/>
                </a:lnTo>
                <a:lnTo>
                  <a:pt x="29718" y="242189"/>
                </a:lnTo>
                <a:lnTo>
                  <a:pt x="32384" y="241935"/>
                </a:lnTo>
                <a:lnTo>
                  <a:pt x="35179" y="241681"/>
                </a:lnTo>
                <a:lnTo>
                  <a:pt x="39116" y="240665"/>
                </a:lnTo>
                <a:lnTo>
                  <a:pt x="42671" y="238506"/>
                </a:lnTo>
                <a:lnTo>
                  <a:pt x="43688" y="235458"/>
                </a:lnTo>
                <a:lnTo>
                  <a:pt x="43688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4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6" y="0"/>
                </a:lnTo>
                <a:lnTo>
                  <a:pt x="8508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8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17189" y="1284986"/>
            <a:ext cx="186309" cy="224281"/>
          </a:xfrm>
          <a:custGeom>
            <a:avLst/>
            <a:gdLst/>
            <a:ahLst/>
            <a:cxnLst/>
            <a:rect l="l" t="t" r="r" b="b"/>
            <a:pathLst>
              <a:path w="186309" h="224281">
                <a:moveTo>
                  <a:pt x="134874" y="144399"/>
                </a:moveTo>
                <a:lnTo>
                  <a:pt x="134191" y="146632"/>
                </a:lnTo>
                <a:lnTo>
                  <a:pt x="129047" y="158679"/>
                </a:lnTo>
                <a:lnTo>
                  <a:pt x="122047" y="168783"/>
                </a:lnTo>
                <a:lnTo>
                  <a:pt x="112238" y="177452"/>
                </a:lnTo>
                <a:lnTo>
                  <a:pt x="100711" y="183387"/>
                </a:lnTo>
                <a:lnTo>
                  <a:pt x="95144" y="185204"/>
                </a:lnTo>
                <a:lnTo>
                  <a:pt x="83065" y="187477"/>
                </a:lnTo>
                <a:lnTo>
                  <a:pt x="95336" y="222597"/>
                </a:lnTo>
                <a:lnTo>
                  <a:pt x="107387" y="220589"/>
                </a:lnTo>
                <a:lnTo>
                  <a:pt x="118490" y="217804"/>
                </a:lnTo>
                <a:lnTo>
                  <a:pt x="134477" y="211523"/>
                </a:lnTo>
                <a:lnTo>
                  <a:pt x="145404" y="205153"/>
                </a:lnTo>
                <a:lnTo>
                  <a:pt x="155194" y="197485"/>
                </a:lnTo>
                <a:lnTo>
                  <a:pt x="166191" y="184938"/>
                </a:lnTo>
                <a:lnTo>
                  <a:pt x="172845" y="174015"/>
                </a:lnTo>
                <a:lnTo>
                  <a:pt x="178308" y="161671"/>
                </a:lnTo>
                <a:lnTo>
                  <a:pt x="182241" y="148347"/>
                </a:lnTo>
                <a:lnTo>
                  <a:pt x="184501" y="136184"/>
                </a:lnTo>
                <a:lnTo>
                  <a:pt x="185857" y="123012"/>
                </a:lnTo>
                <a:lnTo>
                  <a:pt x="186309" y="108838"/>
                </a:lnTo>
                <a:lnTo>
                  <a:pt x="186021" y="98469"/>
                </a:lnTo>
                <a:lnTo>
                  <a:pt x="184724" y="85332"/>
                </a:lnTo>
                <a:lnTo>
                  <a:pt x="182369" y="73116"/>
                </a:lnTo>
                <a:lnTo>
                  <a:pt x="178943" y="61849"/>
                </a:lnTo>
                <a:lnTo>
                  <a:pt x="172371" y="47683"/>
                </a:lnTo>
                <a:lnTo>
                  <a:pt x="165399" y="37095"/>
                </a:lnTo>
                <a:lnTo>
                  <a:pt x="157099" y="27812"/>
                </a:lnTo>
                <a:lnTo>
                  <a:pt x="145341" y="18304"/>
                </a:lnTo>
                <a:lnTo>
                  <a:pt x="134281" y="11996"/>
                </a:lnTo>
                <a:lnTo>
                  <a:pt x="121920" y="6985"/>
                </a:lnTo>
                <a:lnTo>
                  <a:pt x="110481" y="3819"/>
                </a:lnTo>
                <a:lnTo>
                  <a:pt x="98443" y="1689"/>
                </a:lnTo>
                <a:lnTo>
                  <a:pt x="85288" y="420"/>
                </a:lnTo>
                <a:lnTo>
                  <a:pt x="70993" y="0"/>
                </a:lnTo>
                <a:lnTo>
                  <a:pt x="9651" y="0"/>
                </a:lnTo>
                <a:lnTo>
                  <a:pt x="6476" y="1015"/>
                </a:lnTo>
                <a:lnTo>
                  <a:pt x="3810" y="3301"/>
                </a:lnTo>
                <a:lnTo>
                  <a:pt x="1270" y="5587"/>
                </a:lnTo>
                <a:lnTo>
                  <a:pt x="0" y="9271"/>
                </a:lnTo>
                <a:lnTo>
                  <a:pt x="0" y="215011"/>
                </a:lnTo>
                <a:lnTo>
                  <a:pt x="1270" y="218693"/>
                </a:lnTo>
                <a:lnTo>
                  <a:pt x="3810" y="220979"/>
                </a:lnTo>
                <a:lnTo>
                  <a:pt x="6476" y="223138"/>
                </a:lnTo>
                <a:lnTo>
                  <a:pt x="9651" y="224281"/>
                </a:lnTo>
                <a:lnTo>
                  <a:pt x="67056" y="224281"/>
                </a:lnTo>
                <a:lnTo>
                  <a:pt x="69087" y="188213"/>
                </a:lnTo>
                <a:lnTo>
                  <a:pt x="45338" y="188213"/>
                </a:lnTo>
                <a:lnTo>
                  <a:pt x="45338" y="35687"/>
                </a:lnTo>
                <a:lnTo>
                  <a:pt x="68452" y="35687"/>
                </a:lnTo>
                <a:lnTo>
                  <a:pt x="78842" y="36073"/>
                </a:lnTo>
                <a:lnTo>
                  <a:pt x="91695" y="37926"/>
                </a:lnTo>
                <a:lnTo>
                  <a:pt x="102362" y="41275"/>
                </a:lnTo>
                <a:lnTo>
                  <a:pt x="114457" y="48328"/>
                </a:lnTo>
                <a:lnTo>
                  <a:pt x="123444" y="57023"/>
                </a:lnTo>
                <a:lnTo>
                  <a:pt x="130895" y="68545"/>
                </a:lnTo>
                <a:lnTo>
                  <a:pt x="135509" y="80772"/>
                </a:lnTo>
                <a:lnTo>
                  <a:pt x="136506" y="84887"/>
                </a:lnTo>
                <a:lnTo>
                  <a:pt x="138510" y="97250"/>
                </a:lnTo>
                <a:lnTo>
                  <a:pt x="139191" y="110362"/>
                </a:lnTo>
                <a:lnTo>
                  <a:pt x="138907" y="120122"/>
                </a:lnTo>
                <a:lnTo>
                  <a:pt x="137497" y="132906"/>
                </a:lnTo>
                <a:lnTo>
                  <a:pt x="134874" y="144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84245" y="1472463"/>
            <a:ext cx="28280" cy="36804"/>
          </a:xfrm>
          <a:custGeom>
            <a:avLst/>
            <a:gdLst/>
            <a:ahLst/>
            <a:cxnLst/>
            <a:rect l="l" t="t" r="r" b="b"/>
            <a:pathLst>
              <a:path w="28280" h="36804">
                <a:moveTo>
                  <a:pt x="0" y="36804"/>
                </a:moveTo>
                <a:lnTo>
                  <a:pt x="1197" y="36801"/>
                </a:lnTo>
                <a:lnTo>
                  <a:pt x="15246" y="36349"/>
                </a:lnTo>
                <a:lnTo>
                  <a:pt x="28280" y="35119"/>
                </a:lnTo>
                <a:lnTo>
                  <a:pt x="16009" y="0"/>
                </a:lnTo>
                <a:lnTo>
                  <a:pt x="2031" y="736"/>
                </a:lnTo>
                <a:lnTo>
                  <a:pt x="0" y="368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29533" y="1338834"/>
            <a:ext cx="144652" cy="174498"/>
          </a:xfrm>
          <a:custGeom>
            <a:avLst/>
            <a:gdLst/>
            <a:ahLst/>
            <a:cxnLst/>
            <a:rect l="l" t="t" r="r" b="b"/>
            <a:pathLst>
              <a:path w="144652" h="174498">
                <a:moveTo>
                  <a:pt x="70164" y="361"/>
                </a:moveTo>
                <a:lnTo>
                  <a:pt x="57481" y="2356"/>
                </a:lnTo>
                <a:lnTo>
                  <a:pt x="45846" y="6095"/>
                </a:lnTo>
                <a:lnTo>
                  <a:pt x="46862" y="54863"/>
                </a:lnTo>
                <a:lnTo>
                  <a:pt x="48387" y="50164"/>
                </a:lnTo>
                <a:lnTo>
                  <a:pt x="50418" y="45974"/>
                </a:lnTo>
                <a:lnTo>
                  <a:pt x="53212" y="42417"/>
                </a:lnTo>
                <a:lnTo>
                  <a:pt x="55879" y="38862"/>
                </a:lnTo>
                <a:lnTo>
                  <a:pt x="59308" y="36067"/>
                </a:lnTo>
                <a:lnTo>
                  <a:pt x="63372" y="34036"/>
                </a:lnTo>
                <a:lnTo>
                  <a:pt x="67437" y="31876"/>
                </a:lnTo>
                <a:lnTo>
                  <a:pt x="72262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4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0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4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3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79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0" y="153415"/>
                </a:lnTo>
                <a:lnTo>
                  <a:pt x="34482" y="163948"/>
                </a:lnTo>
                <a:lnTo>
                  <a:pt x="46608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6" y="174498"/>
                </a:lnTo>
                <a:lnTo>
                  <a:pt x="90296" y="174498"/>
                </a:lnTo>
                <a:lnTo>
                  <a:pt x="97536" y="173989"/>
                </a:lnTo>
                <a:lnTo>
                  <a:pt x="104266" y="172974"/>
                </a:lnTo>
                <a:lnTo>
                  <a:pt x="110870" y="171957"/>
                </a:lnTo>
                <a:lnTo>
                  <a:pt x="116839" y="170814"/>
                </a:lnTo>
                <a:lnTo>
                  <a:pt x="122046" y="169544"/>
                </a:lnTo>
                <a:lnTo>
                  <a:pt x="127253" y="168148"/>
                </a:lnTo>
                <a:lnTo>
                  <a:pt x="134874" y="165480"/>
                </a:lnTo>
                <a:lnTo>
                  <a:pt x="138302" y="164083"/>
                </a:lnTo>
                <a:lnTo>
                  <a:pt x="140334" y="162940"/>
                </a:lnTo>
                <a:lnTo>
                  <a:pt x="142875" y="159638"/>
                </a:lnTo>
                <a:lnTo>
                  <a:pt x="143890" y="156463"/>
                </a:lnTo>
                <a:lnTo>
                  <a:pt x="144271" y="153669"/>
                </a:lnTo>
                <a:lnTo>
                  <a:pt x="144525" y="149987"/>
                </a:lnTo>
                <a:lnTo>
                  <a:pt x="144652" y="142493"/>
                </a:lnTo>
                <a:lnTo>
                  <a:pt x="144399" y="138175"/>
                </a:lnTo>
                <a:lnTo>
                  <a:pt x="143890" y="134746"/>
                </a:lnTo>
                <a:lnTo>
                  <a:pt x="141731" y="131571"/>
                </a:lnTo>
                <a:lnTo>
                  <a:pt x="139064" y="130937"/>
                </a:lnTo>
                <a:lnTo>
                  <a:pt x="135127" y="131444"/>
                </a:lnTo>
                <a:lnTo>
                  <a:pt x="132333" y="132587"/>
                </a:lnTo>
                <a:lnTo>
                  <a:pt x="129539" y="133730"/>
                </a:lnTo>
                <a:lnTo>
                  <a:pt x="125983" y="134874"/>
                </a:lnTo>
                <a:lnTo>
                  <a:pt x="121792" y="136270"/>
                </a:lnTo>
                <a:lnTo>
                  <a:pt x="117601" y="137540"/>
                </a:lnTo>
                <a:lnTo>
                  <a:pt x="112649" y="138811"/>
                </a:lnTo>
                <a:lnTo>
                  <a:pt x="106806" y="139826"/>
                </a:lnTo>
                <a:lnTo>
                  <a:pt x="101091" y="140969"/>
                </a:lnTo>
                <a:lnTo>
                  <a:pt x="94361" y="141477"/>
                </a:lnTo>
                <a:lnTo>
                  <a:pt x="79247" y="141477"/>
                </a:lnTo>
                <a:lnTo>
                  <a:pt x="72770" y="140588"/>
                </a:lnTo>
                <a:lnTo>
                  <a:pt x="67437" y="138556"/>
                </a:lnTo>
                <a:lnTo>
                  <a:pt x="61975" y="136651"/>
                </a:lnTo>
                <a:lnTo>
                  <a:pt x="57657" y="133730"/>
                </a:lnTo>
                <a:lnTo>
                  <a:pt x="54228" y="129920"/>
                </a:lnTo>
                <a:lnTo>
                  <a:pt x="50800" y="126237"/>
                </a:lnTo>
                <a:lnTo>
                  <a:pt x="48259" y="121665"/>
                </a:lnTo>
                <a:lnTo>
                  <a:pt x="46736" y="116331"/>
                </a:lnTo>
                <a:lnTo>
                  <a:pt x="45212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7" y="98298"/>
                </a:lnTo>
                <a:lnTo>
                  <a:pt x="141916" y="31818"/>
                </a:lnTo>
                <a:lnTo>
                  <a:pt x="134746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0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6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70589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71449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08603" y="1338834"/>
            <a:ext cx="108458" cy="103758"/>
          </a:xfrm>
          <a:custGeom>
            <a:avLst/>
            <a:gdLst/>
            <a:ahLst/>
            <a:cxnLst/>
            <a:rect l="l" t="t" r="r" b="b"/>
            <a:pathLst>
              <a:path w="108458" h="103758">
                <a:moveTo>
                  <a:pt x="0" y="50164"/>
                </a:moveTo>
                <a:lnTo>
                  <a:pt x="0" y="57403"/>
                </a:lnTo>
                <a:lnTo>
                  <a:pt x="1016" y="63626"/>
                </a:lnTo>
                <a:lnTo>
                  <a:pt x="3175" y="68833"/>
                </a:lnTo>
                <a:lnTo>
                  <a:pt x="5334" y="74040"/>
                </a:lnTo>
                <a:lnTo>
                  <a:pt x="8127" y="78486"/>
                </a:lnTo>
                <a:lnTo>
                  <a:pt x="11684" y="82168"/>
                </a:lnTo>
                <a:lnTo>
                  <a:pt x="15239" y="85851"/>
                </a:lnTo>
                <a:lnTo>
                  <a:pt x="19176" y="89026"/>
                </a:lnTo>
                <a:lnTo>
                  <a:pt x="23622" y="91566"/>
                </a:lnTo>
                <a:lnTo>
                  <a:pt x="28067" y="94106"/>
                </a:lnTo>
                <a:lnTo>
                  <a:pt x="32638" y="96392"/>
                </a:lnTo>
                <a:lnTo>
                  <a:pt x="37337" y="98298"/>
                </a:lnTo>
                <a:lnTo>
                  <a:pt x="42037" y="100329"/>
                </a:lnTo>
                <a:lnTo>
                  <a:pt x="46609" y="102107"/>
                </a:lnTo>
                <a:lnTo>
                  <a:pt x="51054" y="103758"/>
                </a:lnTo>
                <a:lnTo>
                  <a:pt x="49402" y="60960"/>
                </a:lnTo>
                <a:lnTo>
                  <a:pt x="46482" y="58800"/>
                </a:lnTo>
                <a:lnTo>
                  <a:pt x="42163" y="53975"/>
                </a:lnTo>
                <a:lnTo>
                  <a:pt x="41021" y="50926"/>
                </a:lnTo>
                <a:lnTo>
                  <a:pt x="41021" y="47370"/>
                </a:lnTo>
                <a:lnTo>
                  <a:pt x="41529" y="42925"/>
                </a:lnTo>
                <a:lnTo>
                  <a:pt x="43307" y="38862"/>
                </a:lnTo>
                <a:lnTo>
                  <a:pt x="46609" y="35560"/>
                </a:lnTo>
                <a:lnTo>
                  <a:pt x="50800" y="32892"/>
                </a:lnTo>
                <a:lnTo>
                  <a:pt x="53721" y="32130"/>
                </a:lnTo>
                <a:lnTo>
                  <a:pt x="56642" y="31241"/>
                </a:lnTo>
                <a:lnTo>
                  <a:pt x="59944" y="30861"/>
                </a:lnTo>
                <a:lnTo>
                  <a:pt x="69469" y="30861"/>
                </a:lnTo>
                <a:lnTo>
                  <a:pt x="74422" y="31495"/>
                </a:lnTo>
                <a:lnTo>
                  <a:pt x="78739" y="32765"/>
                </a:lnTo>
                <a:lnTo>
                  <a:pt x="83058" y="33908"/>
                </a:lnTo>
                <a:lnTo>
                  <a:pt x="86868" y="35178"/>
                </a:lnTo>
                <a:lnTo>
                  <a:pt x="90170" y="36575"/>
                </a:lnTo>
                <a:lnTo>
                  <a:pt x="93472" y="37973"/>
                </a:lnTo>
                <a:lnTo>
                  <a:pt x="96266" y="39242"/>
                </a:lnTo>
                <a:lnTo>
                  <a:pt x="100584" y="41782"/>
                </a:lnTo>
                <a:lnTo>
                  <a:pt x="103250" y="42290"/>
                </a:lnTo>
                <a:lnTo>
                  <a:pt x="106425" y="41275"/>
                </a:lnTo>
                <a:lnTo>
                  <a:pt x="107823" y="38226"/>
                </a:lnTo>
                <a:lnTo>
                  <a:pt x="108204" y="34670"/>
                </a:lnTo>
                <a:lnTo>
                  <a:pt x="108458" y="30225"/>
                </a:lnTo>
                <a:lnTo>
                  <a:pt x="108458" y="22225"/>
                </a:lnTo>
                <a:lnTo>
                  <a:pt x="108076" y="18668"/>
                </a:lnTo>
                <a:lnTo>
                  <a:pt x="106552" y="12826"/>
                </a:lnTo>
                <a:lnTo>
                  <a:pt x="104267" y="10160"/>
                </a:lnTo>
                <a:lnTo>
                  <a:pt x="101346" y="8254"/>
                </a:lnTo>
                <a:lnTo>
                  <a:pt x="96266" y="5841"/>
                </a:lnTo>
                <a:lnTo>
                  <a:pt x="89408" y="3682"/>
                </a:lnTo>
                <a:lnTo>
                  <a:pt x="85725" y="2666"/>
                </a:lnTo>
                <a:lnTo>
                  <a:pt x="81534" y="1777"/>
                </a:lnTo>
                <a:lnTo>
                  <a:pt x="76962" y="1015"/>
                </a:lnTo>
                <a:lnTo>
                  <a:pt x="72517" y="380"/>
                </a:lnTo>
                <a:lnTo>
                  <a:pt x="67691" y="0"/>
                </a:lnTo>
                <a:lnTo>
                  <a:pt x="61620" y="7"/>
                </a:lnTo>
                <a:lnTo>
                  <a:pt x="48487" y="1018"/>
                </a:lnTo>
                <a:lnTo>
                  <a:pt x="36575" y="3682"/>
                </a:lnTo>
                <a:lnTo>
                  <a:pt x="28829" y="6095"/>
                </a:lnTo>
                <a:lnTo>
                  <a:pt x="22225" y="9525"/>
                </a:lnTo>
                <a:lnTo>
                  <a:pt x="16763" y="13842"/>
                </a:lnTo>
                <a:lnTo>
                  <a:pt x="11302" y="18287"/>
                </a:lnTo>
                <a:lnTo>
                  <a:pt x="7112" y="23621"/>
                </a:lnTo>
                <a:lnTo>
                  <a:pt x="4318" y="29717"/>
                </a:lnTo>
                <a:lnTo>
                  <a:pt x="1397" y="35940"/>
                </a:lnTo>
                <a:lnTo>
                  <a:pt x="0" y="42799"/>
                </a:lnTo>
                <a:lnTo>
                  <a:pt x="0" y="501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07714" y="1399794"/>
            <a:ext cx="118110" cy="113537"/>
          </a:xfrm>
          <a:custGeom>
            <a:avLst/>
            <a:gdLst/>
            <a:ahLst/>
            <a:cxnLst/>
            <a:rect l="l" t="t" r="r" b="b"/>
            <a:pathLst>
              <a:path w="118110" h="113537">
                <a:moveTo>
                  <a:pt x="381" y="92582"/>
                </a:moveTo>
                <a:lnTo>
                  <a:pt x="1015" y="95250"/>
                </a:lnTo>
                <a:lnTo>
                  <a:pt x="1650" y="97789"/>
                </a:lnTo>
                <a:lnTo>
                  <a:pt x="3937" y="100964"/>
                </a:lnTo>
                <a:lnTo>
                  <a:pt x="7238" y="103377"/>
                </a:lnTo>
                <a:lnTo>
                  <a:pt x="10033" y="104775"/>
                </a:lnTo>
                <a:lnTo>
                  <a:pt x="12826" y="106171"/>
                </a:lnTo>
                <a:lnTo>
                  <a:pt x="16256" y="107568"/>
                </a:lnTo>
                <a:lnTo>
                  <a:pt x="20447" y="108838"/>
                </a:lnTo>
                <a:lnTo>
                  <a:pt x="24637" y="110235"/>
                </a:lnTo>
                <a:lnTo>
                  <a:pt x="29337" y="111378"/>
                </a:lnTo>
                <a:lnTo>
                  <a:pt x="34544" y="112140"/>
                </a:lnTo>
                <a:lnTo>
                  <a:pt x="39877" y="113029"/>
                </a:lnTo>
                <a:lnTo>
                  <a:pt x="45338" y="113537"/>
                </a:lnTo>
                <a:lnTo>
                  <a:pt x="52758" y="113527"/>
                </a:lnTo>
                <a:lnTo>
                  <a:pt x="65729" y="112583"/>
                </a:lnTo>
                <a:lnTo>
                  <a:pt x="77850" y="110108"/>
                </a:lnTo>
                <a:lnTo>
                  <a:pt x="85978" y="107822"/>
                </a:lnTo>
                <a:lnTo>
                  <a:pt x="93090" y="104520"/>
                </a:lnTo>
                <a:lnTo>
                  <a:pt x="99187" y="99948"/>
                </a:lnTo>
                <a:lnTo>
                  <a:pt x="105156" y="95503"/>
                </a:lnTo>
                <a:lnTo>
                  <a:pt x="109855" y="89915"/>
                </a:lnTo>
                <a:lnTo>
                  <a:pt x="113157" y="83184"/>
                </a:lnTo>
                <a:lnTo>
                  <a:pt x="116459" y="76453"/>
                </a:lnTo>
                <a:lnTo>
                  <a:pt x="118110" y="68706"/>
                </a:lnTo>
                <a:lnTo>
                  <a:pt x="118110" y="52831"/>
                </a:lnTo>
                <a:lnTo>
                  <a:pt x="116966" y="46735"/>
                </a:lnTo>
                <a:lnTo>
                  <a:pt x="114808" y="41655"/>
                </a:lnTo>
                <a:lnTo>
                  <a:pt x="112522" y="36448"/>
                </a:lnTo>
                <a:lnTo>
                  <a:pt x="109727" y="32003"/>
                </a:lnTo>
                <a:lnTo>
                  <a:pt x="106045" y="28320"/>
                </a:lnTo>
                <a:lnTo>
                  <a:pt x="102488" y="24637"/>
                </a:lnTo>
                <a:lnTo>
                  <a:pt x="98425" y="21589"/>
                </a:lnTo>
                <a:lnTo>
                  <a:pt x="93852" y="19050"/>
                </a:lnTo>
                <a:lnTo>
                  <a:pt x="89281" y="16509"/>
                </a:lnTo>
                <a:lnTo>
                  <a:pt x="84709" y="14223"/>
                </a:lnTo>
                <a:lnTo>
                  <a:pt x="80010" y="12318"/>
                </a:lnTo>
                <a:lnTo>
                  <a:pt x="75311" y="10413"/>
                </a:lnTo>
                <a:lnTo>
                  <a:pt x="70738" y="8635"/>
                </a:lnTo>
                <a:lnTo>
                  <a:pt x="66166" y="6984"/>
                </a:lnTo>
                <a:lnTo>
                  <a:pt x="61595" y="5460"/>
                </a:lnTo>
                <a:lnTo>
                  <a:pt x="57531" y="3682"/>
                </a:lnTo>
                <a:lnTo>
                  <a:pt x="53848" y="1777"/>
                </a:lnTo>
                <a:lnTo>
                  <a:pt x="50291" y="0"/>
                </a:lnTo>
                <a:lnTo>
                  <a:pt x="51943" y="42798"/>
                </a:lnTo>
                <a:lnTo>
                  <a:pt x="56387" y="44322"/>
                </a:lnTo>
                <a:lnTo>
                  <a:pt x="60325" y="46100"/>
                </a:lnTo>
                <a:lnTo>
                  <a:pt x="63881" y="48005"/>
                </a:lnTo>
                <a:lnTo>
                  <a:pt x="67437" y="49783"/>
                </a:lnTo>
                <a:lnTo>
                  <a:pt x="70231" y="51942"/>
                </a:lnTo>
                <a:lnTo>
                  <a:pt x="74549" y="56895"/>
                </a:lnTo>
                <a:lnTo>
                  <a:pt x="75564" y="59943"/>
                </a:lnTo>
                <a:lnTo>
                  <a:pt x="75564" y="66420"/>
                </a:lnTo>
                <a:lnTo>
                  <a:pt x="74930" y="69087"/>
                </a:lnTo>
                <a:lnTo>
                  <a:pt x="73787" y="71373"/>
                </a:lnTo>
                <a:lnTo>
                  <a:pt x="70993" y="75564"/>
                </a:lnTo>
                <a:lnTo>
                  <a:pt x="66421" y="78612"/>
                </a:lnTo>
                <a:lnTo>
                  <a:pt x="63753" y="79755"/>
                </a:lnTo>
                <a:lnTo>
                  <a:pt x="60706" y="80517"/>
                </a:lnTo>
                <a:lnTo>
                  <a:pt x="57658" y="81406"/>
                </a:lnTo>
                <a:lnTo>
                  <a:pt x="54228" y="81787"/>
                </a:lnTo>
                <a:lnTo>
                  <a:pt x="44069" y="81787"/>
                </a:lnTo>
                <a:lnTo>
                  <a:pt x="38481" y="81025"/>
                </a:lnTo>
                <a:lnTo>
                  <a:pt x="33527" y="79501"/>
                </a:lnTo>
                <a:lnTo>
                  <a:pt x="28575" y="77977"/>
                </a:lnTo>
                <a:lnTo>
                  <a:pt x="24257" y="76326"/>
                </a:lnTo>
                <a:lnTo>
                  <a:pt x="20574" y="74675"/>
                </a:lnTo>
                <a:lnTo>
                  <a:pt x="16890" y="72897"/>
                </a:lnTo>
                <a:lnTo>
                  <a:pt x="13843" y="71373"/>
                </a:lnTo>
                <a:lnTo>
                  <a:pt x="11302" y="69850"/>
                </a:lnTo>
                <a:lnTo>
                  <a:pt x="6985" y="67690"/>
                </a:lnTo>
                <a:lnTo>
                  <a:pt x="3810" y="67944"/>
                </a:lnTo>
                <a:lnTo>
                  <a:pt x="1397" y="70738"/>
                </a:lnTo>
                <a:lnTo>
                  <a:pt x="508" y="73532"/>
                </a:lnTo>
                <a:lnTo>
                  <a:pt x="126" y="77596"/>
                </a:lnTo>
                <a:lnTo>
                  <a:pt x="0" y="88772"/>
                </a:lnTo>
                <a:lnTo>
                  <a:pt x="381" y="925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949065" y="1338834"/>
            <a:ext cx="141350" cy="174498"/>
          </a:xfrm>
          <a:custGeom>
            <a:avLst/>
            <a:gdLst/>
            <a:ahLst/>
            <a:cxnLst/>
            <a:rect l="l" t="t" r="r" b="b"/>
            <a:pathLst>
              <a:path w="141350" h="174498">
                <a:moveTo>
                  <a:pt x="112775" y="5968"/>
                </a:moveTo>
                <a:lnTo>
                  <a:pt x="104139" y="3555"/>
                </a:lnTo>
                <a:lnTo>
                  <a:pt x="99055" y="2370"/>
                </a:lnTo>
                <a:lnTo>
                  <a:pt x="86879" y="609"/>
                </a:lnTo>
                <a:lnTo>
                  <a:pt x="73025" y="0"/>
                </a:lnTo>
                <a:lnTo>
                  <a:pt x="66167" y="0"/>
                </a:lnTo>
                <a:lnTo>
                  <a:pt x="59562" y="635"/>
                </a:lnTo>
                <a:lnTo>
                  <a:pt x="53086" y="1650"/>
                </a:lnTo>
                <a:lnTo>
                  <a:pt x="46736" y="2793"/>
                </a:lnTo>
                <a:lnTo>
                  <a:pt x="40767" y="4190"/>
                </a:lnTo>
                <a:lnTo>
                  <a:pt x="35433" y="5968"/>
                </a:lnTo>
                <a:lnTo>
                  <a:pt x="29972" y="7619"/>
                </a:lnTo>
                <a:lnTo>
                  <a:pt x="25146" y="9525"/>
                </a:lnTo>
                <a:lnTo>
                  <a:pt x="21209" y="11556"/>
                </a:lnTo>
                <a:lnTo>
                  <a:pt x="17145" y="13588"/>
                </a:lnTo>
                <a:lnTo>
                  <a:pt x="14224" y="15366"/>
                </a:lnTo>
                <a:lnTo>
                  <a:pt x="12700" y="17144"/>
                </a:lnTo>
                <a:lnTo>
                  <a:pt x="9906" y="20700"/>
                </a:lnTo>
                <a:lnTo>
                  <a:pt x="8762" y="24764"/>
                </a:lnTo>
                <a:lnTo>
                  <a:pt x="8509" y="27686"/>
                </a:lnTo>
                <a:lnTo>
                  <a:pt x="8636" y="36321"/>
                </a:lnTo>
                <a:lnTo>
                  <a:pt x="9398" y="40766"/>
                </a:lnTo>
                <a:lnTo>
                  <a:pt x="10540" y="44068"/>
                </a:lnTo>
                <a:lnTo>
                  <a:pt x="12954" y="47498"/>
                </a:lnTo>
                <a:lnTo>
                  <a:pt x="16256" y="48767"/>
                </a:lnTo>
                <a:lnTo>
                  <a:pt x="20574" y="47878"/>
                </a:lnTo>
                <a:lnTo>
                  <a:pt x="23495" y="46354"/>
                </a:lnTo>
                <a:lnTo>
                  <a:pt x="26415" y="44703"/>
                </a:lnTo>
                <a:lnTo>
                  <a:pt x="30099" y="42925"/>
                </a:lnTo>
                <a:lnTo>
                  <a:pt x="34544" y="40893"/>
                </a:lnTo>
                <a:lnTo>
                  <a:pt x="38862" y="38988"/>
                </a:lnTo>
                <a:lnTo>
                  <a:pt x="43942" y="37211"/>
                </a:lnTo>
                <a:lnTo>
                  <a:pt x="49657" y="35560"/>
                </a:lnTo>
                <a:lnTo>
                  <a:pt x="55372" y="33908"/>
                </a:lnTo>
                <a:lnTo>
                  <a:pt x="61849" y="33146"/>
                </a:lnTo>
                <a:lnTo>
                  <a:pt x="74675" y="33146"/>
                </a:lnTo>
                <a:lnTo>
                  <a:pt x="79375" y="33781"/>
                </a:lnTo>
                <a:lnTo>
                  <a:pt x="83185" y="34925"/>
                </a:lnTo>
                <a:lnTo>
                  <a:pt x="86868" y="36067"/>
                </a:lnTo>
                <a:lnTo>
                  <a:pt x="89915" y="37845"/>
                </a:lnTo>
                <a:lnTo>
                  <a:pt x="94361" y="42671"/>
                </a:lnTo>
                <a:lnTo>
                  <a:pt x="96012" y="45719"/>
                </a:lnTo>
                <a:lnTo>
                  <a:pt x="97027" y="49402"/>
                </a:lnTo>
                <a:lnTo>
                  <a:pt x="98044" y="52958"/>
                </a:lnTo>
                <a:lnTo>
                  <a:pt x="98551" y="57276"/>
                </a:lnTo>
                <a:lnTo>
                  <a:pt x="98551" y="71500"/>
                </a:lnTo>
                <a:lnTo>
                  <a:pt x="83438" y="71500"/>
                </a:lnTo>
                <a:lnTo>
                  <a:pt x="71336" y="71781"/>
                </a:lnTo>
                <a:lnTo>
                  <a:pt x="58609" y="72795"/>
                </a:lnTo>
                <a:lnTo>
                  <a:pt x="47117" y="74549"/>
                </a:lnTo>
                <a:lnTo>
                  <a:pt x="44492" y="75123"/>
                </a:lnTo>
                <a:lnTo>
                  <a:pt x="31714" y="78981"/>
                </a:lnTo>
                <a:lnTo>
                  <a:pt x="21082" y="84200"/>
                </a:lnTo>
                <a:lnTo>
                  <a:pt x="14097" y="88518"/>
                </a:lnTo>
                <a:lnTo>
                  <a:pt x="8762" y="93979"/>
                </a:lnTo>
                <a:lnTo>
                  <a:pt x="5334" y="100711"/>
                </a:lnTo>
                <a:lnTo>
                  <a:pt x="1777" y="107314"/>
                </a:lnTo>
                <a:lnTo>
                  <a:pt x="0" y="115188"/>
                </a:lnTo>
                <a:lnTo>
                  <a:pt x="0" y="132461"/>
                </a:lnTo>
                <a:lnTo>
                  <a:pt x="1397" y="139826"/>
                </a:lnTo>
                <a:lnTo>
                  <a:pt x="4190" y="146050"/>
                </a:lnTo>
                <a:lnTo>
                  <a:pt x="6985" y="152273"/>
                </a:lnTo>
                <a:lnTo>
                  <a:pt x="10795" y="157479"/>
                </a:lnTo>
                <a:lnTo>
                  <a:pt x="15875" y="161670"/>
                </a:lnTo>
                <a:lnTo>
                  <a:pt x="20955" y="165988"/>
                </a:lnTo>
                <a:lnTo>
                  <a:pt x="26797" y="169163"/>
                </a:lnTo>
                <a:lnTo>
                  <a:pt x="33782" y="171195"/>
                </a:lnTo>
                <a:lnTo>
                  <a:pt x="40639" y="173354"/>
                </a:lnTo>
                <a:lnTo>
                  <a:pt x="48133" y="174498"/>
                </a:lnTo>
                <a:lnTo>
                  <a:pt x="56387" y="174498"/>
                </a:lnTo>
                <a:lnTo>
                  <a:pt x="48768" y="138049"/>
                </a:lnTo>
                <a:lnTo>
                  <a:pt x="44704" y="134365"/>
                </a:lnTo>
                <a:lnTo>
                  <a:pt x="42672" y="129286"/>
                </a:lnTo>
                <a:lnTo>
                  <a:pt x="42672" y="118999"/>
                </a:lnTo>
                <a:lnTo>
                  <a:pt x="43434" y="115569"/>
                </a:lnTo>
                <a:lnTo>
                  <a:pt x="44831" y="112649"/>
                </a:lnTo>
                <a:lnTo>
                  <a:pt x="46227" y="109727"/>
                </a:lnTo>
                <a:lnTo>
                  <a:pt x="48513" y="107187"/>
                </a:lnTo>
                <a:lnTo>
                  <a:pt x="51688" y="105155"/>
                </a:lnTo>
                <a:lnTo>
                  <a:pt x="54737" y="102996"/>
                </a:lnTo>
                <a:lnTo>
                  <a:pt x="58800" y="101473"/>
                </a:lnTo>
                <a:lnTo>
                  <a:pt x="63754" y="100456"/>
                </a:lnTo>
                <a:lnTo>
                  <a:pt x="68834" y="99313"/>
                </a:lnTo>
                <a:lnTo>
                  <a:pt x="74802" y="98805"/>
                </a:lnTo>
                <a:lnTo>
                  <a:pt x="98551" y="98805"/>
                </a:lnTo>
                <a:lnTo>
                  <a:pt x="98551" y="125221"/>
                </a:lnTo>
                <a:lnTo>
                  <a:pt x="93218" y="131190"/>
                </a:lnTo>
                <a:lnTo>
                  <a:pt x="95748" y="161424"/>
                </a:lnTo>
                <a:lnTo>
                  <a:pt x="105283" y="152780"/>
                </a:lnTo>
                <a:lnTo>
                  <a:pt x="105283" y="165100"/>
                </a:lnTo>
                <a:lnTo>
                  <a:pt x="106680" y="168910"/>
                </a:lnTo>
                <a:lnTo>
                  <a:pt x="109347" y="170433"/>
                </a:lnTo>
                <a:lnTo>
                  <a:pt x="114173" y="171323"/>
                </a:lnTo>
                <a:lnTo>
                  <a:pt x="131572" y="171323"/>
                </a:lnTo>
                <a:lnTo>
                  <a:pt x="136651" y="170433"/>
                </a:lnTo>
                <a:lnTo>
                  <a:pt x="140715" y="168020"/>
                </a:lnTo>
                <a:lnTo>
                  <a:pt x="141350" y="165100"/>
                </a:lnTo>
                <a:lnTo>
                  <a:pt x="141322" y="58336"/>
                </a:lnTo>
                <a:lnTo>
                  <a:pt x="140225" y="45022"/>
                </a:lnTo>
                <a:lnTo>
                  <a:pt x="137540" y="33527"/>
                </a:lnTo>
                <a:lnTo>
                  <a:pt x="135000" y="25780"/>
                </a:lnTo>
                <a:lnTo>
                  <a:pt x="130937" y="19430"/>
                </a:lnTo>
                <a:lnTo>
                  <a:pt x="125349" y="14477"/>
                </a:lnTo>
                <a:lnTo>
                  <a:pt x="119761" y="9651"/>
                </a:lnTo>
                <a:lnTo>
                  <a:pt x="112775" y="5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97833" y="1470025"/>
            <a:ext cx="46980" cy="43307"/>
          </a:xfrm>
          <a:custGeom>
            <a:avLst/>
            <a:gdLst/>
            <a:ahLst/>
            <a:cxnLst/>
            <a:rect l="l" t="t" r="r" b="b"/>
            <a:pathLst>
              <a:path w="46980" h="43307">
                <a:moveTo>
                  <a:pt x="39115" y="4572"/>
                </a:moveTo>
                <a:lnTo>
                  <a:pt x="34036" y="7747"/>
                </a:lnTo>
                <a:lnTo>
                  <a:pt x="28828" y="10795"/>
                </a:lnTo>
                <a:lnTo>
                  <a:pt x="23240" y="12446"/>
                </a:lnTo>
                <a:lnTo>
                  <a:pt x="9778" y="12446"/>
                </a:lnTo>
                <a:lnTo>
                  <a:pt x="4190" y="10540"/>
                </a:lnTo>
                <a:lnTo>
                  <a:pt x="0" y="6858"/>
                </a:lnTo>
                <a:lnTo>
                  <a:pt x="7619" y="43307"/>
                </a:lnTo>
                <a:lnTo>
                  <a:pt x="10018" y="43269"/>
                </a:lnTo>
                <a:lnTo>
                  <a:pt x="22907" y="41636"/>
                </a:lnTo>
                <a:lnTo>
                  <a:pt x="34670" y="37591"/>
                </a:lnTo>
                <a:lnTo>
                  <a:pt x="36194" y="36866"/>
                </a:lnTo>
                <a:lnTo>
                  <a:pt x="46980" y="30233"/>
                </a:lnTo>
                <a:lnTo>
                  <a:pt x="44450" y="0"/>
                </a:lnTo>
                <a:lnTo>
                  <a:pt x="39115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417949" y="1440434"/>
            <a:ext cx="10795" cy="70114"/>
          </a:xfrm>
          <a:custGeom>
            <a:avLst/>
            <a:gdLst/>
            <a:ahLst/>
            <a:cxnLst/>
            <a:rect l="l" t="t" r="r" b="b"/>
            <a:pathLst>
              <a:path w="10795" h="70114">
                <a:moveTo>
                  <a:pt x="9721" y="70114"/>
                </a:moveTo>
                <a:lnTo>
                  <a:pt x="10795" y="27812"/>
                </a:lnTo>
                <a:lnTo>
                  <a:pt x="7874" y="23113"/>
                </a:lnTo>
                <a:lnTo>
                  <a:pt x="5079" y="18287"/>
                </a:lnTo>
                <a:lnTo>
                  <a:pt x="3048" y="12826"/>
                </a:lnTo>
                <a:lnTo>
                  <a:pt x="1777" y="6350"/>
                </a:lnTo>
                <a:lnTo>
                  <a:pt x="508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72864" y="1338834"/>
            <a:ext cx="165862" cy="174498"/>
          </a:xfrm>
          <a:custGeom>
            <a:avLst/>
            <a:gdLst/>
            <a:ahLst/>
            <a:cxnLst/>
            <a:rect l="l" t="t" r="r" b="b"/>
            <a:pathLst>
              <a:path w="165862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2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2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5" y="168782"/>
                </a:lnTo>
                <a:lnTo>
                  <a:pt x="45593" y="101600"/>
                </a:lnTo>
                <a:lnTo>
                  <a:pt x="44958" y="94487"/>
                </a:lnTo>
                <a:lnTo>
                  <a:pt x="44958" y="78739"/>
                </a:lnTo>
                <a:lnTo>
                  <a:pt x="45720" y="71374"/>
                </a:lnTo>
                <a:lnTo>
                  <a:pt x="47244" y="64896"/>
                </a:lnTo>
                <a:lnTo>
                  <a:pt x="48895" y="58546"/>
                </a:lnTo>
                <a:lnTo>
                  <a:pt x="51181" y="53086"/>
                </a:lnTo>
                <a:lnTo>
                  <a:pt x="54356" y="48513"/>
                </a:lnTo>
                <a:lnTo>
                  <a:pt x="57403" y="43941"/>
                </a:lnTo>
                <a:lnTo>
                  <a:pt x="61468" y="40512"/>
                </a:lnTo>
                <a:lnTo>
                  <a:pt x="66294" y="38100"/>
                </a:lnTo>
                <a:lnTo>
                  <a:pt x="71120" y="35687"/>
                </a:lnTo>
                <a:lnTo>
                  <a:pt x="76835" y="34543"/>
                </a:lnTo>
                <a:lnTo>
                  <a:pt x="90550" y="34543"/>
                </a:lnTo>
                <a:lnTo>
                  <a:pt x="96647" y="35813"/>
                </a:lnTo>
                <a:lnTo>
                  <a:pt x="101346" y="38480"/>
                </a:lnTo>
                <a:lnTo>
                  <a:pt x="106172" y="41148"/>
                </a:lnTo>
                <a:lnTo>
                  <a:pt x="109982" y="44830"/>
                </a:lnTo>
                <a:lnTo>
                  <a:pt x="112902" y="49656"/>
                </a:lnTo>
                <a:lnTo>
                  <a:pt x="115824" y="54355"/>
                </a:lnTo>
                <a:lnTo>
                  <a:pt x="117856" y="59943"/>
                </a:lnTo>
                <a:lnTo>
                  <a:pt x="119125" y="66293"/>
                </a:lnTo>
                <a:lnTo>
                  <a:pt x="120269" y="72770"/>
                </a:lnTo>
                <a:lnTo>
                  <a:pt x="120903" y="79755"/>
                </a:lnTo>
                <a:lnTo>
                  <a:pt x="120903" y="95630"/>
                </a:lnTo>
                <a:lnTo>
                  <a:pt x="120141" y="102869"/>
                </a:lnTo>
                <a:lnTo>
                  <a:pt x="118618" y="109346"/>
                </a:lnTo>
                <a:lnTo>
                  <a:pt x="117094" y="115824"/>
                </a:lnTo>
                <a:lnTo>
                  <a:pt x="114808" y="121285"/>
                </a:lnTo>
                <a:lnTo>
                  <a:pt x="111760" y="125729"/>
                </a:lnTo>
                <a:lnTo>
                  <a:pt x="108585" y="130301"/>
                </a:lnTo>
                <a:lnTo>
                  <a:pt x="104648" y="133730"/>
                </a:lnTo>
                <a:lnTo>
                  <a:pt x="99695" y="136016"/>
                </a:lnTo>
                <a:lnTo>
                  <a:pt x="94869" y="138429"/>
                </a:lnTo>
                <a:lnTo>
                  <a:pt x="89153" y="139573"/>
                </a:lnTo>
                <a:lnTo>
                  <a:pt x="75437" y="139573"/>
                </a:lnTo>
                <a:lnTo>
                  <a:pt x="69469" y="138302"/>
                </a:lnTo>
                <a:lnTo>
                  <a:pt x="64515" y="135762"/>
                </a:lnTo>
                <a:lnTo>
                  <a:pt x="59689" y="133095"/>
                </a:lnTo>
                <a:lnTo>
                  <a:pt x="55880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5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3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80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5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2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9" y="49149"/>
                </a:lnTo>
                <a:lnTo>
                  <a:pt x="153518" y="32115"/>
                </a:lnTo>
                <a:lnTo>
                  <a:pt x="146176" y="22225"/>
                </a:lnTo>
                <a:lnTo>
                  <a:pt x="132792" y="11355"/>
                </a:lnTo>
                <a:lnTo>
                  <a:pt x="120903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6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9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4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72762" y="1267967"/>
            <a:ext cx="43687" cy="242189"/>
          </a:xfrm>
          <a:custGeom>
            <a:avLst/>
            <a:gdLst/>
            <a:ahLst/>
            <a:cxnLst/>
            <a:rect l="l" t="t" r="r" b="b"/>
            <a:pathLst>
              <a:path w="43687" h="242189">
                <a:moveTo>
                  <a:pt x="1777" y="239395"/>
                </a:moveTo>
                <a:lnTo>
                  <a:pt x="4572" y="240665"/>
                </a:lnTo>
                <a:lnTo>
                  <a:pt x="8509" y="241681"/>
                </a:lnTo>
                <a:lnTo>
                  <a:pt x="11302" y="241935"/>
                </a:lnTo>
                <a:lnTo>
                  <a:pt x="14097" y="242189"/>
                </a:lnTo>
                <a:lnTo>
                  <a:pt x="29717" y="242189"/>
                </a:lnTo>
                <a:lnTo>
                  <a:pt x="32385" y="241935"/>
                </a:lnTo>
                <a:lnTo>
                  <a:pt x="35178" y="241681"/>
                </a:lnTo>
                <a:lnTo>
                  <a:pt x="39115" y="240665"/>
                </a:lnTo>
                <a:lnTo>
                  <a:pt x="42672" y="238506"/>
                </a:lnTo>
                <a:lnTo>
                  <a:pt x="43687" y="235458"/>
                </a:lnTo>
                <a:lnTo>
                  <a:pt x="43687" y="6223"/>
                </a:lnTo>
                <a:lnTo>
                  <a:pt x="42037" y="3429"/>
                </a:lnTo>
                <a:lnTo>
                  <a:pt x="39115" y="2032"/>
                </a:lnTo>
                <a:lnTo>
                  <a:pt x="35178" y="889"/>
                </a:lnTo>
                <a:lnTo>
                  <a:pt x="32385" y="508"/>
                </a:lnTo>
                <a:lnTo>
                  <a:pt x="29717" y="127"/>
                </a:lnTo>
                <a:lnTo>
                  <a:pt x="26162" y="0"/>
                </a:lnTo>
                <a:lnTo>
                  <a:pt x="17525" y="0"/>
                </a:lnTo>
                <a:lnTo>
                  <a:pt x="8509" y="889"/>
                </a:lnTo>
                <a:lnTo>
                  <a:pt x="1015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7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59630" y="1267967"/>
            <a:ext cx="43687" cy="242189"/>
          </a:xfrm>
          <a:custGeom>
            <a:avLst/>
            <a:gdLst/>
            <a:ahLst/>
            <a:cxnLst/>
            <a:rect l="l" t="t" r="r" b="b"/>
            <a:pathLst>
              <a:path w="43687" h="242189">
                <a:moveTo>
                  <a:pt x="1778" y="239395"/>
                </a:moveTo>
                <a:lnTo>
                  <a:pt x="4572" y="240665"/>
                </a:lnTo>
                <a:lnTo>
                  <a:pt x="8509" y="241681"/>
                </a:lnTo>
                <a:lnTo>
                  <a:pt x="11303" y="241935"/>
                </a:lnTo>
                <a:lnTo>
                  <a:pt x="14097" y="242189"/>
                </a:lnTo>
                <a:lnTo>
                  <a:pt x="29718" y="242189"/>
                </a:lnTo>
                <a:lnTo>
                  <a:pt x="32385" y="241935"/>
                </a:lnTo>
                <a:lnTo>
                  <a:pt x="35179" y="241681"/>
                </a:lnTo>
                <a:lnTo>
                  <a:pt x="39116" y="240665"/>
                </a:lnTo>
                <a:lnTo>
                  <a:pt x="42672" y="238506"/>
                </a:lnTo>
                <a:lnTo>
                  <a:pt x="43687" y="235458"/>
                </a:lnTo>
                <a:lnTo>
                  <a:pt x="43687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5" y="0"/>
                </a:lnTo>
                <a:lnTo>
                  <a:pt x="8509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8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82185" y="1440434"/>
            <a:ext cx="10794" cy="70114"/>
          </a:xfrm>
          <a:custGeom>
            <a:avLst/>
            <a:gdLst/>
            <a:ahLst/>
            <a:cxnLst/>
            <a:rect l="l" t="t" r="r" b="b"/>
            <a:pathLst>
              <a:path w="10794" h="70114">
                <a:moveTo>
                  <a:pt x="9721" y="70114"/>
                </a:moveTo>
                <a:lnTo>
                  <a:pt x="10794" y="27812"/>
                </a:lnTo>
                <a:lnTo>
                  <a:pt x="7874" y="23113"/>
                </a:lnTo>
                <a:lnTo>
                  <a:pt x="5079" y="18287"/>
                </a:lnTo>
                <a:lnTo>
                  <a:pt x="3048" y="12826"/>
                </a:lnTo>
                <a:lnTo>
                  <a:pt x="1777" y="6350"/>
                </a:lnTo>
                <a:lnTo>
                  <a:pt x="507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737100" y="1338834"/>
            <a:ext cx="165862" cy="174498"/>
          </a:xfrm>
          <a:custGeom>
            <a:avLst/>
            <a:gdLst/>
            <a:ahLst/>
            <a:cxnLst/>
            <a:rect l="l" t="t" r="r" b="b"/>
            <a:pathLst>
              <a:path w="165862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2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2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5" y="168782"/>
                </a:lnTo>
                <a:lnTo>
                  <a:pt x="45592" y="101600"/>
                </a:lnTo>
                <a:lnTo>
                  <a:pt x="44958" y="94487"/>
                </a:lnTo>
                <a:lnTo>
                  <a:pt x="44958" y="78739"/>
                </a:lnTo>
                <a:lnTo>
                  <a:pt x="45720" y="71374"/>
                </a:lnTo>
                <a:lnTo>
                  <a:pt x="47244" y="64896"/>
                </a:lnTo>
                <a:lnTo>
                  <a:pt x="48895" y="58546"/>
                </a:lnTo>
                <a:lnTo>
                  <a:pt x="51180" y="53086"/>
                </a:lnTo>
                <a:lnTo>
                  <a:pt x="54355" y="48513"/>
                </a:lnTo>
                <a:lnTo>
                  <a:pt x="57403" y="43941"/>
                </a:lnTo>
                <a:lnTo>
                  <a:pt x="61467" y="40512"/>
                </a:lnTo>
                <a:lnTo>
                  <a:pt x="66294" y="38100"/>
                </a:lnTo>
                <a:lnTo>
                  <a:pt x="71120" y="35687"/>
                </a:lnTo>
                <a:lnTo>
                  <a:pt x="76835" y="34543"/>
                </a:lnTo>
                <a:lnTo>
                  <a:pt x="90550" y="34543"/>
                </a:lnTo>
                <a:lnTo>
                  <a:pt x="96647" y="35813"/>
                </a:lnTo>
                <a:lnTo>
                  <a:pt x="101346" y="38480"/>
                </a:lnTo>
                <a:lnTo>
                  <a:pt x="106172" y="41148"/>
                </a:lnTo>
                <a:lnTo>
                  <a:pt x="109982" y="44830"/>
                </a:lnTo>
                <a:lnTo>
                  <a:pt x="112902" y="49656"/>
                </a:lnTo>
                <a:lnTo>
                  <a:pt x="115824" y="54355"/>
                </a:lnTo>
                <a:lnTo>
                  <a:pt x="117855" y="59943"/>
                </a:lnTo>
                <a:lnTo>
                  <a:pt x="119125" y="66293"/>
                </a:lnTo>
                <a:lnTo>
                  <a:pt x="120269" y="72770"/>
                </a:lnTo>
                <a:lnTo>
                  <a:pt x="120903" y="79755"/>
                </a:lnTo>
                <a:lnTo>
                  <a:pt x="120903" y="95630"/>
                </a:lnTo>
                <a:lnTo>
                  <a:pt x="120141" y="102869"/>
                </a:lnTo>
                <a:lnTo>
                  <a:pt x="118617" y="109346"/>
                </a:lnTo>
                <a:lnTo>
                  <a:pt x="117094" y="115824"/>
                </a:lnTo>
                <a:lnTo>
                  <a:pt x="114808" y="121285"/>
                </a:lnTo>
                <a:lnTo>
                  <a:pt x="111760" y="125729"/>
                </a:lnTo>
                <a:lnTo>
                  <a:pt x="108585" y="130301"/>
                </a:lnTo>
                <a:lnTo>
                  <a:pt x="104648" y="133730"/>
                </a:lnTo>
                <a:lnTo>
                  <a:pt x="99695" y="136016"/>
                </a:lnTo>
                <a:lnTo>
                  <a:pt x="94869" y="138429"/>
                </a:lnTo>
                <a:lnTo>
                  <a:pt x="89153" y="139573"/>
                </a:lnTo>
                <a:lnTo>
                  <a:pt x="75437" y="139573"/>
                </a:lnTo>
                <a:lnTo>
                  <a:pt x="69469" y="138302"/>
                </a:lnTo>
                <a:lnTo>
                  <a:pt x="64515" y="135762"/>
                </a:lnTo>
                <a:lnTo>
                  <a:pt x="59689" y="133095"/>
                </a:lnTo>
                <a:lnTo>
                  <a:pt x="55879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5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3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79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4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2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9" y="49149"/>
                </a:lnTo>
                <a:lnTo>
                  <a:pt x="153518" y="32115"/>
                </a:lnTo>
                <a:lnTo>
                  <a:pt x="146176" y="22225"/>
                </a:lnTo>
                <a:lnTo>
                  <a:pt x="132792" y="11355"/>
                </a:lnTo>
                <a:lnTo>
                  <a:pt x="120903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6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9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4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243957" y="1341754"/>
            <a:ext cx="147573" cy="171577"/>
          </a:xfrm>
          <a:custGeom>
            <a:avLst/>
            <a:gdLst/>
            <a:ahLst/>
            <a:cxnLst/>
            <a:rect l="l" t="t" r="r" b="b"/>
            <a:pathLst>
              <a:path w="147573" h="171577">
                <a:moveTo>
                  <a:pt x="58038" y="131064"/>
                </a:moveTo>
                <a:lnTo>
                  <a:pt x="54737" y="129412"/>
                </a:lnTo>
                <a:lnTo>
                  <a:pt x="52069" y="127000"/>
                </a:lnTo>
                <a:lnTo>
                  <a:pt x="49910" y="123952"/>
                </a:lnTo>
                <a:lnTo>
                  <a:pt x="47751" y="120904"/>
                </a:lnTo>
                <a:lnTo>
                  <a:pt x="46100" y="117221"/>
                </a:lnTo>
                <a:lnTo>
                  <a:pt x="45084" y="112903"/>
                </a:lnTo>
                <a:lnTo>
                  <a:pt x="44068" y="108712"/>
                </a:lnTo>
                <a:lnTo>
                  <a:pt x="43560" y="102489"/>
                </a:lnTo>
                <a:lnTo>
                  <a:pt x="43560" y="5842"/>
                </a:lnTo>
                <a:lnTo>
                  <a:pt x="41782" y="3048"/>
                </a:lnTo>
                <a:lnTo>
                  <a:pt x="38988" y="1778"/>
                </a:lnTo>
                <a:lnTo>
                  <a:pt x="35051" y="762"/>
                </a:lnTo>
                <a:lnTo>
                  <a:pt x="32257" y="508"/>
                </a:lnTo>
                <a:lnTo>
                  <a:pt x="29463" y="254"/>
                </a:lnTo>
                <a:lnTo>
                  <a:pt x="26034" y="0"/>
                </a:lnTo>
                <a:lnTo>
                  <a:pt x="17525" y="0"/>
                </a:lnTo>
                <a:lnTo>
                  <a:pt x="11175" y="508"/>
                </a:lnTo>
                <a:lnTo>
                  <a:pt x="4444" y="1778"/>
                </a:lnTo>
                <a:lnTo>
                  <a:pt x="0" y="6985"/>
                </a:lnTo>
                <a:lnTo>
                  <a:pt x="64" y="106643"/>
                </a:lnTo>
                <a:lnTo>
                  <a:pt x="976" y="119999"/>
                </a:lnTo>
                <a:lnTo>
                  <a:pt x="2920" y="131191"/>
                </a:lnTo>
                <a:lnTo>
                  <a:pt x="4825" y="139192"/>
                </a:lnTo>
                <a:lnTo>
                  <a:pt x="8000" y="146050"/>
                </a:lnTo>
                <a:lnTo>
                  <a:pt x="12445" y="152146"/>
                </a:lnTo>
                <a:lnTo>
                  <a:pt x="16890" y="158115"/>
                </a:lnTo>
                <a:lnTo>
                  <a:pt x="22732" y="162814"/>
                </a:lnTo>
                <a:lnTo>
                  <a:pt x="29971" y="166370"/>
                </a:lnTo>
                <a:lnTo>
                  <a:pt x="43021" y="170435"/>
                </a:lnTo>
                <a:lnTo>
                  <a:pt x="56768" y="171577"/>
                </a:lnTo>
                <a:lnTo>
                  <a:pt x="59660" y="171500"/>
                </a:lnTo>
                <a:lnTo>
                  <a:pt x="72134" y="169418"/>
                </a:lnTo>
                <a:lnTo>
                  <a:pt x="84200" y="164592"/>
                </a:lnTo>
                <a:lnTo>
                  <a:pt x="90572" y="160877"/>
                </a:lnTo>
                <a:lnTo>
                  <a:pt x="100509" y="153330"/>
                </a:lnTo>
                <a:lnTo>
                  <a:pt x="110362" y="143764"/>
                </a:lnTo>
                <a:lnTo>
                  <a:pt x="110362" y="161671"/>
                </a:lnTo>
                <a:lnTo>
                  <a:pt x="111125" y="164719"/>
                </a:lnTo>
                <a:lnTo>
                  <a:pt x="114172" y="166878"/>
                </a:lnTo>
                <a:lnTo>
                  <a:pt x="117347" y="167894"/>
                </a:lnTo>
                <a:lnTo>
                  <a:pt x="122173" y="168402"/>
                </a:lnTo>
                <a:lnTo>
                  <a:pt x="135635" y="168402"/>
                </a:lnTo>
                <a:lnTo>
                  <a:pt x="140334" y="167894"/>
                </a:lnTo>
                <a:lnTo>
                  <a:pt x="143637" y="166878"/>
                </a:lnTo>
                <a:lnTo>
                  <a:pt x="146684" y="164719"/>
                </a:lnTo>
                <a:lnTo>
                  <a:pt x="147573" y="161671"/>
                </a:lnTo>
                <a:lnTo>
                  <a:pt x="147573" y="5842"/>
                </a:lnTo>
                <a:lnTo>
                  <a:pt x="143128" y="1778"/>
                </a:lnTo>
                <a:lnTo>
                  <a:pt x="136525" y="508"/>
                </a:lnTo>
                <a:lnTo>
                  <a:pt x="130175" y="0"/>
                </a:lnTo>
                <a:lnTo>
                  <a:pt x="121665" y="0"/>
                </a:lnTo>
                <a:lnTo>
                  <a:pt x="118109" y="254"/>
                </a:lnTo>
                <a:lnTo>
                  <a:pt x="115315" y="508"/>
                </a:lnTo>
                <a:lnTo>
                  <a:pt x="112521" y="762"/>
                </a:lnTo>
                <a:lnTo>
                  <a:pt x="108712" y="1778"/>
                </a:lnTo>
                <a:lnTo>
                  <a:pt x="105155" y="3937"/>
                </a:lnTo>
                <a:lnTo>
                  <a:pt x="104266" y="6985"/>
                </a:lnTo>
                <a:lnTo>
                  <a:pt x="104266" y="109855"/>
                </a:lnTo>
                <a:lnTo>
                  <a:pt x="97916" y="117602"/>
                </a:lnTo>
                <a:lnTo>
                  <a:pt x="91947" y="123444"/>
                </a:lnTo>
                <a:lnTo>
                  <a:pt x="86359" y="127508"/>
                </a:lnTo>
                <a:lnTo>
                  <a:pt x="80644" y="131572"/>
                </a:lnTo>
                <a:lnTo>
                  <a:pt x="75056" y="133604"/>
                </a:lnTo>
                <a:lnTo>
                  <a:pt x="65150" y="133604"/>
                </a:lnTo>
                <a:lnTo>
                  <a:pt x="61340" y="132715"/>
                </a:lnTo>
                <a:lnTo>
                  <a:pt x="58038" y="1310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715381" y="1338834"/>
            <a:ext cx="105283" cy="174498"/>
          </a:xfrm>
          <a:custGeom>
            <a:avLst/>
            <a:gdLst/>
            <a:ahLst/>
            <a:cxnLst/>
            <a:rect l="l" t="t" r="r" b="b"/>
            <a:pathLst>
              <a:path w="105283" h="174498">
                <a:moveTo>
                  <a:pt x="8509" y="27686"/>
                </a:moveTo>
                <a:lnTo>
                  <a:pt x="8636" y="36321"/>
                </a:lnTo>
                <a:lnTo>
                  <a:pt x="9398" y="40766"/>
                </a:lnTo>
                <a:lnTo>
                  <a:pt x="10541" y="44068"/>
                </a:lnTo>
                <a:lnTo>
                  <a:pt x="12954" y="47498"/>
                </a:lnTo>
                <a:lnTo>
                  <a:pt x="16256" y="48767"/>
                </a:lnTo>
                <a:lnTo>
                  <a:pt x="20574" y="47878"/>
                </a:lnTo>
                <a:lnTo>
                  <a:pt x="23495" y="46354"/>
                </a:lnTo>
                <a:lnTo>
                  <a:pt x="26416" y="44703"/>
                </a:lnTo>
                <a:lnTo>
                  <a:pt x="30099" y="42925"/>
                </a:lnTo>
                <a:lnTo>
                  <a:pt x="34544" y="40893"/>
                </a:lnTo>
                <a:lnTo>
                  <a:pt x="38862" y="38988"/>
                </a:lnTo>
                <a:lnTo>
                  <a:pt x="43942" y="37211"/>
                </a:lnTo>
                <a:lnTo>
                  <a:pt x="49657" y="35560"/>
                </a:lnTo>
                <a:lnTo>
                  <a:pt x="55372" y="33908"/>
                </a:lnTo>
                <a:lnTo>
                  <a:pt x="61849" y="33146"/>
                </a:lnTo>
                <a:lnTo>
                  <a:pt x="74676" y="33146"/>
                </a:lnTo>
                <a:lnTo>
                  <a:pt x="79375" y="33781"/>
                </a:lnTo>
                <a:lnTo>
                  <a:pt x="83185" y="34925"/>
                </a:lnTo>
                <a:lnTo>
                  <a:pt x="86868" y="36067"/>
                </a:lnTo>
                <a:lnTo>
                  <a:pt x="89916" y="37845"/>
                </a:lnTo>
                <a:lnTo>
                  <a:pt x="94361" y="42671"/>
                </a:lnTo>
                <a:lnTo>
                  <a:pt x="96012" y="45719"/>
                </a:lnTo>
                <a:lnTo>
                  <a:pt x="97028" y="49402"/>
                </a:lnTo>
                <a:lnTo>
                  <a:pt x="98044" y="52958"/>
                </a:lnTo>
                <a:lnTo>
                  <a:pt x="98552" y="57276"/>
                </a:lnTo>
                <a:lnTo>
                  <a:pt x="98552" y="71500"/>
                </a:lnTo>
                <a:lnTo>
                  <a:pt x="83439" y="71500"/>
                </a:lnTo>
                <a:lnTo>
                  <a:pt x="71336" y="71781"/>
                </a:lnTo>
                <a:lnTo>
                  <a:pt x="58609" y="72795"/>
                </a:lnTo>
                <a:lnTo>
                  <a:pt x="47117" y="74549"/>
                </a:lnTo>
                <a:lnTo>
                  <a:pt x="44492" y="75123"/>
                </a:lnTo>
                <a:lnTo>
                  <a:pt x="31714" y="78981"/>
                </a:lnTo>
                <a:lnTo>
                  <a:pt x="21082" y="84200"/>
                </a:lnTo>
                <a:lnTo>
                  <a:pt x="14097" y="88518"/>
                </a:lnTo>
                <a:lnTo>
                  <a:pt x="8763" y="93979"/>
                </a:lnTo>
                <a:lnTo>
                  <a:pt x="5334" y="100711"/>
                </a:lnTo>
                <a:lnTo>
                  <a:pt x="1778" y="107314"/>
                </a:lnTo>
                <a:lnTo>
                  <a:pt x="0" y="115188"/>
                </a:lnTo>
                <a:lnTo>
                  <a:pt x="0" y="132461"/>
                </a:lnTo>
                <a:lnTo>
                  <a:pt x="1397" y="139826"/>
                </a:lnTo>
                <a:lnTo>
                  <a:pt x="4191" y="146050"/>
                </a:lnTo>
                <a:lnTo>
                  <a:pt x="6985" y="152273"/>
                </a:lnTo>
                <a:lnTo>
                  <a:pt x="10795" y="157479"/>
                </a:lnTo>
                <a:lnTo>
                  <a:pt x="15875" y="161670"/>
                </a:lnTo>
                <a:lnTo>
                  <a:pt x="20955" y="165988"/>
                </a:lnTo>
                <a:lnTo>
                  <a:pt x="26797" y="169163"/>
                </a:lnTo>
                <a:lnTo>
                  <a:pt x="33782" y="171195"/>
                </a:lnTo>
                <a:lnTo>
                  <a:pt x="40640" y="173354"/>
                </a:lnTo>
                <a:lnTo>
                  <a:pt x="48133" y="174498"/>
                </a:lnTo>
                <a:lnTo>
                  <a:pt x="56388" y="174498"/>
                </a:lnTo>
                <a:lnTo>
                  <a:pt x="48768" y="138049"/>
                </a:lnTo>
                <a:lnTo>
                  <a:pt x="44704" y="134365"/>
                </a:lnTo>
                <a:lnTo>
                  <a:pt x="42672" y="129286"/>
                </a:lnTo>
                <a:lnTo>
                  <a:pt x="42672" y="118999"/>
                </a:lnTo>
                <a:lnTo>
                  <a:pt x="43434" y="115569"/>
                </a:lnTo>
                <a:lnTo>
                  <a:pt x="44831" y="112649"/>
                </a:lnTo>
                <a:lnTo>
                  <a:pt x="46228" y="109727"/>
                </a:lnTo>
                <a:lnTo>
                  <a:pt x="48514" y="107187"/>
                </a:lnTo>
                <a:lnTo>
                  <a:pt x="51689" y="105155"/>
                </a:lnTo>
                <a:lnTo>
                  <a:pt x="54737" y="102996"/>
                </a:lnTo>
                <a:lnTo>
                  <a:pt x="58801" y="101473"/>
                </a:lnTo>
                <a:lnTo>
                  <a:pt x="63754" y="100456"/>
                </a:lnTo>
                <a:lnTo>
                  <a:pt x="68834" y="99313"/>
                </a:lnTo>
                <a:lnTo>
                  <a:pt x="74803" y="98805"/>
                </a:lnTo>
                <a:lnTo>
                  <a:pt x="98552" y="98805"/>
                </a:lnTo>
                <a:lnTo>
                  <a:pt x="98552" y="125221"/>
                </a:lnTo>
                <a:lnTo>
                  <a:pt x="93218" y="131190"/>
                </a:lnTo>
                <a:lnTo>
                  <a:pt x="95748" y="161424"/>
                </a:lnTo>
                <a:lnTo>
                  <a:pt x="105283" y="152780"/>
                </a:lnTo>
                <a:lnTo>
                  <a:pt x="104140" y="3555"/>
                </a:lnTo>
                <a:lnTo>
                  <a:pt x="99055" y="2370"/>
                </a:lnTo>
                <a:lnTo>
                  <a:pt x="86879" y="609"/>
                </a:lnTo>
                <a:lnTo>
                  <a:pt x="73025" y="0"/>
                </a:lnTo>
                <a:lnTo>
                  <a:pt x="66167" y="0"/>
                </a:lnTo>
                <a:lnTo>
                  <a:pt x="59563" y="635"/>
                </a:lnTo>
                <a:lnTo>
                  <a:pt x="53086" y="1650"/>
                </a:lnTo>
                <a:lnTo>
                  <a:pt x="46736" y="2793"/>
                </a:lnTo>
                <a:lnTo>
                  <a:pt x="40767" y="4190"/>
                </a:lnTo>
                <a:lnTo>
                  <a:pt x="35433" y="5968"/>
                </a:lnTo>
                <a:lnTo>
                  <a:pt x="29972" y="7619"/>
                </a:lnTo>
                <a:lnTo>
                  <a:pt x="25146" y="9525"/>
                </a:lnTo>
                <a:lnTo>
                  <a:pt x="21209" y="11556"/>
                </a:lnTo>
                <a:lnTo>
                  <a:pt x="17145" y="13588"/>
                </a:lnTo>
                <a:lnTo>
                  <a:pt x="14224" y="15366"/>
                </a:lnTo>
                <a:lnTo>
                  <a:pt x="12700" y="17144"/>
                </a:lnTo>
                <a:lnTo>
                  <a:pt x="9906" y="20700"/>
                </a:lnTo>
                <a:lnTo>
                  <a:pt x="8763" y="24764"/>
                </a:lnTo>
                <a:lnTo>
                  <a:pt x="8509" y="276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764149" y="1470025"/>
            <a:ext cx="46980" cy="43307"/>
          </a:xfrm>
          <a:custGeom>
            <a:avLst/>
            <a:gdLst/>
            <a:ahLst/>
            <a:cxnLst/>
            <a:rect l="l" t="t" r="r" b="b"/>
            <a:pathLst>
              <a:path w="46980" h="43307">
                <a:moveTo>
                  <a:pt x="39115" y="4572"/>
                </a:moveTo>
                <a:lnTo>
                  <a:pt x="34036" y="7747"/>
                </a:lnTo>
                <a:lnTo>
                  <a:pt x="28828" y="10795"/>
                </a:lnTo>
                <a:lnTo>
                  <a:pt x="23240" y="12446"/>
                </a:lnTo>
                <a:lnTo>
                  <a:pt x="9778" y="12446"/>
                </a:lnTo>
                <a:lnTo>
                  <a:pt x="4190" y="10540"/>
                </a:lnTo>
                <a:lnTo>
                  <a:pt x="0" y="6858"/>
                </a:lnTo>
                <a:lnTo>
                  <a:pt x="7620" y="43307"/>
                </a:lnTo>
                <a:lnTo>
                  <a:pt x="10018" y="43269"/>
                </a:lnTo>
                <a:lnTo>
                  <a:pt x="22907" y="41636"/>
                </a:lnTo>
                <a:lnTo>
                  <a:pt x="34671" y="37591"/>
                </a:lnTo>
                <a:lnTo>
                  <a:pt x="36194" y="36866"/>
                </a:lnTo>
                <a:lnTo>
                  <a:pt x="46980" y="30233"/>
                </a:lnTo>
                <a:lnTo>
                  <a:pt x="44450" y="0"/>
                </a:lnTo>
                <a:lnTo>
                  <a:pt x="39115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900166" y="1338834"/>
            <a:ext cx="147700" cy="171323"/>
          </a:xfrm>
          <a:custGeom>
            <a:avLst/>
            <a:gdLst/>
            <a:ahLst/>
            <a:cxnLst/>
            <a:rect l="l" t="t" r="r" b="b"/>
            <a:pathLst>
              <a:path w="147700" h="171323">
                <a:moveTo>
                  <a:pt x="124841" y="8636"/>
                </a:moveTo>
                <a:lnTo>
                  <a:pt x="117601" y="5206"/>
                </a:lnTo>
                <a:lnTo>
                  <a:pt x="116281" y="4598"/>
                </a:lnTo>
                <a:lnTo>
                  <a:pt x="104801" y="1162"/>
                </a:lnTo>
                <a:lnTo>
                  <a:pt x="91059" y="0"/>
                </a:lnTo>
                <a:lnTo>
                  <a:pt x="87879" y="83"/>
                </a:lnTo>
                <a:lnTo>
                  <a:pt x="75408" y="2135"/>
                </a:lnTo>
                <a:lnTo>
                  <a:pt x="63373" y="6985"/>
                </a:lnTo>
                <a:lnTo>
                  <a:pt x="57115" y="10660"/>
                </a:lnTo>
                <a:lnTo>
                  <a:pt x="47158" y="18220"/>
                </a:lnTo>
                <a:lnTo>
                  <a:pt x="37337" y="27812"/>
                </a:lnTo>
                <a:lnTo>
                  <a:pt x="37337" y="9905"/>
                </a:lnTo>
                <a:lnTo>
                  <a:pt x="33528" y="4699"/>
                </a:lnTo>
                <a:lnTo>
                  <a:pt x="25526" y="3175"/>
                </a:lnTo>
                <a:lnTo>
                  <a:pt x="22479" y="2920"/>
                </a:lnTo>
                <a:lnTo>
                  <a:pt x="15112" y="2920"/>
                </a:lnTo>
                <a:lnTo>
                  <a:pt x="7493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8" y="168528"/>
                </a:lnTo>
                <a:lnTo>
                  <a:pt x="4572" y="169799"/>
                </a:lnTo>
                <a:lnTo>
                  <a:pt x="8509" y="170814"/>
                </a:lnTo>
                <a:lnTo>
                  <a:pt x="11303" y="171068"/>
                </a:lnTo>
                <a:lnTo>
                  <a:pt x="14097" y="171323"/>
                </a:lnTo>
                <a:lnTo>
                  <a:pt x="29718" y="171323"/>
                </a:lnTo>
                <a:lnTo>
                  <a:pt x="32385" y="171068"/>
                </a:lnTo>
                <a:lnTo>
                  <a:pt x="35179" y="170814"/>
                </a:lnTo>
                <a:lnTo>
                  <a:pt x="39116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1721"/>
                </a:lnTo>
                <a:lnTo>
                  <a:pt x="49784" y="53975"/>
                </a:lnTo>
                <a:lnTo>
                  <a:pt x="55753" y="48132"/>
                </a:lnTo>
                <a:lnTo>
                  <a:pt x="61341" y="44068"/>
                </a:lnTo>
                <a:lnTo>
                  <a:pt x="67056" y="40004"/>
                </a:lnTo>
                <a:lnTo>
                  <a:pt x="72644" y="37973"/>
                </a:lnTo>
                <a:lnTo>
                  <a:pt x="82550" y="37973"/>
                </a:lnTo>
                <a:lnTo>
                  <a:pt x="86487" y="38862"/>
                </a:lnTo>
                <a:lnTo>
                  <a:pt x="89788" y="40512"/>
                </a:lnTo>
                <a:lnTo>
                  <a:pt x="93091" y="42163"/>
                </a:lnTo>
                <a:lnTo>
                  <a:pt x="95758" y="44576"/>
                </a:lnTo>
                <a:lnTo>
                  <a:pt x="97789" y="47625"/>
                </a:lnTo>
                <a:lnTo>
                  <a:pt x="99949" y="50673"/>
                </a:lnTo>
                <a:lnTo>
                  <a:pt x="101473" y="54355"/>
                </a:lnTo>
                <a:lnTo>
                  <a:pt x="102616" y="58674"/>
                </a:lnTo>
                <a:lnTo>
                  <a:pt x="103632" y="62864"/>
                </a:lnTo>
                <a:lnTo>
                  <a:pt x="104267" y="68833"/>
                </a:lnTo>
                <a:lnTo>
                  <a:pt x="104267" y="165735"/>
                </a:lnTo>
                <a:lnTo>
                  <a:pt x="105918" y="168528"/>
                </a:lnTo>
                <a:lnTo>
                  <a:pt x="108712" y="169799"/>
                </a:lnTo>
                <a:lnTo>
                  <a:pt x="112522" y="170814"/>
                </a:lnTo>
                <a:lnTo>
                  <a:pt x="115443" y="171068"/>
                </a:lnTo>
                <a:lnTo>
                  <a:pt x="118237" y="171323"/>
                </a:lnTo>
                <a:lnTo>
                  <a:pt x="133731" y="171323"/>
                </a:lnTo>
                <a:lnTo>
                  <a:pt x="136525" y="171068"/>
                </a:lnTo>
                <a:lnTo>
                  <a:pt x="139446" y="170814"/>
                </a:lnTo>
                <a:lnTo>
                  <a:pt x="143256" y="169799"/>
                </a:lnTo>
                <a:lnTo>
                  <a:pt x="146685" y="167639"/>
                </a:lnTo>
                <a:lnTo>
                  <a:pt x="147700" y="164591"/>
                </a:lnTo>
                <a:lnTo>
                  <a:pt x="147659" y="64983"/>
                </a:lnTo>
                <a:lnTo>
                  <a:pt x="146814" y="51678"/>
                </a:lnTo>
                <a:lnTo>
                  <a:pt x="144780" y="40258"/>
                </a:lnTo>
                <a:lnTo>
                  <a:pt x="142875" y="32257"/>
                </a:lnTo>
                <a:lnTo>
                  <a:pt x="139573" y="25273"/>
                </a:lnTo>
                <a:lnTo>
                  <a:pt x="135128" y="19303"/>
                </a:lnTo>
                <a:lnTo>
                  <a:pt x="130683" y="13462"/>
                </a:lnTo>
                <a:lnTo>
                  <a:pt x="124841" y="8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126353" y="1440434"/>
            <a:ext cx="10795" cy="70114"/>
          </a:xfrm>
          <a:custGeom>
            <a:avLst/>
            <a:gdLst/>
            <a:ahLst/>
            <a:cxnLst/>
            <a:rect l="l" t="t" r="r" b="b"/>
            <a:pathLst>
              <a:path w="10795" h="70114">
                <a:moveTo>
                  <a:pt x="9721" y="70114"/>
                </a:moveTo>
                <a:lnTo>
                  <a:pt x="10795" y="27812"/>
                </a:lnTo>
                <a:lnTo>
                  <a:pt x="7874" y="23113"/>
                </a:lnTo>
                <a:lnTo>
                  <a:pt x="5080" y="18287"/>
                </a:lnTo>
                <a:lnTo>
                  <a:pt x="3048" y="12826"/>
                </a:lnTo>
                <a:lnTo>
                  <a:pt x="1777" y="6350"/>
                </a:lnTo>
                <a:lnTo>
                  <a:pt x="508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081268" y="1338834"/>
            <a:ext cx="165862" cy="174498"/>
          </a:xfrm>
          <a:custGeom>
            <a:avLst/>
            <a:gdLst/>
            <a:ahLst/>
            <a:cxnLst/>
            <a:rect l="l" t="t" r="r" b="b"/>
            <a:pathLst>
              <a:path w="165862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3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2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5" y="168782"/>
                </a:lnTo>
                <a:lnTo>
                  <a:pt x="45593" y="101600"/>
                </a:lnTo>
                <a:lnTo>
                  <a:pt x="44958" y="94487"/>
                </a:lnTo>
                <a:lnTo>
                  <a:pt x="44958" y="78739"/>
                </a:lnTo>
                <a:lnTo>
                  <a:pt x="45720" y="71374"/>
                </a:lnTo>
                <a:lnTo>
                  <a:pt x="47244" y="64896"/>
                </a:lnTo>
                <a:lnTo>
                  <a:pt x="48895" y="58546"/>
                </a:lnTo>
                <a:lnTo>
                  <a:pt x="51181" y="53086"/>
                </a:lnTo>
                <a:lnTo>
                  <a:pt x="54356" y="48513"/>
                </a:lnTo>
                <a:lnTo>
                  <a:pt x="57404" y="43941"/>
                </a:lnTo>
                <a:lnTo>
                  <a:pt x="61468" y="40512"/>
                </a:lnTo>
                <a:lnTo>
                  <a:pt x="66294" y="38100"/>
                </a:lnTo>
                <a:lnTo>
                  <a:pt x="71120" y="35687"/>
                </a:lnTo>
                <a:lnTo>
                  <a:pt x="76835" y="34543"/>
                </a:lnTo>
                <a:lnTo>
                  <a:pt x="90551" y="34543"/>
                </a:lnTo>
                <a:lnTo>
                  <a:pt x="96647" y="35813"/>
                </a:lnTo>
                <a:lnTo>
                  <a:pt x="101346" y="38480"/>
                </a:lnTo>
                <a:lnTo>
                  <a:pt x="106172" y="41148"/>
                </a:lnTo>
                <a:lnTo>
                  <a:pt x="109982" y="44830"/>
                </a:lnTo>
                <a:lnTo>
                  <a:pt x="112903" y="49656"/>
                </a:lnTo>
                <a:lnTo>
                  <a:pt x="115824" y="54355"/>
                </a:lnTo>
                <a:lnTo>
                  <a:pt x="117856" y="59943"/>
                </a:lnTo>
                <a:lnTo>
                  <a:pt x="119126" y="66293"/>
                </a:lnTo>
                <a:lnTo>
                  <a:pt x="120269" y="72770"/>
                </a:lnTo>
                <a:lnTo>
                  <a:pt x="120904" y="79755"/>
                </a:lnTo>
                <a:lnTo>
                  <a:pt x="120904" y="95630"/>
                </a:lnTo>
                <a:lnTo>
                  <a:pt x="120142" y="102869"/>
                </a:lnTo>
                <a:lnTo>
                  <a:pt x="118618" y="109346"/>
                </a:lnTo>
                <a:lnTo>
                  <a:pt x="117094" y="115824"/>
                </a:lnTo>
                <a:lnTo>
                  <a:pt x="114808" y="121285"/>
                </a:lnTo>
                <a:lnTo>
                  <a:pt x="111760" y="125729"/>
                </a:lnTo>
                <a:lnTo>
                  <a:pt x="108585" y="130301"/>
                </a:lnTo>
                <a:lnTo>
                  <a:pt x="104648" y="133730"/>
                </a:lnTo>
                <a:lnTo>
                  <a:pt x="99695" y="136016"/>
                </a:lnTo>
                <a:lnTo>
                  <a:pt x="94869" y="138429"/>
                </a:lnTo>
                <a:lnTo>
                  <a:pt x="89154" y="139573"/>
                </a:lnTo>
                <a:lnTo>
                  <a:pt x="75437" y="139573"/>
                </a:lnTo>
                <a:lnTo>
                  <a:pt x="69469" y="138302"/>
                </a:lnTo>
                <a:lnTo>
                  <a:pt x="64516" y="135762"/>
                </a:lnTo>
                <a:lnTo>
                  <a:pt x="59690" y="133095"/>
                </a:lnTo>
                <a:lnTo>
                  <a:pt x="55880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6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4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80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5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2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9" y="49149"/>
                </a:lnTo>
                <a:lnTo>
                  <a:pt x="153518" y="32115"/>
                </a:lnTo>
                <a:lnTo>
                  <a:pt x="146177" y="22225"/>
                </a:lnTo>
                <a:lnTo>
                  <a:pt x="132792" y="11355"/>
                </a:lnTo>
                <a:lnTo>
                  <a:pt x="120904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6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9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4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351016" y="1280922"/>
            <a:ext cx="146558" cy="232410"/>
          </a:xfrm>
          <a:custGeom>
            <a:avLst/>
            <a:gdLst/>
            <a:ahLst/>
            <a:cxnLst/>
            <a:rect l="l" t="t" r="r" b="b"/>
            <a:pathLst>
              <a:path w="146558" h="232410">
                <a:moveTo>
                  <a:pt x="62067" y="1335"/>
                </a:moveTo>
                <a:lnTo>
                  <a:pt x="49911" y="4063"/>
                </a:lnTo>
                <a:lnTo>
                  <a:pt x="36305" y="9379"/>
                </a:lnTo>
                <a:lnTo>
                  <a:pt x="25908" y="16128"/>
                </a:lnTo>
                <a:lnTo>
                  <a:pt x="16705" y="25351"/>
                </a:lnTo>
                <a:lnTo>
                  <a:pt x="9779" y="36322"/>
                </a:lnTo>
                <a:lnTo>
                  <a:pt x="4972" y="51281"/>
                </a:lnTo>
                <a:lnTo>
                  <a:pt x="3810" y="64642"/>
                </a:lnTo>
                <a:lnTo>
                  <a:pt x="3810" y="74040"/>
                </a:lnTo>
                <a:lnTo>
                  <a:pt x="5207" y="82041"/>
                </a:lnTo>
                <a:lnTo>
                  <a:pt x="8000" y="88773"/>
                </a:lnTo>
                <a:lnTo>
                  <a:pt x="10795" y="95503"/>
                </a:lnTo>
                <a:lnTo>
                  <a:pt x="14350" y="101345"/>
                </a:lnTo>
                <a:lnTo>
                  <a:pt x="18796" y="106172"/>
                </a:lnTo>
                <a:lnTo>
                  <a:pt x="23241" y="111125"/>
                </a:lnTo>
                <a:lnTo>
                  <a:pt x="28321" y="115315"/>
                </a:lnTo>
                <a:lnTo>
                  <a:pt x="34036" y="118872"/>
                </a:lnTo>
                <a:lnTo>
                  <a:pt x="39624" y="122427"/>
                </a:lnTo>
                <a:lnTo>
                  <a:pt x="45466" y="125602"/>
                </a:lnTo>
                <a:lnTo>
                  <a:pt x="51562" y="128269"/>
                </a:lnTo>
                <a:lnTo>
                  <a:pt x="57531" y="131063"/>
                </a:lnTo>
                <a:lnTo>
                  <a:pt x="63373" y="133730"/>
                </a:lnTo>
                <a:lnTo>
                  <a:pt x="68961" y="136270"/>
                </a:lnTo>
                <a:lnTo>
                  <a:pt x="74675" y="138683"/>
                </a:lnTo>
                <a:lnTo>
                  <a:pt x="79756" y="141350"/>
                </a:lnTo>
                <a:lnTo>
                  <a:pt x="84200" y="144144"/>
                </a:lnTo>
                <a:lnTo>
                  <a:pt x="88646" y="147065"/>
                </a:lnTo>
                <a:lnTo>
                  <a:pt x="92201" y="150240"/>
                </a:lnTo>
                <a:lnTo>
                  <a:pt x="94996" y="153924"/>
                </a:lnTo>
                <a:lnTo>
                  <a:pt x="97789" y="157606"/>
                </a:lnTo>
                <a:lnTo>
                  <a:pt x="99187" y="161925"/>
                </a:lnTo>
                <a:lnTo>
                  <a:pt x="99187" y="171450"/>
                </a:lnTo>
                <a:lnTo>
                  <a:pt x="98425" y="175387"/>
                </a:lnTo>
                <a:lnTo>
                  <a:pt x="96774" y="178942"/>
                </a:lnTo>
                <a:lnTo>
                  <a:pt x="95123" y="182499"/>
                </a:lnTo>
                <a:lnTo>
                  <a:pt x="92837" y="185547"/>
                </a:lnTo>
                <a:lnTo>
                  <a:pt x="89788" y="187960"/>
                </a:lnTo>
                <a:lnTo>
                  <a:pt x="86741" y="190373"/>
                </a:lnTo>
                <a:lnTo>
                  <a:pt x="82931" y="192277"/>
                </a:lnTo>
                <a:lnTo>
                  <a:pt x="78612" y="193675"/>
                </a:lnTo>
                <a:lnTo>
                  <a:pt x="74168" y="194944"/>
                </a:lnTo>
                <a:lnTo>
                  <a:pt x="69214" y="195579"/>
                </a:lnTo>
                <a:lnTo>
                  <a:pt x="55245" y="195579"/>
                </a:lnTo>
                <a:lnTo>
                  <a:pt x="47751" y="194690"/>
                </a:lnTo>
                <a:lnTo>
                  <a:pt x="41401" y="192786"/>
                </a:lnTo>
                <a:lnTo>
                  <a:pt x="34925" y="190880"/>
                </a:lnTo>
                <a:lnTo>
                  <a:pt x="29463" y="188722"/>
                </a:lnTo>
                <a:lnTo>
                  <a:pt x="24764" y="186436"/>
                </a:lnTo>
                <a:lnTo>
                  <a:pt x="20193" y="184150"/>
                </a:lnTo>
                <a:lnTo>
                  <a:pt x="16383" y="181990"/>
                </a:lnTo>
                <a:lnTo>
                  <a:pt x="13462" y="180086"/>
                </a:lnTo>
                <a:lnTo>
                  <a:pt x="10541" y="178180"/>
                </a:lnTo>
                <a:lnTo>
                  <a:pt x="6604" y="177164"/>
                </a:lnTo>
                <a:lnTo>
                  <a:pt x="3556" y="178180"/>
                </a:lnTo>
                <a:lnTo>
                  <a:pt x="1524" y="181355"/>
                </a:lnTo>
                <a:lnTo>
                  <a:pt x="635" y="184912"/>
                </a:lnTo>
                <a:lnTo>
                  <a:pt x="126" y="189737"/>
                </a:lnTo>
                <a:lnTo>
                  <a:pt x="0" y="201675"/>
                </a:lnTo>
                <a:lnTo>
                  <a:pt x="381" y="205739"/>
                </a:lnTo>
                <a:lnTo>
                  <a:pt x="1016" y="208533"/>
                </a:lnTo>
                <a:lnTo>
                  <a:pt x="1650" y="211327"/>
                </a:lnTo>
                <a:lnTo>
                  <a:pt x="4191" y="215011"/>
                </a:lnTo>
                <a:lnTo>
                  <a:pt x="8128" y="218312"/>
                </a:lnTo>
                <a:lnTo>
                  <a:pt x="11557" y="220217"/>
                </a:lnTo>
                <a:lnTo>
                  <a:pt x="14986" y="222250"/>
                </a:lnTo>
                <a:lnTo>
                  <a:pt x="19176" y="224027"/>
                </a:lnTo>
                <a:lnTo>
                  <a:pt x="24257" y="225805"/>
                </a:lnTo>
                <a:lnTo>
                  <a:pt x="29337" y="227711"/>
                </a:lnTo>
                <a:lnTo>
                  <a:pt x="35179" y="229235"/>
                </a:lnTo>
                <a:lnTo>
                  <a:pt x="41910" y="230504"/>
                </a:lnTo>
                <a:lnTo>
                  <a:pt x="48513" y="231775"/>
                </a:lnTo>
                <a:lnTo>
                  <a:pt x="55753" y="232410"/>
                </a:lnTo>
                <a:lnTo>
                  <a:pt x="63500" y="232410"/>
                </a:lnTo>
                <a:lnTo>
                  <a:pt x="70963" y="232187"/>
                </a:lnTo>
                <a:lnTo>
                  <a:pt x="83685" y="230707"/>
                </a:lnTo>
                <a:lnTo>
                  <a:pt x="95758" y="227837"/>
                </a:lnTo>
                <a:lnTo>
                  <a:pt x="99897" y="226475"/>
                </a:lnTo>
                <a:lnTo>
                  <a:pt x="111676" y="221240"/>
                </a:lnTo>
                <a:lnTo>
                  <a:pt x="122047" y="214375"/>
                </a:lnTo>
                <a:lnTo>
                  <a:pt x="133115" y="203124"/>
                </a:lnTo>
                <a:lnTo>
                  <a:pt x="139954" y="192150"/>
                </a:lnTo>
                <a:lnTo>
                  <a:pt x="142281" y="186683"/>
                </a:lnTo>
                <a:lnTo>
                  <a:pt x="145472" y="174584"/>
                </a:lnTo>
                <a:lnTo>
                  <a:pt x="146558" y="161162"/>
                </a:lnTo>
                <a:lnTo>
                  <a:pt x="146558" y="152145"/>
                </a:lnTo>
                <a:lnTo>
                  <a:pt x="145161" y="144272"/>
                </a:lnTo>
                <a:lnTo>
                  <a:pt x="142367" y="137667"/>
                </a:lnTo>
                <a:lnTo>
                  <a:pt x="139573" y="130937"/>
                </a:lnTo>
                <a:lnTo>
                  <a:pt x="135889" y="125222"/>
                </a:lnTo>
                <a:lnTo>
                  <a:pt x="131445" y="120268"/>
                </a:lnTo>
                <a:lnTo>
                  <a:pt x="126873" y="115315"/>
                </a:lnTo>
                <a:lnTo>
                  <a:pt x="121793" y="111125"/>
                </a:lnTo>
                <a:lnTo>
                  <a:pt x="115950" y="107568"/>
                </a:lnTo>
                <a:lnTo>
                  <a:pt x="110236" y="104139"/>
                </a:lnTo>
                <a:lnTo>
                  <a:pt x="104394" y="100964"/>
                </a:lnTo>
                <a:lnTo>
                  <a:pt x="98298" y="98170"/>
                </a:lnTo>
                <a:lnTo>
                  <a:pt x="92329" y="95376"/>
                </a:lnTo>
                <a:lnTo>
                  <a:pt x="86360" y="92710"/>
                </a:lnTo>
                <a:lnTo>
                  <a:pt x="80645" y="90297"/>
                </a:lnTo>
                <a:lnTo>
                  <a:pt x="74803" y="87756"/>
                </a:lnTo>
                <a:lnTo>
                  <a:pt x="69723" y="85089"/>
                </a:lnTo>
                <a:lnTo>
                  <a:pt x="65150" y="82295"/>
                </a:lnTo>
                <a:lnTo>
                  <a:pt x="60579" y="79501"/>
                </a:lnTo>
                <a:lnTo>
                  <a:pt x="56896" y="76200"/>
                </a:lnTo>
                <a:lnTo>
                  <a:pt x="54229" y="72643"/>
                </a:lnTo>
                <a:lnTo>
                  <a:pt x="51435" y="68961"/>
                </a:lnTo>
                <a:lnTo>
                  <a:pt x="50164" y="64642"/>
                </a:lnTo>
                <a:lnTo>
                  <a:pt x="50164" y="56261"/>
                </a:lnTo>
                <a:lnTo>
                  <a:pt x="50673" y="53086"/>
                </a:lnTo>
                <a:lnTo>
                  <a:pt x="51943" y="50164"/>
                </a:lnTo>
                <a:lnTo>
                  <a:pt x="53212" y="47116"/>
                </a:lnTo>
                <a:lnTo>
                  <a:pt x="54991" y="44576"/>
                </a:lnTo>
                <a:lnTo>
                  <a:pt x="59944" y="40258"/>
                </a:lnTo>
                <a:lnTo>
                  <a:pt x="63119" y="38607"/>
                </a:lnTo>
                <a:lnTo>
                  <a:pt x="66801" y="37337"/>
                </a:lnTo>
                <a:lnTo>
                  <a:pt x="70485" y="36194"/>
                </a:lnTo>
                <a:lnTo>
                  <a:pt x="74803" y="35560"/>
                </a:lnTo>
                <a:lnTo>
                  <a:pt x="86106" y="35560"/>
                </a:lnTo>
                <a:lnTo>
                  <a:pt x="91948" y="36322"/>
                </a:lnTo>
                <a:lnTo>
                  <a:pt x="97282" y="37973"/>
                </a:lnTo>
                <a:lnTo>
                  <a:pt x="102616" y="39497"/>
                </a:lnTo>
                <a:lnTo>
                  <a:pt x="107314" y="41148"/>
                </a:lnTo>
                <a:lnTo>
                  <a:pt x="111379" y="43052"/>
                </a:lnTo>
                <a:lnTo>
                  <a:pt x="115316" y="44957"/>
                </a:lnTo>
                <a:lnTo>
                  <a:pt x="118745" y="46736"/>
                </a:lnTo>
                <a:lnTo>
                  <a:pt x="121538" y="48387"/>
                </a:lnTo>
                <a:lnTo>
                  <a:pt x="124333" y="50037"/>
                </a:lnTo>
                <a:lnTo>
                  <a:pt x="127635" y="50800"/>
                </a:lnTo>
                <a:lnTo>
                  <a:pt x="131445" y="49149"/>
                </a:lnTo>
                <a:lnTo>
                  <a:pt x="132334" y="46481"/>
                </a:lnTo>
                <a:lnTo>
                  <a:pt x="133096" y="43052"/>
                </a:lnTo>
                <a:lnTo>
                  <a:pt x="133476" y="38480"/>
                </a:lnTo>
                <a:lnTo>
                  <a:pt x="133476" y="26797"/>
                </a:lnTo>
                <a:lnTo>
                  <a:pt x="133223" y="22732"/>
                </a:lnTo>
                <a:lnTo>
                  <a:pt x="132714" y="19685"/>
                </a:lnTo>
                <a:lnTo>
                  <a:pt x="131699" y="16510"/>
                </a:lnTo>
                <a:lnTo>
                  <a:pt x="129412" y="13588"/>
                </a:lnTo>
                <a:lnTo>
                  <a:pt x="125857" y="10922"/>
                </a:lnTo>
                <a:lnTo>
                  <a:pt x="122300" y="9270"/>
                </a:lnTo>
                <a:lnTo>
                  <a:pt x="118618" y="7492"/>
                </a:lnTo>
                <a:lnTo>
                  <a:pt x="114554" y="5968"/>
                </a:lnTo>
                <a:lnTo>
                  <a:pt x="109982" y="4572"/>
                </a:lnTo>
                <a:lnTo>
                  <a:pt x="105283" y="3175"/>
                </a:lnTo>
                <a:lnTo>
                  <a:pt x="100330" y="2031"/>
                </a:lnTo>
                <a:lnTo>
                  <a:pt x="94996" y="1269"/>
                </a:lnTo>
                <a:lnTo>
                  <a:pt x="89662" y="380"/>
                </a:lnTo>
                <a:lnTo>
                  <a:pt x="84455" y="0"/>
                </a:lnTo>
                <a:lnTo>
                  <a:pt x="74869" y="80"/>
                </a:lnTo>
                <a:lnTo>
                  <a:pt x="62067" y="13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565265" y="1440434"/>
            <a:ext cx="10794" cy="70114"/>
          </a:xfrm>
          <a:custGeom>
            <a:avLst/>
            <a:gdLst/>
            <a:ahLst/>
            <a:cxnLst/>
            <a:rect l="l" t="t" r="r" b="b"/>
            <a:pathLst>
              <a:path w="10794" h="70114">
                <a:moveTo>
                  <a:pt x="9721" y="70114"/>
                </a:moveTo>
                <a:lnTo>
                  <a:pt x="10794" y="27812"/>
                </a:lnTo>
                <a:lnTo>
                  <a:pt x="7874" y="23113"/>
                </a:lnTo>
                <a:lnTo>
                  <a:pt x="5079" y="18287"/>
                </a:lnTo>
                <a:lnTo>
                  <a:pt x="3048" y="12826"/>
                </a:lnTo>
                <a:lnTo>
                  <a:pt x="1777" y="6350"/>
                </a:lnTo>
                <a:lnTo>
                  <a:pt x="507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520180" y="1338834"/>
            <a:ext cx="165862" cy="174498"/>
          </a:xfrm>
          <a:custGeom>
            <a:avLst/>
            <a:gdLst/>
            <a:ahLst/>
            <a:cxnLst/>
            <a:rect l="l" t="t" r="r" b="b"/>
            <a:pathLst>
              <a:path w="165862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2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2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5" y="168782"/>
                </a:lnTo>
                <a:lnTo>
                  <a:pt x="45593" y="101600"/>
                </a:lnTo>
                <a:lnTo>
                  <a:pt x="44958" y="94487"/>
                </a:lnTo>
                <a:lnTo>
                  <a:pt x="44958" y="78739"/>
                </a:lnTo>
                <a:lnTo>
                  <a:pt x="45720" y="71374"/>
                </a:lnTo>
                <a:lnTo>
                  <a:pt x="47244" y="64896"/>
                </a:lnTo>
                <a:lnTo>
                  <a:pt x="48895" y="58546"/>
                </a:lnTo>
                <a:lnTo>
                  <a:pt x="51180" y="53086"/>
                </a:lnTo>
                <a:lnTo>
                  <a:pt x="54355" y="48513"/>
                </a:lnTo>
                <a:lnTo>
                  <a:pt x="57403" y="43941"/>
                </a:lnTo>
                <a:lnTo>
                  <a:pt x="61468" y="40512"/>
                </a:lnTo>
                <a:lnTo>
                  <a:pt x="66294" y="38100"/>
                </a:lnTo>
                <a:lnTo>
                  <a:pt x="71120" y="35687"/>
                </a:lnTo>
                <a:lnTo>
                  <a:pt x="76835" y="34543"/>
                </a:lnTo>
                <a:lnTo>
                  <a:pt x="90550" y="34543"/>
                </a:lnTo>
                <a:lnTo>
                  <a:pt x="96647" y="35813"/>
                </a:lnTo>
                <a:lnTo>
                  <a:pt x="101346" y="38480"/>
                </a:lnTo>
                <a:lnTo>
                  <a:pt x="106172" y="41148"/>
                </a:lnTo>
                <a:lnTo>
                  <a:pt x="109981" y="44830"/>
                </a:lnTo>
                <a:lnTo>
                  <a:pt x="112902" y="49656"/>
                </a:lnTo>
                <a:lnTo>
                  <a:pt x="115824" y="54355"/>
                </a:lnTo>
                <a:lnTo>
                  <a:pt x="117855" y="59943"/>
                </a:lnTo>
                <a:lnTo>
                  <a:pt x="119125" y="66293"/>
                </a:lnTo>
                <a:lnTo>
                  <a:pt x="120269" y="72770"/>
                </a:lnTo>
                <a:lnTo>
                  <a:pt x="120903" y="79755"/>
                </a:lnTo>
                <a:lnTo>
                  <a:pt x="120903" y="95630"/>
                </a:lnTo>
                <a:lnTo>
                  <a:pt x="120142" y="102869"/>
                </a:lnTo>
                <a:lnTo>
                  <a:pt x="118618" y="109346"/>
                </a:lnTo>
                <a:lnTo>
                  <a:pt x="117094" y="115824"/>
                </a:lnTo>
                <a:lnTo>
                  <a:pt x="114808" y="121285"/>
                </a:lnTo>
                <a:lnTo>
                  <a:pt x="111760" y="125729"/>
                </a:lnTo>
                <a:lnTo>
                  <a:pt x="108585" y="130301"/>
                </a:lnTo>
                <a:lnTo>
                  <a:pt x="104648" y="133730"/>
                </a:lnTo>
                <a:lnTo>
                  <a:pt x="99695" y="136016"/>
                </a:lnTo>
                <a:lnTo>
                  <a:pt x="94869" y="138429"/>
                </a:lnTo>
                <a:lnTo>
                  <a:pt x="89153" y="139573"/>
                </a:lnTo>
                <a:lnTo>
                  <a:pt x="75438" y="139573"/>
                </a:lnTo>
                <a:lnTo>
                  <a:pt x="69469" y="138302"/>
                </a:lnTo>
                <a:lnTo>
                  <a:pt x="64516" y="135762"/>
                </a:lnTo>
                <a:lnTo>
                  <a:pt x="59690" y="133095"/>
                </a:lnTo>
                <a:lnTo>
                  <a:pt x="55879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5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4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79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4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2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9" y="49149"/>
                </a:lnTo>
                <a:lnTo>
                  <a:pt x="153518" y="32115"/>
                </a:lnTo>
                <a:lnTo>
                  <a:pt x="146176" y="22225"/>
                </a:lnTo>
                <a:lnTo>
                  <a:pt x="132792" y="11355"/>
                </a:lnTo>
                <a:lnTo>
                  <a:pt x="120903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6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9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4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839458" y="1302892"/>
            <a:ext cx="29718" cy="172212"/>
          </a:xfrm>
          <a:custGeom>
            <a:avLst/>
            <a:gdLst/>
            <a:ahLst/>
            <a:cxnLst/>
            <a:rect l="l" t="t" r="r" b="b"/>
            <a:pathLst>
              <a:path w="29718" h="172212">
                <a:moveTo>
                  <a:pt x="26162" y="2286"/>
                </a:moveTo>
                <a:lnTo>
                  <a:pt x="25273" y="5461"/>
                </a:lnTo>
                <a:lnTo>
                  <a:pt x="25273" y="40005"/>
                </a:lnTo>
                <a:lnTo>
                  <a:pt x="6858" y="40005"/>
                </a:lnTo>
                <a:lnTo>
                  <a:pt x="3810" y="40767"/>
                </a:lnTo>
                <a:lnTo>
                  <a:pt x="1650" y="43687"/>
                </a:lnTo>
                <a:lnTo>
                  <a:pt x="635" y="46862"/>
                </a:lnTo>
                <a:lnTo>
                  <a:pt x="126" y="51435"/>
                </a:lnTo>
                <a:lnTo>
                  <a:pt x="0" y="64008"/>
                </a:lnTo>
                <a:lnTo>
                  <a:pt x="508" y="68580"/>
                </a:lnTo>
                <a:lnTo>
                  <a:pt x="1650" y="71247"/>
                </a:lnTo>
                <a:lnTo>
                  <a:pt x="2794" y="73914"/>
                </a:lnTo>
                <a:lnTo>
                  <a:pt x="6731" y="75311"/>
                </a:lnTo>
                <a:lnTo>
                  <a:pt x="25273" y="75311"/>
                </a:lnTo>
                <a:lnTo>
                  <a:pt x="25273" y="164084"/>
                </a:lnTo>
                <a:lnTo>
                  <a:pt x="26289" y="172212"/>
                </a:lnTo>
                <a:lnTo>
                  <a:pt x="29718" y="0"/>
                </a:lnTo>
                <a:lnTo>
                  <a:pt x="26162" y="22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865747" y="1301241"/>
            <a:ext cx="83057" cy="211582"/>
          </a:xfrm>
          <a:custGeom>
            <a:avLst/>
            <a:gdLst/>
            <a:ahLst/>
            <a:cxnLst/>
            <a:rect l="l" t="t" r="r" b="b"/>
            <a:pathLst>
              <a:path w="83057" h="211582">
                <a:moveTo>
                  <a:pt x="83057" y="59309"/>
                </a:moveTo>
                <a:lnTo>
                  <a:pt x="82930" y="53086"/>
                </a:lnTo>
                <a:lnTo>
                  <a:pt x="82296" y="48513"/>
                </a:lnTo>
                <a:lnTo>
                  <a:pt x="81279" y="45338"/>
                </a:lnTo>
                <a:lnTo>
                  <a:pt x="79121" y="42418"/>
                </a:lnTo>
                <a:lnTo>
                  <a:pt x="76073" y="41656"/>
                </a:lnTo>
                <a:lnTo>
                  <a:pt x="42545" y="41656"/>
                </a:lnTo>
                <a:lnTo>
                  <a:pt x="42545" y="5969"/>
                </a:lnTo>
                <a:lnTo>
                  <a:pt x="40767" y="3048"/>
                </a:lnTo>
                <a:lnTo>
                  <a:pt x="37973" y="1650"/>
                </a:lnTo>
                <a:lnTo>
                  <a:pt x="34162" y="508"/>
                </a:lnTo>
                <a:lnTo>
                  <a:pt x="31242" y="254"/>
                </a:lnTo>
                <a:lnTo>
                  <a:pt x="28448" y="0"/>
                </a:lnTo>
                <a:lnTo>
                  <a:pt x="12953" y="0"/>
                </a:lnTo>
                <a:lnTo>
                  <a:pt x="10159" y="254"/>
                </a:lnTo>
                <a:lnTo>
                  <a:pt x="7366" y="508"/>
                </a:lnTo>
                <a:lnTo>
                  <a:pt x="3428" y="1650"/>
                </a:lnTo>
                <a:lnTo>
                  <a:pt x="0" y="173862"/>
                </a:lnTo>
                <a:lnTo>
                  <a:pt x="1904" y="180848"/>
                </a:lnTo>
                <a:lnTo>
                  <a:pt x="3936" y="187833"/>
                </a:lnTo>
                <a:lnTo>
                  <a:pt x="11049" y="198120"/>
                </a:lnTo>
                <a:lnTo>
                  <a:pt x="20574" y="205994"/>
                </a:lnTo>
                <a:lnTo>
                  <a:pt x="33274" y="210438"/>
                </a:lnTo>
                <a:lnTo>
                  <a:pt x="40767" y="211582"/>
                </a:lnTo>
                <a:lnTo>
                  <a:pt x="52704" y="211582"/>
                </a:lnTo>
                <a:lnTo>
                  <a:pt x="55879" y="211328"/>
                </a:lnTo>
                <a:lnTo>
                  <a:pt x="59054" y="210947"/>
                </a:lnTo>
                <a:lnTo>
                  <a:pt x="62229" y="210693"/>
                </a:lnTo>
                <a:lnTo>
                  <a:pt x="65150" y="210185"/>
                </a:lnTo>
                <a:lnTo>
                  <a:pt x="67945" y="209550"/>
                </a:lnTo>
                <a:lnTo>
                  <a:pt x="70611" y="208915"/>
                </a:lnTo>
                <a:lnTo>
                  <a:pt x="73025" y="208153"/>
                </a:lnTo>
                <a:lnTo>
                  <a:pt x="76961" y="206375"/>
                </a:lnTo>
                <a:lnTo>
                  <a:pt x="79628" y="204343"/>
                </a:lnTo>
                <a:lnTo>
                  <a:pt x="81406" y="201295"/>
                </a:lnTo>
                <a:lnTo>
                  <a:pt x="82042" y="198628"/>
                </a:lnTo>
                <a:lnTo>
                  <a:pt x="82676" y="195834"/>
                </a:lnTo>
                <a:lnTo>
                  <a:pt x="83057" y="192024"/>
                </a:lnTo>
                <a:lnTo>
                  <a:pt x="82930" y="180975"/>
                </a:lnTo>
                <a:lnTo>
                  <a:pt x="82676" y="178943"/>
                </a:lnTo>
                <a:lnTo>
                  <a:pt x="82042" y="175260"/>
                </a:lnTo>
                <a:lnTo>
                  <a:pt x="80136" y="171577"/>
                </a:lnTo>
                <a:lnTo>
                  <a:pt x="77343" y="170942"/>
                </a:lnTo>
                <a:lnTo>
                  <a:pt x="74549" y="171958"/>
                </a:lnTo>
                <a:lnTo>
                  <a:pt x="71881" y="172974"/>
                </a:lnTo>
                <a:lnTo>
                  <a:pt x="68833" y="173990"/>
                </a:lnTo>
                <a:lnTo>
                  <a:pt x="65024" y="174752"/>
                </a:lnTo>
                <a:lnTo>
                  <a:pt x="53848" y="174879"/>
                </a:lnTo>
                <a:lnTo>
                  <a:pt x="49149" y="172847"/>
                </a:lnTo>
                <a:lnTo>
                  <a:pt x="46481" y="168656"/>
                </a:lnTo>
                <a:lnTo>
                  <a:pt x="43814" y="164337"/>
                </a:lnTo>
                <a:lnTo>
                  <a:pt x="42545" y="158115"/>
                </a:lnTo>
                <a:lnTo>
                  <a:pt x="42545" y="76962"/>
                </a:lnTo>
                <a:lnTo>
                  <a:pt x="76326" y="76962"/>
                </a:lnTo>
                <a:lnTo>
                  <a:pt x="80136" y="75565"/>
                </a:lnTo>
                <a:lnTo>
                  <a:pt x="81279" y="72898"/>
                </a:lnTo>
                <a:lnTo>
                  <a:pt x="82423" y="70231"/>
                </a:lnTo>
                <a:lnTo>
                  <a:pt x="83057" y="65659"/>
                </a:lnTo>
                <a:lnTo>
                  <a:pt x="83057" y="593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967093" y="1338834"/>
            <a:ext cx="144652" cy="174498"/>
          </a:xfrm>
          <a:custGeom>
            <a:avLst/>
            <a:gdLst/>
            <a:ahLst/>
            <a:cxnLst/>
            <a:rect l="l" t="t" r="r" b="b"/>
            <a:pathLst>
              <a:path w="144652" h="174498">
                <a:moveTo>
                  <a:pt x="70164" y="361"/>
                </a:moveTo>
                <a:lnTo>
                  <a:pt x="57481" y="2356"/>
                </a:lnTo>
                <a:lnTo>
                  <a:pt x="45847" y="6095"/>
                </a:lnTo>
                <a:lnTo>
                  <a:pt x="46862" y="54863"/>
                </a:lnTo>
                <a:lnTo>
                  <a:pt x="48386" y="50164"/>
                </a:lnTo>
                <a:lnTo>
                  <a:pt x="50418" y="45974"/>
                </a:lnTo>
                <a:lnTo>
                  <a:pt x="53212" y="42417"/>
                </a:lnTo>
                <a:lnTo>
                  <a:pt x="55879" y="38862"/>
                </a:lnTo>
                <a:lnTo>
                  <a:pt x="59308" y="36067"/>
                </a:lnTo>
                <a:lnTo>
                  <a:pt x="63373" y="34036"/>
                </a:lnTo>
                <a:lnTo>
                  <a:pt x="67436" y="31876"/>
                </a:lnTo>
                <a:lnTo>
                  <a:pt x="72262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4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0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4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3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79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0" y="153415"/>
                </a:lnTo>
                <a:lnTo>
                  <a:pt x="34482" y="163948"/>
                </a:lnTo>
                <a:lnTo>
                  <a:pt x="46608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6" y="174498"/>
                </a:lnTo>
                <a:lnTo>
                  <a:pt x="90297" y="174498"/>
                </a:lnTo>
                <a:lnTo>
                  <a:pt x="97535" y="173989"/>
                </a:lnTo>
                <a:lnTo>
                  <a:pt x="104266" y="172974"/>
                </a:lnTo>
                <a:lnTo>
                  <a:pt x="110871" y="171957"/>
                </a:lnTo>
                <a:lnTo>
                  <a:pt x="116839" y="170814"/>
                </a:lnTo>
                <a:lnTo>
                  <a:pt x="122047" y="169544"/>
                </a:lnTo>
                <a:lnTo>
                  <a:pt x="127253" y="168148"/>
                </a:lnTo>
                <a:lnTo>
                  <a:pt x="134874" y="165480"/>
                </a:lnTo>
                <a:lnTo>
                  <a:pt x="138302" y="164083"/>
                </a:lnTo>
                <a:lnTo>
                  <a:pt x="140334" y="162940"/>
                </a:lnTo>
                <a:lnTo>
                  <a:pt x="142875" y="159638"/>
                </a:lnTo>
                <a:lnTo>
                  <a:pt x="143890" y="156463"/>
                </a:lnTo>
                <a:lnTo>
                  <a:pt x="144272" y="153669"/>
                </a:lnTo>
                <a:lnTo>
                  <a:pt x="144525" y="149987"/>
                </a:lnTo>
                <a:lnTo>
                  <a:pt x="144652" y="142493"/>
                </a:lnTo>
                <a:lnTo>
                  <a:pt x="144399" y="138175"/>
                </a:lnTo>
                <a:lnTo>
                  <a:pt x="143890" y="134746"/>
                </a:lnTo>
                <a:lnTo>
                  <a:pt x="141731" y="131571"/>
                </a:lnTo>
                <a:lnTo>
                  <a:pt x="139064" y="130937"/>
                </a:lnTo>
                <a:lnTo>
                  <a:pt x="135127" y="131444"/>
                </a:lnTo>
                <a:lnTo>
                  <a:pt x="132333" y="132587"/>
                </a:lnTo>
                <a:lnTo>
                  <a:pt x="129539" y="133730"/>
                </a:lnTo>
                <a:lnTo>
                  <a:pt x="125983" y="134874"/>
                </a:lnTo>
                <a:lnTo>
                  <a:pt x="121792" y="136270"/>
                </a:lnTo>
                <a:lnTo>
                  <a:pt x="117601" y="137540"/>
                </a:lnTo>
                <a:lnTo>
                  <a:pt x="112649" y="138811"/>
                </a:lnTo>
                <a:lnTo>
                  <a:pt x="106806" y="139826"/>
                </a:lnTo>
                <a:lnTo>
                  <a:pt x="101091" y="140969"/>
                </a:lnTo>
                <a:lnTo>
                  <a:pt x="94360" y="141477"/>
                </a:lnTo>
                <a:lnTo>
                  <a:pt x="79248" y="141477"/>
                </a:lnTo>
                <a:lnTo>
                  <a:pt x="72771" y="140588"/>
                </a:lnTo>
                <a:lnTo>
                  <a:pt x="67436" y="138556"/>
                </a:lnTo>
                <a:lnTo>
                  <a:pt x="61975" y="136651"/>
                </a:lnTo>
                <a:lnTo>
                  <a:pt x="57657" y="133730"/>
                </a:lnTo>
                <a:lnTo>
                  <a:pt x="54228" y="129920"/>
                </a:lnTo>
                <a:lnTo>
                  <a:pt x="50800" y="126237"/>
                </a:lnTo>
                <a:lnTo>
                  <a:pt x="48259" y="121665"/>
                </a:lnTo>
                <a:lnTo>
                  <a:pt x="46735" y="116331"/>
                </a:lnTo>
                <a:lnTo>
                  <a:pt x="45211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8" y="98298"/>
                </a:lnTo>
                <a:lnTo>
                  <a:pt x="141916" y="31818"/>
                </a:lnTo>
                <a:lnTo>
                  <a:pt x="134747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0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6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008149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109009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154418" y="1338834"/>
            <a:ext cx="147700" cy="171323"/>
          </a:xfrm>
          <a:custGeom>
            <a:avLst/>
            <a:gdLst/>
            <a:ahLst/>
            <a:cxnLst/>
            <a:rect l="l" t="t" r="r" b="b"/>
            <a:pathLst>
              <a:path w="147700" h="171323">
                <a:moveTo>
                  <a:pt x="124840" y="8636"/>
                </a:moveTo>
                <a:lnTo>
                  <a:pt x="117601" y="5206"/>
                </a:lnTo>
                <a:lnTo>
                  <a:pt x="116281" y="4598"/>
                </a:lnTo>
                <a:lnTo>
                  <a:pt x="104801" y="1162"/>
                </a:lnTo>
                <a:lnTo>
                  <a:pt x="91058" y="0"/>
                </a:lnTo>
                <a:lnTo>
                  <a:pt x="87879" y="83"/>
                </a:lnTo>
                <a:lnTo>
                  <a:pt x="75408" y="2135"/>
                </a:lnTo>
                <a:lnTo>
                  <a:pt x="63373" y="6985"/>
                </a:lnTo>
                <a:lnTo>
                  <a:pt x="57115" y="10660"/>
                </a:lnTo>
                <a:lnTo>
                  <a:pt x="47158" y="18220"/>
                </a:lnTo>
                <a:lnTo>
                  <a:pt x="37337" y="27812"/>
                </a:lnTo>
                <a:lnTo>
                  <a:pt x="37337" y="9905"/>
                </a:lnTo>
                <a:lnTo>
                  <a:pt x="33527" y="4699"/>
                </a:lnTo>
                <a:lnTo>
                  <a:pt x="25526" y="3175"/>
                </a:lnTo>
                <a:lnTo>
                  <a:pt x="22478" y="2920"/>
                </a:lnTo>
                <a:lnTo>
                  <a:pt x="15112" y="2920"/>
                </a:lnTo>
                <a:lnTo>
                  <a:pt x="7492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7" y="168528"/>
                </a:lnTo>
                <a:lnTo>
                  <a:pt x="4572" y="169799"/>
                </a:lnTo>
                <a:lnTo>
                  <a:pt x="8508" y="170814"/>
                </a:lnTo>
                <a:lnTo>
                  <a:pt x="11302" y="171068"/>
                </a:lnTo>
                <a:lnTo>
                  <a:pt x="14097" y="171323"/>
                </a:lnTo>
                <a:lnTo>
                  <a:pt x="29717" y="171323"/>
                </a:lnTo>
                <a:lnTo>
                  <a:pt x="32384" y="171068"/>
                </a:lnTo>
                <a:lnTo>
                  <a:pt x="35178" y="170814"/>
                </a:lnTo>
                <a:lnTo>
                  <a:pt x="39115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1721"/>
                </a:lnTo>
                <a:lnTo>
                  <a:pt x="49783" y="53975"/>
                </a:lnTo>
                <a:lnTo>
                  <a:pt x="55752" y="48132"/>
                </a:lnTo>
                <a:lnTo>
                  <a:pt x="61340" y="44068"/>
                </a:lnTo>
                <a:lnTo>
                  <a:pt x="67055" y="40004"/>
                </a:lnTo>
                <a:lnTo>
                  <a:pt x="72643" y="37973"/>
                </a:lnTo>
                <a:lnTo>
                  <a:pt x="82550" y="37973"/>
                </a:lnTo>
                <a:lnTo>
                  <a:pt x="86486" y="38862"/>
                </a:lnTo>
                <a:lnTo>
                  <a:pt x="89788" y="40512"/>
                </a:lnTo>
                <a:lnTo>
                  <a:pt x="93090" y="42163"/>
                </a:lnTo>
                <a:lnTo>
                  <a:pt x="95757" y="44576"/>
                </a:lnTo>
                <a:lnTo>
                  <a:pt x="97789" y="47625"/>
                </a:lnTo>
                <a:lnTo>
                  <a:pt x="99949" y="50673"/>
                </a:lnTo>
                <a:lnTo>
                  <a:pt x="101473" y="54355"/>
                </a:lnTo>
                <a:lnTo>
                  <a:pt x="102615" y="58674"/>
                </a:lnTo>
                <a:lnTo>
                  <a:pt x="103631" y="62864"/>
                </a:lnTo>
                <a:lnTo>
                  <a:pt x="104266" y="68833"/>
                </a:lnTo>
                <a:lnTo>
                  <a:pt x="104266" y="165735"/>
                </a:lnTo>
                <a:lnTo>
                  <a:pt x="105917" y="168528"/>
                </a:lnTo>
                <a:lnTo>
                  <a:pt x="108711" y="169799"/>
                </a:lnTo>
                <a:lnTo>
                  <a:pt x="112522" y="170814"/>
                </a:lnTo>
                <a:lnTo>
                  <a:pt x="115442" y="171068"/>
                </a:lnTo>
                <a:lnTo>
                  <a:pt x="118236" y="171323"/>
                </a:lnTo>
                <a:lnTo>
                  <a:pt x="133730" y="171323"/>
                </a:lnTo>
                <a:lnTo>
                  <a:pt x="136525" y="171068"/>
                </a:lnTo>
                <a:lnTo>
                  <a:pt x="139446" y="170814"/>
                </a:lnTo>
                <a:lnTo>
                  <a:pt x="143255" y="169799"/>
                </a:lnTo>
                <a:lnTo>
                  <a:pt x="146684" y="167639"/>
                </a:lnTo>
                <a:lnTo>
                  <a:pt x="147700" y="164591"/>
                </a:lnTo>
                <a:lnTo>
                  <a:pt x="147659" y="64983"/>
                </a:lnTo>
                <a:lnTo>
                  <a:pt x="146814" y="51678"/>
                </a:lnTo>
                <a:lnTo>
                  <a:pt x="144779" y="40258"/>
                </a:lnTo>
                <a:lnTo>
                  <a:pt x="142875" y="32257"/>
                </a:lnTo>
                <a:lnTo>
                  <a:pt x="139573" y="25273"/>
                </a:lnTo>
                <a:lnTo>
                  <a:pt x="135127" y="19303"/>
                </a:lnTo>
                <a:lnTo>
                  <a:pt x="130682" y="13462"/>
                </a:lnTo>
                <a:lnTo>
                  <a:pt x="124840" y="8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44918" y="1341754"/>
            <a:ext cx="43687" cy="168402"/>
          </a:xfrm>
          <a:custGeom>
            <a:avLst/>
            <a:gdLst/>
            <a:ahLst/>
            <a:cxnLst/>
            <a:rect l="l" t="t" r="r" b="b"/>
            <a:pathLst>
              <a:path w="43687" h="168402">
                <a:moveTo>
                  <a:pt x="1777" y="165608"/>
                </a:moveTo>
                <a:lnTo>
                  <a:pt x="4572" y="166878"/>
                </a:lnTo>
                <a:lnTo>
                  <a:pt x="8508" y="167894"/>
                </a:lnTo>
                <a:lnTo>
                  <a:pt x="11302" y="168148"/>
                </a:lnTo>
                <a:lnTo>
                  <a:pt x="14097" y="168402"/>
                </a:lnTo>
                <a:lnTo>
                  <a:pt x="29717" y="168402"/>
                </a:lnTo>
                <a:lnTo>
                  <a:pt x="32384" y="168148"/>
                </a:lnTo>
                <a:lnTo>
                  <a:pt x="35178" y="167894"/>
                </a:lnTo>
                <a:lnTo>
                  <a:pt x="39115" y="166878"/>
                </a:lnTo>
                <a:lnTo>
                  <a:pt x="42672" y="164719"/>
                </a:lnTo>
                <a:lnTo>
                  <a:pt x="43687" y="161671"/>
                </a:lnTo>
                <a:lnTo>
                  <a:pt x="43687" y="6223"/>
                </a:lnTo>
                <a:lnTo>
                  <a:pt x="42036" y="3429"/>
                </a:lnTo>
                <a:lnTo>
                  <a:pt x="39115" y="2032"/>
                </a:lnTo>
                <a:lnTo>
                  <a:pt x="35178" y="889"/>
                </a:lnTo>
                <a:lnTo>
                  <a:pt x="32384" y="635"/>
                </a:lnTo>
                <a:lnTo>
                  <a:pt x="29717" y="254"/>
                </a:lnTo>
                <a:lnTo>
                  <a:pt x="26161" y="0"/>
                </a:lnTo>
                <a:lnTo>
                  <a:pt x="17525" y="0"/>
                </a:lnTo>
                <a:lnTo>
                  <a:pt x="14097" y="254"/>
                </a:lnTo>
                <a:lnTo>
                  <a:pt x="11302" y="635"/>
                </a:lnTo>
                <a:lnTo>
                  <a:pt x="8508" y="889"/>
                </a:lnTo>
                <a:lnTo>
                  <a:pt x="4572" y="2032"/>
                </a:lnTo>
                <a:lnTo>
                  <a:pt x="1015" y="4318"/>
                </a:lnTo>
                <a:lnTo>
                  <a:pt x="0" y="7366"/>
                </a:lnTo>
                <a:lnTo>
                  <a:pt x="0" y="162814"/>
                </a:lnTo>
                <a:lnTo>
                  <a:pt x="1777" y="165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41616" y="1273810"/>
            <a:ext cx="50291" cy="45847"/>
          </a:xfrm>
          <a:custGeom>
            <a:avLst/>
            <a:gdLst/>
            <a:ahLst/>
            <a:cxnLst/>
            <a:rect l="l" t="t" r="r" b="b"/>
            <a:pathLst>
              <a:path w="50291" h="45847">
                <a:moveTo>
                  <a:pt x="50291" y="22605"/>
                </a:moveTo>
                <a:lnTo>
                  <a:pt x="50291" y="14097"/>
                </a:lnTo>
                <a:lnTo>
                  <a:pt x="48513" y="8254"/>
                </a:lnTo>
                <a:lnTo>
                  <a:pt x="45084" y="4952"/>
                </a:lnTo>
                <a:lnTo>
                  <a:pt x="41655" y="1650"/>
                </a:lnTo>
                <a:lnTo>
                  <a:pt x="35051" y="0"/>
                </a:lnTo>
                <a:lnTo>
                  <a:pt x="15493" y="0"/>
                </a:lnTo>
                <a:lnTo>
                  <a:pt x="8889" y="1777"/>
                </a:lnTo>
                <a:lnTo>
                  <a:pt x="5333" y="5206"/>
                </a:lnTo>
                <a:lnTo>
                  <a:pt x="1777" y="8509"/>
                </a:lnTo>
                <a:lnTo>
                  <a:pt x="0" y="14604"/>
                </a:lnTo>
                <a:lnTo>
                  <a:pt x="0" y="31876"/>
                </a:lnTo>
                <a:lnTo>
                  <a:pt x="1777" y="37718"/>
                </a:lnTo>
                <a:lnTo>
                  <a:pt x="5079" y="40893"/>
                </a:lnTo>
                <a:lnTo>
                  <a:pt x="8508" y="44195"/>
                </a:lnTo>
                <a:lnTo>
                  <a:pt x="15112" y="45847"/>
                </a:lnTo>
                <a:lnTo>
                  <a:pt x="34670" y="45847"/>
                </a:lnTo>
                <a:lnTo>
                  <a:pt x="41401" y="44068"/>
                </a:lnTo>
                <a:lnTo>
                  <a:pt x="44957" y="40766"/>
                </a:lnTo>
                <a:lnTo>
                  <a:pt x="48513" y="37464"/>
                </a:lnTo>
                <a:lnTo>
                  <a:pt x="50291" y="31368"/>
                </a:lnTo>
                <a:lnTo>
                  <a:pt x="50291" y="2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477379" y="1459991"/>
            <a:ext cx="21336" cy="46990"/>
          </a:xfrm>
          <a:custGeom>
            <a:avLst/>
            <a:gdLst/>
            <a:ahLst/>
            <a:cxnLst/>
            <a:rect l="l" t="t" r="r" b="b"/>
            <a:pathLst>
              <a:path w="21336" h="46990">
                <a:moveTo>
                  <a:pt x="0" y="35433"/>
                </a:moveTo>
                <a:lnTo>
                  <a:pt x="3937" y="38735"/>
                </a:lnTo>
                <a:lnTo>
                  <a:pt x="7874" y="42037"/>
                </a:lnTo>
                <a:lnTo>
                  <a:pt x="11938" y="44831"/>
                </a:lnTo>
                <a:lnTo>
                  <a:pt x="16001" y="46990"/>
                </a:lnTo>
                <a:lnTo>
                  <a:pt x="21336" y="14097"/>
                </a:lnTo>
                <a:lnTo>
                  <a:pt x="15748" y="10033"/>
                </a:lnTo>
                <a:lnTo>
                  <a:pt x="10160" y="5969"/>
                </a:lnTo>
                <a:lnTo>
                  <a:pt x="4191" y="0"/>
                </a:lnTo>
                <a:lnTo>
                  <a:pt x="0" y="354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622285" y="1267967"/>
            <a:ext cx="43688" cy="242189"/>
          </a:xfrm>
          <a:custGeom>
            <a:avLst/>
            <a:gdLst/>
            <a:ahLst/>
            <a:cxnLst/>
            <a:rect l="l" t="t" r="r" b="b"/>
            <a:pathLst>
              <a:path w="43688" h="242189">
                <a:moveTo>
                  <a:pt x="1778" y="239395"/>
                </a:moveTo>
                <a:lnTo>
                  <a:pt x="4572" y="240665"/>
                </a:lnTo>
                <a:lnTo>
                  <a:pt x="8509" y="241681"/>
                </a:lnTo>
                <a:lnTo>
                  <a:pt x="11303" y="241935"/>
                </a:lnTo>
                <a:lnTo>
                  <a:pt x="14097" y="242189"/>
                </a:lnTo>
                <a:lnTo>
                  <a:pt x="29718" y="242189"/>
                </a:lnTo>
                <a:lnTo>
                  <a:pt x="32385" y="241935"/>
                </a:lnTo>
                <a:lnTo>
                  <a:pt x="35179" y="241681"/>
                </a:lnTo>
                <a:lnTo>
                  <a:pt x="39116" y="240665"/>
                </a:lnTo>
                <a:lnTo>
                  <a:pt x="42672" y="238506"/>
                </a:lnTo>
                <a:lnTo>
                  <a:pt x="43688" y="235458"/>
                </a:lnTo>
                <a:lnTo>
                  <a:pt x="43688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5" y="0"/>
                </a:lnTo>
                <a:lnTo>
                  <a:pt x="8509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8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700136" y="1338834"/>
            <a:ext cx="144653" cy="174498"/>
          </a:xfrm>
          <a:custGeom>
            <a:avLst/>
            <a:gdLst/>
            <a:ahLst/>
            <a:cxnLst/>
            <a:rect l="l" t="t" r="r" b="b"/>
            <a:pathLst>
              <a:path w="144653" h="174498">
                <a:moveTo>
                  <a:pt x="70164" y="361"/>
                </a:moveTo>
                <a:lnTo>
                  <a:pt x="57481" y="2356"/>
                </a:lnTo>
                <a:lnTo>
                  <a:pt x="45847" y="6095"/>
                </a:lnTo>
                <a:lnTo>
                  <a:pt x="46863" y="54863"/>
                </a:lnTo>
                <a:lnTo>
                  <a:pt x="48387" y="50164"/>
                </a:lnTo>
                <a:lnTo>
                  <a:pt x="50419" y="45974"/>
                </a:lnTo>
                <a:lnTo>
                  <a:pt x="53213" y="42417"/>
                </a:lnTo>
                <a:lnTo>
                  <a:pt x="55880" y="38862"/>
                </a:lnTo>
                <a:lnTo>
                  <a:pt x="59309" y="36067"/>
                </a:lnTo>
                <a:lnTo>
                  <a:pt x="63373" y="34036"/>
                </a:lnTo>
                <a:lnTo>
                  <a:pt x="67437" y="31876"/>
                </a:lnTo>
                <a:lnTo>
                  <a:pt x="72263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5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1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5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4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80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1" y="153415"/>
                </a:lnTo>
                <a:lnTo>
                  <a:pt x="34482" y="163948"/>
                </a:lnTo>
                <a:lnTo>
                  <a:pt x="46609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7" y="174498"/>
                </a:lnTo>
                <a:lnTo>
                  <a:pt x="90297" y="174498"/>
                </a:lnTo>
                <a:lnTo>
                  <a:pt x="97536" y="173989"/>
                </a:lnTo>
                <a:lnTo>
                  <a:pt x="104267" y="172974"/>
                </a:lnTo>
                <a:lnTo>
                  <a:pt x="110871" y="171957"/>
                </a:lnTo>
                <a:lnTo>
                  <a:pt x="116840" y="170814"/>
                </a:lnTo>
                <a:lnTo>
                  <a:pt x="122047" y="169544"/>
                </a:lnTo>
                <a:lnTo>
                  <a:pt x="127254" y="168148"/>
                </a:lnTo>
                <a:lnTo>
                  <a:pt x="134874" y="165480"/>
                </a:lnTo>
                <a:lnTo>
                  <a:pt x="138303" y="164083"/>
                </a:lnTo>
                <a:lnTo>
                  <a:pt x="140335" y="162940"/>
                </a:lnTo>
                <a:lnTo>
                  <a:pt x="142875" y="159638"/>
                </a:lnTo>
                <a:lnTo>
                  <a:pt x="143891" y="156463"/>
                </a:lnTo>
                <a:lnTo>
                  <a:pt x="144272" y="153669"/>
                </a:lnTo>
                <a:lnTo>
                  <a:pt x="144526" y="149987"/>
                </a:lnTo>
                <a:lnTo>
                  <a:pt x="144653" y="142493"/>
                </a:lnTo>
                <a:lnTo>
                  <a:pt x="144399" y="138175"/>
                </a:lnTo>
                <a:lnTo>
                  <a:pt x="143891" y="134746"/>
                </a:lnTo>
                <a:lnTo>
                  <a:pt x="141732" y="131571"/>
                </a:lnTo>
                <a:lnTo>
                  <a:pt x="139065" y="130937"/>
                </a:lnTo>
                <a:lnTo>
                  <a:pt x="135128" y="131444"/>
                </a:lnTo>
                <a:lnTo>
                  <a:pt x="132334" y="132587"/>
                </a:lnTo>
                <a:lnTo>
                  <a:pt x="129540" y="133730"/>
                </a:lnTo>
                <a:lnTo>
                  <a:pt x="125984" y="134874"/>
                </a:lnTo>
                <a:lnTo>
                  <a:pt x="121793" y="136270"/>
                </a:lnTo>
                <a:lnTo>
                  <a:pt x="117602" y="137540"/>
                </a:lnTo>
                <a:lnTo>
                  <a:pt x="112649" y="138811"/>
                </a:lnTo>
                <a:lnTo>
                  <a:pt x="106807" y="139826"/>
                </a:lnTo>
                <a:lnTo>
                  <a:pt x="101092" y="140969"/>
                </a:lnTo>
                <a:lnTo>
                  <a:pt x="94361" y="141477"/>
                </a:lnTo>
                <a:lnTo>
                  <a:pt x="79248" y="141477"/>
                </a:lnTo>
                <a:lnTo>
                  <a:pt x="72771" y="140588"/>
                </a:lnTo>
                <a:lnTo>
                  <a:pt x="67437" y="138556"/>
                </a:lnTo>
                <a:lnTo>
                  <a:pt x="61976" y="136651"/>
                </a:lnTo>
                <a:lnTo>
                  <a:pt x="57658" y="133730"/>
                </a:lnTo>
                <a:lnTo>
                  <a:pt x="54229" y="129920"/>
                </a:lnTo>
                <a:lnTo>
                  <a:pt x="50800" y="126237"/>
                </a:lnTo>
                <a:lnTo>
                  <a:pt x="48260" y="121665"/>
                </a:lnTo>
                <a:lnTo>
                  <a:pt x="46736" y="116331"/>
                </a:lnTo>
                <a:lnTo>
                  <a:pt x="45212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8" y="98298"/>
                </a:lnTo>
                <a:lnTo>
                  <a:pt x="141916" y="31818"/>
                </a:lnTo>
                <a:lnTo>
                  <a:pt x="134747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1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7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741193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842053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431785" y="1267967"/>
            <a:ext cx="155702" cy="245364"/>
          </a:xfrm>
          <a:custGeom>
            <a:avLst/>
            <a:gdLst/>
            <a:ahLst/>
            <a:cxnLst/>
            <a:rect l="l" t="t" r="r" b="b"/>
            <a:pathLst>
              <a:path w="155702" h="245364">
                <a:moveTo>
                  <a:pt x="889" y="238633"/>
                </a:moveTo>
                <a:lnTo>
                  <a:pt x="3937" y="240792"/>
                </a:lnTo>
                <a:lnTo>
                  <a:pt x="7239" y="241808"/>
                </a:lnTo>
                <a:lnTo>
                  <a:pt x="12065" y="242316"/>
                </a:lnTo>
                <a:lnTo>
                  <a:pt x="25019" y="242316"/>
                </a:lnTo>
                <a:lnTo>
                  <a:pt x="29845" y="241808"/>
                </a:lnTo>
                <a:lnTo>
                  <a:pt x="33274" y="240792"/>
                </a:lnTo>
                <a:lnTo>
                  <a:pt x="36322" y="238633"/>
                </a:lnTo>
                <a:lnTo>
                  <a:pt x="37338" y="235458"/>
                </a:lnTo>
                <a:lnTo>
                  <a:pt x="37338" y="218567"/>
                </a:lnTo>
                <a:lnTo>
                  <a:pt x="41402" y="223393"/>
                </a:lnTo>
                <a:lnTo>
                  <a:pt x="45593" y="227457"/>
                </a:lnTo>
                <a:lnTo>
                  <a:pt x="49784" y="192024"/>
                </a:lnTo>
                <a:lnTo>
                  <a:pt x="43688" y="184150"/>
                </a:lnTo>
                <a:lnTo>
                  <a:pt x="43688" y="132842"/>
                </a:lnTo>
                <a:lnTo>
                  <a:pt x="47117" y="128143"/>
                </a:lnTo>
                <a:lnTo>
                  <a:pt x="50419" y="124333"/>
                </a:lnTo>
                <a:lnTo>
                  <a:pt x="53594" y="121158"/>
                </a:lnTo>
                <a:lnTo>
                  <a:pt x="56769" y="118110"/>
                </a:lnTo>
                <a:lnTo>
                  <a:pt x="59690" y="115570"/>
                </a:lnTo>
                <a:lnTo>
                  <a:pt x="62738" y="113537"/>
                </a:lnTo>
                <a:lnTo>
                  <a:pt x="65659" y="111633"/>
                </a:lnTo>
                <a:lnTo>
                  <a:pt x="68453" y="110236"/>
                </a:lnTo>
                <a:lnTo>
                  <a:pt x="71247" y="109347"/>
                </a:lnTo>
                <a:lnTo>
                  <a:pt x="74041" y="108585"/>
                </a:lnTo>
                <a:lnTo>
                  <a:pt x="76835" y="108204"/>
                </a:lnTo>
                <a:lnTo>
                  <a:pt x="85725" y="108204"/>
                </a:lnTo>
                <a:lnTo>
                  <a:pt x="90550" y="109601"/>
                </a:lnTo>
                <a:lnTo>
                  <a:pt x="94488" y="112395"/>
                </a:lnTo>
                <a:lnTo>
                  <a:pt x="98298" y="115189"/>
                </a:lnTo>
                <a:lnTo>
                  <a:pt x="101473" y="118999"/>
                </a:lnTo>
                <a:lnTo>
                  <a:pt x="103886" y="123825"/>
                </a:lnTo>
                <a:lnTo>
                  <a:pt x="106299" y="128524"/>
                </a:lnTo>
                <a:lnTo>
                  <a:pt x="107950" y="133985"/>
                </a:lnTo>
                <a:lnTo>
                  <a:pt x="108966" y="140081"/>
                </a:lnTo>
                <a:lnTo>
                  <a:pt x="109982" y="146177"/>
                </a:lnTo>
                <a:lnTo>
                  <a:pt x="110490" y="152527"/>
                </a:lnTo>
                <a:lnTo>
                  <a:pt x="110490" y="165100"/>
                </a:lnTo>
                <a:lnTo>
                  <a:pt x="109855" y="170942"/>
                </a:lnTo>
                <a:lnTo>
                  <a:pt x="108712" y="176784"/>
                </a:lnTo>
                <a:lnTo>
                  <a:pt x="107569" y="182753"/>
                </a:lnTo>
                <a:lnTo>
                  <a:pt x="105664" y="187960"/>
                </a:lnTo>
                <a:lnTo>
                  <a:pt x="103124" y="192659"/>
                </a:lnTo>
                <a:lnTo>
                  <a:pt x="100457" y="197231"/>
                </a:lnTo>
                <a:lnTo>
                  <a:pt x="97282" y="201041"/>
                </a:lnTo>
                <a:lnTo>
                  <a:pt x="93345" y="203835"/>
                </a:lnTo>
                <a:lnTo>
                  <a:pt x="89408" y="206756"/>
                </a:lnTo>
                <a:lnTo>
                  <a:pt x="84582" y="208153"/>
                </a:lnTo>
                <a:lnTo>
                  <a:pt x="72771" y="208153"/>
                </a:lnTo>
                <a:lnTo>
                  <a:pt x="66929" y="206121"/>
                </a:lnTo>
                <a:lnTo>
                  <a:pt x="61595" y="239014"/>
                </a:lnTo>
                <a:lnTo>
                  <a:pt x="70104" y="242824"/>
                </a:lnTo>
                <a:lnTo>
                  <a:pt x="79121" y="244856"/>
                </a:lnTo>
                <a:lnTo>
                  <a:pt x="83947" y="245364"/>
                </a:lnTo>
                <a:lnTo>
                  <a:pt x="92933" y="245269"/>
                </a:lnTo>
                <a:lnTo>
                  <a:pt x="105803" y="243351"/>
                </a:lnTo>
                <a:lnTo>
                  <a:pt x="117348" y="239014"/>
                </a:lnTo>
                <a:lnTo>
                  <a:pt x="129512" y="230852"/>
                </a:lnTo>
                <a:lnTo>
                  <a:pt x="138175" y="221234"/>
                </a:lnTo>
                <a:lnTo>
                  <a:pt x="146857" y="205827"/>
                </a:lnTo>
                <a:lnTo>
                  <a:pt x="151257" y="193167"/>
                </a:lnTo>
                <a:lnTo>
                  <a:pt x="153627" y="182167"/>
                </a:lnTo>
                <a:lnTo>
                  <a:pt x="155178" y="169595"/>
                </a:lnTo>
                <a:lnTo>
                  <a:pt x="155702" y="156083"/>
                </a:lnTo>
                <a:lnTo>
                  <a:pt x="155522" y="148258"/>
                </a:lnTo>
                <a:lnTo>
                  <a:pt x="154407" y="135552"/>
                </a:lnTo>
                <a:lnTo>
                  <a:pt x="152273" y="123317"/>
                </a:lnTo>
                <a:lnTo>
                  <a:pt x="147056" y="107086"/>
                </a:lnTo>
                <a:lnTo>
                  <a:pt x="141224" y="96266"/>
                </a:lnTo>
                <a:lnTo>
                  <a:pt x="132070" y="85303"/>
                </a:lnTo>
                <a:lnTo>
                  <a:pt x="121793" y="77724"/>
                </a:lnTo>
                <a:lnTo>
                  <a:pt x="106200" y="72094"/>
                </a:lnTo>
                <a:lnTo>
                  <a:pt x="92583" y="70866"/>
                </a:lnTo>
                <a:lnTo>
                  <a:pt x="88011" y="70866"/>
                </a:lnTo>
                <a:lnTo>
                  <a:pt x="83566" y="71247"/>
                </a:lnTo>
                <a:lnTo>
                  <a:pt x="79375" y="72136"/>
                </a:lnTo>
                <a:lnTo>
                  <a:pt x="75311" y="72898"/>
                </a:lnTo>
                <a:lnTo>
                  <a:pt x="71247" y="74168"/>
                </a:lnTo>
                <a:lnTo>
                  <a:pt x="67310" y="75946"/>
                </a:lnTo>
                <a:lnTo>
                  <a:pt x="63373" y="77851"/>
                </a:lnTo>
                <a:lnTo>
                  <a:pt x="59436" y="80137"/>
                </a:lnTo>
                <a:lnTo>
                  <a:pt x="55499" y="82804"/>
                </a:lnTo>
                <a:lnTo>
                  <a:pt x="51562" y="85598"/>
                </a:lnTo>
                <a:lnTo>
                  <a:pt x="47625" y="89027"/>
                </a:lnTo>
                <a:lnTo>
                  <a:pt x="43688" y="92964"/>
                </a:lnTo>
                <a:lnTo>
                  <a:pt x="43688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5" y="0"/>
                </a:lnTo>
                <a:lnTo>
                  <a:pt x="8509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5458"/>
                </a:lnTo>
                <a:lnTo>
                  <a:pt x="889" y="2386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710933" y="1338834"/>
            <a:ext cx="118110" cy="174498"/>
          </a:xfrm>
          <a:custGeom>
            <a:avLst/>
            <a:gdLst/>
            <a:ahLst/>
            <a:cxnLst/>
            <a:rect l="l" t="t" r="r" b="b"/>
            <a:pathLst>
              <a:path w="118110" h="174498">
                <a:moveTo>
                  <a:pt x="50292" y="60960"/>
                </a:moveTo>
                <a:lnTo>
                  <a:pt x="47371" y="58800"/>
                </a:lnTo>
                <a:lnTo>
                  <a:pt x="43052" y="53975"/>
                </a:lnTo>
                <a:lnTo>
                  <a:pt x="41910" y="50926"/>
                </a:lnTo>
                <a:lnTo>
                  <a:pt x="41910" y="47370"/>
                </a:lnTo>
                <a:lnTo>
                  <a:pt x="42418" y="42925"/>
                </a:lnTo>
                <a:lnTo>
                  <a:pt x="44196" y="38862"/>
                </a:lnTo>
                <a:lnTo>
                  <a:pt x="47498" y="35560"/>
                </a:lnTo>
                <a:lnTo>
                  <a:pt x="51689" y="32892"/>
                </a:lnTo>
                <a:lnTo>
                  <a:pt x="54610" y="32130"/>
                </a:lnTo>
                <a:lnTo>
                  <a:pt x="57531" y="31241"/>
                </a:lnTo>
                <a:lnTo>
                  <a:pt x="60833" y="30861"/>
                </a:lnTo>
                <a:lnTo>
                  <a:pt x="70358" y="30861"/>
                </a:lnTo>
                <a:lnTo>
                  <a:pt x="75311" y="31495"/>
                </a:lnTo>
                <a:lnTo>
                  <a:pt x="79629" y="32765"/>
                </a:lnTo>
                <a:lnTo>
                  <a:pt x="83947" y="33908"/>
                </a:lnTo>
                <a:lnTo>
                  <a:pt x="87757" y="35178"/>
                </a:lnTo>
                <a:lnTo>
                  <a:pt x="91059" y="36575"/>
                </a:lnTo>
                <a:lnTo>
                  <a:pt x="94361" y="37973"/>
                </a:lnTo>
                <a:lnTo>
                  <a:pt x="97155" y="39242"/>
                </a:lnTo>
                <a:lnTo>
                  <a:pt x="101473" y="41782"/>
                </a:lnTo>
                <a:lnTo>
                  <a:pt x="104140" y="42290"/>
                </a:lnTo>
                <a:lnTo>
                  <a:pt x="107315" y="41275"/>
                </a:lnTo>
                <a:lnTo>
                  <a:pt x="108712" y="38226"/>
                </a:lnTo>
                <a:lnTo>
                  <a:pt x="109093" y="34670"/>
                </a:lnTo>
                <a:lnTo>
                  <a:pt x="109347" y="30225"/>
                </a:lnTo>
                <a:lnTo>
                  <a:pt x="109347" y="22225"/>
                </a:lnTo>
                <a:lnTo>
                  <a:pt x="108966" y="18668"/>
                </a:lnTo>
                <a:lnTo>
                  <a:pt x="108458" y="15875"/>
                </a:lnTo>
                <a:lnTo>
                  <a:pt x="107442" y="12826"/>
                </a:lnTo>
                <a:lnTo>
                  <a:pt x="105156" y="10160"/>
                </a:lnTo>
                <a:lnTo>
                  <a:pt x="102235" y="8254"/>
                </a:lnTo>
                <a:lnTo>
                  <a:pt x="99695" y="7112"/>
                </a:lnTo>
                <a:lnTo>
                  <a:pt x="97155" y="5841"/>
                </a:lnTo>
                <a:lnTo>
                  <a:pt x="93980" y="4699"/>
                </a:lnTo>
                <a:lnTo>
                  <a:pt x="90297" y="3682"/>
                </a:lnTo>
                <a:lnTo>
                  <a:pt x="86614" y="2666"/>
                </a:lnTo>
                <a:lnTo>
                  <a:pt x="82423" y="1777"/>
                </a:lnTo>
                <a:lnTo>
                  <a:pt x="77850" y="1015"/>
                </a:lnTo>
                <a:lnTo>
                  <a:pt x="73406" y="380"/>
                </a:lnTo>
                <a:lnTo>
                  <a:pt x="68580" y="0"/>
                </a:lnTo>
                <a:lnTo>
                  <a:pt x="62509" y="7"/>
                </a:lnTo>
                <a:lnTo>
                  <a:pt x="49376" y="1018"/>
                </a:lnTo>
                <a:lnTo>
                  <a:pt x="37465" y="3682"/>
                </a:lnTo>
                <a:lnTo>
                  <a:pt x="29718" y="6095"/>
                </a:lnTo>
                <a:lnTo>
                  <a:pt x="23114" y="9525"/>
                </a:lnTo>
                <a:lnTo>
                  <a:pt x="17652" y="13842"/>
                </a:lnTo>
                <a:lnTo>
                  <a:pt x="12192" y="18287"/>
                </a:lnTo>
                <a:lnTo>
                  <a:pt x="8000" y="23621"/>
                </a:lnTo>
                <a:lnTo>
                  <a:pt x="5207" y="29717"/>
                </a:lnTo>
                <a:lnTo>
                  <a:pt x="2286" y="35940"/>
                </a:lnTo>
                <a:lnTo>
                  <a:pt x="889" y="42799"/>
                </a:lnTo>
                <a:lnTo>
                  <a:pt x="889" y="57403"/>
                </a:lnTo>
                <a:lnTo>
                  <a:pt x="1905" y="63626"/>
                </a:lnTo>
                <a:lnTo>
                  <a:pt x="4064" y="68833"/>
                </a:lnTo>
                <a:lnTo>
                  <a:pt x="6223" y="74040"/>
                </a:lnTo>
                <a:lnTo>
                  <a:pt x="9017" y="78486"/>
                </a:lnTo>
                <a:lnTo>
                  <a:pt x="12573" y="82168"/>
                </a:lnTo>
                <a:lnTo>
                  <a:pt x="16129" y="85851"/>
                </a:lnTo>
                <a:lnTo>
                  <a:pt x="20066" y="89026"/>
                </a:lnTo>
                <a:lnTo>
                  <a:pt x="24511" y="91566"/>
                </a:lnTo>
                <a:lnTo>
                  <a:pt x="28956" y="94106"/>
                </a:lnTo>
                <a:lnTo>
                  <a:pt x="33527" y="96392"/>
                </a:lnTo>
                <a:lnTo>
                  <a:pt x="38226" y="98298"/>
                </a:lnTo>
                <a:lnTo>
                  <a:pt x="42925" y="100329"/>
                </a:lnTo>
                <a:lnTo>
                  <a:pt x="47498" y="102107"/>
                </a:lnTo>
                <a:lnTo>
                  <a:pt x="51943" y="103758"/>
                </a:lnTo>
                <a:lnTo>
                  <a:pt x="56388" y="105282"/>
                </a:lnTo>
                <a:lnTo>
                  <a:pt x="60325" y="107061"/>
                </a:lnTo>
                <a:lnTo>
                  <a:pt x="63881" y="108965"/>
                </a:lnTo>
                <a:lnTo>
                  <a:pt x="67437" y="110743"/>
                </a:lnTo>
                <a:lnTo>
                  <a:pt x="70231" y="112902"/>
                </a:lnTo>
                <a:lnTo>
                  <a:pt x="74549" y="117855"/>
                </a:lnTo>
                <a:lnTo>
                  <a:pt x="75565" y="120903"/>
                </a:lnTo>
                <a:lnTo>
                  <a:pt x="75565" y="127380"/>
                </a:lnTo>
                <a:lnTo>
                  <a:pt x="74930" y="130048"/>
                </a:lnTo>
                <a:lnTo>
                  <a:pt x="73787" y="132333"/>
                </a:lnTo>
                <a:lnTo>
                  <a:pt x="70993" y="136525"/>
                </a:lnTo>
                <a:lnTo>
                  <a:pt x="66421" y="139573"/>
                </a:lnTo>
                <a:lnTo>
                  <a:pt x="63754" y="140715"/>
                </a:lnTo>
                <a:lnTo>
                  <a:pt x="60706" y="141477"/>
                </a:lnTo>
                <a:lnTo>
                  <a:pt x="57658" y="142366"/>
                </a:lnTo>
                <a:lnTo>
                  <a:pt x="54229" y="142748"/>
                </a:lnTo>
                <a:lnTo>
                  <a:pt x="44069" y="142748"/>
                </a:lnTo>
                <a:lnTo>
                  <a:pt x="38481" y="141986"/>
                </a:lnTo>
                <a:lnTo>
                  <a:pt x="33527" y="140462"/>
                </a:lnTo>
                <a:lnTo>
                  <a:pt x="28575" y="138937"/>
                </a:lnTo>
                <a:lnTo>
                  <a:pt x="24257" y="137287"/>
                </a:lnTo>
                <a:lnTo>
                  <a:pt x="20574" y="135636"/>
                </a:lnTo>
                <a:lnTo>
                  <a:pt x="16891" y="133857"/>
                </a:lnTo>
                <a:lnTo>
                  <a:pt x="13843" y="132333"/>
                </a:lnTo>
                <a:lnTo>
                  <a:pt x="11302" y="130810"/>
                </a:lnTo>
                <a:lnTo>
                  <a:pt x="6985" y="128650"/>
                </a:lnTo>
                <a:lnTo>
                  <a:pt x="3810" y="128904"/>
                </a:lnTo>
                <a:lnTo>
                  <a:pt x="1397" y="131699"/>
                </a:lnTo>
                <a:lnTo>
                  <a:pt x="508" y="134492"/>
                </a:lnTo>
                <a:lnTo>
                  <a:pt x="126" y="138556"/>
                </a:lnTo>
                <a:lnTo>
                  <a:pt x="0" y="149732"/>
                </a:lnTo>
                <a:lnTo>
                  <a:pt x="381" y="153542"/>
                </a:lnTo>
                <a:lnTo>
                  <a:pt x="1016" y="156210"/>
                </a:lnTo>
                <a:lnTo>
                  <a:pt x="1650" y="158750"/>
                </a:lnTo>
                <a:lnTo>
                  <a:pt x="3937" y="161925"/>
                </a:lnTo>
                <a:lnTo>
                  <a:pt x="7239" y="164337"/>
                </a:lnTo>
                <a:lnTo>
                  <a:pt x="10033" y="165735"/>
                </a:lnTo>
                <a:lnTo>
                  <a:pt x="12826" y="167131"/>
                </a:lnTo>
                <a:lnTo>
                  <a:pt x="16256" y="168528"/>
                </a:lnTo>
                <a:lnTo>
                  <a:pt x="20447" y="169799"/>
                </a:lnTo>
                <a:lnTo>
                  <a:pt x="24638" y="171195"/>
                </a:lnTo>
                <a:lnTo>
                  <a:pt x="29337" y="172338"/>
                </a:lnTo>
                <a:lnTo>
                  <a:pt x="34544" y="173100"/>
                </a:lnTo>
                <a:lnTo>
                  <a:pt x="39877" y="173989"/>
                </a:lnTo>
                <a:lnTo>
                  <a:pt x="45339" y="174498"/>
                </a:lnTo>
                <a:lnTo>
                  <a:pt x="52758" y="174487"/>
                </a:lnTo>
                <a:lnTo>
                  <a:pt x="65729" y="173543"/>
                </a:lnTo>
                <a:lnTo>
                  <a:pt x="77850" y="171068"/>
                </a:lnTo>
                <a:lnTo>
                  <a:pt x="85979" y="168782"/>
                </a:lnTo>
                <a:lnTo>
                  <a:pt x="93091" y="165480"/>
                </a:lnTo>
                <a:lnTo>
                  <a:pt x="99187" y="160908"/>
                </a:lnTo>
                <a:lnTo>
                  <a:pt x="105156" y="156463"/>
                </a:lnTo>
                <a:lnTo>
                  <a:pt x="109855" y="150875"/>
                </a:lnTo>
                <a:lnTo>
                  <a:pt x="113157" y="144144"/>
                </a:lnTo>
                <a:lnTo>
                  <a:pt x="116459" y="137413"/>
                </a:lnTo>
                <a:lnTo>
                  <a:pt x="118110" y="129666"/>
                </a:lnTo>
                <a:lnTo>
                  <a:pt x="118110" y="113791"/>
                </a:lnTo>
                <a:lnTo>
                  <a:pt x="116967" y="107695"/>
                </a:lnTo>
                <a:lnTo>
                  <a:pt x="114808" y="102615"/>
                </a:lnTo>
                <a:lnTo>
                  <a:pt x="112522" y="97408"/>
                </a:lnTo>
                <a:lnTo>
                  <a:pt x="109727" y="92963"/>
                </a:lnTo>
                <a:lnTo>
                  <a:pt x="106045" y="89280"/>
                </a:lnTo>
                <a:lnTo>
                  <a:pt x="102489" y="85598"/>
                </a:lnTo>
                <a:lnTo>
                  <a:pt x="98425" y="82550"/>
                </a:lnTo>
                <a:lnTo>
                  <a:pt x="93852" y="80010"/>
                </a:lnTo>
                <a:lnTo>
                  <a:pt x="89281" y="77469"/>
                </a:lnTo>
                <a:lnTo>
                  <a:pt x="84709" y="75183"/>
                </a:lnTo>
                <a:lnTo>
                  <a:pt x="80010" y="73278"/>
                </a:lnTo>
                <a:lnTo>
                  <a:pt x="75311" y="71374"/>
                </a:lnTo>
                <a:lnTo>
                  <a:pt x="70739" y="69595"/>
                </a:lnTo>
                <a:lnTo>
                  <a:pt x="66167" y="67944"/>
                </a:lnTo>
                <a:lnTo>
                  <a:pt x="61595" y="66420"/>
                </a:lnTo>
                <a:lnTo>
                  <a:pt x="57531" y="64642"/>
                </a:lnTo>
                <a:lnTo>
                  <a:pt x="53848" y="62737"/>
                </a:lnTo>
                <a:lnTo>
                  <a:pt x="50292" y="60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819521" y="1342389"/>
            <a:ext cx="37211" cy="167767"/>
          </a:xfrm>
          <a:custGeom>
            <a:avLst/>
            <a:gdLst/>
            <a:ahLst/>
            <a:cxnLst/>
            <a:rect l="l" t="t" r="r" b="b"/>
            <a:pathLst>
              <a:path w="37211" h="167767">
                <a:moveTo>
                  <a:pt x="2539" y="165354"/>
                </a:moveTo>
                <a:lnTo>
                  <a:pt x="5206" y="166877"/>
                </a:lnTo>
                <a:lnTo>
                  <a:pt x="10032" y="167767"/>
                </a:lnTo>
                <a:lnTo>
                  <a:pt x="27431" y="167767"/>
                </a:lnTo>
                <a:lnTo>
                  <a:pt x="29971" y="167386"/>
                </a:lnTo>
                <a:lnTo>
                  <a:pt x="32512" y="166877"/>
                </a:lnTo>
                <a:lnTo>
                  <a:pt x="36575" y="164464"/>
                </a:lnTo>
                <a:lnTo>
                  <a:pt x="37211" y="161544"/>
                </a:lnTo>
                <a:lnTo>
                  <a:pt x="37182" y="54780"/>
                </a:lnTo>
                <a:lnTo>
                  <a:pt x="36085" y="41466"/>
                </a:lnTo>
                <a:lnTo>
                  <a:pt x="33400" y="29972"/>
                </a:lnTo>
                <a:lnTo>
                  <a:pt x="30861" y="22225"/>
                </a:lnTo>
                <a:lnTo>
                  <a:pt x="26796" y="15875"/>
                </a:lnTo>
                <a:lnTo>
                  <a:pt x="21208" y="10922"/>
                </a:lnTo>
                <a:lnTo>
                  <a:pt x="15620" y="6096"/>
                </a:lnTo>
                <a:lnTo>
                  <a:pt x="8636" y="2412"/>
                </a:lnTo>
                <a:lnTo>
                  <a:pt x="0" y="0"/>
                </a:lnTo>
                <a:lnTo>
                  <a:pt x="1142" y="149225"/>
                </a:lnTo>
                <a:lnTo>
                  <a:pt x="1142" y="161544"/>
                </a:lnTo>
                <a:lnTo>
                  <a:pt x="2539" y="1653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435346" y="1338834"/>
            <a:ext cx="245999" cy="171323"/>
          </a:xfrm>
          <a:custGeom>
            <a:avLst/>
            <a:gdLst/>
            <a:ahLst/>
            <a:cxnLst/>
            <a:rect l="l" t="t" r="r" b="b"/>
            <a:pathLst>
              <a:path w="245999" h="171323">
                <a:moveTo>
                  <a:pt x="144779" y="61721"/>
                </a:moveTo>
                <a:lnTo>
                  <a:pt x="151002" y="53975"/>
                </a:lnTo>
                <a:lnTo>
                  <a:pt x="156844" y="48132"/>
                </a:lnTo>
                <a:lnTo>
                  <a:pt x="162178" y="44068"/>
                </a:lnTo>
                <a:lnTo>
                  <a:pt x="167386" y="40004"/>
                </a:lnTo>
                <a:lnTo>
                  <a:pt x="172719" y="37973"/>
                </a:lnTo>
                <a:lnTo>
                  <a:pt x="182244" y="37973"/>
                </a:lnTo>
                <a:lnTo>
                  <a:pt x="185800" y="38862"/>
                </a:lnTo>
                <a:lnTo>
                  <a:pt x="188975" y="40512"/>
                </a:lnTo>
                <a:lnTo>
                  <a:pt x="192024" y="42163"/>
                </a:lnTo>
                <a:lnTo>
                  <a:pt x="194563" y="44576"/>
                </a:lnTo>
                <a:lnTo>
                  <a:pt x="196595" y="47625"/>
                </a:lnTo>
                <a:lnTo>
                  <a:pt x="198627" y="50673"/>
                </a:lnTo>
                <a:lnTo>
                  <a:pt x="200025" y="54355"/>
                </a:lnTo>
                <a:lnTo>
                  <a:pt x="201040" y="58674"/>
                </a:lnTo>
                <a:lnTo>
                  <a:pt x="202056" y="62864"/>
                </a:lnTo>
                <a:lnTo>
                  <a:pt x="202564" y="67690"/>
                </a:lnTo>
                <a:lnTo>
                  <a:pt x="202564" y="165735"/>
                </a:lnTo>
                <a:lnTo>
                  <a:pt x="204088" y="168528"/>
                </a:lnTo>
                <a:lnTo>
                  <a:pt x="207009" y="169799"/>
                </a:lnTo>
                <a:lnTo>
                  <a:pt x="210819" y="170814"/>
                </a:lnTo>
                <a:lnTo>
                  <a:pt x="213613" y="171068"/>
                </a:lnTo>
                <a:lnTo>
                  <a:pt x="216407" y="171323"/>
                </a:lnTo>
                <a:lnTo>
                  <a:pt x="232155" y="171323"/>
                </a:lnTo>
                <a:lnTo>
                  <a:pt x="234950" y="171068"/>
                </a:lnTo>
                <a:lnTo>
                  <a:pt x="237743" y="170814"/>
                </a:lnTo>
                <a:lnTo>
                  <a:pt x="241553" y="169799"/>
                </a:lnTo>
                <a:lnTo>
                  <a:pt x="244982" y="167639"/>
                </a:lnTo>
                <a:lnTo>
                  <a:pt x="245999" y="164591"/>
                </a:lnTo>
                <a:lnTo>
                  <a:pt x="245999" y="65531"/>
                </a:lnTo>
                <a:lnTo>
                  <a:pt x="245331" y="52555"/>
                </a:lnTo>
                <a:lnTo>
                  <a:pt x="243331" y="40258"/>
                </a:lnTo>
                <a:lnTo>
                  <a:pt x="241426" y="32257"/>
                </a:lnTo>
                <a:lnTo>
                  <a:pt x="238378" y="25273"/>
                </a:lnTo>
                <a:lnTo>
                  <a:pt x="234061" y="19303"/>
                </a:lnTo>
                <a:lnTo>
                  <a:pt x="229615" y="13462"/>
                </a:lnTo>
                <a:lnTo>
                  <a:pt x="224027" y="8636"/>
                </a:lnTo>
                <a:lnTo>
                  <a:pt x="216915" y="5206"/>
                </a:lnTo>
                <a:lnTo>
                  <a:pt x="204568" y="1206"/>
                </a:lnTo>
                <a:lnTo>
                  <a:pt x="190880" y="0"/>
                </a:lnTo>
                <a:lnTo>
                  <a:pt x="186436" y="0"/>
                </a:lnTo>
                <a:lnTo>
                  <a:pt x="177673" y="1650"/>
                </a:lnTo>
                <a:lnTo>
                  <a:pt x="169037" y="4444"/>
                </a:lnTo>
                <a:lnTo>
                  <a:pt x="160274" y="9016"/>
                </a:lnTo>
                <a:lnTo>
                  <a:pt x="151511" y="15493"/>
                </a:lnTo>
                <a:lnTo>
                  <a:pt x="142493" y="23367"/>
                </a:lnTo>
                <a:lnTo>
                  <a:pt x="137794" y="28320"/>
                </a:lnTo>
                <a:lnTo>
                  <a:pt x="135889" y="24002"/>
                </a:lnTo>
                <a:lnTo>
                  <a:pt x="133476" y="20192"/>
                </a:lnTo>
                <a:lnTo>
                  <a:pt x="130555" y="16637"/>
                </a:lnTo>
                <a:lnTo>
                  <a:pt x="127634" y="13207"/>
                </a:lnTo>
                <a:lnTo>
                  <a:pt x="124205" y="10287"/>
                </a:lnTo>
                <a:lnTo>
                  <a:pt x="120268" y="7746"/>
                </a:lnTo>
                <a:lnTo>
                  <a:pt x="116331" y="5206"/>
                </a:lnTo>
                <a:lnTo>
                  <a:pt x="111759" y="3301"/>
                </a:lnTo>
                <a:lnTo>
                  <a:pt x="106679" y="2031"/>
                </a:lnTo>
                <a:lnTo>
                  <a:pt x="101600" y="635"/>
                </a:lnTo>
                <a:lnTo>
                  <a:pt x="95884" y="0"/>
                </a:lnTo>
                <a:lnTo>
                  <a:pt x="87353" y="42"/>
                </a:lnTo>
                <a:lnTo>
                  <a:pt x="74866" y="2014"/>
                </a:lnTo>
                <a:lnTo>
                  <a:pt x="62864" y="6985"/>
                </a:lnTo>
                <a:lnTo>
                  <a:pt x="57018" y="10504"/>
                </a:lnTo>
                <a:lnTo>
                  <a:pt x="47178" y="18117"/>
                </a:lnTo>
                <a:lnTo>
                  <a:pt x="37337" y="27812"/>
                </a:lnTo>
                <a:lnTo>
                  <a:pt x="37337" y="9905"/>
                </a:lnTo>
                <a:lnTo>
                  <a:pt x="33527" y="4699"/>
                </a:lnTo>
                <a:lnTo>
                  <a:pt x="25526" y="3175"/>
                </a:lnTo>
                <a:lnTo>
                  <a:pt x="22478" y="2920"/>
                </a:lnTo>
                <a:lnTo>
                  <a:pt x="15112" y="2920"/>
                </a:lnTo>
                <a:lnTo>
                  <a:pt x="7492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7" y="168528"/>
                </a:lnTo>
                <a:lnTo>
                  <a:pt x="4571" y="169799"/>
                </a:lnTo>
                <a:lnTo>
                  <a:pt x="8508" y="170814"/>
                </a:lnTo>
                <a:lnTo>
                  <a:pt x="11302" y="171068"/>
                </a:lnTo>
                <a:lnTo>
                  <a:pt x="14096" y="171323"/>
                </a:lnTo>
                <a:lnTo>
                  <a:pt x="29717" y="171323"/>
                </a:lnTo>
                <a:lnTo>
                  <a:pt x="32384" y="171068"/>
                </a:lnTo>
                <a:lnTo>
                  <a:pt x="35178" y="170814"/>
                </a:lnTo>
                <a:lnTo>
                  <a:pt x="39115" y="169799"/>
                </a:lnTo>
                <a:lnTo>
                  <a:pt x="42671" y="167639"/>
                </a:lnTo>
                <a:lnTo>
                  <a:pt x="43687" y="164591"/>
                </a:lnTo>
                <a:lnTo>
                  <a:pt x="43687" y="61721"/>
                </a:lnTo>
                <a:lnTo>
                  <a:pt x="49783" y="53975"/>
                </a:lnTo>
                <a:lnTo>
                  <a:pt x="55499" y="48132"/>
                </a:lnTo>
                <a:lnTo>
                  <a:pt x="60832" y="44068"/>
                </a:lnTo>
                <a:lnTo>
                  <a:pt x="66166" y="40004"/>
                </a:lnTo>
                <a:lnTo>
                  <a:pt x="71500" y="37973"/>
                </a:lnTo>
                <a:lnTo>
                  <a:pt x="81025" y="37973"/>
                </a:lnTo>
                <a:lnTo>
                  <a:pt x="84581" y="38862"/>
                </a:lnTo>
                <a:lnTo>
                  <a:pt x="87756" y="40512"/>
                </a:lnTo>
                <a:lnTo>
                  <a:pt x="90931" y="42163"/>
                </a:lnTo>
                <a:lnTo>
                  <a:pt x="93471" y="44576"/>
                </a:lnTo>
                <a:lnTo>
                  <a:pt x="95376" y="47625"/>
                </a:lnTo>
                <a:lnTo>
                  <a:pt x="97281" y="50673"/>
                </a:lnTo>
                <a:lnTo>
                  <a:pt x="98805" y="54355"/>
                </a:lnTo>
                <a:lnTo>
                  <a:pt x="99821" y="58674"/>
                </a:lnTo>
                <a:lnTo>
                  <a:pt x="100837" y="62864"/>
                </a:lnTo>
                <a:lnTo>
                  <a:pt x="101218" y="67690"/>
                </a:lnTo>
                <a:lnTo>
                  <a:pt x="101218" y="165735"/>
                </a:lnTo>
                <a:lnTo>
                  <a:pt x="102996" y="168528"/>
                </a:lnTo>
                <a:lnTo>
                  <a:pt x="105917" y="169799"/>
                </a:lnTo>
                <a:lnTo>
                  <a:pt x="109727" y="170814"/>
                </a:lnTo>
                <a:lnTo>
                  <a:pt x="112521" y="171068"/>
                </a:lnTo>
                <a:lnTo>
                  <a:pt x="115315" y="171323"/>
                </a:lnTo>
                <a:lnTo>
                  <a:pt x="130809" y="171323"/>
                </a:lnTo>
                <a:lnTo>
                  <a:pt x="133476" y="171068"/>
                </a:lnTo>
                <a:lnTo>
                  <a:pt x="136270" y="170814"/>
                </a:lnTo>
                <a:lnTo>
                  <a:pt x="140207" y="169799"/>
                </a:lnTo>
                <a:lnTo>
                  <a:pt x="143763" y="167639"/>
                </a:lnTo>
                <a:lnTo>
                  <a:pt x="144779" y="164591"/>
                </a:lnTo>
                <a:lnTo>
                  <a:pt x="144779" y="617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023485" y="1283842"/>
            <a:ext cx="175132" cy="226314"/>
          </a:xfrm>
          <a:custGeom>
            <a:avLst/>
            <a:gdLst/>
            <a:ahLst/>
            <a:cxnLst/>
            <a:rect l="l" t="t" r="r" b="b"/>
            <a:pathLst>
              <a:path w="175132" h="226314">
                <a:moveTo>
                  <a:pt x="130555" y="4191"/>
                </a:moveTo>
                <a:lnTo>
                  <a:pt x="129412" y="7366"/>
                </a:lnTo>
                <a:lnTo>
                  <a:pt x="129412" y="89662"/>
                </a:lnTo>
                <a:lnTo>
                  <a:pt x="45592" y="89662"/>
                </a:lnTo>
                <a:lnTo>
                  <a:pt x="45592" y="6223"/>
                </a:lnTo>
                <a:lnTo>
                  <a:pt x="43814" y="3302"/>
                </a:lnTo>
                <a:lnTo>
                  <a:pt x="40893" y="1905"/>
                </a:lnTo>
                <a:lnTo>
                  <a:pt x="36829" y="889"/>
                </a:lnTo>
                <a:lnTo>
                  <a:pt x="33909" y="635"/>
                </a:lnTo>
                <a:lnTo>
                  <a:pt x="30987" y="254"/>
                </a:lnTo>
                <a:lnTo>
                  <a:pt x="27304" y="0"/>
                </a:lnTo>
                <a:lnTo>
                  <a:pt x="18414" y="0"/>
                </a:lnTo>
                <a:lnTo>
                  <a:pt x="14731" y="254"/>
                </a:lnTo>
                <a:lnTo>
                  <a:pt x="11811" y="635"/>
                </a:lnTo>
                <a:lnTo>
                  <a:pt x="8889" y="889"/>
                </a:lnTo>
                <a:lnTo>
                  <a:pt x="4825" y="1905"/>
                </a:lnTo>
                <a:lnTo>
                  <a:pt x="1015" y="4191"/>
                </a:lnTo>
                <a:lnTo>
                  <a:pt x="0" y="7366"/>
                </a:lnTo>
                <a:lnTo>
                  <a:pt x="0" y="220345"/>
                </a:lnTo>
                <a:lnTo>
                  <a:pt x="1777" y="223266"/>
                </a:lnTo>
                <a:lnTo>
                  <a:pt x="4825" y="224536"/>
                </a:lnTo>
                <a:lnTo>
                  <a:pt x="8889" y="225679"/>
                </a:lnTo>
                <a:lnTo>
                  <a:pt x="11811" y="225933"/>
                </a:lnTo>
                <a:lnTo>
                  <a:pt x="14731" y="226314"/>
                </a:lnTo>
                <a:lnTo>
                  <a:pt x="30987" y="226314"/>
                </a:lnTo>
                <a:lnTo>
                  <a:pt x="33909" y="225933"/>
                </a:lnTo>
                <a:lnTo>
                  <a:pt x="36829" y="225679"/>
                </a:lnTo>
                <a:lnTo>
                  <a:pt x="40893" y="224536"/>
                </a:lnTo>
                <a:lnTo>
                  <a:pt x="44450" y="222377"/>
                </a:lnTo>
                <a:lnTo>
                  <a:pt x="45592" y="219202"/>
                </a:lnTo>
                <a:lnTo>
                  <a:pt x="45592" y="128524"/>
                </a:lnTo>
                <a:lnTo>
                  <a:pt x="129412" y="128524"/>
                </a:lnTo>
                <a:lnTo>
                  <a:pt x="129412" y="220345"/>
                </a:lnTo>
                <a:lnTo>
                  <a:pt x="131317" y="223266"/>
                </a:lnTo>
                <a:lnTo>
                  <a:pt x="134238" y="224536"/>
                </a:lnTo>
                <a:lnTo>
                  <a:pt x="138175" y="225679"/>
                </a:lnTo>
                <a:lnTo>
                  <a:pt x="141224" y="225933"/>
                </a:lnTo>
                <a:lnTo>
                  <a:pt x="144144" y="226314"/>
                </a:lnTo>
                <a:lnTo>
                  <a:pt x="160400" y="226314"/>
                </a:lnTo>
                <a:lnTo>
                  <a:pt x="163322" y="225933"/>
                </a:lnTo>
                <a:lnTo>
                  <a:pt x="166115" y="225679"/>
                </a:lnTo>
                <a:lnTo>
                  <a:pt x="170179" y="224536"/>
                </a:lnTo>
                <a:lnTo>
                  <a:pt x="173989" y="222377"/>
                </a:lnTo>
                <a:lnTo>
                  <a:pt x="175132" y="219202"/>
                </a:lnTo>
                <a:lnTo>
                  <a:pt x="175132" y="6223"/>
                </a:lnTo>
                <a:lnTo>
                  <a:pt x="173227" y="3302"/>
                </a:lnTo>
                <a:lnTo>
                  <a:pt x="170179" y="1905"/>
                </a:lnTo>
                <a:lnTo>
                  <a:pt x="166115" y="889"/>
                </a:lnTo>
                <a:lnTo>
                  <a:pt x="163322" y="635"/>
                </a:lnTo>
                <a:lnTo>
                  <a:pt x="160400" y="254"/>
                </a:lnTo>
                <a:lnTo>
                  <a:pt x="156717" y="0"/>
                </a:lnTo>
                <a:lnTo>
                  <a:pt x="147827" y="0"/>
                </a:lnTo>
                <a:lnTo>
                  <a:pt x="144144" y="254"/>
                </a:lnTo>
                <a:lnTo>
                  <a:pt x="141224" y="635"/>
                </a:lnTo>
                <a:lnTo>
                  <a:pt x="138175" y="889"/>
                </a:lnTo>
                <a:lnTo>
                  <a:pt x="134238" y="1905"/>
                </a:lnTo>
                <a:lnTo>
                  <a:pt x="130555" y="4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260342" y="1338834"/>
            <a:ext cx="99313" cy="171323"/>
          </a:xfrm>
          <a:custGeom>
            <a:avLst/>
            <a:gdLst/>
            <a:ahLst/>
            <a:cxnLst/>
            <a:rect l="l" t="t" r="r" b="b"/>
            <a:pathLst>
              <a:path w="99313" h="171323">
                <a:moveTo>
                  <a:pt x="37337" y="9905"/>
                </a:moveTo>
                <a:lnTo>
                  <a:pt x="33528" y="4699"/>
                </a:lnTo>
                <a:lnTo>
                  <a:pt x="25527" y="3175"/>
                </a:lnTo>
                <a:lnTo>
                  <a:pt x="22479" y="2920"/>
                </a:lnTo>
                <a:lnTo>
                  <a:pt x="15112" y="2920"/>
                </a:lnTo>
                <a:lnTo>
                  <a:pt x="7493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8" y="168528"/>
                </a:lnTo>
                <a:lnTo>
                  <a:pt x="4572" y="169799"/>
                </a:lnTo>
                <a:lnTo>
                  <a:pt x="8509" y="170814"/>
                </a:lnTo>
                <a:lnTo>
                  <a:pt x="11303" y="171068"/>
                </a:lnTo>
                <a:lnTo>
                  <a:pt x="14097" y="171323"/>
                </a:lnTo>
                <a:lnTo>
                  <a:pt x="29718" y="171323"/>
                </a:lnTo>
                <a:lnTo>
                  <a:pt x="32385" y="171068"/>
                </a:lnTo>
                <a:lnTo>
                  <a:pt x="35179" y="170814"/>
                </a:lnTo>
                <a:lnTo>
                  <a:pt x="39116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8199"/>
                </a:lnTo>
                <a:lnTo>
                  <a:pt x="46990" y="63118"/>
                </a:lnTo>
                <a:lnTo>
                  <a:pt x="50037" y="58800"/>
                </a:lnTo>
                <a:lnTo>
                  <a:pt x="52832" y="55371"/>
                </a:lnTo>
                <a:lnTo>
                  <a:pt x="55625" y="51815"/>
                </a:lnTo>
                <a:lnTo>
                  <a:pt x="58420" y="49149"/>
                </a:lnTo>
                <a:lnTo>
                  <a:pt x="63500" y="44957"/>
                </a:lnTo>
                <a:lnTo>
                  <a:pt x="66040" y="43433"/>
                </a:lnTo>
                <a:lnTo>
                  <a:pt x="70993" y="41401"/>
                </a:lnTo>
                <a:lnTo>
                  <a:pt x="75819" y="40893"/>
                </a:lnTo>
                <a:lnTo>
                  <a:pt x="79756" y="41148"/>
                </a:lnTo>
                <a:lnTo>
                  <a:pt x="83185" y="41910"/>
                </a:lnTo>
                <a:lnTo>
                  <a:pt x="86233" y="42799"/>
                </a:lnTo>
                <a:lnTo>
                  <a:pt x="90170" y="44195"/>
                </a:lnTo>
                <a:lnTo>
                  <a:pt x="93345" y="44703"/>
                </a:lnTo>
                <a:lnTo>
                  <a:pt x="96138" y="43941"/>
                </a:lnTo>
                <a:lnTo>
                  <a:pt x="97917" y="40766"/>
                </a:lnTo>
                <a:lnTo>
                  <a:pt x="98806" y="37211"/>
                </a:lnTo>
                <a:lnTo>
                  <a:pt x="99060" y="34543"/>
                </a:lnTo>
                <a:lnTo>
                  <a:pt x="99313" y="31876"/>
                </a:lnTo>
                <a:lnTo>
                  <a:pt x="99313" y="16890"/>
                </a:lnTo>
                <a:lnTo>
                  <a:pt x="99060" y="11937"/>
                </a:lnTo>
                <a:lnTo>
                  <a:pt x="98679" y="9016"/>
                </a:lnTo>
                <a:lnTo>
                  <a:pt x="97662" y="5461"/>
                </a:lnTo>
                <a:lnTo>
                  <a:pt x="94869" y="3048"/>
                </a:lnTo>
                <a:lnTo>
                  <a:pt x="92075" y="2031"/>
                </a:lnTo>
                <a:lnTo>
                  <a:pt x="88646" y="1142"/>
                </a:lnTo>
                <a:lnTo>
                  <a:pt x="84962" y="507"/>
                </a:lnTo>
                <a:lnTo>
                  <a:pt x="81534" y="126"/>
                </a:lnTo>
                <a:lnTo>
                  <a:pt x="75184" y="0"/>
                </a:lnTo>
                <a:lnTo>
                  <a:pt x="71882" y="507"/>
                </a:lnTo>
                <a:lnTo>
                  <a:pt x="68707" y="1269"/>
                </a:lnTo>
                <a:lnTo>
                  <a:pt x="65405" y="2158"/>
                </a:lnTo>
                <a:lnTo>
                  <a:pt x="62230" y="3682"/>
                </a:lnTo>
                <a:lnTo>
                  <a:pt x="58928" y="5968"/>
                </a:lnTo>
                <a:lnTo>
                  <a:pt x="55753" y="8127"/>
                </a:lnTo>
                <a:lnTo>
                  <a:pt x="52324" y="11049"/>
                </a:lnTo>
                <a:lnTo>
                  <a:pt x="48768" y="14858"/>
                </a:lnTo>
                <a:lnTo>
                  <a:pt x="45212" y="18668"/>
                </a:lnTo>
                <a:lnTo>
                  <a:pt x="41402" y="23367"/>
                </a:lnTo>
                <a:lnTo>
                  <a:pt x="37337" y="29210"/>
                </a:lnTo>
                <a:lnTo>
                  <a:pt x="37337" y="9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133850" y="1338834"/>
            <a:ext cx="99313" cy="171323"/>
          </a:xfrm>
          <a:custGeom>
            <a:avLst/>
            <a:gdLst/>
            <a:ahLst/>
            <a:cxnLst/>
            <a:rect l="l" t="t" r="r" b="b"/>
            <a:pathLst>
              <a:path w="99313" h="171323">
                <a:moveTo>
                  <a:pt x="37337" y="9905"/>
                </a:moveTo>
                <a:lnTo>
                  <a:pt x="33527" y="4699"/>
                </a:lnTo>
                <a:lnTo>
                  <a:pt x="25526" y="3175"/>
                </a:lnTo>
                <a:lnTo>
                  <a:pt x="22478" y="2920"/>
                </a:lnTo>
                <a:lnTo>
                  <a:pt x="15112" y="2920"/>
                </a:lnTo>
                <a:lnTo>
                  <a:pt x="7492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7" y="168528"/>
                </a:lnTo>
                <a:lnTo>
                  <a:pt x="4572" y="169799"/>
                </a:lnTo>
                <a:lnTo>
                  <a:pt x="8509" y="170814"/>
                </a:lnTo>
                <a:lnTo>
                  <a:pt x="11302" y="171068"/>
                </a:lnTo>
                <a:lnTo>
                  <a:pt x="14097" y="171323"/>
                </a:lnTo>
                <a:lnTo>
                  <a:pt x="29717" y="171323"/>
                </a:lnTo>
                <a:lnTo>
                  <a:pt x="32385" y="171068"/>
                </a:lnTo>
                <a:lnTo>
                  <a:pt x="35178" y="170814"/>
                </a:lnTo>
                <a:lnTo>
                  <a:pt x="39115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8199"/>
                </a:lnTo>
                <a:lnTo>
                  <a:pt x="46989" y="63118"/>
                </a:lnTo>
                <a:lnTo>
                  <a:pt x="50037" y="58800"/>
                </a:lnTo>
                <a:lnTo>
                  <a:pt x="52832" y="55371"/>
                </a:lnTo>
                <a:lnTo>
                  <a:pt x="55625" y="51815"/>
                </a:lnTo>
                <a:lnTo>
                  <a:pt x="58420" y="49149"/>
                </a:lnTo>
                <a:lnTo>
                  <a:pt x="60960" y="46989"/>
                </a:lnTo>
                <a:lnTo>
                  <a:pt x="66039" y="43433"/>
                </a:lnTo>
                <a:lnTo>
                  <a:pt x="70992" y="41401"/>
                </a:lnTo>
                <a:lnTo>
                  <a:pt x="75819" y="40893"/>
                </a:lnTo>
                <a:lnTo>
                  <a:pt x="79755" y="41148"/>
                </a:lnTo>
                <a:lnTo>
                  <a:pt x="83185" y="41910"/>
                </a:lnTo>
                <a:lnTo>
                  <a:pt x="86233" y="42799"/>
                </a:lnTo>
                <a:lnTo>
                  <a:pt x="90170" y="44195"/>
                </a:lnTo>
                <a:lnTo>
                  <a:pt x="93345" y="44703"/>
                </a:lnTo>
                <a:lnTo>
                  <a:pt x="96138" y="43941"/>
                </a:lnTo>
                <a:lnTo>
                  <a:pt x="97916" y="40766"/>
                </a:lnTo>
                <a:lnTo>
                  <a:pt x="98805" y="37211"/>
                </a:lnTo>
                <a:lnTo>
                  <a:pt x="99060" y="34543"/>
                </a:lnTo>
                <a:lnTo>
                  <a:pt x="99313" y="31876"/>
                </a:lnTo>
                <a:lnTo>
                  <a:pt x="99313" y="16890"/>
                </a:lnTo>
                <a:lnTo>
                  <a:pt x="99060" y="11937"/>
                </a:lnTo>
                <a:lnTo>
                  <a:pt x="98678" y="9016"/>
                </a:lnTo>
                <a:lnTo>
                  <a:pt x="97662" y="5461"/>
                </a:lnTo>
                <a:lnTo>
                  <a:pt x="94869" y="3048"/>
                </a:lnTo>
                <a:lnTo>
                  <a:pt x="92075" y="2031"/>
                </a:lnTo>
                <a:lnTo>
                  <a:pt x="88646" y="1142"/>
                </a:lnTo>
                <a:lnTo>
                  <a:pt x="84962" y="507"/>
                </a:lnTo>
                <a:lnTo>
                  <a:pt x="81534" y="126"/>
                </a:lnTo>
                <a:lnTo>
                  <a:pt x="75184" y="0"/>
                </a:lnTo>
                <a:lnTo>
                  <a:pt x="71882" y="507"/>
                </a:lnTo>
                <a:lnTo>
                  <a:pt x="68707" y="1269"/>
                </a:lnTo>
                <a:lnTo>
                  <a:pt x="65404" y="2158"/>
                </a:lnTo>
                <a:lnTo>
                  <a:pt x="62229" y="3682"/>
                </a:lnTo>
                <a:lnTo>
                  <a:pt x="58927" y="5968"/>
                </a:lnTo>
                <a:lnTo>
                  <a:pt x="55752" y="8127"/>
                </a:lnTo>
                <a:lnTo>
                  <a:pt x="52324" y="11049"/>
                </a:lnTo>
                <a:lnTo>
                  <a:pt x="48767" y="14858"/>
                </a:lnTo>
                <a:lnTo>
                  <a:pt x="45212" y="18668"/>
                </a:lnTo>
                <a:lnTo>
                  <a:pt x="41401" y="23367"/>
                </a:lnTo>
                <a:lnTo>
                  <a:pt x="37337" y="29210"/>
                </a:lnTo>
                <a:lnTo>
                  <a:pt x="37337" y="9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643378" y="1338834"/>
            <a:ext cx="118110" cy="174498"/>
          </a:xfrm>
          <a:custGeom>
            <a:avLst/>
            <a:gdLst/>
            <a:ahLst/>
            <a:cxnLst/>
            <a:rect l="l" t="t" r="r" b="b"/>
            <a:pathLst>
              <a:path w="118110" h="174498">
                <a:moveTo>
                  <a:pt x="50292" y="60960"/>
                </a:moveTo>
                <a:lnTo>
                  <a:pt x="47371" y="58800"/>
                </a:lnTo>
                <a:lnTo>
                  <a:pt x="43053" y="53975"/>
                </a:lnTo>
                <a:lnTo>
                  <a:pt x="41910" y="50926"/>
                </a:lnTo>
                <a:lnTo>
                  <a:pt x="41910" y="47370"/>
                </a:lnTo>
                <a:lnTo>
                  <a:pt x="42418" y="42925"/>
                </a:lnTo>
                <a:lnTo>
                  <a:pt x="44196" y="38862"/>
                </a:lnTo>
                <a:lnTo>
                  <a:pt x="47498" y="35560"/>
                </a:lnTo>
                <a:lnTo>
                  <a:pt x="51689" y="32892"/>
                </a:lnTo>
                <a:lnTo>
                  <a:pt x="54610" y="32130"/>
                </a:lnTo>
                <a:lnTo>
                  <a:pt x="57531" y="31241"/>
                </a:lnTo>
                <a:lnTo>
                  <a:pt x="60833" y="30861"/>
                </a:lnTo>
                <a:lnTo>
                  <a:pt x="70358" y="30861"/>
                </a:lnTo>
                <a:lnTo>
                  <a:pt x="75311" y="31495"/>
                </a:lnTo>
                <a:lnTo>
                  <a:pt x="79629" y="32765"/>
                </a:lnTo>
                <a:lnTo>
                  <a:pt x="83947" y="33908"/>
                </a:lnTo>
                <a:lnTo>
                  <a:pt x="87757" y="35178"/>
                </a:lnTo>
                <a:lnTo>
                  <a:pt x="91059" y="36575"/>
                </a:lnTo>
                <a:lnTo>
                  <a:pt x="94361" y="37973"/>
                </a:lnTo>
                <a:lnTo>
                  <a:pt x="97155" y="39242"/>
                </a:lnTo>
                <a:lnTo>
                  <a:pt x="101473" y="41782"/>
                </a:lnTo>
                <a:lnTo>
                  <a:pt x="104140" y="42290"/>
                </a:lnTo>
                <a:lnTo>
                  <a:pt x="107315" y="41275"/>
                </a:lnTo>
                <a:lnTo>
                  <a:pt x="108712" y="38226"/>
                </a:lnTo>
                <a:lnTo>
                  <a:pt x="109093" y="34670"/>
                </a:lnTo>
                <a:lnTo>
                  <a:pt x="109347" y="30225"/>
                </a:lnTo>
                <a:lnTo>
                  <a:pt x="109347" y="22225"/>
                </a:lnTo>
                <a:lnTo>
                  <a:pt x="108966" y="18668"/>
                </a:lnTo>
                <a:lnTo>
                  <a:pt x="108331" y="14731"/>
                </a:lnTo>
                <a:lnTo>
                  <a:pt x="107061" y="11937"/>
                </a:lnTo>
                <a:lnTo>
                  <a:pt x="104013" y="9270"/>
                </a:lnTo>
                <a:lnTo>
                  <a:pt x="99695" y="7112"/>
                </a:lnTo>
                <a:lnTo>
                  <a:pt x="97155" y="5841"/>
                </a:lnTo>
                <a:lnTo>
                  <a:pt x="93980" y="4699"/>
                </a:lnTo>
                <a:lnTo>
                  <a:pt x="90297" y="3682"/>
                </a:lnTo>
                <a:lnTo>
                  <a:pt x="86614" y="2666"/>
                </a:lnTo>
                <a:lnTo>
                  <a:pt x="82423" y="1777"/>
                </a:lnTo>
                <a:lnTo>
                  <a:pt x="77851" y="1015"/>
                </a:lnTo>
                <a:lnTo>
                  <a:pt x="73406" y="380"/>
                </a:lnTo>
                <a:lnTo>
                  <a:pt x="68580" y="0"/>
                </a:lnTo>
                <a:lnTo>
                  <a:pt x="62509" y="7"/>
                </a:lnTo>
                <a:lnTo>
                  <a:pt x="49376" y="1018"/>
                </a:lnTo>
                <a:lnTo>
                  <a:pt x="37465" y="3682"/>
                </a:lnTo>
                <a:lnTo>
                  <a:pt x="29718" y="6095"/>
                </a:lnTo>
                <a:lnTo>
                  <a:pt x="23114" y="9525"/>
                </a:lnTo>
                <a:lnTo>
                  <a:pt x="17653" y="13842"/>
                </a:lnTo>
                <a:lnTo>
                  <a:pt x="12192" y="18287"/>
                </a:lnTo>
                <a:lnTo>
                  <a:pt x="8001" y="23621"/>
                </a:lnTo>
                <a:lnTo>
                  <a:pt x="5207" y="29717"/>
                </a:lnTo>
                <a:lnTo>
                  <a:pt x="2286" y="35940"/>
                </a:lnTo>
                <a:lnTo>
                  <a:pt x="889" y="42799"/>
                </a:lnTo>
                <a:lnTo>
                  <a:pt x="889" y="57403"/>
                </a:lnTo>
                <a:lnTo>
                  <a:pt x="1905" y="63626"/>
                </a:lnTo>
                <a:lnTo>
                  <a:pt x="4064" y="68833"/>
                </a:lnTo>
                <a:lnTo>
                  <a:pt x="6223" y="74040"/>
                </a:lnTo>
                <a:lnTo>
                  <a:pt x="9017" y="78486"/>
                </a:lnTo>
                <a:lnTo>
                  <a:pt x="12573" y="82168"/>
                </a:lnTo>
                <a:lnTo>
                  <a:pt x="16129" y="85851"/>
                </a:lnTo>
                <a:lnTo>
                  <a:pt x="20066" y="89026"/>
                </a:lnTo>
                <a:lnTo>
                  <a:pt x="24511" y="91566"/>
                </a:lnTo>
                <a:lnTo>
                  <a:pt x="28956" y="94106"/>
                </a:lnTo>
                <a:lnTo>
                  <a:pt x="33528" y="96392"/>
                </a:lnTo>
                <a:lnTo>
                  <a:pt x="38227" y="98298"/>
                </a:lnTo>
                <a:lnTo>
                  <a:pt x="42926" y="100329"/>
                </a:lnTo>
                <a:lnTo>
                  <a:pt x="47498" y="102107"/>
                </a:lnTo>
                <a:lnTo>
                  <a:pt x="51943" y="103758"/>
                </a:lnTo>
                <a:lnTo>
                  <a:pt x="56388" y="105282"/>
                </a:lnTo>
                <a:lnTo>
                  <a:pt x="60325" y="107061"/>
                </a:lnTo>
                <a:lnTo>
                  <a:pt x="63881" y="108965"/>
                </a:lnTo>
                <a:lnTo>
                  <a:pt x="67437" y="110743"/>
                </a:lnTo>
                <a:lnTo>
                  <a:pt x="70231" y="112902"/>
                </a:lnTo>
                <a:lnTo>
                  <a:pt x="74549" y="117855"/>
                </a:lnTo>
                <a:lnTo>
                  <a:pt x="75565" y="120903"/>
                </a:lnTo>
                <a:lnTo>
                  <a:pt x="75565" y="127380"/>
                </a:lnTo>
                <a:lnTo>
                  <a:pt x="74930" y="130048"/>
                </a:lnTo>
                <a:lnTo>
                  <a:pt x="73787" y="132333"/>
                </a:lnTo>
                <a:lnTo>
                  <a:pt x="70993" y="136525"/>
                </a:lnTo>
                <a:lnTo>
                  <a:pt x="66421" y="139573"/>
                </a:lnTo>
                <a:lnTo>
                  <a:pt x="63754" y="140715"/>
                </a:lnTo>
                <a:lnTo>
                  <a:pt x="60706" y="141477"/>
                </a:lnTo>
                <a:lnTo>
                  <a:pt x="57658" y="142366"/>
                </a:lnTo>
                <a:lnTo>
                  <a:pt x="54229" y="142748"/>
                </a:lnTo>
                <a:lnTo>
                  <a:pt x="44069" y="142748"/>
                </a:lnTo>
                <a:lnTo>
                  <a:pt x="38481" y="141986"/>
                </a:lnTo>
                <a:lnTo>
                  <a:pt x="33528" y="140462"/>
                </a:lnTo>
                <a:lnTo>
                  <a:pt x="28575" y="138937"/>
                </a:lnTo>
                <a:lnTo>
                  <a:pt x="24257" y="137287"/>
                </a:lnTo>
                <a:lnTo>
                  <a:pt x="20574" y="135636"/>
                </a:lnTo>
                <a:lnTo>
                  <a:pt x="16891" y="133857"/>
                </a:lnTo>
                <a:lnTo>
                  <a:pt x="13843" y="132333"/>
                </a:lnTo>
                <a:lnTo>
                  <a:pt x="11303" y="130810"/>
                </a:lnTo>
                <a:lnTo>
                  <a:pt x="6985" y="128650"/>
                </a:lnTo>
                <a:lnTo>
                  <a:pt x="3810" y="128904"/>
                </a:lnTo>
                <a:lnTo>
                  <a:pt x="1397" y="131699"/>
                </a:lnTo>
                <a:lnTo>
                  <a:pt x="508" y="134492"/>
                </a:lnTo>
                <a:lnTo>
                  <a:pt x="127" y="138556"/>
                </a:lnTo>
                <a:lnTo>
                  <a:pt x="0" y="141224"/>
                </a:lnTo>
                <a:lnTo>
                  <a:pt x="0" y="149732"/>
                </a:lnTo>
                <a:lnTo>
                  <a:pt x="381" y="153542"/>
                </a:lnTo>
                <a:lnTo>
                  <a:pt x="1016" y="156210"/>
                </a:lnTo>
                <a:lnTo>
                  <a:pt x="1651" y="158750"/>
                </a:lnTo>
                <a:lnTo>
                  <a:pt x="3937" y="161925"/>
                </a:lnTo>
                <a:lnTo>
                  <a:pt x="7239" y="164337"/>
                </a:lnTo>
                <a:lnTo>
                  <a:pt x="10033" y="165735"/>
                </a:lnTo>
                <a:lnTo>
                  <a:pt x="12827" y="167131"/>
                </a:lnTo>
                <a:lnTo>
                  <a:pt x="16256" y="168528"/>
                </a:lnTo>
                <a:lnTo>
                  <a:pt x="20447" y="169799"/>
                </a:lnTo>
                <a:lnTo>
                  <a:pt x="24638" y="171195"/>
                </a:lnTo>
                <a:lnTo>
                  <a:pt x="29337" y="172338"/>
                </a:lnTo>
                <a:lnTo>
                  <a:pt x="34544" y="173100"/>
                </a:lnTo>
                <a:lnTo>
                  <a:pt x="39878" y="173989"/>
                </a:lnTo>
                <a:lnTo>
                  <a:pt x="45339" y="174498"/>
                </a:lnTo>
                <a:lnTo>
                  <a:pt x="52758" y="174487"/>
                </a:lnTo>
                <a:lnTo>
                  <a:pt x="65729" y="173543"/>
                </a:lnTo>
                <a:lnTo>
                  <a:pt x="77851" y="171068"/>
                </a:lnTo>
                <a:lnTo>
                  <a:pt x="85979" y="168782"/>
                </a:lnTo>
                <a:lnTo>
                  <a:pt x="93091" y="165480"/>
                </a:lnTo>
                <a:lnTo>
                  <a:pt x="99187" y="160908"/>
                </a:lnTo>
                <a:lnTo>
                  <a:pt x="105156" y="156463"/>
                </a:lnTo>
                <a:lnTo>
                  <a:pt x="109855" y="150875"/>
                </a:lnTo>
                <a:lnTo>
                  <a:pt x="113157" y="144144"/>
                </a:lnTo>
                <a:lnTo>
                  <a:pt x="116459" y="137413"/>
                </a:lnTo>
                <a:lnTo>
                  <a:pt x="118110" y="129666"/>
                </a:lnTo>
                <a:lnTo>
                  <a:pt x="118110" y="113791"/>
                </a:lnTo>
                <a:lnTo>
                  <a:pt x="116967" y="107695"/>
                </a:lnTo>
                <a:lnTo>
                  <a:pt x="114808" y="102615"/>
                </a:lnTo>
                <a:lnTo>
                  <a:pt x="112522" y="97408"/>
                </a:lnTo>
                <a:lnTo>
                  <a:pt x="109728" y="92963"/>
                </a:lnTo>
                <a:lnTo>
                  <a:pt x="106045" y="89280"/>
                </a:lnTo>
                <a:lnTo>
                  <a:pt x="102489" y="85598"/>
                </a:lnTo>
                <a:lnTo>
                  <a:pt x="98425" y="82550"/>
                </a:lnTo>
                <a:lnTo>
                  <a:pt x="93853" y="80010"/>
                </a:lnTo>
                <a:lnTo>
                  <a:pt x="89281" y="77469"/>
                </a:lnTo>
                <a:lnTo>
                  <a:pt x="84709" y="75183"/>
                </a:lnTo>
                <a:lnTo>
                  <a:pt x="80010" y="73278"/>
                </a:lnTo>
                <a:lnTo>
                  <a:pt x="75311" y="71374"/>
                </a:lnTo>
                <a:lnTo>
                  <a:pt x="70739" y="69595"/>
                </a:lnTo>
                <a:lnTo>
                  <a:pt x="66167" y="67944"/>
                </a:lnTo>
                <a:lnTo>
                  <a:pt x="61595" y="66420"/>
                </a:lnTo>
                <a:lnTo>
                  <a:pt x="57531" y="64642"/>
                </a:lnTo>
                <a:lnTo>
                  <a:pt x="53848" y="62737"/>
                </a:lnTo>
                <a:lnTo>
                  <a:pt x="50292" y="60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776349" y="1342389"/>
            <a:ext cx="37211" cy="167767"/>
          </a:xfrm>
          <a:custGeom>
            <a:avLst/>
            <a:gdLst/>
            <a:ahLst/>
            <a:cxnLst/>
            <a:rect l="l" t="t" r="r" b="b"/>
            <a:pathLst>
              <a:path w="37211" h="167767">
                <a:moveTo>
                  <a:pt x="2539" y="165354"/>
                </a:moveTo>
                <a:lnTo>
                  <a:pt x="5206" y="166877"/>
                </a:lnTo>
                <a:lnTo>
                  <a:pt x="10032" y="167767"/>
                </a:lnTo>
                <a:lnTo>
                  <a:pt x="27431" y="167767"/>
                </a:lnTo>
                <a:lnTo>
                  <a:pt x="29971" y="167386"/>
                </a:lnTo>
                <a:lnTo>
                  <a:pt x="32512" y="166877"/>
                </a:lnTo>
                <a:lnTo>
                  <a:pt x="36575" y="164464"/>
                </a:lnTo>
                <a:lnTo>
                  <a:pt x="37211" y="161544"/>
                </a:lnTo>
                <a:lnTo>
                  <a:pt x="37182" y="54780"/>
                </a:lnTo>
                <a:lnTo>
                  <a:pt x="36085" y="41466"/>
                </a:lnTo>
                <a:lnTo>
                  <a:pt x="33400" y="29972"/>
                </a:lnTo>
                <a:lnTo>
                  <a:pt x="30861" y="22225"/>
                </a:lnTo>
                <a:lnTo>
                  <a:pt x="26796" y="15875"/>
                </a:lnTo>
                <a:lnTo>
                  <a:pt x="21208" y="10922"/>
                </a:lnTo>
                <a:lnTo>
                  <a:pt x="15620" y="6096"/>
                </a:lnTo>
                <a:lnTo>
                  <a:pt x="8636" y="2412"/>
                </a:lnTo>
                <a:lnTo>
                  <a:pt x="0" y="0"/>
                </a:lnTo>
                <a:lnTo>
                  <a:pt x="1143" y="149225"/>
                </a:lnTo>
                <a:lnTo>
                  <a:pt x="1143" y="161544"/>
                </a:lnTo>
                <a:lnTo>
                  <a:pt x="2539" y="1653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80122" y="1338834"/>
            <a:ext cx="116255" cy="171323"/>
          </a:xfrm>
          <a:custGeom>
            <a:avLst/>
            <a:gdLst/>
            <a:ahLst/>
            <a:cxnLst/>
            <a:rect l="l" t="t" r="r" b="b"/>
            <a:pathLst>
              <a:path w="116255" h="171323">
                <a:moveTo>
                  <a:pt x="37287" y="9905"/>
                </a:moveTo>
                <a:lnTo>
                  <a:pt x="33553" y="4699"/>
                </a:lnTo>
                <a:lnTo>
                  <a:pt x="25488" y="3175"/>
                </a:lnTo>
                <a:lnTo>
                  <a:pt x="22428" y="2920"/>
                </a:lnTo>
                <a:lnTo>
                  <a:pt x="15151" y="2920"/>
                </a:lnTo>
                <a:lnTo>
                  <a:pt x="7429" y="3682"/>
                </a:lnTo>
                <a:lnTo>
                  <a:pt x="876" y="6857"/>
                </a:lnTo>
                <a:lnTo>
                  <a:pt x="0" y="9905"/>
                </a:lnTo>
                <a:lnTo>
                  <a:pt x="0" y="165735"/>
                </a:lnTo>
                <a:lnTo>
                  <a:pt x="1739" y="168528"/>
                </a:lnTo>
                <a:lnTo>
                  <a:pt x="4597" y="169799"/>
                </a:lnTo>
                <a:lnTo>
                  <a:pt x="8496" y="170814"/>
                </a:lnTo>
                <a:lnTo>
                  <a:pt x="11277" y="171068"/>
                </a:lnTo>
                <a:lnTo>
                  <a:pt x="14046" y="171323"/>
                </a:lnTo>
                <a:lnTo>
                  <a:pt x="29654" y="171323"/>
                </a:lnTo>
                <a:lnTo>
                  <a:pt x="32423" y="171068"/>
                </a:lnTo>
                <a:lnTo>
                  <a:pt x="35204" y="170814"/>
                </a:lnTo>
                <a:lnTo>
                  <a:pt x="39103" y="169799"/>
                </a:lnTo>
                <a:lnTo>
                  <a:pt x="42659" y="167639"/>
                </a:lnTo>
                <a:lnTo>
                  <a:pt x="43700" y="164591"/>
                </a:lnTo>
                <a:lnTo>
                  <a:pt x="43700" y="61721"/>
                </a:lnTo>
                <a:lnTo>
                  <a:pt x="49822" y="53975"/>
                </a:lnTo>
                <a:lnTo>
                  <a:pt x="55549" y="48132"/>
                </a:lnTo>
                <a:lnTo>
                  <a:pt x="60858" y="44068"/>
                </a:lnTo>
                <a:lnTo>
                  <a:pt x="66179" y="40004"/>
                </a:lnTo>
                <a:lnTo>
                  <a:pt x="71500" y="37973"/>
                </a:lnTo>
                <a:lnTo>
                  <a:pt x="80975" y="37973"/>
                </a:lnTo>
                <a:lnTo>
                  <a:pt x="84620" y="38862"/>
                </a:lnTo>
                <a:lnTo>
                  <a:pt x="87731" y="40512"/>
                </a:lnTo>
                <a:lnTo>
                  <a:pt x="90855" y="42163"/>
                </a:lnTo>
                <a:lnTo>
                  <a:pt x="93395" y="44576"/>
                </a:lnTo>
                <a:lnTo>
                  <a:pt x="95364" y="47625"/>
                </a:lnTo>
                <a:lnTo>
                  <a:pt x="97332" y="50673"/>
                </a:lnTo>
                <a:lnTo>
                  <a:pt x="98806" y="54355"/>
                </a:lnTo>
                <a:lnTo>
                  <a:pt x="99783" y="58674"/>
                </a:lnTo>
                <a:lnTo>
                  <a:pt x="100774" y="62864"/>
                </a:lnTo>
                <a:lnTo>
                  <a:pt x="101257" y="67690"/>
                </a:lnTo>
                <a:lnTo>
                  <a:pt x="101257" y="165735"/>
                </a:lnTo>
                <a:lnTo>
                  <a:pt x="102997" y="168528"/>
                </a:lnTo>
                <a:lnTo>
                  <a:pt x="105854" y="169799"/>
                </a:lnTo>
                <a:lnTo>
                  <a:pt x="109753" y="170814"/>
                </a:lnTo>
                <a:lnTo>
                  <a:pt x="112534" y="171068"/>
                </a:lnTo>
                <a:lnTo>
                  <a:pt x="116255" y="5206"/>
                </a:lnTo>
                <a:lnTo>
                  <a:pt x="111721" y="3301"/>
                </a:lnTo>
                <a:lnTo>
                  <a:pt x="106641" y="2031"/>
                </a:lnTo>
                <a:lnTo>
                  <a:pt x="101549" y="635"/>
                </a:lnTo>
                <a:lnTo>
                  <a:pt x="95834" y="0"/>
                </a:lnTo>
                <a:lnTo>
                  <a:pt x="87340" y="40"/>
                </a:lnTo>
                <a:lnTo>
                  <a:pt x="74856" y="2008"/>
                </a:lnTo>
                <a:lnTo>
                  <a:pt x="62852" y="6985"/>
                </a:lnTo>
                <a:lnTo>
                  <a:pt x="56992" y="10516"/>
                </a:lnTo>
                <a:lnTo>
                  <a:pt x="47151" y="18125"/>
                </a:lnTo>
                <a:lnTo>
                  <a:pt x="37287" y="27812"/>
                </a:lnTo>
                <a:lnTo>
                  <a:pt x="37287" y="9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92657" y="1338834"/>
            <a:ext cx="133502" cy="171323"/>
          </a:xfrm>
          <a:custGeom>
            <a:avLst/>
            <a:gdLst/>
            <a:ahLst/>
            <a:cxnLst/>
            <a:rect l="l" t="t" r="r" b="b"/>
            <a:pathLst>
              <a:path w="133502" h="171323">
                <a:moveTo>
                  <a:pt x="32245" y="61721"/>
                </a:moveTo>
                <a:lnTo>
                  <a:pt x="38493" y="53975"/>
                </a:lnTo>
                <a:lnTo>
                  <a:pt x="44272" y="48132"/>
                </a:lnTo>
                <a:lnTo>
                  <a:pt x="49580" y="44068"/>
                </a:lnTo>
                <a:lnTo>
                  <a:pt x="54902" y="40004"/>
                </a:lnTo>
                <a:lnTo>
                  <a:pt x="60159" y="37973"/>
                </a:lnTo>
                <a:lnTo>
                  <a:pt x="69634" y="37973"/>
                </a:lnTo>
                <a:lnTo>
                  <a:pt x="73304" y="38862"/>
                </a:lnTo>
                <a:lnTo>
                  <a:pt x="76377" y="40512"/>
                </a:lnTo>
                <a:lnTo>
                  <a:pt x="79438" y="42163"/>
                </a:lnTo>
                <a:lnTo>
                  <a:pt x="81978" y="44576"/>
                </a:lnTo>
                <a:lnTo>
                  <a:pt x="83997" y="47625"/>
                </a:lnTo>
                <a:lnTo>
                  <a:pt x="86029" y="50673"/>
                </a:lnTo>
                <a:lnTo>
                  <a:pt x="87528" y="54355"/>
                </a:lnTo>
                <a:lnTo>
                  <a:pt x="88506" y="58674"/>
                </a:lnTo>
                <a:lnTo>
                  <a:pt x="89496" y="62864"/>
                </a:lnTo>
                <a:lnTo>
                  <a:pt x="89979" y="67690"/>
                </a:lnTo>
                <a:lnTo>
                  <a:pt x="89979" y="165735"/>
                </a:lnTo>
                <a:lnTo>
                  <a:pt x="91566" y="168528"/>
                </a:lnTo>
                <a:lnTo>
                  <a:pt x="94399" y="169799"/>
                </a:lnTo>
                <a:lnTo>
                  <a:pt x="98310" y="170814"/>
                </a:lnTo>
                <a:lnTo>
                  <a:pt x="101079" y="171068"/>
                </a:lnTo>
                <a:lnTo>
                  <a:pt x="103860" y="171323"/>
                </a:lnTo>
                <a:lnTo>
                  <a:pt x="119633" y="171323"/>
                </a:lnTo>
                <a:lnTo>
                  <a:pt x="122402" y="171068"/>
                </a:lnTo>
                <a:lnTo>
                  <a:pt x="125183" y="170814"/>
                </a:lnTo>
                <a:lnTo>
                  <a:pt x="128993" y="169799"/>
                </a:lnTo>
                <a:lnTo>
                  <a:pt x="132460" y="167639"/>
                </a:lnTo>
                <a:lnTo>
                  <a:pt x="133502" y="164591"/>
                </a:lnTo>
                <a:lnTo>
                  <a:pt x="133502" y="65531"/>
                </a:lnTo>
                <a:lnTo>
                  <a:pt x="132807" y="52550"/>
                </a:lnTo>
                <a:lnTo>
                  <a:pt x="130733" y="40258"/>
                </a:lnTo>
                <a:lnTo>
                  <a:pt x="128879" y="32257"/>
                </a:lnTo>
                <a:lnTo>
                  <a:pt x="125793" y="25273"/>
                </a:lnTo>
                <a:lnTo>
                  <a:pt x="121450" y="19303"/>
                </a:lnTo>
                <a:lnTo>
                  <a:pt x="117119" y="13462"/>
                </a:lnTo>
                <a:lnTo>
                  <a:pt x="111429" y="8636"/>
                </a:lnTo>
                <a:lnTo>
                  <a:pt x="104368" y="5206"/>
                </a:lnTo>
                <a:lnTo>
                  <a:pt x="92036" y="1209"/>
                </a:lnTo>
                <a:lnTo>
                  <a:pt x="78371" y="0"/>
                </a:lnTo>
                <a:lnTo>
                  <a:pt x="73863" y="0"/>
                </a:lnTo>
                <a:lnTo>
                  <a:pt x="65100" y="1650"/>
                </a:lnTo>
                <a:lnTo>
                  <a:pt x="56438" y="4444"/>
                </a:lnTo>
                <a:lnTo>
                  <a:pt x="47764" y="9016"/>
                </a:lnTo>
                <a:lnTo>
                  <a:pt x="38925" y="15493"/>
                </a:lnTo>
                <a:lnTo>
                  <a:pt x="34467" y="19050"/>
                </a:lnTo>
                <a:lnTo>
                  <a:pt x="29933" y="23367"/>
                </a:lnTo>
                <a:lnTo>
                  <a:pt x="25311" y="28320"/>
                </a:lnTo>
                <a:lnTo>
                  <a:pt x="23342" y="24002"/>
                </a:lnTo>
                <a:lnTo>
                  <a:pt x="18033" y="16637"/>
                </a:lnTo>
                <a:lnTo>
                  <a:pt x="11696" y="10287"/>
                </a:lnTo>
                <a:lnTo>
                  <a:pt x="3721" y="5206"/>
                </a:lnTo>
                <a:lnTo>
                  <a:pt x="0" y="171068"/>
                </a:lnTo>
                <a:lnTo>
                  <a:pt x="2768" y="171323"/>
                </a:lnTo>
                <a:lnTo>
                  <a:pt x="18199" y="171323"/>
                </a:lnTo>
                <a:lnTo>
                  <a:pt x="23748" y="170814"/>
                </a:lnTo>
                <a:lnTo>
                  <a:pt x="31203" y="167639"/>
                </a:lnTo>
                <a:lnTo>
                  <a:pt x="32245" y="164591"/>
                </a:lnTo>
                <a:lnTo>
                  <a:pt x="32245" y="617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88238" y="1283842"/>
            <a:ext cx="45770" cy="226314"/>
          </a:xfrm>
          <a:custGeom>
            <a:avLst/>
            <a:gdLst/>
            <a:ahLst/>
            <a:cxnLst/>
            <a:rect l="l" t="t" r="r" b="b"/>
            <a:pathLst>
              <a:path w="45770" h="226314">
                <a:moveTo>
                  <a:pt x="1879" y="223266"/>
                </a:moveTo>
                <a:lnTo>
                  <a:pt x="4851" y="224536"/>
                </a:lnTo>
                <a:lnTo>
                  <a:pt x="8928" y="225679"/>
                </a:lnTo>
                <a:lnTo>
                  <a:pt x="11874" y="225933"/>
                </a:lnTo>
                <a:lnTo>
                  <a:pt x="14820" y="226314"/>
                </a:lnTo>
                <a:lnTo>
                  <a:pt x="31089" y="226314"/>
                </a:lnTo>
                <a:lnTo>
                  <a:pt x="33985" y="225933"/>
                </a:lnTo>
                <a:lnTo>
                  <a:pt x="36880" y="225679"/>
                </a:lnTo>
                <a:lnTo>
                  <a:pt x="40919" y="224536"/>
                </a:lnTo>
                <a:lnTo>
                  <a:pt x="44653" y="222377"/>
                </a:lnTo>
                <a:lnTo>
                  <a:pt x="45770" y="219202"/>
                </a:lnTo>
                <a:lnTo>
                  <a:pt x="45770" y="6223"/>
                </a:lnTo>
                <a:lnTo>
                  <a:pt x="43891" y="3302"/>
                </a:lnTo>
                <a:lnTo>
                  <a:pt x="40919" y="1905"/>
                </a:lnTo>
                <a:lnTo>
                  <a:pt x="36880" y="889"/>
                </a:lnTo>
                <a:lnTo>
                  <a:pt x="33985" y="635"/>
                </a:lnTo>
                <a:lnTo>
                  <a:pt x="31089" y="254"/>
                </a:lnTo>
                <a:lnTo>
                  <a:pt x="27393" y="0"/>
                </a:lnTo>
                <a:lnTo>
                  <a:pt x="18491" y="0"/>
                </a:lnTo>
                <a:lnTo>
                  <a:pt x="14858" y="254"/>
                </a:lnTo>
                <a:lnTo>
                  <a:pt x="11963" y="635"/>
                </a:lnTo>
                <a:lnTo>
                  <a:pt x="9080" y="889"/>
                </a:lnTo>
                <a:lnTo>
                  <a:pt x="4940" y="1905"/>
                </a:lnTo>
                <a:lnTo>
                  <a:pt x="1130" y="4191"/>
                </a:lnTo>
                <a:lnTo>
                  <a:pt x="0" y="7366"/>
                </a:lnTo>
                <a:lnTo>
                  <a:pt x="0" y="220345"/>
                </a:lnTo>
                <a:lnTo>
                  <a:pt x="1879" y="2232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48640" y="1068324"/>
            <a:ext cx="7531608" cy="536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45894" y="2119806"/>
            <a:ext cx="5998757" cy="16932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349">
              <a:lnSpc>
                <a:spcPts val="1739"/>
              </a:lnSpc>
              <a:spcBef>
                <a:spcPts val="87"/>
              </a:spcBef>
            </a:pPr>
            <a:r>
              <a:rPr sz="16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r>
              <a:rPr sz="1600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Estim</a:t>
            </a:r>
            <a:r>
              <a:rPr sz="16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lar</a:t>
            </a:r>
            <a:r>
              <a:rPr sz="1600" spc="-3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</a:t>
            </a:r>
            <a:r>
              <a:rPr sz="1600" spc="19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é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</a:t>
            </a:r>
            <a:r>
              <a:rPr sz="1600" spc="-10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 </a:t>
            </a:r>
            <a:r>
              <a:rPr sz="16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vi</a:t>
            </a:r>
            <a:r>
              <a:rPr sz="16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-20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sz="16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6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600" spc="-4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nstan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6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endParaRPr sz="1600">
              <a:latin typeface="Times New Roman"/>
              <a:cs typeface="Times New Roman"/>
            </a:endParaRPr>
          </a:p>
          <a:p>
            <a:pPr marL="241300">
              <a:lnSpc>
                <a:spcPct val="100041"/>
              </a:lnSpc>
            </a:pP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6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va</a:t>
            </a:r>
            <a:r>
              <a:rPr sz="1600" spc="7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600" spc="16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sz="16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zca</a:t>
            </a:r>
            <a:r>
              <a:rPr sz="1600" spc="4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600" spc="24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sar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llo</a:t>
            </a:r>
            <a:r>
              <a:rPr sz="1600" spc="16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humano </a:t>
            </a:r>
            <a:r>
              <a:rPr sz="1600" spc="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1600" spc="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nible</a:t>
            </a:r>
            <a:r>
              <a:rPr sz="1600" spc="29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 </a:t>
            </a:r>
            <a:r>
              <a:rPr sz="16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6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10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ácticas</a:t>
            </a:r>
            <a:r>
              <a:rPr sz="1600" spc="5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sz="16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1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600" spc="1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du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cativas</a:t>
            </a:r>
            <a:r>
              <a:rPr sz="1600" spc="1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sz="16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ga</a:t>
            </a:r>
            <a:r>
              <a:rPr sz="16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16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ic</a:t>
            </a:r>
            <a:r>
              <a:rPr sz="16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 la</a:t>
            </a:r>
            <a:r>
              <a:rPr sz="1600" spc="33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30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laci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-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600" spc="34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sz="16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za</a:t>
            </a:r>
            <a:r>
              <a:rPr sz="1600" spc="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2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invol</a:t>
            </a:r>
            <a:r>
              <a:rPr sz="16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cr</a:t>
            </a:r>
            <a:r>
              <a:rPr sz="160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-18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6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pob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laci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-6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7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600" spc="34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ns</a:t>
            </a:r>
            <a:r>
              <a:rPr sz="16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va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ión</a:t>
            </a:r>
            <a:r>
              <a:rPr sz="1600" spc="1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600" spc="1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600" spc="24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</a:t>
            </a:r>
            <a:r>
              <a:rPr sz="1600" spc="10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aci</a:t>
            </a:r>
            <a:r>
              <a:rPr sz="16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nal</a:t>
            </a:r>
            <a:r>
              <a:rPr sz="1600" spc="-3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 </a:t>
            </a:r>
            <a:r>
              <a:rPr sz="16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los 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30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atural</a:t>
            </a:r>
            <a:r>
              <a:rPr sz="1600" spc="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 </a:t>
            </a:r>
            <a:r>
              <a:rPr sz="1600" spc="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(par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ici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aci</a:t>
            </a:r>
            <a:r>
              <a:rPr sz="16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n,</a:t>
            </a:r>
            <a:r>
              <a:rPr sz="1600" spc="3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6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id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600" spc="6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activa</a:t>
            </a:r>
            <a:r>
              <a:rPr sz="1600" spc="4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 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6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nsa</a:t>
            </a:r>
            <a:r>
              <a:rPr sz="16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le</a:t>
            </a:r>
            <a:r>
              <a:rPr sz="1600" spc="5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 </a:t>
            </a:r>
            <a:r>
              <a:rPr sz="1600" spc="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600" spc="34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ci</a:t>
            </a:r>
            <a:r>
              <a:rPr sz="1600" spc="2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ad</a:t>
            </a:r>
            <a:r>
              <a:rPr sz="1600" spc="4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civil).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45894" y="4055921"/>
            <a:ext cx="6118213" cy="12052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6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r>
              <a:rPr sz="1600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6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sz="1600" spc="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spc="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3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600" spc="2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llo</a:t>
            </a:r>
            <a:r>
              <a:rPr sz="16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 </a:t>
            </a:r>
            <a:r>
              <a:rPr sz="1600" spc="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600" spc="36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id</a:t>
            </a:r>
            <a:r>
              <a:rPr sz="16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6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ad</a:t>
            </a:r>
            <a:r>
              <a:rPr sz="1600" spc="-5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ral</a:t>
            </a:r>
            <a:r>
              <a:rPr sz="1600" spc="15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16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  <a:p>
            <a:pPr marL="241300" marR="385638">
              <a:lnSpc>
                <a:spcPct val="100041"/>
              </a:lnSpc>
            </a:pPr>
            <a:r>
              <a:rPr sz="16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 la</a:t>
            </a:r>
            <a:r>
              <a:rPr sz="1600" spc="34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áctica</a:t>
            </a:r>
            <a:r>
              <a:rPr sz="1600" spc="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 </a:t>
            </a:r>
            <a:r>
              <a:rPr sz="1600" spc="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los </a:t>
            </a:r>
            <a:r>
              <a:rPr sz="1600" spc="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val</a:t>
            </a:r>
            <a:r>
              <a:rPr sz="16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5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ial</a:t>
            </a:r>
            <a:r>
              <a:rPr sz="16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14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600" spc="1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sz="16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 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laci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nad</a:t>
            </a:r>
            <a:r>
              <a:rPr sz="16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16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5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600" spc="24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sar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llo</a:t>
            </a:r>
            <a:r>
              <a:rPr sz="1600" spc="-1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humano</a:t>
            </a:r>
            <a:r>
              <a:rPr sz="1600" spc="25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160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nibl</a:t>
            </a:r>
            <a:r>
              <a:rPr sz="16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6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 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cracia,</a:t>
            </a:r>
            <a:r>
              <a:rPr sz="160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600" spc="35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az,</a:t>
            </a:r>
            <a:r>
              <a:rPr sz="1600" spc="4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600" spc="34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ju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icia</a:t>
            </a:r>
            <a:r>
              <a:rPr sz="1600" spc="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cial,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600" spc="35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lid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id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600" spc="1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 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6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 </a:t>
            </a:r>
            <a:r>
              <a:rPr sz="1600" spc="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600" spc="34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iv</a:t>
            </a:r>
            <a:r>
              <a:rPr sz="16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si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ad</a:t>
            </a:r>
            <a:r>
              <a:rPr sz="1600" spc="-4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é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nica</a:t>
            </a:r>
            <a:r>
              <a:rPr sz="1600" spc="1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600" spc="1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al,</a:t>
            </a:r>
            <a:r>
              <a:rPr sz="1600" spc="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tr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tr</a:t>
            </a: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509986"/>
            <a:ext cx="2334525" cy="333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arr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um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Sost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1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1100" dirty="0">
              <a:latin typeface="Times New Roman"/>
              <a:cs typeface="Times New Roman"/>
            </a:endParaRPr>
          </a:p>
          <a:p>
            <a:pPr marL="126644" marR="135556" algn="ctr">
              <a:lnSpc>
                <a:spcPct val="95825"/>
              </a:lnSpc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1544" y="6593806"/>
            <a:ext cx="955281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13/01/2017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01178" y="6593806"/>
            <a:ext cx="232403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22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object 8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88C5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6" y="224"/>
            <a:ext cx="9143238" cy="6857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9682" y="1338834"/>
            <a:ext cx="155689" cy="233425"/>
          </a:xfrm>
          <a:custGeom>
            <a:avLst/>
            <a:gdLst/>
            <a:ahLst/>
            <a:cxnLst/>
            <a:rect l="l" t="t" r="r" b="b"/>
            <a:pathLst>
              <a:path w="155689" h="233425">
                <a:moveTo>
                  <a:pt x="68465" y="170941"/>
                </a:moveTo>
                <a:lnTo>
                  <a:pt x="72097" y="172338"/>
                </a:lnTo>
                <a:lnTo>
                  <a:pt x="75857" y="173100"/>
                </a:lnTo>
                <a:lnTo>
                  <a:pt x="79616" y="173989"/>
                </a:lnTo>
                <a:lnTo>
                  <a:pt x="83743" y="174498"/>
                </a:lnTo>
                <a:lnTo>
                  <a:pt x="88252" y="174498"/>
                </a:lnTo>
                <a:lnTo>
                  <a:pt x="105720" y="172405"/>
                </a:lnTo>
                <a:lnTo>
                  <a:pt x="117208" y="168148"/>
                </a:lnTo>
                <a:lnTo>
                  <a:pt x="129679" y="159897"/>
                </a:lnTo>
                <a:lnTo>
                  <a:pt x="138417" y="150367"/>
                </a:lnTo>
                <a:lnTo>
                  <a:pt x="146955" y="134932"/>
                </a:lnTo>
                <a:lnTo>
                  <a:pt x="151244" y="122174"/>
                </a:lnTo>
                <a:lnTo>
                  <a:pt x="153684" y="111062"/>
                </a:lnTo>
                <a:lnTo>
                  <a:pt x="155198" y="98465"/>
                </a:lnTo>
                <a:lnTo>
                  <a:pt x="155689" y="84962"/>
                </a:lnTo>
                <a:lnTo>
                  <a:pt x="155504" y="76953"/>
                </a:lnTo>
                <a:lnTo>
                  <a:pt x="154388" y="64209"/>
                </a:lnTo>
                <a:lnTo>
                  <a:pt x="152260" y="52069"/>
                </a:lnTo>
                <a:lnTo>
                  <a:pt x="147043" y="35839"/>
                </a:lnTo>
                <a:lnTo>
                  <a:pt x="141211" y="25018"/>
                </a:lnTo>
                <a:lnTo>
                  <a:pt x="132118" y="14199"/>
                </a:lnTo>
                <a:lnTo>
                  <a:pt x="121780" y="6730"/>
                </a:lnTo>
                <a:lnTo>
                  <a:pt x="106368" y="1236"/>
                </a:lnTo>
                <a:lnTo>
                  <a:pt x="92760" y="0"/>
                </a:lnTo>
                <a:lnTo>
                  <a:pt x="87337" y="0"/>
                </a:lnTo>
                <a:lnTo>
                  <a:pt x="82219" y="635"/>
                </a:lnTo>
                <a:lnTo>
                  <a:pt x="77419" y="1777"/>
                </a:lnTo>
                <a:lnTo>
                  <a:pt x="72618" y="2920"/>
                </a:lnTo>
                <a:lnTo>
                  <a:pt x="67970" y="4699"/>
                </a:lnTo>
                <a:lnTo>
                  <a:pt x="63461" y="7112"/>
                </a:lnTo>
                <a:lnTo>
                  <a:pt x="58953" y="9398"/>
                </a:lnTo>
                <a:lnTo>
                  <a:pt x="54533" y="12318"/>
                </a:lnTo>
                <a:lnTo>
                  <a:pt x="50203" y="15875"/>
                </a:lnTo>
                <a:lnTo>
                  <a:pt x="45859" y="19430"/>
                </a:lnTo>
                <a:lnTo>
                  <a:pt x="41440" y="23494"/>
                </a:lnTo>
                <a:lnTo>
                  <a:pt x="36931" y="28066"/>
                </a:lnTo>
                <a:lnTo>
                  <a:pt x="36931" y="9905"/>
                </a:lnTo>
                <a:lnTo>
                  <a:pt x="29679" y="3682"/>
                </a:lnTo>
                <a:lnTo>
                  <a:pt x="22021" y="2920"/>
                </a:lnTo>
                <a:lnTo>
                  <a:pt x="14973" y="2920"/>
                </a:lnTo>
                <a:lnTo>
                  <a:pt x="7264" y="3682"/>
                </a:lnTo>
                <a:lnTo>
                  <a:pt x="0" y="9905"/>
                </a:lnTo>
                <a:lnTo>
                  <a:pt x="0" y="227075"/>
                </a:lnTo>
                <a:lnTo>
                  <a:pt x="8496" y="232537"/>
                </a:lnTo>
                <a:lnTo>
                  <a:pt x="17576" y="233425"/>
                </a:lnTo>
                <a:lnTo>
                  <a:pt x="26123" y="233425"/>
                </a:lnTo>
                <a:lnTo>
                  <a:pt x="35204" y="232537"/>
                </a:lnTo>
                <a:lnTo>
                  <a:pt x="42659" y="229107"/>
                </a:lnTo>
                <a:lnTo>
                  <a:pt x="43700" y="225932"/>
                </a:lnTo>
                <a:lnTo>
                  <a:pt x="43700" y="153162"/>
                </a:lnTo>
                <a:lnTo>
                  <a:pt x="47396" y="156717"/>
                </a:lnTo>
                <a:lnTo>
                  <a:pt x="50977" y="159765"/>
                </a:lnTo>
                <a:lnTo>
                  <a:pt x="54444" y="162432"/>
                </a:lnTo>
                <a:lnTo>
                  <a:pt x="57912" y="165100"/>
                </a:lnTo>
                <a:lnTo>
                  <a:pt x="61417" y="167386"/>
                </a:lnTo>
                <a:lnTo>
                  <a:pt x="61214" y="131063"/>
                </a:lnTo>
                <a:lnTo>
                  <a:pt x="55664" y="126745"/>
                </a:lnTo>
                <a:lnTo>
                  <a:pt x="49822" y="120776"/>
                </a:lnTo>
                <a:lnTo>
                  <a:pt x="43700" y="113029"/>
                </a:lnTo>
                <a:lnTo>
                  <a:pt x="43700" y="62102"/>
                </a:lnTo>
                <a:lnTo>
                  <a:pt x="47167" y="57530"/>
                </a:lnTo>
                <a:lnTo>
                  <a:pt x="50457" y="53593"/>
                </a:lnTo>
                <a:lnTo>
                  <a:pt x="53581" y="50418"/>
                </a:lnTo>
                <a:lnTo>
                  <a:pt x="56705" y="47370"/>
                </a:lnTo>
                <a:lnTo>
                  <a:pt x="59740" y="44830"/>
                </a:lnTo>
                <a:lnTo>
                  <a:pt x="62687" y="42799"/>
                </a:lnTo>
                <a:lnTo>
                  <a:pt x="65633" y="40893"/>
                </a:lnTo>
                <a:lnTo>
                  <a:pt x="68516" y="39496"/>
                </a:lnTo>
                <a:lnTo>
                  <a:pt x="71348" y="38607"/>
                </a:lnTo>
                <a:lnTo>
                  <a:pt x="74180" y="37718"/>
                </a:lnTo>
                <a:lnTo>
                  <a:pt x="77050" y="37337"/>
                </a:lnTo>
                <a:lnTo>
                  <a:pt x="85712" y="37337"/>
                </a:lnTo>
                <a:lnTo>
                  <a:pt x="90538" y="38735"/>
                </a:lnTo>
                <a:lnTo>
                  <a:pt x="94411" y="41528"/>
                </a:lnTo>
                <a:lnTo>
                  <a:pt x="98285" y="44323"/>
                </a:lnTo>
                <a:lnTo>
                  <a:pt x="101460" y="48132"/>
                </a:lnTo>
                <a:lnTo>
                  <a:pt x="103746" y="52958"/>
                </a:lnTo>
                <a:lnTo>
                  <a:pt x="106159" y="57657"/>
                </a:lnTo>
                <a:lnTo>
                  <a:pt x="107810" y="62991"/>
                </a:lnTo>
                <a:lnTo>
                  <a:pt x="108826" y="69087"/>
                </a:lnTo>
                <a:lnTo>
                  <a:pt x="109842" y="75183"/>
                </a:lnTo>
                <a:lnTo>
                  <a:pt x="110223" y="81533"/>
                </a:lnTo>
                <a:lnTo>
                  <a:pt x="110223" y="93979"/>
                </a:lnTo>
                <a:lnTo>
                  <a:pt x="109715" y="99949"/>
                </a:lnTo>
                <a:lnTo>
                  <a:pt x="108445" y="105790"/>
                </a:lnTo>
                <a:lnTo>
                  <a:pt x="107302" y="111632"/>
                </a:lnTo>
                <a:lnTo>
                  <a:pt x="105397" y="116966"/>
                </a:lnTo>
                <a:lnTo>
                  <a:pt x="102857" y="121665"/>
                </a:lnTo>
                <a:lnTo>
                  <a:pt x="100279" y="126364"/>
                </a:lnTo>
                <a:lnTo>
                  <a:pt x="97015" y="130175"/>
                </a:lnTo>
                <a:lnTo>
                  <a:pt x="93027" y="132968"/>
                </a:lnTo>
                <a:lnTo>
                  <a:pt x="89039" y="135889"/>
                </a:lnTo>
                <a:lnTo>
                  <a:pt x="84213" y="137287"/>
                </a:lnTo>
                <a:lnTo>
                  <a:pt x="72542" y="137287"/>
                </a:lnTo>
                <a:lnTo>
                  <a:pt x="68465" y="1709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30896" y="1469898"/>
            <a:ext cx="11328" cy="39877"/>
          </a:xfrm>
          <a:custGeom>
            <a:avLst/>
            <a:gdLst/>
            <a:ahLst/>
            <a:cxnLst/>
            <a:rect l="l" t="t" r="r" b="b"/>
            <a:pathLst>
              <a:path w="11328" h="39877">
                <a:moveTo>
                  <a:pt x="5549" y="4190"/>
                </a:moveTo>
                <a:lnTo>
                  <a:pt x="0" y="0"/>
                </a:lnTo>
                <a:lnTo>
                  <a:pt x="203" y="36322"/>
                </a:lnTo>
                <a:lnTo>
                  <a:pt x="3721" y="38100"/>
                </a:lnTo>
                <a:lnTo>
                  <a:pt x="7251" y="39877"/>
                </a:lnTo>
                <a:lnTo>
                  <a:pt x="11328" y="6223"/>
                </a:lnTo>
                <a:lnTo>
                  <a:pt x="5549" y="41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60170" y="1267967"/>
            <a:ext cx="43688" cy="242189"/>
          </a:xfrm>
          <a:custGeom>
            <a:avLst/>
            <a:gdLst/>
            <a:ahLst/>
            <a:cxnLst/>
            <a:rect l="l" t="t" r="r" b="b"/>
            <a:pathLst>
              <a:path w="43688" h="242189">
                <a:moveTo>
                  <a:pt x="1778" y="239395"/>
                </a:moveTo>
                <a:lnTo>
                  <a:pt x="4571" y="240665"/>
                </a:lnTo>
                <a:lnTo>
                  <a:pt x="8509" y="241681"/>
                </a:lnTo>
                <a:lnTo>
                  <a:pt x="11303" y="241935"/>
                </a:lnTo>
                <a:lnTo>
                  <a:pt x="14096" y="242189"/>
                </a:lnTo>
                <a:lnTo>
                  <a:pt x="29718" y="242189"/>
                </a:lnTo>
                <a:lnTo>
                  <a:pt x="32385" y="241935"/>
                </a:lnTo>
                <a:lnTo>
                  <a:pt x="35179" y="241681"/>
                </a:lnTo>
                <a:lnTo>
                  <a:pt x="39116" y="240665"/>
                </a:lnTo>
                <a:lnTo>
                  <a:pt x="42671" y="238506"/>
                </a:lnTo>
                <a:lnTo>
                  <a:pt x="43688" y="235458"/>
                </a:lnTo>
                <a:lnTo>
                  <a:pt x="43688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6" y="0"/>
                </a:lnTo>
                <a:lnTo>
                  <a:pt x="8509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8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47038" y="1341754"/>
            <a:ext cx="43687" cy="168402"/>
          </a:xfrm>
          <a:custGeom>
            <a:avLst/>
            <a:gdLst/>
            <a:ahLst/>
            <a:cxnLst/>
            <a:rect l="l" t="t" r="r" b="b"/>
            <a:pathLst>
              <a:path w="43687" h="168402">
                <a:moveTo>
                  <a:pt x="1778" y="165608"/>
                </a:moveTo>
                <a:lnTo>
                  <a:pt x="4571" y="166878"/>
                </a:lnTo>
                <a:lnTo>
                  <a:pt x="8509" y="167894"/>
                </a:lnTo>
                <a:lnTo>
                  <a:pt x="11303" y="168148"/>
                </a:lnTo>
                <a:lnTo>
                  <a:pt x="14096" y="168402"/>
                </a:lnTo>
                <a:lnTo>
                  <a:pt x="29718" y="168402"/>
                </a:lnTo>
                <a:lnTo>
                  <a:pt x="32384" y="168148"/>
                </a:lnTo>
                <a:lnTo>
                  <a:pt x="35178" y="167894"/>
                </a:lnTo>
                <a:lnTo>
                  <a:pt x="39115" y="166878"/>
                </a:lnTo>
                <a:lnTo>
                  <a:pt x="42671" y="164719"/>
                </a:lnTo>
                <a:lnTo>
                  <a:pt x="43687" y="161671"/>
                </a:lnTo>
                <a:lnTo>
                  <a:pt x="43687" y="6223"/>
                </a:lnTo>
                <a:lnTo>
                  <a:pt x="42037" y="3429"/>
                </a:lnTo>
                <a:lnTo>
                  <a:pt x="39115" y="2032"/>
                </a:lnTo>
                <a:lnTo>
                  <a:pt x="35178" y="889"/>
                </a:lnTo>
                <a:lnTo>
                  <a:pt x="32384" y="635"/>
                </a:lnTo>
                <a:lnTo>
                  <a:pt x="29718" y="254"/>
                </a:lnTo>
                <a:lnTo>
                  <a:pt x="26162" y="0"/>
                </a:lnTo>
                <a:lnTo>
                  <a:pt x="17525" y="0"/>
                </a:lnTo>
                <a:lnTo>
                  <a:pt x="14096" y="254"/>
                </a:lnTo>
                <a:lnTo>
                  <a:pt x="11303" y="635"/>
                </a:lnTo>
                <a:lnTo>
                  <a:pt x="8509" y="889"/>
                </a:lnTo>
                <a:lnTo>
                  <a:pt x="4571" y="2032"/>
                </a:lnTo>
                <a:lnTo>
                  <a:pt x="1015" y="4318"/>
                </a:lnTo>
                <a:lnTo>
                  <a:pt x="0" y="7366"/>
                </a:lnTo>
                <a:lnTo>
                  <a:pt x="0" y="162814"/>
                </a:lnTo>
                <a:lnTo>
                  <a:pt x="1778" y="165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43736" y="1273810"/>
            <a:ext cx="50291" cy="45847"/>
          </a:xfrm>
          <a:custGeom>
            <a:avLst/>
            <a:gdLst/>
            <a:ahLst/>
            <a:cxnLst/>
            <a:rect l="l" t="t" r="r" b="b"/>
            <a:pathLst>
              <a:path w="50291" h="45847">
                <a:moveTo>
                  <a:pt x="50291" y="22605"/>
                </a:moveTo>
                <a:lnTo>
                  <a:pt x="50291" y="14097"/>
                </a:lnTo>
                <a:lnTo>
                  <a:pt x="48513" y="8254"/>
                </a:lnTo>
                <a:lnTo>
                  <a:pt x="45084" y="4952"/>
                </a:lnTo>
                <a:lnTo>
                  <a:pt x="41655" y="1650"/>
                </a:lnTo>
                <a:lnTo>
                  <a:pt x="35051" y="0"/>
                </a:lnTo>
                <a:lnTo>
                  <a:pt x="15493" y="0"/>
                </a:lnTo>
                <a:lnTo>
                  <a:pt x="8889" y="1777"/>
                </a:lnTo>
                <a:lnTo>
                  <a:pt x="5333" y="5206"/>
                </a:lnTo>
                <a:lnTo>
                  <a:pt x="1777" y="8509"/>
                </a:lnTo>
                <a:lnTo>
                  <a:pt x="0" y="14604"/>
                </a:lnTo>
                <a:lnTo>
                  <a:pt x="0" y="31876"/>
                </a:lnTo>
                <a:lnTo>
                  <a:pt x="1777" y="37718"/>
                </a:lnTo>
                <a:lnTo>
                  <a:pt x="5079" y="40893"/>
                </a:lnTo>
                <a:lnTo>
                  <a:pt x="8508" y="44195"/>
                </a:lnTo>
                <a:lnTo>
                  <a:pt x="15112" y="45847"/>
                </a:lnTo>
                <a:lnTo>
                  <a:pt x="34670" y="45847"/>
                </a:lnTo>
                <a:lnTo>
                  <a:pt x="41401" y="44068"/>
                </a:lnTo>
                <a:lnTo>
                  <a:pt x="44957" y="40766"/>
                </a:lnTo>
                <a:lnTo>
                  <a:pt x="48513" y="37464"/>
                </a:lnTo>
                <a:lnTo>
                  <a:pt x="50291" y="31368"/>
                </a:lnTo>
                <a:lnTo>
                  <a:pt x="50291" y="2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24508" y="1339088"/>
            <a:ext cx="126491" cy="173989"/>
          </a:xfrm>
          <a:custGeom>
            <a:avLst/>
            <a:gdLst/>
            <a:ahLst/>
            <a:cxnLst/>
            <a:rect l="l" t="t" r="r" b="b"/>
            <a:pathLst>
              <a:path w="126491" h="173989">
                <a:moveTo>
                  <a:pt x="44842" y="85058"/>
                </a:moveTo>
                <a:lnTo>
                  <a:pt x="45961" y="70317"/>
                </a:lnTo>
                <a:lnTo>
                  <a:pt x="48946" y="58093"/>
                </a:lnTo>
                <a:lnTo>
                  <a:pt x="53847" y="48387"/>
                </a:lnTo>
                <a:lnTo>
                  <a:pt x="56208" y="45312"/>
                </a:lnTo>
                <a:lnTo>
                  <a:pt x="66450" y="37797"/>
                </a:lnTo>
                <a:lnTo>
                  <a:pt x="79755" y="35306"/>
                </a:lnTo>
                <a:lnTo>
                  <a:pt x="85597" y="35306"/>
                </a:lnTo>
                <a:lnTo>
                  <a:pt x="90550" y="36067"/>
                </a:lnTo>
                <a:lnTo>
                  <a:pt x="94741" y="37719"/>
                </a:lnTo>
                <a:lnTo>
                  <a:pt x="98932" y="39370"/>
                </a:lnTo>
                <a:lnTo>
                  <a:pt x="102489" y="41148"/>
                </a:lnTo>
                <a:lnTo>
                  <a:pt x="105409" y="43179"/>
                </a:lnTo>
                <a:lnTo>
                  <a:pt x="108458" y="45085"/>
                </a:lnTo>
                <a:lnTo>
                  <a:pt x="111124" y="46862"/>
                </a:lnTo>
                <a:lnTo>
                  <a:pt x="115442" y="50164"/>
                </a:lnTo>
                <a:lnTo>
                  <a:pt x="119506" y="50926"/>
                </a:lnTo>
                <a:lnTo>
                  <a:pt x="122809" y="49529"/>
                </a:lnTo>
                <a:lnTo>
                  <a:pt x="124078" y="46862"/>
                </a:lnTo>
                <a:lnTo>
                  <a:pt x="125222" y="44069"/>
                </a:lnTo>
                <a:lnTo>
                  <a:pt x="125729" y="39370"/>
                </a:lnTo>
                <a:lnTo>
                  <a:pt x="125729" y="27432"/>
                </a:lnTo>
                <a:lnTo>
                  <a:pt x="125348" y="23367"/>
                </a:lnTo>
                <a:lnTo>
                  <a:pt x="124840" y="20192"/>
                </a:lnTo>
                <a:lnTo>
                  <a:pt x="123571" y="16890"/>
                </a:lnTo>
                <a:lnTo>
                  <a:pt x="120903" y="13588"/>
                </a:lnTo>
                <a:lnTo>
                  <a:pt x="117474" y="10922"/>
                </a:lnTo>
                <a:lnTo>
                  <a:pt x="114427" y="9144"/>
                </a:lnTo>
                <a:lnTo>
                  <a:pt x="111378" y="7365"/>
                </a:lnTo>
                <a:lnTo>
                  <a:pt x="104012" y="4445"/>
                </a:lnTo>
                <a:lnTo>
                  <a:pt x="96011" y="2032"/>
                </a:lnTo>
                <a:lnTo>
                  <a:pt x="87122" y="381"/>
                </a:lnTo>
                <a:lnTo>
                  <a:pt x="82550" y="0"/>
                </a:lnTo>
                <a:lnTo>
                  <a:pt x="77850" y="0"/>
                </a:lnTo>
                <a:lnTo>
                  <a:pt x="71327" y="203"/>
                </a:lnTo>
                <a:lnTo>
                  <a:pt x="58563" y="1905"/>
                </a:lnTo>
                <a:lnTo>
                  <a:pt x="46735" y="5334"/>
                </a:lnTo>
                <a:lnTo>
                  <a:pt x="31666" y="13326"/>
                </a:lnTo>
                <a:lnTo>
                  <a:pt x="22097" y="21844"/>
                </a:lnTo>
                <a:lnTo>
                  <a:pt x="17833" y="26841"/>
                </a:lnTo>
                <a:lnTo>
                  <a:pt x="11144" y="37394"/>
                </a:lnTo>
                <a:lnTo>
                  <a:pt x="5841" y="49784"/>
                </a:lnTo>
                <a:lnTo>
                  <a:pt x="2328" y="63313"/>
                </a:lnTo>
                <a:lnTo>
                  <a:pt x="590" y="75991"/>
                </a:lnTo>
                <a:lnTo>
                  <a:pt x="0" y="89915"/>
                </a:lnTo>
                <a:lnTo>
                  <a:pt x="426" y="101393"/>
                </a:lnTo>
                <a:lnTo>
                  <a:pt x="2041" y="114052"/>
                </a:lnTo>
                <a:lnTo>
                  <a:pt x="4825" y="125602"/>
                </a:lnTo>
                <a:lnTo>
                  <a:pt x="11850" y="142094"/>
                </a:lnTo>
                <a:lnTo>
                  <a:pt x="18922" y="152146"/>
                </a:lnTo>
                <a:lnTo>
                  <a:pt x="30593" y="162410"/>
                </a:lnTo>
                <a:lnTo>
                  <a:pt x="42036" y="168528"/>
                </a:lnTo>
                <a:lnTo>
                  <a:pt x="48093" y="170612"/>
                </a:lnTo>
                <a:lnTo>
                  <a:pt x="60312" y="173153"/>
                </a:lnTo>
                <a:lnTo>
                  <a:pt x="73786" y="173989"/>
                </a:lnTo>
                <a:lnTo>
                  <a:pt x="79120" y="173989"/>
                </a:lnTo>
                <a:lnTo>
                  <a:pt x="84200" y="173609"/>
                </a:lnTo>
                <a:lnTo>
                  <a:pt x="89280" y="172592"/>
                </a:lnTo>
                <a:lnTo>
                  <a:pt x="94233" y="171703"/>
                </a:lnTo>
                <a:lnTo>
                  <a:pt x="98932" y="170561"/>
                </a:lnTo>
                <a:lnTo>
                  <a:pt x="103250" y="169037"/>
                </a:lnTo>
                <a:lnTo>
                  <a:pt x="107441" y="167512"/>
                </a:lnTo>
                <a:lnTo>
                  <a:pt x="111252" y="165735"/>
                </a:lnTo>
                <a:lnTo>
                  <a:pt x="114680" y="163829"/>
                </a:lnTo>
                <a:lnTo>
                  <a:pt x="117983" y="161925"/>
                </a:lnTo>
                <a:lnTo>
                  <a:pt x="120396" y="160400"/>
                </a:lnTo>
                <a:lnTo>
                  <a:pt x="124078" y="156590"/>
                </a:lnTo>
                <a:lnTo>
                  <a:pt x="125222" y="153797"/>
                </a:lnTo>
                <a:lnTo>
                  <a:pt x="125729" y="151002"/>
                </a:lnTo>
                <a:lnTo>
                  <a:pt x="126237" y="147192"/>
                </a:lnTo>
                <a:lnTo>
                  <a:pt x="126491" y="142748"/>
                </a:lnTo>
                <a:lnTo>
                  <a:pt x="126365" y="132714"/>
                </a:lnTo>
                <a:lnTo>
                  <a:pt x="125856" y="127888"/>
                </a:lnTo>
                <a:lnTo>
                  <a:pt x="125094" y="124333"/>
                </a:lnTo>
                <a:lnTo>
                  <a:pt x="124205" y="121665"/>
                </a:lnTo>
                <a:lnTo>
                  <a:pt x="120903" y="120269"/>
                </a:lnTo>
                <a:lnTo>
                  <a:pt x="117602" y="121158"/>
                </a:lnTo>
                <a:lnTo>
                  <a:pt x="113156" y="124713"/>
                </a:lnTo>
                <a:lnTo>
                  <a:pt x="110490" y="126746"/>
                </a:lnTo>
                <a:lnTo>
                  <a:pt x="107187" y="128904"/>
                </a:lnTo>
                <a:lnTo>
                  <a:pt x="104012" y="131190"/>
                </a:lnTo>
                <a:lnTo>
                  <a:pt x="100203" y="133096"/>
                </a:lnTo>
                <a:lnTo>
                  <a:pt x="95884" y="134874"/>
                </a:lnTo>
                <a:lnTo>
                  <a:pt x="91566" y="136778"/>
                </a:lnTo>
                <a:lnTo>
                  <a:pt x="86359" y="137667"/>
                </a:lnTo>
                <a:lnTo>
                  <a:pt x="74422" y="137667"/>
                </a:lnTo>
                <a:lnTo>
                  <a:pt x="69214" y="136525"/>
                </a:lnTo>
                <a:lnTo>
                  <a:pt x="64769" y="134365"/>
                </a:lnTo>
                <a:lnTo>
                  <a:pt x="60325" y="132207"/>
                </a:lnTo>
                <a:lnTo>
                  <a:pt x="56641" y="129032"/>
                </a:lnTo>
                <a:lnTo>
                  <a:pt x="53720" y="124840"/>
                </a:lnTo>
                <a:lnTo>
                  <a:pt x="50800" y="120523"/>
                </a:lnTo>
                <a:lnTo>
                  <a:pt x="48513" y="115188"/>
                </a:lnTo>
                <a:lnTo>
                  <a:pt x="46989" y="108838"/>
                </a:lnTo>
                <a:lnTo>
                  <a:pt x="45592" y="102488"/>
                </a:lnTo>
                <a:lnTo>
                  <a:pt x="44830" y="95123"/>
                </a:lnTo>
                <a:lnTo>
                  <a:pt x="44842" y="850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72208" y="1338834"/>
            <a:ext cx="105283" cy="174498"/>
          </a:xfrm>
          <a:custGeom>
            <a:avLst/>
            <a:gdLst/>
            <a:ahLst/>
            <a:cxnLst/>
            <a:rect l="l" t="t" r="r" b="b"/>
            <a:pathLst>
              <a:path w="105283" h="174498">
                <a:moveTo>
                  <a:pt x="8509" y="27686"/>
                </a:moveTo>
                <a:lnTo>
                  <a:pt x="8636" y="36321"/>
                </a:lnTo>
                <a:lnTo>
                  <a:pt x="9398" y="40766"/>
                </a:lnTo>
                <a:lnTo>
                  <a:pt x="10541" y="44068"/>
                </a:lnTo>
                <a:lnTo>
                  <a:pt x="12954" y="47498"/>
                </a:lnTo>
                <a:lnTo>
                  <a:pt x="16256" y="48767"/>
                </a:lnTo>
                <a:lnTo>
                  <a:pt x="20574" y="47878"/>
                </a:lnTo>
                <a:lnTo>
                  <a:pt x="23495" y="46354"/>
                </a:lnTo>
                <a:lnTo>
                  <a:pt x="26416" y="44703"/>
                </a:lnTo>
                <a:lnTo>
                  <a:pt x="30099" y="42925"/>
                </a:lnTo>
                <a:lnTo>
                  <a:pt x="34543" y="40893"/>
                </a:lnTo>
                <a:lnTo>
                  <a:pt x="38862" y="38988"/>
                </a:lnTo>
                <a:lnTo>
                  <a:pt x="43942" y="37211"/>
                </a:lnTo>
                <a:lnTo>
                  <a:pt x="49657" y="35560"/>
                </a:lnTo>
                <a:lnTo>
                  <a:pt x="55372" y="33908"/>
                </a:lnTo>
                <a:lnTo>
                  <a:pt x="61849" y="33146"/>
                </a:lnTo>
                <a:lnTo>
                  <a:pt x="74676" y="33146"/>
                </a:lnTo>
                <a:lnTo>
                  <a:pt x="79375" y="33781"/>
                </a:lnTo>
                <a:lnTo>
                  <a:pt x="83185" y="34925"/>
                </a:lnTo>
                <a:lnTo>
                  <a:pt x="86868" y="36067"/>
                </a:lnTo>
                <a:lnTo>
                  <a:pt x="89916" y="37845"/>
                </a:lnTo>
                <a:lnTo>
                  <a:pt x="94361" y="42671"/>
                </a:lnTo>
                <a:lnTo>
                  <a:pt x="96012" y="45719"/>
                </a:lnTo>
                <a:lnTo>
                  <a:pt x="97028" y="49402"/>
                </a:lnTo>
                <a:lnTo>
                  <a:pt x="98043" y="52958"/>
                </a:lnTo>
                <a:lnTo>
                  <a:pt x="98552" y="57276"/>
                </a:lnTo>
                <a:lnTo>
                  <a:pt x="98552" y="71500"/>
                </a:lnTo>
                <a:lnTo>
                  <a:pt x="83439" y="71500"/>
                </a:lnTo>
                <a:lnTo>
                  <a:pt x="71336" y="71781"/>
                </a:lnTo>
                <a:lnTo>
                  <a:pt x="58609" y="72795"/>
                </a:lnTo>
                <a:lnTo>
                  <a:pt x="47117" y="74549"/>
                </a:lnTo>
                <a:lnTo>
                  <a:pt x="44492" y="75123"/>
                </a:lnTo>
                <a:lnTo>
                  <a:pt x="31714" y="78981"/>
                </a:lnTo>
                <a:lnTo>
                  <a:pt x="21082" y="84200"/>
                </a:lnTo>
                <a:lnTo>
                  <a:pt x="14097" y="88518"/>
                </a:lnTo>
                <a:lnTo>
                  <a:pt x="8763" y="93979"/>
                </a:lnTo>
                <a:lnTo>
                  <a:pt x="5334" y="100711"/>
                </a:lnTo>
                <a:lnTo>
                  <a:pt x="1778" y="107314"/>
                </a:lnTo>
                <a:lnTo>
                  <a:pt x="0" y="115188"/>
                </a:lnTo>
                <a:lnTo>
                  <a:pt x="0" y="132461"/>
                </a:lnTo>
                <a:lnTo>
                  <a:pt x="1397" y="139826"/>
                </a:lnTo>
                <a:lnTo>
                  <a:pt x="4191" y="146050"/>
                </a:lnTo>
                <a:lnTo>
                  <a:pt x="6985" y="152273"/>
                </a:lnTo>
                <a:lnTo>
                  <a:pt x="10795" y="157479"/>
                </a:lnTo>
                <a:lnTo>
                  <a:pt x="15875" y="161670"/>
                </a:lnTo>
                <a:lnTo>
                  <a:pt x="20955" y="165988"/>
                </a:lnTo>
                <a:lnTo>
                  <a:pt x="26797" y="169163"/>
                </a:lnTo>
                <a:lnTo>
                  <a:pt x="33782" y="171195"/>
                </a:lnTo>
                <a:lnTo>
                  <a:pt x="40640" y="173354"/>
                </a:lnTo>
                <a:lnTo>
                  <a:pt x="48133" y="174498"/>
                </a:lnTo>
                <a:lnTo>
                  <a:pt x="56388" y="174498"/>
                </a:lnTo>
                <a:lnTo>
                  <a:pt x="48768" y="138049"/>
                </a:lnTo>
                <a:lnTo>
                  <a:pt x="44704" y="134365"/>
                </a:lnTo>
                <a:lnTo>
                  <a:pt x="42672" y="129286"/>
                </a:lnTo>
                <a:lnTo>
                  <a:pt x="42672" y="118999"/>
                </a:lnTo>
                <a:lnTo>
                  <a:pt x="43434" y="115569"/>
                </a:lnTo>
                <a:lnTo>
                  <a:pt x="44831" y="112649"/>
                </a:lnTo>
                <a:lnTo>
                  <a:pt x="46228" y="109727"/>
                </a:lnTo>
                <a:lnTo>
                  <a:pt x="48514" y="107187"/>
                </a:lnTo>
                <a:lnTo>
                  <a:pt x="51689" y="105155"/>
                </a:lnTo>
                <a:lnTo>
                  <a:pt x="54737" y="102996"/>
                </a:lnTo>
                <a:lnTo>
                  <a:pt x="58801" y="101473"/>
                </a:lnTo>
                <a:lnTo>
                  <a:pt x="63754" y="100456"/>
                </a:lnTo>
                <a:lnTo>
                  <a:pt x="68834" y="99313"/>
                </a:lnTo>
                <a:lnTo>
                  <a:pt x="74803" y="98805"/>
                </a:lnTo>
                <a:lnTo>
                  <a:pt x="98552" y="98805"/>
                </a:lnTo>
                <a:lnTo>
                  <a:pt x="98552" y="125221"/>
                </a:lnTo>
                <a:lnTo>
                  <a:pt x="93218" y="131190"/>
                </a:lnTo>
                <a:lnTo>
                  <a:pt x="95748" y="161424"/>
                </a:lnTo>
                <a:lnTo>
                  <a:pt x="105283" y="152780"/>
                </a:lnTo>
                <a:lnTo>
                  <a:pt x="104140" y="3555"/>
                </a:lnTo>
                <a:lnTo>
                  <a:pt x="99055" y="2370"/>
                </a:lnTo>
                <a:lnTo>
                  <a:pt x="86879" y="609"/>
                </a:lnTo>
                <a:lnTo>
                  <a:pt x="73025" y="0"/>
                </a:lnTo>
                <a:lnTo>
                  <a:pt x="66167" y="0"/>
                </a:lnTo>
                <a:lnTo>
                  <a:pt x="59563" y="635"/>
                </a:lnTo>
                <a:lnTo>
                  <a:pt x="53086" y="1650"/>
                </a:lnTo>
                <a:lnTo>
                  <a:pt x="46736" y="2793"/>
                </a:lnTo>
                <a:lnTo>
                  <a:pt x="40767" y="4190"/>
                </a:lnTo>
                <a:lnTo>
                  <a:pt x="35433" y="5968"/>
                </a:lnTo>
                <a:lnTo>
                  <a:pt x="29972" y="7619"/>
                </a:lnTo>
                <a:lnTo>
                  <a:pt x="25146" y="9525"/>
                </a:lnTo>
                <a:lnTo>
                  <a:pt x="21209" y="11556"/>
                </a:lnTo>
                <a:lnTo>
                  <a:pt x="17145" y="13588"/>
                </a:lnTo>
                <a:lnTo>
                  <a:pt x="14224" y="15366"/>
                </a:lnTo>
                <a:lnTo>
                  <a:pt x="12700" y="17144"/>
                </a:lnTo>
                <a:lnTo>
                  <a:pt x="9906" y="20700"/>
                </a:lnTo>
                <a:lnTo>
                  <a:pt x="8763" y="24764"/>
                </a:lnTo>
                <a:lnTo>
                  <a:pt x="8509" y="276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20977" y="1470025"/>
            <a:ext cx="46980" cy="43307"/>
          </a:xfrm>
          <a:custGeom>
            <a:avLst/>
            <a:gdLst/>
            <a:ahLst/>
            <a:cxnLst/>
            <a:rect l="l" t="t" r="r" b="b"/>
            <a:pathLst>
              <a:path w="46980" h="43307">
                <a:moveTo>
                  <a:pt x="39116" y="4572"/>
                </a:moveTo>
                <a:lnTo>
                  <a:pt x="34036" y="7747"/>
                </a:lnTo>
                <a:lnTo>
                  <a:pt x="28829" y="10795"/>
                </a:lnTo>
                <a:lnTo>
                  <a:pt x="23241" y="12446"/>
                </a:lnTo>
                <a:lnTo>
                  <a:pt x="9779" y="12446"/>
                </a:lnTo>
                <a:lnTo>
                  <a:pt x="4191" y="10540"/>
                </a:lnTo>
                <a:lnTo>
                  <a:pt x="0" y="6858"/>
                </a:lnTo>
                <a:lnTo>
                  <a:pt x="7620" y="43307"/>
                </a:lnTo>
                <a:lnTo>
                  <a:pt x="10018" y="43269"/>
                </a:lnTo>
                <a:lnTo>
                  <a:pt x="22907" y="41636"/>
                </a:lnTo>
                <a:lnTo>
                  <a:pt x="34671" y="37591"/>
                </a:lnTo>
                <a:lnTo>
                  <a:pt x="36194" y="36866"/>
                </a:lnTo>
                <a:lnTo>
                  <a:pt x="46980" y="30233"/>
                </a:lnTo>
                <a:lnTo>
                  <a:pt x="44450" y="0"/>
                </a:lnTo>
                <a:lnTo>
                  <a:pt x="39116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47595" y="1339088"/>
            <a:ext cx="126492" cy="173989"/>
          </a:xfrm>
          <a:custGeom>
            <a:avLst/>
            <a:gdLst/>
            <a:ahLst/>
            <a:cxnLst/>
            <a:rect l="l" t="t" r="r" b="b"/>
            <a:pathLst>
              <a:path w="126492" h="173989">
                <a:moveTo>
                  <a:pt x="44842" y="85058"/>
                </a:moveTo>
                <a:lnTo>
                  <a:pt x="45961" y="70317"/>
                </a:lnTo>
                <a:lnTo>
                  <a:pt x="48946" y="58093"/>
                </a:lnTo>
                <a:lnTo>
                  <a:pt x="53848" y="48387"/>
                </a:lnTo>
                <a:lnTo>
                  <a:pt x="56208" y="45312"/>
                </a:lnTo>
                <a:lnTo>
                  <a:pt x="66450" y="37797"/>
                </a:lnTo>
                <a:lnTo>
                  <a:pt x="79756" y="35306"/>
                </a:lnTo>
                <a:lnTo>
                  <a:pt x="85598" y="35306"/>
                </a:lnTo>
                <a:lnTo>
                  <a:pt x="90551" y="36067"/>
                </a:lnTo>
                <a:lnTo>
                  <a:pt x="94742" y="37719"/>
                </a:lnTo>
                <a:lnTo>
                  <a:pt x="98933" y="39370"/>
                </a:lnTo>
                <a:lnTo>
                  <a:pt x="102489" y="41148"/>
                </a:lnTo>
                <a:lnTo>
                  <a:pt x="105410" y="43179"/>
                </a:lnTo>
                <a:lnTo>
                  <a:pt x="108458" y="45085"/>
                </a:lnTo>
                <a:lnTo>
                  <a:pt x="111125" y="46862"/>
                </a:lnTo>
                <a:lnTo>
                  <a:pt x="115443" y="50164"/>
                </a:lnTo>
                <a:lnTo>
                  <a:pt x="119506" y="50926"/>
                </a:lnTo>
                <a:lnTo>
                  <a:pt x="122809" y="49529"/>
                </a:lnTo>
                <a:lnTo>
                  <a:pt x="124079" y="46862"/>
                </a:lnTo>
                <a:lnTo>
                  <a:pt x="125222" y="44069"/>
                </a:lnTo>
                <a:lnTo>
                  <a:pt x="125730" y="39370"/>
                </a:lnTo>
                <a:lnTo>
                  <a:pt x="125730" y="27432"/>
                </a:lnTo>
                <a:lnTo>
                  <a:pt x="125349" y="23367"/>
                </a:lnTo>
                <a:lnTo>
                  <a:pt x="124841" y="20192"/>
                </a:lnTo>
                <a:lnTo>
                  <a:pt x="123571" y="16890"/>
                </a:lnTo>
                <a:lnTo>
                  <a:pt x="120904" y="13588"/>
                </a:lnTo>
                <a:lnTo>
                  <a:pt x="117475" y="10922"/>
                </a:lnTo>
                <a:lnTo>
                  <a:pt x="114427" y="9144"/>
                </a:lnTo>
                <a:lnTo>
                  <a:pt x="111379" y="7365"/>
                </a:lnTo>
                <a:lnTo>
                  <a:pt x="104012" y="4445"/>
                </a:lnTo>
                <a:lnTo>
                  <a:pt x="96012" y="2032"/>
                </a:lnTo>
                <a:lnTo>
                  <a:pt x="87122" y="381"/>
                </a:lnTo>
                <a:lnTo>
                  <a:pt x="82550" y="0"/>
                </a:lnTo>
                <a:lnTo>
                  <a:pt x="77851" y="0"/>
                </a:lnTo>
                <a:lnTo>
                  <a:pt x="71327" y="203"/>
                </a:lnTo>
                <a:lnTo>
                  <a:pt x="58563" y="1905"/>
                </a:lnTo>
                <a:lnTo>
                  <a:pt x="46736" y="5334"/>
                </a:lnTo>
                <a:lnTo>
                  <a:pt x="31666" y="13326"/>
                </a:lnTo>
                <a:lnTo>
                  <a:pt x="22098" y="21844"/>
                </a:lnTo>
                <a:lnTo>
                  <a:pt x="17833" y="26841"/>
                </a:lnTo>
                <a:lnTo>
                  <a:pt x="11144" y="37394"/>
                </a:lnTo>
                <a:lnTo>
                  <a:pt x="5842" y="49784"/>
                </a:lnTo>
                <a:lnTo>
                  <a:pt x="2328" y="63313"/>
                </a:lnTo>
                <a:lnTo>
                  <a:pt x="590" y="75991"/>
                </a:lnTo>
                <a:lnTo>
                  <a:pt x="0" y="89915"/>
                </a:lnTo>
                <a:lnTo>
                  <a:pt x="426" y="101393"/>
                </a:lnTo>
                <a:lnTo>
                  <a:pt x="2041" y="114052"/>
                </a:lnTo>
                <a:lnTo>
                  <a:pt x="4826" y="125602"/>
                </a:lnTo>
                <a:lnTo>
                  <a:pt x="11850" y="142094"/>
                </a:lnTo>
                <a:lnTo>
                  <a:pt x="18923" y="152146"/>
                </a:lnTo>
                <a:lnTo>
                  <a:pt x="30593" y="162410"/>
                </a:lnTo>
                <a:lnTo>
                  <a:pt x="42037" y="168528"/>
                </a:lnTo>
                <a:lnTo>
                  <a:pt x="48093" y="170612"/>
                </a:lnTo>
                <a:lnTo>
                  <a:pt x="60312" y="173153"/>
                </a:lnTo>
                <a:lnTo>
                  <a:pt x="73787" y="173989"/>
                </a:lnTo>
                <a:lnTo>
                  <a:pt x="79121" y="173989"/>
                </a:lnTo>
                <a:lnTo>
                  <a:pt x="84201" y="173609"/>
                </a:lnTo>
                <a:lnTo>
                  <a:pt x="89281" y="172592"/>
                </a:lnTo>
                <a:lnTo>
                  <a:pt x="94234" y="171703"/>
                </a:lnTo>
                <a:lnTo>
                  <a:pt x="98933" y="170561"/>
                </a:lnTo>
                <a:lnTo>
                  <a:pt x="103251" y="169037"/>
                </a:lnTo>
                <a:lnTo>
                  <a:pt x="107442" y="167512"/>
                </a:lnTo>
                <a:lnTo>
                  <a:pt x="111252" y="165735"/>
                </a:lnTo>
                <a:lnTo>
                  <a:pt x="114681" y="163829"/>
                </a:lnTo>
                <a:lnTo>
                  <a:pt x="117983" y="161925"/>
                </a:lnTo>
                <a:lnTo>
                  <a:pt x="120396" y="160400"/>
                </a:lnTo>
                <a:lnTo>
                  <a:pt x="124079" y="156590"/>
                </a:lnTo>
                <a:lnTo>
                  <a:pt x="125222" y="153797"/>
                </a:lnTo>
                <a:lnTo>
                  <a:pt x="125730" y="151002"/>
                </a:lnTo>
                <a:lnTo>
                  <a:pt x="126237" y="147192"/>
                </a:lnTo>
                <a:lnTo>
                  <a:pt x="126492" y="142748"/>
                </a:lnTo>
                <a:lnTo>
                  <a:pt x="126365" y="132714"/>
                </a:lnTo>
                <a:lnTo>
                  <a:pt x="125856" y="127888"/>
                </a:lnTo>
                <a:lnTo>
                  <a:pt x="125095" y="124333"/>
                </a:lnTo>
                <a:lnTo>
                  <a:pt x="124206" y="121665"/>
                </a:lnTo>
                <a:lnTo>
                  <a:pt x="120904" y="120269"/>
                </a:lnTo>
                <a:lnTo>
                  <a:pt x="117602" y="121158"/>
                </a:lnTo>
                <a:lnTo>
                  <a:pt x="113156" y="124713"/>
                </a:lnTo>
                <a:lnTo>
                  <a:pt x="110490" y="126746"/>
                </a:lnTo>
                <a:lnTo>
                  <a:pt x="107187" y="128904"/>
                </a:lnTo>
                <a:lnTo>
                  <a:pt x="104012" y="131190"/>
                </a:lnTo>
                <a:lnTo>
                  <a:pt x="100203" y="133096"/>
                </a:lnTo>
                <a:lnTo>
                  <a:pt x="95885" y="134874"/>
                </a:lnTo>
                <a:lnTo>
                  <a:pt x="91567" y="136778"/>
                </a:lnTo>
                <a:lnTo>
                  <a:pt x="86360" y="137667"/>
                </a:lnTo>
                <a:lnTo>
                  <a:pt x="74422" y="137667"/>
                </a:lnTo>
                <a:lnTo>
                  <a:pt x="69215" y="136525"/>
                </a:lnTo>
                <a:lnTo>
                  <a:pt x="64770" y="134365"/>
                </a:lnTo>
                <a:lnTo>
                  <a:pt x="60325" y="132207"/>
                </a:lnTo>
                <a:lnTo>
                  <a:pt x="56642" y="129032"/>
                </a:lnTo>
                <a:lnTo>
                  <a:pt x="53721" y="124840"/>
                </a:lnTo>
                <a:lnTo>
                  <a:pt x="50800" y="120523"/>
                </a:lnTo>
                <a:lnTo>
                  <a:pt x="48514" y="115188"/>
                </a:lnTo>
                <a:lnTo>
                  <a:pt x="46990" y="108838"/>
                </a:lnTo>
                <a:lnTo>
                  <a:pt x="45593" y="102488"/>
                </a:lnTo>
                <a:lnTo>
                  <a:pt x="44831" y="95123"/>
                </a:lnTo>
                <a:lnTo>
                  <a:pt x="44842" y="850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06345" y="1341754"/>
            <a:ext cx="43687" cy="168402"/>
          </a:xfrm>
          <a:custGeom>
            <a:avLst/>
            <a:gdLst/>
            <a:ahLst/>
            <a:cxnLst/>
            <a:rect l="l" t="t" r="r" b="b"/>
            <a:pathLst>
              <a:path w="43687" h="168402">
                <a:moveTo>
                  <a:pt x="1778" y="165608"/>
                </a:moveTo>
                <a:lnTo>
                  <a:pt x="4572" y="166878"/>
                </a:lnTo>
                <a:lnTo>
                  <a:pt x="8509" y="167894"/>
                </a:lnTo>
                <a:lnTo>
                  <a:pt x="11303" y="168148"/>
                </a:lnTo>
                <a:lnTo>
                  <a:pt x="14097" y="168402"/>
                </a:lnTo>
                <a:lnTo>
                  <a:pt x="29718" y="168402"/>
                </a:lnTo>
                <a:lnTo>
                  <a:pt x="32385" y="168148"/>
                </a:lnTo>
                <a:lnTo>
                  <a:pt x="35179" y="167894"/>
                </a:lnTo>
                <a:lnTo>
                  <a:pt x="39116" y="166878"/>
                </a:lnTo>
                <a:lnTo>
                  <a:pt x="42672" y="164719"/>
                </a:lnTo>
                <a:lnTo>
                  <a:pt x="43687" y="161671"/>
                </a:lnTo>
                <a:lnTo>
                  <a:pt x="43687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635"/>
                </a:lnTo>
                <a:lnTo>
                  <a:pt x="29718" y="254"/>
                </a:lnTo>
                <a:lnTo>
                  <a:pt x="26162" y="0"/>
                </a:lnTo>
                <a:lnTo>
                  <a:pt x="17526" y="0"/>
                </a:lnTo>
                <a:lnTo>
                  <a:pt x="14097" y="254"/>
                </a:lnTo>
                <a:lnTo>
                  <a:pt x="11303" y="635"/>
                </a:lnTo>
                <a:lnTo>
                  <a:pt x="8509" y="889"/>
                </a:lnTo>
                <a:lnTo>
                  <a:pt x="4572" y="2032"/>
                </a:lnTo>
                <a:lnTo>
                  <a:pt x="1016" y="4318"/>
                </a:lnTo>
                <a:lnTo>
                  <a:pt x="0" y="7366"/>
                </a:lnTo>
                <a:lnTo>
                  <a:pt x="0" y="162814"/>
                </a:lnTo>
                <a:lnTo>
                  <a:pt x="1778" y="165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03044" y="1273810"/>
            <a:ext cx="50292" cy="45847"/>
          </a:xfrm>
          <a:custGeom>
            <a:avLst/>
            <a:gdLst/>
            <a:ahLst/>
            <a:cxnLst/>
            <a:rect l="l" t="t" r="r" b="b"/>
            <a:pathLst>
              <a:path w="50292" h="45847">
                <a:moveTo>
                  <a:pt x="50292" y="22605"/>
                </a:moveTo>
                <a:lnTo>
                  <a:pt x="50292" y="14097"/>
                </a:lnTo>
                <a:lnTo>
                  <a:pt x="48513" y="8254"/>
                </a:lnTo>
                <a:lnTo>
                  <a:pt x="45085" y="4952"/>
                </a:lnTo>
                <a:lnTo>
                  <a:pt x="41656" y="1650"/>
                </a:lnTo>
                <a:lnTo>
                  <a:pt x="35051" y="0"/>
                </a:lnTo>
                <a:lnTo>
                  <a:pt x="15493" y="0"/>
                </a:lnTo>
                <a:lnTo>
                  <a:pt x="8889" y="1777"/>
                </a:lnTo>
                <a:lnTo>
                  <a:pt x="5333" y="5206"/>
                </a:lnTo>
                <a:lnTo>
                  <a:pt x="1778" y="8509"/>
                </a:lnTo>
                <a:lnTo>
                  <a:pt x="0" y="14604"/>
                </a:lnTo>
                <a:lnTo>
                  <a:pt x="0" y="31876"/>
                </a:lnTo>
                <a:lnTo>
                  <a:pt x="1778" y="37718"/>
                </a:lnTo>
                <a:lnTo>
                  <a:pt x="5080" y="40893"/>
                </a:lnTo>
                <a:lnTo>
                  <a:pt x="8508" y="44195"/>
                </a:lnTo>
                <a:lnTo>
                  <a:pt x="15112" y="45847"/>
                </a:lnTo>
                <a:lnTo>
                  <a:pt x="34670" y="45847"/>
                </a:lnTo>
                <a:lnTo>
                  <a:pt x="41401" y="44068"/>
                </a:lnTo>
                <a:lnTo>
                  <a:pt x="44957" y="40766"/>
                </a:lnTo>
                <a:lnTo>
                  <a:pt x="48513" y="37464"/>
                </a:lnTo>
                <a:lnTo>
                  <a:pt x="50292" y="31368"/>
                </a:lnTo>
                <a:lnTo>
                  <a:pt x="50292" y="2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28901" y="1440434"/>
            <a:ext cx="10794" cy="70114"/>
          </a:xfrm>
          <a:custGeom>
            <a:avLst/>
            <a:gdLst/>
            <a:ahLst/>
            <a:cxnLst/>
            <a:rect l="l" t="t" r="r" b="b"/>
            <a:pathLst>
              <a:path w="10794" h="70114">
                <a:moveTo>
                  <a:pt x="9721" y="70114"/>
                </a:moveTo>
                <a:lnTo>
                  <a:pt x="10794" y="27812"/>
                </a:lnTo>
                <a:lnTo>
                  <a:pt x="7874" y="23113"/>
                </a:lnTo>
                <a:lnTo>
                  <a:pt x="5080" y="18287"/>
                </a:lnTo>
                <a:lnTo>
                  <a:pt x="3048" y="12826"/>
                </a:lnTo>
                <a:lnTo>
                  <a:pt x="1778" y="6350"/>
                </a:lnTo>
                <a:lnTo>
                  <a:pt x="507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83816" y="1338834"/>
            <a:ext cx="165861" cy="174498"/>
          </a:xfrm>
          <a:custGeom>
            <a:avLst/>
            <a:gdLst/>
            <a:ahLst/>
            <a:cxnLst/>
            <a:rect l="l" t="t" r="r" b="b"/>
            <a:pathLst>
              <a:path w="165861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2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1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4" y="168782"/>
                </a:lnTo>
                <a:lnTo>
                  <a:pt x="45592" y="101600"/>
                </a:lnTo>
                <a:lnTo>
                  <a:pt x="44957" y="94487"/>
                </a:lnTo>
                <a:lnTo>
                  <a:pt x="44957" y="78739"/>
                </a:lnTo>
                <a:lnTo>
                  <a:pt x="45719" y="71374"/>
                </a:lnTo>
                <a:lnTo>
                  <a:pt x="47243" y="64896"/>
                </a:lnTo>
                <a:lnTo>
                  <a:pt x="48894" y="58546"/>
                </a:lnTo>
                <a:lnTo>
                  <a:pt x="51181" y="53086"/>
                </a:lnTo>
                <a:lnTo>
                  <a:pt x="54356" y="48513"/>
                </a:lnTo>
                <a:lnTo>
                  <a:pt x="57403" y="43941"/>
                </a:lnTo>
                <a:lnTo>
                  <a:pt x="61467" y="40512"/>
                </a:lnTo>
                <a:lnTo>
                  <a:pt x="66293" y="38100"/>
                </a:lnTo>
                <a:lnTo>
                  <a:pt x="71119" y="35687"/>
                </a:lnTo>
                <a:lnTo>
                  <a:pt x="76834" y="34543"/>
                </a:lnTo>
                <a:lnTo>
                  <a:pt x="90550" y="34543"/>
                </a:lnTo>
                <a:lnTo>
                  <a:pt x="96646" y="35813"/>
                </a:lnTo>
                <a:lnTo>
                  <a:pt x="101345" y="38480"/>
                </a:lnTo>
                <a:lnTo>
                  <a:pt x="106171" y="41148"/>
                </a:lnTo>
                <a:lnTo>
                  <a:pt x="109981" y="44830"/>
                </a:lnTo>
                <a:lnTo>
                  <a:pt x="112902" y="49656"/>
                </a:lnTo>
                <a:lnTo>
                  <a:pt x="115823" y="54355"/>
                </a:lnTo>
                <a:lnTo>
                  <a:pt x="117856" y="59943"/>
                </a:lnTo>
                <a:lnTo>
                  <a:pt x="119125" y="66293"/>
                </a:lnTo>
                <a:lnTo>
                  <a:pt x="120268" y="72770"/>
                </a:lnTo>
                <a:lnTo>
                  <a:pt x="120903" y="79755"/>
                </a:lnTo>
                <a:lnTo>
                  <a:pt x="120903" y="95630"/>
                </a:lnTo>
                <a:lnTo>
                  <a:pt x="120141" y="102869"/>
                </a:lnTo>
                <a:lnTo>
                  <a:pt x="118617" y="109346"/>
                </a:lnTo>
                <a:lnTo>
                  <a:pt x="117093" y="115824"/>
                </a:lnTo>
                <a:lnTo>
                  <a:pt x="114807" y="121285"/>
                </a:lnTo>
                <a:lnTo>
                  <a:pt x="111759" y="125729"/>
                </a:lnTo>
                <a:lnTo>
                  <a:pt x="108584" y="130301"/>
                </a:lnTo>
                <a:lnTo>
                  <a:pt x="104647" y="133730"/>
                </a:lnTo>
                <a:lnTo>
                  <a:pt x="99694" y="136016"/>
                </a:lnTo>
                <a:lnTo>
                  <a:pt x="94868" y="138429"/>
                </a:lnTo>
                <a:lnTo>
                  <a:pt x="89153" y="139573"/>
                </a:lnTo>
                <a:lnTo>
                  <a:pt x="75437" y="139573"/>
                </a:lnTo>
                <a:lnTo>
                  <a:pt x="69468" y="138302"/>
                </a:lnTo>
                <a:lnTo>
                  <a:pt x="64515" y="135762"/>
                </a:lnTo>
                <a:lnTo>
                  <a:pt x="59689" y="133095"/>
                </a:lnTo>
                <a:lnTo>
                  <a:pt x="55879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5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3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79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4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1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8" y="49149"/>
                </a:lnTo>
                <a:lnTo>
                  <a:pt x="153518" y="32115"/>
                </a:lnTo>
                <a:lnTo>
                  <a:pt x="146176" y="22225"/>
                </a:lnTo>
                <a:lnTo>
                  <a:pt x="132792" y="11355"/>
                </a:lnTo>
                <a:lnTo>
                  <a:pt x="120903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5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8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3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83714" y="1338834"/>
            <a:ext cx="147700" cy="171323"/>
          </a:xfrm>
          <a:custGeom>
            <a:avLst/>
            <a:gdLst/>
            <a:ahLst/>
            <a:cxnLst/>
            <a:rect l="l" t="t" r="r" b="b"/>
            <a:pathLst>
              <a:path w="147700" h="171323">
                <a:moveTo>
                  <a:pt x="124841" y="8636"/>
                </a:moveTo>
                <a:lnTo>
                  <a:pt x="117602" y="5206"/>
                </a:lnTo>
                <a:lnTo>
                  <a:pt x="116281" y="4598"/>
                </a:lnTo>
                <a:lnTo>
                  <a:pt x="104801" y="1162"/>
                </a:lnTo>
                <a:lnTo>
                  <a:pt x="91059" y="0"/>
                </a:lnTo>
                <a:lnTo>
                  <a:pt x="87879" y="83"/>
                </a:lnTo>
                <a:lnTo>
                  <a:pt x="75408" y="2135"/>
                </a:lnTo>
                <a:lnTo>
                  <a:pt x="63373" y="6985"/>
                </a:lnTo>
                <a:lnTo>
                  <a:pt x="57115" y="10660"/>
                </a:lnTo>
                <a:lnTo>
                  <a:pt x="47158" y="18220"/>
                </a:lnTo>
                <a:lnTo>
                  <a:pt x="37337" y="27812"/>
                </a:lnTo>
                <a:lnTo>
                  <a:pt x="37337" y="9905"/>
                </a:lnTo>
                <a:lnTo>
                  <a:pt x="33528" y="4699"/>
                </a:lnTo>
                <a:lnTo>
                  <a:pt x="25527" y="3175"/>
                </a:lnTo>
                <a:lnTo>
                  <a:pt x="22479" y="2920"/>
                </a:lnTo>
                <a:lnTo>
                  <a:pt x="15112" y="2920"/>
                </a:lnTo>
                <a:lnTo>
                  <a:pt x="7493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8" y="168528"/>
                </a:lnTo>
                <a:lnTo>
                  <a:pt x="4572" y="169799"/>
                </a:lnTo>
                <a:lnTo>
                  <a:pt x="8509" y="170814"/>
                </a:lnTo>
                <a:lnTo>
                  <a:pt x="11303" y="171068"/>
                </a:lnTo>
                <a:lnTo>
                  <a:pt x="14097" y="171323"/>
                </a:lnTo>
                <a:lnTo>
                  <a:pt x="29718" y="171323"/>
                </a:lnTo>
                <a:lnTo>
                  <a:pt x="32385" y="171068"/>
                </a:lnTo>
                <a:lnTo>
                  <a:pt x="35179" y="170814"/>
                </a:lnTo>
                <a:lnTo>
                  <a:pt x="39116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1721"/>
                </a:lnTo>
                <a:lnTo>
                  <a:pt x="49784" y="53975"/>
                </a:lnTo>
                <a:lnTo>
                  <a:pt x="55753" y="48132"/>
                </a:lnTo>
                <a:lnTo>
                  <a:pt x="61341" y="44068"/>
                </a:lnTo>
                <a:lnTo>
                  <a:pt x="67056" y="40004"/>
                </a:lnTo>
                <a:lnTo>
                  <a:pt x="72643" y="37973"/>
                </a:lnTo>
                <a:lnTo>
                  <a:pt x="82550" y="37973"/>
                </a:lnTo>
                <a:lnTo>
                  <a:pt x="86487" y="38862"/>
                </a:lnTo>
                <a:lnTo>
                  <a:pt x="89788" y="40512"/>
                </a:lnTo>
                <a:lnTo>
                  <a:pt x="93091" y="42163"/>
                </a:lnTo>
                <a:lnTo>
                  <a:pt x="95758" y="44576"/>
                </a:lnTo>
                <a:lnTo>
                  <a:pt x="97790" y="47625"/>
                </a:lnTo>
                <a:lnTo>
                  <a:pt x="99949" y="50673"/>
                </a:lnTo>
                <a:lnTo>
                  <a:pt x="101473" y="54355"/>
                </a:lnTo>
                <a:lnTo>
                  <a:pt x="102616" y="58674"/>
                </a:lnTo>
                <a:lnTo>
                  <a:pt x="103631" y="62864"/>
                </a:lnTo>
                <a:lnTo>
                  <a:pt x="104267" y="68833"/>
                </a:lnTo>
                <a:lnTo>
                  <a:pt x="104267" y="165735"/>
                </a:lnTo>
                <a:lnTo>
                  <a:pt x="105918" y="168528"/>
                </a:lnTo>
                <a:lnTo>
                  <a:pt x="108712" y="169799"/>
                </a:lnTo>
                <a:lnTo>
                  <a:pt x="112522" y="170814"/>
                </a:lnTo>
                <a:lnTo>
                  <a:pt x="115443" y="171068"/>
                </a:lnTo>
                <a:lnTo>
                  <a:pt x="118237" y="171323"/>
                </a:lnTo>
                <a:lnTo>
                  <a:pt x="133731" y="171323"/>
                </a:lnTo>
                <a:lnTo>
                  <a:pt x="136525" y="171068"/>
                </a:lnTo>
                <a:lnTo>
                  <a:pt x="139446" y="170814"/>
                </a:lnTo>
                <a:lnTo>
                  <a:pt x="143256" y="169799"/>
                </a:lnTo>
                <a:lnTo>
                  <a:pt x="146685" y="167639"/>
                </a:lnTo>
                <a:lnTo>
                  <a:pt x="147700" y="164591"/>
                </a:lnTo>
                <a:lnTo>
                  <a:pt x="147659" y="64983"/>
                </a:lnTo>
                <a:lnTo>
                  <a:pt x="146814" y="51678"/>
                </a:lnTo>
                <a:lnTo>
                  <a:pt x="144780" y="40258"/>
                </a:lnTo>
                <a:lnTo>
                  <a:pt x="142875" y="32257"/>
                </a:lnTo>
                <a:lnTo>
                  <a:pt x="139573" y="25273"/>
                </a:lnTo>
                <a:lnTo>
                  <a:pt x="135128" y="19303"/>
                </a:lnTo>
                <a:lnTo>
                  <a:pt x="130683" y="13462"/>
                </a:lnTo>
                <a:lnTo>
                  <a:pt x="124841" y="8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65197" y="1338834"/>
            <a:ext cx="144652" cy="174498"/>
          </a:xfrm>
          <a:custGeom>
            <a:avLst/>
            <a:gdLst/>
            <a:ahLst/>
            <a:cxnLst/>
            <a:rect l="l" t="t" r="r" b="b"/>
            <a:pathLst>
              <a:path w="144652" h="174498">
                <a:moveTo>
                  <a:pt x="70164" y="361"/>
                </a:moveTo>
                <a:lnTo>
                  <a:pt x="57481" y="2356"/>
                </a:lnTo>
                <a:lnTo>
                  <a:pt x="45846" y="6095"/>
                </a:lnTo>
                <a:lnTo>
                  <a:pt x="46862" y="54863"/>
                </a:lnTo>
                <a:lnTo>
                  <a:pt x="48386" y="50164"/>
                </a:lnTo>
                <a:lnTo>
                  <a:pt x="50418" y="45974"/>
                </a:lnTo>
                <a:lnTo>
                  <a:pt x="53212" y="42417"/>
                </a:lnTo>
                <a:lnTo>
                  <a:pt x="55879" y="38862"/>
                </a:lnTo>
                <a:lnTo>
                  <a:pt x="59308" y="36067"/>
                </a:lnTo>
                <a:lnTo>
                  <a:pt x="63372" y="34036"/>
                </a:lnTo>
                <a:lnTo>
                  <a:pt x="67436" y="31876"/>
                </a:lnTo>
                <a:lnTo>
                  <a:pt x="72262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4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0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4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3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79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0" y="153415"/>
                </a:lnTo>
                <a:lnTo>
                  <a:pt x="34482" y="163948"/>
                </a:lnTo>
                <a:lnTo>
                  <a:pt x="46608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6" y="174498"/>
                </a:lnTo>
                <a:lnTo>
                  <a:pt x="90296" y="174498"/>
                </a:lnTo>
                <a:lnTo>
                  <a:pt x="97535" y="173989"/>
                </a:lnTo>
                <a:lnTo>
                  <a:pt x="104266" y="172974"/>
                </a:lnTo>
                <a:lnTo>
                  <a:pt x="110870" y="171957"/>
                </a:lnTo>
                <a:lnTo>
                  <a:pt x="116839" y="170814"/>
                </a:lnTo>
                <a:lnTo>
                  <a:pt x="122046" y="169544"/>
                </a:lnTo>
                <a:lnTo>
                  <a:pt x="127253" y="168148"/>
                </a:lnTo>
                <a:lnTo>
                  <a:pt x="134873" y="165480"/>
                </a:lnTo>
                <a:lnTo>
                  <a:pt x="138302" y="164083"/>
                </a:lnTo>
                <a:lnTo>
                  <a:pt x="140334" y="162940"/>
                </a:lnTo>
                <a:lnTo>
                  <a:pt x="142875" y="159638"/>
                </a:lnTo>
                <a:lnTo>
                  <a:pt x="143890" y="156463"/>
                </a:lnTo>
                <a:lnTo>
                  <a:pt x="144271" y="153669"/>
                </a:lnTo>
                <a:lnTo>
                  <a:pt x="144525" y="149987"/>
                </a:lnTo>
                <a:lnTo>
                  <a:pt x="144652" y="142493"/>
                </a:lnTo>
                <a:lnTo>
                  <a:pt x="144398" y="138175"/>
                </a:lnTo>
                <a:lnTo>
                  <a:pt x="143890" y="134746"/>
                </a:lnTo>
                <a:lnTo>
                  <a:pt x="141731" y="131571"/>
                </a:lnTo>
                <a:lnTo>
                  <a:pt x="139064" y="130937"/>
                </a:lnTo>
                <a:lnTo>
                  <a:pt x="135127" y="131444"/>
                </a:lnTo>
                <a:lnTo>
                  <a:pt x="132333" y="132587"/>
                </a:lnTo>
                <a:lnTo>
                  <a:pt x="129539" y="133730"/>
                </a:lnTo>
                <a:lnTo>
                  <a:pt x="125983" y="134874"/>
                </a:lnTo>
                <a:lnTo>
                  <a:pt x="121792" y="136270"/>
                </a:lnTo>
                <a:lnTo>
                  <a:pt x="117601" y="137540"/>
                </a:lnTo>
                <a:lnTo>
                  <a:pt x="112648" y="138811"/>
                </a:lnTo>
                <a:lnTo>
                  <a:pt x="106806" y="139826"/>
                </a:lnTo>
                <a:lnTo>
                  <a:pt x="101091" y="140969"/>
                </a:lnTo>
                <a:lnTo>
                  <a:pt x="94360" y="141477"/>
                </a:lnTo>
                <a:lnTo>
                  <a:pt x="79247" y="141477"/>
                </a:lnTo>
                <a:lnTo>
                  <a:pt x="72770" y="140588"/>
                </a:lnTo>
                <a:lnTo>
                  <a:pt x="67436" y="138556"/>
                </a:lnTo>
                <a:lnTo>
                  <a:pt x="61975" y="136651"/>
                </a:lnTo>
                <a:lnTo>
                  <a:pt x="57657" y="133730"/>
                </a:lnTo>
                <a:lnTo>
                  <a:pt x="54228" y="129920"/>
                </a:lnTo>
                <a:lnTo>
                  <a:pt x="50800" y="126237"/>
                </a:lnTo>
                <a:lnTo>
                  <a:pt x="48259" y="121665"/>
                </a:lnTo>
                <a:lnTo>
                  <a:pt x="46735" y="116331"/>
                </a:lnTo>
                <a:lnTo>
                  <a:pt x="45211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7" y="98298"/>
                </a:lnTo>
                <a:lnTo>
                  <a:pt x="141916" y="31818"/>
                </a:lnTo>
                <a:lnTo>
                  <a:pt x="134746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0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6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06253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07113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67787" y="1345057"/>
            <a:ext cx="51054" cy="167095"/>
          </a:xfrm>
          <a:custGeom>
            <a:avLst/>
            <a:gdLst/>
            <a:ahLst/>
            <a:cxnLst/>
            <a:rect l="l" t="t" r="r" b="b"/>
            <a:pathLst>
              <a:path w="51054" h="167095">
                <a:moveTo>
                  <a:pt x="4409" y="119836"/>
                </a:moveTo>
                <a:lnTo>
                  <a:pt x="8677" y="132073"/>
                </a:lnTo>
                <a:lnTo>
                  <a:pt x="14605" y="142875"/>
                </a:lnTo>
                <a:lnTo>
                  <a:pt x="24108" y="153954"/>
                </a:lnTo>
                <a:lnTo>
                  <a:pt x="34543" y="161416"/>
                </a:lnTo>
                <a:lnTo>
                  <a:pt x="38867" y="163556"/>
                </a:lnTo>
                <a:lnTo>
                  <a:pt x="50722" y="167095"/>
                </a:lnTo>
                <a:lnTo>
                  <a:pt x="51054" y="115442"/>
                </a:lnTo>
                <a:lnTo>
                  <a:pt x="48640" y="110616"/>
                </a:lnTo>
                <a:lnTo>
                  <a:pt x="46862" y="105155"/>
                </a:lnTo>
                <a:lnTo>
                  <a:pt x="45846" y="99059"/>
                </a:lnTo>
                <a:lnTo>
                  <a:pt x="44831" y="92963"/>
                </a:lnTo>
                <a:lnTo>
                  <a:pt x="44323" y="86613"/>
                </a:lnTo>
                <a:lnTo>
                  <a:pt x="44323" y="74040"/>
                </a:lnTo>
                <a:lnTo>
                  <a:pt x="38481" y="0"/>
                </a:lnTo>
                <a:lnTo>
                  <a:pt x="25938" y="8390"/>
                </a:lnTo>
                <a:lnTo>
                  <a:pt x="17271" y="17906"/>
                </a:lnTo>
                <a:lnTo>
                  <a:pt x="14357" y="22208"/>
                </a:lnTo>
                <a:lnTo>
                  <a:pt x="8679" y="33292"/>
                </a:lnTo>
                <a:lnTo>
                  <a:pt x="4318" y="45973"/>
                </a:lnTo>
                <a:lnTo>
                  <a:pt x="1979" y="56963"/>
                </a:lnTo>
                <a:lnTo>
                  <a:pt x="489" y="69540"/>
                </a:lnTo>
                <a:lnTo>
                  <a:pt x="0" y="83057"/>
                </a:lnTo>
                <a:lnTo>
                  <a:pt x="179" y="90831"/>
                </a:lnTo>
                <a:lnTo>
                  <a:pt x="1294" y="103553"/>
                </a:lnTo>
                <a:lnTo>
                  <a:pt x="3429" y="115823"/>
                </a:lnTo>
                <a:lnTo>
                  <a:pt x="4409" y="119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06268" y="1268602"/>
            <a:ext cx="116967" cy="244729"/>
          </a:xfrm>
          <a:custGeom>
            <a:avLst/>
            <a:gdLst/>
            <a:ahLst/>
            <a:cxnLst/>
            <a:rect l="l" t="t" r="r" b="b"/>
            <a:pathLst>
              <a:path w="116967" h="244729">
                <a:moveTo>
                  <a:pt x="25907" y="244729"/>
                </a:moveTo>
                <a:lnTo>
                  <a:pt x="30691" y="244562"/>
                </a:lnTo>
                <a:lnTo>
                  <a:pt x="43350" y="242353"/>
                </a:lnTo>
                <a:lnTo>
                  <a:pt x="54990" y="237617"/>
                </a:lnTo>
                <a:lnTo>
                  <a:pt x="60358" y="234406"/>
                </a:lnTo>
                <a:lnTo>
                  <a:pt x="70400" y="226918"/>
                </a:lnTo>
                <a:lnTo>
                  <a:pt x="80009" y="217677"/>
                </a:lnTo>
                <a:lnTo>
                  <a:pt x="80009" y="234823"/>
                </a:lnTo>
                <a:lnTo>
                  <a:pt x="81025" y="237998"/>
                </a:lnTo>
                <a:lnTo>
                  <a:pt x="84074" y="240157"/>
                </a:lnTo>
                <a:lnTo>
                  <a:pt x="87502" y="241173"/>
                </a:lnTo>
                <a:lnTo>
                  <a:pt x="92075" y="241681"/>
                </a:lnTo>
                <a:lnTo>
                  <a:pt x="105156" y="241681"/>
                </a:lnTo>
                <a:lnTo>
                  <a:pt x="109855" y="241173"/>
                </a:lnTo>
                <a:lnTo>
                  <a:pt x="113156" y="240157"/>
                </a:lnTo>
                <a:lnTo>
                  <a:pt x="116077" y="237998"/>
                </a:lnTo>
                <a:lnTo>
                  <a:pt x="116967" y="234823"/>
                </a:lnTo>
                <a:lnTo>
                  <a:pt x="116967" y="6223"/>
                </a:lnTo>
                <a:lnTo>
                  <a:pt x="115188" y="3301"/>
                </a:lnTo>
                <a:lnTo>
                  <a:pt x="112521" y="1905"/>
                </a:lnTo>
                <a:lnTo>
                  <a:pt x="108712" y="762"/>
                </a:lnTo>
                <a:lnTo>
                  <a:pt x="105918" y="381"/>
                </a:lnTo>
                <a:lnTo>
                  <a:pt x="103124" y="0"/>
                </a:lnTo>
                <a:lnTo>
                  <a:pt x="87502" y="0"/>
                </a:lnTo>
                <a:lnTo>
                  <a:pt x="84708" y="381"/>
                </a:lnTo>
                <a:lnTo>
                  <a:pt x="81914" y="762"/>
                </a:lnTo>
                <a:lnTo>
                  <a:pt x="78105" y="1905"/>
                </a:lnTo>
                <a:lnTo>
                  <a:pt x="74549" y="4191"/>
                </a:lnTo>
                <a:lnTo>
                  <a:pt x="73659" y="7366"/>
                </a:lnTo>
                <a:lnTo>
                  <a:pt x="73659" y="91059"/>
                </a:lnTo>
                <a:lnTo>
                  <a:pt x="73128" y="90540"/>
                </a:lnTo>
                <a:lnTo>
                  <a:pt x="62916" y="81878"/>
                </a:lnTo>
                <a:lnTo>
                  <a:pt x="52705" y="75564"/>
                </a:lnTo>
                <a:lnTo>
                  <a:pt x="45593" y="72009"/>
                </a:lnTo>
                <a:lnTo>
                  <a:pt x="37718" y="70231"/>
                </a:lnTo>
                <a:lnTo>
                  <a:pt x="29082" y="70231"/>
                </a:lnTo>
                <a:lnTo>
                  <a:pt x="24333" y="70368"/>
                </a:lnTo>
                <a:lnTo>
                  <a:pt x="11442" y="72309"/>
                </a:lnTo>
                <a:lnTo>
                  <a:pt x="0" y="76454"/>
                </a:lnTo>
                <a:lnTo>
                  <a:pt x="5842" y="150495"/>
                </a:lnTo>
                <a:lnTo>
                  <a:pt x="6476" y="144525"/>
                </a:lnTo>
                <a:lnTo>
                  <a:pt x="7619" y="138684"/>
                </a:lnTo>
                <a:lnTo>
                  <a:pt x="8889" y="132842"/>
                </a:lnTo>
                <a:lnTo>
                  <a:pt x="10668" y="127508"/>
                </a:lnTo>
                <a:lnTo>
                  <a:pt x="13207" y="122809"/>
                </a:lnTo>
                <a:lnTo>
                  <a:pt x="15748" y="118110"/>
                </a:lnTo>
                <a:lnTo>
                  <a:pt x="19050" y="114300"/>
                </a:lnTo>
                <a:lnTo>
                  <a:pt x="23113" y="111379"/>
                </a:lnTo>
                <a:lnTo>
                  <a:pt x="27177" y="108585"/>
                </a:lnTo>
                <a:lnTo>
                  <a:pt x="32131" y="107187"/>
                </a:lnTo>
                <a:lnTo>
                  <a:pt x="43942" y="107187"/>
                </a:lnTo>
                <a:lnTo>
                  <a:pt x="49911" y="109220"/>
                </a:lnTo>
                <a:lnTo>
                  <a:pt x="55752" y="113411"/>
                </a:lnTo>
                <a:lnTo>
                  <a:pt x="64521" y="121051"/>
                </a:lnTo>
                <a:lnTo>
                  <a:pt x="73659" y="131445"/>
                </a:lnTo>
                <a:lnTo>
                  <a:pt x="73659" y="182752"/>
                </a:lnTo>
                <a:lnTo>
                  <a:pt x="69976" y="187451"/>
                </a:lnTo>
                <a:lnTo>
                  <a:pt x="66548" y="191262"/>
                </a:lnTo>
                <a:lnTo>
                  <a:pt x="63373" y="194437"/>
                </a:lnTo>
                <a:lnTo>
                  <a:pt x="60325" y="197612"/>
                </a:lnTo>
                <a:lnTo>
                  <a:pt x="57276" y="200279"/>
                </a:lnTo>
                <a:lnTo>
                  <a:pt x="54356" y="202184"/>
                </a:lnTo>
                <a:lnTo>
                  <a:pt x="51307" y="204216"/>
                </a:lnTo>
                <a:lnTo>
                  <a:pt x="48513" y="205612"/>
                </a:lnTo>
                <a:lnTo>
                  <a:pt x="45593" y="206501"/>
                </a:lnTo>
                <a:lnTo>
                  <a:pt x="42799" y="207263"/>
                </a:lnTo>
                <a:lnTo>
                  <a:pt x="39877" y="207772"/>
                </a:lnTo>
                <a:lnTo>
                  <a:pt x="30861" y="207772"/>
                </a:lnTo>
                <a:lnTo>
                  <a:pt x="25907" y="206248"/>
                </a:lnTo>
                <a:lnTo>
                  <a:pt x="21970" y="203454"/>
                </a:lnTo>
                <a:lnTo>
                  <a:pt x="18033" y="200533"/>
                </a:lnTo>
                <a:lnTo>
                  <a:pt x="14858" y="196723"/>
                </a:lnTo>
                <a:lnTo>
                  <a:pt x="12573" y="191897"/>
                </a:lnTo>
                <a:lnTo>
                  <a:pt x="12241" y="243549"/>
                </a:lnTo>
                <a:lnTo>
                  <a:pt x="25907" y="2447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58033" y="1338834"/>
            <a:ext cx="144653" cy="174498"/>
          </a:xfrm>
          <a:custGeom>
            <a:avLst/>
            <a:gdLst/>
            <a:ahLst/>
            <a:cxnLst/>
            <a:rect l="l" t="t" r="r" b="b"/>
            <a:pathLst>
              <a:path w="144653" h="174498">
                <a:moveTo>
                  <a:pt x="70164" y="361"/>
                </a:moveTo>
                <a:lnTo>
                  <a:pt x="57481" y="2356"/>
                </a:lnTo>
                <a:lnTo>
                  <a:pt x="45847" y="6095"/>
                </a:lnTo>
                <a:lnTo>
                  <a:pt x="46862" y="54863"/>
                </a:lnTo>
                <a:lnTo>
                  <a:pt x="48387" y="50164"/>
                </a:lnTo>
                <a:lnTo>
                  <a:pt x="50418" y="45974"/>
                </a:lnTo>
                <a:lnTo>
                  <a:pt x="53212" y="42417"/>
                </a:lnTo>
                <a:lnTo>
                  <a:pt x="55880" y="38862"/>
                </a:lnTo>
                <a:lnTo>
                  <a:pt x="59309" y="36067"/>
                </a:lnTo>
                <a:lnTo>
                  <a:pt x="63373" y="34036"/>
                </a:lnTo>
                <a:lnTo>
                  <a:pt x="67437" y="31876"/>
                </a:lnTo>
                <a:lnTo>
                  <a:pt x="72262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5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0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5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4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80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0" y="153415"/>
                </a:lnTo>
                <a:lnTo>
                  <a:pt x="34482" y="163948"/>
                </a:lnTo>
                <a:lnTo>
                  <a:pt x="46609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7" y="174498"/>
                </a:lnTo>
                <a:lnTo>
                  <a:pt x="90297" y="174498"/>
                </a:lnTo>
                <a:lnTo>
                  <a:pt x="97536" y="173989"/>
                </a:lnTo>
                <a:lnTo>
                  <a:pt x="104267" y="172974"/>
                </a:lnTo>
                <a:lnTo>
                  <a:pt x="110871" y="171957"/>
                </a:lnTo>
                <a:lnTo>
                  <a:pt x="116840" y="170814"/>
                </a:lnTo>
                <a:lnTo>
                  <a:pt x="122047" y="169544"/>
                </a:lnTo>
                <a:lnTo>
                  <a:pt x="127254" y="168148"/>
                </a:lnTo>
                <a:lnTo>
                  <a:pt x="134874" y="165480"/>
                </a:lnTo>
                <a:lnTo>
                  <a:pt x="138303" y="164083"/>
                </a:lnTo>
                <a:lnTo>
                  <a:pt x="140335" y="162940"/>
                </a:lnTo>
                <a:lnTo>
                  <a:pt x="142875" y="159638"/>
                </a:lnTo>
                <a:lnTo>
                  <a:pt x="143891" y="156463"/>
                </a:lnTo>
                <a:lnTo>
                  <a:pt x="144272" y="153669"/>
                </a:lnTo>
                <a:lnTo>
                  <a:pt x="144525" y="149987"/>
                </a:lnTo>
                <a:lnTo>
                  <a:pt x="144653" y="145287"/>
                </a:lnTo>
                <a:lnTo>
                  <a:pt x="144653" y="142493"/>
                </a:lnTo>
                <a:lnTo>
                  <a:pt x="144399" y="138175"/>
                </a:lnTo>
                <a:lnTo>
                  <a:pt x="143891" y="134746"/>
                </a:lnTo>
                <a:lnTo>
                  <a:pt x="141731" y="131571"/>
                </a:lnTo>
                <a:lnTo>
                  <a:pt x="139065" y="130937"/>
                </a:lnTo>
                <a:lnTo>
                  <a:pt x="135128" y="131444"/>
                </a:lnTo>
                <a:lnTo>
                  <a:pt x="132334" y="132587"/>
                </a:lnTo>
                <a:lnTo>
                  <a:pt x="129540" y="133730"/>
                </a:lnTo>
                <a:lnTo>
                  <a:pt x="125984" y="134874"/>
                </a:lnTo>
                <a:lnTo>
                  <a:pt x="121793" y="136270"/>
                </a:lnTo>
                <a:lnTo>
                  <a:pt x="117602" y="137540"/>
                </a:lnTo>
                <a:lnTo>
                  <a:pt x="112649" y="138811"/>
                </a:lnTo>
                <a:lnTo>
                  <a:pt x="106806" y="139826"/>
                </a:lnTo>
                <a:lnTo>
                  <a:pt x="101092" y="140969"/>
                </a:lnTo>
                <a:lnTo>
                  <a:pt x="94361" y="141477"/>
                </a:lnTo>
                <a:lnTo>
                  <a:pt x="79248" y="141477"/>
                </a:lnTo>
                <a:lnTo>
                  <a:pt x="72771" y="140588"/>
                </a:lnTo>
                <a:lnTo>
                  <a:pt x="67437" y="138556"/>
                </a:lnTo>
                <a:lnTo>
                  <a:pt x="61975" y="136651"/>
                </a:lnTo>
                <a:lnTo>
                  <a:pt x="57658" y="133730"/>
                </a:lnTo>
                <a:lnTo>
                  <a:pt x="54229" y="129920"/>
                </a:lnTo>
                <a:lnTo>
                  <a:pt x="50800" y="126237"/>
                </a:lnTo>
                <a:lnTo>
                  <a:pt x="48260" y="121665"/>
                </a:lnTo>
                <a:lnTo>
                  <a:pt x="46736" y="116331"/>
                </a:lnTo>
                <a:lnTo>
                  <a:pt x="45212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8" y="98298"/>
                </a:lnTo>
                <a:lnTo>
                  <a:pt x="141916" y="31818"/>
                </a:lnTo>
                <a:lnTo>
                  <a:pt x="134747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1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7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99089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99949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45358" y="1267967"/>
            <a:ext cx="43688" cy="242189"/>
          </a:xfrm>
          <a:custGeom>
            <a:avLst/>
            <a:gdLst/>
            <a:ahLst/>
            <a:cxnLst/>
            <a:rect l="l" t="t" r="r" b="b"/>
            <a:pathLst>
              <a:path w="43688" h="242189">
                <a:moveTo>
                  <a:pt x="1778" y="239395"/>
                </a:moveTo>
                <a:lnTo>
                  <a:pt x="4572" y="240665"/>
                </a:lnTo>
                <a:lnTo>
                  <a:pt x="8508" y="241681"/>
                </a:lnTo>
                <a:lnTo>
                  <a:pt x="11303" y="241935"/>
                </a:lnTo>
                <a:lnTo>
                  <a:pt x="14096" y="242189"/>
                </a:lnTo>
                <a:lnTo>
                  <a:pt x="29718" y="242189"/>
                </a:lnTo>
                <a:lnTo>
                  <a:pt x="32384" y="241935"/>
                </a:lnTo>
                <a:lnTo>
                  <a:pt x="35179" y="241681"/>
                </a:lnTo>
                <a:lnTo>
                  <a:pt x="39116" y="240665"/>
                </a:lnTo>
                <a:lnTo>
                  <a:pt x="42671" y="238506"/>
                </a:lnTo>
                <a:lnTo>
                  <a:pt x="43688" y="235458"/>
                </a:lnTo>
                <a:lnTo>
                  <a:pt x="43688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4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6" y="0"/>
                </a:lnTo>
                <a:lnTo>
                  <a:pt x="8508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8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17189" y="1284986"/>
            <a:ext cx="186309" cy="224281"/>
          </a:xfrm>
          <a:custGeom>
            <a:avLst/>
            <a:gdLst/>
            <a:ahLst/>
            <a:cxnLst/>
            <a:rect l="l" t="t" r="r" b="b"/>
            <a:pathLst>
              <a:path w="186309" h="224281">
                <a:moveTo>
                  <a:pt x="134874" y="144399"/>
                </a:moveTo>
                <a:lnTo>
                  <a:pt x="134191" y="146632"/>
                </a:lnTo>
                <a:lnTo>
                  <a:pt x="129047" y="158679"/>
                </a:lnTo>
                <a:lnTo>
                  <a:pt x="122047" y="168783"/>
                </a:lnTo>
                <a:lnTo>
                  <a:pt x="112238" y="177452"/>
                </a:lnTo>
                <a:lnTo>
                  <a:pt x="100711" y="183387"/>
                </a:lnTo>
                <a:lnTo>
                  <a:pt x="95144" y="185204"/>
                </a:lnTo>
                <a:lnTo>
                  <a:pt x="83065" y="187477"/>
                </a:lnTo>
                <a:lnTo>
                  <a:pt x="95336" y="222597"/>
                </a:lnTo>
                <a:lnTo>
                  <a:pt x="107387" y="220589"/>
                </a:lnTo>
                <a:lnTo>
                  <a:pt x="118490" y="217804"/>
                </a:lnTo>
                <a:lnTo>
                  <a:pt x="134477" y="211523"/>
                </a:lnTo>
                <a:lnTo>
                  <a:pt x="145404" y="205153"/>
                </a:lnTo>
                <a:lnTo>
                  <a:pt x="155194" y="197485"/>
                </a:lnTo>
                <a:lnTo>
                  <a:pt x="166191" y="184938"/>
                </a:lnTo>
                <a:lnTo>
                  <a:pt x="172845" y="174015"/>
                </a:lnTo>
                <a:lnTo>
                  <a:pt x="178308" y="161671"/>
                </a:lnTo>
                <a:lnTo>
                  <a:pt x="182241" y="148347"/>
                </a:lnTo>
                <a:lnTo>
                  <a:pt x="184501" y="136184"/>
                </a:lnTo>
                <a:lnTo>
                  <a:pt x="185857" y="123012"/>
                </a:lnTo>
                <a:lnTo>
                  <a:pt x="186309" y="108838"/>
                </a:lnTo>
                <a:lnTo>
                  <a:pt x="186021" y="98469"/>
                </a:lnTo>
                <a:lnTo>
                  <a:pt x="184724" y="85332"/>
                </a:lnTo>
                <a:lnTo>
                  <a:pt x="182369" y="73116"/>
                </a:lnTo>
                <a:lnTo>
                  <a:pt x="178943" y="61849"/>
                </a:lnTo>
                <a:lnTo>
                  <a:pt x="172371" y="47683"/>
                </a:lnTo>
                <a:lnTo>
                  <a:pt x="165399" y="37095"/>
                </a:lnTo>
                <a:lnTo>
                  <a:pt x="157099" y="27812"/>
                </a:lnTo>
                <a:lnTo>
                  <a:pt x="145341" y="18304"/>
                </a:lnTo>
                <a:lnTo>
                  <a:pt x="134281" y="11996"/>
                </a:lnTo>
                <a:lnTo>
                  <a:pt x="121920" y="6985"/>
                </a:lnTo>
                <a:lnTo>
                  <a:pt x="110481" y="3819"/>
                </a:lnTo>
                <a:lnTo>
                  <a:pt x="98443" y="1689"/>
                </a:lnTo>
                <a:lnTo>
                  <a:pt x="85288" y="420"/>
                </a:lnTo>
                <a:lnTo>
                  <a:pt x="70993" y="0"/>
                </a:lnTo>
                <a:lnTo>
                  <a:pt x="9651" y="0"/>
                </a:lnTo>
                <a:lnTo>
                  <a:pt x="6476" y="1015"/>
                </a:lnTo>
                <a:lnTo>
                  <a:pt x="3810" y="3301"/>
                </a:lnTo>
                <a:lnTo>
                  <a:pt x="1270" y="5587"/>
                </a:lnTo>
                <a:lnTo>
                  <a:pt x="0" y="9271"/>
                </a:lnTo>
                <a:lnTo>
                  <a:pt x="0" y="215011"/>
                </a:lnTo>
                <a:lnTo>
                  <a:pt x="1270" y="218693"/>
                </a:lnTo>
                <a:lnTo>
                  <a:pt x="3810" y="220979"/>
                </a:lnTo>
                <a:lnTo>
                  <a:pt x="6476" y="223138"/>
                </a:lnTo>
                <a:lnTo>
                  <a:pt x="9651" y="224281"/>
                </a:lnTo>
                <a:lnTo>
                  <a:pt x="67056" y="224281"/>
                </a:lnTo>
                <a:lnTo>
                  <a:pt x="69087" y="188213"/>
                </a:lnTo>
                <a:lnTo>
                  <a:pt x="45338" y="188213"/>
                </a:lnTo>
                <a:lnTo>
                  <a:pt x="45338" y="35687"/>
                </a:lnTo>
                <a:lnTo>
                  <a:pt x="68452" y="35687"/>
                </a:lnTo>
                <a:lnTo>
                  <a:pt x="78842" y="36073"/>
                </a:lnTo>
                <a:lnTo>
                  <a:pt x="91695" y="37926"/>
                </a:lnTo>
                <a:lnTo>
                  <a:pt x="102362" y="41275"/>
                </a:lnTo>
                <a:lnTo>
                  <a:pt x="114457" y="48328"/>
                </a:lnTo>
                <a:lnTo>
                  <a:pt x="123444" y="57023"/>
                </a:lnTo>
                <a:lnTo>
                  <a:pt x="130895" y="68545"/>
                </a:lnTo>
                <a:lnTo>
                  <a:pt x="135509" y="80772"/>
                </a:lnTo>
                <a:lnTo>
                  <a:pt x="136506" y="84887"/>
                </a:lnTo>
                <a:lnTo>
                  <a:pt x="138510" y="97250"/>
                </a:lnTo>
                <a:lnTo>
                  <a:pt x="139191" y="110362"/>
                </a:lnTo>
                <a:lnTo>
                  <a:pt x="138907" y="120122"/>
                </a:lnTo>
                <a:lnTo>
                  <a:pt x="137497" y="132906"/>
                </a:lnTo>
                <a:lnTo>
                  <a:pt x="134874" y="144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84245" y="1472463"/>
            <a:ext cx="28280" cy="36804"/>
          </a:xfrm>
          <a:custGeom>
            <a:avLst/>
            <a:gdLst/>
            <a:ahLst/>
            <a:cxnLst/>
            <a:rect l="l" t="t" r="r" b="b"/>
            <a:pathLst>
              <a:path w="28280" h="36804">
                <a:moveTo>
                  <a:pt x="0" y="36804"/>
                </a:moveTo>
                <a:lnTo>
                  <a:pt x="1197" y="36801"/>
                </a:lnTo>
                <a:lnTo>
                  <a:pt x="15246" y="36349"/>
                </a:lnTo>
                <a:lnTo>
                  <a:pt x="28280" y="35119"/>
                </a:lnTo>
                <a:lnTo>
                  <a:pt x="16009" y="0"/>
                </a:lnTo>
                <a:lnTo>
                  <a:pt x="2031" y="736"/>
                </a:lnTo>
                <a:lnTo>
                  <a:pt x="0" y="368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29533" y="1338834"/>
            <a:ext cx="144652" cy="174498"/>
          </a:xfrm>
          <a:custGeom>
            <a:avLst/>
            <a:gdLst/>
            <a:ahLst/>
            <a:cxnLst/>
            <a:rect l="l" t="t" r="r" b="b"/>
            <a:pathLst>
              <a:path w="144652" h="174498">
                <a:moveTo>
                  <a:pt x="70164" y="361"/>
                </a:moveTo>
                <a:lnTo>
                  <a:pt x="57481" y="2356"/>
                </a:lnTo>
                <a:lnTo>
                  <a:pt x="45846" y="6095"/>
                </a:lnTo>
                <a:lnTo>
                  <a:pt x="46862" y="54863"/>
                </a:lnTo>
                <a:lnTo>
                  <a:pt x="48387" y="50164"/>
                </a:lnTo>
                <a:lnTo>
                  <a:pt x="50418" y="45974"/>
                </a:lnTo>
                <a:lnTo>
                  <a:pt x="53212" y="42417"/>
                </a:lnTo>
                <a:lnTo>
                  <a:pt x="55879" y="38862"/>
                </a:lnTo>
                <a:lnTo>
                  <a:pt x="59308" y="36067"/>
                </a:lnTo>
                <a:lnTo>
                  <a:pt x="63372" y="34036"/>
                </a:lnTo>
                <a:lnTo>
                  <a:pt x="67437" y="31876"/>
                </a:lnTo>
                <a:lnTo>
                  <a:pt x="72262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4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0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4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3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79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0" y="153415"/>
                </a:lnTo>
                <a:lnTo>
                  <a:pt x="34482" y="163948"/>
                </a:lnTo>
                <a:lnTo>
                  <a:pt x="46608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6" y="174498"/>
                </a:lnTo>
                <a:lnTo>
                  <a:pt x="90296" y="174498"/>
                </a:lnTo>
                <a:lnTo>
                  <a:pt x="97536" y="173989"/>
                </a:lnTo>
                <a:lnTo>
                  <a:pt x="104266" y="172974"/>
                </a:lnTo>
                <a:lnTo>
                  <a:pt x="110870" y="171957"/>
                </a:lnTo>
                <a:lnTo>
                  <a:pt x="116839" y="170814"/>
                </a:lnTo>
                <a:lnTo>
                  <a:pt x="122046" y="169544"/>
                </a:lnTo>
                <a:lnTo>
                  <a:pt x="127253" y="168148"/>
                </a:lnTo>
                <a:lnTo>
                  <a:pt x="134874" y="165480"/>
                </a:lnTo>
                <a:lnTo>
                  <a:pt x="138302" y="164083"/>
                </a:lnTo>
                <a:lnTo>
                  <a:pt x="140334" y="162940"/>
                </a:lnTo>
                <a:lnTo>
                  <a:pt x="142875" y="159638"/>
                </a:lnTo>
                <a:lnTo>
                  <a:pt x="143890" y="156463"/>
                </a:lnTo>
                <a:lnTo>
                  <a:pt x="144271" y="153669"/>
                </a:lnTo>
                <a:lnTo>
                  <a:pt x="144525" y="149987"/>
                </a:lnTo>
                <a:lnTo>
                  <a:pt x="144652" y="142493"/>
                </a:lnTo>
                <a:lnTo>
                  <a:pt x="144399" y="138175"/>
                </a:lnTo>
                <a:lnTo>
                  <a:pt x="143890" y="134746"/>
                </a:lnTo>
                <a:lnTo>
                  <a:pt x="141731" y="131571"/>
                </a:lnTo>
                <a:lnTo>
                  <a:pt x="139064" y="130937"/>
                </a:lnTo>
                <a:lnTo>
                  <a:pt x="135127" y="131444"/>
                </a:lnTo>
                <a:lnTo>
                  <a:pt x="132333" y="132587"/>
                </a:lnTo>
                <a:lnTo>
                  <a:pt x="129539" y="133730"/>
                </a:lnTo>
                <a:lnTo>
                  <a:pt x="125983" y="134874"/>
                </a:lnTo>
                <a:lnTo>
                  <a:pt x="121792" y="136270"/>
                </a:lnTo>
                <a:lnTo>
                  <a:pt x="117601" y="137540"/>
                </a:lnTo>
                <a:lnTo>
                  <a:pt x="112649" y="138811"/>
                </a:lnTo>
                <a:lnTo>
                  <a:pt x="106806" y="139826"/>
                </a:lnTo>
                <a:lnTo>
                  <a:pt x="101091" y="140969"/>
                </a:lnTo>
                <a:lnTo>
                  <a:pt x="94361" y="141477"/>
                </a:lnTo>
                <a:lnTo>
                  <a:pt x="79247" y="141477"/>
                </a:lnTo>
                <a:lnTo>
                  <a:pt x="72770" y="140588"/>
                </a:lnTo>
                <a:lnTo>
                  <a:pt x="67437" y="138556"/>
                </a:lnTo>
                <a:lnTo>
                  <a:pt x="61975" y="136651"/>
                </a:lnTo>
                <a:lnTo>
                  <a:pt x="57657" y="133730"/>
                </a:lnTo>
                <a:lnTo>
                  <a:pt x="54228" y="129920"/>
                </a:lnTo>
                <a:lnTo>
                  <a:pt x="50800" y="126237"/>
                </a:lnTo>
                <a:lnTo>
                  <a:pt x="48259" y="121665"/>
                </a:lnTo>
                <a:lnTo>
                  <a:pt x="46736" y="116331"/>
                </a:lnTo>
                <a:lnTo>
                  <a:pt x="45212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7" y="98298"/>
                </a:lnTo>
                <a:lnTo>
                  <a:pt x="141916" y="31818"/>
                </a:lnTo>
                <a:lnTo>
                  <a:pt x="134746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0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6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70589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71449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08603" y="1338834"/>
            <a:ext cx="108458" cy="103758"/>
          </a:xfrm>
          <a:custGeom>
            <a:avLst/>
            <a:gdLst/>
            <a:ahLst/>
            <a:cxnLst/>
            <a:rect l="l" t="t" r="r" b="b"/>
            <a:pathLst>
              <a:path w="108458" h="103758">
                <a:moveTo>
                  <a:pt x="0" y="50164"/>
                </a:moveTo>
                <a:lnTo>
                  <a:pt x="0" y="57403"/>
                </a:lnTo>
                <a:lnTo>
                  <a:pt x="1016" y="63626"/>
                </a:lnTo>
                <a:lnTo>
                  <a:pt x="3175" y="68833"/>
                </a:lnTo>
                <a:lnTo>
                  <a:pt x="5334" y="74040"/>
                </a:lnTo>
                <a:lnTo>
                  <a:pt x="8127" y="78486"/>
                </a:lnTo>
                <a:lnTo>
                  <a:pt x="11684" y="82168"/>
                </a:lnTo>
                <a:lnTo>
                  <a:pt x="15239" y="85851"/>
                </a:lnTo>
                <a:lnTo>
                  <a:pt x="19176" y="89026"/>
                </a:lnTo>
                <a:lnTo>
                  <a:pt x="23622" y="91566"/>
                </a:lnTo>
                <a:lnTo>
                  <a:pt x="28067" y="94106"/>
                </a:lnTo>
                <a:lnTo>
                  <a:pt x="32638" y="96392"/>
                </a:lnTo>
                <a:lnTo>
                  <a:pt x="37337" y="98298"/>
                </a:lnTo>
                <a:lnTo>
                  <a:pt x="42037" y="100329"/>
                </a:lnTo>
                <a:lnTo>
                  <a:pt x="46609" y="102107"/>
                </a:lnTo>
                <a:lnTo>
                  <a:pt x="51054" y="103758"/>
                </a:lnTo>
                <a:lnTo>
                  <a:pt x="49402" y="60960"/>
                </a:lnTo>
                <a:lnTo>
                  <a:pt x="46482" y="58800"/>
                </a:lnTo>
                <a:lnTo>
                  <a:pt x="42163" y="53975"/>
                </a:lnTo>
                <a:lnTo>
                  <a:pt x="41021" y="50926"/>
                </a:lnTo>
                <a:lnTo>
                  <a:pt x="41021" y="47370"/>
                </a:lnTo>
                <a:lnTo>
                  <a:pt x="41529" y="42925"/>
                </a:lnTo>
                <a:lnTo>
                  <a:pt x="43307" y="38862"/>
                </a:lnTo>
                <a:lnTo>
                  <a:pt x="46609" y="35560"/>
                </a:lnTo>
                <a:lnTo>
                  <a:pt x="50800" y="32892"/>
                </a:lnTo>
                <a:lnTo>
                  <a:pt x="53721" y="32130"/>
                </a:lnTo>
                <a:lnTo>
                  <a:pt x="56642" y="31241"/>
                </a:lnTo>
                <a:lnTo>
                  <a:pt x="59944" y="30861"/>
                </a:lnTo>
                <a:lnTo>
                  <a:pt x="69469" y="30861"/>
                </a:lnTo>
                <a:lnTo>
                  <a:pt x="74422" y="31495"/>
                </a:lnTo>
                <a:lnTo>
                  <a:pt x="78739" y="32765"/>
                </a:lnTo>
                <a:lnTo>
                  <a:pt x="83058" y="33908"/>
                </a:lnTo>
                <a:lnTo>
                  <a:pt x="86868" y="35178"/>
                </a:lnTo>
                <a:lnTo>
                  <a:pt x="90170" y="36575"/>
                </a:lnTo>
                <a:lnTo>
                  <a:pt x="93472" y="37973"/>
                </a:lnTo>
                <a:lnTo>
                  <a:pt x="96266" y="39242"/>
                </a:lnTo>
                <a:lnTo>
                  <a:pt x="100584" y="41782"/>
                </a:lnTo>
                <a:lnTo>
                  <a:pt x="103250" y="42290"/>
                </a:lnTo>
                <a:lnTo>
                  <a:pt x="106425" y="41275"/>
                </a:lnTo>
                <a:lnTo>
                  <a:pt x="107823" y="38226"/>
                </a:lnTo>
                <a:lnTo>
                  <a:pt x="108204" y="34670"/>
                </a:lnTo>
                <a:lnTo>
                  <a:pt x="108458" y="30225"/>
                </a:lnTo>
                <a:lnTo>
                  <a:pt x="108458" y="22225"/>
                </a:lnTo>
                <a:lnTo>
                  <a:pt x="108076" y="18668"/>
                </a:lnTo>
                <a:lnTo>
                  <a:pt x="106552" y="12826"/>
                </a:lnTo>
                <a:lnTo>
                  <a:pt x="104267" y="10160"/>
                </a:lnTo>
                <a:lnTo>
                  <a:pt x="101346" y="8254"/>
                </a:lnTo>
                <a:lnTo>
                  <a:pt x="96266" y="5841"/>
                </a:lnTo>
                <a:lnTo>
                  <a:pt x="89408" y="3682"/>
                </a:lnTo>
                <a:lnTo>
                  <a:pt x="85725" y="2666"/>
                </a:lnTo>
                <a:lnTo>
                  <a:pt x="81534" y="1777"/>
                </a:lnTo>
                <a:lnTo>
                  <a:pt x="76962" y="1015"/>
                </a:lnTo>
                <a:lnTo>
                  <a:pt x="72517" y="380"/>
                </a:lnTo>
                <a:lnTo>
                  <a:pt x="67691" y="0"/>
                </a:lnTo>
                <a:lnTo>
                  <a:pt x="61620" y="7"/>
                </a:lnTo>
                <a:lnTo>
                  <a:pt x="48487" y="1018"/>
                </a:lnTo>
                <a:lnTo>
                  <a:pt x="36575" y="3682"/>
                </a:lnTo>
                <a:lnTo>
                  <a:pt x="28829" y="6095"/>
                </a:lnTo>
                <a:lnTo>
                  <a:pt x="22225" y="9525"/>
                </a:lnTo>
                <a:lnTo>
                  <a:pt x="16763" y="13842"/>
                </a:lnTo>
                <a:lnTo>
                  <a:pt x="11302" y="18287"/>
                </a:lnTo>
                <a:lnTo>
                  <a:pt x="7112" y="23621"/>
                </a:lnTo>
                <a:lnTo>
                  <a:pt x="4318" y="29717"/>
                </a:lnTo>
                <a:lnTo>
                  <a:pt x="1397" y="35940"/>
                </a:lnTo>
                <a:lnTo>
                  <a:pt x="0" y="42799"/>
                </a:lnTo>
                <a:lnTo>
                  <a:pt x="0" y="501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07714" y="1399794"/>
            <a:ext cx="118110" cy="113537"/>
          </a:xfrm>
          <a:custGeom>
            <a:avLst/>
            <a:gdLst/>
            <a:ahLst/>
            <a:cxnLst/>
            <a:rect l="l" t="t" r="r" b="b"/>
            <a:pathLst>
              <a:path w="118110" h="113537">
                <a:moveTo>
                  <a:pt x="381" y="92582"/>
                </a:moveTo>
                <a:lnTo>
                  <a:pt x="1015" y="95250"/>
                </a:lnTo>
                <a:lnTo>
                  <a:pt x="1650" y="97789"/>
                </a:lnTo>
                <a:lnTo>
                  <a:pt x="3937" y="100964"/>
                </a:lnTo>
                <a:lnTo>
                  <a:pt x="7238" y="103377"/>
                </a:lnTo>
                <a:lnTo>
                  <a:pt x="10033" y="104775"/>
                </a:lnTo>
                <a:lnTo>
                  <a:pt x="12826" y="106171"/>
                </a:lnTo>
                <a:lnTo>
                  <a:pt x="16256" y="107568"/>
                </a:lnTo>
                <a:lnTo>
                  <a:pt x="20447" y="108838"/>
                </a:lnTo>
                <a:lnTo>
                  <a:pt x="24637" y="110235"/>
                </a:lnTo>
                <a:lnTo>
                  <a:pt x="29337" y="111378"/>
                </a:lnTo>
                <a:lnTo>
                  <a:pt x="34544" y="112140"/>
                </a:lnTo>
                <a:lnTo>
                  <a:pt x="39877" y="113029"/>
                </a:lnTo>
                <a:lnTo>
                  <a:pt x="45338" y="113537"/>
                </a:lnTo>
                <a:lnTo>
                  <a:pt x="52758" y="113527"/>
                </a:lnTo>
                <a:lnTo>
                  <a:pt x="65729" y="112583"/>
                </a:lnTo>
                <a:lnTo>
                  <a:pt x="77850" y="110108"/>
                </a:lnTo>
                <a:lnTo>
                  <a:pt x="85978" y="107822"/>
                </a:lnTo>
                <a:lnTo>
                  <a:pt x="93090" y="104520"/>
                </a:lnTo>
                <a:lnTo>
                  <a:pt x="99187" y="99948"/>
                </a:lnTo>
                <a:lnTo>
                  <a:pt x="105156" y="95503"/>
                </a:lnTo>
                <a:lnTo>
                  <a:pt x="109855" y="89915"/>
                </a:lnTo>
                <a:lnTo>
                  <a:pt x="113157" y="83184"/>
                </a:lnTo>
                <a:lnTo>
                  <a:pt x="116459" y="76453"/>
                </a:lnTo>
                <a:lnTo>
                  <a:pt x="118110" y="68706"/>
                </a:lnTo>
                <a:lnTo>
                  <a:pt x="118110" y="52831"/>
                </a:lnTo>
                <a:lnTo>
                  <a:pt x="116966" y="46735"/>
                </a:lnTo>
                <a:lnTo>
                  <a:pt x="114808" y="41655"/>
                </a:lnTo>
                <a:lnTo>
                  <a:pt x="112522" y="36448"/>
                </a:lnTo>
                <a:lnTo>
                  <a:pt x="109727" y="32003"/>
                </a:lnTo>
                <a:lnTo>
                  <a:pt x="106045" y="28320"/>
                </a:lnTo>
                <a:lnTo>
                  <a:pt x="102488" y="24637"/>
                </a:lnTo>
                <a:lnTo>
                  <a:pt x="98425" y="21589"/>
                </a:lnTo>
                <a:lnTo>
                  <a:pt x="93852" y="19050"/>
                </a:lnTo>
                <a:lnTo>
                  <a:pt x="89281" y="16509"/>
                </a:lnTo>
                <a:lnTo>
                  <a:pt x="84709" y="14223"/>
                </a:lnTo>
                <a:lnTo>
                  <a:pt x="80010" y="12318"/>
                </a:lnTo>
                <a:lnTo>
                  <a:pt x="75311" y="10413"/>
                </a:lnTo>
                <a:lnTo>
                  <a:pt x="70738" y="8635"/>
                </a:lnTo>
                <a:lnTo>
                  <a:pt x="66166" y="6984"/>
                </a:lnTo>
                <a:lnTo>
                  <a:pt x="61595" y="5460"/>
                </a:lnTo>
                <a:lnTo>
                  <a:pt x="57531" y="3682"/>
                </a:lnTo>
                <a:lnTo>
                  <a:pt x="53848" y="1777"/>
                </a:lnTo>
                <a:lnTo>
                  <a:pt x="50291" y="0"/>
                </a:lnTo>
                <a:lnTo>
                  <a:pt x="51943" y="42798"/>
                </a:lnTo>
                <a:lnTo>
                  <a:pt x="56387" y="44322"/>
                </a:lnTo>
                <a:lnTo>
                  <a:pt x="60325" y="46100"/>
                </a:lnTo>
                <a:lnTo>
                  <a:pt x="63881" y="48005"/>
                </a:lnTo>
                <a:lnTo>
                  <a:pt x="67437" y="49783"/>
                </a:lnTo>
                <a:lnTo>
                  <a:pt x="70231" y="51942"/>
                </a:lnTo>
                <a:lnTo>
                  <a:pt x="74549" y="56895"/>
                </a:lnTo>
                <a:lnTo>
                  <a:pt x="75564" y="59943"/>
                </a:lnTo>
                <a:lnTo>
                  <a:pt x="75564" y="66420"/>
                </a:lnTo>
                <a:lnTo>
                  <a:pt x="74930" y="69087"/>
                </a:lnTo>
                <a:lnTo>
                  <a:pt x="73787" y="71373"/>
                </a:lnTo>
                <a:lnTo>
                  <a:pt x="70993" y="75564"/>
                </a:lnTo>
                <a:lnTo>
                  <a:pt x="66421" y="78612"/>
                </a:lnTo>
                <a:lnTo>
                  <a:pt x="63753" y="79755"/>
                </a:lnTo>
                <a:lnTo>
                  <a:pt x="60706" y="80517"/>
                </a:lnTo>
                <a:lnTo>
                  <a:pt x="57658" y="81406"/>
                </a:lnTo>
                <a:lnTo>
                  <a:pt x="54228" y="81787"/>
                </a:lnTo>
                <a:lnTo>
                  <a:pt x="44069" y="81787"/>
                </a:lnTo>
                <a:lnTo>
                  <a:pt x="38481" y="81025"/>
                </a:lnTo>
                <a:lnTo>
                  <a:pt x="33527" y="79501"/>
                </a:lnTo>
                <a:lnTo>
                  <a:pt x="28575" y="77977"/>
                </a:lnTo>
                <a:lnTo>
                  <a:pt x="24257" y="76326"/>
                </a:lnTo>
                <a:lnTo>
                  <a:pt x="20574" y="74675"/>
                </a:lnTo>
                <a:lnTo>
                  <a:pt x="16890" y="72897"/>
                </a:lnTo>
                <a:lnTo>
                  <a:pt x="13843" y="71373"/>
                </a:lnTo>
                <a:lnTo>
                  <a:pt x="11302" y="69850"/>
                </a:lnTo>
                <a:lnTo>
                  <a:pt x="6985" y="67690"/>
                </a:lnTo>
                <a:lnTo>
                  <a:pt x="3810" y="67944"/>
                </a:lnTo>
                <a:lnTo>
                  <a:pt x="1397" y="70738"/>
                </a:lnTo>
                <a:lnTo>
                  <a:pt x="508" y="73532"/>
                </a:lnTo>
                <a:lnTo>
                  <a:pt x="126" y="77596"/>
                </a:lnTo>
                <a:lnTo>
                  <a:pt x="0" y="88772"/>
                </a:lnTo>
                <a:lnTo>
                  <a:pt x="381" y="925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49065" y="1338834"/>
            <a:ext cx="141350" cy="174498"/>
          </a:xfrm>
          <a:custGeom>
            <a:avLst/>
            <a:gdLst/>
            <a:ahLst/>
            <a:cxnLst/>
            <a:rect l="l" t="t" r="r" b="b"/>
            <a:pathLst>
              <a:path w="141350" h="174498">
                <a:moveTo>
                  <a:pt x="112775" y="5968"/>
                </a:moveTo>
                <a:lnTo>
                  <a:pt x="104139" y="3555"/>
                </a:lnTo>
                <a:lnTo>
                  <a:pt x="99055" y="2370"/>
                </a:lnTo>
                <a:lnTo>
                  <a:pt x="86879" y="609"/>
                </a:lnTo>
                <a:lnTo>
                  <a:pt x="73025" y="0"/>
                </a:lnTo>
                <a:lnTo>
                  <a:pt x="66167" y="0"/>
                </a:lnTo>
                <a:lnTo>
                  <a:pt x="59562" y="635"/>
                </a:lnTo>
                <a:lnTo>
                  <a:pt x="53086" y="1650"/>
                </a:lnTo>
                <a:lnTo>
                  <a:pt x="46736" y="2793"/>
                </a:lnTo>
                <a:lnTo>
                  <a:pt x="40767" y="4190"/>
                </a:lnTo>
                <a:lnTo>
                  <a:pt x="35433" y="5968"/>
                </a:lnTo>
                <a:lnTo>
                  <a:pt x="29972" y="7619"/>
                </a:lnTo>
                <a:lnTo>
                  <a:pt x="25146" y="9525"/>
                </a:lnTo>
                <a:lnTo>
                  <a:pt x="21209" y="11556"/>
                </a:lnTo>
                <a:lnTo>
                  <a:pt x="17145" y="13588"/>
                </a:lnTo>
                <a:lnTo>
                  <a:pt x="14224" y="15366"/>
                </a:lnTo>
                <a:lnTo>
                  <a:pt x="12700" y="17144"/>
                </a:lnTo>
                <a:lnTo>
                  <a:pt x="9906" y="20700"/>
                </a:lnTo>
                <a:lnTo>
                  <a:pt x="8762" y="24764"/>
                </a:lnTo>
                <a:lnTo>
                  <a:pt x="8509" y="27686"/>
                </a:lnTo>
                <a:lnTo>
                  <a:pt x="8636" y="36321"/>
                </a:lnTo>
                <a:lnTo>
                  <a:pt x="9398" y="40766"/>
                </a:lnTo>
                <a:lnTo>
                  <a:pt x="10540" y="44068"/>
                </a:lnTo>
                <a:lnTo>
                  <a:pt x="12954" y="47498"/>
                </a:lnTo>
                <a:lnTo>
                  <a:pt x="16256" y="48767"/>
                </a:lnTo>
                <a:lnTo>
                  <a:pt x="20574" y="47878"/>
                </a:lnTo>
                <a:lnTo>
                  <a:pt x="23495" y="46354"/>
                </a:lnTo>
                <a:lnTo>
                  <a:pt x="26415" y="44703"/>
                </a:lnTo>
                <a:lnTo>
                  <a:pt x="30099" y="42925"/>
                </a:lnTo>
                <a:lnTo>
                  <a:pt x="34544" y="40893"/>
                </a:lnTo>
                <a:lnTo>
                  <a:pt x="38862" y="38988"/>
                </a:lnTo>
                <a:lnTo>
                  <a:pt x="43942" y="37211"/>
                </a:lnTo>
                <a:lnTo>
                  <a:pt x="49657" y="35560"/>
                </a:lnTo>
                <a:lnTo>
                  <a:pt x="55372" y="33908"/>
                </a:lnTo>
                <a:lnTo>
                  <a:pt x="61849" y="33146"/>
                </a:lnTo>
                <a:lnTo>
                  <a:pt x="74675" y="33146"/>
                </a:lnTo>
                <a:lnTo>
                  <a:pt x="79375" y="33781"/>
                </a:lnTo>
                <a:lnTo>
                  <a:pt x="83185" y="34925"/>
                </a:lnTo>
                <a:lnTo>
                  <a:pt x="86868" y="36067"/>
                </a:lnTo>
                <a:lnTo>
                  <a:pt x="89915" y="37845"/>
                </a:lnTo>
                <a:lnTo>
                  <a:pt x="94361" y="42671"/>
                </a:lnTo>
                <a:lnTo>
                  <a:pt x="96012" y="45719"/>
                </a:lnTo>
                <a:lnTo>
                  <a:pt x="97027" y="49402"/>
                </a:lnTo>
                <a:lnTo>
                  <a:pt x="98044" y="52958"/>
                </a:lnTo>
                <a:lnTo>
                  <a:pt x="98551" y="57276"/>
                </a:lnTo>
                <a:lnTo>
                  <a:pt x="98551" y="71500"/>
                </a:lnTo>
                <a:lnTo>
                  <a:pt x="83438" y="71500"/>
                </a:lnTo>
                <a:lnTo>
                  <a:pt x="71336" y="71781"/>
                </a:lnTo>
                <a:lnTo>
                  <a:pt x="58609" y="72795"/>
                </a:lnTo>
                <a:lnTo>
                  <a:pt x="47117" y="74549"/>
                </a:lnTo>
                <a:lnTo>
                  <a:pt x="44492" y="75123"/>
                </a:lnTo>
                <a:lnTo>
                  <a:pt x="31714" y="78981"/>
                </a:lnTo>
                <a:lnTo>
                  <a:pt x="21082" y="84200"/>
                </a:lnTo>
                <a:lnTo>
                  <a:pt x="14097" y="88518"/>
                </a:lnTo>
                <a:lnTo>
                  <a:pt x="8762" y="93979"/>
                </a:lnTo>
                <a:lnTo>
                  <a:pt x="5334" y="100711"/>
                </a:lnTo>
                <a:lnTo>
                  <a:pt x="1777" y="107314"/>
                </a:lnTo>
                <a:lnTo>
                  <a:pt x="0" y="115188"/>
                </a:lnTo>
                <a:lnTo>
                  <a:pt x="0" y="132461"/>
                </a:lnTo>
                <a:lnTo>
                  <a:pt x="1397" y="139826"/>
                </a:lnTo>
                <a:lnTo>
                  <a:pt x="4190" y="146050"/>
                </a:lnTo>
                <a:lnTo>
                  <a:pt x="6985" y="152273"/>
                </a:lnTo>
                <a:lnTo>
                  <a:pt x="10795" y="157479"/>
                </a:lnTo>
                <a:lnTo>
                  <a:pt x="15875" y="161670"/>
                </a:lnTo>
                <a:lnTo>
                  <a:pt x="20955" y="165988"/>
                </a:lnTo>
                <a:lnTo>
                  <a:pt x="26797" y="169163"/>
                </a:lnTo>
                <a:lnTo>
                  <a:pt x="33782" y="171195"/>
                </a:lnTo>
                <a:lnTo>
                  <a:pt x="40639" y="173354"/>
                </a:lnTo>
                <a:lnTo>
                  <a:pt x="48133" y="174498"/>
                </a:lnTo>
                <a:lnTo>
                  <a:pt x="56387" y="174498"/>
                </a:lnTo>
                <a:lnTo>
                  <a:pt x="48768" y="138049"/>
                </a:lnTo>
                <a:lnTo>
                  <a:pt x="44704" y="134365"/>
                </a:lnTo>
                <a:lnTo>
                  <a:pt x="42672" y="129286"/>
                </a:lnTo>
                <a:lnTo>
                  <a:pt x="42672" y="118999"/>
                </a:lnTo>
                <a:lnTo>
                  <a:pt x="43434" y="115569"/>
                </a:lnTo>
                <a:lnTo>
                  <a:pt x="44831" y="112649"/>
                </a:lnTo>
                <a:lnTo>
                  <a:pt x="46227" y="109727"/>
                </a:lnTo>
                <a:lnTo>
                  <a:pt x="48513" y="107187"/>
                </a:lnTo>
                <a:lnTo>
                  <a:pt x="51688" y="105155"/>
                </a:lnTo>
                <a:lnTo>
                  <a:pt x="54737" y="102996"/>
                </a:lnTo>
                <a:lnTo>
                  <a:pt x="58800" y="101473"/>
                </a:lnTo>
                <a:lnTo>
                  <a:pt x="63754" y="100456"/>
                </a:lnTo>
                <a:lnTo>
                  <a:pt x="68834" y="99313"/>
                </a:lnTo>
                <a:lnTo>
                  <a:pt x="74802" y="98805"/>
                </a:lnTo>
                <a:lnTo>
                  <a:pt x="98551" y="98805"/>
                </a:lnTo>
                <a:lnTo>
                  <a:pt x="98551" y="125221"/>
                </a:lnTo>
                <a:lnTo>
                  <a:pt x="93218" y="131190"/>
                </a:lnTo>
                <a:lnTo>
                  <a:pt x="95748" y="161424"/>
                </a:lnTo>
                <a:lnTo>
                  <a:pt x="105283" y="152780"/>
                </a:lnTo>
                <a:lnTo>
                  <a:pt x="105283" y="165100"/>
                </a:lnTo>
                <a:lnTo>
                  <a:pt x="106680" y="168910"/>
                </a:lnTo>
                <a:lnTo>
                  <a:pt x="109347" y="170433"/>
                </a:lnTo>
                <a:lnTo>
                  <a:pt x="114173" y="171323"/>
                </a:lnTo>
                <a:lnTo>
                  <a:pt x="131572" y="171323"/>
                </a:lnTo>
                <a:lnTo>
                  <a:pt x="136651" y="170433"/>
                </a:lnTo>
                <a:lnTo>
                  <a:pt x="140715" y="168020"/>
                </a:lnTo>
                <a:lnTo>
                  <a:pt x="141350" y="165100"/>
                </a:lnTo>
                <a:lnTo>
                  <a:pt x="141322" y="58336"/>
                </a:lnTo>
                <a:lnTo>
                  <a:pt x="140225" y="45022"/>
                </a:lnTo>
                <a:lnTo>
                  <a:pt x="137540" y="33527"/>
                </a:lnTo>
                <a:lnTo>
                  <a:pt x="135000" y="25780"/>
                </a:lnTo>
                <a:lnTo>
                  <a:pt x="130937" y="19430"/>
                </a:lnTo>
                <a:lnTo>
                  <a:pt x="125349" y="14477"/>
                </a:lnTo>
                <a:lnTo>
                  <a:pt x="119761" y="9651"/>
                </a:lnTo>
                <a:lnTo>
                  <a:pt x="112775" y="5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97833" y="1470025"/>
            <a:ext cx="46980" cy="43307"/>
          </a:xfrm>
          <a:custGeom>
            <a:avLst/>
            <a:gdLst/>
            <a:ahLst/>
            <a:cxnLst/>
            <a:rect l="l" t="t" r="r" b="b"/>
            <a:pathLst>
              <a:path w="46980" h="43307">
                <a:moveTo>
                  <a:pt x="39115" y="4572"/>
                </a:moveTo>
                <a:lnTo>
                  <a:pt x="34036" y="7747"/>
                </a:lnTo>
                <a:lnTo>
                  <a:pt x="28828" y="10795"/>
                </a:lnTo>
                <a:lnTo>
                  <a:pt x="23240" y="12446"/>
                </a:lnTo>
                <a:lnTo>
                  <a:pt x="9778" y="12446"/>
                </a:lnTo>
                <a:lnTo>
                  <a:pt x="4190" y="10540"/>
                </a:lnTo>
                <a:lnTo>
                  <a:pt x="0" y="6858"/>
                </a:lnTo>
                <a:lnTo>
                  <a:pt x="7619" y="43307"/>
                </a:lnTo>
                <a:lnTo>
                  <a:pt x="10018" y="43269"/>
                </a:lnTo>
                <a:lnTo>
                  <a:pt x="22907" y="41636"/>
                </a:lnTo>
                <a:lnTo>
                  <a:pt x="34670" y="37591"/>
                </a:lnTo>
                <a:lnTo>
                  <a:pt x="36194" y="36866"/>
                </a:lnTo>
                <a:lnTo>
                  <a:pt x="46980" y="30233"/>
                </a:lnTo>
                <a:lnTo>
                  <a:pt x="44450" y="0"/>
                </a:lnTo>
                <a:lnTo>
                  <a:pt x="39115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17949" y="1440434"/>
            <a:ext cx="10795" cy="70114"/>
          </a:xfrm>
          <a:custGeom>
            <a:avLst/>
            <a:gdLst/>
            <a:ahLst/>
            <a:cxnLst/>
            <a:rect l="l" t="t" r="r" b="b"/>
            <a:pathLst>
              <a:path w="10795" h="70114">
                <a:moveTo>
                  <a:pt x="9721" y="70114"/>
                </a:moveTo>
                <a:lnTo>
                  <a:pt x="10795" y="27812"/>
                </a:lnTo>
                <a:lnTo>
                  <a:pt x="7874" y="23113"/>
                </a:lnTo>
                <a:lnTo>
                  <a:pt x="5079" y="18287"/>
                </a:lnTo>
                <a:lnTo>
                  <a:pt x="3048" y="12826"/>
                </a:lnTo>
                <a:lnTo>
                  <a:pt x="1777" y="6350"/>
                </a:lnTo>
                <a:lnTo>
                  <a:pt x="508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372864" y="1338834"/>
            <a:ext cx="165862" cy="174498"/>
          </a:xfrm>
          <a:custGeom>
            <a:avLst/>
            <a:gdLst/>
            <a:ahLst/>
            <a:cxnLst/>
            <a:rect l="l" t="t" r="r" b="b"/>
            <a:pathLst>
              <a:path w="165862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2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2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5" y="168782"/>
                </a:lnTo>
                <a:lnTo>
                  <a:pt x="45593" y="101600"/>
                </a:lnTo>
                <a:lnTo>
                  <a:pt x="44958" y="94487"/>
                </a:lnTo>
                <a:lnTo>
                  <a:pt x="44958" y="78739"/>
                </a:lnTo>
                <a:lnTo>
                  <a:pt x="45720" y="71374"/>
                </a:lnTo>
                <a:lnTo>
                  <a:pt x="47244" y="64896"/>
                </a:lnTo>
                <a:lnTo>
                  <a:pt x="48895" y="58546"/>
                </a:lnTo>
                <a:lnTo>
                  <a:pt x="51181" y="53086"/>
                </a:lnTo>
                <a:lnTo>
                  <a:pt x="54356" y="48513"/>
                </a:lnTo>
                <a:lnTo>
                  <a:pt x="57403" y="43941"/>
                </a:lnTo>
                <a:lnTo>
                  <a:pt x="61468" y="40512"/>
                </a:lnTo>
                <a:lnTo>
                  <a:pt x="66294" y="38100"/>
                </a:lnTo>
                <a:lnTo>
                  <a:pt x="71120" y="35687"/>
                </a:lnTo>
                <a:lnTo>
                  <a:pt x="76835" y="34543"/>
                </a:lnTo>
                <a:lnTo>
                  <a:pt x="90550" y="34543"/>
                </a:lnTo>
                <a:lnTo>
                  <a:pt x="96647" y="35813"/>
                </a:lnTo>
                <a:lnTo>
                  <a:pt x="101346" y="38480"/>
                </a:lnTo>
                <a:lnTo>
                  <a:pt x="106172" y="41148"/>
                </a:lnTo>
                <a:lnTo>
                  <a:pt x="109982" y="44830"/>
                </a:lnTo>
                <a:lnTo>
                  <a:pt x="112902" y="49656"/>
                </a:lnTo>
                <a:lnTo>
                  <a:pt x="115824" y="54355"/>
                </a:lnTo>
                <a:lnTo>
                  <a:pt x="117856" y="59943"/>
                </a:lnTo>
                <a:lnTo>
                  <a:pt x="119125" y="66293"/>
                </a:lnTo>
                <a:lnTo>
                  <a:pt x="120269" y="72770"/>
                </a:lnTo>
                <a:lnTo>
                  <a:pt x="120903" y="79755"/>
                </a:lnTo>
                <a:lnTo>
                  <a:pt x="120903" y="95630"/>
                </a:lnTo>
                <a:lnTo>
                  <a:pt x="120141" y="102869"/>
                </a:lnTo>
                <a:lnTo>
                  <a:pt x="118618" y="109346"/>
                </a:lnTo>
                <a:lnTo>
                  <a:pt x="117094" y="115824"/>
                </a:lnTo>
                <a:lnTo>
                  <a:pt x="114808" y="121285"/>
                </a:lnTo>
                <a:lnTo>
                  <a:pt x="111760" y="125729"/>
                </a:lnTo>
                <a:lnTo>
                  <a:pt x="108585" y="130301"/>
                </a:lnTo>
                <a:lnTo>
                  <a:pt x="104648" y="133730"/>
                </a:lnTo>
                <a:lnTo>
                  <a:pt x="99695" y="136016"/>
                </a:lnTo>
                <a:lnTo>
                  <a:pt x="94869" y="138429"/>
                </a:lnTo>
                <a:lnTo>
                  <a:pt x="89153" y="139573"/>
                </a:lnTo>
                <a:lnTo>
                  <a:pt x="75437" y="139573"/>
                </a:lnTo>
                <a:lnTo>
                  <a:pt x="69469" y="138302"/>
                </a:lnTo>
                <a:lnTo>
                  <a:pt x="64515" y="135762"/>
                </a:lnTo>
                <a:lnTo>
                  <a:pt x="59689" y="133095"/>
                </a:lnTo>
                <a:lnTo>
                  <a:pt x="55880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5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3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80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5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2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9" y="49149"/>
                </a:lnTo>
                <a:lnTo>
                  <a:pt x="153518" y="32115"/>
                </a:lnTo>
                <a:lnTo>
                  <a:pt x="146176" y="22225"/>
                </a:lnTo>
                <a:lnTo>
                  <a:pt x="132792" y="11355"/>
                </a:lnTo>
                <a:lnTo>
                  <a:pt x="120903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6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9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4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72762" y="1267967"/>
            <a:ext cx="43687" cy="242189"/>
          </a:xfrm>
          <a:custGeom>
            <a:avLst/>
            <a:gdLst/>
            <a:ahLst/>
            <a:cxnLst/>
            <a:rect l="l" t="t" r="r" b="b"/>
            <a:pathLst>
              <a:path w="43687" h="242189">
                <a:moveTo>
                  <a:pt x="1777" y="239395"/>
                </a:moveTo>
                <a:lnTo>
                  <a:pt x="4572" y="240665"/>
                </a:lnTo>
                <a:lnTo>
                  <a:pt x="8509" y="241681"/>
                </a:lnTo>
                <a:lnTo>
                  <a:pt x="11302" y="241935"/>
                </a:lnTo>
                <a:lnTo>
                  <a:pt x="14097" y="242189"/>
                </a:lnTo>
                <a:lnTo>
                  <a:pt x="29717" y="242189"/>
                </a:lnTo>
                <a:lnTo>
                  <a:pt x="32385" y="241935"/>
                </a:lnTo>
                <a:lnTo>
                  <a:pt x="35178" y="241681"/>
                </a:lnTo>
                <a:lnTo>
                  <a:pt x="39115" y="240665"/>
                </a:lnTo>
                <a:lnTo>
                  <a:pt x="42672" y="238506"/>
                </a:lnTo>
                <a:lnTo>
                  <a:pt x="43687" y="235458"/>
                </a:lnTo>
                <a:lnTo>
                  <a:pt x="43687" y="6223"/>
                </a:lnTo>
                <a:lnTo>
                  <a:pt x="42037" y="3429"/>
                </a:lnTo>
                <a:lnTo>
                  <a:pt x="39115" y="2032"/>
                </a:lnTo>
                <a:lnTo>
                  <a:pt x="35178" y="889"/>
                </a:lnTo>
                <a:lnTo>
                  <a:pt x="32385" y="508"/>
                </a:lnTo>
                <a:lnTo>
                  <a:pt x="29717" y="127"/>
                </a:lnTo>
                <a:lnTo>
                  <a:pt x="26162" y="0"/>
                </a:lnTo>
                <a:lnTo>
                  <a:pt x="17525" y="0"/>
                </a:lnTo>
                <a:lnTo>
                  <a:pt x="8509" y="889"/>
                </a:lnTo>
                <a:lnTo>
                  <a:pt x="1015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7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59630" y="1267967"/>
            <a:ext cx="43687" cy="242189"/>
          </a:xfrm>
          <a:custGeom>
            <a:avLst/>
            <a:gdLst/>
            <a:ahLst/>
            <a:cxnLst/>
            <a:rect l="l" t="t" r="r" b="b"/>
            <a:pathLst>
              <a:path w="43687" h="242189">
                <a:moveTo>
                  <a:pt x="1778" y="239395"/>
                </a:moveTo>
                <a:lnTo>
                  <a:pt x="4572" y="240665"/>
                </a:lnTo>
                <a:lnTo>
                  <a:pt x="8509" y="241681"/>
                </a:lnTo>
                <a:lnTo>
                  <a:pt x="11303" y="241935"/>
                </a:lnTo>
                <a:lnTo>
                  <a:pt x="14097" y="242189"/>
                </a:lnTo>
                <a:lnTo>
                  <a:pt x="29718" y="242189"/>
                </a:lnTo>
                <a:lnTo>
                  <a:pt x="32385" y="241935"/>
                </a:lnTo>
                <a:lnTo>
                  <a:pt x="35179" y="241681"/>
                </a:lnTo>
                <a:lnTo>
                  <a:pt x="39116" y="240665"/>
                </a:lnTo>
                <a:lnTo>
                  <a:pt x="42672" y="238506"/>
                </a:lnTo>
                <a:lnTo>
                  <a:pt x="43687" y="235458"/>
                </a:lnTo>
                <a:lnTo>
                  <a:pt x="43687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5" y="0"/>
                </a:lnTo>
                <a:lnTo>
                  <a:pt x="8509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8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782185" y="1440434"/>
            <a:ext cx="10794" cy="70114"/>
          </a:xfrm>
          <a:custGeom>
            <a:avLst/>
            <a:gdLst/>
            <a:ahLst/>
            <a:cxnLst/>
            <a:rect l="l" t="t" r="r" b="b"/>
            <a:pathLst>
              <a:path w="10794" h="70114">
                <a:moveTo>
                  <a:pt x="9721" y="70114"/>
                </a:moveTo>
                <a:lnTo>
                  <a:pt x="10794" y="27812"/>
                </a:lnTo>
                <a:lnTo>
                  <a:pt x="7874" y="23113"/>
                </a:lnTo>
                <a:lnTo>
                  <a:pt x="5079" y="18287"/>
                </a:lnTo>
                <a:lnTo>
                  <a:pt x="3048" y="12826"/>
                </a:lnTo>
                <a:lnTo>
                  <a:pt x="1777" y="6350"/>
                </a:lnTo>
                <a:lnTo>
                  <a:pt x="507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737100" y="1338834"/>
            <a:ext cx="165862" cy="174498"/>
          </a:xfrm>
          <a:custGeom>
            <a:avLst/>
            <a:gdLst/>
            <a:ahLst/>
            <a:cxnLst/>
            <a:rect l="l" t="t" r="r" b="b"/>
            <a:pathLst>
              <a:path w="165862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2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2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5" y="168782"/>
                </a:lnTo>
                <a:lnTo>
                  <a:pt x="45592" y="101600"/>
                </a:lnTo>
                <a:lnTo>
                  <a:pt x="44958" y="94487"/>
                </a:lnTo>
                <a:lnTo>
                  <a:pt x="44958" y="78739"/>
                </a:lnTo>
                <a:lnTo>
                  <a:pt x="45720" y="71374"/>
                </a:lnTo>
                <a:lnTo>
                  <a:pt x="47244" y="64896"/>
                </a:lnTo>
                <a:lnTo>
                  <a:pt x="48895" y="58546"/>
                </a:lnTo>
                <a:lnTo>
                  <a:pt x="51180" y="53086"/>
                </a:lnTo>
                <a:lnTo>
                  <a:pt x="54355" y="48513"/>
                </a:lnTo>
                <a:lnTo>
                  <a:pt x="57403" y="43941"/>
                </a:lnTo>
                <a:lnTo>
                  <a:pt x="61467" y="40512"/>
                </a:lnTo>
                <a:lnTo>
                  <a:pt x="66294" y="38100"/>
                </a:lnTo>
                <a:lnTo>
                  <a:pt x="71120" y="35687"/>
                </a:lnTo>
                <a:lnTo>
                  <a:pt x="76835" y="34543"/>
                </a:lnTo>
                <a:lnTo>
                  <a:pt x="90550" y="34543"/>
                </a:lnTo>
                <a:lnTo>
                  <a:pt x="96647" y="35813"/>
                </a:lnTo>
                <a:lnTo>
                  <a:pt x="101346" y="38480"/>
                </a:lnTo>
                <a:lnTo>
                  <a:pt x="106172" y="41148"/>
                </a:lnTo>
                <a:lnTo>
                  <a:pt x="109982" y="44830"/>
                </a:lnTo>
                <a:lnTo>
                  <a:pt x="112902" y="49656"/>
                </a:lnTo>
                <a:lnTo>
                  <a:pt x="115824" y="54355"/>
                </a:lnTo>
                <a:lnTo>
                  <a:pt x="117855" y="59943"/>
                </a:lnTo>
                <a:lnTo>
                  <a:pt x="119125" y="66293"/>
                </a:lnTo>
                <a:lnTo>
                  <a:pt x="120269" y="72770"/>
                </a:lnTo>
                <a:lnTo>
                  <a:pt x="120903" y="79755"/>
                </a:lnTo>
                <a:lnTo>
                  <a:pt x="120903" y="95630"/>
                </a:lnTo>
                <a:lnTo>
                  <a:pt x="120141" y="102869"/>
                </a:lnTo>
                <a:lnTo>
                  <a:pt x="118617" y="109346"/>
                </a:lnTo>
                <a:lnTo>
                  <a:pt x="117094" y="115824"/>
                </a:lnTo>
                <a:lnTo>
                  <a:pt x="114808" y="121285"/>
                </a:lnTo>
                <a:lnTo>
                  <a:pt x="111760" y="125729"/>
                </a:lnTo>
                <a:lnTo>
                  <a:pt x="108585" y="130301"/>
                </a:lnTo>
                <a:lnTo>
                  <a:pt x="104648" y="133730"/>
                </a:lnTo>
                <a:lnTo>
                  <a:pt x="99695" y="136016"/>
                </a:lnTo>
                <a:lnTo>
                  <a:pt x="94869" y="138429"/>
                </a:lnTo>
                <a:lnTo>
                  <a:pt x="89153" y="139573"/>
                </a:lnTo>
                <a:lnTo>
                  <a:pt x="75437" y="139573"/>
                </a:lnTo>
                <a:lnTo>
                  <a:pt x="69469" y="138302"/>
                </a:lnTo>
                <a:lnTo>
                  <a:pt x="64515" y="135762"/>
                </a:lnTo>
                <a:lnTo>
                  <a:pt x="59689" y="133095"/>
                </a:lnTo>
                <a:lnTo>
                  <a:pt x="55879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5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3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79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4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2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9" y="49149"/>
                </a:lnTo>
                <a:lnTo>
                  <a:pt x="153518" y="32115"/>
                </a:lnTo>
                <a:lnTo>
                  <a:pt x="146176" y="22225"/>
                </a:lnTo>
                <a:lnTo>
                  <a:pt x="132792" y="11355"/>
                </a:lnTo>
                <a:lnTo>
                  <a:pt x="120903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6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9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4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243957" y="1341754"/>
            <a:ext cx="147573" cy="171577"/>
          </a:xfrm>
          <a:custGeom>
            <a:avLst/>
            <a:gdLst/>
            <a:ahLst/>
            <a:cxnLst/>
            <a:rect l="l" t="t" r="r" b="b"/>
            <a:pathLst>
              <a:path w="147573" h="171577">
                <a:moveTo>
                  <a:pt x="58038" y="131064"/>
                </a:moveTo>
                <a:lnTo>
                  <a:pt x="54737" y="129412"/>
                </a:lnTo>
                <a:lnTo>
                  <a:pt x="52069" y="127000"/>
                </a:lnTo>
                <a:lnTo>
                  <a:pt x="49910" y="123952"/>
                </a:lnTo>
                <a:lnTo>
                  <a:pt x="47751" y="120904"/>
                </a:lnTo>
                <a:lnTo>
                  <a:pt x="46100" y="117221"/>
                </a:lnTo>
                <a:lnTo>
                  <a:pt x="45084" y="112903"/>
                </a:lnTo>
                <a:lnTo>
                  <a:pt x="44068" y="108712"/>
                </a:lnTo>
                <a:lnTo>
                  <a:pt x="43560" y="102489"/>
                </a:lnTo>
                <a:lnTo>
                  <a:pt x="43560" y="5842"/>
                </a:lnTo>
                <a:lnTo>
                  <a:pt x="41782" y="3048"/>
                </a:lnTo>
                <a:lnTo>
                  <a:pt x="38988" y="1778"/>
                </a:lnTo>
                <a:lnTo>
                  <a:pt x="35051" y="762"/>
                </a:lnTo>
                <a:lnTo>
                  <a:pt x="32257" y="508"/>
                </a:lnTo>
                <a:lnTo>
                  <a:pt x="29463" y="254"/>
                </a:lnTo>
                <a:lnTo>
                  <a:pt x="26034" y="0"/>
                </a:lnTo>
                <a:lnTo>
                  <a:pt x="17525" y="0"/>
                </a:lnTo>
                <a:lnTo>
                  <a:pt x="11175" y="508"/>
                </a:lnTo>
                <a:lnTo>
                  <a:pt x="4444" y="1778"/>
                </a:lnTo>
                <a:lnTo>
                  <a:pt x="0" y="6985"/>
                </a:lnTo>
                <a:lnTo>
                  <a:pt x="64" y="106643"/>
                </a:lnTo>
                <a:lnTo>
                  <a:pt x="976" y="119999"/>
                </a:lnTo>
                <a:lnTo>
                  <a:pt x="2920" y="131191"/>
                </a:lnTo>
                <a:lnTo>
                  <a:pt x="4825" y="139192"/>
                </a:lnTo>
                <a:lnTo>
                  <a:pt x="8000" y="146050"/>
                </a:lnTo>
                <a:lnTo>
                  <a:pt x="12445" y="152146"/>
                </a:lnTo>
                <a:lnTo>
                  <a:pt x="16890" y="158115"/>
                </a:lnTo>
                <a:lnTo>
                  <a:pt x="22732" y="162814"/>
                </a:lnTo>
                <a:lnTo>
                  <a:pt x="29971" y="166370"/>
                </a:lnTo>
                <a:lnTo>
                  <a:pt x="43021" y="170435"/>
                </a:lnTo>
                <a:lnTo>
                  <a:pt x="56768" y="171577"/>
                </a:lnTo>
                <a:lnTo>
                  <a:pt x="59660" y="171500"/>
                </a:lnTo>
                <a:lnTo>
                  <a:pt x="72134" y="169418"/>
                </a:lnTo>
                <a:lnTo>
                  <a:pt x="84200" y="164592"/>
                </a:lnTo>
                <a:lnTo>
                  <a:pt x="90572" y="160877"/>
                </a:lnTo>
                <a:lnTo>
                  <a:pt x="100509" y="153330"/>
                </a:lnTo>
                <a:lnTo>
                  <a:pt x="110362" y="143764"/>
                </a:lnTo>
                <a:lnTo>
                  <a:pt x="110362" y="161671"/>
                </a:lnTo>
                <a:lnTo>
                  <a:pt x="111125" y="164719"/>
                </a:lnTo>
                <a:lnTo>
                  <a:pt x="114172" y="166878"/>
                </a:lnTo>
                <a:lnTo>
                  <a:pt x="117347" y="167894"/>
                </a:lnTo>
                <a:lnTo>
                  <a:pt x="122173" y="168402"/>
                </a:lnTo>
                <a:lnTo>
                  <a:pt x="135635" y="168402"/>
                </a:lnTo>
                <a:lnTo>
                  <a:pt x="140334" y="167894"/>
                </a:lnTo>
                <a:lnTo>
                  <a:pt x="143637" y="166878"/>
                </a:lnTo>
                <a:lnTo>
                  <a:pt x="146684" y="164719"/>
                </a:lnTo>
                <a:lnTo>
                  <a:pt x="147573" y="161671"/>
                </a:lnTo>
                <a:lnTo>
                  <a:pt x="147573" y="5842"/>
                </a:lnTo>
                <a:lnTo>
                  <a:pt x="143128" y="1778"/>
                </a:lnTo>
                <a:lnTo>
                  <a:pt x="136525" y="508"/>
                </a:lnTo>
                <a:lnTo>
                  <a:pt x="130175" y="0"/>
                </a:lnTo>
                <a:lnTo>
                  <a:pt x="121665" y="0"/>
                </a:lnTo>
                <a:lnTo>
                  <a:pt x="118109" y="254"/>
                </a:lnTo>
                <a:lnTo>
                  <a:pt x="115315" y="508"/>
                </a:lnTo>
                <a:lnTo>
                  <a:pt x="112521" y="762"/>
                </a:lnTo>
                <a:lnTo>
                  <a:pt x="108712" y="1778"/>
                </a:lnTo>
                <a:lnTo>
                  <a:pt x="105155" y="3937"/>
                </a:lnTo>
                <a:lnTo>
                  <a:pt x="104266" y="6985"/>
                </a:lnTo>
                <a:lnTo>
                  <a:pt x="104266" y="109855"/>
                </a:lnTo>
                <a:lnTo>
                  <a:pt x="97916" y="117602"/>
                </a:lnTo>
                <a:lnTo>
                  <a:pt x="91947" y="123444"/>
                </a:lnTo>
                <a:lnTo>
                  <a:pt x="86359" y="127508"/>
                </a:lnTo>
                <a:lnTo>
                  <a:pt x="80644" y="131572"/>
                </a:lnTo>
                <a:lnTo>
                  <a:pt x="75056" y="133604"/>
                </a:lnTo>
                <a:lnTo>
                  <a:pt x="65150" y="133604"/>
                </a:lnTo>
                <a:lnTo>
                  <a:pt x="61340" y="132715"/>
                </a:lnTo>
                <a:lnTo>
                  <a:pt x="58038" y="1310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715381" y="1338834"/>
            <a:ext cx="105283" cy="174498"/>
          </a:xfrm>
          <a:custGeom>
            <a:avLst/>
            <a:gdLst/>
            <a:ahLst/>
            <a:cxnLst/>
            <a:rect l="l" t="t" r="r" b="b"/>
            <a:pathLst>
              <a:path w="105283" h="174498">
                <a:moveTo>
                  <a:pt x="8509" y="27686"/>
                </a:moveTo>
                <a:lnTo>
                  <a:pt x="8636" y="36321"/>
                </a:lnTo>
                <a:lnTo>
                  <a:pt x="9398" y="40766"/>
                </a:lnTo>
                <a:lnTo>
                  <a:pt x="10541" y="44068"/>
                </a:lnTo>
                <a:lnTo>
                  <a:pt x="12954" y="47498"/>
                </a:lnTo>
                <a:lnTo>
                  <a:pt x="16256" y="48767"/>
                </a:lnTo>
                <a:lnTo>
                  <a:pt x="20574" y="47878"/>
                </a:lnTo>
                <a:lnTo>
                  <a:pt x="23495" y="46354"/>
                </a:lnTo>
                <a:lnTo>
                  <a:pt x="26416" y="44703"/>
                </a:lnTo>
                <a:lnTo>
                  <a:pt x="30099" y="42925"/>
                </a:lnTo>
                <a:lnTo>
                  <a:pt x="34544" y="40893"/>
                </a:lnTo>
                <a:lnTo>
                  <a:pt x="38862" y="38988"/>
                </a:lnTo>
                <a:lnTo>
                  <a:pt x="43942" y="37211"/>
                </a:lnTo>
                <a:lnTo>
                  <a:pt x="49657" y="35560"/>
                </a:lnTo>
                <a:lnTo>
                  <a:pt x="55372" y="33908"/>
                </a:lnTo>
                <a:lnTo>
                  <a:pt x="61849" y="33146"/>
                </a:lnTo>
                <a:lnTo>
                  <a:pt x="74676" y="33146"/>
                </a:lnTo>
                <a:lnTo>
                  <a:pt x="79375" y="33781"/>
                </a:lnTo>
                <a:lnTo>
                  <a:pt x="83185" y="34925"/>
                </a:lnTo>
                <a:lnTo>
                  <a:pt x="86868" y="36067"/>
                </a:lnTo>
                <a:lnTo>
                  <a:pt x="89916" y="37845"/>
                </a:lnTo>
                <a:lnTo>
                  <a:pt x="94361" y="42671"/>
                </a:lnTo>
                <a:lnTo>
                  <a:pt x="96012" y="45719"/>
                </a:lnTo>
                <a:lnTo>
                  <a:pt x="97028" y="49402"/>
                </a:lnTo>
                <a:lnTo>
                  <a:pt x="98044" y="52958"/>
                </a:lnTo>
                <a:lnTo>
                  <a:pt x="98552" y="57276"/>
                </a:lnTo>
                <a:lnTo>
                  <a:pt x="98552" y="71500"/>
                </a:lnTo>
                <a:lnTo>
                  <a:pt x="83439" y="71500"/>
                </a:lnTo>
                <a:lnTo>
                  <a:pt x="71336" y="71781"/>
                </a:lnTo>
                <a:lnTo>
                  <a:pt x="58609" y="72795"/>
                </a:lnTo>
                <a:lnTo>
                  <a:pt x="47117" y="74549"/>
                </a:lnTo>
                <a:lnTo>
                  <a:pt x="44492" y="75123"/>
                </a:lnTo>
                <a:lnTo>
                  <a:pt x="31714" y="78981"/>
                </a:lnTo>
                <a:lnTo>
                  <a:pt x="21082" y="84200"/>
                </a:lnTo>
                <a:lnTo>
                  <a:pt x="14097" y="88518"/>
                </a:lnTo>
                <a:lnTo>
                  <a:pt x="8763" y="93979"/>
                </a:lnTo>
                <a:lnTo>
                  <a:pt x="5334" y="100711"/>
                </a:lnTo>
                <a:lnTo>
                  <a:pt x="1778" y="107314"/>
                </a:lnTo>
                <a:lnTo>
                  <a:pt x="0" y="115188"/>
                </a:lnTo>
                <a:lnTo>
                  <a:pt x="0" y="132461"/>
                </a:lnTo>
                <a:lnTo>
                  <a:pt x="1397" y="139826"/>
                </a:lnTo>
                <a:lnTo>
                  <a:pt x="4191" y="146050"/>
                </a:lnTo>
                <a:lnTo>
                  <a:pt x="6985" y="152273"/>
                </a:lnTo>
                <a:lnTo>
                  <a:pt x="10795" y="157479"/>
                </a:lnTo>
                <a:lnTo>
                  <a:pt x="15875" y="161670"/>
                </a:lnTo>
                <a:lnTo>
                  <a:pt x="20955" y="165988"/>
                </a:lnTo>
                <a:lnTo>
                  <a:pt x="26797" y="169163"/>
                </a:lnTo>
                <a:lnTo>
                  <a:pt x="33782" y="171195"/>
                </a:lnTo>
                <a:lnTo>
                  <a:pt x="40640" y="173354"/>
                </a:lnTo>
                <a:lnTo>
                  <a:pt x="48133" y="174498"/>
                </a:lnTo>
                <a:lnTo>
                  <a:pt x="56388" y="174498"/>
                </a:lnTo>
                <a:lnTo>
                  <a:pt x="48768" y="138049"/>
                </a:lnTo>
                <a:lnTo>
                  <a:pt x="44704" y="134365"/>
                </a:lnTo>
                <a:lnTo>
                  <a:pt x="42672" y="129286"/>
                </a:lnTo>
                <a:lnTo>
                  <a:pt x="42672" y="118999"/>
                </a:lnTo>
                <a:lnTo>
                  <a:pt x="43434" y="115569"/>
                </a:lnTo>
                <a:lnTo>
                  <a:pt x="44831" y="112649"/>
                </a:lnTo>
                <a:lnTo>
                  <a:pt x="46228" y="109727"/>
                </a:lnTo>
                <a:lnTo>
                  <a:pt x="48514" y="107187"/>
                </a:lnTo>
                <a:lnTo>
                  <a:pt x="51689" y="105155"/>
                </a:lnTo>
                <a:lnTo>
                  <a:pt x="54737" y="102996"/>
                </a:lnTo>
                <a:lnTo>
                  <a:pt x="58801" y="101473"/>
                </a:lnTo>
                <a:lnTo>
                  <a:pt x="63754" y="100456"/>
                </a:lnTo>
                <a:lnTo>
                  <a:pt x="68834" y="99313"/>
                </a:lnTo>
                <a:lnTo>
                  <a:pt x="74803" y="98805"/>
                </a:lnTo>
                <a:lnTo>
                  <a:pt x="98552" y="98805"/>
                </a:lnTo>
                <a:lnTo>
                  <a:pt x="98552" y="125221"/>
                </a:lnTo>
                <a:lnTo>
                  <a:pt x="93218" y="131190"/>
                </a:lnTo>
                <a:lnTo>
                  <a:pt x="95748" y="161424"/>
                </a:lnTo>
                <a:lnTo>
                  <a:pt x="105283" y="152780"/>
                </a:lnTo>
                <a:lnTo>
                  <a:pt x="104140" y="3555"/>
                </a:lnTo>
                <a:lnTo>
                  <a:pt x="99055" y="2370"/>
                </a:lnTo>
                <a:lnTo>
                  <a:pt x="86879" y="609"/>
                </a:lnTo>
                <a:lnTo>
                  <a:pt x="73025" y="0"/>
                </a:lnTo>
                <a:lnTo>
                  <a:pt x="66167" y="0"/>
                </a:lnTo>
                <a:lnTo>
                  <a:pt x="59563" y="635"/>
                </a:lnTo>
                <a:lnTo>
                  <a:pt x="53086" y="1650"/>
                </a:lnTo>
                <a:lnTo>
                  <a:pt x="46736" y="2793"/>
                </a:lnTo>
                <a:lnTo>
                  <a:pt x="40767" y="4190"/>
                </a:lnTo>
                <a:lnTo>
                  <a:pt x="35433" y="5968"/>
                </a:lnTo>
                <a:lnTo>
                  <a:pt x="29972" y="7619"/>
                </a:lnTo>
                <a:lnTo>
                  <a:pt x="25146" y="9525"/>
                </a:lnTo>
                <a:lnTo>
                  <a:pt x="21209" y="11556"/>
                </a:lnTo>
                <a:lnTo>
                  <a:pt x="17145" y="13588"/>
                </a:lnTo>
                <a:lnTo>
                  <a:pt x="14224" y="15366"/>
                </a:lnTo>
                <a:lnTo>
                  <a:pt x="12700" y="17144"/>
                </a:lnTo>
                <a:lnTo>
                  <a:pt x="9906" y="20700"/>
                </a:lnTo>
                <a:lnTo>
                  <a:pt x="8763" y="24764"/>
                </a:lnTo>
                <a:lnTo>
                  <a:pt x="8509" y="276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64149" y="1470025"/>
            <a:ext cx="46980" cy="43307"/>
          </a:xfrm>
          <a:custGeom>
            <a:avLst/>
            <a:gdLst/>
            <a:ahLst/>
            <a:cxnLst/>
            <a:rect l="l" t="t" r="r" b="b"/>
            <a:pathLst>
              <a:path w="46980" h="43307">
                <a:moveTo>
                  <a:pt x="39115" y="4572"/>
                </a:moveTo>
                <a:lnTo>
                  <a:pt x="34036" y="7747"/>
                </a:lnTo>
                <a:lnTo>
                  <a:pt x="28828" y="10795"/>
                </a:lnTo>
                <a:lnTo>
                  <a:pt x="23240" y="12446"/>
                </a:lnTo>
                <a:lnTo>
                  <a:pt x="9778" y="12446"/>
                </a:lnTo>
                <a:lnTo>
                  <a:pt x="4190" y="10540"/>
                </a:lnTo>
                <a:lnTo>
                  <a:pt x="0" y="6858"/>
                </a:lnTo>
                <a:lnTo>
                  <a:pt x="7620" y="43307"/>
                </a:lnTo>
                <a:lnTo>
                  <a:pt x="10018" y="43269"/>
                </a:lnTo>
                <a:lnTo>
                  <a:pt x="22907" y="41636"/>
                </a:lnTo>
                <a:lnTo>
                  <a:pt x="34671" y="37591"/>
                </a:lnTo>
                <a:lnTo>
                  <a:pt x="36194" y="36866"/>
                </a:lnTo>
                <a:lnTo>
                  <a:pt x="46980" y="30233"/>
                </a:lnTo>
                <a:lnTo>
                  <a:pt x="44450" y="0"/>
                </a:lnTo>
                <a:lnTo>
                  <a:pt x="39115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900166" y="1338834"/>
            <a:ext cx="147700" cy="171323"/>
          </a:xfrm>
          <a:custGeom>
            <a:avLst/>
            <a:gdLst/>
            <a:ahLst/>
            <a:cxnLst/>
            <a:rect l="l" t="t" r="r" b="b"/>
            <a:pathLst>
              <a:path w="147700" h="171323">
                <a:moveTo>
                  <a:pt x="124841" y="8636"/>
                </a:moveTo>
                <a:lnTo>
                  <a:pt x="117601" y="5206"/>
                </a:lnTo>
                <a:lnTo>
                  <a:pt x="116281" y="4598"/>
                </a:lnTo>
                <a:lnTo>
                  <a:pt x="104801" y="1162"/>
                </a:lnTo>
                <a:lnTo>
                  <a:pt x="91059" y="0"/>
                </a:lnTo>
                <a:lnTo>
                  <a:pt x="87879" y="83"/>
                </a:lnTo>
                <a:lnTo>
                  <a:pt x="75408" y="2135"/>
                </a:lnTo>
                <a:lnTo>
                  <a:pt x="63373" y="6985"/>
                </a:lnTo>
                <a:lnTo>
                  <a:pt x="57115" y="10660"/>
                </a:lnTo>
                <a:lnTo>
                  <a:pt x="47158" y="18220"/>
                </a:lnTo>
                <a:lnTo>
                  <a:pt x="37337" y="27812"/>
                </a:lnTo>
                <a:lnTo>
                  <a:pt x="37337" y="9905"/>
                </a:lnTo>
                <a:lnTo>
                  <a:pt x="33528" y="4699"/>
                </a:lnTo>
                <a:lnTo>
                  <a:pt x="25526" y="3175"/>
                </a:lnTo>
                <a:lnTo>
                  <a:pt x="22479" y="2920"/>
                </a:lnTo>
                <a:lnTo>
                  <a:pt x="15112" y="2920"/>
                </a:lnTo>
                <a:lnTo>
                  <a:pt x="7493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8" y="168528"/>
                </a:lnTo>
                <a:lnTo>
                  <a:pt x="4572" y="169799"/>
                </a:lnTo>
                <a:lnTo>
                  <a:pt x="8509" y="170814"/>
                </a:lnTo>
                <a:lnTo>
                  <a:pt x="11303" y="171068"/>
                </a:lnTo>
                <a:lnTo>
                  <a:pt x="14097" y="171323"/>
                </a:lnTo>
                <a:lnTo>
                  <a:pt x="29718" y="171323"/>
                </a:lnTo>
                <a:lnTo>
                  <a:pt x="32385" y="171068"/>
                </a:lnTo>
                <a:lnTo>
                  <a:pt x="35179" y="170814"/>
                </a:lnTo>
                <a:lnTo>
                  <a:pt x="39116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1721"/>
                </a:lnTo>
                <a:lnTo>
                  <a:pt x="49784" y="53975"/>
                </a:lnTo>
                <a:lnTo>
                  <a:pt x="55753" y="48132"/>
                </a:lnTo>
                <a:lnTo>
                  <a:pt x="61341" y="44068"/>
                </a:lnTo>
                <a:lnTo>
                  <a:pt x="67056" y="40004"/>
                </a:lnTo>
                <a:lnTo>
                  <a:pt x="72644" y="37973"/>
                </a:lnTo>
                <a:lnTo>
                  <a:pt x="82550" y="37973"/>
                </a:lnTo>
                <a:lnTo>
                  <a:pt x="86487" y="38862"/>
                </a:lnTo>
                <a:lnTo>
                  <a:pt x="89788" y="40512"/>
                </a:lnTo>
                <a:lnTo>
                  <a:pt x="93091" y="42163"/>
                </a:lnTo>
                <a:lnTo>
                  <a:pt x="95758" y="44576"/>
                </a:lnTo>
                <a:lnTo>
                  <a:pt x="97789" y="47625"/>
                </a:lnTo>
                <a:lnTo>
                  <a:pt x="99949" y="50673"/>
                </a:lnTo>
                <a:lnTo>
                  <a:pt x="101473" y="54355"/>
                </a:lnTo>
                <a:lnTo>
                  <a:pt x="102616" y="58674"/>
                </a:lnTo>
                <a:lnTo>
                  <a:pt x="103632" y="62864"/>
                </a:lnTo>
                <a:lnTo>
                  <a:pt x="104267" y="68833"/>
                </a:lnTo>
                <a:lnTo>
                  <a:pt x="104267" y="165735"/>
                </a:lnTo>
                <a:lnTo>
                  <a:pt x="105918" y="168528"/>
                </a:lnTo>
                <a:lnTo>
                  <a:pt x="108712" y="169799"/>
                </a:lnTo>
                <a:lnTo>
                  <a:pt x="112522" y="170814"/>
                </a:lnTo>
                <a:lnTo>
                  <a:pt x="115443" y="171068"/>
                </a:lnTo>
                <a:lnTo>
                  <a:pt x="118237" y="171323"/>
                </a:lnTo>
                <a:lnTo>
                  <a:pt x="133731" y="171323"/>
                </a:lnTo>
                <a:lnTo>
                  <a:pt x="136525" y="171068"/>
                </a:lnTo>
                <a:lnTo>
                  <a:pt x="139446" y="170814"/>
                </a:lnTo>
                <a:lnTo>
                  <a:pt x="143256" y="169799"/>
                </a:lnTo>
                <a:lnTo>
                  <a:pt x="146685" y="167639"/>
                </a:lnTo>
                <a:lnTo>
                  <a:pt x="147700" y="164591"/>
                </a:lnTo>
                <a:lnTo>
                  <a:pt x="147659" y="64983"/>
                </a:lnTo>
                <a:lnTo>
                  <a:pt x="146814" y="51678"/>
                </a:lnTo>
                <a:lnTo>
                  <a:pt x="144780" y="40258"/>
                </a:lnTo>
                <a:lnTo>
                  <a:pt x="142875" y="32257"/>
                </a:lnTo>
                <a:lnTo>
                  <a:pt x="139573" y="25273"/>
                </a:lnTo>
                <a:lnTo>
                  <a:pt x="135128" y="19303"/>
                </a:lnTo>
                <a:lnTo>
                  <a:pt x="130683" y="13462"/>
                </a:lnTo>
                <a:lnTo>
                  <a:pt x="124841" y="8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126353" y="1440434"/>
            <a:ext cx="10795" cy="70114"/>
          </a:xfrm>
          <a:custGeom>
            <a:avLst/>
            <a:gdLst/>
            <a:ahLst/>
            <a:cxnLst/>
            <a:rect l="l" t="t" r="r" b="b"/>
            <a:pathLst>
              <a:path w="10795" h="70114">
                <a:moveTo>
                  <a:pt x="9721" y="70114"/>
                </a:moveTo>
                <a:lnTo>
                  <a:pt x="10795" y="27812"/>
                </a:lnTo>
                <a:lnTo>
                  <a:pt x="7874" y="23113"/>
                </a:lnTo>
                <a:lnTo>
                  <a:pt x="5080" y="18287"/>
                </a:lnTo>
                <a:lnTo>
                  <a:pt x="3048" y="12826"/>
                </a:lnTo>
                <a:lnTo>
                  <a:pt x="1777" y="6350"/>
                </a:lnTo>
                <a:lnTo>
                  <a:pt x="508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081268" y="1338834"/>
            <a:ext cx="165862" cy="174498"/>
          </a:xfrm>
          <a:custGeom>
            <a:avLst/>
            <a:gdLst/>
            <a:ahLst/>
            <a:cxnLst/>
            <a:rect l="l" t="t" r="r" b="b"/>
            <a:pathLst>
              <a:path w="165862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3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2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5" y="168782"/>
                </a:lnTo>
                <a:lnTo>
                  <a:pt x="45593" y="101600"/>
                </a:lnTo>
                <a:lnTo>
                  <a:pt x="44958" y="94487"/>
                </a:lnTo>
                <a:lnTo>
                  <a:pt x="44958" y="78739"/>
                </a:lnTo>
                <a:lnTo>
                  <a:pt x="45720" y="71374"/>
                </a:lnTo>
                <a:lnTo>
                  <a:pt x="47244" y="64896"/>
                </a:lnTo>
                <a:lnTo>
                  <a:pt x="48895" y="58546"/>
                </a:lnTo>
                <a:lnTo>
                  <a:pt x="51181" y="53086"/>
                </a:lnTo>
                <a:lnTo>
                  <a:pt x="54356" y="48513"/>
                </a:lnTo>
                <a:lnTo>
                  <a:pt x="57404" y="43941"/>
                </a:lnTo>
                <a:lnTo>
                  <a:pt x="61468" y="40512"/>
                </a:lnTo>
                <a:lnTo>
                  <a:pt x="66294" y="38100"/>
                </a:lnTo>
                <a:lnTo>
                  <a:pt x="71120" y="35687"/>
                </a:lnTo>
                <a:lnTo>
                  <a:pt x="76835" y="34543"/>
                </a:lnTo>
                <a:lnTo>
                  <a:pt x="90551" y="34543"/>
                </a:lnTo>
                <a:lnTo>
                  <a:pt x="96647" y="35813"/>
                </a:lnTo>
                <a:lnTo>
                  <a:pt x="101346" y="38480"/>
                </a:lnTo>
                <a:lnTo>
                  <a:pt x="106172" y="41148"/>
                </a:lnTo>
                <a:lnTo>
                  <a:pt x="109982" y="44830"/>
                </a:lnTo>
                <a:lnTo>
                  <a:pt x="112903" y="49656"/>
                </a:lnTo>
                <a:lnTo>
                  <a:pt x="115824" y="54355"/>
                </a:lnTo>
                <a:lnTo>
                  <a:pt x="117856" y="59943"/>
                </a:lnTo>
                <a:lnTo>
                  <a:pt x="119126" y="66293"/>
                </a:lnTo>
                <a:lnTo>
                  <a:pt x="120269" y="72770"/>
                </a:lnTo>
                <a:lnTo>
                  <a:pt x="120904" y="79755"/>
                </a:lnTo>
                <a:lnTo>
                  <a:pt x="120904" y="95630"/>
                </a:lnTo>
                <a:lnTo>
                  <a:pt x="120142" y="102869"/>
                </a:lnTo>
                <a:lnTo>
                  <a:pt x="118618" y="109346"/>
                </a:lnTo>
                <a:lnTo>
                  <a:pt x="117094" y="115824"/>
                </a:lnTo>
                <a:lnTo>
                  <a:pt x="114808" y="121285"/>
                </a:lnTo>
                <a:lnTo>
                  <a:pt x="111760" y="125729"/>
                </a:lnTo>
                <a:lnTo>
                  <a:pt x="108585" y="130301"/>
                </a:lnTo>
                <a:lnTo>
                  <a:pt x="104648" y="133730"/>
                </a:lnTo>
                <a:lnTo>
                  <a:pt x="99695" y="136016"/>
                </a:lnTo>
                <a:lnTo>
                  <a:pt x="94869" y="138429"/>
                </a:lnTo>
                <a:lnTo>
                  <a:pt x="89154" y="139573"/>
                </a:lnTo>
                <a:lnTo>
                  <a:pt x="75437" y="139573"/>
                </a:lnTo>
                <a:lnTo>
                  <a:pt x="69469" y="138302"/>
                </a:lnTo>
                <a:lnTo>
                  <a:pt x="64516" y="135762"/>
                </a:lnTo>
                <a:lnTo>
                  <a:pt x="59690" y="133095"/>
                </a:lnTo>
                <a:lnTo>
                  <a:pt x="55880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6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4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80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5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2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9" y="49149"/>
                </a:lnTo>
                <a:lnTo>
                  <a:pt x="153518" y="32115"/>
                </a:lnTo>
                <a:lnTo>
                  <a:pt x="146177" y="22225"/>
                </a:lnTo>
                <a:lnTo>
                  <a:pt x="132792" y="11355"/>
                </a:lnTo>
                <a:lnTo>
                  <a:pt x="120904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6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9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4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351016" y="1280922"/>
            <a:ext cx="146558" cy="232410"/>
          </a:xfrm>
          <a:custGeom>
            <a:avLst/>
            <a:gdLst/>
            <a:ahLst/>
            <a:cxnLst/>
            <a:rect l="l" t="t" r="r" b="b"/>
            <a:pathLst>
              <a:path w="146558" h="232410">
                <a:moveTo>
                  <a:pt x="62067" y="1335"/>
                </a:moveTo>
                <a:lnTo>
                  <a:pt x="49911" y="4063"/>
                </a:lnTo>
                <a:lnTo>
                  <a:pt x="36305" y="9379"/>
                </a:lnTo>
                <a:lnTo>
                  <a:pt x="25908" y="16128"/>
                </a:lnTo>
                <a:lnTo>
                  <a:pt x="16705" y="25351"/>
                </a:lnTo>
                <a:lnTo>
                  <a:pt x="9779" y="36322"/>
                </a:lnTo>
                <a:lnTo>
                  <a:pt x="4972" y="51281"/>
                </a:lnTo>
                <a:lnTo>
                  <a:pt x="3810" y="64642"/>
                </a:lnTo>
                <a:lnTo>
                  <a:pt x="3810" y="74040"/>
                </a:lnTo>
                <a:lnTo>
                  <a:pt x="5207" y="82041"/>
                </a:lnTo>
                <a:lnTo>
                  <a:pt x="8000" y="88773"/>
                </a:lnTo>
                <a:lnTo>
                  <a:pt x="10795" y="95503"/>
                </a:lnTo>
                <a:lnTo>
                  <a:pt x="14350" y="101345"/>
                </a:lnTo>
                <a:lnTo>
                  <a:pt x="18796" y="106172"/>
                </a:lnTo>
                <a:lnTo>
                  <a:pt x="23241" y="111125"/>
                </a:lnTo>
                <a:lnTo>
                  <a:pt x="28321" y="115315"/>
                </a:lnTo>
                <a:lnTo>
                  <a:pt x="34036" y="118872"/>
                </a:lnTo>
                <a:lnTo>
                  <a:pt x="39624" y="122427"/>
                </a:lnTo>
                <a:lnTo>
                  <a:pt x="45466" y="125602"/>
                </a:lnTo>
                <a:lnTo>
                  <a:pt x="51562" y="128269"/>
                </a:lnTo>
                <a:lnTo>
                  <a:pt x="57531" y="131063"/>
                </a:lnTo>
                <a:lnTo>
                  <a:pt x="63373" y="133730"/>
                </a:lnTo>
                <a:lnTo>
                  <a:pt x="68961" y="136270"/>
                </a:lnTo>
                <a:lnTo>
                  <a:pt x="74675" y="138683"/>
                </a:lnTo>
                <a:lnTo>
                  <a:pt x="79756" y="141350"/>
                </a:lnTo>
                <a:lnTo>
                  <a:pt x="84200" y="144144"/>
                </a:lnTo>
                <a:lnTo>
                  <a:pt x="88646" y="147065"/>
                </a:lnTo>
                <a:lnTo>
                  <a:pt x="92201" y="150240"/>
                </a:lnTo>
                <a:lnTo>
                  <a:pt x="94996" y="153924"/>
                </a:lnTo>
                <a:lnTo>
                  <a:pt x="97789" y="157606"/>
                </a:lnTo>
                <a:lnTo>
                  <a:pt x="99187" y="161925"/>
                </a:lnTo>
                <a:lnTo>
                  <a:pt x="99187" y="171450"/>
                </a:lnTo>
                <a:lnTo>
                  <a:pt x="98425" y="175387"/>
                </a:lnTo>
                <a:lnTo>
                  <a:pt x="96774" y="178942"/>
                </a:lnTo>
                <a:lnTo>
                  <a:pt x="95123" y="182499"/>
                </a:lnTo>
                <a:lnTo>
                  <a:pt x="92837" y="185547"/>
                </a:lnTo>
                <a:lnTo>
                  <a:pt x="89788" y="187960"/>
                </a:lnTo>
                <a:lnTo>
                  <a:pt x="86741" y="190373"/>
                </a:lnTo>
                <a:lnTo>
                  <a:pt x="82931" y="192277"/>
                </a:lnTo>
                <a:lnTo>
                  <a:pt x="78612" y="193675"/>
                </a:lnTo>
                <a:lnTo>
                  <a:pt x="74168" y="194944"/>
                </a:lnTo>
                <a:lnTo>
                  <a:pt x="69214" y="195579"/>
                </a:lnTo>
                <a:lnTo>
                  <a:pt x="55245" y="195579"/>
                </a:lnTo>
                <a:lnTo>
                  <a:pt x="47751" y="194690"/>
                </a:lnTo>
                <a:lnTo>
                  <a:pt x="41401" y="192786"/>
                </a:lnTo>
                <a:lnTo>
                  <a:pt x="34925" y="190880"/>
                </a:lnTo>
                <a:lnTo>
                  <a:pt x="29463" y="188722"/>
                </a:lnTo>
                <a:lnTo>
                  <a:pt x="24764" y="186436"/>
                </a:lnTo>
                <a:lnTo>
                  <a:pt x="20193" y="184150"/>
                </a:lnTo>
                <a:lnTo>
                  <a:pt x="16383" y="181990"/>
                </a:lnTo>
                <a:lnTo>
                  <a:pt x="13462" y="180086"/>
                </a:lnTo>
                <a:lnTo>
                  <a:pt x="10541" y="178180"/>
                </a:lnTo>
                <a:lnTo>
                  <a:pt x="6604" y="177164"/>
                </a:lnTo>
                <a:lnTo>
                  <a:pt x="3556" y="178180"/>
                </a:lnTo>
                <a:lnTo>
                  <a:pt x="1524" y="181355"/>
                </a:lnTo>
                <a:lnTo>
                  <a:pt x="635" y="184912"/>
                </a:lnTo>
                <a:lnTo>
                  <a:pt x="126" y="189737"/>
                </a:lnTo>
                <a:lnTo>
                  <a:pt x="0" y="201675"/>
                </a:lnTo>
                <a:lnTo>
                  <a:pt x="381" y="205739"/>
                </a:lnTo>
                <a:lnTo>
                  <a:pt x="1016" y="208533"/>
                </a:lnTo>
                <a:lnTo>
                  <a:pt x="1650" y="211327"/>
                </a:lnTo>
                <a:lnTo>
                  <a:pt x="4191" y="215011"/>
                </a:lnTo>
                <a:lnTo>
                  <a:pt x="8128" y="218312"/>
                </a:lnTo>
                <a:lnTo>
                  <a:pt x="11557" y="220217"/>
                </a:lnTo>
                <a:lnTo>
                  <a:pt x="14986" y="222250"/>
                </a:lnTo>
                <a:lnTo>
                  <a:pt x="19176" y="224027"/>
                </a:lnTo>
                <a:lnTo>
                  <a:pt x="24257" y="225805"/>
                </a:lnTo>
                <a:lnTo>
                  <a:pt x="29337" y="227711"/>
                </a:lnTo>
                <a:lnTo>
                  <a:pt x="35179" y="229235"/>
                </a:lnTo>
                <a:lnTo>
                  <a:pt x="41910" y="230504"/>
                </a:lnTo>
                <a:lnTo>
                  <a:pt x="48513" y="231775"/>
                </a:lnTo>
                <a:lnTo>
                  <a:pt x="55753" y="232410"/>
                </a:lnTo>
                <a:lnTo>
                  <a:pt x="63500" y="232410"/>
                </a:lnTo>
                <a:lnTo>
                  <a:pt x="70963" y="232187"/>
                </a:lnTo>
                <a:lnTo>
                  <a:pt x="83685" y="230707"/>
                </a:lnTo>
                <a:lnTo>
                  <a:pt x="95758" y="227837"/>
                </a:lnTo>
                <a:lnTo>
                  <a:pt x="99897" y="226475"/>
                </a:lnTo>
                <a:lnTo>
                  <a:pt x="111676" y="221240"/>
                </a:lnTo>
                <a:lnTo>
                  <a:pt x="122047" y="214375"/>
                </a:lnTo>
                <a:lnTo>
                  <a:pt x="133115" y="203124"/>
                </a:lnTo>
                <a:lnTo>
                  <a:pt x="139954" y="192150"/>
                </a:lnTo>
                <a:lnTo>
                  <a:pt x="142281" y="186683"/>
                </a:lnTo>
                <a:lnTo>
                  <a:pt x="145472" y="174584"/>
                </a:lnTo>
                <a:lnTo>
                  <a:pt x="146558" y="161162"/>
                </a:lnTo>
                <a:lnTo>
                  <a:pt x="146558" y="152145"/>
                </a:lnTo>
                <a:lnTo>
                  <a:pt x="145161" y="144272"/>
                </a:lnTo>
                <a:lnTo>
                  <a:pt x="142367" y="137667"/>
                </a:lnTo>
                <a:lnTo>
                  <a:pt x="139573" y="130937"/>
                </a:lnTo>
                <a:lnTo>
                  <a:pt x="135889" y="125222"/>
                </a:lnTo>
                <a:lnTo>
                  <a:pt x="131445" y="120268"/>
                </a:lnTo>
                <a:lnTo>
                  <a:pt x="126873" y="115315"/>
                </a:lnTo>
                <a:lnTo>
                  <a:pt x="121793" y="111125"/>
                </a:lnTo>
                <a:lnTo>
                  <a:pt x="115950" y="107568"/>
                </a:lnTo>
                <a:lnTo>
                  <a:pt x="110236" y="104139"/>
                </a:lnTo>
                <a:lnTo>
                  <a:pt x="104394" y="100964"/>
                </a:lnTo>
                <a:lnTo>
                  <a:pt x="98298" y="98170"/>
                </a:lnTo>
                <a:lnTo>
                  <a:pt x="92329" y="95376"/>
                </a:lnTo>
                <a:lnTo>
                  <a:pt x="86360" y="92710"/>
                </a:lnTo>
                <a:lnTo>
                  <a:pt x="80645" y="90297"/>
                </a:lnTo>
                <a:lnTo>
                  <a:pt x="74803" y="87756"/>
                </a:lnTo>
                <a:lnTo>
                  <a:pt x="69723" y="85089"/>
                </a:lnTo>
                <a:lnTo>
                  <a:pt x="65150" y="82295"/>
                </a:lnTo>
                <a:lnTo>
                  <a:pt x="60579" y="79501"/>
                </a:lnTo>
                <a:lnTo>
                  <a:pt x="56896" y="76200"/>
                </a:lnTo>
                <a:lnTo>
                  <a:pt x="54229" y="72643"/>
                </a:lnTo>
                <a:lnTo>
                  <a:pt x="51435" y="68961"/>
                </a:lnTo>
                <a:lnTo>
                  <a:pt x="50164" y="64642"/>
                </a:lnTo>
                <a:lnTo>
                  <a:pt x="50164" y="56261"/>
                </a:lnTo>
                <a:lnTo>
                  <a:pt x="50673" y="53086"/>
                </a:lnTo>
                <a:lnTo>
                  <a:pt x="51943" y="50164"/>
                </a:lnTo>
                <a:lnTo>
                  <a:pt x="53212" y="47116"/>
                </a:lnTo>
                <a:lnTo>
                  <a:pt x="54991" y="44576"/>
                </a:lnTo>
                <a:lnTo>
                  <a:pt x="59944" y="40258"/>
                </a:lnTo>
                <a:lnTo>
                  <a:pt x="63119" y="38607"/>
                </a:lnTo>
                <a:lnTo>
                  <a:pt x="66801" y="37337"/>
                </a:lnTo>
                <a:lnTo>
                  <a:pt x="70485" y="36194"/>
                </a:lnTo>
                <a:lnTo>
                  <a:pt x="74803" y="35560"/>
                </a:lnTo>
                <a:lnTo>
                  <a:pt x="86106" y="35560"/>
                </a:lnTo>
                <a:lnTo>
                  <a:pt x="91948" y="36322"/>
                </a:lnTo>
                <a:lnTo>
                  <a:pt x="97282" y="37973"/>
                </a:lnTo>
                <a:lnTo>
                  <a:pt x="102616" y="39497"/>
                </a:lnTo>
                <a:lnTo>
                  <a:pt x="107314" y="41148"/>
                </a:lnTo>
                <a:lnTo>
                  <a:pt x="111379" y="43052"/>
                </a:lnTo>
                <a:lnTo>
                  <a:pt x="115316" y="44957"/>
                </a:lnTo>
                <a:lnTo>
                  <a:pt x="118745" y="46736"/>
                </a:lnTo>
                <a:lnTo>
                  <a:pt x="121538" y="48387"/>
                </a:lnTo>
                <a:lnTo>
                  <a:pt x="124333" y="50037"/>
                </a:lnTo>
                <a:lnTo>
                  <a:pt x="127635" y="50800"/>
                </a:lnTo>
                <a:lnTo>
                  <a:pt x="131445" y="49149"/>
                </a:lnTo>
                <a:lnTo>
                  <a:pt x="132334" y="46481"/>
                </a:lnTo>
                <a:lnTo>
                  <a:pt x="133096" y="43052"/>
                </a:lnTo>
                <a:lnTo>
                  <a:pt x="133476" y="38480"/>
                </a:lnTo>
                <a:lnTo>
                  <a:pt x="133476" y="26797"/>
                </a:lnTo>
                <a:lnTo>
                  <a:pt x="133223" y="22732"/>
                </a:lnTo>
                <a:lnTo>
                  <a:pt x="132714" y="19685"/>
                </a:lnTo>
                <a:lnTo>
                  <a:pt x="131699" y="16510"/>
                </a:lnTo>
                <a:lnTo>
                  <a:pt x="129412" y="13588"/>
                </a:lnTo>
                <a:lnTo>
                  <a:pt x="125857" y="10922"/>
                </a:lnTo>
                <a:lnTo>
                  <a:pt x="122300" y="9270"/>
                </a:lnTo>
                <a:lnTo>
                  <a:pt x="118618" y="7492"/>
                </a:lnTo>
                <a:lnTo>
                  <a:pt x="114554" y="5968"/>
                </a:lnTo>
                <a:lnTo>
                  <a:pt x="109982" y="4572"/>
                </a:lnTo>
                <a:lnTo>
                  <a:pt x="105283" y="3175"/>
                </a:lnTo>
                <a:lnTo>
                  <a:pt x="100330" y="2031"/>
                </a:lnTo>
                <a:lnTo>
                  <a:pt x="94996" y="1269"/>
                </a:lnTo>
                <a:lnTo>
                  <a:pt x="89662" y="380"/>
                </a:lnTo>
                <a:lnTo>
                  <a:pt x="84455" y="0"/>
                </a:lnTo>
                <a:lnTo>
                  <a:pt x="74869" y="80"/>
                </a:lnTo>
                <a:lnTo>
                  <a:pt x="62067" y="13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565265" y="1440434"/>
            <a:ext cx="10794" cy="70114"/>
          </a:xfrm>
          <a:custGeom>
            <a:avLst/>
            <a:gdLst/>
            <a:ahLst/>
            <a:cxnLst/>
            <a:rect l="l" t="t" r="r" b="b"/>
            <a:pathLst>
              <a:path w="10794" h="70114">
                <a:moveTo>
                  <a:pt x="9721" y="70114"/>
                </a:moveTo>
                <a:lnTo>
                  <a:pt x="10794" y="27812"/>
                </a:lnTo>
                <a:lnTo>
                  <a:pt x="7874" y="23113"/>
                </a:lnTo>
                <a:lnTo>
                  <a:pt x="5079" y="18287"/>
                </a:lnTo>
                <a:lnTo>
                  <a:pt x="3048" y="12826"/>
                </a:lnTo>
                <a:lnTo>
                  <a:pt x="1777" y="6350"/>
                </a:lnTo>
                <a:lnTo>
                  <a:pt x="507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520180" y="1338834"/>
            <a:ext cx="165862" cy="174498"/>
          </a:xfrm>
          <a:custGeom>
            <a:avLst/>
            <a:gdLst/>
            <a:ahLst/>
            <a:cxnLst/>
            <a:rect l="l" t="t" r="r" b="b"/>
            <a:pathLst>
              <a:path w="165862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2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2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5" y="168782"/>
                </a:lnTo>
                <a:lnTo>
                  <a:pt x="45593" y="101600"/>
                </a:lnTo>
                <a:lnTo>
                  <a:pt x="44958" y="94487"/>
                </a:lnTo>
                <a:lnTo>
                  <a:pt x="44958" y="78739"/>
                </a:lnTo>
                <a:lnTo>
                  <a:pt x="45720" y="71374"/>
                </a:lnTo>
                <a:lnTo>
                  <a:pt x="47244" y="64896"/>
                </a:lnTo>
                <a:lnTo>
                  <a:pt x="48895" y="58546"/>
                </a:lnTo>
                <a:lnTo>
                  <a:pt x="51180" y="53086"/>
                </a:lnTo>
                <a:lnTo>
                  <a:pt x="54355" y="48513"/>
                </a:lnTo>
                <a:lnTo>
                  <a:pt x="57403" y="43941"/>
                </a:lnTo>
                <a:lnTo>
                  <a:pt x="61468" y="40512"/>
                </a:lnTo>
                <a:lnTo>
                  <a:pt x="66294" y="38100"/>
                </a:lnTo>
                <a:lnTo>
                  <a:pt x="71120" y="35687"/>
                </a:lnTo>
                <a:lnTo>
                  <a:pt x="76835" y="34543"/>
                </a:lnTo>
                <a:lnTo>
                  <a:pt x="90550" y="34543"/>
                </a:lnTo>
                <a:lnTo>
                  <a:pt x="96647" y="35813"/>
                </a:lnTo>
                <a:lnTo>
                  <a:pt x="101346" y="38480"/>
                </a:lnTo>
                <a:lnTo>
                  <a:pt x="106172" y="41148"/>
                </a:lnTo>
                <a:lnTo>
                  <a:pt x="109981" y="44830"/>
                </a:lnTo>
                <a:lnTo>
                  <a:pt x="112902" y="49656"/>
                </a:lnTo>
                <a:lnTo>
                  <a:pt x="115824" y="54355"/>
                </a:lnTo>
                <a:lnTo>
                  <a:pt x="117855" y="59943"/>
                </a:lnTo>
                <a:lnTo>
                  <a:pt x="119125" y="66293"/>
                </a:lnTo>
                <a:lnTo>
                  <a:pt x="120269" y="72770"/>
                </a:lnTo>
                <a:lnTo>
                  <a:pt x="120903" y="79755"/>
                </a:lnTo>
                <a:lnTo>
                  <a:pt x="120903" y="95630"/>
                </a:lnTo>
                <a:lnTo>
                  <a:pt x="120142" y="102869"/>
                </a:lnTo>
                <a:lnTo>
                  <a:pt x="118618" y="109346"/>
                </a:lnTo>
                <a:lnTo>
                  <a:pt x="117094" y="115824"/>
                </a:lnTo>
                <a:lnTo>
                  <a:pt x="114808" y="121285"/>
                </a:lnTo>
                <a:lnTo>
                  <a:pt x="111760" y="125729"/>
                </a:lnTo>
                <a:lnTo>
                  <a:pt x="108585" y="130301"/>
                </a:lnTo>
                <a:lnTo>
                  <a:pt x="104648" y="133730"/>
                </a:lnTo>
                <a:lnTo>
                  <a:pt x="99695" y="136016"/>
                </a:lnTo>
                <a:lnTo>
                  <a:pt x="94869" y="138429"/>
                </a:lnTo>
                <a:lnTo>
                  <a:pt x="89153" y="139573"/>
                </a:lnTo>
                <a:lnTo>
                  <a:pt x="75438" y="139573"/>
                </a:lnTo>
                <a:lnTo>
                  <a:pt x="69469" y="138302"/>
                </a:lnTo>
                <a:lnTo>
                  <a:pt x="64516" y="135762"/>
                </a:lnTo>
                <a:lnTo>
                  <a:pt x="59690" y="133095"/>
                </a:lnTo>
                <a:lnTo>
                  <a:pt x="55879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5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4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79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4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2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9" y="49149"/>
                </a:lnTo>
                <a:lnTo>
                  <a:pt x="153518" y="32115"/>
                </a:lnTo>
                <a:lnTo>
                  <a:pt x="146176" y="22225"/>
                </a:lnTo>
                <a:lnTo>
                  <a:pt x="132792" y="11355"/>
                </a:lnTo>
                <a:lnTo>
                  <a:pt x="120903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6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9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4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839458" y="1302892"/>
            <a:ext cx="29718" cy="172212"/>
          </a:xfrm>
          <a:custGeom>
            <a:avLst/>
            <a:gdLst/>
            <a:ahLst/>
            <a:cxnLst/>
            <a:rect l="l" t="t" r="r" b="b"/>
            <a:pathLst>
              <a:path w="29718" h="172212">
                <a:moveTo>
                  <a:pt x="26162" y="2286"/>
                </a:moveTo>
                <a:lnTo>
                  <a:pt x="25273" y="5461"/>
                </a:lnTo>
                <a:lnTo>
                  <a:pt x="25273" y="40005"/>
                </a:lnTo>
                <a:lnTo>
                  <a:pt x="6858" y="40005"/>
                </a:lnTo>
                <a:lnTo>
                  <a:pt x="3810" y="40767"/>
                </a:lnTo>
                <a:lnTo>
                  <a:pt x="1650" y="43687"/>
                </a:lnTo>
                <a:lnTo>
                  <a:pt x="635" y="46862"/>
                </a:lnTo>
                <a:lnTo>
                  <a:pt x="126" y="51435"/>
                </a:lnTo>
                <a:lnTo>
                  <a:pt x="0" y="64008"/>
                </a:lnTo>
                <a:lnTo>
                  <a:pt x="508" y="68580"/>
                </a:lnTo>
                <a:lnTo>
                  <a:pt x="1650" y="71247"/>
                </a:lnTo>
                <a:lnTo>
                  <a:pt x="2794" y="73914"/>
                </a:lnTo>
                <a:lnTo>
                  <a:pt x="6731" y="75311"/>
                </a:lnTo>
                <a:lnTo>
                  <a:pt x="25273" y="75311"/>
                </a:lnTo>
                <a:lnTo>
                  <a:pt x="25273" y="164084"/>
                </a:lnTo>
                <a:lnTo>
                  <a:pt x="26289" y="172212"/>
                </a:lnTo>
                <a:lnTo>
                  <a:pt x="29718" y="0"/>
                </a:lnTo>
                <a:lnTo>
                  <a:pt x="26162" y="22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865747" y="1301241"/>
            <a:ext cx="83057" cy="211582"/>
          </a:xfrm>
          <a:custGeom>
            <a:avLst/>
            <a:gdLst/>
            <a:ahLst/>
            <a:cxnLst/>
            <a:rect l="l" t="t" r="r" b="b"/>
            <a:pathLst>
              <a:path w="83057" h="211582">
                <a:moveTo>
                  <a:pt x="83057" y="59309"/>
                </a:moveTo>
                <a:lnTo>
                  <a:pt x="82930" y="53086"/>
                </a:lnTo>
                <a:lnTo>
                  <a:pt x="82296" y="48513"/>
                </a:lnTo>
                <a:lnTo>
                  <a:pt x="81279" y="45338"/>
                </a:lnTo>
                <a:lnTo>
                  <a:pt x="79121" y="42418"/>
                </a:lnTo>
                <a:lnTo>
                  <a:pt x="76073" y="41656"/>
                </a:lnTo>
                <a:lnTo>
                  <a:pt x="42545" y="41656"/>
                </a:lnTo>
                <a:lnTo>
                  <a:pt x="42545" y="5969"/>
                </a:lnTo>
                <a:lnTo>
                  <a:pt x="40767" y="3048"/>
                </a:lnTo>
                <a:lnTo>
                  <a:pt x="37973" y="1650"/>
                </a:lnTo>
                <a:lnTo>
                  <a:pt x="34162" y="508"/>
                </a:lnTo>
                <a:lnTo>
                  <a:pt x="31242" y="254"/>
                </a:lnTo>
                <a:lnTo>
                  <a:pt x="28448" y="0"/>
                </a:lnTo>
                <a:lnTo>
                  <a:pt x="12953" y="0"/>
                </a:lnTo>
                <a:lnTo>
                  <a:pt x="10159" y="254"/>
                </a:lnTo>
                <a:lnTo>
                  <a:pt x="7366" y="508"/>
                </a:lnTo>
                <a:lnTo>
                  <a:pt x="3428" y="1650"/>
                </a:lnTo>
                <a:lnTo>
                  <a:pt x="0" y="173862"/>
                </a:lnTo>
                <a:lnTo>
                  <a:pt x="1904" y="180848"/>
                </a:lnTo>
                <a:lnTo>
                  <a:pt x="3936" y="187833"/>
                </a:lnTo>
                <a:lnTo>
                  <a:pt x="11049" y="198120"/>
                </a:lnTo>
                <a:lnTo>
                  <a:pt x="20574" y="205994"/>
                </a:lnTo>
                <a:lnTo>
                  <a:pt x="33274" y="210438"/>
                </a:lnTo>
                <a:lnTo>
                  <a:pt x="40767" y="211582"/>
                </a:lnTo>
                <a:lnTo>
                  <a:pt x="52704" y="211582"/>
                </a:lnTo>
                <a:lnTo>
                  <a:pt x="55879" y="211328"/>
                </a:lnTo>
                <a:lnTo>
                  <a:pt x="59054" y="210947"/>
                </a:lnTo>
                <a:lnTo>
                  <a:pt x="62229" y="210693"/>
                </a:lnTo>
                <a:lnTo>
                  <a:pt x="65150" y="210185"/>
                </a:lnTo>
                <a:lnTo>
                  <a:pt x="67945" y="209550"/>
                </a:lnTo>
                <a:lnTo>
                  <a:pt x="70611" y="208915"/>
                </a:lnTo>
                <a:lnTo>
                  <a:pt x="73025" y="208153"/>
                </a:lnTo>
                <a:lnTo>
                  <a:pt x="76961" y="206375"/>
                </a:lnTo>
                <a:lnTo>
                  <a:pt x="79628" y="204343"/>
                </a:lnTo>
                <a:lnTo>
                  <a:pt x="81406" y="201295"/>
                </a:lnTo>
                <a:lnTo>
                  <a:pt x="82042" y="198628"/>
                </a:lnTo>
                <a:lnTo>
                  <a:pt x="82676" y="195834"/>
                </a:lnTo>
                <a:lnTo>
                  <a:pt x="83057" y="192024"/>
                </a:lnTo>
                <a:lnTo>
                  <a:pt x="82930" y="180975"/>
                </a:lnTo>
                <a:lnTo>
                  <a:pt x="82676" y="178943"/>
                </a:lnTo>
                <a:lnTo>
                  <a:pt x="82042" y="175260"/>
                </a:lnTo>
                <a:lnTo>
                  <a:pt x="80136" y="171577"/>
                </a:lnTo>
                <a:lnTo>
                  <a:pt x="77343" y="170942"/>
                </a:lnTo>
                <a:lnTo>
                  <a:pt x="74549" y="171958"/>
                </a:lnTo>
                <a:lnTo>
                  <a:pt x="71881" y="172974"/>
                </a:lnTo>
                <a:lnTo>
                  <a:pt x="68833" y="173990"/>
                </a:lnTo>
                <a:lnTo>
                  <a:pt x="65024" y="174752"/>
                </a:lnTo>
                <a:lnTo>
                  <a:pt x="53848" y="174879"/>
                </a:lnTo>
                <a:lnTo>
                  <a:pt x="49149" y="172847"/>
                </a:lnTo>
                <a:lnTo>
                  <a:pt x="46481" y="168656"/>
                </a:lnTo>
                <a:lnTo>
                  <a:pt x="43814" y="164337"/>
                </a:lnTo>
                <a:lnTo>
                  <a:pt x="42545" y="158115"/>
                </a:lnTo>
                <a:lnTo>
                  <a:pt x="42545" y="76962"/>
                </a:lnTo>
                <a:lnTo>
                  <a:pt x="76326" y="76962"/>
                </a:lnTo>
                <a:lnTo>
                  <a:pt x="80136" y="75565"/>
                </a:lnTo>
                <a:lnTo>
                  <a:pt x="81279" y="72898"/>
                </a:lnTo>
                <a:lnTo>
                  <a:pt x="82423" y="70231"/>
                </a:lnTo>
                <a:lnTo>
                  <a:pt x="83057" y="65659"/>
                </a:lnTo>
                <a:lnTo>
                  <a:pt x="83057" y="593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967093" y="1338834"/>
            <a:ext cx="144652" cy="174498"/>
          </a:xfrm>
          <a:custGeom>
            <a:avLst/>
            <a:gdLst/>
            <a:ahLst/>
            <a:cxnLst/>
            <a:rect l="l" t="t" r="r" b="b"/>
            <a:pathLst>
              <a:path w="144652" h="174498">
                <a:moveTo>
                  <a:pt x="70164" y="361"/>
                </a:moveTo>
                <a:lnTo>
                  <a:pt x="57481" y="2356"/>
                </a:lnTo>
                <a:lnTo>
                  <a:pt x="45847" y="6095"/>
                </a:lnTo>
                <a:lnTo>
                  <a:pt x="46862" y="54863"/>
                </a:lnTo>
                <a:lnTo>
                  <a:pt x="48386" y="50164"/>
                </a:lnTo>
                <a:lnTo>
                  <a:pt x="50418" y="45974"/>
                </a:lnTo>
                <a:lnTo>
                  <a:pt x="53212" y="42417"/>
                </a:lnTo>
                <a:lnTo>
                  <a:pt x="55879" y="38862"/>
                </a:lnTo>
                <a:lnTo>
                  <a:pt x="59308" y="36067"/>
                </a:lnTo>
                <a:lnTo>
                  <a:pt x="63373" y="34036"/>
                </a:lnTo>
                <a:lnTo>
                  <a:pt x="67436" y="31876"/>
                </a:lnTo>
                <a:lnTo>
                  <a:pt x="72262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4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0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4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3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79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0" y="153415"/>
                </a:lnTo>
                <a:lnTo>
                  <a:pt x="34482" y="163948"/>
                </a:lnTo>
                <a:lnTo>
                  <a:pt x="46608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6" y="174498"/>
                </a:lnTo>
                <a:lnTo>
                  <a:pt x="90297" y="174498"/>
                </a:lnTo>
                <a:lnTo>
                  <a:pt x="97535" y="173989"/>
                </a:lnTo>
                <a:lnTo>
                  <a:pt x="104266" y="172974"/>
                </a:lnTo>
                <a:lnTo>
                  <a:pt x="110871" y="171957"/>
                </a:lnTo>
                <a:lnTo>
                  <a:pt x="116839" y="170814"/>
                </a:lnTo>
                <a:lnTo>
                  <a:pt x="122047" y="169544"/>
                </a:lnTo>
                <a:lnTo>
                  <a:pt x="127253" y="168148"/>
                </a:lnTo>
                <a:lnTo>
                  <a:pt x="134874" y="165480"/>
                </a:lnTo>
                <a:lnTo>
                  <a:pt x="138302" y="164083"/>
                </a:lnTo>
                <a:lnTo>
                  <a:pt x="140334" y="162940"/>
                </a:lnTo>
                <a:lnTo>
                  <a:pt x="142875" y="159638"/>
                </a:lnTo>
                <a:lnTo>
                  <a:pt x="143890" y="156463"/>
                </a:lnTo>
                <a:lnTo>
                  <a:pt x="144272" y="153669"/>
                </a:lnTo>
                <a:lnTo>
                  <a:pt x="144525" y="149987"/>
                </a:lnTo>
                <a:lnTo>
                  <a:pt x="144652" y="142493"/>
                </a:lnTo>
                <a:lnTo>
                  <a:pt x="144399" y="138175"/>
                </a:lnTo>
                <a:lnTo>
                  <a:pt x="143890" y="134746"/>
                </a:lnTo>
                <a:lnTo>
                  <a:pt x="141731" y="131571"/>
                </a:lnTo>
                <a:lnTo>
                  <a:pt x="139064" y="130937"/>
                </a:lnTo>
                <a:lnTo>
                  <a:pt x="135127" y="131444"/>
                </a:lnTo>
                <a:lnTo>
                  <a:pt x="132333" y="132587"/>
                </a:lnTo>
                <a:lnTo>
                  <a:pt x="129539" y="133730"/>
                </a:lnTo>
                <a:lnTo>
                  <a:pt x="125983" y="134874"/>
                </a:lnTo>
                <a:lnTo>
                  <a:pt x="121792" y="136270"/>
                </a:lnTo>
                <a:lnTo>
                  <a:pt x="117601" y="137540"/>
                </a:lnTo>
                <a:lnTo>
                  <a:pt x="112649" y="138811"/>
                </a:lnTo>
                <a:lnTo>
                  <a:pt x="106806" y="139826"/>
                </a:lnTo>
                <a:lnTo>
                  <a:pt x="101091" y="140969"/>
                </a:lnTo>
                <a:lnTo>
                  <a:pt x="94360" y="141477"/>
                </a:lnTo>
                <a:lnTo>
                  <a:pt x="79248" y="141477"/>
                </a:lnTo>
                <a:lnTo>
                  <a:pt x="72771" y="140588"/>
                </a:lnTo>
                <a:lnTo>
                  <a:pt x="67436" y="138556"/>
                </a:lnTo>
                <a:lnTo>
                  <a:pt x="61975" y="136651"/>
                </a:lnTo>
                <a:lnTo>
                  <a:pt x="57657" y="133730"/>
                </a:lnTo>
                <a:lnTo>
                  <a:pt x="54228" y="129920"/>
                </a:lnTo>
                <a:lnTo>
                  <a:pt x="50800" y="126237"/>
                </a:lnTo>
                <a:lnTo>
                  <a:pt x="48259" y="121665"/>
                </a:lnTo>
                <a:lnTo>
                  <a:pt x="46735" y="116331"/>
                </a:lnTo>
                <a:lnTo>
                  <a:pt x="45211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8" y="98298"/>
                </a:lnTo>
                <a:lnTo>
                  <a:pt x="141916" y="31818"/>
                </a:lnTo>
                <a:lnTo>
                  <a:pt x="134747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0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6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008149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109009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154418" y="1338834"/>
            <a:ext cx="147700" cy="171323"/>
          </a:xfrm>
          <a:custGeom>
            <a:avLst/>
            <a:gdLst/>
            <a:ahLst/>
            <a:cxnLst/>
            <a:rect l="l" t="t" r="r" b="b"/>
            <a:pathLst>
              <a:path w="147700" h="171323">
                <a:moveTo>
                  <a:pt x="124840" y="8636"/>
                </a:moveTo>
                <a:lnTo>
                  <a:pt x="117601" y="5206"/>
                </a:lnTo>
                <a:lnTo>
                  <a:pt x="116281" y="4598"/>
                </a:lnTo>
                <a:lnTo>
                  <a:pt x="104801" y="1162"/>
                </a:lnTo>
                <a:lnTo>
                  <a:pt x="91058" y="0"/>
                </a:lnTo>
                <a:lnTo>
                  <a:pt x="87879" y="83"/>
                </a:lnTo>
                <a:lnTo>
                  <a:pt x="75408" y="2135"/>
                </a:lnTo>
                <a:lnTo>
                  <a:pt x="63373" y="6985"/>
                </a:lnTo>
                <a:lnTo>
                  <a:pt x="57115" y="10660"/>
                </a:lnTo>
                <a:lnTo>
                  <a:pt x="47158" y="18220"/>
                </a:lnTo>
                <a:lnTo>
                  <a:pt x="37337" y="27812"/>
                </a:lnTo>
                <a:lnTo>
                  <a:pt x="37337" y="9905"/>
                </a:lnTo>
                <a:lnTo>
                  <a:pt x="33527" y="4699"/>
                </a:lnTo>
                <a:lnTo>
                  <a:pt x="25526" y="3175"/>
                </a:lnTo>
                <a:lnTo>
                  <a:pt x="22478" y="2920"/>
                </a:lnTo>
                <a:lnTo>
                  <a:pt x="15112" y="2920"/>
                </a:lnTo>
                <a:lnTo>
                  <a:pt x="7492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7" y="168528"/>
                </a:lnTo>
                <a:lnTo>
                  <a:pt x="4572" y="169799"/>
                </a:lnTo>
                <a:lnTo>
                  <a:pt x="8508" y="170814"/>
                </a:lnTo>
                <a:lnTo>
                  <a:pt x="11302" y="171068"/>
                </a:lnTo>
                <a:lnTo>
                  <a:pt x="14097" y="171323"/>
                </a:lnTo>
                <a:lnTo>
                  <a:pt x="29717" y="171323"/>
                </a:lnTo>
                <a:lnTo>
                  <a:pt x="32384" y="171068"/>
                </a:lnTo>
                <a:lnTo>
                  <a:pt x="35178" y="170814"/>
                </a:lnTo>
                <a:lnTo>
                  <a:pt x="39115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1721"/>
                </a:lnTo>
                <a:lnTo>
                  <a:pt x="49783" y="53975"/>
                </a:lnTo>
                <a:lnTo>
                  <a:pt x="55752" y="48132"/>
                </a:lnTo>
                <a:lnTo>
                  <a:pt x="61340" y="44068"/>
                </a:lnTo>
                <a:lnTo>
                  <a:pt x="67055" y="40004"/>
                </a:lnTo>
                <a:lnTo>
                  <a:pt x="72643" y="37973"/>
                </a:lnTo>
                <a:lnTo>
                  <a:pt x="82550" y="37973"/>
                </a:lnTo>
                <a:lnTo>
                  <a:pt x="86486" y="38862"/>
                </a:lnTo>
                <a:lnTo>
                  <a:pt x="89788" y="40512"/>
                </a:lnTo>
                <a:lnTo>
                  <a:pt x="93090" y="42163"/>
                </a:lnTo>
                <a:lnTo>
                  <a:pt x="95757" y="44576"/>
                </a:lnTo>
                <a:lnTo>
                  <a:pt x="97789" y="47625"/>
                </a:lnTo>
                <a:lnTo>
                  <a:pt x="99949" y="50673"/>
                </a:lnTo>
                <a:lnTo>
                  <a:pt x="101473" y="54355"/>
                </a:lnTo>
                <a:lnTo>
                  <a:pt x="102615" y="58674"/>
                </a:lnTo>
                <a:lnTo>
                  <a:pt x="103631" y="62864"/>
                </a:lnTo>
                <a:lnTo>
                  <a:pt x="104266" y="68833"/>
                </a:lnTo>
                <a:lnTo>
                  <a:pt x="104266" y="165735"/>
                </a:lnTo>
                <a:lnTo>
                  <a:pt x="105917" y="168528"/>
                </a:lnTo>
                <a:lnTo>
                  <a:pt x="108711" y="169799"/>
                </a:lnTo>
                <a:lnTo>
                  <a:pt x="112522" y="170814"/>
                </a:lnTo>
                <a:lnTo>
                  <a:pt x="115442" y="171068"/>
                </a:lnTo>
                <a:lnTo>
                  <a:pt x="118236" y="171323"/>
                </a:lnTo>
                <a:lnTo>
                  <a:pt x="133730" y="171323"/>
                </a:lnTo>
                <a:lnTo>
                  <a:pt x="136525" y="171068"/>
                </a:lnTo>
                <a:lnTo>
                  <a:pt x="139446" y="170814"/>
                </a:lnTo>
                <a:lnTo>
                  <a:pt x="143255" y="169799"/>
                </a:lnTo>
                <a:lnTo>
                  <a:pt x="146684" y="167639"/>
                </a:lnTo>
                <a:lnTo>
                  <a:pt x="147700" y="164591"/>
                </a:lnTo>
                <a:lnTo>
                  <a:pt x="147659" y="64983"/>
                </a:lnTo>
                <a:lnTo>
                  <a:pt x="146814" y="51678"/>
                </a:lnTo>
                <a:lnTo>
                  <a:pt x="144779" y="40258"/>
                </a:lnTo>
                <a:lnTo>
                  <a:pt x="142875" y="32257"/>
                </a:lnTo>
                <a:lnTo>
                  <a:pt x="139573" y="25273"/>
                </a:lnTo>
                <a:lnTo>
                  <a:pt x="135127" y="19303"/>
                </a:lnTo>
                <a:lnTo>
                  <a:pt x="130682" y="13462"/>
                </a:lnTo>
                <a:lnTo>
                  <a:pt x="124840" y="8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44918" y="1341754"/>
            <a:ext cx="43687" cy="168402"/>
          </a:xfrm>
          <a:custGeom>
            <a:avLst/>
            <a:gdLst/>
            <a:ahLst/>
            <a:cxnLst/>
            <a:rect l="l" t="t" r="r" b="b"/>
            <a:pathLst>
              <a:path w="43687" h="168402">
                <a:moveTo>
                  <a:pt x="1777" y="165608"/>
                </a:moveTo>
                <a:lnTo>
                  <a:pt x="4572" y="166878"/>
                </a:lnTo>
                <a:lnTo>
                  <a:pt x="8508" y="167894"/>
                </a:lnTo>
                <a:lnTo>
                  <a:pt x="11302" y="168148"/>
                </a:lnTo>
                <a:lnTo>
                  <a:pt x="14097" y="168402"/>
                </a:lnTo>
                <a:lnTo>
                  <a:pt x="29717" y="168402"/>
                </a:lnTo>
                <a:lnTo>
                  <a:pt x="32384" y="168148"/>
                </a:lnTo>
                <a:lnTo>
                  <a:pt x="35178" y="167894"/>
                </a:lnTo>
                <a:lnTo>
                  <a:pt x="39115" y="166878"/>
                </a:lnTo>
                <a:lnTo>
                  <a:pt x="42672" y="164719"/>
                </a:lnTo>
                <a:lnTo>
                  <a:pt x="43687" y="161671"/>
                </a:lnTo>
                <a:lnTo>
                  <a:pt x="43687" y="6223"/>
                </a:lnTo>
                <a:lnTo>
                  <a:pt x="42036" y="3429"/>
                </a:lnTo>
                <a:lnTo>
                  <a:pt x="39115" y="2032"/>
                </a:lnTo>
                <a:lnTo>
                  <a:pt x="35178" y="889"/>
                </a:lnTo>
                <a:lnTo>
                  <a:pt x="32384" y="635"/>
                </a:lnTo>
                <a:lnTo>
                  <a:pt x="29717" y="254"/>
                </a:lnTo>
                <a:lnTo>
                  <a:pt x="26161" y="0"/>
                </a:lnTo>
                <a:lnTo>
                  <a:pt x="17525" y="0"/>
                </a:lnTo>
                <a:lnTo>
                  <a:pt x="14097" y="254"/>
                </a:lnTo>
                <a:lnTo>
                  <a:pt x="11302" y="635"/>
                </a:lnTo>
                <a:lnTo>
                  <a:pt x="8508" y="889"/>
                </a:lnTo>
                <a:lnTo>
                  <a:pt x="4572" y="2032"/>
                </a:lnTo>
                <a:lnTo>
                  <a:pt x="1015" y="4318"/>
                </a:lnTo>
                <a:lnTo>
                  <a:pt x="0" y="7366"/>
                </a:lnTo>
                <a:lnTo>
                  <a:pt x="0" y="162814"/>
                </a:lnTo>
                <a:lnTo>
                  <a:pt x="1777" y="165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341616" y="1273810"/>
            <a:ext cx="50291" cy="45847"/>
          </a:xfrm>
          <a:custGeom>
            <a:avLst/>
            <a:gdLst/>
            <a:ahLst/>
            <a:cxnLst/>
            <a:rect l="l" t="t" r="r" b="b"/>
            <a:pathLst>
              <a:path w="50291" h="45847">
                <a:moveTo>
                  <a:pt x="50291" y="22605"/>
                </a:moveTo>
                <a:lnTo>
                  <a:pt x="50291" y="14097"/>
                </a:lnTo>
                <a:lnTo>
                  <a:pt x="48513" y="8254"/>
                </a:lnTo>
                <a:lnTo>
                  <a:pt x="45084" y="4952"/>
                </a:lnTo>
                <a:lnTo>
                  <a:pt x="41655" y="1650"/>
                </a:lnTo>
                <a:lnTo>
                  <a:pt x="35051" y="0"/>
                </a:lnTo>
                <a:lnTo>
                  <a:pt x="15493" y="0"/>
                </a:lnTo>
                <a:lnTo>
                  <a:pt x="8889" y="1777"/>
                </a:lnTo>
                <a:lnTo>
                  <a:pt x="5333" y="5206"/>
                </a:lnTo>
                <a:lnTo>
                  <a:pt x="1777" y="8509"/>
                </a:lnTo>
                <a:lnTo>
                  <a:pt x="0" y="14604"/>
                </a:lnTo>
                <a:lnTo>
                  <a:pt x="0" y="31876"/>
                </a:lnTo>
                <a:lnTo>
                  <a:pt x="1777" y="37718"/>
                </a:lnTo>
                <a:lnTo>
                  <a:pt x="5079" y="40893"/>
                </a:lnTo>
                <a:lnTo>
                  <a:pt x="8508" y="44195"/>
                </a:lnTo>
                <a:lnTo>
                  <a:pt x="15112" y="45847"/>
                </a:lnTo>
                <a:lnTo>
                  <a:pt x="34670" y="45847"/>
                </a:lnTo>
                <a:lnTo>
                  <a:pt x="41401" y="44068"/>
                </a:lnTo>
                <a:lnTo>
                  <a:pt x="44957" y="40766"/>
                </a:lnTo>
                <a:lnTo>
                  <a:pt x="48513" y="37464"/>
                </a:lnTo>
                <a:lnTo>
                  <a:pt x="50291" y="31368"/>
                </a:lnTo>
                <a:lnTo>
                  <a:pt x="50291" y="2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477379" y="1459991"/>
            <a:ext cx="21336" cy="46990"/>
          </a:xfrm>
          <a:custGeom>
            <a:avLst/>
            <a:gdLst/>
            <a:ahLst/>
            <a:cxnLst/>
            <a:rect l="l" t="t" r="r" b="b"/>
            <a:pathLst>
              <a:path w="21336" h="46990">
                <a:moveTo>
                  <a:pt x="0" y="35433"/>
                </a:moveTo>
                <a:lnTo>
                  <a:pt x="3937" y="38735"/>
                </a:lnTo>
                <a:lnTo>
                  <a:pt x="7874" y="42037"/>
                </a:lnTo>
                <a:lnTo>
                  <a:pt x="11938" y="44831"/>
                </a:lnTo>
                <a:lnTo>
                  <a:pt x="16001" y="46990"/>
                </a:lnTo>
                <a:lnTo>
                  <a:pt x="21336" y="14097"/>
                </a:lnTo>
                <a:lnTo>
                  <a:pt x="15748" y="10033"/>
                </a:lnTo>
                <a:lnTo>
                  <a:pt x="10160" y="5969"/>
                </a:lnTo>
                <a:lnTo>
                  <a:pt x="4191" y="0"/>
                </a:lnTo>
                <a:lnTo>
                  <a:pt x="0" y="354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622285" y="1267967"/>
            <a:ext cx="43688" cy="242189"/>
          </a:xfrm>
          <a:custGeom>
            <a:avLst/>
            <a:gdLst/>
            <a:ahLst/>
            <a:cxnLst/>
            <a:rect l="l" t="t" r="r" b="b"/>
            <a:pathLst>
              <a:path w="43688" h="242189">
                <a:moveTo>
                  <a:pt x="1778" y="239395"/>
                </a:moveTo>
                <a:lnTo>
                  <a:pt x="4572" y="240665"/>
                </a:lnTo>
                <a:lnTo>
                  <a:pt x="8509" y="241681"/>
                </a:lnTo>
                <a:lnTo>
                  <a:pt x="11303" y="241935"/>
                </a:lnTo>
                <a:lnTo>
                  <a:pt x="14097" y="242189"/>
                </a:lnTo>
                <a:lnTo>
                  <a:pt x="29718" y="242189"/>
                </a:lnTo>
                <a:lnTo>
                  <a:pt x="32385" y="241935"/>
                </a:lnTo>
                <a:lnTo>
                  <a:pt x="35179" y="241681"/>
                </a:lnTo>
                <a:lnTo>
                  <a:pt x="39116" y="240665"/>
                </a:lnTo>
                <a:lnTo>
                  <a:pt x="42672" y="238506"/>
                </a:lnTo>
                <a:lnTo>
                  <a:pt x="43688" y="235458"/>
                </a:lnTo>
                <a:lnTo>
                  <a:pt x="43688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5" y="0"/>
                </a:lnTo>
                <a:lnTo>
                  <a:pt x="8509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8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700136" y="1338834"/>
            <a:ext cx="144653" cy="174498"/>
          </a:xfrm>
          <a:custGeom>
            <a:avLst/>
            <a:gdLst/>
            <a:ahLst/>
            <a:cxnLst/>
            <a:rect l="l" t="t" r="r" b="b"/>
            <a:pathLst>
              <a:path w="144653" h="174498">
                <a:moveTo>
                  <a:pt x="70164" y="361"/>
                </a:moveTo>
                <a:lnTo>
                  <a:pt x="57481" y="2356"/>
                </a:lnTo>
                <a:lnTo>
                  <a:pt x="45847" y="6095"/>
                </a:lnTo>
                <a:lnTo>
                  <a:pt x="46863" y="54863"/>
                </a:lnTo>
                <a:lnTo>
                  <a:pt x="48387" y="50164"/>
                </a:lnTo>
                <a:lnTo>
                  <a:pt x="50419" y="45974"/>
                </a:lnTo>
                <a:lnTo>
                  <a:pt x="53213" y="42417"/>
                </a:lnTo>
                <a:lnTo>
                  <a:pt x="55880" y="38862"/>
                </a:lnTo>
                <a:lnTo>
                  <a:pt x="59309" y="36067"/>
                </a:lnTo>
                <a:lnTo>
                  <a:pt x="63373" y="34036"/>
                </a:lnTo>
                <a:lnTo>
                  <a:pt x="67437" y="31876"/>
                </a:lnTo>
                <a:lnTo>
                  <a:pt x="72263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5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1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5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4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80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1" y="153415"/>
                </a:lnTo>
                <a:lnTo>
                  <a:pt x="34482" y="163948"/>
                </a:lnTo>
                <a:lnTo>
                  <a:pt x="46609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7" y="174498"/>
                </a:lnTo>
                <a:lnTo>
                  <a:pt x="90297" y="174498"/>
                </a:lnTo>
                <a:lnTo>
                  <a:pt x="97536" y="173989"/>
                </a:lnTo>
                <a:lnTo>
                  <a:pt x="104267" y="172974"/>
                </a:lnTo>
                <a:lnTo>
                  <a:pt x="110871" y="171957"/>
                </a:lnTo>
                <a:lnTo>
                  <a:pt x="116840" y="170814"/>
                </a:lnTo>
                <a:lnTo>
                  <a:pt x="122047" y="169544"/>
                </a:lnTo>
                <a:lnTo>
                  <a:pt x="127254" y="168148"/>
                </a:lnTo>
                <a:lnTo>
                  <a:pt x="134874" y="165480"/>
                </a:lnTo>
                <a:lnTo>
                  <a:pt x="138303" y="164083"/>
                </a:lnTo>
                <a:lnTo>
                  <a:pt x="140335" y="162940"/>
                </a:lnTo>
                <a:lnTo>
                  <a:pt x="142875" y="159638"/>
                </a:lnTo>
                <a:lnTo>
                  <a:pt x="143891" y="156463"/>
                </a:lnTo>
                <a:lnTo>
                  <a:pt x="144272" y="153669"/>
                </a:lnTo>
                <a:lnTo>
                  <a:pt x="144526" y="149987"/>
                </a:lnTo>
                <a:lnTo>
                  <a:pt x="144653" y="142493"/>
                </a:lnTo>
                <a:lnTo>
                  <a:pt x="144399" y="138175"/>
                </a:lnTo>
                <a:lnTo>
                  <a:pt x="143891" y="134746"/>
                </a:lnTo>
                <a:lnTo>
                  <a:pt x="141732" y="131571"/>
                </a:lnTo>
                <a:lnTo>
                  <a:pt x="139065" y="130937"/>
                </a:lnTo>
                <a:lnTo>
                  <a:pt x="135128" y="131444"/>
                </a:lnTo>
                <a:lnTo>
                  <a:pt x="132334" y="132587"/>
                </a:lnTo>
                <a:lnTo>
                  <a:pt x="129540" y="133730"/>
                </a:lnTo>
                <a:lnTo>
                  <a:pt x="125984" y="134874"/>
                </a:lnTo>
                <a:lnTo>
                  <a:pt x="121793" y="136270"/>
                </a:lnTo>
                <a:lnTo>
                  <a:pt x="117602" y="137540"/>
                </a:lnTo>
                <a:lnTo>
                  <a:pt x="112649" y="138811"/>
                </a:lnTo>
                <a:lnTo>
                  <a:pt x="106807" y="139826"/>
                </a:lnTo>
                <a:lnTo>
                  <a:pt x="101092" y="140969"/>
                </a:lnTo>
                <a:lnTo>
                  <a:pt x="94361" y="141477"/>
                </a:lnTo>
                <a:lnTo>
                  <a:pt x="79248" y="141477"/>
                </a:lnTo>
                <a:lnTo>
                  <a:pt x="72771" y="140588"/>
                </a:lnTo>
                <a:lnTo>
                  <a:pt x="67437" y="138556"/>
                </a:lnTo>
                <a:lnTo>
                  <a:pt x="61976" y="136651"/>
                </a:lnTo>
                <a:lnTo>
                  <a:pt x="57658" y="133730"/>
                </a:lnTo>
                <a:lnTo>
                  <a:pt x="54229" y="129920"/>
                </a:lnTo>
                <a:lnTo>
                  <a:pt x="50800" y="126237"/>
                </a:lnTo>
                <a:lnTo>
                  <a:pt x="48260" y="121665"/>
                </a:lnTo>
                <a:lnTo>
                  <a:pt x="46736" y="116331"/>
                </a:lnTo>
                <a:lnTo>
                  <a:pt x="45212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8" y="98298"/>
                </a:lnTo>
                <a:lnTo>
                  <a:pt x="141916" y="31818"/>
                </a:lnTo>
                <a:lnTo>
                  <a:pt x="134747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1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7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741193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842053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431785" y="1267967"/>
            <a:ext cx="155702" cy="245364"/>
          </a:xfrm>
          <a:custGeom>
            <a:avLst/>
            <a:gdLst/>
            <a:ahLst/>
            <a:cxnLst/>
            <a:rect l="l" t="t" r="r" b="b"/>
            <a:pathLst>
              <a:path w="155702" h="245364">
                <a:moveTo>
                  <a:pt x="889" y="238633"/>
                </a:moveTo>
                <a:lnTo>
                  <a:pt x="3937" y="240792"/>
                </a:lnTo>
                <a:lnTo>
                  <a:pt x="7239" y="241808"/>
                </a:lnTo>
                <a:lnTo>
                  <a:pt x="12065" y="242316"/>
                </a:lnTo>
                <a:lnTo>
                  <a:pt x="25019" y="242316"/>
                </a:lnTo>
                <a:lnTo>
                  <a:pt x="29845" y="241808"/>
                </a:lnTo>
                <a:lnTo>
                  <a:pt x="33274" y="240792"/>
                </a:lnTo>
                <a:lnTo>
                  <a:pt x="36322" y="238633"/>
                </a:lnTo>
                <a:lnTo>
                  <a:pt x="37338" y="235458"/>
                </a:lnTo>
                <a:lnTo>
                  <a:pt x="37338" y="218567"/>
                </a:lnTo>
                <a:lnTo>
                  <a:pt x="41402" y="223393"/>
                </a:lnTo>
                <a:lnTo>
                  <a:pt x="45593" y="227457"/>
                </a:lnTo>
                <a:lnTo>
                  <a:pt x="49784" y="192024"/>
                </a:lnTo>
                <a:lnTo>
                  <a:pt x="43688" y="184150"/>
                </a:lnTo>
                <a:lnTo>
                  <a:pt x="43688" y="132842"/>
                </a:lnTo>
                <a:lnTo>
                  <a:pt x="47117" y="128143"/>
                </a:lnTo>
                <a:lnTo>
                  <a:pt x="50419" y="124333"/>
                </a:lnTo>
                <a:lnTo>
                  <a:pt x="53594" y="121158"/>
                </a:lnTo>
                <a:lnTo>
                  <a:pt x="56769" y="118110"/>
                </a:lnTo>
                <a:lnTo>
                  <a:pt x="59690" y="115570"/>
                </a:lnTo>
                <a:lnTo>
                  <a:pt x="62738" y="113537"/>
                </a:lnTo>
                <a:lnTo>
                  <a:pt x="65659" y="111633"/>
                </a:lnTo>
                <a:lnTo>
                  <a:pt x="68453" y="110236"/>
                </a:lnTo>
                <a:lnTo>
                  <a:pt x="71247" y="109347"/>
                </a:lnTo>
                <a:lnTo>
                  <a:pt x="74041" y="108585"/>
                </a:lnTo>
                <a:lnTo>
                  <a:pt x="76835" y="108204"/>
                </a:lnTo>
                <a:lnTo>
                  <a:pt x="85725" y="108204"/>
                </a:lnTo>
                <a:lnTo>
                  <a:pt x="90550" y="109601"/>
                </a:lnTo>
                <a:lnTo>
                  <a:pt x="94488" y="112395"/>
                </a:lnTo>
                <a:lnTo>
                  <a:pt x="98298" y="115189"/>
                </a:lnTo>
                <a:lnTo>
                  <a:pt x="101473" y="118999"/>
                </a:lnTo>
                <a:lnTo>
                  <a:pt x="103886" y="123825"/>
                </a:lnTo>
                <a:lnTo>
                  <a:pt x="106299" y="128524"/>
                </a:lnTo>
                <a:lnTo>
                  <a:pt x="107950" y="133985"/>
                </a:lnTo>
                <a:lnTo>
                  <a:pt x="108966" y="140081"/>
                </a:lnTo>
                <a:lnTo>
                  <a:pt x="109982" y="146177"/>
                </a:lnTo>
                <a:lnTo>
                  <a:pt x="110490" y="152527"/>
                </a:lnTo>
                <a:lnTo>
                  <a:pt x="110490" y="165100"/>
                </a:lnTo>
                <a:lnTo>
                  <a:pt x="109855" y="170942"/>
                </a:lnTo>
                <a:lnTo>
                  <a:pt x="108712" y="176784"/>
                </a:lnTo>
                <a:lnTo>
                  <a:pt x="107569" y="182753"/>
                </a:lnTo>
                <a:lnTo>
                  <a:pt x="105664" y="187960"/>
                </a:lnTo>
                <a:lnTo>
                  <a:pt x="103124" y="192659"/>
                </a:lnTo>
                <a:lnTo>
                  <a:pt x="100457" y="197231"/>
                </a:lnTo>
                <a:lnTo>
                  <a:pt x="97282" y="201041"/>
                </a:lnTo>
                <a:lnTo>
                  <a:pt x="93345" y="203835"/>
                </a:lnTo>
                <a:lnTo>
                  <a:pt x="89408" y="206756"/>
                </a:lnTo>
                <a:lnTo>
                  <a:pt x="84582" y="208153"/>
                </a:lnTo>
                <a:lnTo>
                  <a:pt x="72771" y="208153"/>
                </a:lnTo>
                <a:lnTo>
                  <a:pt x="66929" y="206121"/>
                </a:lnTo>
                <a:lnTo>
                  <a:pt x="61595" y="239014"/>
                </a:lnTo>
                <a:lnTo>
                  <a:pt x="70104" y="242824"/>
                </a:lnTo>
                <a:lnTo>
                  <a:pt x="79121" y="244856"/>
                </a:lnTo>
                <a:lnTo>
                  <a:pt x="83947" y="245364"/>
                </a:lnTo>
                <a:lnTo>
                  <a:pt x="92933" y="245269"/>
                </a:lnTo>
                <a:lnTo>
                  <a:pt x="105803" y="243351"/>
                </a:lnTo>
                <a:lnTo>
                  <a:pt x="117348" y="239014"/>
                </a:lnTo>
                <a:lnTo>
                  <a:pt x="129512" y="230852"/>
                </a:lnTo>
                <a:lnTo>
                  <a:pt x="138175" y="221234"/>
                </a:lnTo>
                <a:lnTo>
                  <a:pt x="146857" y="205827"/>
                </a:lnTo>
                <a:lnTo>
                  <a:pt x="151257" y="193167"/>
                </a:lnTo>
                <a:lnTo>
                  <a:pt x="153627" y="182167"/>
                </a:lnTo>
                <a:lnTo>
                  <a:pt x="155178" y="169595"/>
                </a:lnTo>
                <a:lnTo>
                  <a:pt x="155702" y="156083"/>
                </a:lnTo>
                <a:lnTo>
                  <a:pt x="155522" y="148258"/>
                </a:lnTo>
                <a:lnTo>
                  <a:pt x="154407" y="135552"/>
                </a:lnTo>
                <a:lnTo>
                  <a:pt x="152273" y="123317"/>
                </a:lnTo>
                <a:lnTo>
                  <a:pt x="147056" y="107086"/>
                </a:lnTo>
                <a:lnTo>
                  <a:pt x="141224" y="96266"/>
                </a:lnTo>
                <a:lnTo>
                  <a:pt x="132070" y="85303"/>
                </a:lnTo>
                <a:lnTo>
                  <a:pt x="121793" y="77724"/>
                </a:lnTo>
                <a:lnTo>
                  <a:pt x="106200" y="72094"/>
                </a:lnTo>
                <a:lnTo>
                  <a:pt x="92583" y="70866"/>
                </a:lnTo>
                <a:lnTo>
                  <a:pt x="88011" y="70866"/>
                </a:lnTo>
                <a:lnTo>
                  <a:pt x="83566" y="71247"/>
                </a:lnTo>
                <a:lnTo>
                  <a:pt x="79375" y="72136"/>
                </a:lnTo>
                <a:lnTo>
                  <a:pt x="75311" y="72898"/>
                </a:lnTo>
                <a:lnTo>
                  <a:pt x="71247" y="74168"/>
                </a:lnTo>
                <a:lnTo>
                  <a:pt x="67310" y="75946"/>
                </a:lnTo>
                <a:lnTo>
                  <a:pt x="63373" y="77851"/>
                </a:lnTo>
                <a:lnTo>
                  <a:pt x="59436" y="80137"/>
                </a:lnTo>
                <a:lnTo>
                  <a:pt x="55499" y="82804"/>
                </a:lnTo>
                <a:lnTo>
                  <a:pt x="51562" y="85598"/>
                </a:lnTo>
                <a:lnTo>
                  <a:pt x="47625" y="89027"/>
                </a:lnTo>
                <a:lnTo>
                  <a:pt x="43688" y="92964"/>
                </a:lnTo>
                <a:lnTo>
                  <a:pt x="43688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5" y="0"/>
                </a:lnTo>
                <a:lnTo>
                  <a:pt x="8509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5458"/>
                </a:lnTo>
                <a:lnTo>
                  <a:pt x="889" y="2386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710933" y="1338834"/>
            <a:ext cx="118110" cy="174498"/>
          </a:xfrm>
          <a:custGeom>
            <a:avLst/>
            <a:gdLst/>
            <a:ahLst/>
            <a:cxnLst/>
            <a:rect l="l" t="t" r="r" b="b"/>
            <a:pathLst>
              <a:path w="118110" h="174498">
                <a:moveTo>
                  <a:pt x="50292" y="60960"/>
                </a:moveTo>
                <a:lnTo>
                  <a:pt x="47371" y="58800"/>
                </a:lnTo>
                <a:lnTo>
                  <a:pt x="43052" y="53975"/>
                </a:lnTo>
                <a:lnTo>
                  <a:pt x="41910" y="50926"/>
                </a:lnTo>
                <a:lnTo>
                  <a:pt x="41910" y="47370"/>
                </a:lnTo>
                <a:lnTo>
                  <a:pt x="42418" y="42925"/>
                </a:lnTo>
                <a:lnTo>
                  <a:pt x="44196" y="38862"/>
                </a:lnTo>
                <a:lnTo>
                  <a:pt x="47498" y="35560"/>
                </a:lnTo>
                <a:lnTo>
                  <a:pt x="51689" y="32892"/>
                </a:lnTo>
                <a:lnTo>
                  <a:pt x="54610" y="32130"/>
                </a:lnTo>
                <a:lnTo>
                  <a:pt x="57531" y="31241"/>
                </a:lnTo>
                <a:lnTo>
                  <a:pt x="60833" y="30861"/>
                </a:lnTo>
                <a:lnTo>
                  <a:pt x="70358" y="30861"/>
                </a:lnTo>
                <a:lnTo>
                  <a:pt x="75311" y="31495"/>
                </a:lnTo>
                <a:lnTo>
                  <a:pt x="79629" y="32765"/>
                </a:lnTo>
                <a:lnTo>
                  <a:pt x="83947" y="33908"/>
                </a:lnTo>
                <a:lnTo>
                  <a:pt x="87757" y="35178"/>
                </a:lnTo>
                <a:lnTo>
                  <a:pt x="91059" y="36575"/>
                </a:lnTo>
                <a:lnTo>
                  <a:pt x="94361" y="37973"/>
                </a:lnTo>
                <a:lnTo>
                  <a:pt x="97155" y="39242"/>
                </a:lnTo>
                <a:lnTo>
                  <a:pt x="101473" y="41782"/>
                </a:lnTo>
                <a:lnTo>
                  <a:pt x="104140" y="42290"/>
                </a:lnTo>
                <a:lnTo>
                  <a:pt x="107315" y="41275"/>
                </a:lnTo>
                <a:lnTo>
                  <a:pt x="108712" y="38226"/>
                </a:lnTo>
                <a:lnTo>
                  <a:pt x="109093" y="34670"/>
                </a:lnTo>
                <a:lnTo>
                  <a:pt x="109347" y="30225"/>
                </a:lnTo>
                <a:lnTo>
                  <a:pt x="109347" y="22225"/>
                </a:lnTo>
                <a:lnTo>
                  <a:pt x="108966" y="18668"/>
                </a:lnTo>
                <a:lnTo>
                  <a:pt x="108458" y="15875"/>
                </a:lnTo>
                <a:lnTo>
                  <a:pt x="107442" y="12826"/>
                </a:lnTo>
                <a:lnTo>
                  <a:pt x="105156" y="10160"/>
                </a:lnTo>
                <a:lnTo>
                  <a:pt x="102235" y="8254"/>
                </a:lnTo>
                <a:lnTo>
                  <a:pt x="99695" y="7112"/>
                </a:lnTo>
                <a:lnTo>
                  <a:pt x="97155" y="5841"/>
                </a:lnTo>
                <a:lnTo>
                  <a:pt x="93980" y="4699"/>
                </a:lnTo>
                <a:lnTo>
                  <a:pt x="90297" y="3682"/>
                </a:lnTo>
                <a:lnTo>
                  <a:pt x="86614" y="2666"/>
                </a:lnTo>
                <a:lnTo>
                  <a:pt x="82423" y="1777"/>
                </a:lnTo>
                <a:lnTo>
                  <a:pt x="77850" y="1015"/>
                </a:lnTo>
                <a:lnTo>
                  <a:pt x="73406" y="380"/>
                </a:lnTo>
                <a:lnTo>
                  <a:pt x="68580" y="0"/>
                </a:lnTo>
                <a:lnTo>
                  <a:pt x="62509" y="7"/>
                </a:lnTo>
                <a:lnTo>
                  <a:pt x="49376" y="1018"/>
                </a:lnTo>
                <a:lnTo>
                  <a:pt x="37465" y="3682"/>
                </a:lnTo>
                <a:lnTo>
                  <a:pt x="29718" y="6095"/>
                </a:lnTo>
                <a:lnTo>
                  <a:pt x="23114" y="9525"/>
                </a:lnTo>
                <a:lnTo>
                  <a:pt x="17652" y="13842"/>
                </a:lnTo>
                <a:lnTo>
                  <a:pt x="12192" y="18287"/>
                </a:lnTo>
                <a:lnTo>
                  <a:pt x="8000" y="23621"/>
                </a:lnTo>
                <a:lnTo>
                  <a:pt x="5207" y="29717"/>
                </a:lnTo>
                <a:lnTo>
                  <a:pt x="2286" y="35940"/>
                </a:lnTo>
                <a:lnTo>
                  <a:pt x="889" y="42799"/>
                </a:lnTo>
                <a:lnTo>
                  <a:pt x="889" y="57403"/>
                </a:lnTo>
                <a:lnTo>
                  <a:pt x="1905" y="63626"/>
                </a:lnTo>
                <a:lnTo>
                  <a:pt x="4064" y="68833"/>
                </a:lnTo>
                <a:lnTo>
                  <a:pt x="6223" y="74040"/>
                </a:lnTo>
                <a:lnTo>
                  <a:pt x="9017" y="78486"/>
                </a:lnTo>
                <a:lnTo>
                  <a:pt x="12573" y="82168"/>
                </a:lnTo>
                <a:lnTo>
                  <a:pt x="16129" y="85851"/>
                </a:lnTo>
                <a:lnTo>
                  <a:pt x="20066" y="89026"/>
                </a:lnTo>
                <a:lnTo>
                  <a:pt x="24511" y="91566"/>
                </a:lnTo>
                <a:lnTo>
                  <a:pt x="28956" y="94106"/>
                </a:lnTo>
                <a:lnTo>
                  <a:pt x="33527" y="96392"/>
                </a:lnTo>
                <a:lnTo>
                  <a:pt x="38226" y="98298"/>
                </a:lnTo>
                <a:lnTo>
                  <a:pt x="42925" y="100329"/>
                </a:lnTo>
                <a:lnTo>
                  <a:pt x="47498" y="102107"/>
                </a:lnTo>
                <a:lnTo>
                  <a:pt x="51943" y="103758"/>
                </a:lnTo>
                <a:lnTo>
                  <a:pt x="56388" y="105282"/>
                </a:lnTo>
                <a:lnTo>
                  <a:pt x="60325" y="107061"/>
                </a:lnTo>
                <a:lnTo>
                  <a:pt x="63881" y="108965"/>
                </a:lnTo>
                <a:lnTo>
                  <a:pt x="67437" y="110743"/>
                </a:lnTo>
                <a:lnTo>
                  <a:pt x="70231" y="112902"/>
                </a:lnTo>
                <a:lnTo>
                  <a:pt x="74549" y="117855"/>
                </a:lnTo>
                <a:lnTo>
                  <a:pt x="75565" y="120903"/>
                </a:lnTo>
                <a:lnTo>
                  <a:pt x="75565" y="127380"/>
                </a:lnTo>
                <a:lnTo>
                  <a:pt x="74930" y="130048"/>
                </a:lnTo>
                <a:lnTo>
                  <a:pt x="73787" y="132333"/>
                </a:lnTo>
                <a:lnTo>
                  <a:pt x="70993" y="136525"/>
                </a:lnTo>
                <a:lnTo>
                  <a:pt x="66421" y="139573"/>
                </a:lnTo>
                <a:lnTo>
                  <a:pt x="63754" y="140715"/>
                </a:lnTo>
                <a:lnTo>
                  <a:pt x="60706" y="141477"/>
                </a:lnTo>
                <a:lnTo>
                  <a:pt x="57658" y="142366"/>
                </a:lnTo>
                <a:lnTo>
                  <a:pt x="54229" y="142748"/>
                </a:lnTo>
                <a:lnTo>
                  <a:pt x="44069" y="142748"/>
                </a:lnTo>
                <a:lnTo>
                  <a:pt x="38481" y="141986"/>
                </a:lnTo>
                <a:lnTo>
                  <a:pt x="33527" y="140462"/>
                </a:lnTo>
                <a:lnTo>
                  <a:pt x="28575" y="138937"/>
                </a:lnTo>
                <a:lnTo>
                  <a:pt x="24257" y="137287"/>
                </a:lnTo>
                <a:lnTo>
                  <a:pt x="20574" y="135636"/>
                </a:lnTo>
                <a:lnTo>
                  <a:pt x="16891" y="133857"/>
                </a:lnTo>
                <a:lnTo>
                  <a:pt x="13843" y="132333"/>
                </a:lnTo>
                <a:lnTo>
                  <a:pt x="11302" y="130810"/>
                </a:lnTo>
                <a:lnTo>
                  <a:pt x="6985" y="128650"/>
                </a:lnTo>
                <a:lnTo>
                  <a:pt x="3810" y="128904"/>
                </a:lnTo>
                <a:lnTo>
                  <a:pt x="1397" y="131699"/>
                </a:lnTo>
                <a:lnTo>
                  <a:pt x="508" y="134492"/>
                </a:lnTo>
                <a:lnTo>
                  <a:pt x="126" y="138556"/>
                </a:lnTo>
                <a:lnTo>
                  <a:pt x="0" y="149732"/>
                </a:lnTo>
                <a:lnTo>
                  <a:pt x="381" y="153542"/>
                </a:lnTo>
                <a:lnTo>
                  <a:pt x="1016" y="156210"/>
                </a:lnTo>
                <a:lnTo>
                  <a:pt x="1650" y="158750"/>
                </a:lnTo>
                <a:lnTo>
                  <a:pt x="3937" y="161925"/>
                </a:lnTo>
                <a:lnTo>
                  <a:pt x="7239" y="164337"/>
                </a:lnTo>
                <a:lnTo>
                  <a:pt x="10033" y="165735"/>
                </a:lnTo>
                <a:lnTo>
                  <a:pt x="12826" y="167131"/>
                </a:lnTo>
                <a:lnTo>
                  <a:pt x="16256" y="168528"/>
                </a:lnTo>
                <a:lnTo>
                  <a:pt x="20447" y="169799"/>
                </a:lnTo>
                <a:lnTo>
                  <a:pt x="24638" y="171195"/>
                </a:lnTo>
                <a:lnTo>
                  <a:pt x="29337" y="172338"/>
                </a:lnTo>
                <a:lnTo>
                  <a:pt x="34544" y="173100"/>
                </a:lnTo>
                <a:lnTo>
                  <a:pt x="39877" y="173989"/>
                </a:lnTo>
                <a:lnTo>
                  <a:pt x="45339" y="174498"/>
                </a:lnTo>
                <a:lnTo>
                  <a:pt x="52758" y="174487"/>
                </a:lnTo>
                <a:lnTo>
                  <a:pt x="65729" y="173543"/>
                </a:lnTo>
                <a:lnTo>
                  <a:pt x="77850" y="171068"/>
                </a:lnTo>
                <a:lnTo>
                  <a:pt x="85979" y="168782"/>
                </a:lnTo>
                <a:lnTo>
                  <a:pt x="93091" y="165480"/>
                </a:lnTo>
                <a:lnTo>
                  <a:pt x="99187" y="160908"/>
                </a:lnTo>
                <a:lnTo>
                  <a:pt x="105156" y="156463"/>
                </a:lnTo>
                <a:lnTo>
                  <a:pt x="109855" y="150875"/>
                </a:lnTo>
                <a:lnTo>
                  <a:pt x="113157" y="144144"/>
                </a:lnTo>
                <a:lnTo>
                  <a:pt x="116459" y="137413"/>
                </a:lnTo>
                <a:lnTo>
                  <a:pt x="118110" y="129666"/>
                </a:lnTo>
                <a:lnTo>
                  <a:pt x="118110" y="113791"/>
                </a:lnTo>
                <a:lnTo>
                  <a:pt x="116967" y="107695"/>
                </a:lnTo>
                <a:lnTo>
                  <a:pt x="114808" y="102615"/>
                </a:lnTo>
                <a:lnTo>
                  <a:pt x="112522" y="97408"/>
                </a:lnTo>
                <a:lnTo>
                  <a:pt x="109727" y="92963"/>
                </a:lnTo>
                <a:lnTo>
                  <a:pt x="106045" y="89280"/>
                </a:lnTo>
                <a:lnTo>
                  <a:pt x="102489" y="85598"/>
                </a:lnTo>
                <a:lnTo>
                  <a:pt x="98425" y="82550"/>
                </a:lnTo>
                <a:lnTo>
                  <a:pt x="93852" y="80010"/>
                </a:lnTo>
                <a:lnTo>
                  <a:pt x="89281" y="77469"/>
                </a:lnTo>
                <a:lnTo>
                  <a:pt x="84709" y="75183"/>
                </a:lnTo>
                <a:lnTo>
                  <a:pt x="80010" y="73278"/>
                </a:lnTo>
                <a:lnTo>
                  <a:pt x="75311" y="71374"/>
                </a:lnTo>
                <a:lnTo>
                  <a:pt x="70739" y="69595"/>
                </a:lnTo>
                <a:lnTo>
                  <a:pt x="66167" y="67944"/>
                </a:lnTo>
                <a:lnTo>
                  <a:pt x="61595" y="66420"/>
                </a:lnTo>
                <a:lnTo>
                  <a:pt x="57531" y="64642"/>
                </a:lnTo>
                <a:lnTo>
                  <a:pt x="53848" y="62737"/>
                </a:lnTo>
                <a:lnTo>
                  <a:pt x="50292" y="60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819521" y="1342389"/>
            <a:ext cx="37211" cy="167767"/>
          </a:xfrm>
          <a:custGeom>
            <a:avLst/>
            <a:gdLst/>
            <a:ahLst/>
            <a:cxnLst/>
            <a:rect l="l" t="t" r="r" b="b"/>
            <a:pathLst>
              <a:path w="37211" h="167767">
                <a:moveTo>
                  <a:pt x="2539" y="165354"/>
                </a:moveTo>
                <a:lnTo>
                  <a:pt x="5206" y="166877"/>
                </a:lnTo>
                <a:lnTo>
                  <a:pt x="10032" y="167767"/>
                </a:lnTo>
                <a:lnTo>
                  <a:pt x="27431" y="167767"/>
                </a:lnTo>
                <a:lnTo>
                  <a:pt x="29971" y="167386"/>
                </a:lnTo>
                <a:lnTo>
                  <a:pt x="32512" y="166877"/>
                </a:lnTo>
                <a:lnTo>
                  <a:pt x="36575" y="164464"/>
                </a:lnTo>
                <a:lnTo>
                  <a:pt x="37211" y="161544"/>
                </a:lnTo>
                <a:lnTo>
                  <a:pt x="37182" y="54780"/>
                </a:lnTo>
                <a:lnTo>
                  <a:pt x="36085" y="41466"/>
                </a:lnTo>
                <a:lnTo>
                  <a:pt x="33400" y="29972"/>
                </a:lnTo>
                <a:lnTo>
                  <a:pt x="30861" y="22225"/>
                </a:lnTo>
                <a:lnTo>
                  <a:pt x="26796" y="15875"/>
                </a:lnTo>
                <a:lnTo>
                  <a:pt x="21208" y="10922"/>
                </a:lnTo>
                <a:lnTo>
                  <a:pt x="15620" y="6096"/>
                </a:lnTo>
                <a:lnTo>
                  <a:pt x="8636" y="2412"/>
                </a:lnTo>
                <a:lnTo>
                  <a:pt x="0" y="0"/>
                </a:lnTo>
                <a:lnTo>
                  <a:pt x="1142" y="149225"/>
                </a:lnTo>
                <a:lnTo>
                  <a:pt x="1142" y="161544"/>
                </a:lnTo>
                <a:lnTo>
                  <a:pt x="2539" y="1653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435346" y="1338834"/>
            <a:ext cx="245999" cy="171323"/>
          </a:xfrm>
          <a:custGeom>
            <a:avLst/>
            <a:gdLst/>
            <a:ahLst/>
            <a:cxnLst/>
            <a:rect l="l" t="t" r="r" b="b"/>
            <a:pathLst>
              <a:path w="245999" h="171323">
                <a:moveTo>
                  <a:pt x="144779" y="61721"/>
                </a:moveTo>
                <a:lnTo>
                  <a:pt x="151002" y="53975"/>
                </a:lnTo>
                <a:lnTo>
                  <a:pt x="156844" y="48132"/>
                </a:lnTo>
                <a:lnTo>
                  <a:pt x="162178" y="44068"/>
                </a:lnTo>
                <a:lnTo>
                  <a:pt x="167386" y="40004"/>
                </a:lnTo>
                <a:lnTo>
                  <a:pt x="172719" y="37973"/>
                </a:lnTo>
                <a:lnTo>
                  <a:pt x="182244" y="37973"/>
                </a:lnTo>
                <a:lnTo>
                  <a:pt x="185800" y="38862"/>
                </a:lnTo>
                <a:lnTo>
                  <a:pt x="188975" y="40512"/>
                </a:lnTo>
                <a:lnTo>
                  <a:pt x="192024" y="42163"/>
                </a:lnTo>
                <a:lnTo>
                  <a:pt x="194563" y="44576"/>
                </a:lnTo>
                <a:lnTo>
                  <a:pt x="196595" y="47625"/>
                </a:lnTo>
                <a:lnTo>
                  <a:pt x="198627" y="50673"/>
                </a:lnTo>
                <a:lnTo>
                  <a:pt x="200025" y="54355"/>
                </a:lnTo>
                <a:lnTo>
                  <a:pt x="201040" y="58674"/>
                </a:lnTo>
                <a:lnTo>
                  <a:pt x="202056" y="62864"/>
                </a:lnTo>
                <a:lnTo>
                  <a:pt x="202564" y="67690"/>
                </a:lnTo>
                <a:lnTo>
                  <a:pt x="202564" y="165735"/>
                </a:lnTo>
                <a:lnTo>
                  <a:pt x="204088" y="168528"/>
                </a:lnTo>
                <a:lnTo>
                  <a:pt x="207009" y="169799"/>
                </a:lnTo>
                <a:lnTo>
                  <a:pt x="210819" y="170814"/>
                </a:lnTo>
                <a:lnTo>
                  <a:pt x="213613" y="171068"/>
                </a:lnTo>
                <a:lnTo>
                  <a:pt x="216407" y="171323"/>
                </a:lnTo>
                <a:lnTo>
                  <a:pt x="232155" y="171323"/>
                </a:lnTo>
                <a:lnTo>
                  <a:pt x="234950" y="171068"/>
                </a:lnTo>
                <a:lnTo>
                  <a:pt x="237743" y="170814"/>
                </a:lnTo>
                <a:lnTo>
                  <a:pt x="241553" y="169799"/>
                </a:lnTo>
                <a:lnTo>
                  <a:pt x="244982" y="167639"/>
                </a:lnTo>
                <a:lnTo>
                  <a:pt x="245999" y="164591"/>
                </a:lnTo>
                <a:lnTo>
                  <a:pt x="245999" y="65531"/>
                </a:lnTo>
                <a:lnTo>
                  <a:pt x="245331" y="52555"/>
                </a:lnTo>
                <a:lnTo>
                  <a:pt x="243331" y="40258"/>
                </a:lnTo>
                <a:lnTo>
                  <a:pt x="241426" y="32257"/>
                </a:lnTo>
                <a:lnTo>
                  <a:pt x="238378" y="25273"/>
                </a:lnTo>
                <a:lnTo>
                  <a:pt x="234061" y="19303"/>
                </a:lnTo>
                <a:lnTo>
                  <a:pt x="229615" y="13462"/>
                </a:lnTo>
                <a:lnTo>
                  <a:pt x="224027" y="8636"/>
                </a:lnTo>
                <a:lnTo>
                  <a:pt x="216915" y="5206"/>
                </a:lnTo>
                <a:lnTo>
                  <a:pt x="204568" y="1206"/>
                </a:lnTo>
                <a:lnTo>
                  <a:pt x="190880" y="0"/>
                </a:lnTo>
                <a:lnTo>
                  <a:pt x="186436" y="0"/>
                </a:lnTo>
                <a:lnTo>
                  <a:pt x="177673" y="1650"/>
                </a:lnTo>
                <a:lnTo>
                  <a:pt x="169037" y="4444"/>
                </a:lnTo>
                <a:lnTo>
                  <a:pt x="160274" y="9016"/>
                </a:lnTo>
                <a:lnTo>
                  <a:pt x="151511" y="15493"/>
                </a:lnTo>
                <a:lnTo>
                  <a:pt x="142493" y="23367"/>
                </a:lnTo>
                <a:lnTo>
                  <a:pt x="137794" y="28320"/>
                </a:lnTo>
                <a:lnTo>
                  <a:pt x="135889" y="24002"/>
                </a:lnTo>
                <a:lnTo>
                  <a:pt x="133476" y="20192"/>
                </a:lnTo>
                <a:lnTo>
                  <a:pt x="130555" y="16637"/>
                </a:lnTo>
                <a:lnTo>
                  <a:pt x="127634" y="13207"/>
                </a:lnTo>
                <a:lnTo>
                  <a:pt x="124205" y="10287"/>
                </a:lnTo>
                <a:lnTo>
                  <a:pt x="120268" y="7746"/>
                </a:lnTo>
                <a:lnTo>
                  <a:pt x="116331" y="5206"/>
                </a:lnTo>
                <a:lnTo>
                  <a:pt x="111759" y="3301"/>
                </a:lnTo>
                <a:lnTo>
                  <a:pt x="106679" y="2031"/>
                </a:lnTo>
                <a:lnTo>
                  <a:pt x="101600" y="635"/>
                </a:lnTo>
                <a:lnTo>
                  <a:pt x="95884" y="0"/>
                </a:lnTo>
                <a:lnTo>
                  <a:pt x="87353" y="42"/>
                </a:lnTo>
                <a:lnTo>
                  <a:pt x="74866" y="2014"/>
                </a:lnTo>
                <a:lnTo>
                  <a:pt x="62864" y="6985"/>
                </a:lnTo>
                <a:lnTo>
                  <a:pt x="57018" y="10504"/>
                </a:lnTo>
                <a:lnTo>
                  <a:pt x="47178" y="18117"/>
                </a:lnTo>
                <a:lnTo>
                  <a:pt x="37337" y="27812"/>
                </a:lnTo>
                <a:lnTo>
                  <a:pt x="37337" y="9905"/>
                </a:lnTo>
                <a:lnTo>
                  <a:pt x="33527" y="4699"/>
                </a:lnTo>
                <a:lnTo>
                  <a:pt x="25526" y="3175"/>
                </a:lnTo>
                <a:lnTo>
                  <a:pt x="22478" y="2920"/>
                </a:lnTo>
                <a:lnTo>
                  <a:pt x="15112" y="2920"/>
                </a:lnTo>
                <a:lnTo>
                  <a:pt x="7492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7" y="168528"/>
                </a:lnTo>
                <a:lnTo>
                  <a:pt x="4571" y="169799"/>
                </a:lnTo>
                <a:lnTo>
                  <a:pt x="8508" y="170814"/>
                </a:lnTo>
                <a:lnTo>
                  <a:pt x="11302" y="171068"/>
                </a:lnTo>
                <a:lnTo>
                  <a:pt x="14096" y="171323"/>
                </a:lnTo>
                <a:lnTo>
                  <a:pt x="29717" y="171323"/>
                </a:lnTo>
                <a:lnTo>
                  <a:pt x="32384" y="171068"/>
                </a:lnTo>
                <a:lnTo>
                  <a:pt x="35178" y="170814"/>
                </a:lnTo>
                <a:lnTo>
                  <a:pt x="39115" y="169799"/>
                </a:lnTo>
                <a:lnTo>
                  <a:pt x="42671" y="167639"/>
                </a:lnTo>
                <a:lnTo>
                  <a:pt x="43687" y="164591"/>
                </a:lnTo>
                <a:lnTo>
                  <a:pt x="43687" y="61721"/>
                </a:lnTo>
                <a:lnTo>
                  <a:pt x="49783" y="53975"/>
                </a:lnTo>
                <a:lnTo>
                  <a:pt x="55499" y="48132"/>
                </a:lnTo>
                <a:lnTo>
                  <a:pt x="60832" y="44068"/>
                </a:lnTo>
                <a:lnTo>
                  <a:pt x="66166" y="40004"/>
                </a:lnTo>
                <a:lnTo>
                  <a:pt x="71500" y="37973"/>
                </a:lnTo>
                <a:lnTo>
                  <a:pt x="81025" y="37973"/>
                </a:lnTo>
                <a:lnTo>
                  <a:pt x="84581" y="38862"/>
                </a:lnTo>
                <a:lnTo>
                  <a:pt x="87756" y="40512"/>
                </a:lnTo>
                <a:lnTo>
                  <a:pt x="90931" y="42163"/>
                </a:lnTo>
                <a:lnTo>
                  <a:pt x="93471" y="44576"/>
                </a:lnTo>
                <a:lnTo>
                  <a:pt x="95376" y="47625"/>
                </a:lnTo>
                <a:lnTo>
                  <a:pt x="97281" y="50673"/>
                </a:lnTo>
                <a:lnTo>
                  <a:pt x="98805" y="54355"/>
                </a:lnTo>
                <a:lnTo>
                  <a:pt x="99821" y="58674"/>
                </a:lnTo>
                <a:lnTo>
                  <a:pt x="100837" y="62864"/>
                </a:lnTo>
                <a:lnTo>
                  <a:pt x="101218" y="67690"/>
                </a:lnTo>
                <a:lnTo>
                  <a:pt x="101218" y="165735"/>
                </a:lnTo>
                <a:lnTo>
                  <a:pt x="102996" y="168528"/>
                </a:lnTo>
                <a:lnTo>
                  <a:pt x="105917" y="169799"/>
                </a:lnTo>
                <a:lnTo>
                  <a:pt x="109727" y="170814"/>
                </a:lnTo>
                <a:lnTo>
                  <a:pt x="112521" y="171068"/>
                </a:lnTo>
                <a:lnTo>
                  <a:pt x="115315" y="171323"/>
                </a:lnTo>
                <a:lnTo>
                  <a:pt x="130809" y="171323"/>
                </a:lnTo>
                <a:lnTo>
                  <a:pt x="133476" y="171068"/>
                </a:lnTo>
                <a:lnTo>
                  <a:pt x="136270" y="170814"/>
                </a:lnTo>
                <a:lnTo>
                  <a:pt x="140207" y="169799"/>
                </a:lnTo>
                <a:lnTo>
                  <a:pt x="143763" y="167639"/>
                </a:lnTo>
                <a:lnTo>
                  <a:pt x="144779" y="164591"/>
                </a:lnTo>
                <a:lnTo>
                  <a:pt x="144779" y="617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023485" y="1283842"/>
            <a:ext cx="175132" cy="226314"/>
          </a:xfrm>
          <a:custGeom>
            <a:avLst/>
            <a:gdLst/>
            <a:ahLst/>
            <a:cxnLst/>
            <a:rect l="l" t="t" r="r" b="b"/>
            <a:pathLst>
              <a:path w="175132" h="226314">
                <a:moveTo>
                  <a:pt x="130555" y="4191"/>
                </a:moveTo>
                <a:lnTo>
                  <a:pt x="129412" y="7366"/>
                </a:lnTo>
                <a:lnTo>
                  <a:pt x="129412" y="89662"/>
                </a:lnTo>
                <a:lnTo>
                  <a:pt x="45592" y="89662"/>
                </a:lnTo>
                <a:lnTo>
                  <a:pt x="45592" y="6223"/>
                </a:lnTo>
                <a:lnTo>
                  <a:pt x="43814" y="3302"/>
                </a:lnTo>
                <a:lnTo>
                  <a:pt x="40893" y="1905"/>
                </a:lnTo>
                <a:lnTo>
                  <a:pt x="36829" y="889"/>
                </a:lnTo>
                <a:lnTo>
                  <a:pt x="33909" y="635"/>
                </a:lnTo>
                <a:lnTo>
                  <a:pt x="30987" y="254"/>
                </a:lnTo>
                <a:lnTo>
                  <a:pt x="27304" y="0"/>
                </a:lnTo>
                <a:lnTo>
                  <a:pt x="18414" y="0"/>
                </a:lnTo>
                <a:lnTo>
                  <a:pt x="14731" y="254"/>
                </a:lnTo>
                <a:lnTo>
                  <a:pt x="11811" y="635"/>
                </a:lnTo>
                <a:lnTo>
                  <a:pt x="8889" y="889"/>
                </a:lnTo>
                <a:lnTo>
                  <a:pt x="4825" y="1905"/>
                </a:lnTo>
                <a:lnTo>
                  <a:pt x="1015" y="4191"/>
                </a:lnTo>
                <a:lnTo>
                  <a:pt x="0" y="7366"/>
                </a:lnTo>
                <a:lnTo>
                  <a:pt x="0" y="220345"/>
                </a:lnTo>
                <a:lnTo>
                  <a:pt x="1777" y="223266"/>
                </a:lnTo>
                <a:lnTo>
                  <a:pt x="4825" y="224536"/>
                </a:lnTo>
                <a:lnTo>
                  <a:pt x="8889" y="225679"/>
                </a:lnTo>
                <a:lnTo>
                  <a:pt x="11811" y="225933"/>
                </a:lnTo>
                <a:lnTo>
                  <a:pt x="14731" y="226314"/>
                </a:lnTo>
                <a:lnTo>
                  <a:pt x="30987" y="226314"/>
                </a:lnTo>
                <a:lnTo>
                  <a:pt x="33909" y="225933"/>
                </a:lnTo>
                <a:lnTo>
                  <a:pt x="36829" y="225679"/>
                </a:lnTo>
                <a:lnTo>
                  <a:pt x="40893" y="224536"/>
                </a:lnTo>
                <a:lnTo>
                  <a:pt x="44450" y="222377"/>
                </a:lnTo>
                <a:lnTo>
                  <a:pt x="45592" y="219202"/>
                </a:lnTo>
                <a:lnTo>
                  <a:pt x="45592" y="128524"/>
                </a:lnTo>
                <a:lnTo>
                  <a:pt x="129412" y="128524"/>
                </a:lnTo>
                <a:lnTo>
                  <a:pt x="129412" y="220345"/>
                </a:lnTo>
                <a:lnTo>
                  <a:pt x="131317" y="223266"/>
                </a:lnTo>
                <a:lnTo>
                  <a:pt x="134238" y="224536"/>
                </a:lnTo>
                <a:lnTo>
                  <a:pt x="138175" y="225679"/>
                </a:lnTo>
                <a:lnTo>
                  <a:pt x="141224" y="225933"/>
                </a:lnTo>
                <a:lnTo>
                  <a:pt x="144144" y="226314"/>
                </a:lnTo>
                <a:lnTo>
                  <a:pt x="160400" y="226314"/>
                </a:lnTo>
                <a:lnTo>
                  <a:pt x="163322" y="225933"/>
                </a:lnTo>
                <a:lnTo>
                  <a:pt x="166115" y="225679"/>
                </a:lnTo>
                <a:lnTo>
                  <a:pt x="170179" y="224536"/>
                </a:lnTo>
                <a:lnTo>
                  <a:pt x="173989" y="222377"/>
                </a:lnTo>
                <a:lnTo>
                  <a:pt x="175132" y="219202"/>
                </a:lnTo>
                <a:lnTo>
                  <a:pt x="175132" y="6223"/>
                </a:lnTo>
                <a:lnTo>
                  <a:pt x="173227" y="3302"/>
                </a:lnTo>
                <a:lnTo>
                  <a:pt x="170179" y="1905"/>
                </a:lnTo>
                <a:lnTo>
                  <a:pt x="166115" y="889"/>
                </a:lnTo>
                <a:lnTo>
                  <a:pt x="163322" y="635"/>
                </a:lnTo>
                <a:lnTo>
                  <a:pt x="160400" y="254"/>
                </a:lnTo>
                <a:lnTo>
                  <a:pt x="156717" y="0"/>
                </a:lnTo>
                <a:lnTo>
                  <a:pt x="147827" y="0"/>
                </a:lnTo>
                <a:lnTo>
                  <a:pt x="144144" y="254"/>
                </a:lnTo>
                <a:lnTo>
                  <a:pt x="141224" y="635"/>
                </a:lnTo>
                <a:lnTo>
                  <a:pt x="138175" y="889"/>
                </a:lnTo>
                <a:lnTo>
                  <a:pt x="134238" y="1905"/>
                </a:lnTo>
                <a:lnTo>
                  <a:pt x="130555" y="4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260342" y="1338834"/>
            <a:ext cx="99313" cy="171323"/>
          </a:xfrm>
          <a:custGeom>
            <a:avLst/>
            <a:gdLst/>
            <a:ahLst/>
            <a:cxnLst/>
            <a:rect l="l" t="t" r="r" b="b"/>
            <a:pathLst>
              <a:path w="99313" h="171323">
                <a:moveTo>
                  <a:pt x="37337" y="9905"/>
                </a:moveTo>
                <a:lnTo>
                  <a:pt x="33528" y="4699"/>
                </a:lnTo>
                <a:lnTo>
                  <a:pt x="25527" y="3175"/>
                </a:lnTo>
                <a:lnTo>
                  <a:pt x="22479" y="2920"/>
                </a:lnTo>
                <a:lnTo>
                  <a:pt x="15112" y="2920"/>
                </a:lnTo>
                <a:lnTo>
                  <a:pt x="7493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8" y="168528"/>
                </a:lnTo>
                <a:lnTo>
                  <a:pt x="4572" y="169799"/>
                </a:lnTo>
                <a:lnTo>
                  <a:pt x="8509" y="170814"/>
                </a:lnTo>
                <a:lnTo>
                  <a:pt x="11303" y="171068"/>
                </a:lnTo>
                <a:lnTo>
                  <a:pt x="14097" y="171323"/>
                </a:lnTo>
                <a:lnTo>
                  <a:pt x="29718" y="171323"/>
                </a:lnTo>
                <a:lnTo>
                  <a:pt x="32385" y="171068"/>
                </a:lnTo>
                <a:lnTo>
                  <a:pt x="35179" y="170814"/>
                </a:lnTo>
                <a:lnTo>
                  <a:pt x="39116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8199"/>
                </a:lnTo>
                <a:lnTo>
                  <a:pt x="46990" y="63118"/>
                </a:lnTo>
                <a:lnTo>
                  <a:pt x="50037" y="58800"/>
                </a:lnTo>
                <a:lnTo>
                  <a:pt x="52832" y="55371"/>
                </a:lnTo>
                <a:lnTo>
                  <a:pt x="55625" y="51815"/>
                </a:lnTo>
                <a:lnTo>
                  <a:pt x="58420" y="49149"/>
                </a:lnTo>
                <a:lnTo>
                  <a:pt x="63500" y="44957"/>
                </a:lnTo>
                <a:lnTo>
                  <a:pt x="66040" y="43433"/>
                </a:lnTo>
                <a:lnTo>
                  <a:pt x="70993" y="41401"/>
                </a:lnTo>
                <a:lnTo>
                  <a:pt x="75819" y="40893"/>
                </a:lnTo>
                <a:lnTo>
                  <a:pt x="79756" y="41148"/>
                </a:lnTo>
                <a:lnTo>
                  <a:pt x="83185" y="41910"/>
                </a:lnTo>
                <a:lnTo>
                  <a:pt x="86233" y="42799"/>
                </a:lnTo>
                <a:lnTo>
                  <a:pt x="90170" y="44195"/>
                </a:lnTo>
                <a:lnTo>
                  <a:pt x="93345" y="44703"/>
                </a:lnTo>
                <a:lnTo>
                  <a:pt x="96138" y="43941"/>
                </a:lnTo>
                <a:lnTo>
                  <a:pt x="97917" y="40766"/>
                </a:lnTo>
                <a:lnTo>
                  <a:pt x="98806" y="37211"/>
                </a:lnTo>
                <a:lnTo>
                  <a:pt x="99060" y="34543"/>
                </a:lnTo>
                <a:lnTo>
                  <a:pt x="99313" y="31876"/>
                </a:lnTo>
                <a:lnTo>
                  <a:pt x="99313" y="16890"/>
                </a:lnTo>
                <a:lnTo>
                  <a:pt x="99060" y="11937"/>
                </a:lnTo>
                <a:lnTo>
                  <a:pt x="98679" y="9016"/>
                </a:lnTo>
                <a:lnTo>
                  <a:pt x="97662" y="5461"/>
                </a:lnTo>
                <a:lnTo>
                  <a:pt x="94869" y="3048"/>
                </a:lnTo>
                <a:lnTo>
                  <a:pt x="92075" y="2031"/>
                </a:lnTo>
                <a:lnTo>
                  <a:pt x="88646" y="1142"/>
                </a:lnTo>
                <a:lnTo>
                  <a:pt x="84962" y="507"/>
                </a:lnTo>
                <a:lnTo>
                  <a:pt x="81534" y="126"/>
                </a:lnTo>
                <a:lnTo>
                  <a:pt x="75184" y="0"/>
                </a:lnTo>
                <a:lnTo>
                  <a:pt x="71882" y="507"/>
                </a:lnTo>
                <a:lnTo>
                  <a:pt x="68707" y="1269"/>
                </a:lnTo>
                <a:lnTo>
                  <a:pt x="65405" y="2158"/>
                </a:lnTo>
                <a:lnTo>
                  <a:pt x="62230" y="3682"/>
                </a:lnTo>
                <a:lnTo>
                  <a:pt x="58928" y="5968"/>
                </a:lnTo>
                <a:lnTo>
                  <a:pt x="55753" y="8127"/>
                </a:lnTo>
                <a:lnTo>
                  <a:pt x="52324" y="11049"/>
                </a:lnTo>
                <a:lnTo>
                  <a:pt x="48768" y="14858"/>
                </a:lnTo>
                <a:lnTo>
                  <a:pt x="45212" y="18668"/>
                </a:lnTo>
                <a:lnTo>
                  <a:pt x="41402" y="23367"/>
                </a:lnTo>
                <a:lnTo>
                  <a:pt x="37337" y="29210"/>
                </a:lnTo>
                <a:lnTo>
                  <a:pt x="37337" y="9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133850" y="1338834"/>
            <a:ext cx="99313" cy="171323"/>
          </a:xfrm>
          <a:custGeom>
            <a:avLst/>
            <a:gdLst/>
            <a:ahLst/>
            <a:cxnLst/>
            <a:rect l="l" t="t" r="r" b="b"/>
            <a:pathLst>
              <a:path w="99313" h="171323">
                <a:moveTo>
                  <a:pt x="37337" y="9905"/>
                </a:moveTo>
                <a:lnTo>
                  <a:pt x="33527" y="4699"/>
                </a:lnTo>
                <a:lnTo>
                  <a:pt x="25526" y="3175"/>
                </a:lnTo>
                <a:lnTo>
                  <a:pt x="22478" y="2920"/>
                </a:lnTo>
                <a:lnTo>
                  <a:pt x="15112" y="2920"/>
                </a:lnTo>
                <a:lnTo>
                  <a:pt x="7492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7" y="168528"/>
                </a:lnTo>
                <a:lnTo>
                  <a:pt x="4572" y="169799"/>
                </a:lnTo>
                <a:lnTo>
                  <a:pt x="8509" y="170814"/>
                </a:lnTo>
                <a:lnTo>
                  <a:pt x="11302" y="171068"/>
                </a:lnTo>
                <a:lnTo>
                  <a:pt x="14097" y="171323"/>
                </a:lnTo>
                <a:lnTo>
                  <a:pt x="29717" y="171323"/>
                </a:lnTo>
                <a:lnTo>
                  <a:pt x="32385" y="171068"/>
                </a:lnTo>
                <a:lnTo>
                  <a:pt x="35178" y="170814"/>
                </a:lnTo>
                <a:lnTo>
                  <a:pt x="39115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8199"/>
                </a:lnTo>
                <a:lnTo>
                  <a:pt x="46989" y="63118"/>
                </a:lnTo>
                <a:lnTo>
                  <a:pt x="50037" y="58800"/>
                </a:lnTo>
                <a:lnTo>
                  <a:pt x="52832" y="55371"/>
                </a:lnTo>
                <a:lnTo>
                  <a:pt x="55625" y="51815"/>
                </a:lnTo>
                <a:lnTo>
                  <a:pt x="58420" y="49149"/>
                </a:lnTo>
                <a:lnTo>
                  <a:pt x="60960" y="46989"/>
                </a:lnTo>
                <a:lnTo>
                  <a:pt x="66039" y="43433"/>
                </a:lnTo>
                <a:lnTo>
                  <a:pt x="70992" y="41401"/>
                </a:lnTo>
                <a:lnTo>
                  <a:pt x="75819" y="40893"/>
                </a:lnTo>
                <a:lnTo>
                  <a:pt x="79755" y="41148"/>
                </a:lnTo>
                <a:lnTo>
                  <a:pt x="83185" y="41910"/>
                </a:lnTo>
                <a:lnTo>
                  <a:pt x="86233" y="42799"/>
                </a:lnTo>
                <a:lnTo>
                  <a:pt x="90170" y="44195"/>
                </a:lnTo>
                <a:lnTo>
                  <a:pt x="93345" y="44703"/>
                </a:lnTo>
                <a:lnTo>
                  <a:pt x="96138" y="43941"/>
                </a:lnTo>
                <a:lnTo>
                  <a:pt x="97916" y="40766"/>
                </a:lnTo>
                <a:lnTo>
                  <a:pt x="98805" y="37211"/>
                </a:lnTo>
                <a:lnTo>
                  <a:pt x="99060" y="34543"/>
                </a:lnTo>
                <a:lnTo>
                  <a:pt x="99313" y="31876"/>
                </a:lnTo>
                <a:lnTo>
                  <a:pt x="99313" y="16890"/>
                </a:lnTo>
                <a:lnTo>
                  <a:pt x="99060" y="11937"/>
                </a:lnTo>
                <a:lnTo>
                  <a:pt x="98678" y="9016"/>
                </a:lnTo>
                <a:lnTo>
                  <a:pt x="97662" y="5461"/>
                </a:lnTo>
                <a:lnTo>
                  <a:pt x="94869" y="3048"/>
                </a:lnTo>
                <a:lnTo>
                  <a:pt x="92075" y="2031"/>
                </a:lnTo>
                <a:lnTo>
                  <a:pt x="88646" y="1142"/>
                </a:lnTo>
                <a:lnTo>
                  <a:pt x="84962" y="507"/>
                </a:lnTo>
                <a:lnTo>
                  <a:pt x="81534" y="126"/>
                </a:lnTo>
                <a:lnTo>
                  <a:pt x="75184" y="0"/>
                </a:lnTo>
                <a:lnTo>
                  <a:pt x="71882" y="507"/>
                </a:lnTo>
                <a:lnTo>
                  <a:pt x="68707" y="1269"/>
                </a:lnTo>
                <a:lnTo>
                  <a:pt x="65404" y="2158"/>
                </a:lnTo>
                <a:lnTo>
                  <a:pt x="62229" y="3682"/>
                </a:lnTo>
                <a:lnTo>
                  <a:pt x="58927" y="5968"/>
                </a:lnTo>
                <a:lnTo>
                  <a:pt x="55752" y="8127"/>
                </a:lnTo>
                <a:lnTo>
                  <a:pt x="52324" y="11049"/>
                </a:lnTo>
                <a:lnTo>
                  <a:pt x="48767" y="14858"/>
                </a:lnTo>
                <a:lnTo>
                  <a:pt x="45212" y="18668"/>
                </a:lnTo>
                <a:lnTo>
                  <a:pt x="41401" y="23367"/>
                </a:lnTo>
                <a:lnTo>
                  <a:pt x="37337" y="29210"/>
                </a:lnTo>
                <a:lnTo>
                  <a:pt x="37337" y="9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643378" y="1338834"/>
            <a:ext cx="118110" cy="174498"/>
          </a:xfrm>
          <a:custGeom>
            <a:avLst/>
            <a:gdLst/>
            <a:ahLst/>
            <a:cxnLst/>
            <a:rect l="l" t="t" r="r" b="b"/>
            <a:pathLst>
              <a:path w="118110" h="174498">
                <a:moveTo>
                  <a:pt x="50292" y="60960"/>
                </a:moveTo>
                <a:lnTo>
                  <a:pt x="47371" y="58800"/>
                </a:lnTo>
                <a:lnTo>
                  <a:pt x="43053" y="53975"/>
                </a:lnTo>
                <a:lnTo>
                  <a:pt x="41910" y="50926"/>
                </a:lnTo>
                <a:lnTo>
                  <a:pt x="41910" y="47370"/>
                </a:lnTo>
                <a:lnTo>
                  <a:pt x="42418" y="42925"/>
                </a:lnTo>
                <a:lnTo>
                  <a:pt x="44196" y="38862"/>
                </a:lnTo>
                <a:lnTo>
                  <a:pt x="47498" y="35560"/>
                </a:lnTo>
                <a:lnTo>
                  <a:pt x="51689" y="32892"/>
                </a:lnTo>
                <a:lnTo>
                  <a:pt x="54610" y="32130"/>
                </a:lnTo>
                <a:lnTo>
                  <a:pt x="57531" y="31241"/>
                </a:lnTo>
                <a:lnTo>
                  <a:pt x="60833" y="30861"/>
                </a:lnTo>
                <a:lnTo>
                  <a:pt x="70358" y="30861"/>
                </a:lnTo>
                <a:lnTo>
                  <a:pt x="75311" y="31495"/>
                </a:lnTo>
                <a:lnTo>
                  <a:pt x="79629" y="32765"/>
                </a:lnTo>
                <a:lnTo>
                  <a:pt x="83947" y="33908"/>
                </a:lnTo>
                <a:lnTo>
                  <a:pt x="87757" y="35178"/>
                </a:lnTo>
                <a:lnTo>
                  <a:pt x="91059" y="36575"/>
                </a:lnTo>
                <a:lnTo>
                  <a:pt x="94361" y="37973"/>
                </a:lnTo>
                <a:lnTo>
                  <a:pt x="97155" y="39242"/>
                </a:lnTo>
                <a:lnTo>
                  <a:pt x="101473" y="41782"/>
                </a:lnTo>
                <a:lnTo>
                  <a:pt x="104140" y="42290"/>
                </a:lnTo>
                <a:lnTo>
                  <a:pt x="107315" y="41275"/>
                </a:lnTo>
                <a:lnTo>
                  <a:pt x="108712" y="38226"/>
                </a:lnTo>
                <a:lnTo>
                  <a:pt x="109093" y="34670"/>
                </a:lnTo>
                <a:lnTo>
                  <a:pt x="109347" y="30225"/>
                </a:lnTo>
                <a:lnTo>
                  <a:pt x="109347" y="22225"/>
                </a:lnTo>
                <a:lnTo>
                  <a:pt x="108966" y="18668"/>
                </a:lnTo>
                <a:lnTo>
                  <a:pt x="108331" y="14731"/>
                </a:lnTo>
                <a:lnTo>
                  <a:pt x="107061" y="11937"/>
                </a:lnTo>
                <a:lnTo>
                  <a:pt x="104013" y="9270"/>
                </a:lnTo>
                <a:lnTo>
                  <a:pt x="99695" y="7112"/>
                </a:lnTo>
                <a:lnTo>
                  <a:pt x="97155" y="5841"/>
                </a:lnTo>
                <a:lnTo>
                  <a:pt x="93980" y="4699"/>
                </a:lnTo>
                <a:lnTo>
                  <a:pt x="90297" y="3682"/>
                </a:lnTo>
                <a:lnTo>
                  <a:pt x="86614" y="2666"/>
                </a:lnTo>
                <a:lnTo>
                  <a:pt x="82423" y="1777"/>
                </a:lnTo>
                <a:lnTo>
                  <a:pt x="77851" y="1015"/>
                </a:lnTo>
                <a:lnTo>
                  <a:pt x="73406" y="380"/>
                </a:lnTo>
                <a:lnTo>
                  <a:pt x="68580" y="0"/>
                </a:lnTo>
                <a:lnTo>
                  <a:pt x="62509" y="7"/>
                </a:lnTo>
                <a:lnTo>
                  <a:pt x="49376" y="1018"/>
                </a:lnTo>
                <a:lnTo>
                  <a:pt x="37465" y="3682"/>
                </a:lnTo>
                <a:lnTo>
                  <a:pt x="29718" y="6095"/>
                </a:lnTo>
                <a:lnTo>
                  <a:pt x="23114" y="9525"/>
                </a:lnTo>
                <a:lnTo>
                  <a:pt x="17653" y="13842"/>
                </a:lnTo>
                <a:lnTo>
                  <a:pt x="12192" y="18287"/>
                </a:lnTo>
                <a:lnTo>
                  <a:pt x="8001" y="23621"/>
                </a:lnTo>
                <a:lnTo>
                  <a:pt x="5207" y="29717"/>
                </a:lnTo>
                <a:lnTo>
                  <a:pt x="2286" y="35940"/>
                </a:lnTo>
                <a:lnTo>
                  <a:pt x="889" y="42799"/>
                </a:lnTo>
                <a:lnTo>
                  <a:pt x="889" y="57403"/>
                </a:lnTo>
                <a:lnTo>
                  <a:pt x="1905" y="63626"/>
                </a:lnTo>
                <a:lnTo>
                  <a:pt x="4064" y="68833"/>
                </a:lnTo>
                <a:lnTo>
                  <a:pt x="6223" y="74040"/>
                </a:lnTo>
                <a:lnTo>
                  <a:pt x="9017" y="78486"/>
                </a:lnTo>
                <a:lnTo>
                  <a:pt x="12573" y="82168"/>
                </a:lnTo>
                <a:lnTo>
                  <a:pt x="16129" y="85851"/>
                </a:lnTo>
                <a:lnTo>
                  <a:pt x="20066" y="89026"/>
                </a:lnTo>
                <a:lnTo>
                  <a:pt x="24511" y="91566"/>
                </a:lnTo>
                <a:lnTo>
                  <a:pt x="28956" y="94106"/>
                </a:lnTo>
                <a:lnTo>
                  <a:pt x="33528" y="96392"/>
                </a:lnTo>
                <a:lnTo>
                  <a:pt x="38227" y="98298"/>
                </a:lnTo>
                <a:lnTo>
                  <a:pt x="42926" y="100329"/>
                </a:lnTo>
                <a:lnTo>
                  <a:pt x="47498" y="102107"/>
                </a:lnTo>
                <a:lnTo>
                  <a:pt x="51943" y="103758"/>
                </a:lnTo>
                <a:lnTo>
                  <a:pt x="56388" y="105282"/>
                </a:lnTo>
                <a:lnTo>
                  <a:pt x="60325" y="107061"/>
                </a:lnTo>
                <a:lnTo>
                  <a:pt x="63881" y="108965"/>
                </a:lnTo>
                <a:lnTo>
                  <a:pt x="67437" y="110743"/>
                </a:lnTo>
                <a:lnTo>
                  <a:pt x="70231" y="112902"/>
                </a:lnTo>
                <a:lnTo>
                  <a:pt x="74549" y="117855"/>
                </a:lnTo>
                <a:lnTo>
                  <a:pt x="75565" y="120903"/>
                </a:lnTo>
                <a:lnTo>
                  <a:pt x="75565" y="127380"/>
                </a:lnTo>
                <a:lnTo>
                  <a:pt x="74930" y="130048"/>
                </a:lnTo>
                <a:lnTo>
                  <a:pt x="73787" y="132333"/>
                </a:lnTo>
                <a:lnTo>
                  <a:pt x="70993" y="136525"/>
                </a:lnTo>
                <a:lnTo>
                  <a:pt x="66421" y="139573"/>
                </a:lnTo>
                <a:lnTo>
                  <a:pt x="63754" y="140715"/>
                </a:lnTo>
                <a:lnTo>
                  <a:pt x="60706" y="141477"/>
                </a:lnTo>
                <a:lnTo>
                  <a:pt x="57658" y="142366"/>
                </a:lnTo>
                <a:lnTo>
                  <a:pt x="54229" y="142748"/>
                </a:lnTo>
                <a:lnTo>
                  <a:pt x="44069" y="142748"/>
                </a:lnTo>
                <a:lnTo>
                  <a:pt x="38481" y="141986"/>
                </a:lnTo>
                <a:lnTo>
                  <a:pt x="33528" y="140462"/>
                </a:lnTo>
                <a:lnTo>
                  <a:pt x="28575" y="138937"/>
                </a:lnTo>
                <a:lnTo>
                  <a:pt x="24257" y="137287"/>
                </a:lnTo>
                <a:lnTo>
                  <a:pt x="20574" y="135636"/>
                </a:lnTo>
                <a:lnTo>
                  <a:pt x="16891" y="133857"/>
                </a:lnTo>
                <a:lnTo>
                  <a:pt x="13843" y="132333"/>
                </a:lnTo>
                <a:lnTo>
                  <a:pt x="11303" y="130810"/>
                </a:lnTo>
                <a:lnTo>
                  <a:pt x="6985" y="128650"/>
                </a:lnTo>
                <a:lnTo>
                  <a:pt x="3810" y="128904"/>
                </a:lnTo>
                <a:lnTo>
                  <a:pt x="1397" y="131699"/>
                </a:lnTo>
                <a:lnTo>
                  <a:pt x="508" y="134492"/>
                </a:lnTo>
                <a:lnTo>
                  <a:pt x="127" y="138556"/>
                </a:lnTo>
                <a:lnTo>
                  <a:pt x="0" y="141224"/>
                </a:lnTo>
                <a:lnTo>
                  <a:pt x="0" y="149732"/>
                </a:lnTo>
                <a:lnTo>
                  <a:pt x="381" y="153542"/>
                </a:lnTo>
                <a:lnTo>
                  <a:pt x="1016" y="156210"/>
                </a:lnTo>
                <a:lnTo>
                  <a:pt x="1651" y="158750"/>
                </a:lnTo>
                <a:lnTo>
                  <a:pt x="3937" y="161925"/>
                </a:lnTo>
                <a:lnTo>
                  <a:pt x="7239" y="164337"/>
                </a:lnTo>
                <a:lnTo>
                  <a:pt x="10033" y="165735"/>
                </a:lnTo>
                <a:lnTo>
                  <a:pt x="12827" y="167131"/>
                </a:lnTo>
                <a:lnTo>
                  <a:pt x="16256" y="168528"/>
                </a:lnTo>
                <a:lnTo>
                  <a:pt x="20447" y="169799"/>
                </a:lnTo>
                <a:lnTo>
                  <a:pt x="24638" y="171195"/>
                </a:lnTo>
                <a:lnTo>
                  <a:pt x="29337" y="172338"/>
                </a:lnTo>
                <a:lnTo>
                  <a:pt x="34544" y="173100"/>
                </a:lnTo>
                <a:lnTo>
                  <a:pt x="39878" y="173989"/>
                </a:lnTo>
                <a:lnTo>
                  <a:pt x="45339" y="174498"/>
                </a:lnTo>
                <a:lnTo>
                  <a:pt x="52758" y="174487"/>
                </a:lnTo>
                <a:lnTo>
                  <a:pt x="65729" y="173543"/>
                </a:lnTo>
                <a:lnTo>
                  <a:pt x="77851" y="171068"/>
                </a:lnTo>
                <a:lnTo>
                  <a:pt x="85979" y="168782"/>
                </a:lnTo>
                <a:lnTo>
                  <a:pt x="93091" y="165480"/>
                </a:lnTo>
                <a:lnTo>
                  <a:pt x="99187" y="160908"/>
                </a:lnTo>
                <a:lnTo>
                  <a:pt x="105156" y="156463"/>
                </a:lnTo>
                <a:lnTo>
                  <a:pt x="109855" y="150875"/>
                </a:lnTo>
                <a:lnTo>
                  <a:pt x="113157" y="144144"/>
                </a:lnTo>
                <a:lnTo>
                  <a:pt x="116459" y="137413"/>
                </a:lnTo>
                <a:lnTo>
                  <a:pt x="118110" y="129666"/>
                </a:lnTo>
                <a:lnTo>
                  <a:pt x="118110" y="113791"/>
                </a:lnTo>
                <a:lnTo>
                  <a:pt x="116967" y="107695"/>
                </a:lnTo>
                <a:lnTo>
                  <a:pt x="114808" y="102615"/>
                </a:lnTo>
                <a:lnTo>
                  <a:pt x="112522" y="97408"/>
                </a:lnTo>
                <a:lnTo>
                  <a:pt x="109728" y="92963"/>
                </a:lnTo>
                <a:lnTo>
                  <a:pt x="106045" y="89280"/>
                </a:lnTo>
                <a:lnTo>
                  <a:pt x="102489" y="85598"/>
                </a:lnTo>
                <a:lnTo>
                  <a:pt x="98425" y="82550"/>
                </a:lnTo>
                <a:lnTo>
                  <a:pt x="93853" y="80010"/>
                </a:lnTo>
                <a:lnTo>
                  <a:pt x="89281" y="77469"/>
                </a:lnTo>
                <a:lnTo>
                  <a:pt x="84709" y="75183"/>
                </a:lnTo>
                <a:lnTo>
                  <a:pt x="80010" y="73278"/>
                </a:lnTo>
                <a:lnTo>
                  <a:pt x="75311" y="71374"/>
                </a:lnTo>
                <a:lnTo>
                  <a:pt x="70739" y="69595"/>
                </a:lnTo>
                <a:lnTo>
                  <a:pt x="66167" y="67944"/>
                </a:lnTo>
                <a:lnTo>
                  <a:pt x="61595" y="66420"/>
                </a:lnTo>
                <a:lnTo>
                  <a:pt x="57531" y="64642"/>
                </a:lnTo>
                <a:lnTo>
                  <a:pt x="53848" y="62737"/>
                </a:lnTo>
                <a:lnTo>
                  <a:pt x="50292" y="60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776349" y="1342389"/>
            <a:ext cx="37211" cy="167767"/>
          </a:xfrm>
          <a:custGeom>
            <a:avLst/>
            <a:gdLst/>
            <a:ahLst/>
            <a:cxnLst/>
            <a:rect l="l" t="t" r="r" b="b"/>
            <a:pathLst>
              <a:path w="37211" h="167767">
                <a:moveTo>
                  <a:pt x="2539" y="165354"/>
                </a:moveTo>
                <a:lnTo>
                  <a:pt x="5206" y="166877"/>
                </a:lnTo>
                <a:lnTo>
                  <a:pt x="10032" y="167767"/>
                </a:lnTo>
                <a:lnTo>
                  <a:pt x="27431" y="167767"/>
                </a:lnTo>
                <a:lnTo>
                  <a:pt x="29971" y="167386"/>
                </a:lnTo>
                <a:lnTo>
                  <a:pt x="32512" y="166877"/>
                </a:lnTo>
                <a:lnTo>
                  <a:pt x="36575" y="164464"/>
                </a:lnTo>
                <a:lnTo>
                  <a:pt x="37211" y="161544"/>
                </a:lnTo>
                <a:lnTo>
                  <a:pt x="37182" y="54780"/>
                </a:lnTo>
                <a:lnTo>
                  <a:pt x="36085" y="41466"/>
                </a:lnTo>
                <a:lnTo>
                  <a:pt x="33400" y="29972"/>
                </a:lnTo>
                <a:lnTo>
                  <a:pt x="30861" y="22225"/>
                </a:lnTo>
                <a:lnTo>
                  <a:pt x="26796" y="15875"/>
                </a:lnTo>
                <a:lnTo>
                  <a:pt x="21208" y="10922"/>
                </a:lnTo>
                <a:lnTo>
                  <a:pt x="15620" y="6096"/>
                </a:lnTo>
                <a:lnTo>
                  <a:pt x="8636" y="2412"/>
                </a:lnTo>
                <a:lnTo>
                  <a:pt x="0" y="0"/>
                </a:lnTo>
                <a:lnTo>
                  <a:pt x="1143" y="149225"/>
                </a:lnTo>
                <a:lnTo>
                  <a:pt x="1143" y="161544"/>
                </a:lnTo>
                <a:lnTo>
                  <a:pt x="2539" y="1653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80122" y="1338834"/>
            <a:ext cx="116255" cy="171323"/>
          </a:xfrm>
          <a:custGeom>
            <a:avLst/>
            <a:gdLst/>
            <a:ahLst/>
            <a:cxnLst/>
            <a:rect l="l" t="t" r="r" b="b"/>
            <a:pathLst>
              <a:path w="116255" h="171323">
                <a:moveTo>
                  <a:pt x="37287" y="9905"/>
                </a:moveTo>
                <a:lnTo>
                  <a:pt x="33553" y="4699"/>
                </a:lnTo>
                <a:lnTo>
                  <a:pt x="25488" y="3175"/>
                </a:lnTo>
                <a:lnTo>
                  <a:pt x="22428" y="2920"/>
                </a:lnTo>
                <a:lnTo>
                  <a:pt x="15151" y="2920"/>
                </a:lnTo>
                <a:lnTo>
                  <a:pt x="7429" y="3682"/>
                </a:lnTo>
                <a:lnTo>
                  <a:pt x="876" y="6857"/>
                </a:lnTo>
                <a:lnTo>
                  <a:pt x="0" y="9905"/>
                </a:lnTo>
                <a:lnTo>
                  <a:pt x="0" y="165735"/>
                </a:lnTo>
                <a:lnTo>
                  <a:pt x="1739" y="168528"/>
                </a:lnTo>
                <a:lnTo>
                  <a:pt x="4597" y="169799"/>
                </a:lnTo>
                <a:lnTo>
                  <a:pt x="8496" y="170814"/>
                </a:lnTo>
                <a:lnTo>
                  <a:pt x="11277" y="171068"/>
                </a:lnTo>
                <a:lnTo>
                  <a:pt x="14046" y="171323"/>
                </a:lnTo>
                <a:lnTo>
                  <a:pt x="29654" y="171323"/>
                </a:lnTo>
                <a:lnTo>
                  <a:pt x="32423" y="171068"/>
                </a:lnTo>
                <a:lnTo>
                  <a:pt x="35204" y="170814"/>
                </a:lnTo>
                <a:lnTo>
                  <a:pt x="39103" y="169799"/>
                </a:lnTo>
                <a:lnTo>
                  <a:pt x="42659" y="167639"/>
                </a:lnTo>
                <a:lnTo>
                  <a:pt x="43700" y="164591"/>
                </a:lnTo>
                <a:lnTo>
                  <a:pt x="43700" y="61721"/>
                </a:lnTo>
                <a:lnTo>
                  <a:pt x="49822" y="53975"/>
                </a:lnTo>
                <a:lnTo>
                  <a:pt x="55549" y="48132"/>
                </a:lnTo>
                <a:lnTo>
                  <a:pt x="60858" y="44068"/>
                </a:lnTo>
                <a:lnTo>
                  <a:pt x="66179" y="40004"/>
                </a:lnTo>
                <a:lnTo>
                  <a:pt x="71500" y="37973"/>
                </a:lnTo>
                <a:lnTo>
                  <a:pt x="80975" y="37973"/>
                </a:lnTo>
                <a:lnTo>
                  <a:pt x="84620" y="38862"/>
                </a:lnTo>
                <a:lnTo>
                  <a:pt x="87731" y="40512"/>
                </a:lnTo>
                <a:lnTo>
                  <a:pt x="90855" y="42163"/>
                </a:lnTo>
                <a:lnTo>
                  <a:pt x="93395" y="44576"/>
                </a:lnTo>
                <a:lnTo>
                  <a:pt x="95364" y="47625"/>
                </a:lnTo>
                <a:lnTo>
                  <a:pt x="97332" y="50673"/>
                </a:lnTo>
                <a:lnTo>
                  <a:pt x="98806" y="54355"/>
                </a:lnTo>
                <a:lnTo>
                  <a:pt x="99783" y="58674"/>
                </a:lnTo>
                <a:lnTo>
                  <a:pt x="100774" y="62864"/>
                </a:lnTo>
                <a:lnTo>
                  <a:pt x="101257" y="67690"/>
                </a:lnTo>
                <a:lnTo>
                  <a:pt x="101257" y="165735"/>
                </a:lnTo>
                <a:lnTo>
                  <a:pt x="102997" y="168528"/>
                </a:lnTo>
                <a:lnTo>
                  <a:pt x="105854" y="169799"/>
                </a:lnTo>
                <a:lnTo>
                  <a:pt x="109753" y="170814"/>
                </a:lnTo>
                <a:lnTo>
                  <a:pt x="112534" y="171068"/>
                </a:lnTo>
                <a:lnTo>
                  <a:pt x="116255" y="5206"/>
                </a:lnTo>
                <a:lnTo>
                  <a:pt x="111721" y="3301"/>
                </a:lnTo>
                <a:lnTo>
                  <a:pt x="106641" y="2031"/>
                </a:lnTo>
                <a:lnTo>
                  <a:pt x="101549" y="635"/>
                </a:lnTo>
                <a:lnTo>
                  <a:pt x="95834" y="0"/>
                </a:lnTo>
                <a:lnTo>
                  <a:pt x="87340" y="40"/>
                </a:lnTo>
                <a:lnTo>
                  <a:pt x="74856" y="2008"/>
                </a:lnTo>
                <a:lnTo>
                  <a:pt x="62852" y="6985"/>
                </a:lnTo>
                <a:lnTo>
                  <a:pt x="56992" y="10516"/>
                </a:lnTo>
                <a:lnTo>
                  <a:pt x="47151" y="18125"/>
                </a:lnTo>
                <a:lnTo>
                  <a:pt x="37287" y="27812"/>
                </a:lnTo>
                <a:lnTo>
                  <a:pt x="37287" y="9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92657" y="1338834"/>
            <a:ext cx="133502" cy="171323"/>
          </a:xfrm>
          <a:custGeom>
            <a:avLst/>
            <a:gdLst/>
            <a:ahLst/>
            <a:cxnLst/>
            <a:rect l="l" t="t" r="r" b="b"/>
            <a:pathLst>
              <a:path w="133502" h="171323">
                <a:moveTo>
                  <a:pt x="32245" y="61721"/>
                </a:moveTo>
                <a:lnTo>
                  <a:pt x="38493" y="53975"/>
                </a:lnTo>
                <a:lnTo>
                  <a:pt x="44272" y="48132"/>
                </a:lnTo>
                <a:lnTo>
                  <a:pt x="49580" y="44068"/>
                </a:lnTo>
                <a:lnTo>
                  <a:pt x="54902" y="40004"/>
                </a:lnTo>
                <a:lnTo>
                  <a:pt x="60159" y="37973"/>
                </a:lnTo>
                <a:lnTo>
                  <a:pt x="69634" y="37973"/>
                </a:lnTo>
                <a:lnTo>
                  <a:pt x="73304" y="38862"/>
                </a:lnTo>
                <a:lnTo>
                  <a:pt x="76377" y="40512"/>
                </a:lnTo>
                <a:lnTo>
                  <a:pt x="79438" y="42163"/>
                </a:lnTo>
                <a:lnTo>
                  <a:pt x="81978" y="44576"/>
                </a:lnTo>
                <a:lnTo>
                  <a:pt x="83997" y="47625"/>
                </a:lnTo>
                <a:lnTo>
                  <a:pt x="86029" y="50673"/>
                </a:lnTo>
                <a:lnTo>
                  <a:pt x="87528" y="54355"/>
                </a:lnTo>
                <a:lnTo>
                  <a:pt x="88506" y="58674"/>
                </a:lnTo>
                <a:lnTo>
                  <a:pt x="89496" y="62864"/>
                </a:lnTo>
                <a:lnTo>
                  <a:pt x="89979" y="67690"/>
                </a:lnTo>
                <a:lnTo>
                  <a:pt x="89979" y="165735"/>
                </a:lnTo>
                <a:lnTo>
                  <a:pt x="91566" y="168528"/>
                </a:lnTo>
                <a:lnTo>
                  <a:pt x="94399" y="169799"/>
                </a:lnTo>
                <a:lnTo>
                  <a:pt x="98310" y="170814"/>
                </a:lnTo>
                <a:lnTo>
                  <a:pt x="101079" y="171068"/>
                </a:lnTo>
                <a:lnTo>
                  <a:pt x="103860" y="171323"/>
                </a:lnTo>
                <a:lnTo>
                  <a:pt x="119633" y="171323"/>
                </a:lnTo>
                <a:lnTo>
                  <a:pt x="122402" y="171068"/>
                </a:lnTo>
                <a:lnTo>
                  <a:pt x="125183" y="170814"/>
                </a:lnTo>
                <a:lnTo>
                  <a:pt x="128993" y="169799"/>
                </a:lnTo>
                <a:lnTo>
                  <a:pt x="132460" y="167639"/>
                </a:lnTo>
                <a:lnTo>
                  <a:pt x="133502" y="164591"/>
                </a:lnTo>
                <a:lnTo>
                  <a:pt x="133502" y="65531"/>
                </a:lnTo>
                <a:lnTo>
                  <a:pt x="132807" y="52550"/>
                </a:lnTo>
                <a:lnTo>
                  <a:pt x="130733" y="40258"/>
                </a:lnTo>
                <a:lnTo>
                  <a:pt x="128879" y="32257"/>
                </a:lnTo>
                <a:lnTo>
                  <a:pt x="125793" y="25273"/>
                </a:lnTo>
                <a:lnTo>
                  <a:pt x="121450" y="19303"/>
                </a:lnTo>
                <a:lnTo>
                  <a:pt x="117119" y="13462"/>
                </a:lnTo>
                <a:lnTo>
                  <a:pt x="111429" y="8636"/>
                </a:lnTo>
                <a:lnTo>
                  <a:pt x="104368" y="5206"/>
                </a:lnTo>
                <a:lnTo>
                  <a:pt x="92036" y="1209"/>
                </a:lnTo>
                <a:lnTo>
                  <a:pt x="78371" y="0"/>
                </a:lnTo>
                <a:lnTo>
                  <a:pt x="73863" y="0"/>
                </a:lnTo>
                <a:lnTo>
                  <a:pt x="65100" y="1650"/>
                </a:lnTo>
                <a:lnTo>
                  <a:pt x="56438" y="4444"/>
                </a:lnTo>
                <a:lnTo>
                  <a:pt x="47764" y="9016"/>
                </a:lnTo>
                <a:lnTo>
                  <a:pt x="38925" y="15493"/>
                </a:lnTo>
                <a:lnTo>
                  <a:pt x="34467" y="19050"/>
                </a:lnTo>
                <a:lnTo>
                  <a:pt x="29933" y="23367"/>
                </a:lnTo>
                <a:lnTo>
                  <a:pt x="25311" y="28320"/>
                </a:lnTo>
                <a:lnTo>
                  <a:pt x="23342" y="24002"/>
                </a:lnTo>
                <a:lnTo>
                  <a:pt x="18033" y="16637"/>
                </a:lnTo>
                <a:lnTo>
                  <a:pt x="11696" y="10287"/>
                </a:lnTo>
                <a:lnTo>
                  <a:pt x="3721" y="5206"/>
                </a:lnTo>
                <a:lnTo>
                  <a:pt x="0" y="171068"/>
                </a:lnTo>
                <a:lnTo>
                  <a:pt x="2768" y="171323"/>
                </a:lnTo>
                <a:lnTo>
                  <a:pt x="18199" y="171323"/>
                </a:lnTo>
                <a:lnTo>
                  <a:pt x="23748" y="170814"/>
                </a:lnTo>
                <a:lnTo>
                  <a:pt x="31203" y="167639"/>
                </a:lnTo>
                <a:lnTo>
                  <a:pt x="32245" y="164591"/>
                </a:lnTo>
                <a:lnTo>
                  <a:pt x="32245" y="617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88238" y="1283842"/>
            <a:ext cx="45770" cy="226314"/>
          </a:xfrm>
          <a:custGeom>
            <a:avLst/>
            <a:gdLst/>
            <a:ahLst/>
            <a:cxnLst/>
            <a:rect l="l" t="t" r="r" b="b"/>
            <a:pathLst>
              <a:path w="45770" h="226314">
                <a:moveTo>
                  <a:pt x="1879" y="223266"/>
                </a:moveTo>
                <a:lnTo>
                  <a:pt x="4851" y="224536"/>
                </a:lnTo>
                <a:lnTo>
                  <a:pt x="8928" y="225679"/>
                </a:lnTo>
                <a:lnTo>
                  <a:pt x="11874" y="225933"/>
                </a:lnTo>
                <a:lnTo>
                  <a:pt x="14820" y="226314"/>
                </a:lnTo>
                <a:lnTo>
                  <a:pt x="31089" y="226314"/>
                </a:lnTo>
                <a:lnTo>
                  <a:pt x="33985" y="225933"/>
                </a:lnTo>
                <a:lnTo>
                  <a:pt x="36880" y="225679"/>
                </a:lnTo>
                <a:lnTo>
                  <a:pt x="40919" y="224536"/>
                </a:lnTo>
                <a:lnTo>
                  <a:pt x="44653" y="222377"/>
                </a:lnTo>
                <a:lnTo>
                  <a:pt x="45770" y="219202"/>
                </a:lnTo>
                <a:lnTo>
                  <a:pt x="45770" y="6223"/>
                </a:lnTo>
                <a:lnTo>
                  <a:pt x="43891" y="3302"/>
                </a:lnTo>
                <a:lnTo>
                  <a:pt x="40919" y="1905"/>
                </a:lnTo>
                <a:lnTo>
                  <a:pt x="36880" y="889"/>
                </a:lnTo>
                <a:lnTo>
                  <a:pt x="33985" y="635"/>
                </a:lnTo>
                <a:lnTo>
                  <a:pt x="31089" y="254"/>
                </a:lnTo>
                <a:lnTo>
                  <a:pt x="27393" y="0"/>
                </a:lnTo>
                <a:lnTo>
                  <a:pt x="18491" y="0"/>
                </a:lnTo>
                <a:lnTo>
                  <a:pt x="14858" y="254"/>
                </a:lnTo>
                <a:lnTo>
                  <a:pt x="11963" y="635"/>
                </a:lnTo>
                <a:lnTo>
                  <a:pt x="9080" y="889"/>
                </a:lnTo>
                <a:lnTo>
                  <a:pt x="4940" y="1905"/>
                </a:lnTo>
                <a:lnTo>
                  <a:pt x="1130" y="4191"/>
                </a:lnTo>
                <a:lnTo>
                  <a:pt x="0" y="7366"/>
                </a:lnTo>
                <a:lnTo>
                  <a:pt x="0" y="220345"/>
                </a:lnTo>
                <a:lnTo>
                  <a:pt x="1879" y="2232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48640" y="1068324"/>
            <a:ext cx="7531608" cy="536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31544" y="2069135"/>
            <a:ext cx="6935968" cy="15348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4539">
              <a:lnSpc>
                <a:spcPts val="2050"/>
              </a:lnSpc>
              <a:spcBef>
                <a:spcPts val="102"/>
              </a:spcBef>
            </a:pPr>
            <a:r>
              <a:rPr sz="19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6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mpl</a:t>
            </a:r>
            <a:r>
              <a:rPr sz="19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cac</a:t>
            </a:r>
            <a:r>
              <a:rPr sz="19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io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9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900" spc="13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9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9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9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micas</a:t>
            </a:r>
            <a:endParaRPr sz="1900">
              <a:latin typeface="Times New Roman"/>
              <a:cs typeface="Times New Roman"/>
            </a:endParaRPr>
          </a:p>
          <a:p>
            <a:pPr marL="756361" indent="-286512">
              <a:lnSpc>
                <a:spcPts val="1630"/>
              </a:lnSpc>
              <a:spcBef>
                <a:spcPts val="1747"/>
              </a:spcBef>
            </a:pPr>
            <a:r>
              <a:rPr sz="17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r>
              <a:rPr sz="1700" spc="3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700" spc="30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1700" spc="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bi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idad</a:t>
            </a:r>
            <a:r>
              <a:rPr sz="1700" spc="27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ifi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-9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2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cr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nto 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24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2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qu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dad</a:t>
            </a:r>
            <a:r>
              <a:rPr sz="1700" spc="10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ad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ada 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ió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2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700" spc="3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1700" spc="33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pl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</a:t>
            </a:r>
            <a:r>
              <a:rPr sz="1700" spc="-2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alcanzar</a:t>
            </a:r>
            <a:r>
              <a:rPr sz="1700" spc="1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700" spc="3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ia 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-1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diante</a:t>
            </a:r>
            <a:r>
              <a:rPr sz="1700" spc="1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700" spc="37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pu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sta</a:t>
            </a:r>
            <a:r>
              <a:rPr sz="1700" spc="16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áctica</a:t>
            </a:r>
            <a:r>
              <a:rPr sz="1700" spc="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700" spc="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acci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 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19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las</a:t>
            </a:r>
            <a:r>
              <a:rPr sz="1700" spc="1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si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gu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</a:t>
            </a:r>
            <a:r>
              <a:rPr sz="17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s: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45894" y="3799342"/>
            <a:ext cx="5976398" cy="5830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1300" indent="-228600">
              <a:lnSpc>
                <a:spcPts val="1440"/>
              </a:lnSpc>
              <a:spcBef>
                <a:spcPts val="232"/>
              </a:spcBef>
            </a:pPr>
            <a:r>
              <a:rPr sz="15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r>
              <a:rPr sz="1500" spc="10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Hu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500" spc="7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sz="1500" spc="2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rro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ll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o;</a:t>
            </a:r>
            <a:r>
              <a:rPr sz="1500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500" spc="6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gn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500" spc="-15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ro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over</a:t>
            </a:r>
            <a:r>
              <a:rPr sz="1500" spc="-18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</a:t>
            </a:r>
            <a:r>
              <a:rPr sz="1500" spc="2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til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500" spc="-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 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rro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ll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500" spc="-13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ue</a:t>
            </a:r>
            <a:r>
              <a:rPr sz="15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mi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ya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5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ha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28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err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ad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r,</a:t>
            </a:r>
            <a:r>
              <a:rPr sz="1500" spc="1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rez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500" spc="-12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 exc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us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ón</a:t>
            </a:r>
            <a:r>
              <a:rPr sz="1500" spc="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500" spc="1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3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ón</a:t>
            </a:r>
            <a:r>
              <a:rPr sz="150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soc</a:t>
            </a:r>
            <a:r>
              <a:rPr sz="15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45894" y="4576582"/>
            <a:ext cx="6042502" cy="949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1300" indent="-228600">
              <a:lnSpc>
                <a:spcPts val="1751"/>
              </a:lnSpc>
              <a:spcBef>
                <a:spcPts val="145"/>
              </a:spcBef>
            </a:pPr>
            <a:r>
              <a:rPr sz="15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r>
              <a:rPr sz="1500" spc="10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ab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ecer</a:t>
            </a:r>
            <a:r>
              <a:rPr sz="15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500" spc="1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li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da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500" spc="-5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500" spc="8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1500" spc="-17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ad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ecu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ada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500" spc="26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1500" spc="17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 </a:t>
            </a:r>
            <a:endParaRPr sz="1500">
              <a:latin typeface="Times New Roman"/>
              <a:cs typeface="Times New Roman"/>
            </a:endParaRPr>
          </a:p>
          <a:p>
            <a:pPr marL="241300">
              <a:lnSpc>
                <a:spcPts val="1724"/>
              </a:lnSpc>
            </a:pP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rro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ll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500" spc="5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3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3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ro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ucc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500" spc="4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ue</a:t>
            </a:r>
            <a:r>
              <a:rPr sz="1500" spc="6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sz="1500" spc="7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 </a:t>
            </a:r>
            <a:r>
              <a:rPr sz="1500" spc="6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cue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5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ve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 </a:t>
            </a:r>
            <a:endParaRPr sz="1500">
              <a:latin typeface="Times New Roman"/>
              <a:cs typeface="Times New Roman"/>
            </a:endParaRPr>
          </a:p>
          <a:p>
            <a:pPr marL="241300">
              <a:lnSpc>
                <a:spcPts val="1724"/>
              </a:lnSpc>
            </a:pP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5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5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eco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co)</a:t>
            </a:r>
            <a:r>
              <a:rPr sz="1500" spc="8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 </a:t>
            </a:r>
            <a:r>
              <a:rPr sz="150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í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s,</a:t>
            </a:r>
            <a:r>
              <a:rPr sz="1500" spc="18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500" spc="8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 </a:t>
            </a:r>
            <a:endParaRPr sz="1500">
              <a:latin typeface="Times New Roman"/>
              <a:cs typeface="Times New Roman"/>
            </a:endParaRPr>
          </a:p>
          <a:p>
            <a:pPr marL="241300">
              <a:lnSpc>
                <a:spcPts val="1724"/>
              </a:lnSpc>
            </a:pP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ur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í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co;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tim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500" spc="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sz="1500" spc="2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ah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orro</a:t>
            </a:r>
            <a:r>
              <a:rPr sz="1500" spc="8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500" spc="1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ur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5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sz="1500" spc="2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cceso, </a:t>
            </a:r>
            <a:endParaRPr sz="1500">
              <a:latin typeface="Times New Roman"/>
              <a:cs typeface="Times New Roman"/>
            </a:endParaRPr>
          </a:p>
          <a:p>
            <a:pPr marL="241300">
              <a:lnSpc>
                <a:spcPts val="1724"/>
              </a:lnSpc>
            </a:pP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real</a:t>
            </a:r>
            <a:r>
              <a:rPr sz="1500" spc="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500" spc="1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opor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uno,</a:t>
            </a:r>
            <a:r>
              <a:rPr sz="1500" spc="1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créd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500" spc="-6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1500" spc="1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zar</a:t>
            </a:r>
            <a:r>
              <a:rPr sz="1500" spc="5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ec</a:t>
            </a:r>
            <a:r>
              <a:rPr sz="15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15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mí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509986"/>
            <a:ext cx="2334525" cy="333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arr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um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Sost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1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1100" dirty="0">
              <a:latin typeface="Times New Roman"/>
              <a:cs typeface="Times New Roman"/>
            </a:endParaRPr>
          </a:p>
          <a:p>
            <a:pPr marL="126644" marR="135556" algn="ctr">
              <a:lnSpc>
                <a:spcPct val="95825"/>
              </a:lnSpc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1544" y="6593806"/>
            <a:ext cx="955281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13/01/2017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01178" y="6593806"/>
            <a:ext cx="232403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23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object 8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88C5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6" y="224"/>
            <a:ext cx="9143238" cy="6857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9682" y="1338834"/>
            <a:ext cx="155689" cy="233425"/>
          </a:xfrm>
          <a:custGeom>
            <a:avLst/>
            <a:gdLst/>
            <a:ahLst/>
            <a:cxnLst/>
            <a:rect l="l" t="t" r="r" b="b"/>
            <a:pathLst>
              <a:path w="155689" h="233425">
                <a:moveTo>
                  <a:pt x="68465" y="170941"/>
                </a:moveTo>
                <a:lnTo>
                  <a:pt x="72097" y="172338"/>
                </a:lnTo>
                <a:lnTo>
                  <a:pt x="75857" y="173100"/>
                </a:lnTo>
                <a:lnTo>
                  <a:pt x="79616" y="173989"/>
                </a:lnTo>
                <a:lnTo>
                  <a:pt x="83743" y="174498"/>
                </a:lnTo>
                <a:lnTo>
                  <a:pt x="88252" y="174498"/>
                </a:lnTo>
                <a:lnTo>
                  <a:pt x="105720" y="172405"/>
                </a:lnTo>
                <a:lnTo>
                  <a:pt x="117208" y="168148"/>
                </a:lnTo>
                <a:lnTo>
                  <a:pt x="129679" y="159897"/>
                </a:lnTo>
                <a:lnTo>
                  <a:pt x="138417" y="150367"/>
                </a:lnTo>
                <a:lnTo>
                  <a:pt x="146955" y="134932"/>
                </a:lnTo>
                <a:lnTo>
                  <a:pt x="151244" y="122174"/>
                </a:lnTo>
                <a:lnTo>
                  <a:pt x="153684" y="111062"/>
                </a:lnTo>
                <a:lnTo>
                  <a:pt x="155198" y="98465"/>
                </a:lnTo>
                <a:lnTo>
                  <a:pt x="155689" y="84962"/>
                </a:lnTo>
                <a:lnTo>
                  <a:pt x="155504" y="76953"/>
                </a:lnTo>
                <a:lnTo>
                  <a:pt x="154388" y="64209"/>
                </a:lnTo>
                <a:lnTo>
                  <a:pt x="152260" y="52069"/>
                </a:lnTo>
                <a:lnTo>
                  <a:pt x="147043" y="35839"/>
                </a:lnTo>
                <a:lnTo>
                  <a:pt x="141211" y="25018"/>
                </a:lnTo>
                <a:lnTo>
                  <a:pt x="132118" y="14199"/>
                </a:lnTo>
                <a:lnTo>
                  <a:pt x="121780" y="6730"/>
                </a:lnTo>
                <a:lnTo>
                  <a:pt x="106368" y="1236"/>
                </a:lnTo>
                <a:lnTo>
                  <a:pt x="92760" y="0"/>
                </a:lnTo>
                <a:lnTo>
                  <a:pt x="87337" y="0"/>
                </a:lnTo>
                <a:lnTo>
                  <a:pt x="82219" y="635"/>
                </a:lnTo>
                <a:lnTo>
                  <a:pt x="77419" y="1777"/>
                </a:lnTo>
                <a:lnTo>
                  <a:pt x="72618" y="2920"/>
                </a:lnTo>
                <a:lnTo>
                  <a:pt x="67970" y="4699"/>
                </a:lnTo>
                <a:lnTo>
                  <a:pt x="63461" y="7112"/>
                </a:lnTo>
                <a:lnTo>
                  <a:pt x="58953" y="9398"/>
                </a:lnTo>
                <a:lnTo>
                  <a:pt x="54533" y="12318"/>
                </a:lnTo>
                <a:lnTo>
                  <a:pt x="50203" y="15875"/>
                </a:lnTo>
                <a:lnTo>
                  <a:pt x="45859" y="19430"/>
                </a:lnTo>
                <a:lnTo>
                  <a:pt x="41440" y="23494"/>
                </a:lnTo>
                <a:lnTo>
                  <a:pt x="36931" y="28066"/>
                </a:lnTo>
                <a:lnTo>
                  <a:pt x="36931" y="9905"/>
                </a:lnTo>
                <a:lnTo>
                  <a:pt x="29679" y="3682"/>
                </a:lnTo>
                <a:lnTo>
                  <a:pt x="22021" y="2920"/>
                </a:lnTo>
                <a:lnTo>
                  <a:pt x="14973" y="2920"/>
                </a:lnTo>
                <a:lnTo>
                  <a:pt x="7264" y="3682"/>
                </a:lnTo>
                <a:lnTo>
                  <a:pt x="0" y="9905"/>
                </a:lnTo>
                <a:lnTo>
                  <a:pt x="0" y="227075"/>
                </a:lnTo>
                <a:lnTo>
                  <a:pt x="8496" y="232537"/>
                </a:lnTo>
                <a:lnTo>
                  <a:pt x="17576" y="233425"/>
                </a:lnTo>
                <a:lnTo>
                  <a:pt x="26123" y="233425"/>
                </a:lnTo>
                <a:lnTo>
                  <a:pt x="35204" y="232537"/>
                </a:lnTo>
                <a:lnTo>
                  <a:pt x="42659" y="229107"/>
                </a:lnTo>
                <a:lnTo>
                  <a:pt x="43700" y="225932"/>
                </a:lnTo>
                <a:lnTo>
                  <a:pt x="43700" y="153162"/>
                </a:lnTo>
                <a:lnTo>
                  <a:pt x="47396" y="156717"/>
                </a:lnTo>
                <a:lnTo>
                  <a:pt x="50977" y="159765"/>
                </a:lnTo>
                <a:lnTo>
                  <a:pt x="54444" y="162432"/>
                </a:lnTo>
                <a:lnTo>
                  <a:pt x="57912" y="165100"/>
                </a:lnTo>
                <a:lnTo>
                  <a:pt x="61417" y="167386"/>
                </a:lnTo>
                <a:lnTo>
                  <a:pt x="61214" y="131063"/>
                </a:lnTo>
                <a:lnTo>
                  <a:pt x="55664" y="126745"/>
                </a:lnTo>
                <a:lnTo>
                  <a:pt x="49822" y="120776"/>
                </a:lnTo>
                <a:lnTo>
                  <a:pt x="43700" y="113029"/>
                </a:lnTo>
                <a:lnTo>
                  <a:pt x="43700" y="62102"/>
                </a:lnTo>
                <a:lnTo>
                  <a:pt x="47167" y="57530"/>
                </a:lnTo>
                <a:lnTo>
                  <a:pt x="50457" y="53593"/>
                </a:lnTo>
                <a:lnTo>
                  <a:pt x="53581" y="50418"/>
                </a:lnTo>
                <a:lnTo>
                  <a:pt x="56705" y="47370"/>
                </a:lnTo>
                <a:lnTo>
                  <a:pt x="59740" y="44830"/>
                </a:lnTo>
                <a:lnTo>
                  <a:pt x="62687" y="42799"/>
                </a:lnTo>
                <a:lnTo>
                  <a:pt x="65633" y="40893"/>
                </a:lnTo>
                <a:lnTo>
                  <a:pt x="68516" y="39496"/>
                </a:lnTo>
                <a:lnTo>
                  <a:pt x="71348" y="38607"/>
                </a:lnTo>
                <a:lnTo>
                  <a:pt x="74180" y="37718"/>
                </a:lnTo>
                <a:lnTo>
                  <a:pt x="77050" y="37337"/>
                </a:lnTo>
                <a:lnTo>
                  <a:pt x="85712" y="37337"/>
                </a:lnTo>
                <a:lnTo>
                  <a:pt x="90538" y="38735"/>
                </a:lnTo>
                <a:lnTo>
                  <a:pt x="94411" y="41528"/>
                </a:lnTo>
                <a:lnTo>
                  <a:pt x="98285" y="44323"/>
                </a:lnTo>
                <a:lnTo>
                  <a:pt x="101460" y="48132"/>
                </a:lnTo>
                <a:lnTo>
                  <a:pt x="103746" y="52958"/>
                </a:lnTo>
                <a:lnTo>
                  <a:pt x="106159" y="57657"/>
                </a:lnTo>
                <a:lnTo>
                  <a:pt x="107810" y="62991"/>
                </a:lnTo>
                <a:lnTo>
                  <a:pt x="108826" y="69087"/>
                </a:lnTo>
                <a:lnTo>
                  <a:pt x="109842" y="75183"/>
                </a:lnTo>
                <a:lnTo>
                  <a:pt x="110223" y="81533"/>
                </a:lnTo>
                <a:lnTo>
                  <a:pt x="110223" y="93979"/>
                </a:lnTo>
                <a:lnTo>
                  <a:pt x="109715" y="99949"/>
                </a:lnTo>
                <a:lnTo>
                  <a:pt x="108445" y="105790"/>
                </a:lnTo>
                <a:lnTo>
                  <a:pt x="107302" y="111632"/>
                </a:lnTo>
                <a:lnTo>
                  <a:pt x="105397" y="116966"/>
                </a:lnTo>
                <a:lnTo>
                  <a:pt x="102857" y="121665"/>
                </a:lnTo>
                <a:lnTo>
                  <a:pt x="100279" y="126364"/>
                </a:lnTo>
                <a:lnTo>
                  <a:pt x="97015" y="130175"/>
                </a:lnTo>
                <a:lnTo>
                  <a:pt x="93027" y="132968"/>
                </a:lnTo>
                <a:lnTo>
                  <a:pt x="89039" y="135889"/>
                </a:lnTo>
                <a:lnTo>
                  <a:pt x="84213" y="137287"/>
                </a:lnTo>
                <a:lnTo>
                  <a:pt x="72542" y="137287"/>
                </a:lnTo>
                <a:lnTo>
                  <a:pt x="68465" y="1709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30896" y="1469898"/>
            <a:ext cx="11328" cy="39877"/>
          </a:xfrm>
          <a:custGeom>
            <a:avLst/>
            <a:gdLst/>
            <a:ahLst/>
            <a:cxnLst/>
            <a:rect l="l" t="t" r="r" b="b"/>
            <a:pathLst>
              <a:path w="11328" h="39877">
                <a:moveTo>
                  <a:pt x="5549" y="4190"/>
                </a:moveTo>
                <a:lnTo>
                  <a:pt x="0" y="0"/>
                </a:lnTo>
                <a:lnTo>
                  <a:pt x="203" y="36322"/>
                </a:lnTo>
                <a:lnTo>
                  <a:pt x="3721" y="38100"/>
                </a:lnTo>
                <a:lnTo>
                  <a:pt x="7251" y="39877"/>
                </a:lnTo>
                <a:lnTo>
                  <a:pt x="11328" y="6223"/>
                </a:lnTo>
                <a:lnTo>
                  <a:pt x="5549" y="41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60170" y="1267967"/>
            <a:ext cx="43688" cy="242189"/>
          </a:xfrm>
          <a:custGeom>
            <a:avLst/>
            <a:gdLst/>
            <a:ahLst/>
            <a:cxnLst/>
            <a:rect l="l" t="t" r="r" b="b"/>
            <a:pathLst>
              <a:path w="43688" h="242189">
                <a:moveTo>
                  <a:pt x="1778" y="239395"/>
                </a:moveTo>
                <a:lnTo>
                  <a:pt x="4571" y="240665"/>
                </a:lnTo>
                <a:lnTo>
                  <a:pt x="8509" y="241681"/>
                </a:lnTo>
                <a:lnTo>
                  <a:pt x="11303" y="241935"/>
                </a:lnTo>
                <a:lnTo>
                  <a:pt x="14096" y="242189"/>
                </a:lnTo>
                <a:lnTo>
                  <a:pt x="29718" y="242189"/>
                </a:lnTo>
                <a:lnTo>
                  <a:pt x="32385" y="241935"/>
                </a:lnTo>
                <a:lnTo>
                  <a:pt x="35179" y="241681"/>
                </a:lnTo>
                <a:lnTo>
                  <a:pt x="39116" y="240665"/>
                </a:lnTo>
                <a:lnTo>
                  <a:pt x="42671" y="238506"/>
                </a:lnTo>
                <a:lnTo>
                  <a:pt x="43688" y="235458"/>
                </a:lnTo>
                <a:lnTo>
                  <a:pt x="43688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6" y="0"/>
                </a:lnTo>
                <a:lnTo>
                  <a:pt x="8509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8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47038" y="1341754"/>
            <a:ext cx="43687" cy="168402"/>
          </a:xfrm>
          <a:custGeom>
            <a:avLst/>
            <a:gdLst/>
            <a:ahLst/>
            <a:cxnLst/>
            <a:rect l="l" t="t" r="r" b="b"/>
            <a:pathLst>
              <a:path w="43687" h="168402">
                <a:moveTo>
                  <a:pt x="1778" y="165608"/>
                </a:moveTo>
                <a:lnTo>
                  <a:pt x="4571" y="166878"/>
                </a:lnTo>
                <a:lnTo>
                  <a:pt x="8509" y="167894"/>
                </a:lnTo>
                <a:lnTo>
                  <a:pt x="11303" y="168148"/>
                </a:lnTo>
                <a:lnTo>
                  <a:pt x="14096" y="168402"/>
                </a:lnTo>
                <a:lnTo>
                  <a:pt x="29718" y="168402"/>
                </a:lnTo>
                <a:lnTo>
                  <a:pt x="32384" y="168148"/>
                </a:lnTo>
                <a:lnTo>
                  <a:pt x="35178" y="167894"/>
                </a:lnTo>
                <a:lnTo>
                  <a:pt x="39115" y="166878"/>
                </a:lnTo>
                <a:lnTo>
                  <a:pt x="42671" y="164719"/>
                </a:lnTo>
                <a:lnTo>
                  <a:pt x="43687" y="161671"/>
                </a:lnTo>
                <a:lnTo>
                  <a:pt x="43687" y="6223"/>
                </a:lnTo>
                <a:lnTo>
                  <a:pt x="42037" y="3429"/>
                </a:lnTo>
                <a:lnTo>
                  <a:pt x="39115" y="2032"/>
                </a:lnTo>
                <a:lnTo>
                  <a:pt x="35178" y="889"/>
                </a:lnTo>
                <a:lnTo>
                  <a:pt x="32384" y="635"/>
                </a:lnTo>
                <a:lnTo>
                  <a:pt x="29718" y="254"/>
                </a:lnTo>
                <a:lnTo>
                  <a:pt x="26162" y="0"/>
                </a:lnTo>
                <a:lnTo>
                  <a:pt x="17525" y="0"/>
                </a:lnTo>
                <a:lnTo>
                  <a:pt x="14096" y="254"/>
                </a:lnTo>
                <a:lnTo>
                  <a:pt x="11303" y="635"/>
                </a:lnTo>
                <a:lnTo>
                  <a:pt x="8509" y="889"/>
                </a:lnTo>
                <a:lnTo>
                  <a:pt x="4571" y="2032"/>
                </a:lnTo>
                <a:lnTo>
                  <a:pt x="1015" y="4318"/>
                </a:lnTo>
                <a:lnTo>
                  <a:pt x="0" y="7366"/>
                </a:lnTo>
                <a:lnTo>
                  <a:pt x="0" y="162814"/>
                </a:lnTo>
                <a:lnTo>
                  <a:pt x="1778" y="165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43736" y="1273810"/>
            <a:ext cx="50291" cy="45847"/>
          </a:xfrm>
          <a:custGeom>
            <a:avLst/>
            <a:gdLst/>
            <a:ahLst/>
            <a:cxnLst/>
            <a:rect l="l" t="t" r="r" b="b"/>
            <a:pathLst>
              <a:path w="50291" h="45847">
                <a:moveTo>
                  <a:pt x="50291" y="22605"/>
                </a:moveTo>
                <a:lnTo>
                  <a:pt x="50291" y="14097"/>
                </a:lnTo>
                <a:lnTo>
                  <a:pt x="48513" y="8254"/>
                </a:lnTo>
                <a:lnTo>
                  <a:pt x="45084" y="4952"/>
                </a:lnTo>
                <a:lnTo>
                  <a:pt x="41655" y="1650"/>
                </a:lnTo>
                <a:lnTo>
                  <a:pt x="35051" y="0"/>
                </a:lnTo>
                <a:lnTo>
                  <a:pt x="15493" y="0"/>
                </a:lnTo>
                <a:lnTo>
                  <a:pt x="8889" y="1777"/>
                </a:lnTo>
                <a:lnTo>
                  <a:pt x="5333" y="5206"/>
                </a:lnTo>
                <a:lnTo>
                  <a:pt x="1777" y="8509"/>
                </a:lnTo>
                <a:lnTo>
                  <a:pt x="0" y="14604"/>
                </a:lnTo>
                <a:lnTo>
                  <a:pt x="0" y="31876"/>
                </a:lnTo>
                <a:lnTo>
                  <a:pt x="1777" y="37718"/>
                </a:lnTo>
                <a:lnTo>
                  <a:pt x="5079" y="40893"/>
                </a:lnTo>
                <a:lnTo>
                  <a:pt x="8508" y="44195"/>
                </a:lnTo>
                <a:lnTo>
                  <a:pt x="15112" y="45847"/>
                </a:lnTo>
                <a:lnTo>
                  <a:pt x="34670" y="45847"/>
                </a:lnTo>
                <a:lnTo>
                  <a:pt x="41401" y="44068"/>
                </a:lnTo>
                <a:lnTo>
                  <a:pt x="44957" y="40766"/>
                </a:lnTo>
                <a:lnTo>
                  <a:pt x="48513" y="37464"/>
                </a:lnTo>
                <a:lnTo>
                  <a:pt x="50291" y="31368"/>
                </a:lnTo>
                <a:lnTo>
                  <a:pt x="50291" y="2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24508" y="1339088"/>
            <a:ext cx="126491" cy="173989"/>
          </a:xfrm>
          <a:custGeom>
            <a:avLst/>
            <a:gdLst/>
            <a:ahLst/>
            <a:cxnLst/>
            <a:rect l="l" t="t" r="r" b="b"/>
            <a:pathLst>
              <a:path w="126491" h="173989">
                <a:moveTo>
                  <a:pt x="44842" y="85058"/>
                </a:moveTo>
                <a:lnTo>
                  <a:pt x="45961" y="70317"/>
                </a:lnTo>
                <a:lnTo>
                  <a:pt x="48946" y="58093"/>
                </a:lnTo>
                <a:lnTo>
                  <a:pt x="53847" y="48387"/>
                </a:lnTo>
                <a:lnTo>
                  <a:pt x="56208" y="45312"/>
                </a:lnTo>
                <a:lnTo>
                  <a:pt x="66450" y="37797"/>
                </a:lnTo>
                <a:lnTo>
                  <a:pt x="79755" y="35306"/>
                </a:lnTo>
                <a:lnTo>
                  <a:pt x="85597" y="35306"/>
                </a:lnTo>
                <a:lnTo>
                  <a:pt x="90550" y="36067"/>
                </a:lnTo>
                <a:lnTo>
                  <a:pt x="94741" y="37719"/>
                </a:lnTo>
                <a:lnTo>
                  <a:pt x="98932" y="39370"/>
                </a:lnTo>
                <a:lnTo>
                  <a:pt x="102489" y="41148"/>
                </a:lnTo>
                <a:lnTo>
                  <a:pt x="105409" y="43179"/>
                </a:lnTo>
                <a:lnTo>
                  <a:pt x="108458" y="45085"/>
                </a:lnTo>
                <a:lnTo>
                  <a:pt x="111124" y="46862"/>
                </a:lnTo>
                <a:lnTo>
                  <a:pt x="115442" y="50164"/>
                </a:lnTo>
                <a:lnTo>
                  <a:pt x="119506" y="50926"/>
                </a:lnTo>
                <a:lnTo>
                  <a:pt x="122809" y="49529"/>
                </a:lnTo>
                <a:lnTo>
                  <a:pt x="124078" y="46862"/>
                </a:lnTo>
                <a:lnTo>
                  <a:pt x="125222" y="44069"/>
                </a:lnTo>
                <a:lnTo>
                  <a:pt x="125729" y="39370"/>
                </a:lnTo>
                <a:lnTo>
                  <a:pt x="125729" y="27432"/>
                </a:lnTo>
                <a:lnTo>
                  <a:pt x="125348" y="23367"/>
                </a:lnTo>
                <a:lnTo>
                  <a:pt x="124840" y="20192"/>
                </a:lnTo>
                <a:lnTo>
                  <a:pt x="123571" y="16890"/>
                </a:lnTo>
                <a:lnTo>
                  <a:pt x="120903" y="13588"/>
                </a:lnTo>
                <a:lnTo>
                  <a:pt x="117474" y="10922"/>
                </a:lnTo>
                <a:lnTo>
                  <a:pt x="114427" y="9144"/>
                </a:lnTo>
                <a:lnTo>
                  <a:pt x="111378" y="7365"/>
                </a:lnTo>
                <a:lnTo>
                  <a:pt x="104012" y="4445"/>
                </a:lnTo>
                <a:lnTo>
                  <a:pt x="96011" y="2032"/>
                </a:lnTo>
                <a:lnTo>
                  <a:pt x="87122" y="381"/>
                </a:lnTo>
                <a:lnTo>
                  <a:pt x="82550" y="0"/>
                </a:lnTo>
                <a:lnTo>
                  <a:pt x="77850" y="0"/>
                </a:lnTo>
                <a:lnTo>
                  <a:pt x="71327" y="203"/>
                </a:lnTo>
                <a:lnTo>
                  <a:pt x="58563" y="1905"/>
                </a:lnTo>
                <a:lnTo>
                  <a:pt x="46735" y="5334"/>
                </a:lnTo>
                <a:lnTo>
                  <a:pt x="31666" y="13326"/>
                </a:lnTo>
                <a:lnTo>
                  <a:pt x="22097" y="21844"/>
                </a:lnTo>
                <a:lnTo>
                  <a:pt x="17833" y="26841"/>
                </a:lnTo>
                <a:lnTo>
                  <a:pt x="11144" y="37394"/>
                </a:lnTo>
                <a:lnTo>
                  <a:pt x="5841" y="49784"/>
                </a:lnTo>
                <a:lnTo>
                  <a:pt x="2328" y="63313"/>
                </a:lnTo>
                <a:lnTo>
                  <a:pt x="590" y="75991"/>
                </a:lnTo>
                <a:lnTo>
                  <a:pt x="0" y="89915"/>
                </a:lnTo>
                <a:lnTo>
                  <a:pt x="426" y="101393"/>
                </a:lnTo>
                <a:lnTo>
                  <a:pt x="2041" y="114052"/>
                </a:lnTo>
                <a:lnTo>
                  <a:pt x="4825" y="125602"/>
                </a:lnTo>
                <a:lnTo>
                  <a:pt x="11850" y="142094"/>
                </a:lnTo>
                <a:lnTo>
                  <a:pt x="18922" y="152146"/>
                </a:lnTo>
                <a:lnTo>
                  <a:pt x="30593" y="162410"/>
                </a:lnTo>
                <a:lnTo>
                  <a:pt x="42036" y="168528"/>
                </a:lnTo>
                <a:lnTo>
                  <a:pt x="48093" y="170612"/>
                </a:lnTo>
                <a:lnTo>
                  <a:pt x="60312" y="173153"/>
                </a:lnTo>
                <a:lnTo>
                  <a:pt x="73786" y="173989"/>
                </a:lnTo>
                <a:lnTo>
                  <a:pt x="79120" y="173989"/>
                </a:lnTo>
                <a:lnTo>
                  <a:pt x="84200" y="173609"/>
                </a:lnTo>
                <a:lnTo>
                  <a:pt x="89280" y="172592"/>
                </a:lnTo>
                <a:lnTo>
                  <a:pt x="94233" y="171703"/>
                </a:lnTo>
                <a:lnTo>
                  <a:pt x="98932" y="170561"/>
                </a:lnTo>
                <a:lnTo>
                  <a:pt x="103250" y="169037"/>
                </a:lnTo>
                <a:lnTo>
                  <a:pt x="107441" y="167512"/>
                </a:lnTo>
                <a:lnTo>
                  <a:pt x="111252" y="165735"/>
                </a:lnTo>
                <a:lnTo>
                  <a:pt x="114680" y="163829"/>
                </a:lnTo>
                <a:lnTo>
                  <a:pt x="117983" y="161925"/>
                </a:lnTo>
                <a:lnTo>
                  <a:pt x="120396" y="160400"/>
                </a:lnTo>
                <a:lnTo>
                  <a:pt x="124078" y="156590"/>
                </a:lnTo>
                <a:lnTo>
                  <a:pt x="125222" y="153797"/>
                </a:lnTo>
                <a:lnTo>
                  <a:pt x="125729" y="151002"/>
                </a:lnTo>
                <a:lnTo>
                  <a:pt x="126237" y="147192"/>
                </a:lnTo>
                <a:lnTo>
                  <a:pt x="126491" y="142748"/>
                </a:lnTo>
                <a:lnTo>
                  <a:pt x="126365" y="132714"/>
                </a:lnTo>
                <a:lnTo>
                  <a:pt x="125856" y="127888"/>
                </a:lnTo>
                <a:lnTo>
                  <a:pt x="125094" y="124333"/>
                </a:lnTo>
                <a:lnTo>
                  <a:pt x="124205" y="121665"/>
                </a:lnTo>
                <a:lnTo>
                  <a:pt x="120903" y="120269"/>
                </a:lnTo>
                <a:lnTo>
                  <a:pt x="117602" y="121158"/>
                </a:lnTo>
                <a:lnTo>
                  <a:pt x="113156" y="124713"/>
                </a:lnTo>
                <a:lnTo>
                  <a:pt x="110490" y="126746"/>
                </a:lnTo>
                <a:lnTo>
                  <a:pt x="107187" y="128904"/>
                </a:lnTo>
                <a:lnTo>
                  <a:pt x="104012" y="131190"/>
                </a:lnTo>
                <a:lnTo>
                  <a:pt x="100203" y="133096"/>
                </a:lnTo>
                <a:lnTo>
                  <a:pt x="95884" y="134874"/>
                </a:lnTo>
                <a:lnTo>
                  <a:pt x="91566" y="136778"/>
                </a:lnTo>
                <a:lnTo>
                  <a:pt x="86359" y="137667"/>
                </a:lnTo>
                <a:lnTo>
                  <a:pt x="74422" y="137667"/>
                </a:lnTo>
                <a:lnTo>
                  <a:pt x="69214" y="136525"/>
                </a:lnTo>
                <a:lnTo>
                  <a:pt x="64769" y="134365"/>
                </a:lnTo>
                <a:lnTo>
                  <a:pt x="60325" y="132207"/>
                </a:lnTo>
                <a:lnTo>
                  <a:pt x="56641" y="129032"/>
                </a:lnTo>
                <a:lnTo>
                  <a:pt x="53720" y="124840"/>
                </a:lnTo>
                <a:lnTo>
                  <a:pt x="50800" y="120523"/>
                </a:lnTo>
                <a:lnTo>
                  <a:pt x="48513" y="115188"/>
                </a:lnTo>
                <a:lnTo>
                  <a:pt x="46989" y="108838"/>
                </a:lnTo>
                <a:lnTo>
                  <a:pt x="45592" y="102488"/>
                </a:lnTo>
                <a:lnTo>
                  <a:pt x="44830" y="95123"/>
                </a:lnTo>
                <a:lnTo>
                  <a:pt x="44842" y="850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72208" y="1338834"/>
            <a:ext cx="105283" cy="174498"/>
          </a:xfrm>
          <a:custGeom>
            <a:avLst/>
            <a:gdLst/>
            <a:ahLst/>
            <a:cxnLst/>
            <a:rect l="l" t="t" r="r" b="b"/>
            <a:pathLst>
              <a:path w="105283" h="174498">
                <a:moveTo>
                  <a:pt x="8509" y="27686"/>
                </a:moveTo>
                <a:lnTo>
                  <a:pt x="8636" y="36321"/>
                </a:lnTo>
                <a:lnTo>
                  <a:pt x="9398" y="40766"/>
                </a:lnTo>
                <a:lnTo>
                  <a:pt x="10541" y="44068"/>
                </a:lnTo>
                <a:lnTo>
                  <a:pt x="12954" y="47498"/>
                </a:lnTo>
                <a:lnTo>
                  <a:pt x="16256" y="48767"/>
                </a:lnTo>
                <a:lnTo>
                  <a:pt x="20574" y="47878"/>
                </a:lnTo>
                <a:lnTo>
                  <a:pt x="23495" y="46354"/>
                </a:lnTo>
                <a:lnTo>
                  <a:pt x="26416" y="44703"/>
                </a:lnTo>
                <a:lnTo>
                  <a:pt x="30099" y="42925"/>
                </a:lnTo>
                <a:lnTo>
                  <a:pt x="34543" y="40893"/>
                </a:lnTo>
                <a:lnTo>
                  <a:pt x="38862" y="38988"/>
                </a:lnTo>
                <a:lnTo>
                  <a:pt x="43942" y="37211"/>
                </a:lnTo>
                <a:lnTo>
                  <a:pt x="49657" y="35560"/>
                </a:lnTo>
                <a:lnTo>
                  <a:pt x="55372" y="33908"/>
                </a:lnTo>
                <a:lnTo>
                  <a:pt x="61849" y="33146"/>
                </a:lnTo>
                <a:lnTo>
                  <a:pt x="74676" y="33146"/>
                </a:lnTo>
                <a:lnTo>
                  <a:pt x="79375" y="33781"/>
                </a:lnTo>
                <a:lnTo>
                  <a:pt x="83185" y="34925"/>
                </a:lnTo>
                <a:lnTo>
                  <a:pt x="86868" y="36067"/>
                </a:lnTo>
                <a:lnTo>
                  <a:pt x="89916" y="37845"/>
                </a:lnTo>
                <a:lnTo>
                  <a:pt x="94361" y="42671"/>
                </a:lnTo>
                <a:lnTo>
                  <a:pt x="96012" y="45719"/>
                </a:lnTo>
                <a:lnTo>
                  <a:pt x="97028" y="49402"/>
                </a:lnTo>
                <a:lnTo>
                  <a:pt x="98043" y="52958"/>
                </a:lnTo>
                <a:lnTo>
                  <a:pt x="98552" y="57276"/>
                </a:lnTo>
                <a:lnTo>
                  <a:pt x="98552" y="71500"/>
                </a:lnTo>
                <a:lnTo>
                  <a:pt x="83439" y="71500"/>
                </a:lnTo>
                <a:lnTo>
                  <a:pt x="71336" y="71781"/>
                </a:lnTo>
                <a:lnTo>
                  <a:pt x="58609" y="72795"/>
                </a:lnTo>
                <a:lnTo>
                  <a:pt x="47117" y="74549"/>
                </a:lnTo>
                <a:lnTo>
                  <a:pt x="44492" y="75123"/>
                </a:lnTo>
                <a:lnTo>
                  <a:pt x="31714" y="78981"/>
                </a:lnTo>
                <a:lnTo>
                  <a:pt x="21082" y="84200"/>
                </a:lnTo>
                <a:lnTo>
                  <a:pt x="14097" y="88518"/>
                </a:lnTo>
                <a:lnTo>
                  <a:pt x="8763" y="93979"/>
                </a:lnTo>
                <a:lnTo>
                  <a:pt x="5334" y="100711"/>
                </a:lnTo>
                <a:lnTo>
                  <a:pt x="1778" y="107314"/>
                </a:lnTo>
                <a:lnTo>
                  <a:pt x="0" y="115188"/>
                </a:lnTo>
                <a:lnTo>
                  <a:pt x="0" y="132461"/>
                </a:lnTo>
                <a:lnTo>
                  <a:pt x="1397" y="139826"/>
                </a:lnTo>
                <a:lnTo>
                  <a:pt x="4191" y="146050"/>
                </a:lnTo>
                <a:lnTo>
                  <a:pt x="6985" y="152273"/>
                </a:lnTo>
                <a:lnTo>
                  <a:pt x="10795" y="157479"/>
                </a:lnTo>
                <a:lnTo>
                  <a:pt x="15875" y="161670"/>
                </a:lnTo>
                <a:lnTo>
                  <a:pt x="20955" y="165988"/>
                </a:lnTo>
                <a:lnTo>
                  <a:pt x="26797" y="169163"/>
                </a:lnTo>
                <a:lnTo>
                  <a:pt x="33782" y="171195"/>
                </a:lnTo>
                <a:lnTo>
                  <a:pt x="40640" y="173354"/>
                </a:lnTo>
                <a:lnTo>
                  <a:pt x="48133" y="174498"/>
                </a:lnTo>
                <a:lnTo>
                  <a:pt x="56388" y="174498"/>
                </a:lnTo>
                <a:lnTo>
                  <a:pt x="48768" y="138049"/>
                </a:lnTo>
                <a:lnTo>
                  <a:pt x="44704" y="134365"/>
                </a:lnTo>
                <a:lnTo>
                  <a:pt x="42672" y="129286"/>
                </a:lnTo>
                <a:lnTo>
                  <a:pt x="42672" y="118999"/>
                </a:lnTo>
                <a:lnTo>
                  <a:pt x="43434" y="115569"/>
                </a:lnTo>
                <a:lnTo>
                  <a:pt x="44831" y="112649"/>
                </a:lnTo>
                <a:lnTo>
                  <a:pt x="46228" y="109727"/>
                </a:lnTo>
                <a:lnTo>
                  <a:pt x="48514" y="107187"/>
                </a:lnTo>
                <a:lnTo>
                  <a:pt x="51689" y="105155"/>
                </a:lnTo>
                <a:lnTo>
                  <a:pt x="54737" y="102996"/>
                </a:lnTo>
                <a:lnTo>
                  <a:pt x="58801" y="101473"/>
                </a:lnTo>
                <a:lnTo>
                  <a:pt x="63754" y="100456"/>
                </a:lnTo>
                <a:lnTo>
                  <a:pt x="68834" y="99313"/>
                </a:lnTo>
                <a:lnTo>
                  <a:pt x="74803" y="98805"/>
                </a:lnTo>
                <a:lnTo>
                  <a:pt x="98552" y="98805"/>
                </a:lnTo>
                <a:lnTo>
                  <a:pt x="98552" y="125221"/>
                </a:lnTo>
                <a:lnTo>
                  <a:pt x="93218" y="131190"/>
                </a:lnTo>
                <a:lnTo>
                  <a:pt x="95748" y="161424"/>
                </a:lnTo>
                <a:lnTo>
                  <a:pt x="105283" y="152780"/>
                </a:lnTo>
                <a:lnTo>
                  <a:pt x="104140" y="3555"/>
                </a:lnTo>
                <a:lnTo>
                  <a:pt x="99055" y="2370"/>
                </a:lnTo>
                <a:lnTo>
                  <a:pt x="86879" y="609"/>
                </a:lnTo>
                <a:lnTo>
                  <a:pt x="73025" y="0"/>
                </a:lnTo>
                <a:lnTo>
                  <a:pt x="66167" y="0"/>
                </a:lnTo>
                <a:lnTo>
                  <a:pt x="59563" y="635"/>
                </a:lnTo>
                <a:lnTo>
                  <a:pt x="53086" y="1650"/>
                </a:lnTo>
                <a:lnTo>
                  <a:pt x="46736" y="2793"/>
                </a:lnTo>
                <a:lnTo>
                  <a:pt x="40767" y="4190"/>
                </a:lnTo>
                <a:lnTo>
                  <a:pt x="35433" y="5968"/>
                </a:lnTo>
                <a:lnTo>
                  <a:pt x="29972" y="7619"/>
                </a:lnTo>
                <a:lnTo>
                  <a:pt x="25146" y="9525"/>
                </a:lnTo>
                <a:lnTo>
                  <a:pt x="21209" y="11556"/>
                </a:lnTo>
                <a:lnTo>
                  <a:pt x="17145" y="13588"/>
                </a:lnTo>
                <a:lnTo>
                  <a:pt x="14224" y="15366"/>
                </a:lnTo>
                <a:lnTo>
                  <a:pt x="12700" y="17144"/>
                </a:lnTo>
                <a:lnTo>
                  <a:pt x="9906" y="20700"/>
                </a:lnTo>
                <a:lnTo>
                  <a:pt x="8763" y="24764"/>
                </a:lnTo>
                <a:lnTo>
                  <a:pt x="8509" y="276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20977" y="1470025"/>
            <a:ext cx="46980" cy="43307"/>
          </a:xfrm>
          <a:custGeom>
            <a:avLst/>
            <a:gdLst/>
            <a:ahLst/>
            <a:cxnLst/>
            <a:rect l="l" t="t" r="r" b="b"/>
            <a:pathLst>
              <a:path w="46980" h="43307">
                <a:moveTo>
                  <a:pt x="39116" y="4572"/>
                </a:moveTo>
                <a:lnTo>
                  <a:pt x="34036" y="7747"/>
                </a:lnTo>
                <a:lnTo>
                  <a:pt x="28829" y="10795"/>
                </a:lnTo>
                <a:lnTo>
                  <a:pt x="23241" y="12446"/>
                </a:lnTo>
                <a:lnTo>
                  <a:pt x="9779" y="12446"/>
                </a:lnTo>
                <a:lnTo>
                  <a:pt x="4191" y="10540"/>
                </a:lnTo>
                <a:lnTo>
                  <a:pt x="0" y="6858"/>
                </a:lnTo>
                <a:lnTo>
                  <a:pt x="7620" y="43307"/>
                </a:lnTo>
                <a:lnTo>
                  <a:pt x="10018" y="43269"/>
                </a:lnTo>
                <a:lnTo>
                  <a:pt x="22907" y="41636"/>
                </a:lnTo>
                <a:lnTo>
                  <a:pt x="34671" y="37591"/>
                </a:lnTo>
                <a:lnTo>
                  <a:pt x="36194" y="36866"/>
                </a:lnTo>
                <a:lnTo>
                  <a:pt x="46980" y="30233"/>
                </a:lnTo>
                <a:lnTo>
                  <a:pt x="44450" y="0"/>
                </a:lnTo>
                <a:lnTo>
                  <a:pt x="39116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47595" y="1339088"/>
            <a:ext cx="126492" cy="173989"/>
          </a:xfrm>
          <a:custGeom>
            <a:avLst/>
            <a:gdLst/>
            <a:ahLst/>
            <a:cxnLst/>
            <a:rect l="l" t="t" r="r" b="b"/>
            <a:pathLst>
              <a:path w="126492" h="173989">
                <a:moveTo>
                  <a:pt x="44842" y="85058"/>
                </a:moveTo>
                <a:lnTo>
                  <a:pt x="45961" y="70317"/>
                </a:lnTo>
                <a:lnTo>
                  <a:pt x="48946" y="58093"/>
                </a:lnTo>
                <a:lnTo>
                  <a:pt x="53848" y="48387"/>
                </a:lnTo>
                <a:lnTo>
                  <a:pt x="56208" y="45312"/>
                </a:lnTo>
                <a:lnTo>
                  <a:pt x="66450" y="37797"/>
                </a:lnTo>
                <a:lnTo>
                  <a:pt x="79756" y="35306"/>
                </a:lnTo>
                <a:lnTo>
                  <a:pt x="85598" y="35306"/>
                </a:lnTo>
                <a:lnTo>
                  <a:pt x="90551" y="36067"/>
                </a:lnTo>
                <a:lnTo>
                  <a:pt x="94742" y="37719"/>
                </a:lnTo>
                <a:lnTo>
                  <a:pt x="98933" y="39370"/>
                </a:lnTo>
                <a:lnTo>
                  <a:pt x="102489" y="41148"/>
                </a:lnTo>
                <a:lnTo>
                  <a:pt x="105410" y="43179"/>
                </a:lnTo>
                <a:lnTo>
                  <a:pt x="108458" y="45085"/>
                </a:lnTo>
                <a:lnTo>
                  <a:pt x="111125" y="46862"/>
                </a:lnTo>
                <a:lnTo>
                  <a:pt x="115443" y="50164"/>
                </a:lnTo>
                <a:lnTo>
                  <a:pt x="119506" y="50926"/>
                </a:lnTo>
                <a:lnTo>
                  <a:pt x="122809" y="49529"/>
                </a:lnTo>
                <a:lnTo>
                  <a:pt x="124079" y="46862"/>
                </a:lnTo>
                <a:lnTo>
                  <a:pt x="125222" y="44069"/>
                </a:lnTo>
                <a:lnTo>
                  <a:pt x="125730" y="39370"/>
                </a:lnTo>
                <a:lnTo>
                  <a:pt x="125730" y="27432"/>
                </a:lnTo>
                <a:lnTo>
                  <a:pt x="125349" y="23367"/>
                </a:lnTo>
                <a:lnTo>
                  <a:pt x="124841" y="20192"/>
                </a:lnTo>
                <a:lnTo>
                  <a:pt x="123571" y="16890"/>
                </a:lnTo>
                <a:lnTo>
                  <a:pt x="120904" y="13588"/>
                </a:lnTo>
                <a:lnTo>
                  <a:pt x="117475" y="10922"/>
                </a:lnTo>
                <a:lnTo>
                  <a:pt x="114427" y="9144"/>
                </a:lnTo>
                <a:lnTo>
                  <a:pt x="111379" y="7365"/>
                </a:lnTo>
                <a:lnTo>
                  <a:pt x="104012" y="4445"/>
                </a:lnTo>
                <a:lnTo>
                  <a:pt x="96012" y="2032"/>
                </a:lnTo>
                <a:lnTo>
                  <a:pt x="87122" y="381"/>
                </a:lnTo>
                <a:lnTo>
                  <a:pt x="82550" y="0"/>
                </a:lnTo>
                <a:lnTo>
                  <a:pt x="77851" y="0"/>
                </a:lnTo>
                <a:lnTo>
                  <a:pt x="71327" y="203"/>
                </a:lnTo>
                <a:lnTo>
                  <a:pt x="58563" y="1905"/>
                </a:lnTo>
                <a:lnTo>
                  <a:pt x="46736" y="5334"/>
                </a:lnTo>
                <a:lnTo>
                  <a:pt x="31666" y="13326"/>
                </a:lnTo>
                <a:lnTo>
                  <a:pt x="22098" y="21844"/>
                </a:lnTo>
                <a:lnTo>
                  <a:pt x="17833" y="26841"/>
                </a:lnTo>
                <a:lnTo>
                  <a:pt x="11144" y="37394"/>
                </a:lnTo>
                <a:lnTo>
                  <a:pt x="5842" y="49784"/>
                </a:lnTo>
                <a:lnTo>
                  <a:pt x="2328" y="63313"/>
                </a:lnTo>
                <a:lnTo>
                  <a:pt x="590" y="75991"/>
                </a:lnTo>
                <a:lnTo>
                  <a:pt x="0" y="89915"/>
                </a:lnTo>
                <a:lnTo>
                  <a:pt x="426" y="101393"/>
                </a:lnTo>
                <a:lnTo>
                  <a:pt x="2041" y="114052"/>
                </a:lnTo>
                <a:lnTo>
                  <a:pt x="4826" y="125602"/>
                </a:lnTo>
                <a:lnTo>
                  <a:pt x="11850" y="142094"/>
                </a:lnTo>
                <a:lnTo>
                  <a:pt x="18923" y="152146"/>
                </a:lnTo>
                <a:lnTo>
                  <a:pt x="30593" y="162410"/>
                </a:lnTo>
                <a:lnTo>
                  <a:pt x="42037" y="168528"/>
                </a:lnTo>
                <a:lnTo>
                  <a:pt x="48093" y="170612"/>
                </a:lnTo>
                <a:lnTo>
                  <a:pt x="60312" y="173153"/>
                </a:lnTo>
                <a:lnTo>
                  <a:pt x="73787" y="173989"/>
                </a:lnTo>
                <a:lnTo>
                  <a:pt x="79121" y="173989"/>
                </a:lnTo>
                <a:lnTo>
                  <a:pt x="84201" y="173609"/>
                </a:lnTo>
                <a:lnTo>
                  <a:pt x="89281" y="172592"/>
                </a:lnTo>
                <a:lnTo>
                  <a:pt x="94234" y="171703"/>
                </a:lnTo>
                <a:lnTo>
                  <a:pt x="98933" y="170561"/>
                </a:lnTo>
                <a:lnTo>
                  <a:pt x="103251" y="169037"/>
                </a:lnTo>
                <a:lnTo>
                  <a:pt x="107442" y="167512"/>
                </a:lnTo>
                <a:lnTo>
                  <a:pt x="111252" y="165735"/>
                </a:lnTo>
                <a:lnTo>
                  <a:pt x="114681" y="163829"/>
                </a:lnTo>
                <a:lnTo>
                  <a:pt x="117983" y="161925"/>
                </a:lnTo>
                <a:lnTo>
                  <a:pt x="120396" y="160400"/>
                </a:lnTo>
                <a:lnTo>
                  <a:pt x="124079" y="156590"/>
                </a:lnTo>
                <a:lnTo>
                  <a:pt x="125222" y="153797"/>
                </a:lnTo>
                <a:lnTo>
                  <a:pt x="125730" y="151002"/>
                </a:lnTo>
                <a:lnTo>
                  <a:pt x="126237" y="147192"/>
                </a:lnTo>
                <a:lnTo>
                  <a:pt x="126492" y="142748"/>
                </a:lnTo>
                <a:lnTo>
                  <a:pt x="126365" y="132714"/>
                </a:lnTo>
                <a:lnTo>
                  <a:pt x="125856" y="127888"/>
                </a:lnTo>
                <a:lnTo>
                  <a:pt x="125095" y="124333"/>
                </a:lnTo>
                <a:lnTo>
                  <a:pt x="124206" y="121665"/>
                </a:lnTo>
                <a:lnTo>
                  <a:pt x="120904" y="120269"/>
                </a:lnTo>
                <a:lnTo>
                  <a:pt x="117602" y="121158"/>
                </a:lnTo>
                <a:lnTo>
                  <a:pt x="113156" y="124713"/>
                </a:lnTo>
                <a:lnTo>
                  <a:pt x="110490" y="126746"/>
                </a:lnTo>
                <a:lnTo>
                  <a:pt x="107187" y="128904"/>
                </a:lnTo>
                <a:lnTo>
                  <a:pt x="104012" y="131190"/>
                </a:lnTo>
                <a:lnTo>
                  <a:pt x="100203" y="133096"/>
                </a:lnTo>
                <a:lnTo>
                  <a:pt x="95885" y="134874"/>
                </a:lnTo>
                <a:lnTo>
                  <a:pt x="91567" y="136778"/>
                </a:lnTo>
                <a:lnTo>
                  <a:pt x="86360" y="137667"/>
                </a:lnTo>
                <a:lnTo>
                  <a:pt x="74422" y="137667"/>
                </a:lnTo>
                <a:lnTo>
                  <a:pt x="69215" y="136525"/>
                </a:lnTo>
                <a:lnTo>
                  <a:pt x="64770" y="134365"/>
                </a:lnTo>
                <a:lnTo>
                  <a:pt x="60325" y="132207"/>
                </a:lnTo>
                <a:lnTo>
                  <a:pt x="56642" y="129032"/>
                </a:lnTo>
                <a:lnTo>
                  <a:pt x="53721" y="124840"/>
                </a:lnTo>
                <a:lnTo>
                  <a:pt x="50800" y="120523"/>
                </a:lnTo>
                <a:lnTo>
                  <a:pt x="48514" y="115188"/>
                </a:lnTo>
                <a:lnTo>
                  <a:pt x="46990" y="108838"/>
                </a:lnTo>
                <a:lnTo>
                  <a:pt x="45593" y="102488"/>
                </a:lnTo>
                <a:lnTo>
                  <a:pt x="44831" y="95123"/>
                </a:lnTo>
                <a:lnTo>
                  <a:pt x="44842" y="850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06345" y="1341754"/>
            <a:ext cx="43687" cy="168402"/>
          </a:xfrm>
          <a:custGeom>
            <a:avLst/>
            <a:gdLst/>
            <a:ahLst/>
            <a:cxnLst/>
            <a:rect l="l" t="t" r="r" b="b"/>
            <a:pathLst>
              <a:path w="43687" h="168402">
                <a:moveTo>
                  <a:pt x="1778" y="165608"/>
                </a:moveTo>
                <a:lnTo>
                  <a:pt x="4572" y="166878"/>
                </a:lnTo>
                <a:lnTo>
                  <a:pt x="8509" y="167894"/>
                </a:lnTo>
                <a:lnTo>
                  <a:pt x="11303" y="168148"/>
                </a:lnTo>
                <a:lnTo>
                  <a:pt x="14097" y="168402"/>
                </a:lnTo>
                <a:lnTo>
                  <a:pt x="29718" y="168402"/>
                </a:lnTo>
                <a:lnTo>
                  <a:pt x="32385" y="168148"/>
                </a:lnTo>
                <a:lnTo>
                  <a:pt x="35179" y="167894"/>
                </a:lnTo>
                <a:lnTo>
                  <a:pt x="39116" y="166878"/>
                </a:lnTo>
                <a:lnTo>
                  <a:pt x="42672" y="164719"/>
                </a:lnTo>
                <a:lnTo>
                  <a:pt x="43687" y="161671"/>
                </a:lnTo>
                <a:lnTo>
                  <a:pt x="43687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635"/>
                </a:lnTo>
                <a:lnTo>
                  <a:pt x="29718" y="254"/>
                </a:lnTo>
                <a:lnTo>
                  <a:pt x="26162" y="0"/>
                </a:lnTo>
                <a:lnTo>
                  <a:pt x="17526" y="0"/>
                </a:lnTo>
                <a:lnTo>
                  <a:pt x="14097" y="254"/>
                </a:lnTo>
                <a:lnTo>
                  <a:pt x="11303" y="635"/>
                </a:lnTo>
                <a:lnTo>
                  <a:pt x="8509" y="889"/>
                </a:lnTo>
                <a:lnTo>
                  <a:pt x="4572" y="2032"/>
                </a:lnTo>
                <a:lnTo>
                  <a:pt x="1016" y="4318"/>
                </a:lnTo>
                <a:lnTo>
                  <a:pt x="0" y="7366"/>
                </a:lnTo>
                <a:lnTo>
                  <a:pt x="0" y="162814"/>
                </a:lnTo>
                <a:lnTo>
                  <a:pt x="1778" y="165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03044" y="1273810"/>
            <a:ext cx="50292" cy="45847"/>
          </a:xfrm>
          <a:custGeom>
            <a:avLst/>
            <a:gdLst/>
            <a:ahLst/>
            <a:cxnLst/>
            <a:rect l="l" t="t" r="r" b="b"/>
            <a:pathLst>
              <a:path w="50292" h="45847">
                <a:moveTo>
                  <a:pt x="50292" y="22605"/>
                </a:moveTo>
                <a:lnTo>
                  <a:pt x="50292" y="14097"/>
                </a:lnTo>
                <a:lnTo>
                  <a:pt x="48513" y="8254"/>
                </a:lnTo>
                <a:lnTo>
                  <a:pt x="45085" y="4952"/>
                </a:lnTo>
                <a:lnTo>
                  <a:pt x="41656" y="1650"/>
                </a:lnTo>
                <a:lnTo>
                  <a:pt x="35051" y="0"/>
                </a:lnTo>
                <a:lnTo>
                  <a:pt x="15493" y="0"/>
                </a:lnTo>
                <a:lnTo>
                  <a:pt x="8889" y="1777"/>
                </a:lnTo>
                <a:lnTo>
                  <a:pt x="5333" y="5206"/>
                </a:lnTo>
                <a:lnTo>
                  <a:pt x="1778" y="8509"/>
                </a:lnTo>
                <a:lnTo>
                  <a:pt x="0" y="14604"/>
                </a:lnTo>
                <a:lnTo>
                  <a:pt x="0" y="31876"/>
                </a:lnTo>
                <a:lnTo>
                  <a:pt x="1778" y="37718"/>
                </a:lnTo>
                <a:lnTo>
                  <a:pt x="5080" y="40893"/>
                </a:lnTo>
                <a:lnTo>
                  <a:pt x="8508" y="44195"/>
                </a:lnTo>
                <a:lnTo>
                  <a:pt x="15112" y="45847"/>
                </a:lnTo>
                <a:lnTo>
                  <a:pt x="34670" y="45847"/>
                </a:lnTo>
                <a:lnTo>
                  <a:pt x="41401" y="44068"/>
                </a:lnTo>
                <a:lnTo>
                  <a:pt x="44957" y="40766"/>
                </a:lnTo>
                <a:lnTo>
                  <a:pt x="48513" y="37464"/>
                </a:lnTo>
                <a:lnTo>
                  <a:pt x="50292" y="31368"/>
                </a:lnTo>
                <a:lnTo>
                  <a:pt x="50292" y="2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28901" y="1440434"/>
            <a:ext cx="10794" cy="70114"/>
          </a:xfrm>
          <a:custGeom>
            <a:avLst/>
            <a:gdLst/>
            <a:ahLst/>
            <a:cxnLst/>
            <a:rect l="l" t="t" r="r" b="b"/>
            <a:pathLst>
              <a:path w="10794" h="70114">
                <a:moveTo>
                  <a:pt x="9721" y="70114"/>
                </a:moveTo>
                <a:lnTo>
                  <a:pt x="10794" y="27812"/>
                </a:lnTo>
                <a:lnTo>
                  <a:pt x="7874" y="23113"/>
                </a:lnTo>
                <a:lnTo>
                  <a:pt x="5080" y="18287"/>
                </a:lnTo>
                <a:lnTo>
                  <a:pt x="3048" y="12826"/>
                </a:lnTo>
                <a:lnTo>
                  <a:pt x="1778" y="6350"/>
                </a:lnTo>
                <a:lnTo>
                  <a:pt x="507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83816" y="1338834"/>
            <a:ext cx="165861" cy="174498"/>
          </a:xfrm>
          <a:custGeom>
            <a:avLst/>
            <a:gdLst/>
            <a:ahLst/>
            <a:cxnLst/>
            <a:rect l="l" t="t" r="r" b="b"/>
            <a:pathLst>
              <a:path w="165861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2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1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4" y="168782"/>
                </a:lnTo>
                <a:lnTo>
                  <a:pt x="45592" y="101600"/>
                </a:lnTo>
                <a:lnTo>
                  <a:pt x="44957" y="94487"/>
                </a:lnTo>
                <a:lnTo>
                  <a:pt x="44957" y="78739"/>
                </a:lnTo>
                <a:lnTo>
                  <a:pt x="45719" y="71374"/>
                </a:lnTo>
                <a:lnTo>
                  <a:pt x="47243" y="64896"/>
                </a:lnTo>
                <a:lnTo>
                  <a:pt x="48894" y="58546"/>
                </a:lnTo>
                <a:lnTo>
                  <a:pt x="51181" y="53086"/>
                </a:lnTo>
                <a:lnTo>
                  <a:pt x="54356" y="48513"/>
                </a:lnTo>
                <a:lnTo>
                  <a:pt x="57403" y="43941"/>
                </a:lnTo>
                <a:lnTo>
                  <a:pt x="61467" y="40512"/>
                </a:lnTo>
                <a:lnTo>
                  <a:pt x="66293" y="38100"/>
                </a:lnTo>
                <a:lnTo>
                  <a:pt x="71119" y="35687"/>
                </a:lnTo>
                <a:lnTo>
                  <a:pt x="76834" y="34543"/>
                </a:lnTo>
                <a:lnTo>
                  <a:pt x="90550" y="34543"/>
                </a:lnTo>
                <a:lnTo>
                  <a:pt x="96646" y="35813"/>
                </a:lnTo>
                <a:lnTo>
                  <a:pt x="101345" y="38480"/>
                </a:lnTo>
                <a:lnTo>
                  <a:pt x="106171" y="41148"/>
                </a:lnTo>
                <a:lnTo>
                  <a:pt x="109981" y="44830"/>
                </a:lnTo>
                <a:lnTo>
                  <a:pt x="112902" y="49656"/>
                </a:lnTo>
                <a:lnTo>
                  <a:pt x="115823" y="54355"/>
                </a:lnTo>
                <a:lnTo>
                  <a:pt x="117856" y="59943"/>
                </a:lnTo>
                <a:lnTo>
                  <a:pt x="119125" y="66293"/>
                </a:lnTo>
                <a:lnTo>
                  <a:pt x="120268" y="72770"/>
                </a:lnTo>
                <a:lnTo>
                  <a:pt x="120903" y="79755"/>
                </a:lnTo>
                <a:lnTo>
                  <a:pt x="120903" y="95630"/>
                </a:lnTo>
                <a:lnTo>
                  <a:pt x="120141" y="102869"/>
                </a:lnTo>
                <a:lnTo>
                  <a:pt x="118617" y="109346"/>
                </a:lnTo>
                <a:lnTo>
                  <a:pt x="117093" y="115824"/>
                </a:lnTo>
                <a:lnTo>
                  <a:pt x="114807" y="121285"/>
                </a:lnTo>
                <a:lnTo>
                  <a:pt x="111759" y="125729"/>
                </a:lnTo>
                <a:lnTo>
                  <a:pt x="108584" y="130301"/>
                </a:lnTo>
                <a:lnTo>
                  <a:pt x="104647" y="133730"/>
                </a:lnTo>
                <a:lnTo>
                  <a:pt x="99694" y="136016"/>
                </a:lnTo>
                <a:lnTo>
                  <a:pt x="94868" y="138429"/>
                </a:lnTo>
                <a:lnTo>
                  <a:pt x="89153" y="139573"/>
                </a:lnTo>
                <a:lnTo>
                  <a:pt x="75437" y="139573"/>
                </a:lnTo>
                <a:lnTo>
                  <a:pt x="69468" y="138302"/>
                </a:lnTo>
                <a:lnTo>
                  <a:pt x="64515" y="135762"/>
                </a:lnTo>
                <a:lnTo>
                  <a:pt x="59689" y="133095"/>
                </a:lnTo>
                <a:lnTo>
                  <a:pt x="55879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5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3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79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4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1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8" y="49149"/>
                </a:lnTo>
                <a:lnTo>
                  <a:pt x="153518" y="32115"/>
                </a:lnTo>
                <a:lnTo>
                  <a:pt x="146176" y="22225"/>
                </a:lnTo>
                <a:lnTo>
                  <a:pt x="132792" y="11355"/>
                </a:lnTo>
                <a:lnTo>
                  <a:pt x="120903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5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8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3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83714" y="1338834"/>
            <a:ext cx="147700" cy="171323"/>
          </a:xfrm>
          <a:custGeom>
            <a:avLst/>
            <a:gdLst/>
            <a:ahLst/>
            <a:cxnLst/>
            <a:rect l="l" t="t" r="r" b="b"/>
            <a:pathLst>
              <a:path w="147700" h="171323">
                <a:moveTo>
                  <a:pt x="124841" y="8636"/>
                </a:moveTo>
                <a:lnTo>
                  <a:pt x="117602" y="5206"/>
                </a:lnTo>
                <a:lnTo>
                  <a:pt x="116281" y="4598"/>
                </a:lnTo>
                <a:lnTo>
                  <a:pt x="104801" y="1162"/>
                </a:lnTo>
                <a:lnTo>
                  <a:pt x="91059" y="0"/>
                </a:lnTo>
                <a:lnTo>
                  <a:pt x="87879" y="83"/>
                </a:lnTo>
                <a:lnTo>
                  <a:pt x="75408" y="2135"/>
                </a:lnTo>
                <a:lnTo>
                  <a:pt x="63373" y="6985"/>
                </a:lnTo>
                <a:lnTo>
                  <a:pt x="57115" y="10660"/>
                </a:lnTo>
                <a:lnTo>
                  <a:pt x="47158" y="18220"/>
                </a:lnTo>
                <a:lnTo>
                  <a:pt x="37337" y="27812"/>
                </a:lnTo>
                <a:lnTo>
                  <a:pt x="37337" y="9905"/>
                </a:lnTo>
                <a:lnTo>
                  <a:pt x="33528" y="4699"/>
                </a:lnTo>
                <a:lnTo>
                  <a:pt x="25527" y="3175"/>
                </a:lnTo>
                <a:lnTo>
                  <a:pt x="22479" y="2920"/>
                </a:lnTo>
                <a:lnTo>
                  <a:pt x="15112" y="2920"/>
                </a:lnTo>
                <a:lnTo>
                  <a:pt x="7493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8" y="168528"/>
                </a:lnTo>
                <a:lnTo>
                  <a:pt x="4572" y="169799"/>
                </a:lnTo>
                <a:lnTo>
                  <a:pt x="8509" y="170814"/>
                </a:lnTo>
                <a:lnTo>
                  <a:pt x="11303" y="171068"/>
                </a:lnTo>
                <a:lnTo>
                  <a:pt x="14097" y="171323"/>
                </a:lnTo>
                <a:lnTo>
                  <a:pt x="29718" y="171323"/>
                </a:lnTo>
                <a:lnTo>
                  <a:pt x="32385" y="171068"/>
                </a:lnTo>
                <a:lnTo>
                  <a:pt x="35179" y="170814"/>
                </a:lnTo>
                <a:lnTo>
                  <a:pt x="39116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1721"/>
                </a:lnTo>
                <a:lnTo>
                  <a:pt x="49784" y="53975"/>
                </a:lnTo>
                <a:lnTo>
                  <a:pt x="55753" y="48132"/>
                </a:lnTo>
                <a:lnTo>
                  <a:pt x="61341" y="44068"/>
                </a:lnTo>
                <a:lnTo>
                  <a:pt x="67056" y="40004"/>
                </a:lnTo>
                <a:lnTo>
                  <a:pt x="72643" y="37973"/>
                </a:lnTo>
                <a:lnTo>
                  <a:pt x="82550" y="37973"/>
                </a:lnTo>
                <a:lnTo>
                  <a:pt x="86487" y="38862"/>
                </a:lnTo>
                <a:lnTo>
                  <a:pt x="89788" y="40512"/>
                </a:lnTo>
                <a:lnTo>
                  <a:pt x="93091" y="42163"/>
                </a:lnTo>
                <a:lnTo>
                  <a:pt x="95758" y="44576"/>
                </a:lnTo>
                <a:lnTo>
                  <a:pt x="97790" y="47625"/>
                </a:lnTo>
                <a:lnTo>
                  <a:pt x="99949" y="50673"/>
                </a:lnTo>
                <a:lnTo>
                  <a:pt x="101473" y="54355"/>
                </a:lnTo>
                <a:lnTo>
                  <a:pt x="102616" y="58674"/>
                </a:lnTo>
                <a:lnTo>
                  <a:pt x="103631" y="62864"/>
                </a:lnTo>
                <a:lnTo>
                  <a:pt x="104267" y="68833"/>
                </a:lnTo>
                <a:lnTo>
                  <a:pt x="104267" y="165735"/>
                </a:lnTo>
                <a:lnTo>
                  <a:pt x="105918" y="168528"/>
                </a:lnTo>
                <a:lnTo>
                  <a:pt x="108712" y="169799"/>
                </a:lnTo>
                <a:lnTo>
                  <a:pt x="112522" y="170814"/>
                </a:lnTo>
                <a:lnTo>
                  <a:pt x="115443" y="171068"/>
                </a:lnTo>
                <a:lnTo>
                  <a:pt x="118237" y="171323"/>
                </a:lnTo>
                <a:lnTo>
                  <a:pt x="133731" y="171323"/>
                </a:lnTo>
                <a:lnTo>
                  <a:pt x="136525" y="171068"/>
                </a:lnTo>
                <a:lnTo>
                  <a:pt x="139446" y="170814"/>
                </a:lnTo>
                <a:lnTo>
                  <a:pt x="143256" y="169799"/>
                </a:lnTo>
                <a:lnTo>
                  <a:pt x="146685" y="167639"/>
                </a:lnTo>
                <a:lnTo>
                  <a:pt x="147700" y="164591"/>
                </a:lnTo>
                <a:lnTo>
                  <a:pt x="147659" y="64983"/>
                </a:lnTo>
                <a:lnTo>
                  <a:pt x="146814" y="51678"/>
                </a:lnTo>
                <a:lnTo>
                  <a:pt x="144780" y="40258"/>
                </a:lnTo>
                <a:lnTo>
                  <a:pt x="142875" y="32257"/>
                </a:lnTo>
                <a:lnTo>
                  <a:pt x="139573" y="25273"/>
                </a:lnTo>
                <a:lnTo>
                  <a:pt x="135128" y="19303"/>
                </a:lnTo>
                <a:lnTo>
                  <a:pt x="130683" y="13462"/>
                </a:lnTo>
                <a:lnTo>
                  <a:pt x="124841" y="8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65197" y="1338834"/>
            <a:ext cx="144652" cy="174498"/>
          </a:xfrm>
          <a:custGeom>
            <a:avLst/>
            <a:gdLst/>
            <a:ahLst/>
            <a:cxnLst/>
            <a:rect l="l" t="t" r="r" b="b"/>
            <a:pathLst>
              <a:path w="144652" h="174498">
                <a:moveTo>
                  <a:pt x="70164" y="361"/>
                </a:moveTo>
                <a:lnTo>
                  <a:pt x="57481" y="2356"/>
                </a:lnTo>
                <a:lnTo>
                  <a:pt x="45846" y="6095"/>
                </a:lnTo>
                <a:lnTo>
                  <a:pt x="46862" y="54863"/>
                </a:lnTo>
                <a:lnTo>
                  <a:pt x="48386" y="50164"/>
                </a:lnTo>
                <a:lnTo>
                  <a:pt x="50418" y="45974"/>
                </a:lnTo>
                <a:lnTo>
                  <a:pt x="53212" y="42417"/>
                </a:lnTo>
                <a:lnTo>
                  <a:pt x="55879" y="38862"/>
                </a:lnTo>
                <a:lnTo>
                  <a:pt x="59308" y="36067"/>
                </a:lnTo>
                <a:lnTo>
                  <a:pt x="63372" y="34036"/>
                </a:lnTo>
                <a:lnTo>
                  <a:pt x="67436" y="31876"/>
                </a:lnTo>
                <a:lnTo>
                  <a:pt x="72262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4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0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4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3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79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0" y="153415"/>
                </a:lnTo>
                <a:lnTo>
                  <a:pt x="34482" y="163948"/>
                </a:lnTo>
                <a:lnTo>
                  <a:pt x="46608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6" y="174498"/>
                </a:lnTo>
                <a:lnTo>
                  <a:pt x="90296" y="174498"/>
                </a:lnTo>
                <a:lnTo>
                  <a:pt x="97535" y="173989"/>
                </a:lnTo>
                <a:lnTo>
                  <a:pt x="104266" y="172974"/>
                </a:lnTo>
                <a:lnTo>
                  <a:pt x="110870" y="171957"/>
                </a:lnTo>
                <a:lnTo>
                  <a:pt x="116839" y="170814"/>
                </a:lnTo>
                <a:lnTo>
                  <a:pt x="122046" y="169544"/>
                </a:lnTo>
                <a:lnTo>
                  <a:pt x="127253" y="168148"/>
                </a:lnTo>
                <a:lnTo>
                  <a:pt x="134873" y="165480"/>
                </a:lnTo>
                <a:lnTo>
                  <a:pt x="138302" y="164083"/>
                </a:lnTo>
                <a:lnTo>
                  <a:pt x="140334" y="162940"/>
                </a:lnTo>
                <a:lnTo>
                  <a:pt x="142875" y="159638"/>
                </a:lnTo>
                <a:lnTo>
                  <a:pt x="143890" y="156463"/>
                </a:lnTo>
                <a:lnTo>
                  <a:pt x="144271" y="153669"/>
                </a:lnTo>
                <a:lnTo>
                  <a:pt x="144525" y="149987"/>
                </a:lnTo>
                <a:lnTo>
                  <a:pt x="144652" y="142493"/>
                </a:lnTo>
                <a:lnTo>
                  <a:pt x="144398" y="138175"/>
                </a:lnTo>
                <a:lnTo>
                  <a:pt x="143890" y="134746"/>
                </a:lnTo>
                <a:lnTo>
                  <a:pt x="141731" y="131571"/>
                </a:lnTo>
                <a:lnTo>
                  <a:pt x="139064" y="130937"/>
                </a:lnTo>
                <a:lnTo>
                  <a:pt x="135127" y="131444"/>
                </a:lnTo>
                <a:lnTo>
                  <a:pt x="132333" y="132587"/>
                </a:lnTo>
                <a:lnTo>
                  <a:pt x="129539" y="133730"/>
                </a:lnTo>
                <a:lnTo>
                  <a:pt x="125983" y="134874"/>
                </a:lnTo>
                <a:lnTo>
                  <a:pt x="121792" y="136270"/>
                </a:lnTo>
                <a:lnTo>
                  <a:pt x="117601" y="137540"/>
                </a:lnTo>
                <a:lnTo>
                  <a:pt x="112648" y="138811"/>
                </a:lnTo>
                <a:lnTo>
                  <a:pt x="106806" y="139826"/>
                </a:lnTo>
                <a:lnTo>
                  <a:pt x="101091" y="140969"/>
                </a:lnTo>
                <a:lnTo>
                  <a:pt x="94360" y="141477"/>
                </a:lnTo>
                <a:lnTo>
                  <a:pt x="79247" y="141477"/>
                </a:lnTo>
                <a:lnTo>
                  <a:pt x="72770" y="140588"/>
                </a:lnTo>
                <a:lnTo>
                  <a:pt x="67436" y="138556"/>
                </a:lnTo>
                <a:lnTo>
                  <a:pt x="61975" y="136651"/>
                </a:lnTo>
                <a:lnTo>
                  <a:pt x="57657" y="133730"/>
                </a:lnTo>
                <a:lnTo>
                  <a:pt x="54228" y="129920"/>
                </a:lnTo>
                <a:lnTo>
                  <a:pt x="50800" y="126237"/>
                </a:lnTo>
                <a:lnTo>
                  <a:pt x="48259" y="121665"/>
                </a:lnTo>
                <a:lnTo>
                  <a:pt x="46735" y="116331"/>
                </a:lnTo>
                <a:lnTo>
                  <a:pt x="45211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7" y="98298"/>
                </a:lnTo>
                <a:lnTo>
                  <a:pt x="141916" y="31818"/>
                </a:lnTo>
                <a:lnTo>
                  <a:pt x="134746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0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6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06253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07113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67787" y="1345057"/>
            <a:ext cx="51054" cy="167095"/>
          </a:xfrm>
          <a:custGeom>
            <a:avLst/>
            <a:gdLst/>
            <a:ahLst/>
            <a:cxnLst/>
            <a:rect l="l" t="t" r="r" b="b"/>
            <a:pathLst>
              <a:path w="51054" h="167095">
                <a:moveTo>
                  <a:pt x="4409" y="119836"/>
                </a:moveTo>
                <a:lnTo>
                  <a:pt x="8677" y="132073"/>
                </a:lnTo>
                <a:lnTo>
                  <a:pt x="14605" y="142875"/>
                </a:lnTo>
                <a:lnTo>
                  <a:pt x="24108" y="153954"/>
                </a:lnTo>
                <a:lnTo>
                  <a:pt x="34543" y="161416"/>
                </a:lnTo>
                <a:lnTo>
                  <a:pt x="38867" y="163556"/>
                </a:lnTo>
                <a:lnTo>
                  <a:pt x="50722" y="167095"/>
                </a:lnTo>
                <a:lnTo>
                  <a:pt x="51054" y="115442"/>
                </a:lnTo>
                <a:lnTo>
                  <a:pt x="48640" y="110616"/>
                </a:lnTo>
                <a:lnTo>
                  <a:pt x="46862" y="105155"/>
                </a:lnTo>
                <a:lnTo>
                  <a:pt x="45846" y="99059"/>
                </a:lnTo>
                <a:lnTo>
                  <a:pt x="44831" y="92963"/>
                </a:lnTo>
                <a:lnTo>
                  <a:pt x="44323" y="86613"/>
                </a:lnTo>
                <a:lnTo>
                  <a:pt x="44323" y="74040"/>
                </a:lnTo>
                <a:lnTo>
                  <a:pt x="38481" y="0"/>
                </a:lnTo>
                <a:lnTo>
                  <a:pt x="25938" y="8390"/>
                </a:lnTo>
                <a:lnTo>
                  <a:pt x="17271" y="17906"/>
                </a:lnTo>
                <a:lnTo>
                  <a:pt x="14357" y="22208"/>
                </a:lnTo>
                <a:lnTo>
                  <a:pt x="8679" y="33292"/>
                </a:lnTo>
                <a:lnTo>
                  <a:pt x="4318" y="45973"/>
                </a:lnTo>
                <a:lnTo>
                  <a:pt x="1979" y="56963"/>
                </a:lnTo>
                <a:lnTo>
                  <a:pt x="489" y="69540"/>
                </a:lnTo>
                <a:lnTo>
                  <a:pt x="0" y="83057"/>
                </a:lnTo>
                <a:lnTo>
                  <a:pt x="179" y="90831"/>
                </a:lnTo>
                <a:lnTo>
                  <a:pt x="1294" y="103553"/>
                </a:lnTo>
                <a:lnTo>
                  <a:pt x="3429" y="115823"/>
                </a:lnTo>
                <a:lnTo>
                  <a:pt x="4409" y="119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06268" y="1268602"/>
            <a:ext cx="116967" cy="244729"/>
          </a:xfrm>
          <a:custGeom>
            <a:avLst/>
            <a:gdLst/>
            <a:ahLst/>
            <a:cxnLst/>
            <a:rect l="l" t="t" r="r" b="b"/>
            <a:pathLst>
              <a:path w="116967" h="244729">
                <a:moveTo>
                  <a:pt x="25907" y="244729"/>
                </a:moveTo>
                <a:lnTo>
                  <a:pt x="30691" y="244562"/>
                </a:lnTo>
                <a:lnTo>
                  <a:pt x="43350" y="242353"/>
                </a:lnTo>
                <a:lnTo>
                  <a:pt x="54990" y="237617"/>
                </a:lnTo>
                <a:lnTo>
                  <a:pt x="60358" y="234406"/>
                </a:lnTo>
                <a:lnTo>
                  <a:pt x="70400" y="226918"/>
                </a:lnTo>
                <a:lnTo>
                  <a:pt x="80009" y="217677"/>
                </a:lnTo>
                <a:lnTo>
                  <a:pt x="80009" y="234823"/>
                </a:lnTo>
                <a:lnTo>
                  <a:pt x="81025" y="237998"/>
                </a:lnTo>
                <a:lnTo>
                  <a:pt x="84074" y="240157"/>
                </a:lnTo>
                <a:lnTo>
                  <a:pt x="87502" y="241173"/>
                </a:lnTo>
                <a:lnTo>
                  <a:pt x="92075" y="241681"/>
                </a:lnTo>
                <a:lnTo>
                  <a:pt x="105156" y="241681"/>
                </a:lnTo>
                <a:lnTo>
                  <a:pt x="109855" y="241173"/>
                </a:lnTo>
                <a:lnTo>
                  <a:pt x="113156" y="240157"/>
                </a:lnTo>
                <a:lnTo>
                  <a:pt x="116077" y="237998"/>
                </a:lnTo>
                <a:lnTo>
                  <a:pt x="116967" y="234823"/>
                </a:lnTo>
                <a:lnTo>
                  <a:pt x="116967" y="6223"/>
                </a:lnTo>
                <a:lnTo>
                  <a:pt x="115188" y="3301"/>
                </a:lnTo>
                <a:lnTo>
                  <a:pt x="112521" y="1905"/>
                </a:lnTo>
                <a:lnTo>
                  <a:pt x="108712" y="762"/>
                </a:lnTo>
                <a:lnTo>
                  <a:pt x="105918" y="381"/>
                </a:lnTo>
                <a:lnTo>
                  <a:pt x="103124" y="0"/>
                </a:lnTo>
                <a:lnTo>
                  <a:pt x="87502" y="0"/>
                </a:lnTo>
                <a:lnTo>
                  <a:pt x="84708" y="381"/>
                </a:lnTo>
                <a:lnTo>
                  <a:pt x="81914" y="762"/>
                </a:lnTo>
                <a:lnTo>
                  <a:pt x="78105" y="1905"/>
                </a:lnTo>
                <a:lnTo>
                  <a:pt x="74549" y="4191"/>
                </a:lnTo>
                <a:lnTo>
                  <a:pt x="73659" y="7366"/>
                </a:lnTo>
                <a:lnTo>
                  <a:pt x="73659" y="91059"/>
                </a:lnTo>
                <a:lnTo>
                  <a:pt x="73128" y="90540"/>
                </a:lnTo>
                <a:lnTo>
                  <a:pt x="62916" y="81878"/>
                </a:lnTo>
                <a:lnTo>
                  <a:pt x="52705" y="75564"/>
                </a:lnTo>
                <a:lnTo>
                  <a:pt x="45593" y="72009"/>
                </a:lnTo>
                <a:lnTo>
                  <a:pt x="37718" y="70231"/>
                </a:lnTo>
                <a:lnTo>
                  <a:pt x="29082" y="70231"/>
                </a:lnTo>
                <a:lnTo>
                  <a:pt x="24333" y="70368"/>
                </a:lnTo>
                <a:lnTo>
                  <a:pt x="11442" y="72309"/>
                </a:lnTo>
                <a:lnTo>
                  <a:pt x="0" y="76454"/>
                </a:lnTo>
                <a:lnTo>
                  <a:pt x="5842" y="150495"/>
                </a:lnTo>
                <a:lnTo>
                  <a:pt x="6476" y="144525"/>
                </a:lnTo>
                <a:lnTo>
                  <a:pt x="7619" y="138684"/>
                </a:lnTo>
                <a:lnTo>
                  <a:pt x="8889" y="132842"/>
                </a:lnTo>
                <a:lnTo>
                  <a:pt x="10668" y="127508"/>
                </a:lnTo>
                <a:lnTo>
                  <a:pt x="13207" y="122809"/>
                </a:lnTo>
                <a:lnTo>
                  <a:pt x="15748" y="118110"/>
                </a:lnTo>
                <a:lnTo>
                  <a:pt x="19050" y="114300"/>
                </a:lnTo>
                <a:lnTo>
                  <a:pt x="23113" y="111379"/>
                </a:lnTo>
                <a:lnTo>
                  <a:pt x="27177" y="108585"/>
                </a:lnTo>
                <a:lnTo>
                  <a:pt x="32131" y="107187"/>
                </a:lnTo>
                <a:lnTo>
                  <a:pt x="43942" y="107187"/>
                </a:lnTo>
                <a:lnTo>
                  <a:pt x="49911" y="109220"/>
                </a:lnTo>
                <a:lnTo>
                  <a:pt x="55752" y="113411"/>
                </a:lnTo>
                <a:lnTo>
                  <a:pt x="64521" y="121051"/>
                </a:lnTo>
                <a:lnTo>
                  <a:pt x="73659" y="131445"/>
                </a:lnTo>
                <a:lnTo>
                  <a:pt x="73659" y="182752"/>
                </a:lnTo>
                <a:lnTo>
                  <a:pt x="69976" y="187451"/>
                </a:lnTo>
                <a:lnTo>
                  <a:pt x="66548" y="191262"/>
                </a:lnTo>
                <a:lnTo>
                  <a:pt x="63373" y="194437"/>
                </a:lnTo>
                <a:lnTo>
                  <a:pt x="60325" y="197612"/>
                </a:lnTo>
                <a:lnTo>
                  <a:pt x="57276" y="200279"/>
                </a:lnTo>
                <a:lnTo>
                  <a:pt x="54356" y="202184"/>
                </a:lnTo>
                <a:lnTo>
                  <a:pt x="51307" y="204216"/>
                </a:lnTo>
                <a:lnTo>
                  <a:pt x="48513" y="205612"/>
                </a:lnTo>
                <a:lnTo>
                  <a:pt x="45593" y="206501"/>
                </a:lnTo>
                <a:lnTo>
                  <a:pt x="42799" y="207263"/>
                </a:lnTo>
                <a:lnTo>
                  <a:pt x="39877" y="207772"/>
                </a:lnTo>
                <a:lnTo>
                  <a:pt x="30861" y="207772"/>
                </a:lnTo>
                <a:lnTo>
                  <a:pt x="25907" y="206248"/>
                </a:lnTo>
                <a:lnTo>
                  <a:pt x="21970" y="203454"/>
                </a:lnTo>
                <a:lnTo>
                  <a:pt x="18033" y="200533"/>
                </a:lnTo>
                <a:lnTo>
                  <a:pt x="14858" y="196723"/>
                </a:lnTo>
                <a:lnTo>
                  <a:pt x="12573" y="191897"/>
                </a:lnTo>
                <a:lnTo>
                  <a:pt x="12241" y="243549"/>
                </a:lnTo>
                <a:lnTo>
                  <a:pt x="25907" y="2447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58033" y="1338834"/>
            <a:ext cx="144653" cy="174498"/>
          </a:xfrm>
          <a:custGeom>
            <a:avLst/>
            <a:gdLst/>
            <a:ahLst/>
            <a:cxnLst/>
            <a:rect l="l" t="t" r="r" b="b"/>
            <a:pathLst>
              <a:path w="144653" h="174498">
                <a:moveTo>
                  <a:pt x="70164" y="361"/>
                </a:moveTo>
                <a:lnTo>
                  <a:pt x="57481" y="2356"/>
                </a:lnTo>
                <a:lnTo>
                  <a:pt x="45847" y="6095"/>
                </a:lnTo>
                <a:lnTo>
                  <a:pt x="46862" y="54863"/>
                </a:lnTo>
                <a:lnTo>
                  <a:pt x="48387" y="50164"/>
                </a:lnTo>
                <a:lnTo>
                  <a:pt x="50418" y="45974"/>
                </a:lnTo>
                <a:lnTo>
                  <a:pt x="53212" y="42417"/>
                </a:lnTo>
                <a:lnTo>
                  <a:pt x="55880" y="38862"/>
                </a:lnTo>
                <a:lnTo>
                  <a:pt x="59309" y="36067"/>
                </a:lnTo>
                <a:lnTo>
                  <a:pt x="63373" y="34036"/>
                </a:lnTo>
                <a:lnTo>
                  <a:pt x="67437" y="31876"/>
                </a:lnTo>
                <a:lnTo>
                  <a:pt x="72262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5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0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5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4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80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0" y="153415"/>
                </a:lnTo>
                <a:lnTo>
                  <a:pt x="34482" y="163948"/>
                </a:lnTo>
                <a:lnTo>
                  <a:pt x="46609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7" y="174498"/>
                </a:lnTo>
                <a:lnTo>
                  <a:pt x="90297" y="174498"/>
                </a:lnTo>
                <a:lnTo>
                  <a:pt x="97536" y="173989"/>
                </a:lnTo>
                <a:lnTo>
                  <a:pt x="104267" y="172974"/>
                </a:lnTo>
                <a:lnTo>
                  <a:pt x="110871" y="171957"/>
                </a:lnTo>
                <a:lnTo>
                  <a:pt x="116840" y="170814"/>
                </a:lnTo>
                <a:lnTo>
                  <a:pt x="122047" y="169544"/>
                </a:lnTo>
                <a:lnTo>
                  <a:pt x="127254" y="168148"/>
                </a:lnTo>
                <a:lnTo>
                  <a:pt x="134874" y="165480"/>
                </a:lnTo>
                <a:lnTo>
                  <a:pt x="138303" y="164083"/>
                </a:lnTo>
                <a:lnTo>
                  <a:pt x="140335" y="162940"/>
                </a:lnTo>
                <a:lnTo>
                  <a:pt x="142875" y="159638"/>
                </a:lnTo>
                <a:lnTo>
                  <a:pt x="143891" y="156463"/>
                </a:lnTo>
                <a:lnTo>
                  <a:pt x="144272" y="153669"/>
                </a:lnTo>
                <a:lnTo>
                  <a:pt x="144525" y="149987"/>
                </a:lnTo>
                <a:lnTo>
                  <a:pt x="144653" y="145287"/>
                </a:lnTo>
                <a:lnTo>
                  <a:pt x="144653" y="142493"/>
                </a:lnTo>
                <a:lnTo>
                  <a:pt x="144399" y="138175"/>
                </a:lnTo>
                <a:lnTo>
                  <a:pt x="143891" y="134746"/>
                </a:lnTo>
                <a:lnTo>
                  <a:pt x="141731" y="131571"/>
                </a:lnTo>
                <a:lnTo>
                  <a:pt x="139065" y="130937"/>
                </a:lnTo>
                <a:lnTo>
                  <a:pt x="135128" y="131444"/>
                </a:lnTo>
                <a:lnTo>
                  <a:pt x="132334" y="132587"/>
                </a:lnTo>
                <a:lnTo>
                  <a:pt x="129540" y="133730"/>
                </a:lnTo>
                <a:lnTo>
                  <a:pt x="125984" y="134874"/>
                </a:lnTo>
                <a:lnTo>
                  <a:pt x="121793" y="136270"/>
                </a:lnTo>
                <a:lnTo>
                  <a:pt x="117602" y="137540"/>
                </a:lnTo>
                <a:lnTo>
                  <a:pt x="112649" y="138811"/>
                </a:lnTo>
                <a:lnTo>
                  <a:pt x="106806" y="139826"/>
                </a:lnTo>
                <a:lnTo>
                  <a:pt x="101092" y="140969"/>
                </a:lnTo>
                <a:lnTo>
                  <a:pt x="94361" y="141477"/>
                </a:lnTo>
                <a:lnTo>
                  <a:pt x="79248" y="141477"/>
                </a:lnTo>
                <a:lnTo>
                  <a:pt x="72771" y="140588"/>
                </a:lnTo>
                <a:lnTo>
                  <a:pt x="67437" y="138556"/>
                </a:lnTo>
                <a:lnTo>
                  <a:pt x="61975" y="136651"/>
                </a:lnTo>
                <a:lnTo>
                  <a:pt x="57658" y="133730"/>
                </a:lnTo>
                <a:lnTo>
                  <a:pt x="54229" y="129920"/>
                </a:lnTo>
                <a:lnTo>
                  <a:pt x="50800" y="126237"/>
                </a:lnTo>
                <a:lnTo>
                  <a:pt x="48260" y="121665"/>
                </a:lnTo>
                <a:lnTo>
                  <a:pt x="46736" y="116331"/>
                </a:lnTo>
                <a:lnTo>
                  <a:pt x="45212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8" y="98298"/>
                </a:lnTo>
                <a:lnTo>
                  <a:pt x="141916" y="31818"/>
                </a:lnTo>
                <a:lnTo>
                  <a:pt x="134747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1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7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99089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99949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45358" y="1267967"/>
            <a:ext cx="43688" cy="242189"/>
          </a:xfrm>
          <a:custGeom>
            <a:avLst/>
            <a:gdLst/>
            <a:ahLst/>
            <a:cxnLst/>
            <a:rect l="l" t="t" r="r" b="b"/>
            <a:pathLst>
              <a:path w="43688" h="242189">
                <a:moveTo>
                  <a:pt x="1778" y="239395"/>
                </a:moveTo>
                <a:lnTo>
                  <a:pt x="4572" y="240665"/>
                </a:lnTo>
                <a:lnTo>
                  <a:pt x="8508" y="241681"/>
                </a:lnTo>
                <a:lnTo>
                  <a:pt x="11303" y="241935"/>
                </a:lnTo>
                <a:lnTo>
                  <a:pt x="14096" y="242189"/>
                </a:lnTo>
                <a:lnTo>
                  <a:pt x="29718" y="242189"/>
                </a:lnTo>
                <a:lnTo>
                  <a:pt x="32384" y="241935"/>
                </a:lnTo>
                <a:lnTo>
                  <a:pt x="35179" y="241681"/>
                </a:lnTo>
                <a:lnTo>
                  <a:pt x="39116" y="240665"/>
                </a:lnTo>
                <a:lnTo>
                  <a:pt x="42671" y="238506"/>
                </a:lnTo>
                <a:lnTo>
                  <a:pt x="43688" y="235458"/>
                </a:lnTo>
                <a:lnTo>
                  <a:pt x="43688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4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6" y="0"/>
                </a:lnTo>
                <a:lnTo>
                  <a:pt x="8508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8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17189" y="1284986"/>
            <a:ext cx="186309" cy="224281"/>
          </a:xfrm>
          <a:custGeom>
            <a:avLst/>
            <a:gdLst/>
            <a:ahLst/>
            <a:cxnLst/>
            <a:rect l="l" t="t" r="r" b="b"/>
            <a:pathLst>
              <a:path w="186309" h="224281">
                <a:moveTo>
                  <a:pt x="134874" y="144399"/>
                </a:moveTo>
                <a:lnTo>
                  <a:pt x="134191" y="146632"/>
                </a:lnTo>
                <a:lnTo>
                  <a:pt x="129047" y="158679"/>
                </a:lnTo>
                <a:lnTo>
                  <a:pt x="122047" y="168783"/>
                </a:lnTo>
                <a:lnTo>
                  <a:pt x="112238" y="177452"/>
                </a:lnTo>
                <a:lnTo>
                  <a:pt x="100711" y="183387"/>
                </a:lnTo>
                <a:lnTo>
                  <a:pt x="95144" y="185204"/>
                </a:lnTo>
                <a:lnTo>
                  <a:pt x="83065" y="187477"/>
                </a:lnTo>
                <a:lnTo>
                  <a:pt x="95336" y="222597"/>
                </a:lnTo>
                <a:lnTo>
                  <a:pt x="107387" y="220589"/>
                </a:lnTo>
                <a:lnTo>
                  <a:pt x="118490" y="217804"/>
                </a:lnTo>
                <a:lnTo>
                  <a:pt x="134477" y="211523"/>
                </a:lnTo>
                <a:lnTo>
                  <a:pt x="145404" y="205153"/>
                </a:lnTo>
                <a:lnTo>
                  <a:pt x="155194" y="197485"/>
                </a:lnTo>
                <a:lnTo>
                  <a:pt x="166191" y="184938"/>
                </a:lnTo>
                <a:lnTo>
                  <a:pt x="172845" y="174015"/>
                </a:lnTo>
                <a:lnTo>
                  <a:pt x="178308" y="161671"/>
                </a:lnTo>
                <a:lnTo>
                  <a:pt x="182241" y="148347"/>
                </a:lnTo>
                <a:lnTo>
                  <a:pt x="184501" y="136184"/>
                </a:lnTo>
                <a:lnTo>
                  <a:pt x="185857" y="123012"/>
                </a:lnTo>
                <a:lnTo>
                  <a:pt x="186309" y="108838"/>
                </a:lnTo>
                <a:lnTo>
                  <a:pt x="186021" y="98469"/>
                </a:lnTo>
                <a:lnTo>
                  <a:pt x="184724" y="85332"/>
                </a:lnTo>
                <a:lnTo>
                  <a:pt x="182369" y="73116"/>
                </a:lnTo>
                <a:lnTo>
                  <a:pt x="178943" y="61849"/>
                </a:lnTo>
                <a:lnTo>
                  <a:pt x="172371" y="47683"/>
                </a:lnTo>
                <a:lnTo>
                  <a:pt x="165399" y="37095"/>
                </a:lnTo>
                <a:lnTo>
                  <a:pt x="157099" y="27812"/>
                </a:lnTo>
                <a:lnTo>
                  <a:pt x="145341" y="18304"/>
                </a:lnTo>
                <a:lnTo>
                  <a:pt x="134281" y="11996"/>
                </a:lnTo>
                <a:lnTo>
                  <a:pt x="121920" y="6985"/>
                </a:lnTo>
                <a:lnTo>
                  <a:pt x="110481" y="3819"/>
                </a:lnTo>
                <a:lnTo>
                  <a:pt x="98443" y="1689"/>
                </a:lnTo>
                <a:lnTo>
                  <a:pt x="85288" y="420"/>
                </a:lnTo>
                <a:lnTo>
                  <a:pt x="70993" y="0"/>
                </a:lnTo>
                <a:lnTo>
                  <a:pt x="9651" y="0"/>
                </a:lnTo>
                <a:lnTo>
                  <a:pt x="6476" y="1015"/>
                </a:lnTo>
                <a:lnTo>
                  <a:pt x="3810" y="3301"/>
                </a:lnTo>
                <a:lnTo>
                  <a:pt x="1270" y="5587"/>
                </a:lnTo>
                <a:lnTo>
                  <a:pt x="0" y="9271"/>
                </a:lnTo>
                <a:lnTo>
                  <a:pt x="0" y="215011"/>
                </a:lnTo>
                <a:lnTo>
                  <a:pt x="1270" y="218693"/>
                </a:lnTo>
                <a:lnTo>
                  <a:pt x="3810" y="220979"/>
                </a:lnTo>
                <a:lnTo>
                  <a:pt x="6476" y="223138"/>
                </a:lnTo>
                <a:lnTo>
                  <a:pt x="9651" y="224281"/>
                </a:lnTo>
                <a:lnTo>
                  <a:pt x="67056" y="224281"/>
                </a:lnTo>
                <a:lnTo>
                  <a:pt x="69087" y="188213"/>
                </a:lnTo>
                <a:lnTo>
                  <a:pt x="45338" y="188213"/>
                </a:lnTo>
                <a:lnTo>
                  <a:pt x="45338" y="35687"/>
                </a:lnTo>
                <a:lnTo>
                  <a:pt x="68452" y="35687"/>
                </a:lnTo>
                <a:lnTo>
                  <a:pt x="78842" y="36073"/>
                </a:lnTo>
                <a:lnTo>
                  <a:pt x="91695" y="37926"/>
                </a:lnTo>
                <a:lnTo>
                  <a:pt x="102362" y="41275"/>
                </a:lnTo>
                <a:lnTo>
                  <a:pt x="114457" y="48328"/>
                </a:lnTo>
                <a:lnTo>
                  <a:pt x="123444" y="57023"/>
                </a:lnTo>
                <a:lnTo>
                  <a:pt x="130895" y="68545"/>
                </a:lnTo>
                <a:lnTo>
                  <a:pt x="135509" y="80772"/>
                </a:lnTo>
                <a:lnTo>
                  <a:pt x="136506" y="84887"/>
                </a:lnTo>
                <a:lnTo>
                  <a:pt x="138510" y="97250"/>
                </a:lnTo>
                <a:lnTo>
                  <a:pt x="139191" y="110362"/>
                </a:lnTo>
                <a:lnTo>
                  <a:pt x="138907" y="120122"/>
                </a:lnTo>
                <a:lnTo>
                  <a:pt x="137497" y="132906"/>
                </a:lnTo>
                <a:lnTo>
                  <a:pt x="134874" y="144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84245" y="1472463"/>
            <a:ext cx="28280" cy="36804"/>
          </a:xfrm>
          <a:custGeom>
            <a:avLst/>
            <a:gdLst/>
            <a:ahLst/>
            <a:cxnLst/>
            <a:rect l="l" t="t" r="r" b="b"/>
            <a:pathLst>
              <a:path w="28280" h="36804">
                <a:moveTo>
                  <a:pt x="0" y="36804"/>
                </a:moveTo>
                <a:lnTo>
                  <a:pt x="1197" y="36801"/>
                </a:lnTo>
                <a:lnTo>
                  <a:pt x="15246" y="36349"/>
                </a:lnTo>
                <a:lnTo>
                  <a:pt x="28280" y="35119"/>
                </a:lnTo>
                <a:lnTo>
                  <a:pt x="16009" y="0"/>
                </a:lnTo>
                <a:lnTo>
                  <a:pt x="2031" y="736"/>
                </a:lnTo>
                <a:lnTo>
                  <a:pt x="0" y="368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29533" y="1338834"/>
            <a:ext cx="144652" cy="174498"/>
          </a:xfrm>
          <a:custGeom>
            <a:avLst/>
            <a:gdLst/>
            <a:ahLst/>
            <a:cxnLst/>
            <a:rect l="l" t="t" r="r" b="b"/>
            <a:pathLst>
              <a:path w="144652" h="174498">
                <a:moveTo>
                  <a:pt x="70164" y="361"/>
                </a:moveTo>
                <a:lnTo>
                  <a:pt x="57481" y="2356"/>
                </a:lnTo>
                <a:lnTo>
                  <a:pt x="45846" y="6095"/>
                </a:lnTo>
                <a:lnTo>
                  <a:pt x="46862" y="54863"/>
                </a:lnTo>
                <a:lnTo>
                  <a:pt x="48387" y="50164"/>
                </a:lnTo>
                <a:lnTo>
                  <a:pt x="50418" y="45974"/>
                </a:lnTo>
                <a:lnTo>
                  <a:pt x="53212" y="42417"/>
                </a:lnTo>
                <a:lnTo>
                  <a:pt x="55879" y="38862"/>
                </a:lnTo>
                <a:lnTo>
                  <a:pt x="59308" y="36067"/>
                </a:lnTo>
                <a:lnTo>
                  <a:pt x="63372" y="34036"/>
                </a:lnTo>
                <a:lnTo>
                  <a:pt x="67437" y="31876"/>
                </a:lnTo>
                <a:lnTo>
                  <a:pt x="72262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4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0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4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3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79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0" y="153415"/>
                </a:lnTo>
                <a:lnTo>
                  <a:pt x="34482" y="163948"/>
                </a:lnTo>
                <a:lnTo>
                  <a:pt x="46608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6" y="174498"/>
                </a:lnTo>
                <a:lnTo>
                  <a:pt x="90296" y="174498"/>
                </a:lnTo>
                <a:lnTo>
                  <a:pt x="97536" y="173989"/>
                </a:lnTo>
                <a:lnTo>
                  <a:pt x="104266" y="172974"/>
                </a:lnTo>
                <a:lnTo>
                  <a:pt x="110870" y="171957"/>
                </a:lnTo>
                <a:lnTo>
                  <a:pt x="116839" y="170814"/>
                </a:lnTo>
                <a:lnTo>
                  <a:pt x="122046" y="169544"/>
                </a:lnTo>
                <a:lnTo>
                  <a:pt x="127253" y="168148"/>
                </a:lnTo>
                <a:lnTo>
                  <a:pt x="134874" y="165480"/>
                </a:lnTo>
                <a:lnTo>
                  <a:pt x="138302" y="164083"/>
                </a:lnTo>
                <a:lnTo>
                  <a:pt x="140334" y="162940"/>
                </a:lnTo>
                <a:lnTo>
                  <a:pt x="142875" y="159638"/>
                </a:lnTo>
                <a:lnTo>
                  <a:pt x="143890" y="156463"/>
                </a:lnTo>
                <a:lnTo>
                  <a:pt x="144271" y="153669"/>
                </a:lnTo>
                <a:lnTo>
                  <a:pt x="144525" y="149987"/>
                </a:lnTo>
                <a:lnTo>
                  <a:pt x="144652" y="142493"/>
                </a:lnTo>
                <a:lnTo>
                  <a:pt x="144399" y="138175"/>
                </a:lnTo>
                <a:lnTo>
                  <a:pt x="143890" y="134746"/>
                </a:lnTo>
                <a:lnTo>
                  <a:pt x="141731" y="131571"/>
                </a:lnTo>
                <a:lnTo>
                  <a:pt x="139064" y="130937"/>
                </a:lnTo>
                <a:lnTo>
                  <a:pt x="135127" y="131444"/>
                </a:lnTo>
                <a:lnTo>
                  <a:pt x="132333" y="132587"/>
                </a:lnTo>
                <a:lnTo>
                  <a:pt x="129539" y="133730"/>
                </a:lnTo>
                <a:lnTo>
                  <a:pt x="125983" y="134874"/>
                </a:lnTo>
                <a:lnTo>
                  <a:pt x="121792" y="136270"/>
                </a:lnTo>
                <a:lnTo>
                  <a:pt x="117601" y="137540"/>
                </a:lnTo>
                <a:lnTo>
                  <a:pt x="112649" y="138811"/>
                </a:lnTo>
                <a:lnTo>
                  <a:pt x="106806" y="139826"/>
                </a:lnTo>
                <a:lnTo>
                  <a:pt x="101091" y="140969"/>
                </a:lnTo>
                <a:lnTo>
                  <a:pt x="94361" y="141477"/>
                </a:lnTo>
                <a:lnTo>
                  <a:pt x="79247" y="141477"/>
                </a:lnTo>
                <a:lnTo>
                  <a:pt x="72770" y="140588"/>
                </a:lnTo>
                <a:lnTo>
                  <a:pt x="67437" y="138556"/>
                </a:lnTo>
                <a:lnTo>
                  <a:pt x="61975" y="136651"/>
                </a:lnTo>
                <a:lnTo>
                  <a:pt x="57657" y="133730"/>
                </a:lnTo>
                <a:lnTo>
                  <a:pt x="54228" y="129920"/>
                </a:lnTo>
                <a:lnTo>
                  <a:pt x="50800" y="126237"/>
                </a:lnTo>
                <a:lnTo>
                  <a:pt x="48259" y="121665"/>
                </a:lnTo>
                <a:lnTo>
                  <a:pt x="46736" y="116331"/>
                </a:lnTo>
                <a:lnTo>
                  <a:pt x="45212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7" y="98298"/>
                </a:lnTo>
                <a:lnTo>
                  <a:pt x="141916" y="31818"/>
                </a:lnTo>
                <a:lnTo>
                  <a:pt x="134746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0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6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70589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71449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08603" y="1338834"/>
            <a:ext cx="108458" cy="103758"/>
          </a:xfrm>
          <a:custGeom>
            <a:avLst/>
            <a:gdLst/>
            <a:ahLst/>
            <a:cxnLst/>
            <a:rect l="l" t="t" r="r" b="b"/>
            <a:pathLst>
              <a:path w="108458" h="103758">
                <a:moveTo>
                  <a:pt x="0" y="50164"/>
                </a:moveTo>
                <a:lnTo>
                  <a:pt x="0" y="57403"/>
                </a:lnTo>
                <a:lnTo>
                  <a:pt x="1016" y="63626"/>
                </a:lnTo>
                <a:lnTo>
                  <a:pt x="3175" y="68833"/>
                </a:lnTo>
                <a:lnTo>
                  <a:pt x="5334" y="74040"/>
                </a:lnTo>
                <a:lnTo>
                  <a:pt x="8127" y="78486"/>
                </a:lnTo>
                <a:lnTo>
                  <a:pt x="11684" y="82168"/>
                </a:lnTo>
                <a:lnTo>
                  <a:pt x="15239" y="85851"/>
                </a:lnTo>
                <a:lnTo>
                  <a:pt x="19176" y="89026"/>
                </a:lnTo>
                <a:lnTo>
                  <a:pt x="23622" y="91566"/>
                </a:lnTo>
                <a:lnTo>
                  <a:pt x="28067" y="94106"/>
                </a:lnTo>
                <a:lnTo>
                  <a:pt x="32638" y="96392"/>
                </a:lnTo>
                <a:lnTo>
                  <a:pt x="37337" y="98298"/>
                </a:lnTo>
                <a:lnTo>
                  <a:pt x="42037" y="100329"/>
                </a:lnTo>
                <a:lnTo>
                  <a:pt x="46609" y="102107"/>
                </a:lnTo>
                <a:lnTo>
                  <a:pt x="51054" y="103758"/>
                </a:lnTo>
                <a:lnTo>
                  <a:pt x="49402" y="60960"/>
                </a:lnTo>
                <a:lnTo>
                  <a:pt x="46482" y="58800"/>
                </a:lnTo>
                <a:lnTo>
                  <a:pt x="42163" y="53975"/>
                </a:lnTo>
                <a:lnTo>
                  <a:pt x="41021" y="50926"/>
                </a:lnTo>
                <a:lnTo>
                  <a:pt x="41021" y="47370"/>
                </a:lnTo>
                <a:lnTo>
                  <a:pt x="41529" y="42925"/>
                </a:lnTo>
                <a:lnTo>
                  <a:pt x="43307" y="38862"/>
                </a:lnTo>
                <a:lnTo>
                  <a:pt x="46609" y="35560"/>
                </a:lnTo>
                <a:lnTo>
                  <a:pt x="50800" y="32892"/>
                </a:lnTo>
                <a:lnTo>
                  <a:pt x="53721" y="32130"/>
                </a:lnTo>
                <a:lnTo>
                  <a:pt x="56642" y="31241"/>
                </a:lnTo>
                <a:lnTo>
                  <a:pt x="59944" y="30861"/>
                </a:lnTo>
                <a:lnTo>
                  <a:pt x="69469" y="30861"/>
                </a:lnTo>
                <a:lnTo>
                  <a:pt x="74422" y="31495"/>
                </a:lnTo>
                <a:lnTo>
                  <a:pt x="78739" y="32765"/>
                </a:lnTo>
                <a:lnTo>
                  <a:pt x="83058" y="33908"/>
                </a:lnTo>
                <a:lnTo>
                  <a:pt x="86868" y="35178"/>
                </a:lnTo>
                <a:lnTo>
                  <a:pt x="90170" y="36575"/>
                </a:lnTo>
                <a:lnTo>
                  <a:pt x="93472" y="37973"/>
                </a:lnTo>
                <a:lnTo>
                  <a:pt x="96266" y="39242"/>
                </a:lnTo>
                <a:lnTo>
                  <a:pt x="100584" y="41782"/>
                </a:lnTo>
                <a:lnTo>
                  <a:pt x="103250" y="42290"/>
                </a:lnTo>
                <a:lnTo>
                  <a:pt x="106425" y="41275"/>
                </a:lnTo>
                <a:lnTo>
                  <a:pt x="107823" y="38226"/>
                </a:lnTo>
                <a:lnTo>
                  <a:pt x="108204" y="34670"/>
                </a:lnTo>
                <a:lnTo>
                  <a:pt x="108458" y="30225"/>
                </a:lnTo>
                <a:lnTo>
                  <a:pt x="108458" y="22225"/>
                </a:lnTo>
                <a:lnTo>
                  <a:pt x="108076" y="18668"/>
                </a:lnTo>
                <a:lnTo>
                  <a:pt x="106552" y="12826"/>
                </a:lnTo>
                <a:lnTo>
                  <a:pt x="104267" y="10160"/>
                </a:lnTo>
                <a:lnTo>
                  <a:pt x="101346" y="8254"/>
                </a:lnTo>
                <a:lnTo>
                  <a:pt x="96266" y="5841"/>
                </a:lnTo>
                <a:lnTo>
                  <a:pt x="89408" y="3682"/>
                </a:lnTo>
                <a:lnTo>
                  <a:pt x="85725" y="2666"/>
                </a:lnTo>
                <a:lnTo>
                  <a:pt x="81534" y="1777"/>
                </a:lnTo>
                <a:lnTo>
                  <a:pt x="76962" y="1015"/>
                </a:lnTo>
                <a:lnTo>
                  <a:pt x="72517" y="380"/>
                </a:lnTo>
                <a:lnTo>
                  <a:pt x="67691" y="0"/>
                </a:lnTo>
                <a:lnTo>
                  <a:pt x="61620" y="7"/>
                </a:lnTo>
                <a:lnTo>
                  <a:pt x="48487" y="1018"/>
                </a:lnTo>
                <a:lnTo>
                  <a:pt x="36575" y="3682"/>
                </a:lnTo>
                <a:lnTo>
                  <a:pt x="28829" y="6095"/>
                </a:lnTo>
                <a:lnTo>
                  <a:pt x="22225" y="9525"/>
                </a:lnTo>
                <a:lnTo>
                  <a:pt x="16763" y="13842"/>
                </a:lnTo>
                <a:lnTo>
                  <a:pt x="11302" y="18287"/>
                </a:lnTo>
                <a:lnTo>
                  <a:pt x="7112" y="23621"/>
                </a:lnTo>
                <a:lnTo>
                  <a:pt x="4318" y="29717"/>
                </a:lnTo>
                <a:lnTo>
                  <a:pt x="1397" y="35940"/>
                </a:lnTo>
                <a:lnTo>
                  <a:pt x="0" y="42799"/>
                </a:lnTo>
                <a:lnTo>
                  <a:pt x="0" y="501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07714" y="1399794"/>
            <a:ext cx="118110" cy="113537"/>
          </a:xfrm>
          <a:custGeom>
            <a:avLst/>
            <a:gdLst/>
            <a:ahLst/>
            <a:cxnLst/>
            <a:rect l="l" t="t" r="r" b="b"/>
            <a:pathLst>
              <a:path w="118110" h="113537">
                <a:moveTo>
                  <a:pt x="381" y="92582"/>
                </a:moveTo>
                <a:lnTo>
                  <a:pt x="1015" y="95250"/>
                </a:lnTo>
                <a:lnTo>
                  <a:pt x="1650" y="97789"/>
                </a:lnTo>
                <a:lnTo>
                  <a:pt x="3937" y="100964"/>
                </a:lnTo>
                <a:lnTo>
                  <a:pt x="7238" y="103377"/>
                </a:lnTo>
                <a:lnTo>
                  <a:pt x="10033" y="104775"/>
                </a:lnTo>
                <a:lnTo>
                  <a:pt x="12826" y="106171"/>
                </a:lnTo>
                <a:lnTo>
                  <a:pt x="16256" y="107568"/>
                </a:lnTo>
                <a:lnTo>
                  <a:pt x="20447" y="108838"/>
                </a:lnTo>
                <a:lnTo>
                  <a:pt x="24637" y="110235"/>
                </a:lnTo>
                <a:lnTo>
                  <a:pt x="29337" y="111378"/>
                </a:lnTo>
                <a:lnTo>
                  <a:pt x="34544" y="112140"/>
                </a:lnTo>
                <a:lnTo>
                  <a:pt x="39877" y="113029"/>
                </a:lnTo>
                <a:lnTo>
                  <a:pt x="45338" y="113537"/>
                </a:lnTo>
                <a:lnTo>
                  <a:pt x="52758" y="113527"/>
                </a:lnTo>
                <a:lnTo>
                  <a:pt x="65729" y="112583"/>
                </a:lnTo>
                <a:lnTo>
                  <a:pt x="77850" y="110108"/>
                </a:lnTo>
                <a:lnTo>
                  <a:pt x="85978" y="107822"/>
                </a:lnTo>
                <a:lnTo>
                  <a:pt x="93090" y="104520"/>
                </a:lnTo>
                <a:lnTo>
                  <a:pt x="99187" y="99948"/>
                </a:lnTo>
                <a:lnTo>
                  <a:pt x="105156" y="95503"/>
                </a:lnTo>
                <a:lnTo>
                  <a:pt x="109855" y="89915"/>
                </a:lnTo>
                <a:lnTo>
                  <a:pt x="113157" y="83184"/>
                </a:lnTo>
                <a:lnTo>
                  <a:pt x="116459" y="76453"/>
                </a:lnTo>
                <a:lnTo>
                  <a:pt x="118110" y="68706"/>
                </a:lnTo>
                <a:lnTo>
                  <a:pt x="118110" y="52831"/>
                </a:lnTo>
                <a:lnTo>
                  <a:pt x="116966" y="46735"/>
                </a:lnTo>
                <a:lnTo>
                  <a:pt x="114808" y="41655"/>
                </a:lnTo>
                <a:lnTo>
                  <a:pt x="112522" y="36448"/>
                </a:lnTo>
                <a:lnTo>
                  <a:pt x="109727" y="32003"/>
                </a:lnTo>
                <a:lnTo>
                  <a:pt x="106045" y="28320"/>
                </a:lnTo>
                <a:lnTo>
                  <a:pt x="102488" y="24637"/>
                </a:lnTo>
                <a:lnTo>
                  <a:pt x="98425" y="21589"/>
                </a:lnTo>
                <a:lnTo>
                  <a:pt x="93852" y="19050"/>
                </a:lnTo>
                <a:lnTo>
                  <a:pt x="89281" y="16509"/>
                </a:lnTo>
                <a:lnTo>
                  <a:pt x="84709" y="14223"/>
                </a:lnTo>
                <a:lnTo>
                  <a:pt x="80010" y="12318"/>
                </a:lnTo>
                <a:lnTo>
                  <a:pt x="75311" y="10413"/>
                </a:lnTo>
                <a:lnTo>
                  <a:pt x="70738" y="8635"/>
                </a:lnTo>
                <a:lnTo>
                  <a:pt x="66166" y="6984"/>
                </a:lnTo>
                <a:lnTo>
                  <a:pt x="61595" y="5460"/>
                </a:lnTo>
                <a:lnTo>
                  <a:pt x="57531" y="3682"/>
                </a:lnTo>
                <a:lnTo>
                  <a:pt x="53848" y="1777"/>
                </a:lnTo>
                <a:lnTo>
                  <a:pt x="50291" y="0"/>
                </a:lnTo>
                <a:lnTo>
                  <a:pt x="51943" y="42798"/>
                </a:lnTo>
                <a:lnTo>
                  <a:pt x="56387" y="44322"/>
                </a:lnTo>
                <a:lnTo>
                  <a:pt x="60325" y="46100"/>
                </a:lnTo>
                <a:lnTo>
                  <a:pt x="63881" y="48005"/>
                </a:lnTo>
                <a:lnTo>
                  <a:pt x="67437" y="49783"/>
                </a:lnTo>
                <a:lnTo>
                  <a:pt x="70231" y="51942"/>
                </a:lnTo>
                <a:lnTo>
                  <a:pt x="74549" y="56895"/>
                </a:lnTo>
                <a:lnTo>
                  <a:pt x="75564" y="59943"/>
                </a:lnTo>
                <a:lnTo>
                  <a:pt x="75564" y="66420"/>
                </a:lnTo>
                <a:lnTo>
                  <a:pt x="74930" y="69087"/>
                </a:lnTo>
                <a:lnTo>
                  <a:pt x="73787" y="71373"/>
                </a:lnTo>
                <a:lnTo>
                  <a:pt x="70993" y="75564"/>
                </a:lnTo>
                <a:lnTo>
                  <a:pt x="66421" y="78612"/>
                </a:lnTo>
                <a:lnTo>
                  <a:pt x="63753" y="79755"/>
                </a:lnTo>
                <a:lnTo>
                  <a:pt x="60706" y="80517"/>
                </a:lnTo>
                <a:lnTo>
                  <a:pt x="57658" y="81406"/>
                </a:lnTo>
                <a:lnTo>
                  <a:pt x="54228" y="81787"/>
                </a:lnTo>
                <a:lnTo>
                  <a:pt x="44069" y="81787"/>
                </a:lnTo>
                <a:lnTo>
                  <a:pt x="38481" y="81025"/>
                </a:lnTo>
                <a:lnTo>
                  <a:pt x="33527" y="79501"/>
                </a:lnTo>
                <a:lnTo>
                  <a:pt x="28575" y="77977"/>
                </a:lnTo>
                <a:lnTo>
                  <a:pt x="24257" y="76326"/>
                </a:lnTo>
                <a:lnTo>
                  <a:pt x="20574" y="74675"/>
                </a:lnTo>
                <a:lnTo>
                  <a:pt x="16890" y="72897"/>
                </a:lnTo>
                <a:lnTo>
                  <a:pt x="13843" y="71373"/>
                </a:lnTo>
                <a:lnTo>
                  <a:pt x="11302" y="69850"/>
                </a:lnTo>
                <a:lnTo>
                  <a:pt x="6985" y="67690"/>
                </a:lnTo>
                <a:lnTo>
                  <a:pt x="3810" y="67944"/>
                </a:lnTo>
                <a:lnTo>
                  <a:pt x="1397" y="70738"/>
                </a:lnTo>
                <a:lnTo>
                  <a:pt x="508" y="73532"/>
                </a:lnTo>
                <a:lnTo>
                  <a:pt x="126" y="77596"/>
                </a:lnTo>
                <a:lnTo>
                  <a:pt x="0" y="88772"/>
                </a:lnTo>
                <a:lnTo>
                  <a:pt x="381" y="925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49065" y="1338834"/>
            <a:ext cx="141350" cy="174498"/>
          </a:xfrm>
          <a:custGeom>
            <a:avLst/>
            <a:gdLst/>
            <a:ahLst/>
            <a:cxnLst/>
            <a:rect l="l" t="t" r="r" b="b"/>
            <a:pathLst>
              <a:path w="141350" h="174498">
                <a:moveTo>
                  <a:pt x="112775" y="5968"/>
                </a:moveTo>
                <a:lnTo>
                  <a:pt x="104139" y="3555"/>
                </a:lnTo>
                <a:lnTo>
                  <a:pt x="99055" y="2370"/>
                </a:lnTo>
                <a:lnTo>
                  <a:pt x="86879" y="609"/>
                </a:lnTo>
                <a:lnTo>
                  <a:pt x="73025" y="0"/>
                </a:lnTo>
                <a:lnTo>
                  <a:pt x="66167" y="0"/>
                </a:lnTo>
                <a:lnTo>
                  <a:pt x="59562" y="635"/>
                </a:lnTo>
                <a:lnTo>
                  <a:pt x="53086" y="1650"/>
                </a:lnTo>
                <a:lnTo>
                  <a:pt x="46736" y="2793"/>
                </a:lnTo>
                <a:lnTo>
                  <a:pt x="40767" y="4190"/>
                </a:lnTo>
                <a:lnTo>
                  <a:pt x="35433" y="5968"/>
                </a:lnTo>
                <a:lnTo>
                  <a:pt x="29972" y="7619"/>
                </a:lnTo>
                <a:lnTo>
                  <a:pt x="25146" y="9525"/>
                </a:lnTo>
                <a:lnTo>
                  <a:pt x="21209" y="11556"/>
                </a:lnTo>
                <a:lnTo>
                  <a:pt x="17145" y="13588"/>
                </a:lnTo>
                <a:lnTo>
                  <a:pt x="14224" y="15366"/>
                </a:lnTo>
                <a:lnTo>
                  <a:pt x="12700" y="17144"/>
                </a:lnTo>
                <a:lnTo>
                  <a:pt x="9906" y="20700"/>
                </a:lnTo>
                <a:lnTo>
                  <a:pt x="8762" y="24764"/>
                </a:lnTo>
                <a:lnTo>
                  <a:pt x="8509" y="27686"/>
                </a:lnTo>
                <a:lnTo>
                  <a:pt x="8636" y="36321"/>
                </a:lnTo>
                <a:lnTo>
                  <a:pt x="9398" y="40766"/>
                </a:lnTo>
                <a:lnTo>
                  <a:pt x="10540" y="44068"/>
                </a:lnTo>
                <a:lnTo>
                  <a:pt x="12954" y="47498"/>
                </a:lnTo>
                <a:lnTo>
                  <a:pt x="16256" y="48767"/>
                </a:lnTo>
                <a:lnTo>
                  <a:pt x="20574" y="47878"/>
                </a:lnTo>
                <a:lnTo>
                  <a:pt x="23495" y="46354"/>
                </a:lnTo>
                <a:lnTo>
                  <a:pt x="26415" y="44703"/>
                </a:lnTo>
                <a:lnTo>
                  <a:pt x="30099" y="42925"/>
                </a:lnTo>
                <a:lnTo>
                  <a:pt x="34544" y="40893"/>
                </a:lnTo>
                <a:lnTo>
                  <a:pt x="38862" y="38988"/>
                </a:lnTo>
                <a:lnTo>
                  <a:pt x="43942" y="37211"/>
                </a:lnTo>
                <a:lnTo>
                  <a:pt x="49657" y="35560"/>
                </a:lnTo>
                <a:lnTo>
                  <a:pt x="55372" y="33908"/>
                </a:lnTo>
                <a:lnTo>
                  <a:pt x="61849" y="33146"/>
                </a:lnTo>
                <a:lnTo>
                  <a:pt x="74675" y="33146"/>
                </a:lnTo>
                <a:lnTo>
                  <a:pt x="79375" y="33781"/>
                </a:lnTo>
                <a:lnTo>
                  <a:pt x="83185" y="34925"/>
                </a:lnTo>
                <a:lnTo>
                  <a:pt x="86868" y="36067"/>
                </a:lnTo>
                <a:lnTo>
                  <a:pt x="89915" y="37845"/>
                </a:lnTo>
                <a:lnTo>
                  <a:pt x="94361" y="42671"/>
                </a:lnTo>
                <a:lnTo>
                  <a:pt x="96012" y="45719"/>
                </a:lnTo>
                <a:lnTo>
                  <a:pt x="97027" y="49402"/>
                </a:lnTo>
                <a:lnTo>
                  <a:pt x="98044" y="52958"/>
                </a:lnTo>
                <a:lnTo>
                  <a:pt x="98551" y="57276"/>
                </a:lnTo>
                <a:lnTo>
                  <a:pt x="98551" y="71500"/>
                </a:lnTo>
                <a:lnTo>
                  <a:pt x="83438" y="71500"/>
                </a:lnTo>
                <a:lnTo>
                  <a:pt x="71336" y="71781"/>
                </a:lnTo>
                <a:lnTo>
                  <a:pt x="58609" y="72795"/>
                </a:lnTo>
                <a:lnTo>
                  <a:pt x="47117" y="74549"/>
                </a:lnTo>
                <a:lnTo>
                  <a:pt x="44492" y="75123"/>
                </a:lnTo>
                <a:lnTo>
                  <a:pt x="31714" y="78981"/>
                </a:lnTo>
                <a:lnTo>
                  <a:pt x="21082" y="84200"/>
                </a:lnTo>
                <a:lnTo>
                  <a:pt x="14097" y="88518"/>
                </a:lnTo>
                <a:lnTo>
                  <a:pt x="8762" y="93979"/>
                </a:lnTo>
                <a:lnTo>
                  <a:pt x="5334" y="100711"/>
                </a:lnTo>
                <a:lnTo>
                  <a:pt x="1777" y="107314"/>
                </a:lnTo>
                <a:lnTo>
                  <a:pt x="0" y="115188"/>
                </a:lnTo>
                <a:lnTo>
                  <a:pt x="0" y="132461"/>
                </a:lnTo>
                <a:lnTo>
                  <a:pt x="1397" y="139826"/>
                </a:lnTo>
                <a:lnTo>
                  <a:pt x="4190" y="146050"/>
                </a:lnTo>
                <a:lnTo>
                  <a:pt x="6985" y="152273"/>
                </a:lnTo>
                <a:lnTo>
                  <a:pt x="10795" y="157479"/>
                </a:lnTo>
                <a:lnTo>
                  <a:pt x="15875" y="161670"/>
                </a:lnTo>
                <a:lnTo>
                  <a:pt x="20955" y="165988"/>
                </a:lnTo>
                <a:lnTo>
                  <a:pt x="26797" y="169163"/>
                </a:lnTo>
                <a:lnTo>
                  <a:pt x="33782" y="171195"/>
                </a:lnTo>
                <a:lnTo>
                  <a:pt x="40639" y="173354"/>
                </a:lnTo>
                <a:lnTo>
                  <a:pt x="48133" y="174498"/>
                </a:lnTo>
                <a:lnTo>
                  <a:pt x="56387" y="174498"/>
                </a:lnTo>
                <a:lnTo>
                  <a:pt x="48768" y="138049"/>
                </a:lnTo>
                <a:lnTo>
                  <a:pt x="44704" y="134365"/>
                </a:lnTo>
                <a:lnTo>
                  <a:pt x="42672" y="129286"/>
                </a:lnTo>
                <a:lnTo>
                  <a:pt x="42672" y="118999"/>
                </a:lnTo>
                <a:lnTo>
                  <a:pt x="43434" y="115569"/>
                </a:lnTo>
                <a:lnTo>
                  <a:pt x="44831" y="112649"/>
                </a:lnTo>
                <a:lnTo>
                  <a:pt x="46227" y="109727"/>
                </a:lnTo>
                <a:lnTo>
                  <a:pt x="48513" y="107187"/>
                </a:lnTo>
                <a:lnTo>
                  <a:pt x="51688" y="105155"/>
                </a:lnTo>
                <a:lnTo>
                  <a:pt x="54737" y="102996"/>
                </a:lnTo>
                <a:lnTo>
                  <a:pt x="58800" y="101473"/>
                </a:lnTo>
                <a:lnTo>
                  <a:pt x="63754" y="100456"/>
                </a:lnTo>
                <a:lnTo>
                  <a:pt x="68834" y="99313"/>
                </a:lnTo>
                <a:lnTo>
                  <a:pt x="74802" y="98805"/>
                </a:lnTo>
                <a:lnTo>
                  <a:pt x="98551" y="98805"/>
                </a:lnTo>
                <a:lnTo>
                  <a:pt x="98551" y="125221"/>
                </a:lnTo>
                <a:lnTo>
                  <a:pt x="93218" y="131190"/>
                </a:lnTo>
                <a:lnTo>
                  <a:pt x="95748" y="161424"/>
                </a:lnTo>
                <a:lnTo>
                  <a:pt x="105283" y="152780"/>
                </a:lnTo>
                <a:lnTo>
                  <a:pt x="105283" y="165100"/>
                </a:lnTo>
                <a:lnTo>
                  <a:pt x="106680" y="168910"/>
                </a:lnTo>
                <a:lnTo>
                  <a:pt x="109347" y="170433"/>
                </a:lnTo>
                <a:lnTo>
                  <a:pt x="114173" y="171323"/>
                </a:lnTo>
                <a:lnTo>
                  <a:pt x="131572" y="171323"/>
                </a:lnTo>
                <a:lnTo>
                  <a:pt x="136651" y="170433"/>
                </a:lnTo>
                <a:lnTo>
                  <a:pt x="140715" y="168020"/>
                </a:lnTo>
                <a:lnTo>
                  <a:pt x="141350" y="165100"/>
                </a:lnTo>
                <a:lnTo>
                  <a:pt x="141322" y="58336"/>
                </a:lnTo>
                <a:lnTo>
                  <a:pt x="140225" y="45022"/>
                </a:lnTo>
                <a:lnTo>
                  <a:pt x="137540" y="33527"/>
                </a:lnTo>
                <a:lnTo>
                  <a:pt x="135000" y="25780"/>
                </a:lnTo>
                <a:lnTo>
                  <a:pt x="130937" y="19430"/>
                </a:lnTo>
                <a:lnTo>
                  <a:pt x="125349" y="14477"/>
                </a:lnTo>
                <a:lnTo>
                  <a:pt x="119761" y="9651"/>
                </a:lnTo>
                <a:lnTo>
                  <a:pt x="112775" y="5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97833" y="1470025"/>
            <a:ext cx="46980" cy="43307"/>
          </a:xfrm>
          <a:custGeom>
            <a:avLst/>
            <a:gdLst/>
            <a:ahLst/>
            <a:cxnLst/>
            <a:rect l="l" t="t" r="r" b="b"/>
            <a:pathLst>
              <a:path w="46980" h="43307">
                <a:moveTo>
                  <a:pt x="39115" y="4572"/>
                </a:moveTo>
                <a:lnTo>
                  <a:pt x="34036" y="7747"/>
                </a:lnTo>
                <a:lnTo>
                  <a:pt x="28828" y="10795"/>
                </a:lnTo>
                <a:lnTo>
                  <a:pt x="23240" y="12446"/>
                </a:lnTo>
                <a:lnTo>
                  <a:pt x="9778" y="12446"/>
                </a:lnTo>
                <a:lnTo>
                  <a:pt x="4190" y="10540"/>
                </a:lnTo>
                <a:lnTo>
                  <a:pt x="0" y="6858"/>
                </a:lnTo>
                <a:lnTo>
                  <a:pt x="7619" y="43307"/>
                </a:lnTo>
                <a:lnTo>
                  <a:pt x="10018" y="43269"/>
                </a:lnTo>
                <a:lnTo>
                  <a:pt x="22907" y="41636"/>
                </a:lnTo>
                <a:lnTo>
                  <a:pt x="34670" y="37591"/>
                </a:lnTo>
                <a:lnTo>
                  <a:pt x="36194" y="36866"/>
                </a:lnTo>
                <a:lnTo>
                  <a:pt x="46980" y="30233"/>
                </a:lnTo>
                <a:lnTo>
                  <a:pt x="44450" y="0"/>
                </a:lnTo>
                <a:lnTo>
                  <a:pt x="39115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17949" y="1440434"/>
            <a:ext cx="10795" cy="70114"/>
          </a:xfrm>
          <a:custGeom>
            <a:avLst/>
            <a:gdLst/>
            <a:ahLst/>
            <a:cxnLst/>
            <a:rect l="l" t="t" r="r" b="b"/>
            <a:pathLst>
              <a:path w="10795" h="70114">
                <a:moveTo>
                  <a:pt x="9721" y="70114"/>
                </a:moveTo>
                <a:lnTo>
                  <a:pt x="10795" y="27812"/>
                </a:lnTo>
                <a:lnTo>
                  <a:pt x="7874" y="23113"/>
                </a:lnTo>
                <a:lnTo>
                  <a:pt x="5079" y="18287"/>
                </a:lnTo>
                <a:lnTo>
                  <a:pt x="3048" y="12826"/>
                </a:lnTo>
                <a:lnTo>
                  <a:pt x="1777" y="6350"/>
                </a:lnTo>
                <a:lnTo>
                  <a:pt x="508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372864" y="1338834"/>
            <a:ext cx="165862" cy="174498"/>
          </a:xfrm>
          <a:custGeom>
            <a:avLst/>
            <a:gdLst/>
            <a:ahLst/>
            <a:cxnLst/>
            <a:rect l="l" t="t" r="r" b="b"/>
            <a:pathLst>
              <a:path w="165862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2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2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5" y="168782"/>
                </a:lnTo>
                <a:lnTo>
                  <a:pt x="45593" y="101600"/>
                </a:lnTo>
                <a:lnTo>
                  <a:pt x="44958" y="94487"/>
                </a:lnTo>
                <a:lnTo>
                  <a:pt x="44958" y="78739"/>
                </a:lnTo>
                <a:lnTo>
                  <a:pt x="45720" y="71374"/>
                </a:lnTo>
                <a:lnTo>
                  <a:pt x="47244" y="64896"/>
                </a:lnTo>
                <a:lnTo>
                  <a:pt x="48895" y="58546"/>
                </a:lnTo>
                <a:lnTo>
                  <a:pt x="51181" y="53086"/>
                </a:lnTo>
                <a:lnTo>
                  <a:pt x="54356" y="48513"/>
                </a:lnTo>
                <a:lnTo>
                  <a:pt x="57403" y="43941"/>
                </a:lnTo>
                <a:lnTo>
                  <a:pt x="61468" y="40512"/>
                </a:lnTo>
                <a:lnTo>
                  <a:pt x="66294" y="38100"/>
                </a:lnTo>
                <a:lnTo>
                  <a:pt x="71120" y="35687"/>
                </a:lnTo>
                <a:lnTo>
                  <a:pt x="76835" y="34543"/>
                </a:lnTo>
                <a:lnTo>
                  <a:pt x="90550" y="34543"/>
                </a:lnTo>
                <a:lnTo>
                  <a:pt x="96647" y="35813"/>
                </a:lnTo>
                <a:lnTo>
                  <a:pt x="101346" y="38480"/>
                </a:lnTo>
                <a:lnTo>
                  <a:pt x="106172" y="41148"/>
                </a:lnTo>
                <a:lnTo>
                  <a:pt x="109982" y="44830"/>
                </a:lnTo>
                <a:lnTo>
                  <a:pt x="112902" y="49656"/>
                </a:lnTo>
                <a:lnTo>
                  <a:pt x="115824" y="54355"/>
                </a:lnTo>
                <a:lnTo>
                  <a:pt x="117856" y="59943"/>
                </a:lnTo>
                <a:lnTo>
                  <a:pt x="119125" y="66293"/>
                </a:lnTo>
                <a:lnTo>
                  <a:pt x="120269" y="72770"/>
                </a:lnTo>
                <a:lnTo>
                  <a:pt x="120903" y="79755"/>
                </a:lnTo>
                <a:lnTo>
                  <a:pt x="120903" y="95630"/>
                </a:lnTo>
                <a:lnTo>
                  <a:pt x="120141" y="102869"/>
                </a:lnTo>
                <a:lnTo>
                  <a:pt x="118618" y="109346"/>
                </a:lnTo>
                <a:lnTo>
                  <a:pt x="117094" y="115824"/>
                </a:lnTo>
                <a:lnTo>
                  <a:pt x="114808" y="121285"/>
                </a:lnTo>
                <a:lnTo>
                  <a:pt x="111760" y="125729"/>
                </a:lnTo>
                <a:lnTo>
                  <a:pt x="108585" y="130301"/>
                </a:lnTo>
                <a:lnTo>
                  <a:pt x="104648" y="133730"/>
                </a:lnTo>
                <a:lnTo>
                  <a:pt x="99695" y="136016"/>
                </a:lnTo>
                <a:lnTo>
                  <a:pt x="94869" y="138429"/>
                </a:lnTo>
                <a:lnTo>
                  <a:pt x="89153" y="139573"/>
                </a:lnTo>
                <a:lnTo>
                  <a:pt x="75437" y="139573"/>
                </a:lnTo>
                <a:lnTo>
                  <a:pt x="69469" y="138302"/>
                </a:lnTo>
                <a:lnTo>
                  <a:pt x="64515" y="135762"/>
                </a:lnTo>
                <a:lnTo>
                  <a:pt x="59689" y="133095"/>
                </a:lnTo>
                <a:lnTo>
                  <a:pt x="55880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5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3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80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5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2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9" y="49149"/>
                </a:lnTo>
                <a:lnTo>
                  <a:pt x="153518" y="32115"/>
                </a:lnTo>
                <a:lnTo>
                  <a:pt x="146176" y="22225"/>
                </a:lnTo>
                <a:lnTo>
                  <a:pt x="132792" y="11355"/>
                </a:lnTo>
                <a:lnTo>
                  <a:pt x="120903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6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9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4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72762" y="1267967"/>
            <a:ext cx="43687" cy="242189"/>
          </a:xfrm>
          <a:custGeom>
            <a:avLst/>
            <a:gdLst/>
            <a:ahLst/>
            <a:cxnLst/>
            <a:rect l="l" t="t" r="r" b="b"/>
            <a:pathLst>
              <a:path w="43687" h="242189">
                <a:moveTo>
                  <a:pt x="1777" y="239395"/>
                </a:moveTo>
                <a:lnTo>
                  <a:pt x="4572" y="240665"/>
                </a:lnTo>
                <a:lnTo>
                  <a:pt x="8509" y="241681"/>
                </a:lnTo>
                <a:lnTo>
                  <a:pt x="11302" y="241935"/>
                </a:lnTo>
                <a:lnTo>
                  <a:pt x="14097" y="242189"/>
                </a:lnTo>
                <a:lnTo>
                  <a:pt x="29717" y="242189"/>
                </a:lnTo>
                <a:lnTo>
                  <a:pt x="32385" y="241935"/>
                </a:lnTo>
                <a:lnTo>
                  <a:pt x="35178" y="241681"/>
                </a:lnTo>
                <a:lnTo>
                  <a:pt x="39115" y="240665"/>
                </a:lnTo>
                <a:lnTo>
                  <a:pt x="42672" y="238506"/>
                </a:lnTo>
                <a:lnTo>
                  <a:pt x="43687" y="235458"/>
                </a:lnTo>
                <a:lnTo>
                  <a:pt x="43687" y="6223"/>
                </a:lnTo>
                <a:lnTo>
                  <a:pt x="42037" y="3429"/>
                </a:lnTo>
                <a:lnTo>
                  <a:pt x="39115" y="2032"/>
                </a:lnTo>
                <a:lnTo>
                  <a:pt x="35178" y="889"/>
                </a:lnTo>
                <a:lnTo>
                  <a:pt x="32385" y="508"/>
                </a:lnTo>
                <a:lnTo>
                  <a:pt x="29717" y="127"/>
                </a:lnTo>
                <a:lnTo>
                  <a:pt x="26162" y="0"/>
                </a:lnTo>
                <a:lnTo>
                  <a:pt x="17525" y="0"/>
                </a:lnTo>
                <a:lnTo>
                  <a:pt x="8509" y="889"/>
                </a:lnTo>
                <a:lnTo>
                  <a:pt x="1015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7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59630" y="1267967"/>
            <a:ext cx="43687" cy="242189"/>
          </a:xfrm>
          <a:custGeom>
            <a:avLst/>
            <a:gdLst/>
            <a:ahLst/>
            <a:cxnLst/>
            <a:rect l="l" t="t" r="r" b="b"/>
            <a:pathLst>
              <a:path w="43687" h="242189">
                <a:moveTo>
                  <a:pt x="1778" y="239395"/>
                </a:moveTo>
                <a:lnTo>
                  <a:pt x="4572" y="240665"/>
                </a:lnTo>
                <a:lnTo>
                  <a:pt x="8509" y="241681"/>
                </a:lnTo>
                <a:lnTo>
                  <a:pt x="11303" y="241935"/>
                </a:lnTo>
                <a:lnTo>
                  <a:pt x="14097" y="242189"/>
                </a:lnTo>
                <a:lnTo>
                  <a:pt x="29718" y="242189"/>
                </a:lnTo>
                <a:lnTo>
                  <a:pt x="32385" y="241935"/>
                </a:lnTo>
                <a:lnTo>
                  <a:pt x="35179" y="241681"/>
                </a:lnTo>
                <a:lnTo>
                  <a:pt x="39116" y="240665"/>
                </a:lnTo>
                <a:lnTo>
                  <a:pt x="42672" y="238506"/>
                </a:lnTo>
                <a:lnTo>
                  <a:pt x="43687" y="235458"/>
                </a:lnTo>
                <a:lnTo>
                  <a:pt x="43687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5" y="0"/>
                </a:lnTo>
                <a:lnTo>
                  <a:pt x="8509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8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782185" y="1440434"/>
            <a:ext cx="10794" cy="70114"/>
          </a:xfrm>
          <a:custGeom>
            <a:avLst/>
            <a:gdLst/>
            <a:ahLst/>
            <a:cxnLst/>
            <a:rect l="l" t="t" r="r" b="b"/>
            <a:pathLst>
              <a:path w="10794" h="70114">
                <a:moveTo>
                  <a:pt x="9721" y="70114"/>
                </a:moveTo>
                <a:lnTo>
                  <a:pt x="10794" y="27812"/>
                </a:lnTo>
                <a:lnTo>
                  <a:pt x="7874" y="23113"/>
                </a:lnTo>
                <a:lnTo>
                  <a:pt x="5079" y="18287"/>
                </a:lnTo>
                <a:lnTo>
                  <a:pt x="3048" y="12826"/>
                </a:lnTo>
                <a:lnTo>
                  <a:pt x="1777" y="6350"/>
                </a:lnTo>
                <a:lnTo>
                  <a:pt x="507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737100" y="1338834"/>
            <a:ext cx="165862" cy="174498"/>
          </a:xfrm>
          <a:custGeom>
            <a:avLst/>
            <a:gdLst/>
            <a:ahLst/>
            <a:cxnLst/>
            <a:rect l="l" t="t" r="r" b="b"/>
            <a:pathLst>
              <a:path w="165862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2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2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5" y="168782"/>
                </a:lnTo>
                <a:lnTo>
                  <a:pt x="45592" y="101600"/>
                </a:lnTo>
                <a:lnTo>
                  <a:pt x="44958" y="94487"/>
                </a:lnTo>
                <a:lnTo>
                  <a:pt x="44958" y="78739"/>
                </a:lnTo>
                <a:lnTo>
                  <a:pt x="45720" y="71374"/>
                </a:lnTo>
                <a:lnTo>
                  <a:pt x="47244" y="64896"/>
                </a:lnTo>
                <a:lnTo>
                  <a:pt x="48895" y="58546"/>
                </a:lnTo>
                <a:lnTo>
                  <a:pt x="51180" y="53086"/>
                </a:lnTo>
                <a:lnTo>
                  <a:pt x="54355" y="48513"/>
                </a:lnTo>
                <a:lnTo>
                  <a:pt x="57403" y="43941"/>
                </a:lnTo>
                <a:lnTo>
                  <a:pt x="61467" y="40512"/>
                </a:lnTo>
                <a:lnTo>
                  <a:pt x="66294" y="38100"/>
                </a:lnTo>
                <a:lnTo>
                  <a:pt x="71120" y="35687"/>
                </a:lnTo>
                <a:lnTo>
                  <a:pt x="76835" y="34543"/>
                </a:lnTo>
                <a:lnTo>
                  <a:pt x="90550" y="34543"/>
                </a:lnTo>
                <a:lnTo>
                  <a:pt x="96647" y="35813"/>
                </a:lnTo>
                <a:lnTo>
                  <a:pt x="101346" y="38480"/>
                </a:lnTo>
                <a:lnTo>
                  <a:pt x="106172" y="41148"/>
                </a:lnTo>
                <a:lnTo>
                  <a:pt x="109982" y="44830"/>
                </a:lnTo>
                <a:lnTo>
                  <a:pt x="112902" y="49656"/>
                </a:lnTo>
                <a:lnTo>
                  <a:pt x="115824" y="54355"/>
                </a:lnTo>
                <a:lnTo>
                  <a:pt x="117855" y="59943"/>
                </a:lnTo>
                <a:lnTo>
                  <a:pt x="119125" y="66293"/>
                </a:lnTo>
                <a:lnTo>
                  <a:pt x="120269" y="72770"/>
                </a:lnTo>
                <a:lnTo>
                  <a:pt x="120903" y="79755"/>
                </a:lnTo>
                <a:lnTo>
                  <a:pt x="120903" y="95630"/>
                </a:lnTo>
                <a:lnTo>
                  <a:pt x="120141" y="102869"/>
                </a:lnTo>
                <a:lnTo>
                  <a:pt x="118617" y="109346"/>
                </a:lnTo>
                <a:lnTo>
                  <a:pt x="117094" y="115824"/>
                </a:lnTo>
                <a:lnTo>
                  <a:pt x="114808" y="121285"/>
                </a:lnTo>
                <a:lnTo>
                  <a:pt x="111760" y="125729"/>
                </a:lnTo>
                <a:lnTo>
                  <a:pt x="108585" y="130301"/>
                </a:lnTo>
                <a:lnTo>
                  <a:pt x="104648" y="133730"/>
                </a:lnTo>
                <a:lnTo>
                  <a:pt x="99695" y="136016"/>
                </a:lnTo>
                <a:lnTo>
                  <a:pt x="94869" y="138429"/>
                </a:lnTo>
                <a:lnTo>
                  <a:pt x="89153" y="139573"/>
                </a:lnTo>
                <a:lnTo>
                  <a:pt x="75437" y="139573"/>
                </a:lnTo>
                <a:lnTo>
                  <a:pt x="69469" y="138302"/>
                </a:lnTo>
                <a:lnTo>
                  <a:pt x="64515" y="135762"/>
                </a:lnTo>
                <a:lnTo>
                  <a:pt x="59689" y="133095"/>
                </a:lnTo>
                <a:lnTo>
                  <a:pt x="55879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5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3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79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4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2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9" y="49149"/>
                </a:lnTo>
                <a:lnTo>
                  <a:pt x="153518" y="32115"/>
                </a:lnTo>
                <a:lnTo>
                  <a:pt x="146176" y="22225"/>
                </a:lnTo>
                <a:lnTo>
                  <a:pt x="132792" y="11355"/>
                </a:lnTo>
                <a:lnTo>
                  <a:pt x="120903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6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9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4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243957" y="1341754"/>
            <a:ext cx="147573" cy="171577"/>
          </a:xfrm>
          <a:custGeom>
            <a:avLst/>
            <a:gdLst/>
            <a:ahLst/>
            <a:cxnLst/>
            <a:rect l="l" t="t" r="r" b="b"/>
            <a:pathLst>
              <a:path w="147573" h="171577">
                <a:moveTo>
                  <a:pt x="58038" y="131064"/>
                </a:moveTo>
                <a:lnTo>
                  <a:pt x="54737" y="129412"/>
                </a:lnTo>
                <a:lnTo>
                  <a:pt x="52069" y="127000"/>
                </a:lnTo>
                <a:lnTo>
                  <a:pt x="49910" y="123952"/>
                </a:lnTo>
                <a:lnTo>
                  <a:pt x="47751" y="120904"/>
                </a:lnTo>
                <a:lnTo>
                  <a:pt x="46100" y="117221"/>
                </a:lnTo>
                <a:lnTo>
                  <a:pt x="45084" y="112903"/>
                </a:lnTo>
                <a:lnTo>
                  <a:pt x="44068" y="108712"/>
                </a:lnTo>
                <a:lnTo>
                  <a:pt x="43560" y="102489"/>
                </a:lnTo>
                <a:lnTo>
                  <a:pt x="43560" y="5842"/>
                </a:lnTo>
                <a:lnTo>
                  <a:pt x="41782" y="3048"/>
                </a:lnTo>
                <a:lnTo>
                  <a:pt x="38988" y="1778"/>
                </a:lnTo>
                <a:lnTo>
                  <a:pt x="35051" y="762"/>
                </a:lnTo>
                <a:lnTo>
                  <a:pt x="32257" y="508"/>
                </a:lnTo>
                <a:lnTo>
                  <a:pt x="29463" y="254"/>
                </a:lnTo>
                <a:lnTo>
                  <a:pt x="26034" y="0"/>
                </a:lnTo>
                <a:lnTo>
                  <a:pt x="17525" y="0"/>
                </a:lnTo>
                <a:lnTo>
                  <a:pt x="11175" y="508"/>
                </a:lnTo>
                <a:lnTo>
                  <a:pt x="4444" y="1778"/>
                </a:lnTo>
                <a:lnTo>
                  <a:pt x="0" y="6985"/>
                </a:lnTo>
                <a:lnTo>
                  <a:pt x="64" y="106643"/>
                </a:lnTo>
                <a:lnTo>
                  <a:pt x="976" y="119999"/>
                </a:lnTo>
                <a:lnTo>
                  <a:pt x="2920" y="131191"/>
                </a:lnTo>
                <a:lnTo>
                  <a:pt x="4825" y="139192"/>
                </a:lnTo>
                <a:lnTo>
                  <a:pt x="8000" y="146050"/>
                </a:lnTo>
                <a:lnTo>
                  <a:pt x="12445" y="152146"/>
                </a:lnTo>
                <a:lnTo>
                  <a:pt x="16890" y="158115"/>
                </a:lnTo>
                <a:lnTo>
                  <a:pt x="22732" y="162814"/>
                </a:lnTo>
                <a:lnTo>
                  <a:pt x="29971" y="166370"/>
                </a:lnTo>
                <a:lnTo>
                  <a:pt x="43021" y="170435"/>
                </a:lnTo>
                <a:lnTo>
                  <a:pt x="56768" y="171577"/>
                </a:lnTo>
                <a:lnTo>
                  <a:pt x="59660" y="171500"/>
                </a:lnTo>
                <a:lnTo>
                  <a:pt x="72134" y="169418"/>
                </a:lnTo>
                <a:lnTo>
                  <a:pt x="84200" y="164592"/>
                </a:lnTo>
                <a:lnTo>
                  <a:pt x="90572" y="160877"/>
                </a:lnTo>
                <a:lnTo>
                  <a:pt x="100509" y="153330"/>
                </a:lnTo>
                <a:lnTo>
                  <a:pt x="110362" y="143764"/>
                </a:lnTo>
                <a:lnTo>
                  <a:pt x="110362" y="161671"/>
                </a:lnTo>
                <a:lnTo>
                  <a:pt x="111125" y="164719"/>
                </a:lnTo>
                <a:lnTo>
                  <a:pt x="114172" y="166878"/>
                </a:lnTo>
                <a:lnTo>
                  <a:pt x="117347" y="167894"/>
                </a:lnTo>
                <a:lnTo>
                  <a:pt x="122173" y="168402"/>
                </a:lnTo>
                <a:lnTo>
                  <a:pt x="135635" y="168402"/>
                </a:lnTo>
                <a:lnTo>
                  <a:pt x="140334" y="167894"/>
                </a:lnTo>
                <a:lnTo>
                  <a:pt x="143637" y="166878"/>
                </a:lnTo>
                <a:lnTo>
                  <a:pt x="146684" y="164719"/>
                </a:lnTo>
                <a:lnTo>
                  <a:pt x="147573" y="161671"/>
                </a:lnTo>
                <a:lnTo>
                  <a:pt x="147573" y="5842"/>
                </a:lnTo>
                <a:lnTo>
                  <a:pt x="143128" y="1778"/>
                </a:lnTo>
                <a:lnTo>
                  <a:pt x="136525" y="508"/>
                </a:lnTo>
                <a:lnTo>
                  <a:pt x="130175" y="0"/>
                </a:lnTo>
                <a:lnTo>
                  <a:pt x="121665" y="0"/>
                </a:lnTo>
                <a:lnTo>
                  <a:pt x="118109" y="254"/>
                </a:lnTo>
                <a:lnTo>
                  <a:pt x="115315" y="508"/>
                </a:lnTo>
                <a:lnTo>
                  <a:pt x="112521" y="762"/>
                </a:lnTo>
                <a:lnTo>
                  <a:pt x="108712" y="1778"/>
                </a:lnTo>
                <a:lnTo>
                  <a:pt x="105155" y="3937"/>
                </a:lnTo>
                <a:lnTo>
                  <a:pt x="104266" y="6985"/>
                </a:lnTo>
                <a:lnTo>
                  <a:pt x="104266" y="109855"/>
                </a:lnTo>
                <a:lnTo>
                  <a:pt x="97916" y="117602"/>
                </a:lnTo>
                <a:lnTo>
                  <a:pt x="91947" y="123444"/>
                </a:lnTo>
                <a:lnTo>
                  <a:pt x="86359" y="127508"/>
                </a:lnTo>
                <a:lnTo>
                  <a:pt x="80644" y="131572"/>
                </a:lnTo>
                <a:lnTo>
                  <a:pt x="75056" y="133604"/>
                </a:lnTo>
                <a:lnTo>
                  <a:pt x="65150" y="133604"/>
                </a:lnTo>
                <a:lnTo>
                  <a:pt x="61340" y="132715"/>
                </a:lnTo>
                <a:lnTo>
                  <a:pt x="58038" y="1310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715381" y="1338834"/>
            <a:ext cx="105283" cy="174498"/>
          </a:xfrm>
          <a:custGeom>
            <a:avLst/>
            <a:gdLst/>
            <a:ahLst/>
            <a:cxnLst/>
            <a:rect l="l" t="t" r="r" b="b"/>
            <a:pathLst>
              <a:path w="105283" h="174498">
                <a:moveTo>
                  <a:pt x="8509" y="27686"/>
                </a:moveTo>
                <a:lnTo>
                  <a:pt x="8636" y="36321"/>
                </a:lnTo>
                <a:lnTo>
                  <a:pt x="9398" y="40766"/>
                </a:lnTo>
                <a:lnTo>
                  <a:pt x="10541" y="44068"/>
                </a:lnTo>
                <a:lnTo>
                  <a:pt x="12954" y="47498"/>
                </a:lnTo>
                <a:lnTo>
                  <a:pt x="16256" y="48767"/>
                </a:lnTo>
                <a:lnTo>
                  <a:pt x="20574" y="47878"/>
                </a:lnTo>
                <a:lnTo>
                  <a:pt x="23495" y="46354"/>
                </a:lnTo>
                <a:lnTo>
                  <a:pt x="26416" y="44703"/>
                </a:lnTo>
                <a:lnTo>
                  <a:pt x="30099" y="42925"/>
                </a:lnTo>
                <a:lnTo>
                  <a:pt x="34544" y="40893"/>
                </a:lnTo>
                <a:lnTo>
                  <a:pt x="38862" y="38988"/>
                </a:lnTo>
                <a:lnTo>
                  <a:pt x="43942" y="37211"/>
                </a:lnTo>
                <a:lnTo>
                  <a:pt x="49657" y="35560"/>
                </a:lnTo>
                <a:lnTo>
                  <a:pt x="55372" y="33908"/>
                </a:lnTo>
                <a:lnTo>
                  <a:pt x="61849" y="33146"/>
                </a:lnTo>
                <a:lnTo>
                  <a:pt x="74676" y="33146"/>
                </a:lnTo>
                <a:lnTo>
                  <a:pt x="79375" y="33781"/>
                </a:lnTo>
                <a:lnTo>
                  <a:pt x="83185" y="34925"/>
                </a:lnTo>
                <a:lnTo>
                  <a:pt x="86868" y="36067"/>
                </a:lnTo>
                <a:lnTo>
                  <a:pt x="89916" y="37845"/>
                </a:lnTo>
                <a:lnTo>
                  <a:pt x="94361" y="42671"/>
                </a:lnTo>
                <a:lnTo>
                  <a:pt x="96012" y="45719"/>
                </a:lnTo>
                <a:lnTo>
                  <a:pt x="97028" y="49402"/>
                </a:lnTo>
                <a:lnTo>
                  <a:pt x="98044" y="52958"/>
                </a:lnTo>
                <a:lnTo>
                  <a:pt x="98552" y="57276"/>
                </a:lnTo>
                <a:lnTo>
                  <a:pt x="98552" y="71500"/>
                </a:lnTo>
                <a:lnTo>
                  <a:pt x="83439" y="71500"/>
                </a:lnTo>
                <a:lnTo>
                  <a:pt x="71336" y="71781"/>
                </a:lnTo>
                <a:lnTo>
                  <a:pt x="58609" y="72795"/>
                </a:lnTo>
                <a:lnTo>
                  <a:pt x="47117" y="74549"/>
                </a:lnTo>
                <a:lnTo>
                  <a:pt x="44492" y="75123"/>
                </a:lnTo>
                <a:lnTo>
                  <a:pt x="31714" y="78981"/>
                </a:lnTo>
                <a:lnTo>
                  <a:pt x="21082" y="84200"/>
                </a:lnTo>
                <a:lnTo>
                  <a:pt x="14097" y="88518"/>
                </a:lnTo>
                <a:lnTo>
                  <a:pt x="8763" y="93979"/>
                </a:lnTo>
                <a:lnTo>
                  <a:pt x="5334" y="100711"/>
                </a:lnTo>
                <a:lnTo>
                  <a:pt x="1778" y="107314"/>
                </a:lnTo>
                <a:lnTo>
                  <a:pt x="0" y="115188"/>
                </a:lnTo>
                <a:lnTo>
                  <a:pt x="0" y="132461"/>
                </a:lnTo>
                <a:lnTo>
                  <a:pt x="1397" y="139826"/>
                </a:lnTo>
                <a:lnTo>
                  <a:pt x="4191" y="146050"/>
                </a:lnTo>
                <a:lnTo>
                  <a:pt x="6985" y="152273"/>
                </a:lnTo>
                <a:lnTo>
                  <a:pt x="10795" y="157479"/>
                </a:lnTo>
                <a:lnTo>
                  <a:pt x="15875" y="161670"/>
                </a:lnTo>
                <a:lnTo>
                  <a:pt x="20955" y="165988"/>
                </a:lnTo>
                <a:lnTo>
                  <a:pt x="26797" y="169163"/>
                </a:lnTo>
                <a:lnTo>
                  <a:pt x="33782" y="171195"/>
                </a:lnTo>
                <a:lnTo>
                  <a:pt x="40640" y="173354"/>
                </a:lnTo>
                <a:lnTo>
                  <a:pt x="48133" y="174498"/>
                </a:lnTo>
                <a:lnTo>
                  <a:pt x="56388" y="174498"/>
                </a:lnTo>
                <a:lnTo>
                  <a:pt x="48768" y="138049"/>
                </a:lnTo>
                <a:lnTo>
                  <a:pt x="44704" y="134365"/>
                </a:lnTo>
                <a:lnTo>
                  <a:pt x="42672" y="129286"/>
                </a:lnTo>
                <a:lnTo>
                  <a:pt x="42672" y="118999"/>
                </a:lnTo>
                <a:lnTo>
                  <a:pt x="43434" y="115569"/>
                </a:lnTo>
                <a:lnTo>
                  <a:pt x="44831" y="112649"/>
                </a:lnTo>
                <a:lnTo>
                  <a:pt x="46228" y="109727"/>
                </a:lnTo>
                <a:lnTo>
                  <a:pt x="48514" y="107187"/>
                </a:lnTo>
                <a:lnTo>
                  <a:pt x="51689" y="105155"/>
                </a:lnTo>
                <a:lnTo>
                  <a:pt x="54737" y="102996"/>
                </a:lnTo>
                <a:lnTo>
                  <a:pt x="58801" y="101473"/>
                </a:lnTo>
                <a:lnTo>
                  <a:pt x="63754" y="100456"/>
                </a:lnTo>
                <a:lnTo>
                  <a:pt x="68834" y="99313"/>
                </a:lnTo>
                <a:lnTo>
                  <a:pt x="74803" y="98805"/>
                </a:lnTo>
                <a:lnTo>
                  <a:pt x="98552" y="98805"/>
                </a:lnTo>
                <a:lnTo>
                  <a:pt x="98552" y="125221"/>
                </a:lnTo>
                <a:lnTo>
                  <a:pt x="93218" y="131190"/>
                </a:lnTo>
                <a:lnTo>
                  <a:pt x="95748" y="161424"/>
                </a:lnTo>
                <a:lnTo>
                  <a:pt x="105283" y="152780"/>
                </a:lnTo>
                <a:lnTo>
                  <a:pt x="104140" y="3555"/>
                </a:lnTo>
                <a:lnTo>
                  <a:pt x="99055" y="2370"/>
                </a:lnTo>
                <a:lnTo>
                  <a:pt x="86879" y="609"/>
                </a:lnTo>
                <a:lnTo>
                  <a:pt x="73025" y="0"/>
                </a:lnTo>
                <a:lnTo>
                  <a:pt x="66167" y="0"/>
                </a:lnTo>
                <a:lnTo>
                  <a:pt x="59563" y="635"/>
                </a:lnTo>
                <a:lnTo>
                  <a:pt x="53086" y="1650"/>
                </a:lnTo>
                <a:lnTo>
                  <a:pt x="46736" y="2793"/>
                </a:lnTo>
                <a:lnTo>
                  <a:pt x="40767" y="4190"/>
                </a:lnTo>
                <a:lnTo>
                  <a:pt x="35433" y="5968"/>
                </a:lnTo>
                <a:lnTo>
                  <a:pt x="29972" y="7619"/>
                </a:lnTo>
                <a:lnTo>
                  <a:pt x="25146" y="9525"/>
                </a:lnTo>
                <a:lnTo>
                  <a:pt x="21209" y="11556"/>
                </a:lnTo>
                <a:lnTo>
                  <a:pt x="17145" y="13588"/>
                </a:lnTo>
                <a:lnTo>
                  <a:pt x="14224" y="15366"/>
                </a:lnTo>
                <a:lnTo>
                  <a:pt x="12700" y="17144"/>
                </a:lnTo>
                <a:lnTo>
                  <a:pt x="9906" y="20700"/>
                </a:lnTo>
                <a:lnTo>
                  <a:pt x="8763" y="24764"/>
                </a:lnTo>
                <a:lnTo>
                  <a:pt x="8509" y="276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64149" y="1470025"/>
            <a:ext cx="46980" cy="43307"/>
          </a:xfrm>
          <a:custGeom>
            <a:avLst/>
            <a:gdLst/>
            <a:ahLst/>
            <a:cxnLst/>
            <a:rect l="l" t="t" r="r" b="b"/>
            <a:pathLst>
              <a:path w="46980" h="43307">
                <a:moveTo>
                  <a:pt x="39115" y="4572"/>
                </a:moveTo>
                <a:lnTo>
                  <a:pt x="34036" y="7747"/>
                </a:lnTo>
                <a:lnTo>
                  <a:pt x="28828" y="10795"/>
                </a:lnTo>
                <a:lnTo>
                  <a:pt x="23240" y="12446"/>
                </a:lnTo>
                <a:lnTo>
                  <a:pt x="9778" y="12446"/>
                </a:lnTo>
                <a:lnTo>
                  <a:pt x="4190" y="10540"/>
                </a:lnTo>
                <a:lnTo>
                  <a:pt x="0" y="6858"/>
                </a:lnTo>
                <a:lnTo>
                  <a:pt x="7620" y="43307"/>
                </a:lnTo>
                <a:lnTo>
                  <a:pt x="10018" y="43269"/>
                </a:lnTo>
                <a:lnTo>
                  <a:pt x="22907" y="41636"/>
                </a:lnTo>
                <a:lnTo>
                  <a:pt x="34671" y="37591"/>
                </a:lnTo>
                <a:lnTo>
                  <a:pt x="36194" y="36866"/>
                </a:lnTo>
                <a:lnTo>
                  <a:pt x="46980" y="30233"/>
                </a:lnTo>
                <a:lnTo>
                  <a:pt x="44450" y="0"/>
                </a:lnTo>
                <a:lnTo>
                  <a:pt x="39115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900166" y="1338834"/>
            <a:ext cx="147700" cy="171323"/>
          </a:xfrm>
          <a:custGeom>
            <a:avLst/>
            <a:gdLst/>
            <a:ahLst/>
            <a:cxnLst/>
            <a:rect l="l" t="t" r="r" b="b"/>
            <a:pathLst>
              <a:path w="147700" h="171323">
                <a:moveTo>
                  <a:pt x="124841" y="8636"/>
                </a:moveTo>
                <a:lnTo>
                  <a:pt x="117601" y="5206"/>
                </a:lnTo>
                <a:lnTo>
                  <a:pt x="116281" y="4598"/>
                </a:lnTo>
                <a:lnTo>
                  <a:pt x="104801" y="1162"/>
                </a:lnTo>
                <a:lnTo>
                  <a:pt x="91059" y="0"/>
                </a:lnTo>
                <a:lnTo>
                  <a:pt x="87879" y="83"/>
                </a:lnTo>
                <a:lnTo>
                  <a:pt x="75408" y="2135"/>
                </a:lnTo>
                <a:lnTo>
                  <a:pt x="63373" y="6985"/>
                </a:lnTo>
                <a:lnTo>
                  <a:pt x="57115" y="10660"/>
                </a:lnTo>
                <a:lnTo>
                  <a:pt x="47158" y="18220"/>
                </a:lnTo>
                <a:lnTo>
                  <a:pt x="37337" y="27812"/>
                </a:lnTo>
                <a:lnTo>
                  <a:pt x="37337" y="9905"/>
                </a:lnTo>
                <a:lnTo>
                  <a:pt x="33528" y="4699"/>
                </a:lnTo>
                <a:lnTo>
                  <a:pt x="25526" y="3175"/>
                </a:lnTo>
                <a:lnTo>
                  <a:pt x="22479" y="2920"/>
                </a:lnTo>
                <a:lnTo>
                  <a:pt x="15112" y="2920"/>
                </a:lnTo>
                <a:lnTo>
                  <a:pt x="7493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8" y="168528"/>
                </a:lnTo>
                <a:lnTo>
                  <a:pt x="4572" y="169799"/>
                </a:lnTo>
                <a:lnTo>
                  <a:pt x="8509" y="170814"/>
                </a:lnTo>
                <a:lnTo>
                  <a:pt x="11303" y="171068"/>
                </a:lnTo>
                <a:lnTo>
                  <a:pt x="14097" y="171323"/>
                </a:lnTo>
                <a:lnTo>
                  <a:pt x="29718" y="171323"/>
                </a:lnTo>
                <a:lnTo>
                  <a:pt x="32385" y="171068"/>
                </a:lnTo>
                <a:lnTo>
                  <a:pt x="35179" y="170814"/>
                </a:lnTo>
                <a:lnTo>
                  <a:pt x="39116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1721"/>
                </a:lnTo>
                <a:lnTo>
                  <a:pt x="49784" y="53975"/>
                </a:lnTo>
                <a:lnTo>
                  <a:pt x="55753" y="48132"/>
                </a:lnTo>
                <a:lnTo>
                  <a:pt x="61341" y="44068"/>
                </a:lnTo>
                <a:lnTo>
                  <a:pt x="67056" y="40004"/>
                </a:lnTo>
                <a:lnTo>
                  <a:pt x="72644" y="37973"/>
                </a:lnTo>
                <a:lnTo>
                  <a:pt x="82550" y="37973"/>
                </a:lnTo>
                <a:lnTo>
                  <a:pt x="86487" y="38862"/>
                </a:lnTo>
                <a:lnTo>
                  <a:pt x="89788" y="40512"/>
                </a:lnTo>
                <a:lnTo>
                  <a:pt x="93091" y="42163"/>
                </a:lnTo>
                <a:lnTo>
                  <a:pt x="95758" y="44576"/>
                </a:lnTo>
                <a:lnTo>
                  <a:pt x="97789" y="47625"/>
                </a:lnTo>
                <a:lnTo>
                  <a:pt x="99949" y="50673"/>
                </a:lnTo>
                <a:lnTo>
                  <a:pt x="101473" y="54355"/>
                </a:lnTo>
                <a:lnTo>
                  <a:pt x="102616" y="58674"/>
                </a:lnTo>
                <a:lnTo>
                  <a:pt x="103632" y="62864"/>
                </a:lnTo>
                <a:lnTo>
                  <a:pt x="104267" y="68833"/>
                </a:lnTo>
                <a:lnTo>
                  <a:pt x="104267" y="165735"/>
                </a:lnTo>
                <a:lnTo>
                  <a:pt x="105918" y="168528"/>
                </a:lnTo>
                <a:lnTo>
                  <a:pt x="108712" y="169799"/>
                </a:lnTo>
                <a:lnTo>
                  <a:pt x="112522" y="170814"/>
                </a:lnTo>
                <a:lnTo>
                  <a:pt x="115443" y="171068"/>
                </a:lnTo>
                <a:lnTo>
                  <a:pt x="118237" y="171323"/>
                </a:lnTo>
                <a:lnTo>
                  <a:pt x="133731" y="171323"/>
                </a:lnTo>
                <a:lnTo>
                  <a:pt x="136525" y="171068"/>
                </a:lnTo>
                <a:lnTo>
                  <a:pt x="139446" y="170814"/>
                </a:lnTo>
                <a:lnTo>
                  <a:pt x="143256" y="169799"/>
                </a:lnTo>
                <a:lnTo>
                  <a:pt x="146685" y="167639"/>
                </a:lnTo>
                <a:lnTo>
                  <a:pt x="147700" y="164591"/>
                </a:lnTo>
                <a:lnTo>
                  <a:pt x="147659" y="64983"/>
                </a:lnTo>
                <a:lnTo>
                  <a:pt x="146814" y="51678"/>
                </a:lnTo>
                <a:lnTo>
                  <a:pt x="144780" y="40258"/>
                </a:lnTo>
                <a:lnTo>
                  <a:pt x="142875" y="32257"/>
                </a:lnTo>
                <a:lnTo>
                  <a:pt x="139573" y="25273"/>
                </a:lnTo>
                <a:lnTo>
                  <a:pt x="135128" y="19303"/>
                </a:lnTo>
                <a:lnTo>
                  <a:pt x="130683" y="13462"/>
                </a:lnTo>
                <a:lnTo>
                  <a:pt x="124841" y="8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126353" y="1440434"/>
            <a:ext cx="10795" cy="70114"/>
          </a:xfrm>
          <a:custGeom>
            <a:avLst/>
            <a:gdLst/>
            <a:ahLst/>
            <a:cxnLst/>
            <a:rect l="l" t="t" r="r" b="b"/>
            <a:pathLst>
              <a:path w="10795" h="70114">
                <a:moveTo>
                  <a:pt x="9721" y="70114"/>
                </a:moveTo>
                <a:lnTo>
                  <a:pt x="10795" y="27812"/>
                </a:lnTo>
                <a:lnTo>
                  <a:pt x="7874" y="23113"/>
                </a:lnTo>
                <a:lnTo>
                  <a:pt x="5080" y="18287"/>
                </a:lnTo>
                <a:lnTo>
                  <a:pt x="3048" y="12826"/>
                </a:lnTo>
                <a:lnTo>
                  <a:pt x="1777" y="6350"/>
                </a:lnTo>
                <a:lnTo>
                  <a:pt x="508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081268" y="1338834"/>
            <a:ext cx="165862" cy="174498"/>
          </a:xfrm>
          <a:custGeom>
            <a:avLst/>
            <a:gdLst/>
            <a:ahLst/>
            <a:cxnLst/>
            <a:rect l="l" t="t" r="r" b="b"/>
            <a:pathLst>
              <a:path w="165862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3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2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5" y="168782"/>
                </a:lnTo>
                <a:lnTo>
                  <a:pt x="45593" y="101600"/>
                </a:lnTo>
                <a:lnTo>
                  <a:pt x="44958" y="94487"/>
                </a:lnTo>
                <a:lnTo>
                  <a:pt x="44958" y="78739"/>
                </a:lnTo>
                <a:lnTo>
                  <a:pt x="45720" y="71374"/>
                </a:lnTo>
                <a:lnTo>
                  <a:pt x="47244" y="64896"/>
                </a:lnTo>
                <a:lnTo>
                  <a:pt x="48895" y="58546"/>
                </a:lnTo>
                <a:lnTo>
                  <a:pt x="51181" y="53086"/>
                </a:lnTo>
                <a:lnTo>
                  <a:pt x="54356" y="48513"/>
                </a:lnTo>
                <a:lnTo>
                  <a:pt x="57404" y="43941"/>
                </a:lnTo>
                <a:lnTo>
                  <a:pt x="61468" y="40512"/>
                </a:lnTo>
                <a:lnTo>
                  <a:pt x="66294" y="38100"/>
                </a:lnTo>
                <a:lnTo>
                  <a:pt x="71120" y="35687"/>
                </a:lnTo>
                <a:lnTo>
                  <a:pt x="76835" y="34543"/>
                </a:lnTo>
                <a:lnTo>
                  <a:pt x="90551" y="34543"/>
                </a:lnTo>
                <a:lnTo>
                  <a:pt x="96647" y="35813"/>
                </a:lnTo>
                <a:lnTo>
                  <a:pt x="101346" y="38480"/>
                </a:lnTo>
                <a:lnTo>
                  <a:pt x="106172" y="41148"/>
                </a:lnTo>
                <a:lnTo>
                  <a:pt x="109982" y="44830"/>
                </a:lnTo>
                <a:lnTo>
                  <a:pt x="112903" y="49656"/>
                </a:lnTo>
                <a:lnTo>
                  <a:pt x="115824" y="54355"/>
                </a:lnTo>
                <a:lnTo>
                  <a:pt x="117856" y="59943"/>
                </a:lnTo>
                <a:lnTo>
                  <a:pt x="119126" y="66293"/>
                </a:lnTo>
                <a:lnTo>
                  <a:pt x="120269" y="72770"/>
                </a:lnTo>
                <a:lnTo>
                  <a:pt x="120904" y="79755"/>
                </a:lnTo>
                <a:lnTo>
                  <a:pt x="120904" y="95630"/>
                </a:lnTo>
                <a:lnTo>
                  <a:pt x="120142" y="102869"/>
                </a:lnTo>
                <a:lnTo>
                  <a:pt x="118618" y="109346"/>
                </a:lnTo>
                <a:lnTo>
                  <a:pt x="117094" y="115824"/>
                </a:lnTo>
                <a:lnTo>
                  <a:pt x="114808" y="121285"/>
                </a:lnTo>
                <a:lnTo>
                  <a:pt x="111760" y="125729"/>
                </a:lnTo>
                <a:lnTo>
                  <a:pt x="108585" y="130301"/>
                </a:lnTo>
                <a:lnTo>
                  <a:pt x="104648" y="133730"/>
                </a:lnTo>
                <a:lnTo>
                  <a:pt x="99695" y="136016"/>
                </a:lnTo>
                <a:lnTo>
                  <a:pt x="94869" y="138429"/>
                </a:lnTo>
                <a:lnTo>
                  <a:pt x="89154" y="139573"/>
                </a:lnTo>
                <a:lnTo>
                  <a:pt x="75437" y="139573"/>
                </a:lnTo>
                <a:lnTo>
                  <a:pt x="69469" y="138302"/>
                </a:lnTo>
                <a:lnTo>
                  <a:pt x="64516" y="135762"/>
                </a:lnTo>
                <a:lnTo>
                  <a:pt x="59690" y="133095"/>
                </a:lnTo>
                <a:lnTo>
                  <a:pt x="55880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6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4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80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5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2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9" y="49149"/>
                </a:lnTo>
                <a:lnTo>
                  <a:pt x="153518" y="32115"/>
                </a:lnTo>
                <a:lnTo>
                  <a:pt x="146177" y="22225"/>
                </a:lnTo>
                <a:lnTo>
                  <a:pt x="132792" y="11355"/>
                </a:lnTo>
                <a:lnTo>
                  <a:pt x="120904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6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9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4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351016" y="1280922"/>
            <a:ext cx="146558" cy="232410"/>
          </a:xfrm>
          <a:custGeom>
            <a:avLst/>
            <a:gdLst/>
            <a:ahLst/>
            <a:cxnLst/>
            <a:rect l="l" t="t" r="r" b="b"/>
            <a:pathLst>
              <a:path w="146558" h="232410">
                <a:moveTo>
                  <a:pt x="62067" y="1335"/>
                </a:moveTo>
                <a:lnTo>
                  <a:pt x="49911" y="4063"/>
                </a:lnTo>
                <a:lnTo>
                  <a:pt x="36305" y="9379"/>
                </a:lnTo>
                <a:lnTo>
                  <a:pt x="25908" y="16128"/>
                </a:lnTo>
                <a:lnTo>
                  <a:pt x="16705" y="25351"/>
                </a:lnTo>
                <a:lnTo>
                  <a:pt x="9779" y="36322"/>
                </a:lnTo>
                <a:lnTo>
                  <a:pt x="4972" y="51281"/>
                </a:lnTo>
                <a:lnTo>
                  <a:pt x="3810" y="64642"/>
                </a:lnTo>
                <a:lnTo>
                  <a:pt x="3810" y="74040"/>
                </a:lnTo>
                <a:lnTo>
                  <a:pt x="5207" y="82041"/>
                </a:lnTo>
                <a:lnTo>
                  <a:pt x="8000" y="88773"/>
                </a:lnTo>
                <a:lnTo>
                  <a:pt x="10795" y="95503"/>
                </a:lnTo>
                <a:lnTo>
                  <a:pt x="14350" y="101345"/>
                </a:lnTo>
                <a:lnTo>
                  <a:pt x="18796" y="106172"/>
                </a:lnTo>
                <a:lnTo>
                  <a:pt x="23241" y="111125"/>
                </a:lnTo>
                <a:lnTo>
                  <a:pt x="28321" y="115315"/>
                </a:lnTo>
                <a:lnTo>
                  <a:pt x="34036" y="118872"/>
                </a:lnTo>
                <a:lnTo>
                  <a:pt x="39624" y="122427"/>
                </a:lnTo>
                <a:lnTo>
                  <a:pt x="45466" y="125602"/>
                </a:lnTo>
                <a:lnTo>
                  <a:pt x="51562" y="128269"/>
                </a:lnTo>
                <a:lnTo>
                  <a:pt x="57531" y="131063"/>
                </a:lnTo>
                <a:lnTo>
                  <a:pt x="63373" y="133730"/>
                </a:lnTo>
                <a:lnTo>
                  <a:pt x="68961" y="136270"/>
                </a:lnTo>
                <a:lnTo>
                  <a:pt x="74675" y="138683"/>
                </a:lnTo>
                <a:lnTo>
                  <a:pt x="79756" y="141350"/>
                </a:lnTo>
                <a:lnTo>
                  <a:pt x="84200" y="144144"/>
                </a:lnTo>
                <a:lnTo>
                  <a:pt x="88646" y="147065"/>
                </a:lnTo>
                <a:lnTo>
                  <a:pt x="92201" y="150240"/>
                </a:lnTo>
                <a:lnTo>
                  <a:pt x="94996" y="153924"/>
                </a:lnTo>
                <a:lnTo>
                  <a:pt x="97789" y="157606"/>
                </a:lnTo>
                <a:lnTo>
                  <a:pt x="99187" y="161925"/>
                </a:lnTo>
                <a:lnTo>
                  <a:pt x="99187" y="171450"/>
                </a:lnTo>
                <a:lnTo>
                  <a:pt x="98425" y="175387"/>
                </a:lnTo>
                <a:lnTo>
                  <a:pt x="96774" y="178942"/>
                </a:lnTo>
                <a:lnTo>
                  <a:pt x="95123" y="182499"/>
                </a:lnTo>
                <a:lnTo>
                  <a:pt x="92837" y="185547"/>
                </a:lnTo>
                <a:lnTo>
                  <a:pt x="89788" y="187960"/>
                </a:lnTo>
                <a:lnTo>
                  <a:pt x="86741" y="190373"/>
                </a:lnTo>
                <a:lnTo>
                  <a:pt x="82931" y="192277"/>
                </a:lnTo>
                <a:lnTo>
                  <a:pt x="78612" y="193675"/>
                </a:lnTo>
                <a:lnTo>
                  <a:pt x="74168" y="194944"/>
                </a:lnTo>
                <a:lnTo>
                  <a:pt x="69214" y="195579"/>
                </a:lnTo>
                <a:lnTo>
                  <a:pt x="55245" y="195579"/>
                </a:lnTo>
                <a:lnTo>
                  <a:pt x="47751" y="194690"/>
                </a:lnTo>
                <a:lnTo>
                  <a:pt x="41401" y="192786"/>
                </a:lnTo>
                <a:lnTo>
                  <a:pt x="34925" y="190880"/>
                </a:lnTo>
                <a:lnTo>
                  <a:pt x="29463" y="188722"/>
                </a:lnTo>
                <a:lnTo>
                  <a:pt x="24764" y="186436"/>
                </a:lnTo>
                <a:lnTo>
                  <a:pt x="20193" y="184150"/>
                </a:lnTo>
                <a:lnTo>
                  <a:pt x="16383" y="181990"/>
                </a:lnTo>
                <a:lnTo>
                  <a:pt x="13462" y="180086"/>
                </a:lnTo>
                <a:lnTo>
                  <a:pt x="10541" y="178180"/>
                </a:lnTo>
                <a:lnTo>
                  <a:pt x="6604" y="177164"/>
                </a:lnTo>
                <a:lnTo>
                  <a:pt x="3556" y="178180"/>
                </a:lnTo>
                <a:lnTo>
                  <a:pt x="1524" y="181355"/>
                </a:lnTo>
                <a:lnTo>
                  <a:pt x="635" y="184912"/>
                </a:lnTo>
                <a:lnTo>
                  <a:pt x="126" y="189737"/>
                </a:lnTo>
                <a:lnTo>
                  <a:pt x="0" y="201675"/>
                </a:lnTo>
                <a:lnTo>
                  <a:pt x="381" y="205739"/>
                </a:lnTo>
                <a:lnTo>
                  <a:pt x="1016" y="208533"/>
                </a:lnTo>
                <a:lnTo>
                  <a:pt x="1650" y="211327"/>
                </a:lnTo>
                <a:lnTo>
                  <a:pt x="4191" y="215011"/>
                </a:lnTo>
                <a:lnTo>
                  <a:pt x="8128" y="218312"/>
                </a:lnTo>
                <a:lnTo>
                  <a:pt x="11557" y="220217"/>
                </a:lnTo>
                <a:lnTo>
                  <a:pt x="14986" y="222250"/>
                </a:lnTo>
                <a:lnTo>
                  <a:pt x="19176" y="224027"/>
                </a:lnTo>
                <a:lnTo>
                  <a:pt x="24257" y="225805"/>
                </a:lnTo>
                <a:lnTo>
                  <a:pt x="29337" y="227711"/>
                </a:lnTo>
                <a:lnTo>
                  <a:pt x="35179" y="229235"/>
                </a:lnTo>
                <a:lnTo>
                  <a:pt x="41910" y="230504"/>
                </a:lnTo>
                <a:lnTo>
                  <a:pt x="48513" y="231775"/>
                </a:lnTo>
                <a:lnTo>
                  <a:pt x="55753" y="232410"/>
                </a:lnTo>
                <a:lnTo>
                  <a:pt x="63500" y="232410"/>
                </a:lnTo>
                <a:lnTo>
                  <a:pt x="70963" y="232187"/>
                </a:lnTo>
                <a:lnTo>
                  <a:pt x="83685" y="230707"/>
                </a:lnTo>
                <a:lnTo>
                  <a:pt x="95758" y="227837"/>
                </a:lnTo>
                <a:lnTo>
                  <a:pt x="99897" y="226475"/>
                </a:lnTo>
                <a:lnTo>
                  <a:pt x="111676" y="221240"/>
                </a:lnTo>
                <a:lnTo>
                  <a:pt x="122047" y="214375"/>
                </a:lnTo>
                <a:lnTo>
                  <a:pt x="133115" y="203124"/>
                </a:lnTo>
                <a:lnTo>
                  <a:pt x="139954" y="192150"/>
                </a:lnTo>
                <a:lnTo>
                  <a:pt x="142281" y="186683"/>
                </a:lnTo>
                <a:lnTo>
                  <a:pt x="145472" y="174584"/>
                </a:lnTo>
                <a:lnTo>
                  <a:pt x="146558" y="161162"/>
                </a:lnTo>
                <a:lnTo>
                  <a:pt x="146558" y="152145"/>
                </a:lnTo>
                <a:lnTo>
                  <a:pt x="145161" y="144272"/>
                </a:lnTo>
                <a:lnTo>
                  <a:pt x="142367" y="137667"/>
                </a:lnTo>
                <a:lnTo>
                  <a:pt x="139573" y="130937"/>
                </a:lnTo>
                <a:lnTo>
                  <a:pt x="135889" y="125222"/>
                </a:lnTo>
                <a:lnTo>
                  <a:pt x="131445" y="120268"/>
                </a:lnTo>
                <a:lnTo>
                  <a:pt x="126873" y="115315"/>
                </a:lnTo>
                <a:lnTo>
                  <a:pt x="121793" y="111125"/>
                </a:lnTo>
                <a:lnTo>
                  <a:pt x="115950" y="107568"/>
                </a:lnTo>
                <a:lnTo>
                  <a:pt x="110236" y="104139"/>
                </a:lnTo>
                <a:lnTo>
                  <a:pt x="104394" y="100964"/>
                </a:lnTo>
                <a:lnTo>
                  <a:pt x="98298" y="98170"/>
                </a:lnTo>
                <a:lnTo>
                  <a:pt x="92329" y="95376"/>
                </a:lnTo>
                <a:lnTo>
                  <a:pt x="86360" y="92710"/>
                </a:lnTo>
                <a:lnTo>
                  <a:pt x="80645" y="90297"/>
                </a:lnTo>
                <a:lnTo>
                  <a:pt x="74803" y="87756"/>
                </a:lnTo>
                <a:lnTo>
                  <a:pt x="69723" y="85089"/>
                </a:lnTo>
                <a:lnTo>
                  <a:pt x="65150" y="82295"/>
                </a:lnTo>
                <a:lnTo>
                  <a:pt x="60579" y="79501"/>
                </a:lnTo>
                <a:lnTo>
                  <a:pt x="56896" y="76200"/>
                </a:lnTo>
                <a:lnTo>
                  <a:pt x="54229" y="72643"/>
                </a:lnTo>
                <a:lnTo>
                  <a:pt x="51435" y="68961"/>
                </a:lnTo>
                <a:lnTo>
                  <a:pt x="50164" y="64642"/>
                </a:lnTo>
                <a:lnTo>
                  <a:pt x="50164" y="56261"/>
                </a:lnTo>
                <a:lnTo>
                  <a:pt x="50673" y="53086"/>
                </a:lnTo>
                <a:lnTo>
                  <a:pt x="51943" y="50164"/>
                </a:lnTo>
                <a:lnTo>
                  <a:pt x="53212" y="47116"/>
                </a:lnTo>
                <a:lnTo>
                  <a:pt x="54991" y="44576"/>
                </a:lnTo>
                <a:lnTo>
                  <a:pt x="59944" y="40258"/>
                </a:lnTo>
                <a:lnTo>
                  <a:pt x="63119" y="38607"/>
                </a:lnTo>
                <a:lnTo>
                  <a:pt x="66801" y="37337"/>
                </a:lnTo>
                <a:lnTo>
                  <a:pt x="70485" y="36194"/>
                </a:lnTo>
                <a:lnTo>
                  <a:pt x="74803" y="35560"/>
                </a:lnTo>
                <a:lnTo>
                  <a:pt x="86106" y="35560"/>
                </a:lnTo>
                <a:lnTo>
                  <a:pt x="91948" y="36322"/>
                </a:lnTo>
                <a:lnTo>
                  <a:pt x="97282" y="37973"/>
                </a:lnTo>
                <a:lnTo>
                  <a:pt x="102616" y="39497"/>
                </a:lnTo>
                <a:lnTo>
                  <a:pt x="107314" y="41148"/>
                </a:lnTo>
                <a:lnTo>
                  <a:pt x="111379" y="43052"/>
                </a:lnTo>
                <a:lnTo>
                  <a:pt x="115316" y="44957"/>
                </a:lnTo>
                <a:lnTo>
                  <a:pt x="118745" y="46736"/>
                </a:lnTo>
                <a:lnTo>
                  <a:pt x="121538" y="48387"/>
                </a:lnTo>
                <a:lnTo>
                  <a:pt x="124333" y="50037"/>
                </a:lnTo>
                <a:lnTo>
                  <a:pt x="127635" y="50800"/>
                </a:lnTo>
                <a:lnTo>
                  <a:pt x="131445" y="49149"/>
                </a:lnTo>
                <a:lnTo>
                  <a:pt x="132334" y="46481"/>
                </a:lnTo>
                <a:lnTo>
                  <a:pt x="133096" y="43052"/>
                </a:lnTo>
                <a:lnTo>
                  <a:pt x="133476" y="38480"/>
                </a:lnTo>
                <a:lnTo>
                  <a:pt x="133476" y="26797"/>
                </a:lnTo>
                <a:lnTo>
                  <a:pt x="133223" y="22732"/>
                </a:lnTo>
                <a:lnTo>
                  <a:pt x="132714" y="19685"/>
                </a:lnTo>
                <a:lnTo>
                  <a:pt x="131699" y="16510"/>
                </a:lnTo>
                <a:lnTo>
                  <a:pt x="129412" y="13588"/>
                </a:lnTo>
                <a:lnTo>
                  <a:pt x="125857" y="10922"/>
                </a:lnTo>
                <a:lnTo>
                  <a:pt x="122300" y="9270"/>
                </a:lnTo>
                <a:lnTo>
                  <a:pt x="118618" y="7492"/>
                </a:lnTo>
                <a:lnTo>
                  <a:pt x="114554" y="5968"/>
                </a:lnTo>
                <a:lnTo>
                  <a:pt x="109982" y="4572"/>
                </a:lnTo>
                <a:lnTo>
                  <a:pt x="105283" y="3175"/>
                </a:lnTo>
                <a:lnTo>
                  <a:pt x="100330" y="2031"/>
                </a:lnTo>
                <a:lnTo>
                  <a:pt x="94996" y="1269"/>
                </a:lnTo>
                <a:lnTo>
                  <a:pt x="89662" y="380"/>
                </a:lnTo>
                <a:lnTo>
                  <a:pt x="84455" y="0"/>
                </a:lnTo>
                <a:lnTo>
                  <a:pt x="74869" y="80"/>
                </a:lnTo>
                <a:lnTo>
                  <a:pt x="62067" y="13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565265" y="1440434"/>
            <a:ext cx="10794" cy="70114"/>
          </a:xfrm>
          <a:custGeom>
            <a:avLst/>
            <a:gdLst/>
            <a:ahLst/>
            <a:cxnLst/>
            <a:rect l="l" t="t" r="r" b="b"/>
            <a:pathLst>
              <a:path w="10794" h="70114">
                <a:moveTo>
                  <a:pt x="9721" y="70114"/>
                </a:moveTo>
                <a:lnTo>
                  <a:pt x="10794" y="27812"/>
                </a:lnTo>
                <a:lnTo>
                  <a:pt x="7874" y="23113"/>
                </a:lnTo>
                <a:lnTo>
                  <a:pt x="5079" y="18287"/>
                </a:lnTo>
                <a:lnTo>
                  <a:pt x="3048" y="12826"/>
                </a:lnTo>
                <a:lnTo>
                  <a:pt x="1777" y="6350"/>
                </a:lnTo>
                <a:lnTo>
                  <a:pt x="507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520180" y="1338834"/>
            <a:ext cx="165862" cy="174498"/>
          </a:xfrm>
          <a:custGeom>
            <a:avLst/>
            <a:gdLst/>
            <a:ahLst/>
            <a:cxnLst/>
            <a:rect l="l" t="t" r="r" b="b"/>
            <a:pathLst>
              <a:path w="165862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2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2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5" y="168782"/>
                </a:lnTo>
                <a:lnTo>
                  <a:pt x="45593" y="101600"/>
                </a:lnTo>
                <a:lnTo>
                  <a:pt x="44958" y="94487"/>
                </a:lnTo>
                <a:lnTo>
                  <a:pt x="44958" y="78739"/>
                </a:lnTo>
                <a:lnTo>
                  <a:pt x="45720" y="71374"/>
                </a:lnTo>
                <a:lnTo>
                  <a:pt x="47244" y="64896"/>
                </a:lnTo>
                <a:lnTo>
                  <a:pt x="48895" y="58546"/>
                </a:lnTo>
                <a:lnTo>
                  <a:pt x="51180" y="53086"/>
                </a:lnTo>
                <a:lnTo>
                  <a:pt x="54355" y="48513"/>
                </a:lnTo>
                <a:lnTo>
                  <a:pt x="57403" y="43941"/>
                </a:lnTo>
                <a:lnTo>
                  <a:pt x="61468" y="40512"/>
                </a:lnTo>
                <a:lnTo>
                  <a:pt x="66294" y="38100"/>
                </a:lnTo>
                <a:lnTo>
                  <a:pt x="71120" y="35687"/>
                </a:lnTo>
                <a:lnTo>
                  <a:pt x="76835" y="34543"/>
                </a:lnTo>
                <a:lnTo>
                  <a:pt x="90550" y="34543"/>
                </a:lnTo>
                <a:lnTo>
                  <a:pt x="96647" y="35813"/>
                </a:lnTo>
                <a:lnTo>
                  <a:pt x="101346" y="38480"/>
                </a:lnTo>
                <a:lnTo>
                  <a:pt x="106172" y="41148"/>
                </a:lnTo>
                <a:lnTo>
                  <a:pt x="109981" y="44830"/>
                </a:lnTo>
                <a:lnTo>
                  <a:pt x="112902" y="49656"/>
                </a:lnTo>
                <a:lnTo>
                  <a:pt x="115824" y="54355"/>
                </a:lnTo>
                <a:lnTo>
                  <a:pt x="117855" y="59943"/>
                </a:lnTo>
                <a:lnTo>
                  <a:pt x="119125" y="66293"/>
                </a:lnTo>
                <a:lnTo>
                  <a:pt x="120269" y="72770"/>
                </a:lnTo>
                <a:lnTo>
                  <a:pt x="120903" y="79755"/>
                </a:lnTo>
                <a:lnTo>
                  <a:pt x="120903" y="95630"/>
                </a:lnTo>
                <a:lnTo>
                  <a:pt x="120142" y="102869"/>
                </a:lnTo>
                <a:lnTo>
                  <a:pt x="118618" y="109346"/>
                </a:lnTo>
                <a:lnTo>
                  <a:pt x="117094" y="115824"/>
                </a:lnTo>
                <a:lnTo>
                  <a:pt x="114808" y="121285"/>
                </a:lnTo>
                <a:lnTo>
                  <a:pt x="111760" y="125729"/>
                </a:lnTo>
                <a:lnTo>
                  <a:pt x="108585" y="130301"/>
                </a:lnTo>
                <a:lnTo>
                  <a:pt x="104648" y="133730"/>
                </a:lnTo>
                <a:lnTo>
                  <a:pt x="99695" y="136016"/>
                </a:lnTo>
                <a:lnTo>
                  <a:pt x="94869" y="138429"/>
                </a:lnTo>
                <a:lnTo>
                  <a:pt x="89153" y="139573"/>
                </a:lnTo>
                <a:lnTo>
                  <a:pt x="75438" y="139573"/>
                </a:lnTo>
                <a:lnTo>
                  <a:pt x="69469" y="138302"/>
                </a:lnTo>
                <a:lnTo>
                  <a:pt x="64516" y="135762"/>
                </a:lnTo>
                <a:lnTo>
                  <a:pt x="59690" y="133095"/>
                </a:lnTo>
                <a:lnTo>
                  <a:pt x="55879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5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4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79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4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2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9" y="49149"/>
                </a:lnTo>
                <a:lnTo>
                  <a:pt x="153518" y="32115"/>
                </a:lnTo>
                <a:lnTo>
                  <a:pt x="146176" y="22225"/>
                </a:lnTo>
                <a:lnTo>
                  <a:pt x="132792" y="11355"/>
                </a:lnTo>
                <a:lnTo>
                  <a:pt x="120903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6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9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4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839458" y="1302892"/>
            <a:ext cx="29718" cy="172212"/>
          </a:xfrm>
          <a:custGeom>
            <a:avLst/>
            <a:gdLst/>
            <a:ahLst/>
            <a:cxnLst/>
            <a:rect l="l" t="t" r="r" b="b"/>
            <a:pathLst>
              <a:path w="29718" h="172212">
                <a:moveTo>
                  <a:pt x="26162" y="2286"/>
                </a:moveTo>
                <a:lnTo>
                  <a:pt x="25273" y="5461"/>
                </a:lnTo>
                <a:lnTo>
                  <a:pt x="25273" y="40005"/>
                </a:lnTo>
                <a:lnTo>
                  <a:pt x="6858" y="40005"/>
                </a:lnTo>
                <a:lnTo>
                  <a:pt x="3810" y="40767"/>
                </a:lnTo>
                <a:lnTo>
                  <a:pt x="1650" y="43687"/>
                </a:lnTo>
                <a:lnTo>
                  <a:pt x="635" y="46862"/>
                </a:lnTo>
                <a:lnTo>
                  <a:pt x="126" y="51435"/>
                </a:lnTo>
                <a:lnTo>
                  <a:pt x="0" y="64008"/>
                </a:lnTo>
                <a:lnTo>
                  <a:pt x="508" y="68580"/>
                </a:lnTo>
                <a:lnTo>
                  <a:pt x="1650" y="71247"/>
                </a:lnTo>
                <a:lnTo>
                  <a:pt x="2794" y="73914"/>
                </a:lnTo>
                <a:lnTo>
                  <a:pt x="6731" y="75311"/>
                </a:lnTo>
                <a:lnTo>
                  <a:pt x="25273" y="75311"/>
                </a:lnTo>
                <a:lnTo>
                  <a:pt x="25273" y="164084"/>
                </a:lnTo>
                <a:lnTo>
                  <a:pt x="26289" y="172212"/>
                </a:lnTo>
                <a:lnTo>
                  <a:pt x="29718" y="0"/>
                </a:lnTo>
                <a:lnTo>
                  <a:pt x="26162" y="22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865747" y="1301241"/>
            <a:ext cx="83057" cy="211582"/>
          </a:xfrm>
          <a:custGeom>
            <a:avLst/>
            <a:gdLst/>
            <a:ahLst/>
            <a:cxnLst/>
            <a:rect l="l" t="t" r="r" b="b"/>
            <a:pathLst>
              <a:path w="83057" h="211582">
                <a:moveTo>
                  <a:pt x="83057" y="59309"/>
                </a:moveTo>
                <a:lnTo>
                  <a:pt x="82930" y="53086"/>
                </a:lnTo>
                <a:lnTo>
                  <a:pt x="82296" y="48513"/>
                </a:lnTo>
                <a:lnTo>
                  <a:pt x="81279" y="45338"/>
                </a:lnTo>
                <a:lnTo>
                  <a:pt x="79121" y="42418"/>
                </a:lnTo>
                <a:lnTo>
                  <a:pt x="76073" y="41656"/>
                </a:lnTo>
                <a:lnTo>
                  <a:pt x="42545" y="41656"/>
                </a:lnTo>
                <a:lnTo>
                  <a:pt x="42545" y="5969"/>
                </a:lnTo>
                <a:lnTo>
                  <a:pt x="40767" y="3048"/>
                </a:lnTo>
                <a:lnTo>
                  <a:pt x="37973" y="1650"/>
                </a:lnTo>
                <a:lnTo>
                  <a:pt x="34162" y="508"/>
                </a:lnTo>
                <a:lnTo>
                  <a:pt x="31242" y="254"/>
                </a:lnTo>
                <a:lnTo>
                  <a:pt x="28448" y="0"/>
                </a:lnTo>
                <a:lnTo>
                  <a:pt x="12953" y="0"/>
                </a:lnTo>
                <a:lnTo>
                  <a:pt x="10159" y="254"/>
                </a:lnTo>
                <a:lnTo>
                  <a:pt x="7366" y="508"/>
                </a:lnTo>
                <a:lnTo>
                  <a:pt x="3428" y="1650"/>
                </a:lnTo>
                <a:lnTo>
                  <a:pt x="0" y="173862"/>
                </a:lnTo>
                <a:lnTo>
                  <a:pt x="1904" y="180848"/>
                </a:lnTo>
                <a:lnTo>
                  <a:pt x="3936" y="187833"/>
                </a:lnTo>
                <a:lnTo>
                  <a:pt x="11049" y="198120"/>
                </a:lnTo>
                <a:lnTo>
                  <a:pt x="20574" y="205994"/>
                </a:lnTo>
                <a:lnTo>
                  <a:pt x="33274" y="210438"/>
                </a:lnTo>
                <a:lnTo>
                  <a:pt x="40767" y="211582"/>
                </a:lnTo>
                <a:lnTo>
                  <a:pt x="52704" y="211582"/>
                </a:lnTo>
                <a:lnTo>
                  <a:pt x="55879" y="211328"/>
                </a:lnTo>
                <a:lnTo>
                  <a:pt x="59054" y="210947"/>
                </a:lnTo>
                <a:lnTo>
                  <a:pt x="62229" y="210693"/>
                </a:lnTo>
                <a:lnTo>
                  <a:pt x="65150" y="210185"/>
                </a:lnTo>
                <a:lnTo>
                  <a:pt x="67945" y="209550"/>
                </a:lnTo>
                <a:lnTo>
                  <a:pt x="70611" y="208915"/>
                </a:lnTo>
                <a:lnTo>
                  <a:pt x="73025" y="208153"/>
                </a:lnTo>
                <a:lnTo>
                  <a:pt x="76961" y="206375"/>
                </a:lnTo>
                <a:lnTo>
                  <a:pt x="79628" y="204343"/>
                </a:lnTo>
                <a:lnTo>
                  <a:pt x="81406" y="201295"/>
                </a:lnTo>
                <a:lnTo>
                  <a:pt x="82042" y="198628"/>
                </a:lnTo>
                <a:lnTo>
                  <a:pt x="82676" y="195834"/>
                </a:lnTo>
                <a:lnTo>
                  <a:pt x="83057" y="192024"/>
                </a:lnTo>
                <a:lnTo>
                  <a:pt x="82930" y="180975"/>
                </a:lnTo>
                <a:lnTo>
                  <a:pt x="82676" y="178943"/>
                </a:lnTo>
                <a:lnTo>
                  <a:pt x="82042" y="175260"/>
                </a:lnTo>
                <a:lnTo>
                  <a:pt x="80136" y="171577"/>
                </a:lnTo>
                <a:lnTo>
                  <a:pt x="77343" y="170942"/>
                </a:lnTo>
                <a:lnTo>
                  <a:pt x="74549" y="171958"/>
                </a:lnTo>
                <a:lnTo>
                  <a:pt x="71881" y="172974"/>
                </a:lnTo>
                <a:lnTo>
                  <a:pt x="68833" y="173990"/>
                </a:lnTo>
                <a:lnTo>
                  <a:pt x="65024" y="174752"/>
                </a:lnTo>
                <a:lnTo>
                  <a:pt x="53848" y="174879"/>
                </a:lnTo>
                <a:lnTo>
                  <a:pt x="49149" y="172847"/>
                </a:lnTo>
                <a:lnTo>
                  <a:pt x="46481" y="168656"/>
                </a:lnTo>
                <a:lnTo>
                  <a:pt x="43814" y="164337"/>
                </a:lnTo>
                <a:lnTo>
                  <a:pt x="42545" y="158115"/>
                </a:lnTo>
                <a:lnTo>
                  <a:pt x="42545" y="76962"/>
                </a:lnTo>
                <a:lnTo>
                  <a:pt x="76326" y="76962"/>
                </a:lnTo>
                <a:lnTo>
                  <a:pt x="80136" y="75565"/>
                </a:lnTo>
                <a:lnTo>
                  <a:pt x="81279" y="72898"/>
                </a:lnTo>
                <a:lnTo>
                  <a:pt x="82423" y="70231"/>
                </a:lnTo>
                <a:lnTo>
                  <a:pt x="83057" y="65659"/>
                </a:lnTo>
                <a:lnTo>
                  <a:pt x="83057" y="593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967093" y="1338834"/>
            <a:ext cx="144652" cy="174498"/>
          </a:xfrm>
          <a:custGeom>
            <a:avLst/>
            <a:gdLst/>
            <a:ahLst/>
            <a:cxnLst/>
            <a:rect l="l" t="t" r="r" b="b"/>
            <a:pathLst>
              <a:path w="144652" h="174498">
                <a:moveTo>
                  <a:pt x="70164" y="361"/>
                </a:moveTo>
                <a:lnTo>
                  <a:pt x="57481" y="2356"/>
                </a:lnTo>
                <a:lnTo>
                  <a:pt x="45847" y="6095"/>
                </a:lnTo>
                <a:lnTo>
                  <a:pt x="46862" y="54863"/>
                </a:lnTo>
                <a:lnTo>
                  <a:pt x="48386" y="50164"/>
                </a:lnTo>
                <a:lnTo>
                  <a:pt x="50418" y="45974"/>
                </a:lnTo>
                <a:lnTo>
                  <a:pt x="53212" y="42417"/>
                </a:lnTo>
                <a:lnTo>
                  <a:pt x="55879" y="38862"/>
                </a:lnTo>
                <a:lnTo>
                  <a:pt x="59308" y="36067"/>
                </a:lnTo>
                <a:lnTo>
                  <a:pt x="63373" y="34036"/>
                </a:lnTo>
                <a:lnTo>
                  <a:pt x="67436" y="31876"/>
                </a:lnTo>
                <a:lnTo>
                  <a:pt x="72262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4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0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4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3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79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0" y="153415"/>
                </a:lnTo>
                <a:lnTo>
                  <a:pt x="34482" y="163948"/>
                </a:lnTo>
                <a:lnTo>
                  <a:pt x="46608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6" y="174498"/>
                </a:lnTo>
                <a:lnTo>
                  <a:pt x="90297" y="174498"/>
                </a:lnTo>
                <a:lnTo>
                  <a:pt x="97535" y="173989"/>
                </a:lnTo>
                <a:lnTo>
                  <a:pt x="104266" y="172974"/>
                </a:lnTo>
                <a:lnTo>
                  <a:pt x="110871" y="171957"/>
                </a:lnTo>
                <a:lnTo>
                  <a:pt x="116839" y="170814"/>
                </a:lnTo>
                <a:lnTo>
                  <a:pt x="122047" y="169544"/>
                </a:lnTo>
                <a:lnTo>
                  <a:pt x="127253" y="168148"/>
                </a:lnTo>
                <a:lnTo>
                  <a:pt x="134874" y="165480"/>
                </a:lnTo>
                <a:lnTo>
                  <a:pt x="138302" y="164083"/>
                </a:lnTo>
                <a:lnTo>
                  <a:pt x="140334" y="162940"/>
                </a:lnTo>
                <a:lnTo>
                  <a:pt x="142875" y="159638"/>
                </a:lnTo>
                <a:lnTo>
                  <a:pt x="143890" y="156463"/>
                </a:lnTo>
                <a:lnTo>
                  <a:pt x="144272" y="153669"/>
                </a:lnTo>
                <a:lnTo>
                  <a:pt x="144525" y="149987"/>
                </a:lnTo>
                <a:lnTo>
                  <a:pt x="144652" y="142493"/>
                </a:lnTo>
                <a:lnTo>
                  <a:pt x="144399" y="138175"/>
                </a:lnTo>
                <a:lnTo>
                  <a:pt x="143890" y="134746"/>
                </a:lnTo>
                <a:lnTo>
                  <a:pt x="141731" y="131571"/>
                </a:lnTo>
                <a:lnTo>
                  <a:pt x="139064" y="130937"/>
                </a:lnTo>
                <a:lnTo>
                  <a:pt x="135127" y="131444"/>
                </a:lnTo>
                <a:lnTo>
                  <a:pt x="132333" y="132587"/>
                </a:lnTo>
                <a:lnTo>
                  <a:pt x="129539" y="133730"/>
                </a:lnTo>
                <a:lnTo>
                  <a:pt x="125983" y="134874"/>
                </a:lnTo>
                <a:lnTo>
                  <a:pt x="121792" y="136270"/>
                </a:lnTo>
                <a:lnTo>
                  <a:pt x="117601" y="137540"/>
                </a:lnTo>
                <a:lnTo>
                  <a:pt x="112649" y="138811"/>
                </a:lnTo>
                <a:lnTo>
                  <a:pt x="106806" y="139826"/>
                </a:lnTo>
                <a:lnTo>
                  <a:pt x="101091" y="140969"/>
                </a:lnTo>
                <a:lnTo>
                  <a:pt x="94360" y="141477"/>
                </a:lnTo>
                <a:lnTo>
                  <a:pt x="79248" y="141477"/>
                </a:lnTo>
                <a:lnTo>
                  <a:pt x="72771" y="140588"/>
                </a:lnTo>
                <a:lnTo>
                  <a:pt x="67436" y="138556"/>
                </a:lnTo>
                <a:lnTo>
                  <a:pt x="61975" y="136651"/>
                </a:lnTo>
                <a:lnTo>
                  <a:pt x="57657" y="133730"/>
                </a:lnTo>
                <a:lnTo>
                  <a:pt x="54228" y="129920"/>
                </a:lnTo>
                <a:lnTo>
                  <a:pt x="50800" y="126237"/>
                </a:lnTo>
                <a:lnTo>
                  <a:pt x="48259" y="121665"/>
                </a:lnTo>
                <a:lnTo>
                  <a:pt x="46735" y="116331"/>
                </a:lnTo>
                <a:lnTo>
                  <a:pt x="45211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8" y="98298"/>
                </a:lnTo>
                <a:lnTo>
                  <a:pt x="141916" y="31818"/>
                </a:lnTo>
                <a:lnTo>
                  <a:pt x="134747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0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6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008149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109009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154418" y="1338834"/>
            <a:ext cx="147700" cy="171323"/>
          </a:xfrm>
          <a:custGeom>
            <a:avLst/>
            <a:gdLst/>
            <a:ahLst/>
            <a:cxnLst/>
            <a:rect l="l" t="t" r="r" b="b"/>
            <a:pathLst>
              <a:path w="147700" h="171323">
                <a:moveTo>
                  <a:pt x="124840" y="8636"/>
                </a:moveTo>
                <a:lnTo>
                  <a:pt x="117601" y="5206"/>
                </a:lnTo>
                <a:lnTo>
                  <a:pt x="116281" y="4598"/>
                </a:lnTo>
                <a:lnTo>
                  <a:pt x="104801" y="1162"/>
                </a:lnTo>
                <a:lnTo>
                  <a:pt x="91058" y="0"/>
                </a:lnTo>
                <a:lnTo>
                  <a:pt x="87879" y="83"/>
                </a:lnTo>
                <a:lnTo>
                  <a:pt x="75408" y="2135"/>
                </a:lnTo>
                <a:lnTo>
                  <a:pt x="63373" y="6985"/>
                </a:lnTo>
                <a:lnTo>
                  <a:pt x="57115" y="10660"/>
                </a:lnTo>
                <a:lnTo>
                  <a:pt x="47158" y="18220"/>
                </a:lnTo>
                <a:lnTo>
                  <a:pt x="37337" y="27812"/>
                </a:lnTo>
                <a:lnTo>
                  <a:pt x="37337" y="9905"/>
                </a:lnTo>
                <a:lnTo>
                  <a:pt x="33527" y="4699"/>
                </a:lnTo>
                <a:lnTo>
                  <a:pt x="25526" y="3175"/>
                </a:lnTo>
                <a:lnTo>
                  <a:pt x="22478" y="2920"/>
                </a:lnTo>
                <a:lnTo>
                  <a:pt x="15112" y="2920"/>
                </a:lnTo>
                <a:lnTo>
                  <a:pt x="7492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7" y="168528"/>
                </a:lnTo>
                <a:lnTo>
                  <a:pt x="4572" y="169799"/>
                </a:lnTo>
                <a:lnTo>
                  <a:pt x="8508" y="170814"/>
                </a:lnTo>
                <a:lnTo>
                  <a:pt x="11302" y="171068"/>
                </a:lnTo>
                <a:lnTo>
                  <a:pt x="14097" y="171323"/>
                </a:lnTo>
                <a:lnTo>
                  <a:pt x="29717" y="171323"/>
                </a:lnTo>
                <a:lnTo>
                  <a:pt x="32384" y="171068"/>
                </a:lnTo>
                <a:lnTo>
                  <a:pt x="35178" y="170814"/>
                </a:lnTo>
                <a:lnTo>
                  <a:pt x="39115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1721"/>
                </a:lnTo>
                <a:lnTo>
                  <a:pt x="49783" y="53975"/>
                </a:lnTo>
                <a:lnTo>
                  <a:pt x="55752" y="48132"/>
                </a:lnTo>
                <a:lnTo>
                  <a:pt x="61340" y="44068"/>
                </a:lnTo>
                <a:lnTo>
                  <a:pt x="67055" y="40004"/>
                </a:lnTo>
                <a:lnTo>
                  <a:pt x="72643" y="37973"/>
                </a:lnTo>
                <a:lnTo>
                  <a:pt x="82550" y="37973"/>
                </a:lnTo>
                <a:lnTo>
                  <a:pt x="86486" y="38862"/>
                </a:lnTo>
                <a:lnTo>
                  <a:pt x="89788" y="40512"/>
                </a:lnTo>
                <a:lnTo>
                  <a:pt x="93090" y="42163"/>
                </a:lnTo>
                <a:lnTo>
                  <a:pt x="95757" y="44576"/>
                </a:lnTo>
                <a:lnTo>
                  <a:pt x="97789" y="47625"/>
                </a:lnTo>
                <a:lnTo>
                  <a:pt x="99949" y="50673"/>
                </a:lnTo>
                <a:lnTo>
                  <a:pt x="101473" y="54355"/>
                </a:lnTo>
                <a:lnTo>
                  <a:pt x="102615" y="58674"/>
                </a:lnTo>
                <a:lnTo>
                  <a:pt x="103631" y="62864"/>
                </a:lnTo>
                <a:lnTo>
                  <a:pt x="104266" y="68833"/>
                </a:lnTo>
                <a:lnTo>
                  <a:pt x="104266" y="165735"/>
                </a:lnTo>
                <a:lnTo>
                  <a:pt x="105917" y="168528"/>
                </a:lnTo>
                <a:lnTo>
                  <a:pt x="108711" y="169799"/>
                </a:lnTo>
                <a:lnTo>
                  <a:pt x="112522" y="170814"/>
                </a:lnTo>
                <a:lnTo>
                  <a:pt x="115442" y="171068"/>
                </a:lnTo>
                <a:lnTo>
                  <a:pt x="118236" y="171323"/>
                </a:lnTo>
                <a:lnTo>
                  <a:pt x="133730" y="171323"/>
                </a:lnTo>
                <a:lnTo>
                  <a:pt x="136525" y="171068"/>
                </a:lnTo>
                <a:lnTo>
                  <a:pt x="139446" y="170814"/>
                </a:lnTo>
                <a:lnTo>
                  <a:pt x="143255" y="169799"/>
                </a:lnTo>
                <a:lnTo>
                  <a:pt x="146684" y="167639"/>
                </a:lnTo>
                <a:lnTo>
                  <a:pt x="147700" y="164591"/>
                </a:lnTo>
                <a:lnTo>
                  <a:pt x="147659" y="64983"/>
                </a:lnTo>
                <a:lnTo>
                  <a:pt x="146814" y="51678"/>
                </a:lnTo>
                <a:lnTo>
                  <a:pt x="144779" y="40258"/>
                </a:lnTo>
                <a:lnTo>
                  <a:pt x="142875" y="32257"/>
                </a:lnTo>
                <a:lnTo>
                  <a:pt x="139573" y="25273"/>
                </a:lnTo>
                <a:lnTo>
                  <a:pt x="135127" y="19303"/>
                </a:lnTo>
                <a:lnTo>
                  <a:pt x="130682" y="13462"/>
                </a:lnTo>
                <a:lnTo>
                  <a:pt x="124840" y="8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44918" y="1341754"/>
            <a:ext cx="43687" cy="168402"/>
          </a:xfrm>
          <a:custGeom>
            <a:avLst/>
            <a:gdLst/>
            <a:ahLst/>
            <a:cxnLst/>
            <a:rect l="l" t="t" r="r" b="b"/>
            <a:pathLst>
              <a:path w="43687" h="168402">
                <a:moveTo>
                  <a:pt x="1777" y="165608"/>
                </a:moveTo>
                <a:lnTo>
                  <a:pt x="4572" y="166878"/>
                </a:lnTo>
                <a:lnTo>
                  <a:pt x="8508" y="167894"/>
                </a:lnTo>
                <a:lnTo>
                  <a:pt x="11302" y="168148"/>
                </a:lnTo>
                <a:lnTo>
                  <a:pt x="14097" y="168402"/>
                </a:lnTo>
                <a:lnTo>
                  <a:pt x="29717" y="168402"/>
                </a:lnTo>
                <a:lnTo>
                  <a:pt x="32384" y="168148"/>
                </a:lnTo>
                <a:lnTo>
                  <a:pt x="35178" y="167894"/>
                </a:lnTo>
                <a:lnTo>
                  <a:pt x="39115" y="166878"/>
                </a:lnTo>
                <a:lnTo>
                  <a:pt x="42672" y="164719"/>
                </a:lnTo>
                <a:lnTo>
                  <a:pt x="43687" y="161671"/>
                </a:lnTo>
                <a:lnTo>
                  <a:pt x="43687" y="6223"/>
                </a:lnTo>
                <a:lnTo>
                  <a:pt x="42036" y="3429"/>
                </a:lnTo>
                <a:lnTo>
                  <a:pt x="39115" y="2032"/>
                </a:lnTo>
                <a:lnTo>
                  <a:pt x="35178" y="889"/>
                </a:lnTo>
                <a:lnTo>
                  <a:pt x="32384" y="635"/>
                </a:lnTo>
                <a:lnTo>
                  <a:pt x="29717" y="254"/>
                </a:lnTo>
                <a:lnTo>
                  <a:pt x="26161" y="0"/>
                </a:lnTo>
                <a:lnTo>
                  <a:pt x="17525" y="0"/>
                </a:lnTo>
                <a:lnTo>
                  <a:pt x="14097" y="254"/>
                </a:lnTo>
                <a:lnTo>
                  <a:pt x="11302" y="635"/>
                </a:lnTo>
                <a:lnTo>
                  <a:pt x="8508" y="889"/>
                </a:lnTo>
                <a:lnTo>
                  <a:pt x="4572" y="2032"/>
                </a:lnTo>
                <a:lnTo>
                  <a:pt x="1015" y="4318"/>
                </a:lnTo>
                <a:lnTo>
                  <a:pt x="0" y="7366"/>
                </a:lnTo>
                <a:lnTo>
                  <a:pt x="0" y="162814"/>
                </a:lnTo>
                <a:lnTo>
                  <a:pt x="1777" y="165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341616" y="1273810"/>
            <a:ext cx="50291" cy="45847"/>
          </a:xfrm>
          <a:custGeom>
            <a:avLst/>
            <a:gdLst/>
            <a:ahLst/>
            <a:cxnLst/>
            <a:rect l="l" t="t" r="r" b="b"/>
            <a:pathLst>
              <a:path w="50291" h="45847">
                <a:moveTo>
                  <a:pt x="50291" y="22605"/>
                </a:moveTo>
                <a:lnTo>
                  <a:pt x="50291" y="14097"/>
                </a:lnTo>
                <a:lnTo>
                  <a:pt x="48513" y="8254"/>
                </a:lnTo>
                <a:lnTo>
                  <a:pt x="45084" y="4952"/>
                </a:lnTo>
                <a:lnTo>
                  <a:pt x="41655" y="1650"/>
                </a:lnTo>
                <a:lnTo>
                  <a:pt x="35051" y="0"/>
                </a:lnTo>
                <a:lnTo>
                  <a:pt x="15493" y="0"/>
                </a:lnTo>
                <a:lnTo>
                  <a:pt x="8889" y="1777"/>
                </a:lnTo>
                <a:lnTo>
                  <a:pt x="5333" y="5206"/>
                </a:lnTo>
                <a:lnTo>
                  <a:pt x="1777" y="8509"/>
                </a:lnTo>
                <a:lnTo>
                  <a:pt x="0" y="14604"/>
                </a:lnTo>
                <a:lnTo>
                  <a:pt x="0" y="31876"/>
                </a:lnTo>
                <a:lnTo>
                  <a:pt x="1777" y="37718"/>
                </a:lnTo>
                <a:lnTo>
                  <a:pt x="5079" y="40893"/>
                </a:lnTo>
                <a:lnTo>
                  <a:pt x="8508" y="44195"/>
                </a:lnTo>
                <a:lnTo>
                  <a:pt x="15112" y="45847"/>
                </a:lnTo>
                <a:lnTo>
                  <a:pt x="34670" y="45847"/>
                </a:lnTo>
                <a:lnTo>
                  <a:pt x="41401" y="44068"/>
                </a:lnTo>
                <a:lnTo>
                  <a:pt x="44957" y="40766"/>
                </a:lnTo>
                <a:lnTo>
                  <a:pt x="48513" y="37464"/>
                </a:lnTo>
                <a:lnTo>
                  <a:pt x="50291" y="31368"/>
                </a:lnTo>
                <a:lnTo>
                  <a:pt x="50291" y="2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477379" y="1459991"/>
            <a:ext cx="21336" cy="46990"/>
          </a:xfrm>
          <a:custGeom>
            <a:avLst/>
            <a:gdLst/>
            <a:ahLst/>
            <a:cxnLst/>
            <a:rect l="l" t="t" r="r" b="b"/>
            <a:pathLst>
              <a:path w="21336" h="46990">
                <a:moveTo>
                  <a:pt x="0" y="35433"/>
                </a:moveTo>
                <a:lnTo>
                  <a:pt x="3937" y="38735"/>
                </a:lnTo>
                <a:lnTo>
                  <a:pt x="7874" y="42037"/>
                </a:lnTo>
                <a:lnTo>
                  <a:pt x="11938" y="44831"/>
                </a:lnTo>
                <a:lnTo>
                  <a:pt x="16001" y="46990"/>
                </a:lnTo>
                <a:lnTo>
                  <a:pt x="21336" y="14097"/>
                </a:lnTo>
                <a:lnTo>
                  <a:pt x="15748" y="10033"/>
                </a:lnTo>
                <a:lnTo>
                  <a:pt x="10160" y="5969"/>
                </a:lnTo>
                <a:lnTo>
                  <a:pt x="4191" y="0"/>
                </a:lnTo>
                <a:lnTo>
                  <a:pt x="0" y="354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622285" y="1267967"/>
            <a:ext cx="43688" cy="242189"/>
          </a:xfrm>
          <a:custGeom>
            <a:avLst/>
            <a:gdLst/>
            <a:ahLst/>
            <a:cxnLst/>
            <a:rect l="l" t="t" r="r" b="b"/>
            <a:pathLst>
              <a:path w="43688" h="242189">
                <a:moveTo>
                  <a:pt x="1778" y="239395"/>
                </a:moveTo>
                <a:lnTo>
                  <a:pt x="4572" y="240665"/>
                </a:lnTo>
                <a:lnTo>
                  <a:pt x="8509" y="241681"/>
                </a:lnTo>
                <a:lnTo>
                  <a:pt x="11303" y="241935"/>
                </a:lnTo>
                <a:lnTo>
                  <a:pt x="14097" y="242189"/>
                </a:lnTo>
                <a:lnTo>
                  <a:pt x="29718" y="242189"/>
                </a:lnTo>
                <a:lnTo>
                  <a:pt x="32385" y="241935"/>
                </a:lnTo>
                <a:lnTo>
                  <a:pt x="35179" y="241681"/>
                </a:lnTo>
                <a:lnTo>
                  <a:pt x="39116" y="240665"/>
                </a:lnTo>
                <a:lnTo>
                  <a:pt x="42672" y="238506"/>
                </a:lnTo>
                <a:lnTo>
                  <a:pt x="43688" y="235458"/>
                </a:lnTo>
                <a:lnTo>
                  <a:pt x="43688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5" y="0"/>
                </a:lnTo>
                <a:lnTo>
                  <a:pt x="8509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8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700136" y="1338834"/>
            <a:ext cx="144653" cy="174498"/>
          </a:xfrm>
          <a:custGeom>
            <a:avLst/>
            <a:gdLst/>
            <a:ahLst/>
            <a:cxnLst/>
            <a:rect l="l" t="t" r="r" b="b"/>
            <a:pathLst>
              <a:path w="144653" h="174498">
                <a:moveTo>
                  <a:pt x="70164" y="361"/>
                </a:moveTo>
                <a:lnTo>
                  <a:pt x="57481" y="2356"/>
                </a:lnTo>
                <a:lnTo>
                  <a:pt x="45847" y="6095"/>
                </a:lnTo>
                <a:lnTo>
                  <a:pt x="46863" y="54863"/>
                </a:lnTo>
                <a:lnTo>
                  <a:pt x="48387" y="50164"/>
                </a:lnTo>
                <a:lnTo>
                  <a:pt x="50419" y="45974"/>
                </a:lnTo>
                <a:lnTo>
                  <a:pt x="53213" y="42417"/>
                </a:lnTo>
                <a:lnTo>
                  <a:pt x="55880" y="38862"/>
                </a:lnTo>
                <a:lnTo>
                  <a:pt x="59309" y="36067"/>
                </a:lnTo>
                <a:lnTo>
                  <a:pt x="63373" y="34036"/>
                </a:lnTo>
                <a:lnTo>
                  <a:pt x="67437" y="31876"/>
                </a:lnTo>
                <a:lnTo>
                  <a:pt x="72263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5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1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5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4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80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1" y="153415"/>
                </a:lnTo>
                <a:lnTo>
                  <a:pt x="34482" y="163948"/>
                </a:lnTo>
                <a:lnTo>
                  <a:pt x="46609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7" y="174498"/>
                </a:lnTo>
                <a:lnTo>
                  <a:pt x="90297" y="174498"/>
                </a:lnTo>
                <a:lnTo>
                  <a:pt x="97536" y="173989"/>
                </a:lnTo>
                <a:lnTo>
                  <a:pt x="104267" y="172974"/>
                </a:lnTo>
                <a:lnTo>
                  <a:pt x="110871" y="171957"/>
                </a:lnTo>
                <a:lnTo>
                  <a:pt x="116840" y="170814"/>
                </a:lnTo>
                <a:lnTo>
                  <a:pt x="122047" y="169544"/>
                </a:lnTo>
                <a:lnTo>
                  <a:pt x="127254" y="168148"/>
                </a:lnTo>
                <a:lnTo>
                  <a:pt x="134874" y="165480"/>
                </a:lnTo>
                <a:lnTo>
                  <a:pt x="138303" y="164083"/>
                </a:lnTo>
                <a:lnTo>
                  <a:pt x="140335" y="162940"/>
                </a:lnTo>
                <a:lnTo>
                  <a:pt x="142875" y="159638"/>
                </a:lnTo>
                <a:lnTo>
                  <a:pt x="143891" y="156463"/>
                </a:lnTo>
                <a:lnTo>
                  <a:pt x="144272" y="153669"/>
                </a:lnTo>
                <a:lnTo>
                  <a:pt x="144526" y="149987"/>
                </a:lnTo>
                <a:lnTo>
                  <a:pt x="144653" y="142493"/>
                </a:lnTo>
                <a:lnTo>
                  <a:pt x="144399" y="138175"/>
                </a:lnTo>
                <a:lnTo>
                  <a:pt x="143891" y="134746"/>
                </a:lnTo>
                <a:lnTo>
                  <a:pt x="141732" y="131571"/>
                </a:lnTo>
                <a:lnTo>
                  <a:pt x="139065" y="130937"/>
                </a:lnTo>
                <a:lnTo>
                  <a:pt x="135128" y="131444"/>
                </a:lnTo>
                <a:lnTo>
                  <a:pt x="132334" y="132587"/>
                </a:lnTo>
                <a:lnTo>
                  <a:pt x="129540" y="133730"/>
                </a:lnTo>
                <a:lnTo>
                  <a:pt x="125984" y="134874"/>
                </a:lnTo>
                <a:lnTo>
                  <a:pt x="121793" y="136270"/>
                </a:lnTo>
                <a:lnTo>
                  <a:pt x="117602" y="137540"/>
                </a:lnTo>
                <a:lnTo>
                  <a:pt x="112649" y="138811"/>
                </a:lnTo>
                <a:lnTo>
                  <a:pt x="106807" y="139826"/>
                </a:lnTo>
                <a:lnTo>
                  <a:pt x="101092" y="140969"/>
                </a:lnTo>
                <a:lnTo>
                  <a:pt x="94361" y="141477"/>
                </a:lnTo>
                <a:lnTo>
                  <a:pt x="79248" y="141477"/>
                </a:lnTo>
                <a:lnTo>
                  <a:pt x="72771" y="140588"/>
                </a:lnTo>
                <a:lnTo>
                  <a:pt x="67437" y="138556"/>
                </a:lnTo>
                <a:lnTo>
                  <a:pt x="61976" y="136651"/>
                </a:lnTo>
                <a:lnTo>
                  <a:pt x="57658" y="133730"/>
                </a:lnTo>
                <a:lnTo>
                  <a:pt x="54229" y="129920"/>
                </a:lnTo>
                <a:lnTo>
                  <a:pt x="50800" y="126237"/>
                </a:lnTo>
                <a:lnTo>
                  <a:pt x="48260" y="121665"/>
                </a:lnTo>
                <a:lnTo>
                  <a:pt x="46736" y="116331"/>
                </a:lnTo>
                <a:lnTo>
                  <a:pt x="45212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8" y="98298"/>
                </a:lnTo>
                <a:lnTo>
                  <a:pt x="141916" y="31818"/>
                </a:lnTo>
                <a:lnTo>
                  <a:pt x="134747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1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7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741193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842053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431785" y="1267967"/>
            <a:ext cx="155702" cy="245364"/>
          </a:xfrm>
          <a:custGeom>
            <a:avLst/>
            <a:gdLst/>
            <a:ahLst/>
            <a:cxnLst/>
            <a:rect l="l" t="t" r="r" b="b"/>
            <a:pathLst>
              <a:path w="155702" h="245364">
                <a:moveTo>
                  <a:pt x="889" y="238633"/>
                </a:moveTo>
                <a:lnTo>
                  <a:pt x="3937" y="240792"/>
                </a:lnTo>
                <a:lnTo>
                  <a:pt x="7239" y="241808"/>
                </a:lnTo>
                <a:lnTo>
                  <a:pt x="12065" y="242316"/>
                </a:lnTo>
                <a:lnTo>
                  <a:pt x="25019" y="242316"/>
                </a:lnTo>
                <a:lnTo>
                  <a:pt x="29845" y="241808"/>
                </a:lnTo>
                <a:lnTo>
                  <a:pt x="33274" y="240792"/>
                </a:lnTo>
                <a:lnTo>
                  <a:pt x="36322" y="238633"/>
                </a:lnTo>
                <a:lnTo>
                  <a:pt x="37338" y="235458"/>
                </a:lnTo>
                <a:lnTo>
                  <a:pt x="37338" y="218567"/>
                </a:lnTo>
                <a:lnTo>
                  <a:pt x="41402" y="223393"/>
                </a:lnTo>
                <a:lnTo>
                  <a:pt x="45593" y="227457"/>
                </a:lnTo>
                <a:lnTo>
                  <a:pt x="49784" y="192024"/>
                </a:lnTo>
                <a:lnTo>
                  <a:pt x="43688" y="184150"/>
                </a:lnTo>
                <a:lnTo>
                  <a:pt x="43688" y="132842"/>
                </a:lnTo>
                <a:lnTo>
                  <a:pt x="47117" y="128143"/>
                </a:lnTo>
                <a:lnTo>
                  <a:pt x="50419" y="124333"/>
                </a:lnTo>
                <a:lnTo>
                  <a:pt x="53594" y="121158"/>
                </a:lnTo>
                <a:lnTo>
                  <a:pt x="56769" y="118110"/>
                </a:lnTo>
                <a:lnTo>
                  <a:pt x="59690" y="115570"/>
                </a:lnTo>
                <a:lnTo>
                  <a:pt x="62738" y="113537"/>
                </a:lnTo>
                <a:lnTo>
                  <a:pt x="65659" y="111633"/>
                </a:lnTo>
                <a:lnTo>
                  <a:pt x="68453" y="110236"/>
                </a:lnTo>
                <a:lnTo>
                  <a:pt x="71247" y="109347"/>
                </a:lnTo>
                <a:lnTo>
                  <a:pt x="74041" y="108585"/>
                </a:lnTo>
                <a:lnTo>
                  <a:pt x="76835" y="108204"/>
                </a:lnTo>
                <a:lnTo>
                  <a:pt x="85725" y="108204"/>
                </a:lnTo>
                <a:lnTo>
                  <a:pt x="90550" y="109601"/>
                </a:lnTo>
                <a:lnTo>
                  <a:pt x="94488" y="112395"/>
                </a:lnTo>
                <a:lnTo>
                  <a:pt x="98298" y="115189"/>
                </a:lnTo>
                <a:lnTo>
                  <a:pt x="101473" y="118999"/>
                </a:lnTo>
                <a:lnTo>
                  <a:pt x="103886" y="123825"/>
                </a:lnTo>
                <a:lnTo>
                  <a:pt x="106299" y="128524"/>
                </a:lnTo>
                <a:lnTo>
                  <a:pt x="107950" y="133985"/>
                </a:lnTo>
                <a:lnTo>
                  <a:pt x="108966" y="140081"/>
                </a:lnTo>
                <a:lnTo>
                  <a:pt x="109982" y="146177"/>
                </a:lnTo>
                <a:lnTo>
                  <a:pt x="110490" y="152527"/>
                </a:lnTo>
                <a:lnTo>
                  <a:pt x="110490" y="165100"/>
                </a:lnTo>
                <a:lnTo>
                  <a:pt x="109855" y="170942"/>
                </a:lnTo>
                <a:lnTo>
                  <a:pt x="108712" y="176784"/>
                </a:lnTo>
                <a:lnTo>
                  <a:pt x="107569" y="182753"/>
                </a:lnTo>
                <a:lnTo>
                  <a:pt x="105664" y="187960"/>
                </a:lnTo>
                <a:lnTo>
                  <a:pt x="103124" y="192659"/>
                </a:lnTo>
                <a:lnTo>
                  <a:pt x="100457" y="197231"/>
                </a:lnTo>
                <a:lnTo>
                  <a:pt x="97282" y="201041"/>
                </a:lnTo>
                <a:lnTo>
                  <a:pt x="93345" y="203835"/>
                </a:lnTo>
                <a:lnTo>
                  <a:pt x="89408" y="206756"/>
                </a:lnTo>
                <a:lnTo>
                  <a:pt x="84582" y="208153"/>
                </a:lnTo>
                <a:lnTo>
                  <a:pt x="72771" y="208153"/>
                </a:lnTo>
                <a:lnTo>
                  <a:pt x="66929" y="206121"/>
                </a:lnTo>
                <a:lnTo>
                  <a:pt x="61595" y="239014"/>
                </a:lnTo>
                <a:lnTo>
                  <a:pt x="70104" y="242824"/>
                </a:lnTo>
                <a:lnTo>
                  <a:pt x="79121" y="244856"/>
                </a:lnTo>
                <a:lnTo>
                  <a:pt x="83947" y="245364"/>
                </a:lnTo>
                <a:lnTo>
                  <a:pt x="92933" y="245269"/>
                </a:lnTo>
                <a:lnTo>
                  <a:pt x="105803" y="243351"/>
                </a:lnTo>
                <a:lnTo>
                  <a:pt x="117348" y="239014"/>
                </a:lnTo>
                <a:lnTo>
                  <a:pt x="129512" y="230852"/>
                </a:lnTo>
                <a:lnTo>
                  <a:pt x="138175" y="221234"/>
                </a:lnTo>
                <a:lnTo>
                  <a:pt x="146857" y="205827"/>
                </a:lnTo>
                <a:lnTo>
                  <a:pt x="151257" y="193167"/>
                </a:lnTo>
                <a:lnTo>
                  <a:pt x="153627" y="182167"/>
                </a:lnTo>
                <a:lnTo>
                  <a:pt x="155178" y="169595"/>
                </a:lnTo>
                <a:lnTo>
                  <a:pt x="155702" y="156083"/>
                </a:lnTo>
                <a:lnTo>
                  <a:pt x="155522" y="148258"/>
                </a:lnTo>
                <a:lnTo>
                  <a:pt x="154407" y="135552"/>
                </a:lnTo>
                <a:lnTo>
                  <a:pt x="152273" y="123317"/>
                </a:lnTo>
                <a:lnTo>
                  <a:pt x="147056" y="107086"/>
                </a:lnTo>
                <a:lnTo>
                  <a:pt x="141224" y="96266"/>
                </a:lnTo>
                <a:lnTo>
                  <a:pt x="132070" y="85303"/>
                </a:lnTo>
                <a:lnTo>
                  <a:pt x="121793" y="77724"/>
                </a:lnTo>
                <a:lnTo>
                  <a:pt x="106200" y="72094"/>
                </a:lnTo>
                <a:lnTo>
                  <a:pt x="92583" y="70866"/>
                </a:lnTo>
                <a:lnTo>
                  <a:pt x="88011" y="70866"/>
                </a:lnTo>
                <a:lnTo>
                  <a:pt x="83566" y="71247"/>
                </a:lnTo>
                <a:lnTo>
                  <a:pt x="79375" y="72136"/>
                </a:lnTo>
                <a:lnTo>
                  <a:pt x="75311" y="72898"/>
                </a:lnTo>
                <a:lnTo>
                  <a:pt x="71247" y="74168"/>
                </a:lnTo>
                <a:lnTo>
                  <a:pt x="67310" y="75946"/>
                </a:lnTo>
                <a:lnTo>
                  <a:pt x="63373" y="77851"/>
                </a:lnTo>
                <a:lnTo>
                  <a:pt x="59436" y="80137"/>
                </a:lnTo>
                <a:lnTo>
                  <a:pt x="55499" y="82804"/>
                </a:lnTo>
                <a:lnTo>
                  <a:pt x="51562" y="85598"/>
                </a:lnTo>
                <a:lnTo>
                  <a:pt x="47625" y="89027"/>
                </a:lnTo>
                <a:lnTo>
                  <a:pt x="43688" y="92964"/>
                </a:lnTo>
                <a:lnTo>
                  <a:pt x="43688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5" y="0"/>
                </a:lnTo>
                <a:lnTo>
                  <a:pt x="8509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5458"/>
                </a:lnTo>
                <a:lnTo>
                  <a:pt x="889" y="2386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710933" y="1338834"/>
            <a:ext cx="118110" cy="174498"/>
          </a:xfrm>
          <a:custGeom>
            <a:avLst/>
            <a:gdLst/>
            <a:ahLst/>
            <a:cxnLst/>
            <a:rect l="l" t="t" r="r" b="b"/>
            <a:pathLst>
              <a:path w="118110" h="174498">
                <a:moveTo>
                  <a:pt x="50292" y="60960"/>
                </a:moveTo>
                <a:lnTo>
                  <a:pt x="47371" y="58800"/>
                </a:lnTo>
                <a:lnTo>
                  <a:pt x="43052" y="53975"/>
                </a:lnTo>
                <a:lnTo>
                  <a:pt x="41910" y="50926"/>
                </a:lnTo>
                <a:lnTo>
                  <a:pt x="41910" y="47370"/>
                </a:lnTo>
                <a:lnTo>
                  <a:pt x="42418" y="42925"/>
                </a:lnTo>
                <a:lnTo>
                  <a:pt x="44196" y="38862"/>
                </a:lnTo>
                <a:lnTo>
                  <a:pt x="47498" y="35560"/>
                </a:lnTo>
                <a:lnTo>
                  <a:pt x="51689" y="32892"/>
                </a:lnTo>
                <a:lnTo>
                  <a:pt x="54610" y="32130"/>
                </a:lnTo>
                <a:lnTo>
                  <a:pt x="57531" y="31241"/>
                </a:lnTo>
                <a:lnTo>
                  <a:pt x="60833" y="30861"/>
                </a:lnTo>
                <a:lnTo>
                  <a:pt x="70358" y="30861"/>
                </a:lnTo>
                <a:lnTo>
                  <a:pt x="75311" y="31495"/>
                </a:lnTo>
                <a:lnTo>
                  <a:pt x="79629" y="32765"/>
                </a:lnTo>
                <a:lnTo>
                  <a:pt x="83947" y="33908"/>
                </a:lnTo>
                <a:lnTo>
                  <a:pt x="87757" y="35178"/>
                </a:lnTo>
                <a:lnTo>
                  <a:pt x="91059" y="36575"/>
                </a:lnTo>
                <a:lnTo>
                  <a:pt x="94361" y="37973"/>
                </a:lnTo>
                <a:lnTo>
                  <a:pt x="97155" y="39242"/>
                </a:lnTo>
                <a:lnTo>
                  <a:pt x="101473" y="41782"/>
                </a:lnTo>
                <a:lnTo>
                  <a:pt x="104140" y="42290"/>
                </a:lnTo>
                <a:lnTo>
                  <a:pt x="107315" y="41275"/>
                </a:lnTo>
                <a:lnTo>
                  <a:pt x="108712" y="38226"/>
                </a:lnTo>
                <a:lnTo>
                  <a:pt x="109093" y="34670"/>
                </a:lnTo>
                <a:lnTo>
                  <a:pt x="109347" y="30225"/>
                </a:lnTo>
                <a:lnTo>
                  <a:pt x="109347" y="22225"/>
                </a:lnTo>
                <a:lnTo>
                  <a:pt x="108966" y="18668"/>
                </a:lnTo>
                <a:lnTo>
                  <a:pt x="108458" y="15875"/>
                </a:lnTo>
                <a:lnTo>
                  <a:pt x="107442" y="12826"/>
                </a:lnTo>
                <a:lnTo>
                  <a:pt x="105156" y="10160"/>
                </a:lnTo>
                <a:lnTo>
                  <a:pt x="102235" y="8254"/>
                </a:lnTo>
                <a:lnTo>
                  <a:pt x="99695" y="7112"/>
                </a:lnTo>
                <a:lnTo>
                  <a:pt x="97155" y="5841"/>
                </a:lnTo>
                <a:lnTo>
                  <a:pt x="93980" y="4699"/>
                </a:lnTo>
                <a:lnTo>
                  <a:pt x="90297" y="3682"/>
                </a:lnTo>
                <a:lnTo>
                  <a:pt x="86614" y="2666"/>
                </a:lnTo>
                <a:lnTo>
                  <a:pt x="82423" y="1777"/>
                </a:lnTo>
                <a:lnTo>
                  <a:pt x="77850" y="1015"/>
                </a:lnTo>
                <a:lnTo>
                  <a:pt x="73406" y="380"/>
                </a:lnTo>
                <a:lnTo>
                  <a:pt x="68580" y="0"/>
                </a:lnTo>
                <a:lnTo>
                  <a:pt x="62509" y="7"/>
                </a:lnTo>
                <a:lnTo>
                  <a:pt x="49376" y="1018"/>
                </a:lnTo>
                <a:lnTo>
                  <a:pt x="37465" y="3682"/>
                </a:lnTo>
                <a:lnTo>
                  <a:pt x="29718" y="6095"/>
                </a:lnTo>
                <a:lnTo>
                  <a:pt x="23114" y="9525"/>
                </a:lnTo>
                <a:lnTo>
                  <a:pt x="17652" y="13842"/>
                </a:lnTo>
                <a:lnTo>
                  <a:pt x="12192" y="18287"/>
                </a:lnTo>
                <a:lnTo>
                  <a:pt x="8000" y="23621"/>
                </a:lnTo>
                <a:lnTo>
                  <a:pt x="5207" y="29717"/>
                </a:lnTo>
                <a:lnTo>
                  <a:pt x="2286" y="35940"/>
                </a:lnTo>
                <a:lnTo>
                  <a:pt x="889" y="42799"/>
                </a:lnTo>
                <a:lnTo>
                  <a:pt x="889" y="57403"/>
                </a:lnTo>
                <a:lnTo>
                  <a:pt x="1905" y="63626"/>
                </a:lnTo>
                <a:lnTo>
                  <a:pt x="4064" y="68833"/>
                </a:lnTo>
                <a:lnTo>
                  <a:pt x="6223" y="74040"/>
                </a:lnTo>
                <a:lnTo>
                  <a:pt x="9017" y="78486"/>
                </a:lnTo>
                <a:lnTo>
                  <a:pt x="12573" y="82168"/>
                </a:lnTo>
                <a:lnTo>
                  <a:pt x="16129" y="85851"/>
                </a:lnTo>
                <a:lnTo>
                  <a:pt x="20066" y="89026"/>
                </a:lnTo>
                <a:lnTo>
                  <a:pt x="24511" y="91566"/>
                </a:lnTo>
                <a:lnTo>
                  <a:pt x="28956" y="94106"/>
                </a:lnTo>
                <a:lnTo>
                  <a:pt x="33527" y="96392"/>
                </a:lnTo>
                <a:lnTo>
                  <a:pt x="38226" y="98298"/>
                </a:lnTo>
                <a:lnTo>
                  <a:pt x="42925" y="100329"/>
                </a:lnTo>
                <a:lnTo>
                  <a:pt x="47498" y="102107"/>
                </a:lnTo>
                <a:lnTo>
                  <a:pt x="51943" y="103758"/>
                </a:lnTo>
                <a:lnTo>
                  <a:pt x="56388" y="105282"/>
                </a:lnTo>
                <a:lnTo>
                  <a:pt x="60325" y="107061"/>
                </a:lnTo>
                <a:lnTo>
                  <a:pt x="63881" y="108965"/>
                </a:lnTo>
                <a:lnTo>
                  <a:pt x="67437" y="110743"/>
                </a:lnTo>
                <a:lnTo>
                  <a:pt x="70231" y="112902"/>
                </a:lnTo>
                <a:lnTo>
                  <a:pt x="74549" y="117855"/>
                </a:lnTo>
                <a:lnTo>
                  <a:pt x="75565" y="120903"/>
                </a:lnTo>
                <a:lnTo>
                  <a:pt x="75565" y="127380"/>
                </a:lnTo>
                <a:lnTo>
                  <a:pt x="74930" y="130048"/>
                </a:lnTo>
                <a:lnTo>
                  <a:pt x="73787" y="132333"/>
                </a:lnTo>
                <a:lnTo>
                  <a:pt x="70993" y="136525"/>
                </a:lnTo>
                <a:lnTo>
                  <a:pt x="66421" y="139573"/>
                </a:lnTo>
                <a:lnTo>
                  <a:pt x="63754" y="140715"/>
                </a:lnTo>
                <a:lnTo>
                  <a:pt x="60706" y="141477"/>
                </a:lnTo>
                <a:lnTo>
                  <a:pt x="57658" y="142366"/>
                </a:lnTo>
                <a:lnTo>
                  <a:pt x="54229" y="142748"/>
                </a:lnTo>
                <a:lnTo>
                  <a:pt x="44069" y="142748"/>
                </a:lnTo>
                <a:lnTo>
                  <a:pt x="38481" y="141986"/>
                </a:lnTo>
                <a:lnTo>
                  <a:pt x="33527" y="140462"/>
                </a:lnTo>
                <a:lnTo>
                  <a:pt x="28575" y="138937"/>
                </a:lnTo>
                <a:lnTo>
                  <a:pt x="24257" y="137287"/>
                </a:lnTo>
                <a:lnTo>
                  <a:pt x="20574" y="135636"/>
                </a:lnTo>
                <a:lnTo>
                  <a:pt x="16891" y="133857"/>
                </a:lnTo>
                <a:lnTo>
                  <a:pt x="13843" y="132333"/>
                </a:lnTo>
                <a:lnTo>
                  <a:pt x="11302" y="130810"/>
                </a:lnTo>
                <a:lnTo>
                  <a:pt x="6985" y="128650"/>
                </a:lnTo>
                <a:lnTo>
                  <a:pt x="3810" y="128904"/>
                </a:lnTo>
                <a:lnTo>
                  <a:pt x="1397" y="131699"/>
                </a:lnTo>
                <a:lnTo>
                  <a:pt x="508" y="134492"/>
                </a:lnTo>
                <a:lnTo>
                  <a:pt x="126" y="138556"/>
                </a:lnTo>
                <a:lnTo>
                  <a:pt x="0" y="149732"/>
                </a:lnTo>
                <a:lnTo>
                  <a:pt x="381" y="153542"/>
                </a:lnTo>
                <a:lnTo>
                  <a:pt x="1016" y="156210"/>
                </a:lnTo>
                <a:lnTo>
                  <a:pt x="1650" y="158750"/>
                </a:lnTo>
                <a:lnTo>
                  <a:pt x="3937" y="161925"/>
                </a:lnTo>
                <a:lnTo>
                  <a:pt x="7239" y="164337"/>
                </a:lnTo>
                <a:lnTo>
                  <a:pt x="10033" y="165735"/>
                </a:lnTo>
                <a:lnTo>
                  <a:pt x="12826" y="167131"/>
                </a:lnTo>
                <a:lnTo>
                  <a:pt x="16256" y="168528"/>
                </a:lnTo>
                <a:lnTo>
                  <a:pt x="20447" y="169799"/>
                </a:lnTo>
                <a:lnTo>
                  <a:pt x="24638" y="171195"/>
                </a:lnTo>
                <a:lnTo>
                  <a:pt x="29337" y="172338"/>
                </a:lnTo>
                <a:lnTo>
                  <a:pt x="34544" y="173100"/>
                </a:lnTo>
                <a:lnTo>
                  <a:pt x="39877" y="173989"/>
                </a:lnTo>
                <a:lnTo>
                  <a:pt x="45339" y="174498"/>
                </a:lnTo>
                <a:lnTo>
                  <a:pt x="52758" y="174487"/>
                </a:lnTo>
                <a:lnTo>
                  <a:pt x="65729" y="173543"/>
                </a:lnTo>
                <a:lnTo>
                  <a:pt x="77850" y="171068"/>
                </a:lnTo>
                <a:lnTo>
                  <a:pt x="85979" y="168782"/>
                </a:lnTo>
                <a:lnTo>
                  <a:pt x="93091" y="165480"/>
                </a:lnTo>
                <a:lnTo>
                  <a:pt x="99187" y="160908"/>
                </a:lnTo>
                <a:lnTo>
                  <a:pt x="105156" y="156463"/>
                </a:lnTo>
                <a:lnTo>
                  <a:pt x="109855" y="150875"/>
                </a:lnTo>
                <a:lnTo>
                  <a:pt x="113157" y="144144"/>
                </a:lnTo>
                <a:lnTo>
                  <a:pt x="116459" y="137413"/>
                </a:lnTo>
                <a:lnTo>
                  <a:pt x="118110" y="129666"/>
                </a:lnTo>
                <a:lnTo>
                  <a:pt x="118110" y="113791"/>
                </a:lnTo>
                <a:lnTo>
                  <a:pt x="116967" y="107695"/>
                </a:lnTo>
                <a:lnTo>
                  <a:pt x="114808" y="102615"/>
                </a:lnTo>
                <a:lnTo>
                  <a:pt x="112522" y="97408"/>
                </a:lnTo>
                <a:lnTo>
                  <a:pt x="109727" y="92963"/>
                </a:lnTo>
                <a:lnTo>
                  <a:pt x="106045" y="89280"/>
                </a:lnTo>
                <a:lnTo>
                  <a:pt x="102489" y="85598"/>
                </a:lnTo>
                <a:lnTo>
                  <a:pt x="98425" y="82550"/>
                </a:lnTo>
                <a:lnTo>
                  <a:pt x="93852" y="80010"/>
                </a:lnTo>
                <a:lnTo>
                  <a:pt x="89281" y="77469"/>
                </a:lnTo>
                <a:lnTo>
                  <a:pt x="84709" y="75183"/>
                </a:lnTo>
                <a:lnTo>
                  <a:pt x="80010" y="73278"/>
                </a:lnTo>
                <a:lnTo>
                  <a:pt x="75311" y="71374"/>
                </a:lnTo>
                <a:lnTo>
                  <a:pt x="70739" y="69595"/>
                </a:lnTo>
                <a:lnTo>
                  <a:pt x="66167" y="67944"/>
                </a:lnTo>
                <a:lnTo>
                  <a:pt x="61595" y="66420"/>
                </a:lnTo>
                <a:lnTo>
                  <a:pt x="57531" y="64642"/>
                </a:lnTo>
                <a:lnTo>
                  <a:pt x="53848" y="62737"/>
                </a:lnTo>
                <a:lnTo>
                  <a:pt x="50292" y="60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819521" y="1342389"/>
            <a:ext cx="37211" cy="167767"/>
          </a:xfrm>
          <a:custGeom>
            <a:avLst/>
            <a:gdLst/>
            <a:ahLst/>
            <a:cxnLst/>
            <a:rect l="l" t="t" r="r" b="b"/>
            <a:pathLst>
              <a:path w="37211" h="167767">
                <a:moveTo>
                  <a:pt x="2539" y="165354"/>
                </a:moveTo>
                <a:lnTo>
                  <a:pt x="5206" y="166877"/>
                </a:lnTo>
                <a:lnTo>
                  <a:pt x="10032" y="167767"/>
                </a:lnTo>
                <a:lnTo>
                  <a:pt x="27431" y="167767"/>
                </a:lnTo>
                <a:lnTo>
                  <a:pt x="29971" y="167386"/>
                </a:lnTo>
                <a:lnTo>
                  <a:pt x="32512" y="166877"/>
                </a:lnTo>
                <a:lnTo>
                  <a:pt x="36575" y="164464"/>
                </a:lnTo>
                <a:lnTo>
                  <a:pt x="37211" y="161544"/>
                </a:lnTo>
                <a:lnTo>
                  <a:pt x="37182" y="54780"/>
                </a:lnTo>
                <a:lnTo>
                  <a:pt x="36085" y="41466"/>
                </a:lnTo>
                <a:lnTo>
                  <a:pt x="33400" y="29972"/>
                </a:lnTo>
                <a:lnTo>
                  <a:pt x="30861" y="22225"/>
                </a:lnTo>
                <a:lnTo>
                  <a:pt x="26796" y="15875"/>
                </a:lnTo>
                <a:lnTo>
                  <a:pt x="21208" y="10922"/>
                </a:lnTo>
                <a:lnTo>
                  <a:pt x="15620" y="6096"/>
                </a:lnTo>
                <a:lnTo>
                  <a:pt x="8636" y="2412"/>
                </a:lnTo>
                <a:lnTo>
                  <a:pt x="0" y="0"/>
                </a:lnTo>
                <a:lnTo>
                  <a:pt x="1142" y="149225"/>
                </a:lnTo>
                <a:lnTo>
                  <a:pt x="1142" y="161544"/>
                </a:lnTo>
                <a:lnTo>
                  <a:pt x="2539" y="1653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435346" y="1338834"/>
            <a:ext cx="245999" cy="171323"/>
          </a:xfrm>
          <a:custGeom>
            <a:avLst/>
            <a:gdLst/>
            <a:ahLst/>
            <a:cxnLst/>
            <a:rect l="l" t="t" r="r" b="b"/>
            <a:pathLst>
              <a:path w="245999" h="171323">
                <a:moveTo>
                  <a:pt x="144779" y="61721"/>
                </a:moveTo>
                <a:lnTo>
                  <a:pt x="151002" y="53975"/>
                </a:lnTo>
                <a:lnTo>
                  <a:pt x="156844" y="48132"/>
                </a:lnTo>
                <a:lnTo>
                  <a:pt x="162178" y="44068"/>
                </a:lnTo>
                <a:lnTo>
                  <a:pt x="167386" y="40004"/>
                </a:lnTo>
                <a:lnTo>
                  <a:pt x="172719" y="37973"/>
                </a:lnTo>
                <a:lnTo>
                  <a:pt x="182244" y="37973"/>
                </a:lnTo>
                <a:lnTo>
                  <a:pt x="185800" y="38862"/>
                </a:lnTo>
                <a:lnTo>
                  <a:pt x="188975" y="40512"/>
                </a:lnTo>
                <a:lnTo>
                  <a:pt x="192024" y="42163"/>
                </a:lnTo>
                <a:lnTo>
                  <a:pt x="194563" y="44576"/>
                </a:lnTo>
                <a:lnTo>
                  <a:pt x="196595" y="47625"/>
                </a:lnTo>
                <a:lnTo>
                  <a:pt x="198627" y="50673"/>
                </a:lnTo>
                <a:lnTo>
                  <a:pt x="200025" y="54355"/>
                </a:lnTo>
                <a:lnTo>
                  <a:pt x="201040" y="58674"/>
                </a:lnTo>
                <a:lnTo>
                  <a:pt x="202056" y="62864"/>
                </a:lnTo>
                <a:lnTo>
                  <a:pt x="202564" y="67690"/>
                </a:lnTo>
                <a:lnTo>
                  <a:pt x="202564" y="165735"/>
                </a:lnTo>
                <a:lnTo>
                  <a:pt x="204088" y="168528"/>
                </a:lnTo>
                <a:lnTo>
                  <a:pt x="207009" y="169799"/>
                </a:lnTo>
                <a:lnTo>
                  <a:pt x="210819" y="170814"/>
                </a:lnTo>
                <a:lnTo>
                  <a:pt x="213613" y="171068"/>
                </a:lnTo>
                <a:lnTo>
                  <a:pt x="216407" y="171323"/>
                </a:lnTo>
                <a:lnTo>
                  <a:pt x="232155" y="171323"/>
                </a:lnTo>
                <a:lnTo>
                  <a:pt x="234950" y="171068"/>
                </a:lnTo>
                <a:lnTo>
                  <a:pt x="237743" y="170814"/>
                </a:lnTo>
                <a:lnTo>
                  <a:pt x="241553" y="169799"/>
                </a:lnTo>
                <a:lnTo>
                  <a:pt x="244982" y="167639"/>
                </a:lnTo>
                <a:lnTo>
                  <a:pt x="245999" y="164591"/>
                </a:lnTo>
                <a:lnTo>
                  <a:pt x="245999" y="65531"/>
                </a:lnTo>
                <a:lnTo>
                  <a:pt x="245331" y="52555"/>
                </a:lnTo>
                <a:lnTo>
                  <a:pt x="243331" y="40258"/>
                </a:lnTo>
                <a:lnTo>
                  <a:pt x="241426" y="32257"/>
                </a:lnTo>
                <a:lnTo>
                  <a:pt x="238378" y="25273"/>
                </a:lnTo>
                <a:lnTo>
                  <a:pt x="234061" y="19303"/>
                </a:lnTo>
                <a:lnTo>
                  <a:pt x="229615" y="13462"/>
                </a:lnTo>
                <a:lnTo>
                  <a:pt x="224027" y="8636"/>
                </a:lnTo>
                <a:lnTo>
                  <a:pt x="216915" y="5206"/>
                </a:lnTo>
                <a:lnTo>
                  <a:pt x="204568" y="1206"/>
                </a:lnTo>
                <a:lnTo>
                  <a:pt x="190880" y="0"/>
                </a:lnTo>
                <a:lnTo>
                  <a:pt x="186436" y="0"/>
                </a:lnTo>
                <a:lnTo>
                  <a:pt x="177673" y="1650"/>
                </a:lnTo>
                <a:lnTo>
                  <a:pt x="169037" y="4444"/>
                </a:lnTo>
                <a:lnTo>
                  <a:pt x="160274" y="9016"/>
                </a:lnTo>
                <a:lnTo>
                  <a:pt x="151511" y="15493"/>
                </a:lnTo>
                <a:lnTo>
                  <a:pt x="142493" y="23367"/>
                </a:lnTo>
                <a:lnTo>
                  <a:pt x="137794" y="28320"/>
                </a:lnTo>
                <a:lnTo>
                  <a:pt x="135889" y="24002"/>
                </a:lnTo>
                <a:lnTo>
                  <a:pt x="133476" y="20192"/>
                </a:lnTo>
                <a:lnTo>
                  <a:pt x="130555" y="16637"/>
                </a:lnTo>
                <a:lnTo>
                  <a:pt x="127634" y="13207"/>
                </a:lnTo>
                <a:lnTo>
                  <a:pt x="124205" y="10287"/>
                </a:lnTo>
                <a:lnTo>
                  <a:pt x="120268" y="7746"/>
                </a:lnTo>
                <a:lnTo>
                  <a:pt x="116331" y="5206"/>
                </a:lnTo>
                <a:lnTo>
                  <a:pt x="111759" y="3301"/>
                </a:lnTo>
                <a:lnTo>
                  <a:pt x="106679" y="2031"/>
                </a:lnTo>
                <a:lnTo>
                  <a:pt x="101600" y="635"/>
                </a:lnTo>
                <a:lnTo>
                  <a:pt x="95884" y="0"/>
                </a:lnTo>
                <a:lnTo>
                  <a:pt x="87353" y="42"/>
                </a:lnTo>
                <a:lnTo>
                  <a:pt x="74866" y="2014"/>
                </a:lnTo>
                <a:lnTo>
                  <a:pt x="62864" y="6985"/>
                </a:lnTo>
                <a:lnTo>
                  <a:pt x="57018" y="10504"/>
                </a:lnTo>
                <a:lnTo>
                  <a:pt x="47178" y="18117"/>
                </a:lnTo>
                <a:lnTo>
                  <a:pt x="37337" y="27812"/>
                </a:lnTo>
                <a:lnTo>
                  <a:pt x="37337" y="9905"/>
                </a:lnTo>
                <a:lnTo>
                  <a:pt x="33527" y="4699"/>
                </a:lnTo>
                <a:lnTo>
                  <a:pt x="25526" y="3175"/>
                </a:lnTo>
                <a:lnTo>
                  <a:pt x="22478" y="2920"/>
                </a:lnTo>
                <a:lnTo>
                  <a:pt x="15112" y="2920"/>
                </a:lnTo>
                <a:lnTo>
                  <a:pt x="7492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7" y="168528"/>
                </a:lnTo>
                <a:lnTo>
                  <a:pt x="4571" y="169799"/>
                </a:lnTo>
                <a:lnTo>
                  <a:pt x="8508" y="170814"/>
                </a:lnTo>
                <a:lnTo>
                  <a:pt x="11302" y="171068"/>
                </a:lnTo>
                <a:lnTo>
                  <a:pt x="14096" y="171323"/>
                </a:lnTo>
                <a:lnTo>
                  <a:pt x="29717" y="171323"/>
                </a:lnTo>
                <a:lnTo>
                  <a:pt x="32384" y="171068"/>
                </a:lnTo>
                <a:lnTo>
                  <a:pt x="35178" y="170814"/>
                </a:lnTo>
                <a:lnTo>
                  <a:pt x="39115" y="169799"/>
                </a:lnTo>
                <a:lnTo>
                  <a:pt x="42671" y="167639"/>
                </a:lnTo>
                <a:lnTo>
                  <a:pt x="43687" y="164591"/>
                </a:lnTo>
                <a:lnTo>
                  <a:pt x="43687" y="61721"/>
                </a:lnTo>
                <a:lnTo>
                  <a:pt x="49783" y="53975"/>
                </a:lnTo>
                <a:lnTo>
                  <a:pt x="55499" y="48132"/>
                </a:lnTo>
                <a:lnTo>
                  <a:pt x="60832" y="44068"/>
                </a:lnTo>
                <a:lnTo>
                  <a:pt x="66166" y="40004"/>
                </a:lnTo>
                <a:lnTo>
                  <a:pt x="71500" y="37973"/>
                </a:lnTo>
                <a:lnTo>
                  <a:pt x="81025" y="37973"/>
                </a:lnTo>
                <a:lnTo>
                  <a:pt x="84581" y="38862"/>
                </a:lnTo>
                <a:lnTo>
                  <a:pt x="87756" y="40512"/>
                </a:lnTo>
                <a:lnTo>
                  <a:pt x="90931" y="42163"/>
                </a:lnTo>
                <a:lnTo>
                  <a:pt x="93471" y="44576"/>
                </a:lnTo>
                <a:lnTo>
                  <a:pt x="95376" y="47625"/>
                </a:lnTo>
                <a:lnTo>
                  <a:pt x="97281" y="50673"/>
                </a:lnTo>
                <a:lnTo>
                  <a:pt x="98805" y="54355"/>
                </a:lnTo>
                <a:lnTo>
                  <a:pt x="99821" y="58674"/>
                </a:lnTo>
                <a:lnTo>
                  <a:pt x="100837" y="62864"/>
                </a:lnTo>
                <a:lnTo>
                  <a:pt x="101218" y="67690"/>
                </a:lnTo>
                <a:lnTo>
                  <a:pt x="101218" y="165735"/>
                </a:lnTo>
                <a:lnTo>
                  <a:pt x="102996" y="168528"/>
                </a:lnTo>
                <a:lnTo>
                  <a:pt x="105917" y="169799"/>
                </a:lnTo>
                <a:lnTo>
                  <a:pt x="109727" y="170814"/>
                </a:lnTo>
                <a:lnTo>
                  <a:pt x="112521" y="171068"/>
                </a:lnTo>
                <a:lnTo>
                  <a:pt x="115315" y="171323"/>
                </a:lnTo>
                <a:lnTo>
                  <a:pt x="130809" y="171323"/>
                </a:lnTo>
                <a:lnTo>
                  <a:pt x="133476" y="171068"/>
                </a:lnTo>
                <a:lnTo>
                  <a:pt x="136270" y="170814"/>
                </a:lnTo>
                <a:lnTo>
                  <a:pt x="140207" y="169799"/>
                </a:lnTo>
                <a:lnTo>
                  <a:pt x="143763" y="167639"/>
                </a:lnTo>
                <a:lnTo>
                  <a:pt x="144779" y="164591"/>
                </a:lnTo>
                <a:lnTo>
                  <a:pt x="144779" y="617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023485" y="1283842"/>
            <a:ext cx="175132" cy="226314"/>
          </a:xfrm>
          <a:custGeom>
            <a:avLst/>
            <a:gdLst/>
            <a:ahLst/>
            <a:cxnLst/>
            <a:rect l="l" t="t" r="r" b="b"/>
            <a:pathLst>
              <a:path w="175132" h="226314">
                <a:moveTo>
                  <a:pt x="130555" y="4191"/>
                </a:moveTo>
                <a:lnTo>
                  <a:pt x="129412" y="7366"/>
                </a:lnTo>
                <a:lnTo>
                  <a:pt x="129412" y="89662"/>
                </a:lnTo>
                <a:lnTo>
                  <a:pt x="45592" y="89662"/>
                </a:lnTo>
                <a:lnTo>
                  <a:pt x="45592" y="6223"/>
                </a:lnTo>
                <a:lnTo>
                  <a:pt x="43814" y="3302"/>
                </a:lnTo>
                <a:lnTo>
                  <a:pt x="40893" y="1905"/>
                </a:lnTo>
                <a:lnTo>
                  <a:pt x="36829" y="889"/>
                </a:lnTo>
                <a:lnTo>
                  <a:pt x="33909" y="635"/>
                </a:lnTo>
                <a:lnTo>
                  <a:pt x="30987" y="254"/>
                </a:lnTo>
                <a:lnTo>
                  <a:pt x="27304" y="0"/>
                </a:lnTo>
                <a:lnTo>
                  <a:pt x="18414" y="0"/>
                </a:lnTo>
                <a:lnTo>
                  <a:pt x="14731" y="254"/>
                </a:lnTo>
                <a:lnTo>
                  <a:pt x="11811" y="635"/>
                </a:lnTo>
                <a:lnTo>
                  <a:pt x="8889" y="889"/>
                </a:lnTo>
                <a:lnTo>
                  <a:pt x="4825" y="1905"/>
                </a:lnTo>
                <a:lnTo>
                  <a:pt x="1015" y="4191"/>
                </a:lnTo>
                <a:lnTo>
                  <a:pt x="0" y="7366"/>
                </a:lnTo>
                <a:lnTo>
                  <a:pt x="0" y="220345"/>
                </a:lnTo>
                <a:lnTo>
                  <a:pt x="1777" y="223266"/>
                </a:lnTo>
                <a:lnTo>
                  <a:pt x="4825" y="224536"/>
                </a:lnTo>
                <a:lnTo>
                  <a:pt x="8889" y="225679"/>
                </a:lnTo>
                <a:lnTo>
                  <a:pt x="11811" y="225933"/>
                </a:lnTo>
                <a:lnTo>
                  <a:pt x="14731" y="226314"/>
                </a:lnTo>
                <a:lnTo>
                  <a:pt x="30987" y="226314"/>
                </a:lnTo>
                <a:lnTo>
                  <a:pt x="33909" y="225933"/>
                </a:lnTo>
                <a:lnTo>
                  <a:pt x="36829" y="225679"/>
                </a:lnTo>
                <a:lnTo>
                  <a:pt x="40893" y="224536"/>
                </a:lnTo>
                <a:lnTo>
                  <a:pt x="44450" y="222377"/>
                </a:lnTo>
                <a:lnTo>
                  <a:pt x="45592" y="219202"/>
                </a:lnTo>
                <a:lnTo>
                  <a:pt x="45592" y="128524"/>
                </a:lnTo>
                <a:lnTo>
                  <a:pt x="129412" y="128524"/>
                </a:lnTo>
                <a:lnTo>
                  <a:pt x="129412" y="220345"/>
                </a:lnTo>
                <a:lnTo>
                  <a:pt x="131317" y="223266"/>
                </a:lnTo>
                <a:lnTo>
                  <a:pt x="134238" y="224536"/>
                </a:lnTo>
                <a:lnTo>
                  <a:pt x="138175" y="225679"/>
                </a:lnTo>
                <a:lnTo>
                  <a:pt x="141224" y="225933"/>
                </a:lnTo>
                <a:lnTo>
                  <a:pt x="144144" y="226314"/>
                </a:lnTo>
                <a:lnTo>
                  <a:pt x="160400" y="226314"/>
                </a:lnTo>
                <a:lnTo>
                  <a:pt x="163322" y="225933"/>
                </a:lnTo>
                <a:lnTo>
                  <a:pt x="166115" y="225679"/>
                </a:lnTo>
                <a:lnTo>
                  <a:pt x="170179" y="224536"/>
                </a:lnTo>
                <a:lnTo>
                  <a:pt x="173989" y="222377"/>
                </a:lnTo>
                <a:lnTo>
                  <a:pt x="175132" y="219202"/>
                </a:lnTo>
                <a:lnTo>
                  <a:pt x="175132" y="6223"/>
                </a:lnTo>
                <a:lnTo>
                  <a:pt x="173227" y="3302"/>
                </a:lnTo>
                <a:lnTo>
                  <a:pt x="170179" y="1905"/>
                </a:lnTo>
                <a:lnTo>
                  <a:pt x="166115" y="889"/>
                </a:lnTo>
                <a:lnTo>
                  <a:pt x="163322" y="635"/>
                </a:lnTo>
                <a:lnTo>
                  <a:pt x="160400" y="254"/>
                </a:lnTo>
                <a:lnTo>
                  <a:pt x="156717" y="0"/>
                </a:lnTo>
                <a:lnTo>
                  <a:pt x="147827" y="0"/>
                </a:lnTo>
                <a:lnTo>
                  <a:pt x="144144" y="254"/>
                </a:lnTo>
                <a:lnTo>
                  <a:pt x="141224" y="635"/>
                </a:lnTo>
                <a:lnTo>
                  <a:pt x="138175" y="889"/>
                </a:lnTo>
                <a:lnTo>
                  <a:pt x="134238" y="1905"/>
                </a:lnTo>
                <a:lnTo>
                  <a:pt x="130555" y="4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260342" y="1338834"/>
            <a:ext cx="99313" cy="171323"/>
          </a:xfrm>
          <a:custGeom>
            <a:avLst/>
            <a:gdLst/>
            <a:ahLst/>
            <a:cxnLst/>
            <a:rect l="l" t="t" r="r" b="b"/>
            <a:pathLst>
              <a:path w="99313" h="171323">
                <a:moveTo>
                  <a:pt x="37337" y="9905"/>
                </a:moveTo>
                <a:lnTo>
                  <a:pt x="33528" y="4699"/>
                </a:lnTo>
                <a:lnTo>
                  <a:pt x="25527" y="3175"/>
                </a:lnTo>
                <a:lnTo>
                  <a:pt x="22479" y="2920"/>
                </a:lnTo>
                <a:lnTo>
                  <a:pt x="15112" y="2920"/>
                </a:lnTo>
                <a:lnTo>
                  <a:pt x="7493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8" y="168528"/>
                </a:lnTo>
                <a:lnTo>
                  <a:pt x="4572" y="169799"/>
                </a:lnTo>
                <a:lnTo>
                  <a:pt x="8509" y="170814"/>
                </a:lnTo>
                <a:lnTo>
                  <a:pt x="11303" y="171068"/>
                </a:lnTo>
                <a:lnTo>
                  <a:pt x="14097" y="171323"/>
                </a:lnTo>
                <a:lnTo>
                  <a:pt x="29718" y="171323"/>
                </a:lnTo>
                <a:lnTo>
                  <a:pt x="32385" y="171068"/>
                </a:lnTo>
                <a:lnTo>
                  <a:pt x="35179" y="170814"/>
                </a:lnTo>
                <a:lnTo>
                  <a:pt x="39116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8199"/>
                </a:lnTo>
                <a:lnTo>
                  <a:pt x="46990" y="63118"/>
                </a:lnTo>
                <a:lnTo>
                  <a:pt x="50037" y="58800"/>
                </a:lnTo>
                <a:lnTo>
                  <a:pt x="52832" y="55371"/>
                </a:lnTo>
                <a:lnTo>
                  <a:pt x="55625" y="51815"/>
                </a:lnTo>
                <a:lnTo>
                  <a:pt x="58420" y="49149"/>
                </a:lnTo>
                <a:lnTo>
                  <a:pt x="63500" y="44957"/>
                </a:lnTo>
                <a:lnTo>
                  <a:pt x="66040" y="43433"/>
                </a:lnTo>
                <a:lnTo>
                  <a:pt x="70993" y="41401"/>
                </a:lnTo>
                <a:lnTo>
                  <a:pt x="75819" y="40893"/>
                </a:lnTo>
                <a:lnTo>
                  <a:pt x="79756" y="41148"/>
                </a:lnTo>
                <a:lnTo>
                  <a:pt x="83185" y="41910"/>
                </a:lnTo>
                <a:lnTo>
                  <a:pt x="86233" y="42799"/>
                </a:lnTo>
                <a:lnTo>
                  <a:pt x="90170" y="44195"/>
                </a:lnTo>
                <a:lnTo>
                  <a:pt x="93345" y="44703"/>
                </a:lnTo>
                <a:lnTo>
                  <a:pt x="96138" y="43941"/>
                </a:lnTo>
                <a:lnTo>
                  <a:pt x="97917" y="40766"/>
                </a:lnTo>
                <a:lnTo>
                  <a:pt x="98806" y="37211"/>
                </a:lnTo>
                <a:lnTo>
                  <a:pt x="99060" y="34543"/>
                </a:lnTo>
                <a:lnTo>
                  <a:pt x="99313" y="31876"/>
                </a:lnTo>
                <a:lnTo>
                  <a:pt x="99313" y="16890"/>
                </a:lnTo>
                <a:lnTo>
                  <a:pt x="99060" y="11937"/>
                </a:lnTo>
                <a:lnTo>
                  <a:pt x="98679" y="9016"/>
                </a:lnTo>
                <a:lnTo>
                  <a:pt x="97662" y="5461"/>
                </a:lnTo>
                <a:lnTo>
                  <a:pt x="94869" y="3048"/>
                </a:lnTo>
                <a:lnTo>
                  <a:pt x="92075" y="2031"/>
                </a:lnTo>
                <a:lnTo>
                  <a:pt x="88646" y="1142"/>
                </a:lnTo>
                <a:lnTo>
                  <a:pt x="84962" y="507"/>
                </a:lnTo>
                <a:lnTo>
                  <a:pt x="81534" y="126"/>
                </a:lnTo>
                <a:lnTo>
                  <a:pt x="75184" y="0"/>
                </a:lnTo>
                <a:lnTo>
                  <a:pt x="71882" y="507"/>
                </a:lnTo>
                <a:lnTo>
                  <a:pt x="68707" y="1269"/>
                </a:lnTo>
                <a:lnTo>
                  <a:pt x="65405" y="2158"/>
                </a:lnTo>
                <a:lnTo>
                  <a:pt x="62230" y="3682"/>
                </a:lnTo>
                <a:lnTo>
                  <a:pt x="58928" y="5968"/>
                </a:lnTo>
                <a:lnTo>
                  <a:pt x="55753" y="8127"/>
                </a:lnTo>
                <a:lnTo>
                  <a:pt x="52324" y="11049"/>
                </a:lnTo>
                <a:lnTo>
                  <a:pt x="48768" y="14858"/>
                </a:lnTo>
                <a:lnTo>
                  <a:pt x="45212" y="18668"/>
                </a:lnTo>
                <a:lnTo>
                  <a:pt x="41402" y="23367"/>
                </a:lnTo>
                <a:lnTo>
                  <a:pt x="37337" y="29210"/>
                </a:lnTo>
                <a:lnTo>
                  <a:pt x="37337" y="9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133850" y="1338834"/>
            <a:ext cx="99313" cy="171323"/>
          </a:xfrm>
          <a:custGeom>
            <a:avLst/>
            <a:gdLst/>
            <a:ahLst/>
            <a:cxnLst/>
            <a:rect l="l" t="t" r="r" b="b"/>
            <a:pathLst>
              <a:path w="99313" h="171323">
                <a:moveTo>
                  <a:pt x="37337" y="9905"/>
                </a:moveTo>
                <a:lnTo>
                  <a:pt x="33527" y="4699"/>
                </a:lnTo>
                <a:lnTo>
                  <a:pt x="25526" y="3175"/>
                </a:lnTo>
                <a:lnTo>
                  <a:pt x="22478" y="2920"/>
                </a:lnTo>
                <a:lnTo>
                  <a:pt x="15112" y="2920"/>
                </a:lnTo>
                <a:lnTo>
                  <a:pt x="7492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7" y="168528"/>
                </a:lnTo>
                <a:lnTo>
                  <a:pt x="4572" y="169799"/>
                </a:lnTo>
                <a:lnTo>
                  <a:pt x="8509" y="170814"/>
                </a:lnTo>
                <a:lnTo>
                  <a:pt x="11302" y="171068"/>
                </a:lnTo>
                <a:lnTo>
                  <a:pt x="14097" y="171323"/>
                </a:lnTo>
                <a:lnTo>
                  <a:pt x="29717" y="171323"/>
                </a:lnTo>
                <a:lnTo>
                  <a:pt x="32385" y="171068"/>
                </a:lnTo>
                <a:lnTo>
                  <a:pt x="35178" y="170814"/>
                </a:lnTo>
                <a:lnTo>
                  <a:pt x="39115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8199"/>
                </a:lnTo>
                <a:lnTo>
                  <a:pt x="46989" y="63118"/>
                </a:lnTo>
                <a:lnTo>
                  <a:pt x="50037" y="58800"/>
                </a:lnTo>
                <a:lnTo>
                  <a:pt x="52832" y="55371"/>
                </a:lnTo>
                <a:lnTo>
                  <a:pt x="55625" y="51815"/>
                </a:lnTo>
                <a:lnTo>
                  <a:pt x="58420" y="49149"/>
                </a:lnTo>
                <a:lnTo>
                  <a:pt x="60960" y="46989"/>
                </a:lnTo>
                <a:lnTo>
                  <a:pt x="66039" y="43433"/>
                </a:lnTo>
                <a:lnTo>
                  <a:pt x="70992" y="41401"/>
                </a:lnTo>
                <a:lnTo>
                  <a:pt x="75819" y="40893"/>
                </a:lnTo>
                <a:lnTo>
                  <a:pt x="79755" y="41148"/>
                </a:lnTo>
                <a:lnTo>
                  <a:pt x="83185" y="41910"/>
                </a:lnTo>
                <a:lnTo>
                  <a:pt x="86233" y="42799"/>
                </a:lnTo>
                <a:lnTo>
                  <a:pt x="90170" y="44195"/>
                </a:lnTo>
                <a:lnTo>
                  <a:pt x="93345" y="44703"/>
                </a:lnTo>
                <a:lnTo>
                  <a:pt x="96138" y="43941"/>
                </a:lnTo>
                <a:lnTo>
                  <a:pt x="97916" y="40766"/>
                </a:lnTo>
                <a:lnTo>
                  <a:pt x="98805" y="37211"/>
                </a:lnTo>
                <a:lnTo>
                  <a:pt x="99060" y="34543"/>
                </a:lnTo>
                <a:lnTo>
                  <a:pt x="99313" y="31876"/>
                </a:lnTo>
                <a:lnTo>
                  <a:pt x="99313" y="16890"/>
                </a:lnTo>
                <a:lnTo>
                  <a:pt x="99060" y="11937"/>
                </a:lnTo>
                <a:lnTo>
                  <a:pt x="98678" y="9016"/>
                </a:lnTo>
                <a:lnTo>
                  <a:pt x="97662" y="5461"/>
                </a:lnTo>
                <a:lnTo>
                  <a:pt x="94869" y="3048"/>
                </a:lnTo>
                <a:lnTo>
                  <a:pt x="92075" y="2031"/>
                </a:lnTo>
                <a:lnTo>
                  <a:pt x="88646" y="1142"/>
                </a:lnTo>
                <a:lnTo>
                  <a:pt x="84962" y="507"/>
                </a:lnTo>
                <a:lnTo>
                  <a:pt x="81534" y="126"/>
                </a:lnTo>
                <a:lnTo>
                  <a:pt x="75184" y="0"/>
                </a:lnTo>
                <a:lnTo>
                  <a:pt x="71882" y="507"/>
                </a:lnTo>
                <a:lnTo>
                  <a:pt x="68707" y="1269"/>
                </a:lnTo>
                <a:lnTo>
                  <a:pt x="65404" y="2158"/>
                </a:lnTo>
                <a:lnTo>
                  <a:pt x="62229" y="3682"/>
                </a:lnTo>
                <a:lnTo>
                  <a:pt x="58927" y="5968"/>
                </a:lnTo>
                <a:lnTo>
                  <a:pt x="55752" y="8127"/>
                </a:lnTo>
                <a:lnTo>
                  <a:pt x="52324" y="11049"/>
                </a:lnTo>
                <a:lnTo>
                  <a:pt x="48767" y="14858"/>
                </a:lnTo>
                <a:lnTo>
                  <a:pt x="45212" y="18668"/>
                </a:lnTo>
                <a:lnTo>
                  <a:pt x="41401" y="23367"/>
                </a:lnTo>
                <a:lnTo>
                  <a:pt x="37337" y="29210"/>
                </a:lnTo>
                <a:lnTo>
                  <a:pt x="37337" y="9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643378" y="1338834"/>
            <a:ext cx="118110" cy="174498"/>
          </a:xfrm>
          <a:custGeom>
            <a:avLst/>
            <a:gdLst/>
            <a:ahLst/>
            <a:cxnLst/>
            <a:rect l="l" t="t" r="r" b="b"/>
            <a:pathLst>
              <a:path w="118110" h="174498">
                <a:moveTo>
                  <a:pt x="50292" y="60960"/>
                </a:moveTo>
                <a:lnTo>
                  <a:pt x="47371" y="58800"/>
                </a:lnTo>
                <a:lnTo>
                  <a:pt x="43053" y="53975"/>
                </a:lnTo>
                <a:lnTo>
                  <a:pt x="41910" y="50926"/>
                </a:lnTo>
                <a:lnTo>
                  <a:pt x="41910" y="47370"/>
                </a:lnTo>
                <a:lnTo>
                  <a:pt x="42418" y="42925"/>
                </a:lnTo>
                <a:lnTo>
                  <a:pt x="44196" y="38862"/>
                </a:lnTo>
                <a:lnTo>
                  <a:pt x="47498" y="35560"/>
                </a:lnTo>
                <a:lnTo>
                  <a:pt x="51689" y="32892"/>
                </a:lnTo>
                <a:lnTo>
                  <a:pt x="54610" y="32130"/>
                </a:lnTo>
                <a:lnTo>
                  <a:pt x="57531" y="31241"/>
                </a:lnTo>
                <a:lnTo>
                  <a:pt x="60833" y="30861"/>
                </a:lnTo>
                <a:lnTo>
                  <a:pt x="70358" y="30861"/>
                </a:lnTo>
                <a:lnTo>
                  <a:pt x="75311" y="31495"/>
                </a:lnTo>
                <a:lnTo>
                  <a:pt x="79629" y="32765"/>
                </a:lnTo>
                <a:lnTo>
                  <a:pt x="83947" y="33908"/>
                </a:lnTo>
                <a:lnTo>
                  <a:pt x="87757" y="35178"/>
                </a:lnTo>
                <a:lnTo>
                  <a:pt x="91059" y="36575"/>
                </a:lnTo>
                <a:lnTo>
                  <a:pt x="94361" y="37973"/>
                </a:lnTo>
                <a:lnTo>
                  <a:pt x="97155" y="39242"/>
                </a:lnTo>
                <a:lnTo>
                  <a:pt x="101473" y="41782"/>
                </a:lnTo>
                <a:lnTo>
                  <a:pt x="104140" y="42290"/>
                </a:lnTo>
                <a:lnTo>
                  <a:pt x="107315" y="41275"/>
                </a:lnTo>
                <a:lnTo>
                  <a:pt x="108712" y="38226"/>
                </a:lnTo>
                <a:lnTo>
                  <a:pt x="109093" y="34670"/>
                </a:lnTo>
                <a:lnTo>
                  <a:pt x="109347" y="30225"/>
                </a:lnTo>
                <a:lnTo>
                  <a:pt x="109347" y="22225"/>
                </a:lnTo>
                <a:lnTo>
                  <a:pt x="108966" y="18668"/>
                </a:lnTo>
                <a:lnTo>
                  <a:pt x="108331" y="14731"/>
                </a:lnTo>
                <a:lnTo>
                  <a:pt x="107061" y="11937"/>
                </a:lnTo>
                <a:lnTo>
                  <a:pt x="104013" y="9270"/>
                </a:lnTo>
                <a:lnTo>
                  <a:pt x="99695" y="7112"/>
                </a:lnTo>
                <a:lnTo>
                  <a:pt x="97155" y="5841"/>
                </a:lnTo>
                <a:lnTo>
                  <a:pt x="93980" y="4699"/>
                </a:lnTo>
                <a:lnTo>
                  <a:pt x="90297" y="3682"/>
                </a:lnTo>
                <a:lnTo>
                  <a:pt x="86614" y="2666"/>
                </a:lnTo>
                <a:lnTo>
                  <a:pt x="82423" y="1777"/>
                </a:lnTo>
                <a:lnTo>
                  <a:pt x="77851" y="1015"/>
                </a:lnTo>
                <a:lnTo>
                  <a:pt x="73406" y="380"/>
                </a:lnTo>
                <a:lnTo>
                  <a:pt x="68580" y="0"/>
                </a:lnTo>
                <a:lnTo>
                  <a:pt x="62509" y="7"/>
                </a:lnTo>
                <a:lnTo>
                  <a:pt x="49376" y="1018"/>
                </a:lnTo>
                <a:lnTo>
                  <a:pt x="37465" y="3682"/>
                </a:lnTo>
                <a:lnTo>
                  <a:pt x="29718" y="6095"/>
                </a:lnTo>
                <a:lnTo>
                  <a:pt x="23114" y="9525"/>
                </a:lnTo>
                <a:lnTo>
                  <a:pt x="17653" y="13842"/>
                </a:lnTo>
                <a:lnTo>
                  <a:pt x="12192" y="18287"/>
                </a:lnTo>
                <a:lnTo>
                  <a:pt x="8001" y="23621"/>
                </a:lnTo>
                <a:lnTo>
                  <a:pt x="5207" y="29717"/>
                </a:lnTo>
                <a:lnTo>
                  <a:pt x="2286" y="35940"/>
                </a:lnTo>
                <a:lnTo>
                  <a:pt x="889" y="42799"/>
                </a:lnTo>
                <a:lnTo>
                  <a:pt x="889" y="57403"/>
                </a:lnTo>
                <a:lnTo>
                  <a:pt x="1905" y="63626"/>
                </a:lnTo>
                <a:lnTo>
                  <a:pt x="4064" y="68833"/>
                </a:lnTo>
                <a:lnTo>
                  <a:pt x="6223" y="74040"/>
                </a:lnTo>
                <a:lnTo>
                  <a:pt x="9017" y="78486"/>
                </a:lnTo>
                <a:lnTo>
                  <a:pt x="12573" y="82168"/>
                </a:lnTo>
                <a:lnTo>
                  <a:pt x="16129" y="85851"/>
                </a:lnTo>
                <a:lnTo>
                  <a:pt x="20066" y="89026"/>
                </a:lnTo>
                <a:lnTo>
                  <a:pt x="24511" y="91566"/>
                </a:lnTo>
                <a:lnTo>
                  <a:pt x="28956" y="94106"/>
                </a:lnTo>
                <a:lnTo>
                  <a:pt x="33528" y="96392"/>
                </a:lnTo>
                <a:lnTo>
                  <a:pt x="38227" y="98298"/>
                </a:lnTo>
                <a:lnTo>
                  <a:pt x="42926" y="100329"/>
                </a:lnTo>
                <a:lnTo>
                  <a:pt x="47498" y="102107"/>
                </a:lnTo>
                <a:lnTo>
                  <a:pt x="51943" y="103758"/>
                </a:lnTo>
                <a:lnTo>
                  <a:pt x="56388" y="105282"/>
                </a:lnTo>
                <a:lnTo>
                  <a:pt x="60325" y="107061"/>
                </a:lnTo>
                <a:lnTo>
                  <a:pt x="63881" y="108965"/>
                </a:lnTo>
                <a:lnTo>
                  <a:pt x="67437" y="110743"/>
                </a:lnTo>
                <a:lnTo>
                  <a:pt x="70231" y="112902"/>
                </a:lnTo>
                <a:lnTo>
                  <a:pt x="74549" y="117855"/>
                </a:lnTo>
                <a:lnTo>
                  <a:pt x="75565" y="120903"/>
                </a:lnTo>
                <a:lnTo>
                  <a:pt x="75565" y="127380"/>
                </a:lnTo>
                <a:lnTo>
                  <a:pt x="74930" y="130048"/>
                </a:lnTo>
                <a:lnTo>
                  <a:pt x="73787" y="132333"/>
                </a:lnTo>
                <a:lnTo>
                  <a:pt x="70993" y="136525"/>
                </a:lnTo>
                <a:lnTo>
                  <a:pt x="66421" y="139573"/>
                </a:lnTo>
                <a:lnTo>
                  <a:pt x="63754" y="140715"/>
                </a:lnTo>
                <a:lnTo>
                  <a:pt x="60706" y="141477"/>
                </a:lnTo>
                <a:lnTo>
                  <a:pt x="57658" y="142366"/>
                </a:lnTo>
                <a:lnTo>
                  <a:pt x="54229" y="142748"/>
                </a:lnTo>
                <a:lnTo>
                  <a:pt x="44069" y="142748"/>
                </a:lnTo>
                <a:lnTo>
                  <a:pt x="38481" y="141986"/>
                </a:lnTo>
                <a:lnTo>
                  <a:pt x="33528" y="140462"/>
                </a:lnTo>
                <a:lnTo>
                  <a:pt x="28575" y="138937"/>
                </a:lnTo>
                <a:lnTo>
                  <a:pt x="24257" y="137287"/>
                </a:lnTo>
                <a:lnTo>
                  <a:pt x="20574" y="135636"/>
                </a:lnTo>
                <a:lnTo>
                  <a:pt x="16891" y="133857"/>
                </a:lnTo>
                <a:lnTo>
                  <a:pt x="13843" y="132333"/>
                </a:lnTo>
                <a:lnTo>
                  <a:pt x="11303" y="130810"/>
                </a:lnTo>
                <a:lnTo>
                  <a:pt x="6985" y="128650"/>
                </a:lnTo>
                <a:lnTo>
                  <a:pt x="3810" y="128904"/>
                </a:lnTo>
                <a:lnTo>
                  <a:pt x="1397" y="131699"/>
                </a:lnTo>
                <a:lnTo>
                  <a:pt x="508" y="134492"/>
                </a:lnTo>
                <a:lnTo>
                  <a:pt x="127" y="138556"/>
                </a:lnTo>
                <a:lnTo>
                  <a:pt x="0" y="141224"/>
                </a:lnTo>
                <a:lnTo>
                  <a:pt x="0" y="149732"/>
                </a:lnTo>
                <a:lnTo>
                  <a:pt x="381" y="153542"/>
                </a:lnTo>
                <a:lnTo>
                  <a:pt x="1016" y="156210"/>
                </a:lnTo>
                <a:lnTo>
                  <a:pt x="1651" y="158750"/>
                </a:lnTo>
                <a:lnTo>
                  <a:pt x="3937" y="161925"/>
                </a:lnTo>
                <a:lnTo>
                  <a:pt x="7239" y="164337"/>
                </a:lnTo>
                <a:lnTo>
                  <a:pt x="10033" y="165735"/>
                </a:lnTo>
                <a:lnTo>
                  <a:pt x="12827" y="167131"/>
                </a:lnTo>
                <a:lnTo>
                  <a:pt x="16256" y="168528"/>
                </a:lnTo>
                <a:lnTo>
                  <a:pt x="20447" y="169799"/>
                </a:lnTo>
                <a:lnTo>
                  <a:pt x="24638" y="171195"/>
                </a:lnTo>
                <a:lnTo>
                  <a:pt x="29337" y="172338"/>
                </a:lnTo>
                <a:lnTo>
                  <a:pt x="34544" y="173100"/>
                </a:lnTo>
                <a:lnTo>
                  <a:pt x="39878" y="173989"/>
                </a:lnTo>
                <a:lnTo>
                  <a:pt x="45339" y="174498"/>
                </a:lnTo>
                <a:lnTo>
                  <a:pt x="52758" y="174487"/>
                </a:lnTo>
                <a:lnTo>
                  <a:pt x="65729" y="173543"/>
                </a:lnTo>
                <a:lnTo>
                  <a:pt x="77851" y="171068"/>
                </a:lnTo>
                <a:lnTo>
                  <a:pt x="85979" y="168782"/>
                </a:lnTo>
                <a:lnTo>
                  <a:pt x="93091" y="165480"/>
                </a:lnTo>
                <a:lnTo>
                  <a:pt x="99187" y="160908"/>
                </a:lnTo>
                <a:lnTo>
                  <a:pt x="105156" y="156463"/>
                </a:lnTo>
                <a:lnTo>
                  <a:pt x="109855" y="150875"/>
                </a:lnTo>
                <a:lnTo>
                  <a:pt x="113157" y="144144"/>
                </a:lnTo>
                <a:lnTo>
                  <a:pt x="116459" y="137413"/>
                </a:lnTo>
                <a:lnTo>
                  <a:pt x="118110" y="129666"/>
                </a:lnTo>
                <a:lnTo>
                  <a:pt x="118110" y="113791"/>
                </a:lnTo>
                <a:lnTo>
                  <a:pt x="116967" y="107695"/>
                </a:lnTo>
                <a:lnTo>
                  <a:pt x="114808" y="102615"/>
                </a:lnTo>
                <a:lnTo>
                  <a:pt x="112522" y="97408"/>
                </a:lnTo>
                <a:lnTo>
                  <a:pt x="109728" y="92963"/>
                </a:lnTo>
                <a:lnTo>
                  <a:pt x="106045" y="89280"/>
                </a:lnTo>
                <a:lnTo>
                  <a:pt x="102489" y="85598"/>
                </a:lnTo>
                <a:lnTo>
                  <a:pt x="98425" y="82550"/>
                </a:lnTo>
                <a:lnTo>
                  <a:pt x="93853" y="80010"/>
                </a:lnTo>
                <a:lnTo>
                  <a:pt x="89281" y="77469"/>
                </a:lnTo>
                <a:lnTo>
                  <a:pt x="84709" y="75183"/>
                </a:lnTo>
                <a:lnTo>
                  <a:pt x="80010" y="73278"/>
                </a:lnTo>
                <a:lnTo>
                  <a:pt x="75311" y="71374"/>
                </a:lnTo>
                <a:lnTo>
                  <a:pt x="70739" y="69595"/>
                </a:lnTo>
                <a:lnTo>
                  <a:pt x="66167" y="67944"/>
                </a:lnTo>
                <a:lnTo>
                  <a:pt x="61595" y="66420"/>
                </a:lnTo>
                <a:lnTo>
                  <a:pt x="57531" y="64642"/>
                </a:lnTo>
                <a:lnTo>
                  <a:pt x="53848" y="62737"/>
                </a:lnTo>
                <a:lnTo>
                  <a:pt x="50292" y="60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776349" y="1342389"/>
            <a:ext cx="37211" cy="167767"/>
          </a:xfrm>
          <a:custGeom>
            <a:avLst/>
            <a:gdLst/>
            <a:ahLst/>
            <a:cxnLst/>
            <a:rect l="l" t="t" r="r" b="b"/>
            <a:pathLst>
              <a:path w="37211" h="167767">
                <a:moveTo>
                  <a:pt x="2539" y="165354"/>
                </a:moveTo>
                <a:lnTo>
                  <a:pt x="5206" y="166877"/>
                </a:lnTo>
                <a:lnTo>
                  <a:pt x="10032" y="167767"/>
                </a:lnTo>
                <a:lnTo>
                  <a:pt x="27431" y="167767"/>
                </a:lnTo>
                <a:lnTo>
                  <a:pt x="29971" y="167386"/>
                </a:lnTo>
                <a:lnTo>
                  <a:pt x="32512" y="166877"/>
                </a:lnTo>
                <a:lnTo>
                  <a:pt x="36575" y="164464"/>
                </a:lnTo>
                <a:lnTo>
                  <a:pt x="37211" y="161544"/>
                </a:lnTo>
                <a:lnTo>
                  <a:pt x="37182" y="54780"/>
                </a:lnTo>
                <a:lnTo>
                  <a:pt x="36085" y="41466"/>
                </a:lnTo>
                <a:lnTo>
                  <a:pt x="33400" y="29972"/>
                </a:lnTo>
                <a:lnTo>
                  <a:pt x="30861" y="22225"/>
                </a:lnTo>
                <a:lnTo>
                  <a:pt x="26796" y="15875"/>
                </a:lnTo>
                <a:lnTo>
                  <a:pt x="21208" y="10922"/>
                </a:lnTo>
                <a:lnTo>
                  <a:pt x="15620" y="6096"/>
                </a:lnTo>
                <a:lnTo>
                  <a:pt x="8636" y="2412"/>
                </a:lnTo>
                <a:lnTo>
                  <a:pt x="0" y="0"/>
                </a:lnTo>
                <a:lnTo>
                  <a:pt x="1143" y="149225"/>
                </a:lnTo>
                <a:lnTo>
                  <a:pt x="1143" y="161544"/>
                </a:lnTo>
                <a:lnTo>
                  <a:pt x="2539" y="1653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80122" y="1338834"/>
            <a:ext cx="116255" cy="171323"/>
          </a:xfrm>
          <a:custGeom>
            <a:avLst/>
            <a:gdLst/>
            <a:ahLst/>
            <a:cxnLst/>
            <a:rect l="l" t="t" r="r" b="b"/>
            <a:pathLst>
              <a:path w="116255" h="171323">
                <a:moveTo>
                  <a:pt x="37287" y="9905"/>
                </a:moveTo>
                <a:lnTo>
                  <a:pt x="33553" y="4699"/>
                </a:lnTo>
                <a:lnTo>
                  <a:pt x="25488" y="3175"/>
                </a:lnTo>
                <a:lnTo>
                  <a:pt x="22428" y="2920"/>
                </a:lnTo>
                <a:lnTo>
                  <a:pt x="15151" y="2920"/>
                </a:lnTo>
                <a:lnTo>
                  <a:pt x="7429" y="3682"/>
                </a:lnTo>
                <a:lnTo>
                  <a:pt x="876" y="6857"/>
                </a:lnTo>
                <a:lnTo>
                  <a:pt x="0" y="9905"/>
                </a:lnTo>
                <a:lnTo>
                  <a:pt x="0" y="165735"/>
                </a:lnTo>
                <a:lnTo>
                  <a:pt x="1739" y="168528"/>
                </a:lnTo>
                <a:lnTo>
                  <a:pt x="4597" y="169799"/>
                </a:lnTo>
                <a:lnTo>
                  <a:pt x="8496" y="170814"/>
                </a:lnTo>
                <a:lnTo>
                  <a:pt x="11277" y="171068"/>
                </a:lnTo>
                <a:lnTo>
                  <a:pt x="14046" y="171323"/>
                </a:lnTo>
                <a:lnTo>
                  <a:pt x="29654" y="171323"/>
                </a:lnTo>
                <a:lnTo>
                  <a:pt x="32423" y="171068"/>
                </a:lnTo>
                <a:lnTo>
                  <a:pt x="35204" y="170814"/>
                </a:lnTo>
                <a:lnTo>
                  <a:pt x="39103" y="169799"/>
                </a:lnTo>
                <a:lnTo>
                  <a:pt x="42659" y="167639"/>
                </a:lnTo>
                <a:lnTo>
                  <a:pt x="43700" y="164591"/>
                </a:lnTo>
                <a:lnTo>
                  <a:pt x="43700" y="61721"/>
                </a:lnTo>
                <a:lnTo>
                  <a:pt x="49822" y="53975"/>
                </a:lnTo>
                <a:lnTo>
                  <a:pt x="55549" y="48132"/>
                </a:lnTo>
                <a:lnTo>
                  <a:pt x="60858" y="44068"/>
                </a:lnTo>
                <a:lnTo>
                  <a:pt x="66179" y="40004"/>
                </a:lnTo>
                <a:lnTo>
                  <a:pt x="71500" y="37973"/>
                </a:lnTo>
                <a:lnTo>
                  <a:pt x="80975" y="37973"/>
                </a:lnTo>
                <a:lnTo>
                  <a:pt x="84620" y="38862"/>
                </a:lnTo>
                <a:lnTo>
                  <a:pt x="87731" y="40512"/>
                </a:lnTo>
                <a:lnTo>
                  <a:pt x="90855" y="42163"/>
                </a:lnTo>
                <a:lnTo>
                  <a:pt x="93395" y="44576"/>
                </a:lnTo>
                <a:lnTo>
                  <a:pt x="95364" y="47625"/>
                </a:lnTo>
                <a:lnTo>
                  <a:pt x="97332" y="50673"/>
                </a:lnTo>
                <a:lnTo>
                  <a:pt x="98806" y="54355"/>
                </a:lnTo>
                <a:lnTo>
                  <a:pt x="99783" y="58674"/>
                </a:lnTo>
                <a:lnTo>
                  <a:pt x="100774" y="62864"/>
                </a:lnTo>
                <a:lnTo>
                  <a:pt x="101257" y="67690"/>
                </a:lnTo>
                <a:lnTo>
                  <a:pt x="101257" y="165735"/>
                </a:lnTo>
                <a:lnTo>
                  <a:pt x="102997" y="168528"/>
                </a:lnTo>
                <a:lnTo>
                  <a:pt x="105854" y="169799"/>
                </a:lnTo>
                <a:lnTo>
                  <a:pt x="109753" y="170814"/>
                </a:lnTo>
                <a:lnTo>
                  <a:pt x="112534" y="171068"/>
                </a:lnTo>
                <a:lnTo>
                  <a:pt x="116255" y="5206"/>
                </a:lnTo>
                <a:lnTo>
                  <a:pt x="111721" y="3301"/>
                </a:lnTo>
                <a:lnTo>
                  <a:pt x="106641" y="2031"/>
                </a:lnTo>
                <a:lnTo>
                  <a:pt x="101549" y="635"/>
                </a:lnTo>
                <a:lnTo>
                  <a:pt x="95834" y="0"/>
                </a:lnTo>
                <a:lnTo>
                  <a:pt x="87340" y="40"/>
                </a:lnTo>
                <a:lnTo>
                  <a:pt x="74856" y="2008"/>
                </a:lnTo>
                <a:lnTo>
                  <a:pt x="62852" y="6985"/>
                </a:lnTo>
                <a:lnTo>
                  <a:pt x="56992" y="10516"/>
                </a:lnTo>
                <a:lnTo>
                  <a:pt x="47151" y="18125"/>
                </a:lnTo>
                <a:lnTo>
                  <a:pt x="37287" y="27812"/>
                </a:lnTo>
                <a:lnTo>
                  <a:pt x="37287" y="9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92657" y="1338834"/>
            <a:ext cx="133502" cy="171323"/>
          </a:xfrm>
          <a:custGeom>
            <a:avLst/>
            <a:gdLst/>
            <a:ahLst/>
            <a:cxnLst/>
            <a:rect l="l" t="t" r="r" b="b"/>
            <a:pathLst>
              <a:path w="133502" h="171323">
                <a:moveTo>
                  <a:pt x="32245" y="61721"/>
                </a:moveTo>
                <a:lnTo>
                  <a:pt x="38493" y="53975"/>
                </a:lnTo>
                <a:lnTo>
                  <a:pt x="44272" y="48132"/>
                </a:lnTo>
                <a:lnTo>
                  <a:pt x="49580" y="44068"/>
                </a:lnTo>
                <a:lnTo>
                  <a:pt x="54902" y="40004"/>
                </a:lnTo>
                <a:lnTo>
                  <a:pt x="60159" y="37973"/>
                </a:lnTo>
                <a:lnTo>
                  <a:pt x="69634" y="37973"/>
                </a:lnTo>
                <a:lnTo>
                  <a:pt x="73304" y="38862"/>
                </a:lnTo>
                <a:lnTo>
                  <a:pt x="76377" y="40512"/>
                </a:lnTo>
                <a:lnTo>
                  <a:pt x="79438" y="42163"/>
                </a:lnTo>
                <a:lnTo>
                  <a:pt x="81978" y="44576"/>
                </a:lnTo>
                <a:lnTo>
                  <a:pt x="83997" y="47625"/>
                </a:lnTo>
                <a:lnTo>
                  <a:pt x="86029" y="50673"/>
                </a:lnTo>
                <a:lnTo>
                  <a:pt x="87528" y="54355"/>
                </a:lnTo>
                <a:lnTo>
                  <a:pt x="88506" y="58674"/>
                </a:lnTo>
                <a:lnTo>
                  <a:pt x="89496" y="62864"/>
                </a:lnTo>
                <a:lnTo>
                  <a:pt x="89979" y="67690"/>
                </a:lnTo>
                <a:lnTo>
                  <a:pt x="89979" y="165735"/>
                </a:lnTo>
                <a:lnTo>
                  <a:pt x="91566" y="168528"/>
                </a:lnTo>
                <a:lnTo>
                  <a:pt x="94399" y="169799"/>
                </a:lnTo>
                <a:lnTo>
                  <a:pt x="98310" y="170814"/>
                </a:lnTo>
                <a:lnTo>
                  <a:pt x="101079" y="171068"/>
                </a:lnTo>
                <a:lnTo>
                  <a:pt x="103860" y="171323"/>
                </a:lnTo>
                <a:lnTo>
                  <a:pt x="119633" y="171323"/>
                </a:lnTo>
                <a:lnTo>
                  <a:pt x="122402" y="171068"/>
                </a:lnTo>
                <a:lnTo>
                  <a:pt x="125183" y="170814"/>
                </a:lnTo>
                <a:lnTo>
                  <a:pt x="128993" y="169799"/>
                </a:lnTo>
                <a:lnTo>
                  <a:pt x="132460" y="167639"/>
                </a:lnTo>
                <a:lnTo>
                  <a:pt x="133502" y="164591"/>
                </a:lnTo>
                <a:lnTo>
                  <a:pt x="133502" y="65531"/>
                </a:lnTo>
                <a:lnTo>
                  <a:pt x="132807" y="52550"/>
                </a:lnTo>
                <a:lnTo>
                  <a:pt x="130733" y="40258"/>
                </a:lnTo>
                <a:lnTo>
                  <a:pt x="128879" y="32257"/>
                </a:lnTo>
                <a:lnTo>
                  <a:pt x="125793" y="25273"/>
                </a:lnTo>
                <a:lnTo>
                  <a:pt x="121450" y="19303"/>
                </a:lnTo>
                <a:lnTo>
                  <a:pt x="117119" y="13462"/>
                </a:lnTo>
                <a:lnTo>
                  <a:pt x="111429" y="8636"/>
                </a:lnTo>
                <a:lnTo>
                  <a:pt x="104368" y="5206"/>
                </a:lnTo>
                <a:lnTo>
                  <a:pt x="92036" y="1209"/>
                </a:lnTo>
                <a:lnTo>
                  <a:pt x="78371" y="0"/>
                </a:lnTo>
                <a:lnTo>
                  <a:pt x="73863" y="0"/>
                </a:lnTo>
                <a:lnTo>
                  <a:pt x="65100" y="1650"/>
                </a:lnTo>
                <a:lnTo>
                  <a:pt x="56438" y="4444"/>
                </a:lnTo>
                <a:lnTo>
                  <a:pt x="47764" y="9016"/>
                </a:lnTo>
                <a:lnTo>
                  <a:pt x="38925" y="15493"/>
                </a:lnTo>
                <a:lnTo>
                  <a:pt x="34467" y="19050"/>
                </a:lnTo>
                <a:lnTo>
                  <a:pt x="29933" y="23367"/>
                </a:lnTo>
                <a:lnTo>
                  <a:pt x="25311" y="28320"/>
                </a:lnTo>
                <a:lnTo>
                  <a:pt x="23342" y="24002"/>
                </a:lnTo>
                <a:lnTo>
                  <a:pt x="18033" y="16637"/>
                </a:lnTo>
                <a:lnTo>
                  <a:pt x="11696" y="10287"/>
                </a:lnTo>
                <a:lnTo>
                  <a:pt x="3721" y="5206"/>
                </a:lnTo>
                <a:lnTo>
                  <a:pt x="0" y="171068"/>
                </a:lnTo>
                <a:lnTo>
                  <a:pt x="2768" y="171323"/>
                </a:lnTo>
                <a:lnTo>
                  <a:pt x="18199" y="171323"/>
                </a:lnTo>
                <a:lnTo>
                  <a:pt x="23748" y="170814"/>
                </a:lnTo>
                <a:lnTo>
                  <a:pt x="31203" y="167639"/>
                </a:lnTo>
                <a:lnTo>
                  <a:pt x="32245" y="164591"/>
                </a:lnTo>
                <a:lnTo>
                  <a:pt x="32245" y="617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88238" y="1283842"/>
            <a:ext cx="45770" cy="226314"/>
          </a:xfrm>
          <a:custGeom>
            <a:avLst/>
            <a:gdLst/>
            <a:ahLst/>
            <a:cxnLst/>
            <a:rect l="l" t="t" r="r" b="b"/>
            <a:pathLst>
              <a:path w="45770" h="226314">
                <a:moveTo>
                  <a:pt x="1879" y="223266"/>
                </a:moveTo>
                <a:lnTo>
                  <a:pt x="4851" y="224536"/>
                </a:lnTo>
                <a:lnTo>
                  <a:pt x="8928" y="225679"/>
                </a:lnTo>
                <a:lnTo>
                  <a:pt x="11874" y="225933"/>
                </a:lnTo>
                <a:lnTo>
                  <a:pt x="14820" y="226314"/>
                </a:lnTo>
                <a:lnTo>
                  <a:pt x="31089" y="226314"/>
                </a:lnTo>
                <a:lnTo>
                  <a:pt x="33985" y="225933"/>
                </a:lnTo>
                <a:lnTo>
                  <a:pt x="36880" y="225679"/>
                </a:lnTo>
                <a:lnTo>
                  <a:pt x="40919" y="224536"/>
                </a:lnTo>
                <a:lnTo>
                  <a:pt x="44653" y="222377"/>
                </a:lnTo>
                <a:lnTo>
                  <a:pt x="45770" y="219202"/>
                </a:lnTo>
                <a:lnTo>
                  <a:pt x="45770" y="6223"/>
                </a:lnTo>
                <a:lnTo>
                  <a:pt x="43891" y="3302"/>
                </a:lnTo>
                <a:lnTo>
                  <a:pt x="40919" y="1905"/>
                </a:lnTo>
                <a:lnTo>
                  <a:pt x="36880" y="889"/>
                </a:lnTo>
                <a:lnTo>
                  <a:pt x="33985" y="635"/>
                </a:lnTo>
                <a:lnTo>
                  <a:pt x="31089" y="254"/>
                </a:lnTo>
                <a:lnTo>
                  <a:pt x="27393" y="0"/>
                </a:lnTo>
                <a:lnTo>
                  <a:pt x="18491" y="0"/>
                </a:lnTo>
                <a:lnTo>
                  <a:pt x="14858" y="254"/>
                </a:lnTo>
                <a:lnTo>
                  <a:pt x="11963" y="635"/>
                </a:lnTo>
                <a:lnTo>
                  <a:pt x="9080" y="889"/>
                </a:lnTo>
                <a:lnTo>
                  <a:pt x="4940" y="1905"/>
                </a:lnTo>
                <a:lnTo>
                  <a:pt x="1130" y="4191"/>
                </a:lnTo>
                <a:lnTo>
                  <a:pt x="0" y="7366"/>
                </a:lnTo>
                <a:lnTo>
                  <a:pt x="0" y="220345"/>
                </a:lnTo>
                <a:lnTo>
                  <a:pt x="1879" y="2232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48640" y="1068324"/>
            <a:ext cx="7531608" cy="536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45894" y="2095422"/>
            <a:ext cx="5755292" cy="8886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349">
              <a:lnSpc>
                <a:spcPts val="1739"/>
              </a:lnSpc>
              <a:spcBef>
                <a:spcPts val="87"/>
              </a:spcBef>
            </a:pPr>
            <a:r>
              <a:rPr sz="16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r>
              <a:rPr sz="1600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Ej</a:t>
            </a:r>
            <a:r>
              <a:rPr sz="16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rc</a:t>
            </a:r>
            <a:r>
              <a:rPr sz="16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600" spc="36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minist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6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1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raci</a:t>
            </a:r>
            <a:r>
              <a:rPr sz="16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nal</a:t>
            </a:r>
            <a:r>
              <a:rPr sz="1600" spc="3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600" spc="1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ci</a:t>
            </a:r>
            <a:r>
              <a:rPr sz="1600" spc="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7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 </a:t>
            </a:r>
            <a:r>
              <a:rPr sz="1600" spc="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las</a:t>
            </a:r>
            <a:endParaRPr sz="1600">
              <a:latin typeface="Times New Roman"/>
              <a:cs typeface="Times New Roman"/>
            </a:endParaRPr>
          </a:p>
          <a:p>
            <a:pPr marL="241300">
              <a:lnSpc>
                <a:spcPts val="1730"/>
              </a:lnSpc>
            </a:pP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po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lí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icas</a:t>
            </a:r>
            <a:r>
              <a:rPr sz="1600" spc="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nómic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s,</a:t>
            </a:r>
            <a:r>
              <a:rPr sz="1600" spc="15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8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glas</a:t>
            </a:r>
            <a:r>
              <a:rPr sz="1600" spc="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claras,</a:t>
            </a:r>
            <a:r>
              <a:rPr sz="1600" spc="34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gr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6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3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 c</a:t>
            </a:r>
            <a:r>
              <a:rPr sz="16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nsis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-7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ara</a:t>
            </a:r>
            <a:r>
              <a:rPr sz="1600" spc="6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600" spc="34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stabili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ad</a:t>
            </a:r>
            <a:r>
              <a:rPr sz="1600" spc="1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nómica</a:t>
            </a:r>
            <a:r>
              <a:rPr sz="1600" spc="-4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600" spc="16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cial</a:t>
            </a:r>
            <a:r>
              <a:rPr sz="1600" spc="8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600" spc="16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 c</a:t>
            </a:r>
            <a:r>
              <a:rPr sz="16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nviv</a:t>
            </a:r>
            <a:r>
              <a:rPr sz="16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ncia</a:t>
            </a:r>
            <a:r>
              <a:rPr sz="1600" spc="1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acífica.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45894" y="3202474"/>
            <a:ext cx="6123746" cy="1546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1300" indent="-228600">
              <a:lnSpc>
                <a:spcPts val="1730"/>
              </a:lnSpc>
              <a:spcBef>
                <a:spcPts val="91"/>
              </a:spcBef>
            </a:pPr>
            <a:r>
              <a:rPr sz="16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r>
              <a:rPr sz="1600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ili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</a:t>
            </a:r>
            <a:r>
              <a:rPr sz="1600" spc="-1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am</a:t>
            </a:r>
            <a:r>
              <a:rPr sz="16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 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los </a:t>
            </a:r>
            <a:r>
              <a:rPr sz="1600" spc="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 </a:t>
            </a:r>
            <a:r>
              <a:rPr sz="1600" spc="2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nómic</a:t>
            </a:r>
            <a:r>
              <a:rPr sz="16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14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 na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sz="16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s;</a:t>
            </a:r>
            <a:r>
              <a:rPr sz="1600" spc="27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lograr</a:t>
            </a:r>
            <a:r>
              <a:rPr sz="1600" spc="-1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600" spc="35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6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aci</a:t>
            </a:r>
            <a:r>
              <a:rPr sz="16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7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16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6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icio</a:t>
            </a:r>
            <a:r>
              <a:rPr sz="1600" spc="1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6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ctos r</a:t>
            </a:r>
            <a:r>
              <a:rPr sz="1600" spc="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</a:t>
            </a:r>
            <a:r>
              <a:rPr sz="16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15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5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600" spc="2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ro</a:t>
            </a:r>
            <a:r>
              <a:rPr sz="1600" spc="-8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mb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6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al,</a:t>
            </a:r>
            <a:r>
              <a:rPr sz="1600" spc="1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ro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6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ch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10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las</a:t>
            </a:r>
            <a:endParaRPr sz="1600">
              <a:latin typeface="Times New Roman"/>
              <a:cs typeface="Times New Roman"/>
            </a:endParaRPr>
          </a:p>
          <a:p>
            <a:pPr marL="241300" marR="200624">
              <a:lnSpc>
                <a:spcPts val="1730"/>
              </a:lnSpc>
            </a:pPr>
            <a:r>
              <a:rPr sz="16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6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600" spc="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3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600" spc="2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gía y</a:t>
            </a:r>
            <a:r>
              <a:rPr sz="1600" spc="1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6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</a:t>
            </a:r>
            <a:r>
              <a:rPr sz="16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600" spc="34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fr</a:t>
            </a: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10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 </a:t>
            </a:r>
            <a:r>
              <a:rPr sz="1600" spc="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 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po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si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ilidad</a:t>
            </a:r>
            <a:r>
              <a:rPr sz="1600" spc="7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 </a:t>
            </a:r>
            <a:r>
              <a:rPr sz="1600" spc="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ili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aci</a:t>
            </a:r>
            <a:r>
              <a:rPr sz="16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-6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am</a:t>
            </a:r>
            <a:r>
              <a:rPr sz="16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60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sz="1600" spc="14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(no </a:t>
            </a:r>
            <a:r>
              <a:rPr sz="1600" spc="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ili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</a:t>
            </a:r>
            <a:r>
              <a:rPr sz="1600" spc="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los 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-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atural</a:t>
            </a:r>
            <a:r>
              <a:rPr sz="1600" spc="3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1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1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mo</a:t>
            </a:r>
            <a:r>
              <a:rPr sz="1600" spc="-1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6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6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ior</a:t>
            </a:r>
            <a:r>
              <a:rPr sz="1600" spc="-1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sz="1600" spc="34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 </a:t>
            </a:r>
            <a:r>
              <a:rPr sz="1600" spc="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su</a:t>
            </a:r>
            <a:r>
              <a:rPr sz="1600" spc="1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mo</a:t>
            </a:r>
            <a:r>
              <a:rPr sz="1600" spc="-22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 </a:t>
            </a:r>
            <a:r>
              <a:rPr sz="16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6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aci</a:t>
            </a:r>
            <a:r>
              <a:rPr sz="16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n).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45894" y="4967520"/>
            <a:ext cx="6197147" cy="6689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6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r>
              <a:rPr sz="1600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600" spc="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jorar</a:t>
            </a:r>
            <a:r>
              <a:rPr sz="1600" spc="7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las </a:t>
            </a:r>
            <a:r>
              <a:rPr sz="1600" spc="15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</a:t>
            </a:r>
            <a:r>
              <a:rPr sz="16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aci</a:t>
            </a:r>
            <a:r>
              <a:rPr sz="16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13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odu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ct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va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600" spc="1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go</a:t>
            </a:r>
            <a:r>
              <a:rPr sz="16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ia</a:t>
            </a:r>
            <a:r>
              <a:rPr sz="16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do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a,</a:t>
            </a:r>
            <a:r>
              <a:rPr sz="1600" spc="-24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1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  <a:p>
            <a:pPr marL="241300" marR="35049">
              <a:lnSpc>
                <a:spcPts val="1730"/>
              </a:lnSpc>
            </a:pP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6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rca</a:t>
            </a:r>
            <a:r>
              <a:rPr sz="16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1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nal</a:t>
            </a:r>
            <a:r>
              <a:rPr sz="1600" spc="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s,</a:t>
            </a:r>
            <a:r>
              <a:rPr sz="1600" spc="2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mo</a:t>
            </a:r>
            <a:r>
              <a:rPr sz="1600" spc="-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8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600" spc="2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6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rcio</a:t>
            </a:r>
            <a:endParaRPr sz="1600">
              <a:latin typeface="Times New Roman"/>
              <a:cs typeface="Times New Roman"/>
            </a:endParaRPr>
          </a:p>
          <a:p>
            <a:pPr marL="241300" marR="35049">
              <a:lnSpc>
                <a:spcPts val="1730"/>
              </a:lnSpc>
            </a:pPr>
            <a:r>
              <a:rPr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6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naci</a:t>
            </a: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nal.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509986"/>
            <a:ext cx="2334525" cy="333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arr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um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Sost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1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1100" dirty="0">
              <a:latin typeface="Times New Roman"/>
              <a:cs typeface="Times New Roman"/>
            </a:endParaRPr>
          </a:p>
          <a:p>
            <a:pPr marL="126644" marR="135556" algn="ctr">
              <a:lnSpc>
                <a:spcPct val="95825"/>
              </a:lnSpc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1544" y="6593806"/>
            <a:ext cx="955281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13/01/2017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01178" y="6593806"/>
            <a:ext cx="232403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24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object 8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88C5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6" y="224"/>
            <a:ext cx="9143238" cy="6857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69682" y="1338834"/>
            <a:ext cx="155689" cy="233425"/>
          </a:xfrm>
          <a:custGeom>
            <a:avLst/>
            <a:gdLst/>
            <a:ahLst/>
            <a:cxnLst/>
            <a:rect l="l" t="t" r="r" b="b"/>
            <a:pathLst>
              <a:path w="155689" h="233425">
                <a:moveTo>
                  <a:pt x="68465" y="170941"/>
                </a:moveTo>
                <a:lnTo>
                  <a:pt x="72097" y="172338"/>
                </a:lnTo>
                <a:lnTo>
                  <a:pt x="75857" y="173100"/>
                </a:lnTo>
                <a:lnTo>
                  <a:pt x="79616" y="173989"/>
                </a:lnTo>
                <a:lnTo>
                  <a:pt x="83743" y="174498"/>
                </a:lnTo>
                <a:lnTo>
                  <a:pt x="88252" y="174498"/>
                </a:lnTo>
                <a:lnTo>
                  <a:pt x="105720" y="172405"/>
                </a:lnTo>
                <a:lnTo>
                  <a:pt x="117208" y="168148"/>
                </a:lnTo>
                <a:lnTo>
                  <a:pt x="129679" y="159897"/>
                </a:lnTo>
                <a:lnTo>
                  <a:pt x="138417" y="150367"/>
                </a:lnTo>
                <a:lnTo>
                  <a:pt x="146955" y="134932"/>
                </a:lnTo>
                <a:lnTo>
                  <a:pt x="151244" y="122174"/>
                </a:lnTo>
                <a:lnTo>
                  <a:pt x="153684" y="111062"/>
                </a:lnTo>
                <a:lnTo>
                  <a:pt x="155198" y="98465"/>
                </a:lnTo>
                <a:lnTo>
                  <a:pt x="155689" y="84962"/>
                </a:lnTo>
                <a:lnTo>
                  <a:pt x="155504" y="76953"/>
                </a:lnTo>
                <a:lnTo>
                  <a:pt x="154388" y="64209"/>
                </a:lnTo>
                <a:lnTo>
                  <a:pt x="152260" y="52069"/>
                </a:lnTo>
                <a:lnTo>
                  <a:pt x="147043" y="35839"/>
                </a:lnTo>
                <a:lnTo>
                  <a:pt x="141211" y="25018"/>
                </a:lnTo>
                <a:lnTo>
                  <a:pt x="132118" y="14199"/>
                </a:lnTo>
                <a:lnTo>
                  <a:pt x="121780" y="6730"/>
                </a:lnTo>
                <a:lnTo>
                  <a:pt x="106368" y="1236"/>
                </a:lnTo>
                <a:lnTo>
                  <a:pt x="92760" y="0"/>
                </a:lnTo>
                <a:lnTo>
                  <a:pt x="87337" y="0"/>
                </a:lnTo>
                <a:lnTo>
                  <a:pt x="82219" y="635"/>
                </a:lnTo>
                <a:lnTo>
                  <a:pt x="77419" y="1777"/>
                </a:lnTo>
                <a:lnTo>
                  <a:pt x="72618" y="2920"/>
                </a:lnTo>
                <a:lnTo>
                  <a:pt x="67970" y="4699"/>
                </a:lnTo>
                <a:lnTo>
                  <a:pt x="63461" y="7112"/>
                </a:lnTo>
                <a:lnTo>
                  <a:pt x="58953" y="9398"/>
                </a:lnTo>
                <a:lnTo>
                  <a:pt x="54533" y="12318"/>
                </a:lnTo>
                <a:lnTo>
                  <a:pt x="50203" y="15875"/>
                </a:lnTo>
                <a:lnTo>
                  <a:pt x="45859" y="19430"/>
                </a:lnTo>
                <a:lnTo>
                  <a:pt x="41440" y="23494"/>
                </a:lnTo>
                <a:lnTo>
                  <a:pt x="36931" y="28066"/>
                </a:lnTo>
                <a:lnTo>
                  <a:pt x="36931" y="9905"/>
                </a:lnTo>
                <a:lnTo>
                  <a:pt x="29679" y="3682"/>
                </a:lnTo>
                <a:lnTo>
                  <a:pt x="22021" y="2920"/>
                </a:lnTo>
                <a:lnTo>
                  <a:pt x="14973" y="2920"/>
                </a:lnTo>
                <a:lnTo>
                  <a:pt x="7264" y="3682"/>
                </a:lnTo>
                <a:lnTo>
                  <a:pt x="0" y="9905"/>
                </a:lnTo>
                <a:lnTo>
                  <a:pt x="0" y="227075"/>
                </a:lnTo>
                <a:lnTo>
                  <a:pt x="8496" y="232537"/>
                </a:lnTo>
                <a:lnTo>
                  <a:pt x="17576" y="233425"/>
                </a:lnTo>
                <a:lnTo>
                  <a:pt x="26123" y="233425"/>
                </a:lnTo>
                <a:lnTo>
                  <a:pt x="35204" y="232537"/>
                </a:lnTo>
                <a:lnTo>
                  <a:pt x="42659" y="229107"/>
                </a:lnTo>
                <a:lnTo>
                  <a:pt x="43700" y="225932"/>
                </a:lnTo>
                <a:lnTo>
                  <a:pt x="43700" y="153162"/>
                </a:lnTo>
                <a:lnTo>
                  <a:pt x="47396" y="156717"/>
                </a:lnTo>
                <a:lnTo>
                  <a:pt x="50977" y="159765"/>
                </a:lnTo>
                <a:lnTo>
                  <a:pt x="54444" y="162432"/>
                </a:lnTo>
                <a:lnTo>
                  <a:pt x="57912" y="165100"/>
                </a:lnTo>
                <a:lnTo>
                  <a:pt x="61417" y="167386"/>
                </a:lnTo>
                <a:lnTo>
                  <a:pt x="61214" y="131063"/>
                </a:lnTo>
                <a:lnTo>
                  <a:pt x="55664" y="126745"/>
                </a:lnTo>
                <a:lnTo>
                  <a:pt x="49822" y="120776"/>
                </a:lnTo>
                <a:lnTo>
                  <a:pt x="43700" y="113029"/>
                </a:lnTo>
                <a:lnTo>
                  <a:pt x="43700" y="62102"/>
                </a:lnTo>
                <a:lnTo>
                  <a:pt x="47167" y="57530"/>
                </a:lnTo>
                <a:lnTo>
                  <a:pt x="50457" y="53593"/>
                </a:lnTo>
                <a:lnTo>
                  <a:pt x="53581" y="50418"/>
                </a:lnTo>
                <a:lnTo>
                  <a:pt x="56705" y="47370"/>
                </a:lnTo>
                <a:lnTo>
                  <a:pt x="59740" y="44830"/>
                </a:lnTo>
                <a:lnTo>
                  <a:pt x="62687" y="42799"/>
                </a:lnTo>
                <a:lnTo>
                  <a:pt x="65633" y="40893"/>
                </a:lnTo>
                <a:lnTo>
                  <a:pt x="68516" y="39496"/>
                </a:lnTo>
                <a:lnTo>
                  <a:pt x="71348" y="38607"/>
                </a:lnTo>
                <a:lnTo>
                  <a:pt x="74180" y="37718"/>
                </a:lnTo>
                <a:lnTo>
                  <a:pt x="77050" y="37337"/>
                </a:lnTo>
                <a:lnTo>
                  <a:pt x="85712" y="37337"/>
                </a:lnTo>
                <a:lnTo>
                  <a:pt x="90538" y="38735"/>
                </a:lnTo>
                <a:lnTo>
                  <a:pt x="94411" y="41528"/>
                </a:lnTo>
                <a:lnTo>
                  <a:pt x="98285" y="44323"/>
                </a:lnTo>
                <a:lnTo>
                  <a:pt x="101460" y="48132"/>
                </a:lnTo>
                <a:lnTo>
                  <a:pt x="103746" y="52958"/>
                </a:lnTo>
                <a:lnTo>
                  <a:pt x="106159" y="57657"/>
                </a:lnTo>
                <a:lnTo>
                  <a:pt x="107810" y="62991"/>
                </a:lnTo>
                <a:lnTo>
                  <a:pt x="108826" y="69087"/>
                </a:lnTo>
                <a:lnTo>
                  <a:pt x="109842" y="75183"/>
                </a:lnTo>
                <a:lnTo>
                  <a:pt x="110223" y="81533"/>
                </a:lnTo>
                <a:lnTo>
                  <a:pt x="110223" y="93979"/>
                </a:lnTo>
                <a:lnTo>
                  <a:pt x="109715" y="99949"/>
                </a:lnTo>
                <a:lnTo>
                  <a:pt x="108445" y="105790"/>
                </a:lnTo>
                <a:lnTo>
                  <a:pt x="107302" y="111632"/>
                </a:lnTo>
                <a:lnTo>
                  <a:pt x="105397" y="116966"/>
                </a:lnTo>
                <a:lnTo>
                  <a:pt x="102857" y="121665"/>
                </a:lnTo>
                <a:lnTo>
                  <a:pt x="100279" y="126364"/>
                </a:lnTo>
                <a:lnTo>
                  <a:pt x="97015" y="130175"/>
                </a:lnTo>
                <a:lnTo>
                  <a:pt x="93027" y="132968"/>
                </a:lnTo>
                <a:lnTo>
                  <a:pt x="89039" y="135889"/>
                </a:lnTo>
                <a:lnTo>
                  <a:pt x="84213" y="137287"/>
                </a:lnTo>
                <a:lnTo>
                  <a:pt x="72542" y="137287"/>
                </a:lnTo>
                <a:lnTo>
                  <a:pt x="68465" y="1709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30896" y="1469898"/>
            <a:ext cx="11328" cy="39877"/>
          </a:xfrm>
          <a:custGeom>
            <a:avLst/>
            <a:gdLst/>
            <a:ahLst/>
            <a:cxnLst/>
            <a:rect l="l" t="t" r="r" b="b"/>
            <a:pathLst>
              <a:path w="11328" h="39877">
                <a:moveTo>
                  <a:pt x="5549" y="4190"/>
                </a:moveTo>
                <a:lnTo>
                  <a:pt x="0" y="0"/>
                </a:lnTo>
                <a:lnTo>
                  <a:pt x="203" y="36322"/>
                </a:lnTo>
                <a:lnTo>
                  <a:pt x="3721" y="38100"/>
                </a:lnTo>
                <a:lnTo>
                  <a:pt x="7251" y="39877"/>
                </a:lnTo>
                <a:lnTo>
                  <a:pt x="11328" y="6223"/>
                </a:lnTo>
                <a:lnTo>
                  <a:pt x="5549" y="41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60170" y="1267967"/>
            <a:ext cx="43688" cy="242189"/>
          </a:xfrm>
          <a:custGeom>
            <a:avLst/>
            <a:gdLst/>
            <a:ahLst/>
            <a:cxnLst/>
            <a:rect l="l" t="t" r="r" b="b"/>
            <a:pathLst>
              <a:path w="43688" h="242189">
                <a:moveTo>
                  <a:pt x="1778" y="239395"/>
                </a:moveTo>
                <a:lnTo>
                  <a:pt x="4571" y="240665"/>
                </a:lnTo>
                <a:lnTo>
                  <a:pt x="8509" y="241681"/>
                </a:lnTo>
                <a:lnTo>
                  <a:pt x="11303" y="241935"/>
                </a:lnTo>
                <a:lnTo>
                  <a:pt x="14096" y="242189"/>
                </a:lnTo>
                <a:lnTo>
                  <a:pt x="29718" y="242189"/>
                </a:lnTo>
                <a:lnTo>
                  <a:pt x="32385" y="241935"/>
                </a:lnTo>
                <a:lnTo>
                  <a:pt x="35179" y="241681"/>
                </a:lnTo>
                <a:lnTo>
                  <a:pt x="39116" y="240665"/>
                </a:lnTo>
                <a:lnTo>
                  <a:pt x="42671" y="238506"/>
                </a:lnTo>
                <a:lnTo>
                  <a:pt x="43688" y="235458"/>
                </a:lnTo>
                <a:lnTo>
                  <a:pt x="43688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6" y="0"/>
                </a:lnTo>
                <a:lnTo>
                  <a:pt x="8509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8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47038" y="1341754"/>
            <a:ext cx="43687" cy="168402"/>
          </a:xfrm>
          <a:custGeom>
            <a:avLst/>
            <a:gdLst/>
            <a:ahLst/>
            <a:cxnLst/>
            <a:rect l="l" t="t" r="r" b="b"/>
            <a:pathLst>
              <a:path w="43687" h="168402">
                <a:moveTo>
                  <a:pt x="1778" y="165608"/>
                </a:moveTo>
                <a:lnTo>
                  <a:pt x="4571" y="166878"/>
                </a:lnTo>
                <a:lnTo>
                  <a:pt x="8509" y="167894"/>
                </a:lnTo>
                <a:lnTo>
                  <a:pt x="11303" y="168148"/>
                </a:lnTo>
                <a:lnTo>
                  <a:pt x="14096" y="168402"/>
                </a:lnTo>
                <a:lnTo>
                  <a:pt x="29718" y="168402"/>
                </a:lnTo>
                <a:lnTo>
                  <a:pt x="32384" y="168148"/>
                </a:lnTo>
                <a:lnTo>
                  <a:pt x="35178" y="167894"/>
                </a:lnTo>
                <a:lnTo>
                  <a:pt x="39115" y="166878"/>
                </a:lnTo>
                <a:lnTo>
                  <a:pt x="42671" y="164719"/>
                </a:lnTo>
                <a:lnTo>
                  <a:pt x="43687" y="161671"/>
                </a:lnTo>
                <a:lnTo>
                  <a:pt x="43687" y="6223"/>
                </a:lnTo>
                <a:lnTo>
                  <a:pt x="42037" y="3429"/>
                </a:lnTo>
                <a:lnTo>
                  <a:pt x="39115" y="2032"/>
                </a:lnTo>
                <a:lnTo>
                  <a:pt x="35178" y="889"/>
                </a:lnTo>
                <a:lnTo>
                  <a:pt x="32384" y="635"/>
                </a:lnTo>
                <a:lnTo>
                  <a:pt x="29718" y="254"/>
                </a:lnTo>
                <a:lnTo>
                  <a:pt x="26162" y="0"/>
                </a:lnTo>
                <a:lnTo>
                  <a:pt x="17525" y="0"/>
                </a:lnTo>
                <a:lnTo>
                  <a:pt x="14096" y="254"/>
                </a:lnTo>
                <a:lnTo>
                  <a:pt x="11303" y="635"/>
                </a:lnTo>
                <a:lnTo>
                  <a:pt x="8509" y="889"/>
                </a:lnTo>
                <a:lnTo>
                  <a:pt x="4571" y="2032"/>
                </a:lnTo>
                <a:lnTo>
                  <a:pt x="1015" y="4318"/>
                </a:lnTo>
                <a:lnTo>
                  <a:pt x="0" y="7366"/>
                </a:lnTo>
                <a:lnTo>
                  <a:pt x="0" y="162814"/>
                </a:lnTo>
                <a:lnTo>
                  <a:pt x="1778" y="165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43736" y="1273810"/>
            <a:ext cx="50291" cy="45847"/>
          </a:xfrm>
          <a:custGeom>
            <a:avLst/>
            <a:gdLst/>
            <a:ahLst/>
            <a:cxnLst/>
            <a:rect l="l" t="t" r="r" b="b"/>
            <a:pathLst>
              <a:path w="50291" h="45847">
                <a:moveTo>
                  <a:pt x="50291" y="22605"/>
                </a:moveTo>
                <a:lnTo>
                  <a:pt x="50291" y="14097"/>
                </a:lnTo>
                <a:lnTo>
                  <a:pt x="48513" y="8254"/>
                </a:lnTo>
                <a:lnTo>
                  <a:pt x="45084" y="4952"/>
                </a:lnTo>
                <a:lnTo>
                  <a:pt x="41655" y="1650"/>
                </a:lnTo>
                <a:lnTo>
                  <a:pt x="35051" y="0"/>
                </a:lnTo>
                <a:lnTo>
                  <a:pt x="15493" y="0"/>
                </a:lnTo>
                <a:lnTo>
                  <a:pt x="8889" y="1777"/>
                </a:lnTo>
                <a:lnTo>
                  <a:pt x="5333" y="5206"/>
                </a:lnTo>
                <a:lnTo>
                  <a:pt x="1777" y="8509"/>
                </a:lnTo>
                <a:lnTo>
                  <a:pt x="0" y="14604"/>
                </a:lnTo>
                <a:lnTo>
                  <a:pt x="0" y="31876"/>
                </a:lnTo>
                <a:lnTo>
                  <a:pt x="1777" y="37718"/>
                </a:lnTo>
                <a:lnTo>
                  <a:pt x="5079" y="40893"/>
                </a:lnTo>
                <a:lnTo>
                  <a:pt x="8508" y="44195"/>
                </a:lnTo>
                <a:lnTo>
                  <a:pt x="15112" y="45847"/>
                </a:lnTo>
                <a:lnTo>
                  <a:pt x="34670" y="45847"/>
                </a:lnTo>
                <a:lnTo>
                  <a:pt x="41401" y="44068"/>
                </a:lnTo>
                <a:lnTo>
                  <a:pt x="44957" y="40766"/>
                </a:lnTo>
                <a:lnTo>
                  <a:pt x="48513" y="37464"/>
                </a:lnTo>
                <a:lnTo>
                  <a:pt x="50291" y="31368"/>
                </a:lnTo>
                <a:lnTo>
                  <a:pt x="50291" y="2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24508" y="1339088"/>
            <a:ext cx="126491" cy="173989"/>
          </a:xfrm>
          <a:custGeom>
            <a:avLst/>
            <a:gdLst/>
            <a:ahLst/>
            <a:cxnLst/>
            <a:rect l="l" t="t" r="r" b="b"/>
            <a:pathLst>
              <a:path w="126491" h="173989">
                <a:moveTo>
                  <a:pt x="44842" y="85058"/>
                </a:moveTo>
                <a:lnTo>
                  <a:pt x="45961" y="70317"/>
                </a:lnTo>
                <a:lnTo>
                  <a:pt x="48946" y="58093"/>
                </a:lnTo>
                <a:lnTo>
                  <a:pt x="53847" y="48387"/>
                </a:lnTo>
                <a:lnTo>
                  <a:pt x="56208" y="45312"/>
                </a:lnTo>
                <a:lnTo>
                  <a:pt x="66450" y="37797"/>
                </a:lnTo>
                <a:lnTo>
                  <a:pt x="79755" y="35306"/>
                </a:lnTo>
                <a:lnTo>
                  <a:pt x="85597" y="35306"/>
                </a:lnTo>
                <a:lnTo>
                  <a:pt x="90550" y="36067"/>
                </a:lnTo>
                <a:lnTo>
                  <a:pt x="94741" y="37719"/>
                </a:lnTo>
                <a:lnTo>
                  <a:pt x="98932" y="39370"/>
                </a:lnTo>
                <a:lnTo>
                  <a:pt x="102489" y="41148"/>
                </a:lnTo>
                <a:lnTo>
                  <a:pt x="105409" y="43179"/>
                </a:lnTo>
                <a:lnTo>
                  <a:pt x="108458" y="45085"/>
                </a:lnTo>
                <a:lnTo>
                  <a:pt x="111124" y="46862"/>
                </a:lnTo>
                <a:lnTo>
                  <a:pt x="115442" y="50164"/>
                </a:lnTo>
                <a:lnTo>
                  <a:pt x="119506" y="50926"/>
                </a:lnTo>
                <a:lnTo>
                  <a:pt x="122809" y="49529"/>
                </a:lnTo>
                <a:lnTo>
                  <a:pt x="124078" y="46862"/>
                </a:lnTo>
                <a:lnTo>
                  <a:pt x="125222" y="44069"/>
                </a:lnTo>
                <a:lnTo>
                  <a:pt x="125729" y="39370"/>
                </a:lnTo>
                <a:lnTo>
                  <a:pt x="125729" y="27432"/>
                </a:lnTo>
                <a:lnTo>
                  <a:pt x="125348" y="23367"/>
                </a:lnTo>
                <a:lnTo>
                  <a:pt x="124840" y="20192"/>
                </a:lnTo>
                <a:lnTo>
                  <a:pt x="123571" y="16890"/>
                </a:lnTo>
                <a:lnTo>
                  <a:pt x="120903" y="13588"/>
                </a:lnTo>
                <a:lnTo>
                  <a:pt x="117474" y="10922"/>
                </a:lnTo>
                <a:lnTo>
                  <a:pt x="114427" y="9144"/>
                </a:lnTo>
                <a:lnTo>
                  <a:pt x="111378" y="7365"/>
                </a:lnTo>
                <a:lnTo>
                  <a:pt x="104012" y="4445"/>
                </a:lnTo>
                <a:lnTo>
                  <a:pt x="96011" y="2032"/>
                </a:lnTo>
                <a:lnTo>
                  <a:pt x="87122" y="381"/>
                </a:lnTo>
                <a:lnTo>
                  <a:pt x="82550" y="0"/>
                </a:lnTo>
                <a:lnTo>
                  <a:pt x="77850" y="0"/>
                </a:lnTo>
                <a:lnTo>
                  <a:pt x="71327" y="203"/>
                </a:lnTo>
                <a:lnTo>
                  <a:pt x="58563" y="1905"/>
                </a:lnTo>
                <a:lnTo>
                  <a:pt x="46735" y="5334"/>
                </a:lnTo>
                <a:lnTo>
                  <a:pt x="31666" y="13326"/>
                </a:lnTo>
                <a:lnTo>
                  <a:pt x="22097" y="21844"/>
                </a:lnTo>
                <a:lnTo>
                  <a:pt x="17833" y="26841"/>
                </a:lnTo>
                <a:lnTo>
                  <a:pt x="11144" y="37394"/>
                </a:lnTo>
                <a:lnTo>
                  <a:pt x="5841" y="49784"/>
                </a:lnTo>
                <a:lnTo>
                  <a:pt x="2328" y="63313"/>
                </a:lnTo>
                <a:lnTo>
                  <a:pt x="590" y="75991"/>
                </a:lnTo>
                <a:lnTo>
                  <a:pt x="0" y="89915"/>
                </a:lnTo>
                <a:lnTo>
                  <a:pt x="426" y="101393"/>
                </a:lnTo>
                <a:lnTo>
                  <a:pt x="2041" y="114052"/>
                </a:lnTo>
                <a:lnTo>
                  <a:pt x="4825" y="125602"/>
                </a:lnTo>
                <a:lnTo>
                  <a:pt x="11850" y="142094"/>
                </a:lnTo>
                <a:lnTo>
                  <a:pt x="18922" y="152146"/>
                </a:lnTo>
                <a:lnTo>
                  <a:pt x="30593" y="162410"/>
                </a:lnTo>
                <a:lnTo>
                  <a:pt x="42036" y="168528"/>
                </a:lnTo>
                <a:lnTo>
                  <a:pt x="48093" y="170612"/>
                </a:lnTo>
                <a:lnTo>
                  <a:pt x="60312" y="173153"/>
                </a:lnTo>
                <a:lnTo>
                  <a:pt x="73786" y="173989"/>
                </a:lnTo>
                <a:lnTo>
                  <a:pt x="79120" y="173989"/>
                </a:lnTo>
                <a:lnTo>
                  <a:pt x="84200" y="173609"/>
                </a:lnTo>
                <a:lnTo>
                  <a:pt x="89280" y="172592"/>
                </a:lnTo>
                <a:lnTo>
                  <a:pt x="94233" y="171703"/>
                </a:lnTo>
                <a:lnTo>
                  <a:pt x="98932" y="170561"/>
                </a:lnTo>
                <a:lnTo>
                  <a:pt x="103250" y="169037"/>
                </a:lnTo>
                <a:lnTo>
                  <a:pt x="107441" y="167512"/>
                </a:lnTo>
                <a:lnTo>
                  <a:pt x="111252" y="165735"/>
                </a:lnTo>
                <a:lnTo>
                  <a:pt x="114680" y="163829"/>
                </a:lnTo>
                <a:lnTo>
                  <a:pt x="117983" y="161925"/>
                </a:lnTo>
                <a:lnTo>
                  <a:pt x="120396" y="160400"/>
                </a:lnTo>
                <a:lnTo>
                  <a:pt x="124078" y="156590"/>
                </a:lnTo>
                <a:lnTo>
                  <a:pt x="125222" y="153797"/>
                </a:lnTo>
                <a:lnTo>
                  <a:pt x="125729" y="151002"/>
                </a:lnTo>
                <a:lnTo>
                  <a:pt x="126237" y="147192"/>
                </a:lnTo>
                <a:lnTo>
                  <a:pt x="126491" y="142748"/>
                </a:lnTo>
                <a:lnTo>
                  <a:pt x="126365" y="132714"/>
                </a:lnTo>
                <a:lnTo>
                  <a:pt x="125856" y="127888"/>
                </a:lnTo>
                <a:lnTo>
                  <a:pt x="125094" y="124333"/>
                </a:lnTo>
                <a:lnTo>
                  <a:pt x="124205" y="121665"/>
                </a:lnTo>
                <a:lnTo>
                  <a:pt x="120903" y="120269"/>
                </a:lnTo>
                <a:lnTo>
                  <a:pt x="117602" y="121158"/>
                </a:lnTo>
                <a:lnTo>
                  <a:pt x="113156" y="124713"/>
                </a:lnTo>
                <a:lnTo>
                  <a:pt x="110490" y="126746"/>
                </a:lnTo>
                <a:lnTo>
                  <a:pt x="107187" y="128904"/>
                </a:lnTo>
                <a:lnTo>
                  <a:pt x="104012" y="131190"/>
                </a:lnTo>
                <a:lnTo>
                  <a:pt x="100203" y="133096"/>
                </a:lnTo>
                <a:lnTo>
                  <a:pt x="95884" y="134874"/>
                </a:lnTo>
                <a:lnTo>
                  <a:pt x="91566" y="136778"/>
                </a:lnTo>
                <a:lnTo>
                  <a:pt x="86359" y="137667"/>
                </a:lnTo>
                <a:lnTo>
                  <a:pt x="74422" y="137667"/>
                </a:lnTo>
                <a:lnTo>
                  <a:pt x="69214" y="136525"/>
                </a:lnTo>
                <a:lnTo>
                  <a:pt x="64769" y="134365"/>
                </a:lnTo>
                <a:lnTo>
                  <a:pt x="60325" y="132207"/>
                </a:lnTo>
                <a:lnTo>
                  <a:pt x="56641" y="129032"/>
                </a:lnTo>
                <a:lnTo>
                  <a:pt x="53720" y="124840"/>
                </a:lnTo>
                <a:lnTo>
                  <a:pt x="50800" y="120523"/>
                </a:lnTo>
                <a:lnTo>
                  <a:pt x="48513" y="115188"/>
                </a:lnTo>
                <a:lnTo>
                  <a:pt x="46989" y="108838"/>
                </a:lnTo>
                <a:lnTo>
                  <a:pt x="45592" y="102488"/>
                </a:lnTo>
                <a:lnTo>
                  <a:pt x="44830" y="95123"/>
                </a:lnTo>
                <a:lnTo>
                  <a:pt x="44842" y="850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72208" y="1338834"/>
            <a:ext cx="105283" cy="174498"/>
          </a:xfrm>
          <a:custGeom>
            <a:avLst/>
            <a:gdLst/>
            <a:ahLst/>
            <a:cxnLst/>
            <a:rect l="l" t="t" r="r" b="b"/>
            <a:pathLst>
              <a:path w="105283" h="174498">
                <a:moveTo>
                  <a:pt x="8509" y="27686"/>
                </a:moveTo>
                <a:lnTo>
                  <a:pt x="8636" y="36321"/>
                </a:lnTo>
                <a:lnTo>
                  <a:pt x="9398" y="40766"/>
                </a:lnTo>
                <a:lnTo>
                  <a:pt x="10541" y="44068"/>
                </a:lnTo>
                <a:lnTo>
                  <a:pt x="12954" y="47498"/>
                </a:lnTo>
                <a:lnTo>
                  <a:pt x="16256" y="48767"/>
                </a:lnTo>
                <a:lnTo>
                  <a:pt x="20574" y="47878"/>
                </a:lnTo>
                <a:lnTo>
                  <a:pt x="23495" y="46354"/>
                </a:lnTo>
                <a:lnTo>
                  <a:pt x="26416" y="44703"/>
                </a:lnTo>
                <a:lnTo>
                  <a:pt x="30099" y="42925"/>
                </a:lnTo>
                <a:lnTo>
                  <a:pt x="34543" y="40893"/>
                </a:lnTo>
                <a:lnTo>
                  <a:pt x="38862" y="38988"/>
                </a:lnTo>
                <a:lnTo>
                  <a:pt x="43942" y="37211"/>
                </a:lnTo>
                <a:lnTo>
                  <a:pt x="49657" y="35560"/>
                </a:lnTo>
                <a:lnTo>
                  <a:pt x="55372" y="33908"/>
                </a:lnTo>
                <a:lnTo>
                  <a:pt x="61849" y="33146"/>
                </a:lnTo>
                <a:lnTo>
                  <a:pt x="74676" y="33146"/>
                </a:lnTo>
                <a:lnTo>
                  <a:pt x="79375" y="33781"/>
                </a:lnTo>
                <a:lnTo>
                  <a:pt x="83185" y="34925"/>
                </a:lnTo>
                <a:lnTo>
                  <a:pt x="86868" y="36067"/>
                </a:lnTo>
                <a:lnTo>
                  <a:pt x="89916" y="37845"/>
                </a:lnTo>
                <a:lnTo>
                  <a:pt x="94361" y="42671"/>
                </a:lnTo>
                <a:lnTo>
                  <a:pt x="96012" y="45719"/>
                </a:lnTo>
                <a:lnTo>
                  <a:pt x="97028" y="49402"/>
                </a:lnTo>
                <a:lnTo>
                  <a:pt x="98043" y="52958"/>
                </a:lnTo>
                <a:lnTo>
                  <a:pt x="98552" y="57276"/>
                </a:lnTo>
                <a:lnTo>
                  <a:pt x="98552" y="71500"/>
                </a:lnTo>
                <a:lnTo>
                  <a:pt x="83439" y="71500"/>
                </a:lnTo>
                <a:lnTo>
                  <a:pt x="71336" y="71781"/>
                </a:lnTo>
                <a:lnTo>
                  <a:pt x="58609" y="72795"/>
                </a:lnTo>
                <a:lnTo>
                  <a:pt x="47117" y="74549"/>
                </a:lnTo>
                <a:lnTo>
                  <a:pt x="44492" y="75123"/>
                </a:lnTo>
                <a:lnTo>
                  <a:pt x="31714" y="78981"/>
                </a:lnTo>
                <a:lnTo>
                  <a:pt x="21082" y="84200"/>
                </a:lnTo>
                <a:lnTo>
                  <a:pt x="14097" y="88518"/>
                </a:lnTo>
                <a:lnTo>
                  <a:pt x="8763" y="93979"/>
                </a:lnTo>
                <a:lnTo>
                  <a:pt x="5334" y="100711"/>
                </a:lnTo>
                <a:lnTo>
                  <a:pt x="1778" y="107314"/>
                </a:lnTo>
                <a:lnTo>
                  <a:pt x="0" y="115188"/>
                </a:lnTo>
                <a:lnTo>
                  <a:pt x="0" y="132461"/>
                </a:lnTo>
                <a:lnTo>
                  <a:pt x="1397" y="139826"/>
                </a:lnTo>
                <a:lnTo>
                  <a:pt x="4191" y="146050"/>
                </a:lnTo>
                <a:lnTo>
                  <a:pt x="6985" y="152273"/>
                </a:lnTo>
                <a:lnTo>
                  <a:pt x="10795" y="157479"/>
                </a:lnTo>
                <a:lnTo>
                  <a:pt x="15875" y="161670"/>
                </a:lnTo>
                <a:lnTo>
                  <a:pt x="20955" y="165988"/>
                </a:lnTo>
                <a:lnTo>
                  <a:pt x="26797" y="169163"/>
                </a:lnTo>
                <a:lnTo>
                  <a:pt x="33782" y="171195"/>
                </a:lnTo>
                <a:lnTo>
                  <a:pt x="40640" y="173354"/>
                </a:lnTo>
                <a:lnTo>
                  <a:pt x="48133" y="174498"/>
                </a:lnTo>
                <a:lnTo>
                  <a:pt x="56388" y="174498"/>
                </a:lnTo>
                <a:lnTo>
                  <a:pt x="48768" y="138049"/>
                </a:lnTo>
                <a:lnTo>
                  <a:pt x="44704" y="134365"/>
                </a:lnTo>
                <a:lnTo>
                  <a:pt x="42672" y="129286"/>
                </a:lnTo>
                <a:lnTo>
                  <a:pt x="42672" y="118999"/>
                </a:lnTo>
                <a:lnTo>
                  <a:pt x="43434" y="115569"/>
                </a:lnTo>
                <a:lnTo>
                  <a:pt x="44831" y="112649"/>
                </a:lnTo>
                <a:lnTo>
                  <a:pt x="46228" y="109727"/>
                </a:lnTo>
                <a:lnTo>
                  <a:pt x="48514" y="107187"/>
                </a:lnTo>
                <a:lnTo>
                  <a:pt x="51689" y="105155"/>
                </a:lnTo>
                <a:lnTo>
                  <a:pt x="54737" y="102996"/>
                </a:lnTo>
                <a:lnTo>
                  <a:pt x="58801" y="101473"/>
                </a:lnTo>
                <a:lnTo>
                  <a:pt x="63754" y="100456"/>
                </a:lnTo>
                <a:lnTo>
                  <a:pt x="68834" y="99313"/>
                </a:lnTo>
                <a:lnTo>
                  <a:pt x="74803" y="98805"/>
                </a:lnTo>
                <a:lnTo>
                  <a:pt x="98552" y="98805"/>
                </a:lnTo>
                <a:lnTo>
                  <a:pt x="98552" y="125221"/>
                </a:lnTo>
                <a:lnTo>
                  <a:pt x="93218" y="131190"/>
                </a:lnTo>
                <a:lnTo>
                  <a:pt x="95748" y="161424"/>
                </a:lnTo>
                <a:lnTo>
                  <a:pt x="105283" y="152780"/>
                </a:lnTo>
                <a:lnTo>
                  <a:pt x="104140" y="3555"/>
                </a:lnTo>
                <a:lnTo>
                  <a:pt x="99055" y="2370"/>
                </a:lnTo>
                <a:lnTo>
                  <a:pt x="86879" y="609"/>
                </a:lnTo>
                <a:lnTo>
                  <a:pt x="73025" y="0"/>
                </a:lnTo>
                <a:lnTo>
                  <a:pt x="66167" y="0"/>
                </a:lnTo>
                <a:lnTo>
                  <a:pt x="59563" y="635"/>
                </a:lnTo>
                <a:lnTo>
                  <a:pt x="53086" y="1650"/>
                </a:lnTo>
                <a:lnTo>
                  <a:pt x="46736" y="2793"/>
                </a:lnTo>
                <a:lnTo>
                  <a:pt x="40767" y="4190"/>
                </a:lnTo>
                <a:lnTo>
                  <a:pt x="35433" y="5968"/>
                </a:lnTo>
                <a:lnTo>
                  <a:pt x="29972" y="7619"/>
                </a:lnTo>
                <a:lnTo>
                  <a:pt x="25146" y="9525"/>
                </a:lnTo>
                <a:lnTo>
                  <a:pt x="21209" y="11556"/>
                </a:lnTo>
                <a:lnTo>
                  <a:pt x="17145" y="13588"/>
                </a:lnTo>
                <a:lnTo>
                  <a:pt x="14224" y="15366"/>
                </a:lnTo>
                <a:lnTo>
                  <a:pt x="12700" y="17144"/>
                </a:lnTo>
                <a:lnTo>
                  <a:pt x="9906" y="20700"/>
                </a:lnTo>
                <a:lnTo>
                  <a:pt x="8763" y="24764"/>
                </a:lnTo>
                <a:lnTo>
                  <a:pt x="8509" y="276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20977" y="1470025"/>
            <a:ext cx="46980" cy="43307"/>
          </a:xfrm>
          <a:custGeom>
            <a:avLst/>
            <a:gdLst/>
            <a:ahLst/>
            <a:cxnLst/>
            <a:rect l="l" t="t" r="r" b="b"/>
            <a:pathLst>
              <a:path w="46980" h="43307">
                <a:moveTo>
                  <a:pt x="39116" y="4572"/>
                </a:moveTo>
                <a:lnTo>
                  <a:pt x="34036" y="7747"/>
                </a:lnTo>
                <a:lnTo>
                  <a:pt x="28829" y="10795"/>
                </a:lnTo>
                <a:lnTo>
                  <a:pt x="23241" y="12446"/>
                </a:lnTo>
                <a:lnTo>
                  <a:pt x="9779" y="12446"/>
                </a:lnTo>
                <a:lnTo>
                  <a:pt x="4191" y="10540"/>
                </a:lnTo>
                <a:lnTo>
                  <a:pt x="0" y="6858"/>
                </a:lnTo>
                <a:lnTo>
                  <a:pt x="7620" y="43307"/>
                </a:lnTo>
                <a:lnTo>
                  <a:pt x="10018" y="43269"/>
                </a:lnTo>
                <a:lnTo>
                  <a:pt x="22907" y="41636"/>
                </a:lnTo>
                <a:lnTo>
                  <a:pt x="34671" y="37591"/>
                </a:lnTo>
                <a:lnTo>
                  <a:pt x="36194" y="36866"/>
                </a:lnTo>
                <a:lnTo>
                  <a:pt x="46980" y="30233"/>
                </a:lnTo>
                <a:lnTo>
                  <a:pt x="44450" y="0"/>
                </a:lnTo>
                <a:lnTo>
                  <a:pt x="39116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47595" y="1339088"/>
            <a:ext cx="126492" cy="173989"/>
          </a:xfrm>
          <a:custGeom>
            <a:avLst/>
            <a:gdLst/>
            <a:ahLst/>
            <a:cxnLst/>
            <a:rect l="l" t="t" r="r" b="b"/>
            <a:pathLst>
              <a:path w="126492" h="173989">
                <a:moveTo>
                  <a:pt x="44842" y="85058"/>
                </a:moveTo>
                <a:lnTo>
                  <a:pt x="45961" y="70317"/>
                </a:lnTo>
                <a:lnTo>
                  <a:pt x="48946" y="58093"/>
                </a:lnTo>
                <a:lnTo>
                  <a:pt x="53848" y="48387"/>
                </a:lnTo>
                <a:lnTo>
                  <a:pt x="56208" y="45312"/>
                </a:lnTo>
                <a:lnTo>
                  <a:pt x="66450" y="37797"/>
                </a:lnTo>
                <a:lnTo>
                  <a:pt x="79756" y="35306"/>
                </a:lnTo>
                <a:lnTo>
                  <a:pt x="85598" y="35306"/>
                </a:lnTo>
                <a:lnTo>
                  <a:pt x="90551" y="36067"/>
                </a:lnTo>
                <a:lnTo>
                  <a:pt x="94742" y="37719"/>
                </a:lnTo>
                <a:lnTo>
                  <a:pt x="98933" y="39370"/>
                </a:lnTo>
                <a:lnTo>
                  <a:pt x="102489" y="41148"/>
                </a:lnTo>
                <a:lnTo>
                  <a:pt x="105410" y="43179"/>
                </a:lnTo>
                <a:lnTo>
                  <a:pt x="108458" y="45085"/>
                </a:lnTo>
                <a:lnTo>
                  <a:pt x="111125" y="46862"/>
                </a:lnTo>
                <a:lnTo>
                  <a:pt x="115443" y="50164"/>
                </a:lnTo>
                <a:lnTo>
                  <a:pt x="119506" y="50926"/>
                </a:lnTo>
                <a:lnTo>
                  <a:pt x="122809" y="49529"/>
                </a:lnTo>
                <a:lnTo>
                  <a:pt x="124079" y="46862"/>
                </a:lnTo>
                <a:lnTo>
                  <a:pt x="125222" y="44069"/>
                </a:lnTo>
                <a:lnTo>
                  <a:pt x="125730" y="39370"/>
                </a:lnTo>
                <a:lnTo>
                  <a:pt x="125730" y="27432"/>
                </a:lnTo>
                <a:lnTo>
                  <a:pt x="125349" y="23367"/>
                </a:lnTo>
                <a:lnTo>
                  <a:pt x="124841" y="20192"/>
                </a:lnTo>
                <a:lnTo>
                  <a:pt x="123571" y="16890"/>
                </a:lnTo>
                <a:lnTo>
                  <a:pt x="120904" y="13588"/>
                </a:lnTo>
                <a:lnTo>
                  <a:pt x="117475" y="10922"/>
                </a:lnTo>
                <a:lnTo>
                  <a:pt x="114427" y="9144"/>
                </a:lnTo>
                <a:lnTo>
                  <a:pt x="111379" y="7365"/>
                </a:lnTo>
                <a:lnTo>
                  <a:pt x="104012" y="4445"/>
                </a:lnTo>
                <a:lnTo>
                  <a:pt x="96012" y="2032"/>
                </a:lnTo>
                <a:lnTo>
                  <a:pt x="87122" y="381"/>
                </a:lnTo>
                <a:lnTo>
                  <a:pt x="82550" y="0"/>
                </a:lnTo>
                <a:lnTo>
                  <a:pt x="77851" y="0"/>
                </a:lnTo>
                <a:lnTo>
                  <a:pt x="71327" y="203"/>
                </a:lnTo>
                <a:lnTo>
                  <a:pt x="58563" y="1905"/>
                </a:lnTo>
                <a:lnTo>
                  <a:pt x="46736" y="5334"/>
                </a:lnTo>
                <a:lnTo>
                  <a:pt x="31666" y="13326"/>
                </a:lnTo>
                <a:lnTo>
                  <a:pt x="22098" y="21844"/>
                </a:lnTo>
                <a:lnTo>
                  <a:pt x="17833" y="26841"/>
                </a:lnTo>
                <a:lnTo>
                  <a:pt x="11144" y="37394"/>
                </a:lnTo>
                <a:lnTo>
                  <a:pt x="5842" y="49784"/>
                </a:lnTo>
                <a:lnTo>
                  <a:pt x="2328" y="63313"/>
                </a:lnTo>
                <a:lnTo>
                  <a:pt x="590" y="75991"/>
                </a:lnTo>
                <a:lnTo>
                  <a:pt x="0" y="89915"/>
                </a:lnTo>
                <a:lnTo>
                  <a:pt x="426" y="101393"/>
                </a:lnTo>
                <a:lnTo>
                  <a:pt x="2041" y="114052"/>
                </a:lnTo>
                <a:lnTo>
                  <a:pt x="4826" y="125602"/>
                </a:lnTo>
                <a:lnTo>
                  <a:pt x="11850" y="142094"/>
                </a:lnTo>
                <a:lnTo>
                  <a:pt x="18923" y="152146"/>
                </a:lnTo>
                <a:lnTo>
                  <a:pt x="30593" y="162410"/>
                </a:lnTo>
                <a:lnTo>
                  <a:pt x="42037" y="168528"/>
                </a:lnTo>
                <a:lnTo>
                  <a:pt x="48093" y="170612"/>
                </a:lnTo>
                <a:lnTo>
                  <a:pt x="60312" y="173153"/>
                </a:lnTo>
                <a:lnTo>
                  <a:pt x="73787" y="173989"/>
                </a:lnTo>
                <a:lnTo>
                  <a:pt x="79121" y="173989"/>
                </a:lnTo>
                <a:lnTo>
                  <a:pt x="84201" y="173609"/>
                </a:lnTo>
                <a:lnTo>
                  <a:pt x="89281" y="172592"/>
                </a:lnTo>
                <a:lnTo>
                  <a:pt x="94234" y="171703"/>
                </a:lnTo>
                <a:lnTo>
                  <a:pt x="98933" y="170561"/>
                </a:lnTo>
                <a:lnTo>
                  <a:pt x="103251" y="169037"/>
                </a:lnTo>
                <a:lnTo>
                  <a:pt x="107442" y="167512"/>
                </a:lnTo>
                <a:lnTo>
                  <a:pt x="111252" y="165735"/>
                </a:lnTo>
                <a:lnTo>
                  <a:pt x="114681" y="163829"/>
                </a:lnTo>
                <a:lnTo>
                  <a:pt x="117983" y="161925"/>
                </a:lnTo>
                <a:lnTo>
                  <a:pt x="120396" y="160400"/>
                </a:lnTo>
                <a:lnTo>
                  <a:pt x="124079" y="156590"/>
                </a:lnTo>
                <a:lnTo>
                  <a:pt x="125222" y="153797"/>
                </a:lnTo>
                <a:lnTo>
                  <a:pt x="125730" y="151002"/>
                </a:lnTo>
                <a:lnTo>
                  <a:pt x="126237" y="147192"/>
                </a:lnTo>
                <a:lnTo>
                  <a:pt x="126492" y="142748"/>
                </a:lnTo>
                <a:lnTo>
                  <a:pt x="126365" y="132714"/>
                </a:lnTo>
                <a:lnTo>
                  <a:pt x="125856" y="127888"/>
                </a:lnTo>
                <a:lnTo>
                  <a:pt x="125095" y="124333"/>
                </a:lnTo>
                <a:lnTo>
                  <a:pt x="124206" y="121665"/>
                </a:lnTo>
                <a:lnTo>
                  <a:pt x="120904" y="120269"/>
                </a:lnTo>
                <a:lnTo>
                  <a:pt x="117602" y="121158"/>
                </a:lnTo>
                <a:lnTo>
                  <a:pt x="113156" y="124713"/>
                </a:lnTo>
                <a:lnTo>
                  <a:pt x="110490" y="126746"/>
                </a:lnTo>
                <a:lnTo>
                  <a:pt x="107187" y="128904"/>
                </a:lnTo>
                <a:lnTo>
                  <a:pt x="104012" y="131190"/>
                </a:lnTo>
                <a:lnTo>
                  <a:pt x="100203" y="133096"/>
                </a:lnTo>
                <a:lnTo>
                  <a:pt x="95885" y="134874"/>
                </a:lnTo>
                <a:lnTo>
                  <a:pt x="91567" y="136778"/>
                </a:lnTo>
                <a:lnTo>
                  <a:pt x="86360" y="137667"/>
                </a:lnTo>
                <a:lnTo>
                  <a:pt x="74422" y="137667"/>
                </a:lnTo>
                <a:lnTo>
                  <a:pt x="69215" y="136525"/>
                </a:lnTo>
                <a:lnTo>
                  <a:pt x="64770" y="134365"/>
                </a:lnTo>
                <a:lnTo>
                  <a:pt x="60325" y="132207"/>
                </a:lnTo>
                <a:lnTo>
                  <a:pt x="56642" y="129032"/>
                </a:lnTo>
                <a:lnTo>
                  <a:pt x="53721" y="124840"/>
                </a:lnTo>
                <a:lnTo>
                  <a:pt x="50800" y="120523"/>
                </a:lnTo>
                <a:lnTo>
                  <a:pt x="48514" y="115188"/>
                </a:lnTo>
                <a:lnTo>
                  <a:pt x="46990" y="108838"/>
                </a:lnTo>
                <a:lnTo>
                  <a:pt x="45593" y="102488"/>
                </a:lnTo>
                <a:lnTo>
                  <a:pt x="44831" y="95123"/>
                </a:lnTo>
                <a:lnTo>
                  <a:pt x="44842" y="850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06345" y="1341754"/>
            <a:ext cx="43687" cy="168402"/>
          </a:xfrm>
          <a:custGeom>
            <a:avLst/>
            <a:gdLst/>
            <a:ahLst/>
            <a:cxnLst/>
            <a:rect l="l" t="t" r="r" b="b"/>
            <a:pathLst>
              <a:path w="43687" h="168402">
                <a:moveTo>
                  <a:pt x="1778" y="165608"/>
                </a:moveTo>
                <a:lnTo>
                  <a:pt x="4572" y="166878"/>
                </a:lnTo>
                <a:lnTo>
                  <a:pt x="8509" y="167894"/>
                </a:lnTo>
                <a:lnTo>
                  <a:pt x="11303" y="168148"/>
                </a:lnTo>
                <a:lnTo>
                  <a:pt x="14097" y="168402"/>
                </a:lnTo>
                <a:lnTo>
                  <a:pt x="29718" y="168402"/>
                </a:lnTo>
                <a:lnTo>
                  <a:pt x="32385" y="168148"/>
                </a:lnTo>
                <a:lnTo>
                  <a:pt x="35179" y="167894"/>
                </a:lnTo>
                <a:lnTo>
                  <a:pt x="39116" y="166878"/>
                </a:lnTo>
                <a:lnTo>
                  <a:pt x="42672" y="164719"/>
                </a:lnTo>
                <a:lnTo>
                  <a:pt x="43687" y="161671"/>
                </a:lnTo>
                <a:lnTo>
                  <a:pt x="43687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635"/>
                </a:lnTo>
                <a:lnTo>
                  <a:pt x="29718" y="254"/>
                </a:lnTo>
                <a:lnTo>
                  <a:pt x="26162" y="0"/>
                </a:lnTo>
                <a:lnTo>
                  <a:pt x="17526" y="0"/>
                </a:lnTo>
                <a:lnTo>
                  <a:pt x="14097" y="254"/>
                </a:lnTo>
                <a:lnTo>
                  <a:pt x="11303" y="635"/>
                </a:lnTo>
                <a:lnTo>
                  <a:pt x="8509" y="889"/>
                </a:lnTo>
                <a:lnTo>
                  <a:pt x="4572" y="2032"/>
                </a:lnTo>
                <a:lnTo>
                  <a:pt x="1016" y="4318"/>
                </a:lnTo>
                <a:lnTo>
                  <a:pt x="0" y="7366"/>
                </a:lnTo>
                <a:lnTo>
                  <a:pt x="0" y="162814"/>
                </a:lnTo>
                <a:lnTo>
                  <a:pt x="1778" y="165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03044" y="1273810"/>
            <a:ext cx="50292" cy="45847"/>
          </a:xfrm>
          <a:custGeom>
            <a:avLst/>
            <a:gdLst/>
            <a:ahLst/>
            <a:cxnLst/>
            <a:rect l="l" t="t" r="r" b="b"/>
            <a:pathLst>
              <a:path w="50292" h="45847">
                <a:moveTo>
                  <a:pt x="50292" y="22605"/>
                </a:moveTo>
                <a:lnTo>
                  <a:pt x="50292" y="14097"/>
                </a:lnTo>
                <a:lnTo>
                  <a:pt x="48513" y="8254"/>
                </a:lnTo>
                <a:lnTo>
                  <a:pt x="45085" y="4952"/>
                </a:lnTo>
                <a:lnTo>
                  <a:pt x="41656" y="1650"/>
                </a:lnTo>
                <a:lnTo>
                  <a:pt x="35051" y="0"/>
                </a:lnTo>
                <a:lnTo>
                  <a:pt x="15493" y="0"/>
                </a:lnTo>
                <a:lnTo>
                  <a:pt x="8889" y="1777"/>
                </a:lnTo>
                <a:lnTo>
                  <a:pt x="5333" y="5206"/>
                </a:lnTo>
                <a:lnTo>
                  <a:pt x="1778" y="8509"/>
                </a:lnTo>
                <a:lnTo>
                  <a:pt x="0" y="14604"/>
                </a:lnTo>
                <a:lnTo>
                  <a:pt x="0" y="31876"/>
                </a:lnTo>
                <a:lnTo>
                  <a:pt x="1778" y="37718"/>
                </a:lnTo>
                <a:lnTo>
                  <a:pt x="5080" y="40893"/>
                </a:lnTo>
                <a:lnTo>
                  <a:pt x="8508" y="44195"/>
                </a:lnTo>
                <a:lnTo>
                  <a:pt x="15112" y="45847"/>
                </a:lnTo>
                <a:lnTo>
                  <a:pt x="34670" y="45847"/>
                </a:lnTo>
                <a:lnTo>
                  <a:pt x="41401" y="44068"/>
                </a:lnTo>
                <a:lnTo>
                  <a:pt x="44957" y="40766"/>
                </a:lnTo>
                <a:lnTo>
                  <a:pt x="48513" y="37464"/>
                </a:lnTo>
                <a:lnTo>
                  <a:pt x="50292" y="31368"/>
                </a:lnTo>
                <a:lnTo>
                  <a:pt x="50292" y="2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28901" y="1440434"/>
            <a:ext cx="10794" cy="70114"/>
          </a:xfrm>
          <a:custGeom>
            <a:avLst/>
            <a:gdLst/>
            <a:ahLst/>
            <a:cxnLst/>
            <a:rect l="l" t="t" r="r" b="b"/>
            <a:pathLst>
              <a:path w="10794" h="70114">
                <a:moveTo>
                  <a:pt x="9721" y="70114"/>
                </a:moveTo>
                <a:lnTo>
                  <a:pt x="10794" y="27812"/>
                </a:lnTo>
                <a:lnTo>
                  <a:pt x="7874" y="23113"/>
                </a:lnTo>
                <a:lnTo>
                  <a:pt x="5080" y="18287"/>
                </a:lnTo>
                <a:lnTo>
                  <a:pt x="3048" y="12826"/>
                </a:lnTo>
                <a:lnTo>
                  <a:pt x="1778" y="6350"/>
                </a:lnTo>
                <a:lnTo>
                  <a:pt x="507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83816" y="1338834"/>
            <a:ext cx="165861" cy="174498"/>
          </a:xfrm>
          <a:custGeom>
            <a:avLst/>
            <a:gdLst/>
            <a:ahLst/>
            <a:cxnLst/>
            <a:rect l="l" t="t" r="r" b="b"/>
            <a:pathLst>
              <a:path w="165861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2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1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4" y="168782"/>
                </a:lnTo>
                <a:lnTo>
                  <a:pt x="45592" y="101600"/>
                </a:lnTo>
                <a:lnTo>
                  <a:pt x="44957" y="94487"/>
                </a:lnTo>
                <a:lnTo>
                  <a:pt x="44957" y="78739"/>
                </a:lnTo>
                <a:lnTo>
                  <a:pt x="45719" y="71374"/>
                </a:lnTo>
                <a:lnTo>
                  <a:pt x="47243" y="64896"/>
                </a:lnTo>
                <a:lnTo>
                  <a:pt x="48894" y="58546"/>
                </a:lnTo>
                <a:lnTo>
                  <a:pt x="51181" y="53086"/>
                </a:lnTo>
                <a:lnTo>
                  <a:pt x="54356" y="48513"/>
                </a:lnTo>
                <a:lnTo>
                  <a:pt x="57403" y="43941"/>
                </a:lnTo>
                <a:lnTo>
                  <a:pt x="61467" y="40512"/>
                </a:lnTo>
                <a:lnTo>
                  <a:pt x="66293" y="38100"/>
                </a:lnTo>
                <a:lnTo>
                  <a:pt x="71119" y="35687"/>
                </a:lnTo>
                <a:lnTo>
                  <a:pt x="76834" y="34543"/>
                </a:lnTo>
                <a:lnTo>
                  <a:pt x="90550" y="34543"/>
                </a:lnTo>
                <a:lnTo>
                  <a:pt x="96646" y="35813"/>
                </a:lnTo>
                <a:lnTo>
                  <a:pt x="101345" y="38480"/>
                </a:lnTo>
                <a:lnTo>
                  <a:pt x="106171" y="41148"/>
                </a:lnTo>
                <a:lnTo>
                  <a:pt x="109981" y="44830"/>
                </a:lnTo>
                <a:lnTo>
                  <a:pt x="112902" y="49656"/>
                </a:lnTo>
                <a:lnTo>
                  <a:pt x="115823" y="54355"/>
                </a:lnTo>
                <a:lnTo>
                  <a:pt x="117856" y="59943"/>
                </a:lnTo>
                <a:lnTo>
                  <a:pt x="119125" y="66293"/>
                </a:lnTo>
                <a:lnTo>
                  <a:pt x="120268" y="72770"/>
                </a:lnTo>
                <a:lnTo>
                  <a:pt x="120903" y="79755"/>
                </a:lnTo>
                <a:lnTo>
                  <a:pt x="120903" y="95630"/>
                </a:lnTo>
                <a:lnTo>
                  <a:pt x="120141" y="102869"/>
                </a:lnTo>
                <a:lnTo>
                  <a:pt x="118617" y="109346"/>
                </a:lnTo>
                <a:lnTo>
                  <a:pt x="117093" y="115824"/>
                </a:lnTo>
                <a:lnTo>
                  <a:pt x="114807" y="121285"/>
                </a:lnTo>
                <a:lnTo>
                  <a:pt x="111759" y="125729"/>
                </a:lnTo>
                <a:lnTo>
                  <a:pt x="108584" y="130301"/>
                </a:lnTo>
                <a:lnTo>
                  <a:pt x="104647" y="133730"/>
                </a:lnTo>
                <a:lnTo>
                  <a:pt x="99694" y="136016"/>
                </a:lnTo>
                <a:lnTo>
                  <a:pt x="94868" y="138429"/>
                </a:lnTo>
                <a:lnTo>
                  <a:pt x="89153" y="139573"/>
                </a:lnTo>
                <a:lnTo>
                  <a:pt x="75437" y="139573"/>
                </a:lnTo>
                <a:lnTo>
                  <a:pt x="69468" y="138302"/>
                </a:lnTo>
                <a:lnTo>
                  <a:pt x="64515" y="135762"/>
                </a:lnTo>
                <a:lnTo>
                  <a:pt x="59689" y="133095"/>
                </a:lnTo>
                <a:lnTo>
                  <a:pt x="55879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5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3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79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4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1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8" y="49149"/>
                </a:lnTo>
                <a:lnTo>
                  <a:pt x="153518" y="32115"/>
                </a:lnTo>
                <a:lnTo>
                  <a:pt x="146176" y="22225"/>
                </a:lnTo>
                <a:lnTo>
                  <a:pt x="132792" y="11355"/>
                </a:lnTo>
                <a:lnTo>
                  <a:pt x="120903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5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8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3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3714" y="1338834"/>
            <a:ext cx="147700" cy="171323"/>
          </a:xfrm>
          <a:custGeom>
            <a:avLst/>
            <a:gdLst/>
            <a:ahLst/>
            <a:cxnLst/>
            <a:rect l="l" t="t" r="r" b="b"/>
            <a:pathLst>
              <a:path w="147700" h="171323">
                <a:moveTo>
                  <a:pt x="124841" y="8636"/>
                </a:moveTo>
                <a:lnTo>
                  <a:pt x="117602" y="5206"/>
                </a:lnTo>
                <a:lnTo>
                  <a:pt x="116281" y="4598"/>
                </a:lnTo>
                <a:lnTo>
                  <a:pt x="104801" y="1162"/>
                </a:lnTo>
                <a:lnTo>
                  <a:pt x="91059" y="0"/>
                </a:lnTo>
                <a:lnTo>
                  <a:pt x="87879" y="83"/>
                </a:lnTo>
                <a:lnTo>
                  <a:pt x="75408" y="2135"/>
                </a:lnTo>
                <a:lnTo>
                  <a:pt x="63373" y="6985"/>
                </a:lnTo>
                <a:lnTo>
                  <a:pt x="57115" y="10660"/>
                </a:lnTo>
                <a:lnTo>
                  <a:pt x="47158" y="18220"/>
                </a:lnTo>
                <a:lnTo>
                  <a:pt x="37337" y="27812"/>
                </a:lnTo>
                <a:lnTo>
                  <a:pt x="37337" y="9905"/>
                </a:lnTo>
                <a:lnTo>
                  <a:pt x="33528" y="4699"/>
                </a:lnTo>
                <a:lnTo>
                  <a:pt x="25527" y="3175"/>
                </a:lnTo>
                <a:lnTo>
                  <a:pt x="22479" y="2920"/>
                </a:lnTo>
                <a:lnTo>
                  <a:pt x="15112" y="2920"/>
                </a:lnTo>
                <a:lnTo>
                  <a:pt x="7493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8" y="168528"/>
                </a:lnTo>
                <a:lnTo>
                  <a:pt x="4572" y="169799"/>
                </a:lnTo>
                <a:lnTo>
                  <a:pt x="8509" y="170814"/>
                </a:lnTo>
                <a:lnTo>
                  <a:pt x="11303" y="171068"/>
                </a:lnTo>
                <a:lnTo>
                  <a:pt x="14097" y="171323"/>
                </a:lnTo>
                <a:lnTo>
                  <a:pt x="29718" y="171323"/>
                </a:lnTo>
                <a:lnTo>
                  <a:pt x="32385" y="171068"/>
                </a:lnTo>
                <a:lnTo>
                  <a:pt x="35179" y="170814"/>
                </a:lnTo>
                <a:lnTo>
                  <a:pt x="39116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1721"/>
                </a:lnTo>
                <a:lnTo>
                  <a:pt x="49784" y="53975"/>
                </a:lnTo>
                <a:lnTo>
                  <a:pt x="55753" y="48132"/>
                </a:lnTo>
                <a:lnTo>
                  <a:pt x="61341" y="44068"/>
                </a:lnTo>
                <a:lnTo>
                  <a:pt x="67056" y="40004"/>
                </a:lnTo>
                <a:lnTo>
                  <a:pt x="72643" y="37973"/>
                </a:lnTo>
                <a:lnTo>
                  <a:pt x="82550" y="37973"/>
                </a:lnTo>
                <a:lnTo>
                  <a:pt x="86487" y="38862"/>
                </a:lnTo>
                <a:lnTo>
                  <a:pt x="89788" y="40512"/>
                </a:lnTo>
                <a:lnTo>
                  <a:pt x="93091" y="42163"/>
                </a:lnTo>
                <a:lnTo>
                  <a:pt x="95758" y="44576"/>
                </a:lnTo>
                <a:lnTo>
                  <a:pt x="97790" y="47625"/>
                </a:lnTo>
                <a:lnTo>
                  <a:pt x="99949" y="50673"/>
                </a:lnTo>
                <a:lnTo>
                  <a:pt x="101473" y="54355"/>
                </a:lnTo>
                <a:lnTo>
                  <a:pt x="102616" y="58674"/>
                </a:lnTo>
                <a:lnTo>
                  <a:pt x="103631" y="62864"/>
                </a:lnTo>
                <a:lnTo>
                  <a:pt x="104267" y="68833"/>
                </a:lnTo>
                <a:lnTo>
                  <a:pt x="104267" y="165735"/>
                </a:lnTo>
                <a:lnTo>
                  <a:pt x="105918" y="168528"/>
                </a:lnTo>
                <a:lnTo>
                  <a:pt x="108712" y="169799"/>
                </a:lnTo>
                <a:lnTo>
                  <a:pt x="112522" y="170814"/>
                </a:lnTo>
                <a:lnTo>
                  <a:pt x="115443" y="171068"/>
                </a:lnTo>
                <a:lnTo>
                  <a:pt x="118237" y="171323"/>
                </a:lnTo>
                <a:lnTo>
                  <a:pt x="133731" y="171323"/>
                </a:lnTo>
                <a:lnTo>
                  <a:pt x="136525" y="171068"/>
                </a:lnTo>
                <a:lnTo>
                  <a:pt x="139446" y="170814"/>
                </a:lnTo>
                <a:lnTo>
                  <a:pt x="143256" y="169799"/>
                </a:lnTo>
                <a:lnTo>
                  <a:pt x="146685" y="167639"/>
                </a:lnTo>
                <a:lnTo>
                  <a:pt x="147700" y="164591"/>
                </a:lnTo>
                <a:lnTo>
                  <a:pt x="147659" y="64983"/>
                </a:lnTo>
                <a:lnTo>
                  <a:pt x="146814" y="51678"/>
                </a:lnTo>
                <a:lnTo>
                  <a:pt x="144780" y="40258"/>
                </a:lnTo>
                <a:lnTo>
                  <a:pt x="142875" y="32257"/>
                </a:lnTo>
                <a:lnTo>
                  <a:pt x="139573" y="25273"/>
                </a:lnTo>
                <a:lnTo>
                  <a:pt x="135128" y="19303"/>
                </a:lnTo>
                <a:lnTo>
                  <a:pt x="130683" y="13462"/>
                </a:lnTo>
                <a:lnTo>
                  <a:pt x="124841" y="8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65197" y="1338834"/>
            <a:ext cx="144652" cy="174498"/>
          </a:xfrm>
          <a:custGeom>
            <a:avLst/>
            <a:gdLst/>
            <a:ahLst/>
            <a:cxnLst/>
            <a:rect l="l" t="t" r="r" b="b"/>
            <a:pathLst>
              <a:path w="144652" h="174498">
                <a:moveTo>
                  <a:pt x="70164" y="361"/>
                </a:moveTo>
                <a:lnTo>
                  <a:pt x="57481" y="2356"/>
                </a:lnTo>
                <a:lnTo>
                  <a:pt x="45846" y="6095"/>
                </a:lnTo>
                <a:lnTo>
                  <a:pt x="46862" y="54863"/>
                </a:lnTo>
                <a:lnTo>
                  <a:pt x="48386" y="50164"/>
                </a:lnTo>
                <a:lnTo>
                  <a:pt x="50418" y="45974"/>
                </a:lnTo>
                <a:lnTo>
                  <a:pt x="53212" y="42417"/>
                </a:lnTo>
                <a:lnTo>
                  <a:pt x="55879" y="38862"/>
                </a:lnTo>
                <a:lnTo>
                  <a:pt x="59308" y="36067"/>
                </a:lnTo>
                <a:lnTo>
                  <a:pt x="63372" y="34036"/>
                </a:lnTo>
                <a:lnTo>
                  <a:pt x="67436" y="31876"/>
                </a:lnTo>
                <a:lnTo>
                  <a:pt x="72262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4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0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4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3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79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0" y="153415"/>
                </a:lnTo>
                <a:lnTo>
                  <a:pt x="34482" y="163948"/>
                </a:lnTo>
                <a:lnTo>
                  <a:pt x="46608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6" y="174498"/>
                </a:lnTo>
                <a:lnTo>
                  <a:pt x="90296" y="174498"/>
                </a:lnTo>
                <a:lnTo>
                  <a:pt x="97535" y="173989"/>
                </a:lnTo>
                <a:lnTo>
                  <a:pt x="104266" y="172974"/>
                </a:lnTo>
                <a:lnTo>
                  <a:pt x="110870" y="171957"/>
                </a:lnTo>
                <a:lnTo>
                  <a:pt x="116839" y="170814"/>
                </a:lnTo>
                <a:lnTo>
                  <a:pt x="122046" y="169544"/>
                </a:lnTo>
                <a:lnTo>
                  <a:pt x="127253" y="168148"/>
                </a:lnTo>
                <a:lnTo>
                  <a:pt x="134873" y="165480"/>
                </a:lnTo>
                <a:lnTo>
                  <a:pt x="138302" y="164083"/>
                </a:lnTo>
                <a:lnTo>
                  <a:pt x="140334" y="162940"/>
                </a:lnTo>
                <a:lnTo>
                  <a:pt x="142875" y="159638"/>
                </a:lnTo>
                <a:lnTo>
                  <a:pt x="143890" y="156463"/>
                </a:lnTo>
                <a:lnTo>
                  <a:pt x="144271" y="153669"/>
                </a:lnTo>
                <a:lnTo>
                  <a:pt x="144525" y="149987"/>
                </a:lnTo>
                <a:lnTo>
                  <a:pt x="144652" y="142493"/>
                </a:lnTo>
                <a:lnTo>
                  <a:pt x="144398" y="138175"/>
                </a:lnTo>
                <a:lnTo>
                  <a:pt x="143890" y="134746"/>
                </a:lnTo>
                <a:lnTo>
                  <a:pt x="141731" y="131571"/>
                </a:lnTo>
                <a:lnTo>
                  <a:pt x="139064" y="130937"/>
                </a:lnTo>
                <a:lnTo>
                  <a:pt x="135127" y="131444"/>
                </a:lnTo>
                <a:lnTo>
                  <a:pt x="132333" y="132587"/>
                </a:lnTo>
                <a:lnTo>
                  <a:pt x="129539" y="133730"/>
                </a:lnTo>
                <a:lnTo>
                  <a:pt x="125983" y="134874"/>
                </a:lnTo>
                <a:lnTo>
                  <a:pt x="121792" y="136270"/>
                </a:lnTo>
                <a:lnTo>
                  <a:pt x="117601" y="137540"/>
                </a:lnTo>
                <a:lnTo>
                  <a:pt x="112648" y="138811"/>
                </a:lnTo>
                <a:lnTo>
                  <a:pt x="106806" y="139826"/>
                </a:lnTo>
                <a:lnTo>
                  <a:pt x="101091" y="140969"/>
                </a:lnTo>
                <a:lnTo>
                  <a:pt x="94360" y="141477"/>
                </a:lnTo>
                <a:lnTo>
                  <a:pt x="79247" y="141477"/>
                </a:lnTo>
                <a:lnTo>
                  <a:pt x="72770" y="140588"/>
                </a:lnTo>
                <a:lnTo>
                  <a:pt x="67436" y="138556"/>
                </a:lnTo>
                <a:lnTo>
                  <a:pt x="61975" y="136651"/>
                </a:lnTo>
                <a:lnTo>
                  <a:pt x="57657" y="133730"/>
                </a:lnTo>
                <a:lnTo>
                  <a:pt x="54228" y="129920"/>
                </a:lnTo>
                <a:lnTo>
                  <a:pt x="50800" y="126237"/>
                </a:lnTo>
                <a:lnTo>
                  <a:pt x="48259" y="121665"/>
                </a:lnTo>
                <a:lnTo>
                  <a:pt x="46735" y="116331"/>
                </a:lnTo>
                <a:lnTo>
                  <a:pt x="45211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7" y="98298"/>
                </a:lnTo>
                <a:lnTo>
                  <a:pt x="141916" y="31818"/>
                </a:lnTo>
                <a:lnTo>
                  <a:pt x="134746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0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6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06253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07113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67787" y="1345057"/>
            <a:ext cx="51054" cy="167095"/>
          </a:xfrm>
          <a:custGeom>
            <a:avLst/>
            <a:gdLst/>
            <a:ahLst/>
            <a:cxnLst/>
            <a:rect l="l" t="t" r="r" b="b"/>
            <a:pathLst>
              <a:path w="51054" h="167095">
                <a:moveTo>
                  <a:pt x="4409" y="119836"/>
                </a:moveTo>
                <a:lnTo>
                  <a:pt x="8677" y="132073"/>
                </a:lnTo>
                <a:lnTo>
                  <a:pt x="14605" y="142875"/>
                </a:lnTo>
                <a:lnTo>
                  <a:pt x="24108" y="153954"/>
                </a:lnTo>
                <a:lnTo>
                  <a:pt x="34543" y="161416"/>
                </a:lnTo>
                <a:lnTo>
                  <a:pt x="38867" y="163556"/>
                </a:lnTo>
                <a:lnTo>
                  <a:pt x="50722" y="167095"/>
                </a:lnTo>
                <a:lnTo>
                  <a:pt x="51054" y="115442"/>
                </a:lnTo>
                <a:lnTo>
                  <a:pt x="48640" y="110616"/>
                </a:lnTo>
                <a:lnTo>
                  <a:pt x="46862" y="105155"/>
                </a:lnTo>
                <a:lnTo>
                  <a:pt x="45846" y="99059"/>
                </a:lnTo>
                <a:lnTo>
                  <a:pt x="44831" y="92963"/>
                </a:lnTo>
                <a:lnTo>
                  <a:pt x="44323" y="86613"/>
                </a:lnTo>
                <a:lnTo>
                  <a:pt x="44323" y="74040"/>
                </a:lnTo>
                <a:lnTo>
                  <a:pt x="38481" y="0"/>
                </a:lnTo>
                <a:lnTo>
                  <a:pt x="25938" y="8390"/>
                </a:lnTo>
                <a:lnTo>
                  <a:pt x="17271" y="17906"/>
                </a:lnTo>
                <a:lnTo>
                  <a:pt x="14357" y="22208"/>
                </a:lnTo>
                <a:lnTo>
                  <a:pt x="8679" y="33292"/>
                </a:lnTo>
                <a:lnTo>
                  <a:pt x="4318" y="45973"/>
                </a:lnTo>
                <a:lnTo>
                  <a:pt x="1979" y="56963"/>
                </a:lnTo>
                <a:lnTo>
                  <a:pt x="489" y="69540"/>
                </a:lnTo>
                <a:lnTo>
                  <a:pt x="0" y="83057"/>
                </a:lnTo>
                <a:lnTo>
                  <a:pt x="179" y="90831"/>
                </a:lnTo>
                <a:lnTo>
                  <a:pt x="1294" y="103553"/>
                </a:lnTo>
                <a:lnTo>
                  <a:pt x="3429" y="115823"/>
                </a:lnTo>
                <a:lnTo>
                  <a:pt x="4409" y="119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06268" y="1268602"/>
            <a:ext cx="116967" cy="244729"/>
          </a:xfrm>
          <a:custGeom>
            <a:avLst/>
            <a:gdLst/>
            <a:ahLst/>
            <a:cxnLst/>
            <a:rect l="l" t="t" r="r" b="b"/>
            <a:pathLst>
              <a:path w="116967" h="244729">
                <a:moveTo>
                  <a:pt x="25907" y="244729"/>
                </a:moveTo>
                <a:lnTo>
                  <a:pt x="30691" y="244562"/>
                </a:lnTo>
                <a:lnTo>
                  <a:pt x="43350" y="242353"/>
                </a:lnTo>
                <a:lnTo>
                  <a:pt x="54990" y="237617"/>
                </a:lnTo>
                <a:lnTo>
                  <a:pt x="60358" y="234406"/>
                </a:lnTo>
                <a:lnTo>
                  <a:pt x="70400" y="226918"/>
                </a:lnTo>
                <a:lnTo>
                  <a:pt x="80009" y="217677"/>
                </a:lnTo>
                <a:lnTo>
                  <a:pt x="80009" y="234823"/>
                </a:lnTo>
                <a:lnTo>
                  <a:pt x="81025" y="237998"/>
                </a:lnTo>
                <a:lnTo>
                  <a:pt x="84074" y="240157"/>
                </a:lnTo>
                <a:lnTo>
                  <a:pt x="87502" y="241173"/>
                </a:lnTo>
                <a:lnTo>
                  <a:pt x="92075" y="241681"/>
                </a:lnTo>
                <a:lnTo>
                  <a:pt x="105156" y="241681"/>
                </a:lnTo>
                <a:lnTo>
                  <a:pt x="109855" y="241173"/>
                </a:lnTo>
                <a:lnTo>
                  <a:pt x="113156" y="240157"/>
                </a:lnTo>
                <a:lnTo>
                  <a:pt x="116077" y="237998"/>
                </a:lnTo>
                <a:lnTo>
                  <a:pt x="116967" y="234823"/>
                </a:lnTo>
                <a:lnTo>
                  <a:pt x="116967" y="6223"/>
                </a:lnTo>
                <a:lnTo>
                  <a:pt x="115188" y="3301"/>
                </a:lnTo>
                <a:lnTo>
                  <a:pt x="112521" y="1905"/>
                </a:lnTo>
                <a:lnTo>
                  <a:pt x="108712" y="762"/>
                </a:lnTo>
                <a:lnTo>
                  <a:pt x="105918" y="381"/>
                </a:lnTo>
                <a:lnTo>
                  <a:pt x="103124" y="0"/>
                </a:lnTo>
                <a:lnTo>
                  <a:pt x="87502" y="0"/>
                </a:lnTo>
                <a:lnTo>
                  <a:pt x="84708" y="381"/>
                </a:lnTo>
                <a:lnTo>
                  <a:pt x="81914" y="762"/>
                </a:lnTo>
                <a:lnTo>
                  <a:pt x="78105" y="1905"/>
                </a:lnTo>
                <a:lnTo>
                  <a:pt x="74549" y="4191"/>
                </a:lnTo>
                <a:lnTo>
                  <a:pt x="73659" y="7366"/>
                </a:lnTo>
                <a:lnTo>
                  <a:pt x="73659" y="91059"/>
                </a:lnTo>
                <a:lnTo>
                  <a:pt x="73128" y="90540"/>
                </a:lnTo>
                <a:lnTo>
                  <a:pt x="62916" y="81878"/>
                </a:lnTo>
                <a:lnTo>
                  <a:pt x="52705" y="75564"/>
                </a:lnTo>
                <a:lnTo>
                  <a:pt x="45593" y="72009"/>
                </a:lnTo>
                <a:lnTo>
                  <a:pt x="37718" y="70231"/>
                </a:lnTo>
                <a:lnTo>
                  <a:pt x="29082" y="70231"/>
                </a:lnTo>
                <a:lnTo>
                  <a:pt x="24333" y="70368"/>
                </a:lnTo>
                <a:lnTo>
                  <a:pt x="11442" y="72309"/>
                </a:lnTo>
                <a:lnTo>
                  <a:pt x="0" y="76454"/>
                </a:lnTo>
                <a:lnTo>
                  <a:pt x="5842" y="150495"/>
                </a:lnTo>
                <a:lnTo>
                  <a:pt x="6476" y="144525"/>
                </a:lnTo>
                <a:lnTo>
                  <a:pt x="7619" y="138684"/>
                </a:lnTo>
                <a:lnTo>
                  <a:pt x="8889" y="132842"/>
                </a:lnTo>
                <a:lnTo>
                  <a:pt x="10668" y="127508"/>
                </a:lnTo>
                <a:lnTo>
                  <a:pt x="13207" y="122809"/>
                </a:lnTo>
                <a:lnTo>
                  <a:pt x="15748" y="118110"/>
                </a:lnTo>
                <a:lnTo>
                  <a:pt x="19050" y="114300"/>
                </a:lnTo>
                <a:lnTo>
                  <a:pt x="23113" y="111379"/>
                </a:lnTo>
                <a:lnTo>
                  <a:pt x="27177" y="108585"/>
                </a:lnTo>
                <a:lnTo>
                  <a:pt x="32131" y="107187"/>
                </a:lnTo>
                <a:lnTo>
                  <a:pt x="43942" y="107187"/>
                </a:lnTo>
                <a:lnTo>
                  <a:pt x="49911" y="109220"/>
                </a:lnTo>
                <a:lnTo>
                  <a:pt x="55752" y="113411"/>
                </a:lnTo>
                <a:lnTo>
                  <a:pt x="64521" y="121051"/>
                </a:lnTo>
                <a:lnTo>
                  <a:pt x="73659" y="131445"/>
                </a:lnTo>
                <a:lnTo>
                  <a:pt x="73659" y="182752"/>
                </a:lnTo>
                <a:lnTo>
                  <a:pt x="69976" y="187451"/>
                </a:lnTo>
                <a:lnTo>
                  <a:pt x="66548" y="191262"/>
                </a:lnTo>
                <a:lnTo>
                  <a:pt x="63373" y="194437"/>
                </a:lnTo>
                <a:lnTo>
                  <a:pt x="60325" y="197612"/>
                </a:lnTo>
                <a:lnTo>
                  <a:pt x="57276" y="200279"/>
                </a:lnTo>
                <a:lnTo>
                  <a:pt x="54356" y="202184"/>
                </a:lnTo>
                <a:lnTo>
                  <a:pt x="51307" y="204216"/>
                </a:lnTo>
                <a:lnTo>
                  <a:pt x="48513" y="205612"/>
                </a:lnTo>
                <a:lnTo>
                  <a:pt x="45593" y="206501"/>
                </a:lnTo>
                <a:lnTo>
                  <a:pt x="42799" y="207263"/>
                </a:lnTo>
                <a:lnTo>
                  <a:pt x="39877" y="207772"/>
                </a:lnTo>
                <a:lnTo>
                  <a:pt x="30861" y="207772"/>
                </a:lnTo>
                <a:lnTo>
                  <a:pt x="25907" y="206248"/>
                </a:lnTo>
                <a:lnTo>
                  <a:pt x="21970" y="203454"/>
                </a:lnTo>
                <a:lnTo>
                  <a:pt x="18033" y="200533"/>
                </a:lnTo>
                <a:lnTo>
                  <a:pt x="14858" y="196723"/>
                </a:lnTo>
                <a:lnTo>
                  <a:pt x="12573" y="191897"/>
                </a:lnTo>
                <a:lnTo>
                  <a:pt x="12241" y="243549"/>
                </a:lnTo>
                <a:lnTo>
                  <a:pt x="25907" y="2447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58033" y="1338834"/>
            <a:ext cx="144653" cy="174498"/>
          </a:xfrm>
          <a:custGeom>
            <a:avLst/>
            <a:gdLst/>
            <a:ahLst/>
            <a:cxnLst/>
            <a:rect l="l" t="t" r="r" b="b"/>
            <a:pathLst>
              <a:path w="144653" h="174498">
                <a:moveTo>
                  <a:pt x="70164" y="361"/>
                </a:moveTo>
                <a:lnTo>
                  <a:pt x="57481" y="2356"/>
                </a:lnTo>
                <a:lnTo>
                  <a:pt x="45847" y="6095"/>
                </a:lnTo>
                <a:lnTo>
                  <a:pt x="46862" y="54863"/>
                </a:lnTo>
                <a:lnTo>
                  <a:pt x="48387" y="50164"/>
                </a:lnTo>
                <a:lnTo>
                  <a:pt x="50418" y="45974"/>
                </a:lnTo>
                <a:lnTo>
                  <a:pt x="53212" y="42417"/>
                </a:lnTo>
                <a:lnTo>
                  <a:pt x="55880" y="38862"/>
                </a:lnTo>
                <a:lnTo>
                  <a:pt x="59309" y="36067"/>
                </a:lnTo>
                <a:lnTo>
                  <a:pt x="63373" y="34036"/>
                </a:lnTo>
                <a:lnTo>
                  <a:pt x="67437" y="31876"/>
                </a:lnTo>
                <a:lnTo>
                  <a:pt x="72262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5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0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5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4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80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0" y="153415"/>
                </a:lnTo>
                <a:lnTo>
                  <a:pt x="34482" y="163948"/>
                </a:lnTo>
                <a:lnTo>
                  <a:pt x="46609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7" y="174498"/>
                </a:lnTo>
                <a:lnTo>
                  <a:pt x="90297" y="174498"/>
                </a:lnTo>
                <a:lnTo>
                  <a:pt x="97536" y="173989"/>
                </a:lnTo>
                <a:lnTo>
                  <a:pt x="104267" y="172974"/>
                </a:lnTo>
                <a:lnTo>
                  <a:pt x="110871" y="171957"/>
                </a:lnTo>
                <a:lnTo>
                  <a:pt x="116840" y="170814"/>
                </a:lnTo>
                <a:lnTo>
                  <a:pt x="122047" y="169544"/>
                </a:lnTo>
                <a:lnTo>
                  <a:pt x="127254" y="168148"/>
                </a:lnTo>
                <a:lnTo>
                  <a:pt x="134874" y="165480"/>
                </a:lnTo>
                <a:lnTo>
                  <a:pt x="138303" y="164083"/>
                </a:lnTo>
                <a:lnTo>
                  <a:pt x="140335" y="162940"/>
                </a:lnTo>
                <a:lnTo>
                  <a:pt x="142875" y="159638"/>
                </a:lnTo>
                <a:lnTo>
                  <a:pt x="143891" y="156463"/>
                </a:lnTo>
                <a:lnTo>
                  <a:pt x="144272" y="153669"/>
                </a:lnTo>
                <a:lnTo>
                  <a:pt x="144525" y="149987"/>
                </a:lnTo>
                <a:lnTo>
                  <a:pt x="144653" y="145287"/>
                </a:lnTo>
                <a:lnTo>
                  <a:pt x="144653" y="142493"/>
                </a:lnTo>
                <a:lnTo>
                  <a:pt x="144399" y="138175"/>
                </a:lnTo>
                <a:lnTo>
                  <a:pt x="143891" y="134746"/>
                </a:lnTo>
                <a:lnTo>
                  <a:pt x="141731" y="131571"/>
                </a:lnTo>
                <a:lnTo>
                  <a:pt x="139065" y="130937"/>
                </a:lnTo>
                <a:lnTo>
                  <a:pt x="135128" y="131444"/>
                </a:lnTo>
                <a:lnTo>
                  <a:pt x="132334" y="132587"/>
                </a:lnTo>
                <a:lnTo>
                  <a:pt x="129540" y="133730"/>
                </a:lnTo>
                <a:lnTo>
                  <a:pt x="125984" y="134874"/>
                </a:lnTo>
                <a:lnTo>
                  <a:pt x="121793" y="136270"/>
                </a:lnTo>
                <a:lnTo>
                  <a:pt x="117602" y="137540"/>
                </a:lnTo>
                <a:lnTo>
                  <a:pt x="112649" y="138811"/>
                </a:lnTo>
                <a:lnTo>
                  <a:pt x="106806" y="139826"/>
                </a:lnTo>
                <a:lnTo>
                  <a:pt x="101092" y="140969"/>
                </a:lnTo>
                <a:lnTo>
                  <a:pt x="94361" y="141477"/>
                </a:lnTo>
                <a:lnTo>
                  <a:pt x="79248" y="141477"/>
                </a:lnTo>
                <a:lnTo>
                  <a:pt x="72771" y="140588"/>
                </a:lnTo>
                <a:lnTo>
                  <a:pt x="67437" y="138556"/>
                </a:lnTo>
                <a:lnTo>
                  <a:pt x="61975" y="136651"/>
                </a:lnTo>
                <a:lnTo>
                  <a:pt x="57658" y="133730"/>
                </a:lnTo>
                <a:lnTo>
                  <a:pt x="54229" y="129920"/>
                </a:lnTo>
                <a:lnTo>
                  <a:pt x="50800" y="126237"/>
                </a:lnTo>
                <a:lnTo>
                  <a:pt x="48260" y="121665"/>
                </a:lnTo>
                <a:lnTo>
                  <a:pt x="46736" y="116331"/>
                </a:lnTo>
                <a:lnTo>
                  <a:pt x="45212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8" y="98298"/>
                </a:lnTo>
                <a:lnTo>
                  <a:pt x="141916" y="31818"/>
                </a:lnTo>
                <a:lnTo>
                  <a:pt x="134747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1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7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99089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99949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45358" y="1267967"/>
            <a:ext cx="43688" cy="242189"/>
          </a:xfrm>
          <a:custGeom>
            <a:avLst/>
            <a:gdLst/>
            <a:ahLst/>
            <a:cxnLst/>
            <a:rect l="l" t="t" r="r" b="b"/>
            <a:pathLst>
              <a:path w="43688" h="242189">
                <a:moveTo>
                  <a:pt x="1778" y="239395"/>
                </a:moveTo>
                <a:lnTo>
                  <a:pt x="4572" y="240665"/>
                </a:lnTo>
                <a:lnTo>
                  <a:pt x="8508" y="241681"/>
                </a:lnTo>
                <a:lnTo>
                  <a:pt x="11303" y="241935"/>
                </a:lnTo>
                <a:lnTo>
                  <a:pt x="14096" y="242189"/>
                </a:lnTo>
                <a:lnTo>
                  <a:pt x="29718" y="242189"/>
                </a:lnTo>
                <a:lnTo>
                  <a:pt x="32384" y="241935"/>
                </a:lnTo>
                <a:lnTo>
                  <a:pt x="35179" y="241681"/>
                </a:lnTo>
                <a:lnTo>
                  <a:pt x="39116" y="240665"/>
                </a:lnTo>
                <a:lnTo>
                  <a:pt x="42671" y="238506"/>
                </a:lnTo>
                <a:lnTo>
                  <a:pt x="43688" y="235458"/>
                </a:lnTo>
                <a:lnTo>
                  <a:pt x="43688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4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6" y="0"/>
                </a:lnTo>
                <a:lnTo>
                  <a:pt x="8508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8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17189" y="1284986"/>
            <a:ext cx="186309" cy="224281"/>
          </a:xfrm>
          <a:custGeom>
            <a:avLst/>
            <a:gdLst/>
            <a:ahLst/>
            <a:cxnLst/>
            <a:rect l="l" t="t" r="r" b="b"/>
            <a:pathLst>
              <a:path w="186309" h="224281">
                <a:moveTo>
                  <a:pt x="134874" y="144399"/>
                </a:moveTo>
                <a:lnTo>
                  <a:pt x="134191" y="146632"/>
                </a:lnTo>
                <a:lnTo>
                  <a:pt x="129047" y="158679"/>
                </a:lnTo>
                <a:lnTo>
                  <a:pt x="122047" y="168783"/>
                </a:lnTo>
                <a:lnTo>
                  <a:pt x="112238" y="177452"/>
                </a:lnTo>
                <a:lnTo>
                  <a:pt x="100711" y="183387"/>
                </a:lnTo>
                <a:lnTo>
                  <a:pt x="95144" y="185204"/>
                </a:lnTo>
                <a:lnTo>
                  <a:pt x="83065" y="187477"/>
                </a:lnTo>
                <a:lnTo>
                  <a:pt x="95336" y="222597"/>
                </a:lnTo>
                <a:lnTo>
                  <a:pt x="107387" y="220589"/>
                </a:lnTo>
                <a:lnTo>
                  <a:pt x="118490" y="217804"/>
                </a:lnTo>
                <a:lnTo>
                  <a:pt x="134477" y="211523"/>
                </a:lnTo>
                <a:lnTo>
                  <a:pt x="145404" y="205153"/>
                </a:lnTo>
                <a:lnTo>
                  <a:pt x="155194" y="197485"/>
                </a:lnTo>
                <a:lnTo>
                  <a:pt x="166191" y="184938"/>
                </a:lnTo>
                <a:lnTo>
                  <a:pt x="172845" y="174015"/>
                </a:lnTo>
                <a:lnTo>
                  <a:pt x="178308" y="161671"/>
                </a:lnTo>
                <a:lnTo>
                  <a:pt x="182241" y="148347"/>
                </a:lnTo>
                <a:lnTo>
                  <a:pt x="184501" y="136184"/>
                </a:lnTo>
                <a:lnTo>
                  <a:pt x="185857" y="123012"/>
                </a:lnTo>
                <a:lnTo>
                  <a:pt x="186309" y="108838"/>
                </a:lnTo>
                <a:lnTo>
                  <a:pt x="186021" y="98469"/>
                </a:lnTo>
                <a:lnTo>
                  <a:pt x="184724" y="85332"/>
                </a:lnTo>
                <a:lnTo>
                  <a:pt x="182369" y="73116"/>
                </a:lnTo>
                <a:lnTo>
                  <a:pt x="178943" y="61849"/>
                </a:lnTo>
                <a:lnTo>
                  <a:pt x="172371" y="47683"/>
                </a:lnTo>
                <a:lnTo>
                  <a:pt x="165399" y="37095"/>
                </a:lnTo>
                <a:lnTo>
                  <a:pt x="157099" y="27812"/>
                </a:lnTo>
                <a:lnTo>
                  <a:pt x="145341" y="18304"/>
                </a:lnTo>
                <a:lnTo>
                  <a:pt x="134281" y="11996"/>
                </a:lnTo>
                <a:lnTo>
                  <a:pt x="121920" y="6985"/>
                </a:lnTo>
                <a:lnTo>
                  <a:pt x="110481" y="3819"/>
                </a:lnTo>
                <a:lnTo>
                  <a:pt x="98443" y="1689"/>
                </a:lnTo>
                <a:lnTo>
                  <a:pt x="85288" y="420"/>
                </a:lnTo>
                <a:lnTo>
                  <a:pt x="70993" y="0"/>
                </a:lnTo>
                <a:lnTo>
                  <a:pt x="9651" y="0"/>
                </a:lnTo>
                <a:lnTo>
                  <a:pt x="6476" y="1015"/>
                </a:lnTo>
                <a:lnTo>
                  <a:pt x="3810" y="3301"/>
                </a:lnTo>
                <a:lnTo>
                  <a:pt x="1270" y="5587"/>
                </a:lnTo>
                <a:lnTo>
                  <a:pt x="0" y="9271"/>
                </a:lnTo>
                <a:lnTo>
                  <a:pt x="0" y="215011"/>
                </a:lnTo>
                <a:lnTo>
                  <a:pt x="1270" y="218693"/>
                </a:lnTo>
                <a:lnTo>
                  <a:pt x="3810" y="220979"/>
                </a:lnTo>
                <a:lnTo>
                  <a:pt x="6476" y="223138"/>
                </a:lnTo>
                <a:lnTo>
                  <a:pt x="9651" y="224281"/>
                </a:lnTo>
                <a:lnTo>
                  <a:pt x="67056" y="224281"/>
                </a:lnTo>
                <a:lnTo>
                  <a:pt x="69087" y="188213"/>
                </a:lnTo>
                <a:lnTo>
                  <a:pt x="45338" y="188213"/>
                </a:lnTo>
                <a:lnTo>
                  <a:pt x="45338" y="35687"/>
                </a:lnTo>
                <a:lnTo>
                  <a:pt x="68452" y="35687"/>
                </a:lnTo>
                <a:lnTo>
                  <a:pt x="78842" y="36073"/>
                </a:lnTo>
                <a:lnTo>
                  <a:pt x="91695" y="37926"/>
                </a:lnTo>
                <a:lnTo>
                  <a:pt x="102362" y="41275"/>
                </a:lnTo>
                <a:lnTo>
                  <a:pt x="114457" y="48328"/>
                </a:lnTo>
                <a:lnTo>
                  <a:pt x="123444" y="57023"/>
                </a:lnTo>
                <a:lnTo>
                  <a:pt x="130895" y="68545"/>
                </a:lnTo>
                <a:lnTo>
                  <a:pt x="135509" y="80772"/>
                </a:lnTo>
                <a:lnTo>
                  <a:pt x="136506" y="84887"/>
                </a:lnTo>
                <a:lnTo>
                  <a:pt x="138510" y="97250"/>
                </a:lnTo>
                <a:lnTo>
                  <a:pt x="139191" y="110362"/>
                </a:lnTo>
                <a:lnTo>
                  <a:pt x="138907" y="120122"/>
                </a:lnTo>
                <a:lnTo>
                  <a:pt x="137497" y="132906"/>
                </a:lnTo>
                <a:lnTo>
                  <a:pt x="134874" y="144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84245" y="1472463"/>
            <a:ext cx="28280" cy="36804"/>
          </a:xfrm>
          <a:custGeom>
            <a:avLst/>
            <a:gdLst/>
            <a:ahLst/>
            <a:cxnLst/>
            <a:rect l="l" t="t" r="r" b="b"/>
            <a:pathLst>
              <a:path w="28280" h="36804">
                <a:moveTo>
                  <a:pt x="0" y="36804"/>
                </a:moveTo>
                <a:lnTo>
                  <a:pt x="1197" y="36801"/>
                </a:lnTo>
                <a:lnTo>
                  <a:pt x="15246" y="36349"/>
                </a:lnTo>
                <a:lnTo>
                  <a:pt x="28280" y="35119"/>
                </a:lnTo>
                <a:lnTo>
                  <a:pt x="16009" y="0"/>
                </a:lnTo>
                <a:lnTo>
                  <a:pt x="2031" y="736"/>
                </a:lnTo>
                <a:lnTo>
                  <a:pt x="0" y="368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29533" y="1338834"/>
            <a:ext cx="144652" cy="174498"/>
          </a:xfrm>
          <a:custGeom>
            <a:avLst/>
            <a:gdLst/>
            <a:ahLst/>
            <a:cxnLst/>
            <a:rect l="l" t="t" r="r" b="b"/>
            <a:pathLst>
              <a:path w="144652" h="174498">
                <a:moveTo>
                  <a:pt x="70164" y="361"/>
                </a:moveTo>
                <a:lnTo>
                  <a:pt x="57481" y="2356"/>
                </a:lnTo>
                <a:lnTo>
                  <a:pt x="45846" y="6095"/>
                </a:lnTo>
                <a:lnTo>
                  <a:pt x="46862" y="54863"/>
                </a:lnTo>
                <a:lnTo>
                  <a:pt x="48387" y="50164"/>
                </a:lnTo>
                <a:lnTo>
                  <a:pt x="50418" y="45974"/>
                </a:lnTo>
                <a:lnTo>
                  <a:pt x="53212" y="42417"/>
                </a:lnTo>
                <a:lnTo>
                  <a:pt x="55879" y="38862"/>
                </a:lnTo>
                <a:lnTo>
                  <a:pt x="59308" y="36067"/>
                </a:lnTo>
                <a:lnTo>
                  <a:pt x="63372" y="34036"/>
                </a:lnTo>
                <a:lnTo>
                  <a:pt x="67437" y="31876"/>
                </a:lnTo>
                <a:lnTo>
                  <a:pt x="72262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4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0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4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3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79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0" y="153415"/>
                </a:lnTo>
                <a:lnTo>
                  <a:pt x="34482" y="163948"/>
                </a:lnTo>
                <a:lnTo>
                  <a:pt x="46608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6" y="174498"/>
                </a:lnTo>
                <a:lnTo>
                  <a:pt x="90296" y="174498"/>
                </a:lnTo>
                <a:lnTo>
                  <a:pt x="97536" y="173989"/>
                </a:lnTo>
                <a:lnTo>
                  <a:pt x="104266" y="172974"/>
                </a:lnTo>
                <a:lnTo>
                  <a:pt x="110870" y="171957"/>
                </a:lnTo>
                <a:lnTo>
                  <a:pt x="116839" y="170814"/>
                </a:lnTo>
                <a:lnTo>
                  <a:pt x="122046" y="169544"/>
                </a:lnTo>
                <a:lnTo>
                  <a:pt x="127253" y="168148"/>
                </a:lnTo>
                <a:lnTo>
                  <a:pt x="134874" y="165480"/>
                </a:lnTo>
                <a:lnTo>
                  <a:pt x="138302" y="164083"/>
                </a:lnTo>
                <a:lnTo>
                  <a:pt x="140334" y="162940"/>
                </a:lnTo>
                <a:lnTo>
                  <a:pt x="142875" y="159638"/>
                </a:lnTo>
                <a:lnTo>
                  <a:pt x="143890" y="156463"/>
                </a:lnTo>
                <a:lnTo>
                  <a:pt x="144271" y="153669"/>
                </a:lnTo>
                <a:lnTo>
                  <a:pt x="144525" y="149987"/>
                </a:lnTo>
                <a:lnTo>
                  <a:pt x="144652" y="142493"/>
                </a:lnTo>
                <a:lnTo>
                  <a:pt x="144399" y="138175"/>
                </a:lnTo>
                <a:lnTo>
                  <a:pt x="143890" y="134746"/>
                </a:lnTo>
                <a:lnTo>
                  <a:pt x="141731" y="131571"/>
                </a:lnTo>
                <a:lnTo>
                  <a:pt x="139064" y="130937"/>
                </a:lnTo>
                <a:lnTo>
                  <a:pt x="135127" y="131444"/>
                </a:lnTo>
                <a:lnTo>
                  <a:pt x="132333" y="132587"/>
                </a:lnTo>
                <a:lnTo>
                  <a:pt x="129539" y="133730"/>
                </a:lnTo>
                <a:lnTo>
                  <a:pt x="125983" y="134874"/>
                </a:lnTo>
                <a:lnTo>
                  <a:pt x="121792" y="136270"/>
                </a:lnTo>
                <a:lnTo>
                  <a:pt x="117601" y="137540"/>
                </a:lnTo>
                <a:lnTo>
                  <a:pt x="112649" y="138811"/>
                </a:lnTo>
                <a:lnTo>
                  <a:pt x="106806" y="139826"/>
                </a:lnTo>
                <a:lnTo>
                  <a:pt x="101091" y="140969"/>
                </a:lnTo>
                <a:lnTo>
                  <a:pt x="94361" y="141477"/>
                </a:lnTo>
                <a:lnTo>
                  <a:pt x="79247" y="141477"/>
                </a:lnTo>
                <a:lnTo>
                  <a:pt x="72770" y="140588"/>
                </a:lnTo>
                <a:lnTo>
                  <a:pt x="67437" y="138556"/>
                </a:lnTo>
                <a:lnTo>
                  <a:pt x="61975" y="136651"/>
                </a:lnTo>
                <a:lnTo>
                  <a:pt x="57657" y="133730"/>
                </a:lnTo>
                <a:lnTo>
                  <a:pt x="54228" y="129920"/>
                </a:lnTo>
                <a:lnTo>
                  <a:pt x="50800" y="126237"/>
                </a:lnTo>
                <a:lnTo>
                  <a:pt x="48259" y="121665"/>
                </a:lnTo>
                <a:lnTo>
                  <a:pt x="46736" y="116331"/>
                </a:lnTo>
                <a:lnTo>
                  <a:pt x="45212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7" y="98298"/>
                </a:lnTo>
                <a:lnTo>
                  <a:pt x="141916" y="31818"/>
                </a:lnTo>
                <a:lnTo>
                  <a:pt x="134746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0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6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70589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71449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08603" y="1338834"/>
            <a:ext cx="108458" cy="103758"/>
          </a:xfrm>
          <a:custGeom>
            <a:avLst/>
            <a:gdLst/>
            <a:ahLst/>
            <a:cxnLst/>
            <a:rect l="l" t="t" r="r" b="b"/>
            <a:pathLst>
              <a:path w="108458" h="103758">
                <a:moveTo>
                  <a:pt x="0" y="50164"/>
                </a:moveTo>
                <a:lnTo>
                  <a:pt x="0" y="57403"/>
                </a:lnTo>
                <a:lnTo>
                  <a:pt x="1016" y="63626"/>
                </a:lnTo>
                <a:lnTo>
                  <a:pt x="3175" y="68833"/>
                </a:lnTo>
                <a:lnTo>
                  <a:pt x="5334" y="74040"/>
                </a:lnTo>
                <a:lnTo>
                  <a:pt x="8127" y="78486"/>
                </a:lnTo>
                <a:lnTo>
                  <a:pt x="11684" y="82168"/>
                </a:lnTo>
                <a:lnTo>
                  <a:pt x="15239" y="85851"/>
                </a:lnTo>
                <a:lnTo>
                  <a:pt x="19176" y="89026"/>
                </a:lnTo>
                <a:lnTo>
                  <a:pt x="23622" y="91566"/>
                </a:lnTo>
                <a:lnTo>
                  <a:pt x="28067" y="94106"/>
                </a:lnTo>
                <a:lnTo>
                  <a:pt x="32638" y="96392"/>
                </a:lnTo>
                <a:lnTo>
                  <a:pt x="37337" y="98298"/>
                </a:lnTo>
                <a:lnTo>
                  <a:pt x="42037" y="100329"/>
                </a:lnTo>
                <a:lnTo>
                  <a:pt x="46609" y="102107"/>
                </a:lnTo>
                <a:lnTo>
                  <a:pt x="51054" y="103758"/>
                </a:lnTo>
                <a:lnTo>
                  <a:pt x="49402" y="60960"/>
                </a:lnTo>
                <a:lnTo>
                  <a:pt x="46482" y="58800"/>
                </a:lnTo>
                <a:lnTo>
                  <a:pt x="42163" y="53975"/>
                </a:lnTo>
                <a:lnTo>
                  <a:pt x="41021" y="50926"/>
                </a:lnTo>
                <a:lnTo>
                  <a:pt x="41021" y="47370"/>
                </a:lnTo>
                <a:lnTo>
                  <a:pt x="41529" y="42925"/>
                </a:lnTo>
                <a:lnTo>
                  <a:pt x="43307" y="38862"/>
                </a:lnTo>
                <a:lnTo>
                  <a:pt x="46609" y="35560"/>
                </a:lnTo>
                <a:lnTo>
                  <a:pt x="50800" y="32892"/>
                </a:lnTo>
                <a:lnTo>
                  <a:pt x="53721" y="32130"/>
                </a:lnTo>
                <a:lnTo>
                  <a:pt x="56642" y="31241"/>
                </a:lnTo>
                <a:lnTo>
                  <a:pt x="59944" y="30861"/>
                </a:lnTo>
                <a:lnTo>
                  <a:pt x="69469" y="30861"/>
                </a:lnTo>
                <a:lnTo>
                  <a:pt x="74422" y="31495"/>
                </a:lnTo>
                <a:lnTo>
                  <a:pt x="78739" y="32765"/>
                </a:lnTo>
                <a:lnTo>
                  <a:pt x="83058" y="33908"/>
                </a:lnTo>
                <a:lnTo>
                  <a:pt x="86868" y="35178"/>
                </a:lnTo>
                <a:lnTo>
                  <a:pt x="90170" y="36575"/>
                </a:lnTo>
                <a:lnTo>
                  <a:pt x="93472" y="37973"/>
                </a:lnTo>
                <a:lnTo>
                  <a:pt x="96266" y="39242"/>
                </a:lnTo>
                <a:lnTo>
                  <a:pt x="100584" y="41782"/>
                </a:lnTo>
                <a:lnTo>
                  <a:pt x="103250" y="42290"/>
                </a:lnTo>
                <a:lnTo>
                  <a:pt x="106425" y="41275"/>
                </a:lnTo>
                <a:lnTo>
                  <a:pt x="107823" y="38226"/>
                </a:lnTo>
                <a:lnTo>
                  <a:pt x="108204" y="34670"/>
                </a:lnTo>
                <a:lnTo>
                  <a:pt x="108458" y="30225"/>
                </a:lnTo>
                <a:lnTo>
                  <a:pt x="108458" y="22225"/>
                </a:lnTo>
                <a:lnTo>
                  <a:pt x="108076" y="18668"/>
                </a:lnTo>
                <a:lnTo>
                  <a:pt x="106552" y="12826"/>
                </a:lnTo>
                <a:lnTo>
                  <a:pt x="104267" y="10160"/>
                </a:lnTo>
                <a:lnTo>
                  <a:pt x="101346" y="8254"/>
                </a:lnTo>
                <a:lnTo>
                  <a:pt x="96266" y="5841"/>
                </a:lnTo>
                <a:lnTo>
                  <a:pt x="89408" y="3682"/>
                </a:lnTo>
                <a:lnTo>
                  <a:pt x="85725" y="2666"/>
                </a:lnTo>
                <a:lnTo>
                  <a:pt x="81534" y="1777"/>
                </a:lnTo>
                <a:lnTo>
                  <a:pt x="76962" y="1015"/>
                </a:lnTo>
                <a:lnTo>
                  <a:pt x="72517" y="380"/>
                </a:lnTo>
                <a:lnTo>
                  <a:pt x="67691" y="0"/>
                </a:lnTo>
                <a:lnTo>
                  <a:pt x="61620" y="7"/>
                </a:lnTo>
                <a:lnTo>
                  <a:pt x="48487" y="1018"/>
                </a:lnTo>
                <a:lnTo>
                  <a:pt x="36575" y="3682"/>
                </a:lnTo>
                <a:lnTo>
                  <a:pt x="28829" y="6095"/>
                </a:lnTo>
                <a:lnTo>
                  <a:pt x="22225" y="9525"/>
                </a:lnTo>
                <a:lnTo>
                  <a:pt x="16763" y="13842"/>
                </a:lnTo>
                <a:lnTo>
                  <a:pt x="11302" y="18287"/>
                </a:lnTo>
                <a:lnTo>
                  <a:pt x="7112" y="23621"/>
                </a:lnTo>
                <a:lnTo>
                  <a:pt x="4318" y="29717"/>
                </a:lnTo>
                <a:lnTo>
                  <a:pt x="1397" y="35940"/>
                </a:lnTo>
                <a:lnTo>
                  <a:pt x="0" y="42799"/>
                </a:lnTo>
                <a:lnTo>
                  <a:pt x="0" y="501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07714" y="1399794"/>
            <a:ext cx="118110" cy="113537"/>
          </a:xfrm>
          <a:custGeom>
            <a:avLst/>
            <a:gdLst/>
            <a:ahLst/>
            <a:cxnLst/>
            <a:rect l="l" t="t" r="r" b="b"/>
            <a:pathLst>
              <a:path w="118110" h="113537">
                <a:moveTo>
                  <a:pt x="381" y="92582"/>
                </a:moveTo>
                <a:lnTo>
                  <a:pt x="1015" y="95250"/>
                </a:lnTo>
                <a:lnTo>
                  <a:pt x="1650" y="97789"/>
                </a:lnTo>
                <a:lnTo>
                  <a:pt x="3937" y="100964"/>
                </a:lnTo>
                <a:lnTo>
                  <a:pt x="7238" y="103377"/>
                </a:lnTo>
                <a:lnTo>
                  <a:pt x="10033" y="104775"/>
                </a:lnTo>
                <a:lnTo>
                  <a:pt x="12826" y="106171"/>
                </a:lnTo>
                <a:lnTo>
                  <a:pt x="16256" y="107568"/>
                </a:lnTo>
                <a:lnTo>
                  <a:pt x="20447" y="108838"/>
                </a:lnTo>
                <a:lnTo>
                  <a:pt x="24637" y="110235"/>
                </a:lnTo>
                <a:lnTo>
                  <a:pt x="29337" y="111378"/>
                </a:lnTo>
                <a:lnTo>
                  <a:pt x="34544" y="112140"/>
                </a:lnTo>
                <a:lnTo>
                  <a:pt x="39877" y="113029"/>
                </a:lnTo>
                <a:lnTo>
                  <a:pt x="45338" y="113537"/>
                </a:lnTo>
                <a:lnTo>
                  <a:pt x="52758" y="113527"/>
                </a:lnTo>
                <a:lnTo>
                  <a:pt x="65729" y="112583"/>
                </a:lnTo>
                <a:lnTo>
                  <a:pt x="77850" y="110108"/>
                </a:lnTo>
                <a:lnTo>
                  <a:pt x="85978" y="107822"/>
                </a:lnTo>
                <a:lnTo>
                  <a:pt x="93090" y="104520"/>
                </a:lnTo>
                <a:lnTo>
                  <a:pt x="99187" y="99948"/>
                </a:lnTo>
                <a:lnTo>
                  <a:pt x="105156" y="95503"/>
                </a:lnTo>
                <a:lnTo>
                  <a:pt x="109855" y="89915"/>
                </a:lnTo>
                <a:lnTo>
                  <a:pt x="113157" y="83184"/>
                </a:lnTo>
                <a:lnTo>
                  <a:pt x="116459" y="76453"/>
                </a:lnTo>
                <a:lnTo>
                  <a:pt x="118110" y="68706"/>
                </a:lnTo>
                <a:lnTo>
                  <a:pt x="118110" y="52831"/>
                </a:lnTo>
                <a:lnTo>
                  <a:pt x="116966" y="46735"/>
                </a:lnTo>
                <a:lnTo>
                  <a:pt x="114808" y="41655"/>
                </a:lnTo>
                <a:lnTo>
                  <a:pt x="112522" y="36448"/>
                </a:lnTo>
                <a:lnTo>
                  <a:pt x="109727" y="32003"/>
                </a:lnTo>
                <a:lnTo>
                  <a:pt x="106045" y="28320"/>
                </a:lnTo>
                <a:lnTo>
                  <a:pt x="102488" y="24637"/>
                </a:lnTo>
                <a:lnTo>
                  <a:pt x="98425" y="21589"/>
                </a:lnTo>
                <a:lnTo>
                  <a:pt x="93852" y="19050"/>
                </a:lnTo>
                <a:lnTo>
                  <a:pt x="89281" y="16509"/>
                </a:lnTo>
                <a:lnTo>
                  <a:pt x="84709" y="14223"/>
                </a:lnTo>
                <a:lnTo>
                  <a:pt x="80010" y="12318"/>
                </a:lnTo>
                <a:lnTo>
                  <a:pt x="75311" y="10413"/>
                </a:lnTo>
                <a:lnTo>
                  <a:pt x="70738" y="8635"/>
                </a:lnTo>
                <a:lnTo>
                  <a:pt x="66166" y="6984"/>
                </a:lnTo>
                <a:lnTo>
                  <a:pt x="61595" y="5460"/>
                </a:lnTo>
                <a:lnTo>
                  <a:pt x="57531" y="3682"/>
                </a:lnTo>
                <a:lnTo>
                  <a:pt x="53848" y="1777"/>
                </a:lnTo>
                <a:lnTo>
                  <a:pt x="50291" y="0"/>
                </a:lnTo>
                <a:lnTo>
                  <a:pt x="51943" y="42798"/>
                </a:lnTo>
                <a:lnTo>
                  <a:pt x="56387" y="44322"/>
                </a:lnTo>
                <a:lnTo>
                  <a:pt x="60325" y="46100"/>
                </a:lnTo>
                <a:lnTo>
                  <a:pt x="63881" y="48005"/>
                </a:lnTo>
                <a:lnTo>
                  <a:pt x="67437" y="49783"/>
                </a:lnTo>
                <a:lnTo>
                  <a:pt x="70231" y="51942"/>
                </a:lnTo>
                <a:lnTo>
                  <a:pt x="74549" y="56895"/>
                </a:lnTo>
                <a:lnTo>
                  <a:pt x="75564" y="59943"/>
                </a:lnTo>
                <a:lnTo>
                  <a:pt x="75564" y="66420"/>
                </a:lnTo>
                <a:lnTo>
                  <a:pt x="74930" y="69087"/>
                </a:lnTo>
                <a:lnTo>
                  <a:pt x="73787" y="71373"/>
                </a:lnTo>
                <a:lnTo>
                  <a:pt x="70993" y="75564"/>
                </a:lnTo>
                <a:lnTo>
                  <a:pt x="66421" y="78612"/>
                </a:lnTo>
                <a:lnTo>
                  <a:pt x="63753" y="79755"/>
                </a:lnTo>
                <a:lnTo>
                  <a:pt x="60706" y="80517"/>
                </a:lnTo>
                <a:lnTo>
                  <a:pt x="57658" y="81406"/>
                </a:lnTo>
                <a:lnTo>
                  <a:pt x="54228" y="81787"/>
                </a:lnTo>
                <a:lnTo>
                  <a:pt x="44069" y="81787"/>
                </a:lnTo>
                <a:lnTo>
                  <a:pt x="38481" y="81025"/>
                </a:lnTo>
                <a:lnTo>
                  <a:pt x="33527" y="79501"/>
                </a:lnTo>
                <a:lnTo>
                  <a:pt x="28575" y="77977"/>
                </a:lnTo>
                <a:lnTo>
                  <a:pt x="24257" y="76326"/>
                </a:lnTo>
                <a:lnTo>
                  <a:pt x="20574" y="74675"/>
                </a:lnTo>
                <a:lnTo>
                  <a:pt x="16890" y="72897"/>
                </a:lnTo>
                <a:lnTo>
                  <a:pt x="13843" y="71373"/>
                </a:lnTo>
                <a:lnTo>
                  <a:pt x="11302" y="69850"/>
                </a:lnTo>
                <a:lnTo>
                  <a:pt x="6985" y="67690"/>
                </a:lnTo>
                <a:lnTo>
                  <a:pt x="3810" y="67944"/>
                </a:lnTo>
                <a:lnTo>
                  <a:pt x="1397" y="70738"/>
                </a:lnTo>
                <a:lnTo>
                  <a:pt x="508" y="73532"/>
                </a:lnTo>
                <a:lnTo>
                  <a:pt x="126" y="77596"/>
                </a:lnTo>
                <a:lnTo>
                  <a:pt x="0" y="88772"/>
                </a:lnTo>
                <a:lnTo>
                  <a:pt x="381" y="925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949065" y="1338834"/>
            <a:ext cx="141350" cy="174498"/>
          </a:xfrm>
          <a:custGeom>
            <a:avLst/>
            <a:gdLst/>
            <a:ahLst/>
            <a:cxnLst/>
            <a:rect l="l" t="t" r="r" b="b"/>
            <a:pathLst>
              <a:path w="141350" h="174498">
                <a:moveTo>
                  <a:pt x="112775" y="5968"/>
                </a:moveTo>
                <a:lnTo>
                  <a:pt x="104139" y="3555"/>
                </a:lnTo>
                <a:lnTo>
                  <a:pt x="99055" y="2370"/>
                </a:lnTo>
                <a:lnTo>
                  <a:pt x="86879" y="609"/>
                </a:lnTo>
                <a:lnTo>
                  <a:pt x="73025" y="0"/>
                </a:lnTo>
                <a:lnTo>
                  <a:pt x="66167" y="0"/>
                </a:lnTo>
                <a:lnTo>
                  <a:pt x="59562" y="635"/>
                </a:lnTo>
                <a:lnTo>
                  <a:pt x="53086" y="1650"/>
                </a:lnTo>
                <a:lnTo>
                  <a:pt x="46736" y="2793"/>
                </a:lnTo>
                <a:lnTo>
                  <a:pt x="40767" y="4190"/>
                </a:lnTo>
                <a:lnTo>
                  <a:pt x="35433" y="5968"/>
                </a:lnTo>
                <a:lnTo>
                  <a:pt x="29972" y="7619"/>
                </a:lnTo>
                <a:lnTo>
                  <a:pt x="25146" y="9525"/>
                </a:lnTo>
                <a:lnTo>
                  <a:pt x="21209" y="11556"/>
                </a:lnTo>
                <a:lnTo>
                  <a:pt x="17145" y="13588"/>
                </a:lnTo>
                <a:lnTo>
                  <a:pt x="14224" y="15366"/>
                </a:lnTo>
                <a:lnTo>
                  <a:pt x="12700" y="17144"/>
                </a:lnTo>
                <a:lnTo>
                  <a:pt x="9906" y="20700"/>
                </a:lnTo>
                <a:lnTo>
                  <a:pt x="8762" y="24764"/>
                </a:lnTo>
                <a:lnTo>
                  <a:pt x="8509" y="27686"/>
                </a:lnTo>
                <a:lnTo>
                  <a:pt x="8636" y="36321"/>
                </a:lnTo>
                <a:lnTo>
                  <a:pt x="9398" y="40766"/>
                </a:lnTo>
                <a:lnTo>
                  <a:pt x="10540" y="44068"/>
                </a:lnTo>
                <a:lnTo>
                  <a:pt x="12954" y="47498"/>
                </a:lnTo>
                <a:lnTo>
                  <a:pt x="16256" y="48767"/>
                </a:lnTo>
                <a:lnTo>
                  <a:pt x="20574" y="47878"/>
                </a:lnTo>
                <a:lnTo>
                  <a:pt x="23495" y="46354"/>
                </a:lnTo>
                <a:lnTo>
                  <a:pt x="26415" y="44703"/>
                </a:lnTo>
                <a:lnTo>
                  <a:pt x="30099" y="42925"/>
                </a:lnTo>
                <a:lnTo>
                  <a:pt x="34544" y="40893"/>
                </a:lnTo>
                <a:lnTo>
                  <a:pt x="38862" y="38988"/>
                </a:lnTo>
                <a:lnTo>
                  <a:pt x="43942" y="37211"/>
                </a:lnTo>
                <a:lnTo>
                  <a:pt x="49657" y="35560"/>
                </a:lnTo>
                <a:lnTo>
                  <a:pt x="55372" y="33908"/>
                </a:lnTo>
                <a:lnTo>
                  <a:pt x="61849" y="33146"/>
                </a:lnTo>
                <a:lnTo>
                  <a:pt x="74675" y="33146"/>
                </a:lnTo>
                <a:lnTo>
                  <a:pt x="79375" y="33781"/>
                </a:lnTo>
                <a:lnTo>
                  <a:pt x="83185" y="34925"/>
                </a:lnTo>
                <a:lnTo>
                  <a:pt x="86868" y="36067"/>
                </a:lnTo>
                <a:lnTo>
                  <a:pt x="89915" y="37845"/>
                </a:lnTo>
                <a:lnTo>
                  <a:pt x="94361" y="42671"/>
                </a:lnTo>
                <a:lnTo>
                  <a:pt x="96012" y="45719"/>
                </a:lnTo>
                <a:lnTo>
                  <a:pt x="97027" y="49402"/>
                </a:lnTo>
                <a:lnTo>
                  <a:pt x="98044" y="52958"/>
                </a:lnTo>
                <a:lnTo>
                  <a:pt x="98551" y="57276"/>
                </a:lnTo>
                <a:lnTo>
                  <a:pt x="98551" y="71500"/>
                </a:lnTo>
                <a:lnTo>
                  <a:pt x="83438" y="71500"/>
                </a:lnTo>
                <a:lnTo>
                  <a:pt x="71336" y="71781"/>
                </a:lnTo>
                <a:lnTo>
                  <a:pt x="58609" y="72795"/>
                </a:lnTo>
                <a:lnTo>
                  <a:pt x="47117" y="74549"/>
                </a:lnTo>
                <a:lnTo>
                  <a:pt x="44492" y="75123"/>
                </a:lnTo>
                <a:lnTo>
                  <a:pt x="31714" y="78981"/>
                </a:lnTo>
                <a:lnTo>
                  <a:pt x="21082" y="84200"/>
                </a:lnTo>
                <a:lnTo>
                  <a:pt x="14097" y="88518"/>
                </a:lnTo>
                <a:lnTo>
                  <a:pt x="8762" y="93979"/>
                </a:lnTo>
                <a:lnTo>
                  <a:pt x="5334" y="100711"/>
                </a:lnTo>
                <a:lnTo>
                  <a:pt x="1777" y="107314"/>
                </a:lnTo>
                <a:lnTo>
                  <a:pt x="0" y="115188"/>
                </a:lnTo>
                <a:lnTo>
                  <a:pt x="0" y="132461"/>
                </a:lnTo>
                <a:lnTo>
                  <a:pt x="1397" y="139826"/>
                </a:lnTo>
                <a:lnTo>
                  <a:pt x="4190" y="146050"/>
                </a:lnTo>
                <a:lnTo>
                  <a:pt x="6985" y="152273"/>
                </a:lnTo>
                <a:lnTo>
                  <a:pt x="10795" y="157479"/>
                </a:lnTo>
                <a:lnTo>
                  <a:pt x="15875" y="161670"/>
                </a:lnTo>
                <a:lnTo>
                  <a:pt x="20955" y="165988"/>
                </a:lnTo>
                <a:lnTo>
                  <a:pt x="26797" y="169163"/>
                </a:lnTo>
                <a:lnTo>
                  <a:pt x="33782" y="171195"/>
                </a:lnTo>
                <a:lnTo>
                  <a:pt x="40639" y="173354"/>
                </a:lnTo>
                <a:lnTo>
                  <a:pt x="48133" y="174498"/>
                </a:lnTo>
                <a:lnTo>
                  <a:pt x="56387" y="174498"/>
                </a:lnTo>
                <a:lnTo>
                  <a:pt x="48768" y="138049"/>
                </a:lnTo>
                <a:lnTo>
                  <a:pt x="44704" y="134365"/>
                </a:lnTo>
                <a:lnTo>
                  <a:pt x="42672" y="129286"/>
                </a:lnTo>
                <a:lnTo>
                  <a:pt x="42672" y="118999"/>
                </a:lnTo>
                <a:lnTo>
                  <a:pt x="43434" y="115569"/>
                </a:lnTo>
                <a:lnTo>
                  <a:pt x="44831" y="112649"/>
                </a:lnTo>
                <a:lnTo>
                  <a:pt x="46227" y="109727"/>
                </a:lnTo>
                <a:lnTo>
                  <a:pt x="48513" y="107187"/>
                </a:lnTo>
                <a:lnTo>
                  <a:pt x="51688" y="105155"/>
                </a:lnTo>
                <a:lnTo>
                  <a:pt x="54737" y="102996"/>
                </a:lnTo>
                <a:lnTo>
                  <a:pt x="58800" y="101473"/>
                </a:lnTo>
                <a:lnTo>
                  <a:pt x="63754" y="100456"/>
                </a:lnTo>
                <a:lnTo>
                  <a:pt x="68834" y="99313"/>
                </a:lnTo>
                <a:lnTo>
                  <a:pt x="74802" y="98805"/>
                </a:lnTo>
                <a:lnTo>
                  <a:pt x="98551" y="98805"/>
                </a:lnTo>
                <a:lnTo>
                  <a:pt x="98551" y="125221"/>
                </a:lnTo>
                <a:lnTo>
                  <a:pt x="93218" y="131190"/>
                </a:lnTo>
                <a:lnTo>
                  <a:pt x="95748" y="161424"/>
                </a:lnTo>
                <a:lnTo>
                  <a:pt x="105283" y="152780"/>
                </a:lnTo>
                <a:lnTo>
                  <a:pt x="105283" y="165100"/>
                </a:lnTo>
                <a:lnTo>
                  <a:pt x="106680" y="168910"/>
                </a:lnTo>
                <a:lnTo>
                  <a:pt x="109347" y="170433"/>
                </a:lnTo>
                <a:lnTo>
                  <a:pt x="114173" y="171323"/>
                </a:lnTo>
                <a:lnTo>
                  <a:pt x="131572" y="171323"/>
                </a:lnTo>
                <a:lnTo>
                  <a:pt x="136651" y="170433"/>
                </a:lnTo>
                <a:lnTo>
                  <a:pt x="140715" y="168020"/>
                </a:lnTo>
                <a:lnTo>
                  <a:pt x="141350" y="165100"/>
                </a:lnTo>
                <a:lnTo>
                  <a:pt x="141322" y="58336"/>
                </a:lnTo>
                <a:lnTo>
                  <a:pt x="140225" y="45022"/>
                </a:lnTo>
                <a:lnTo>
                  <a:pt x="137540" y="33527"/>
                </a:lnTo>
                <a:lnTo>
                  <a:pt x="135000" y="25780"/>
                </a:lnTo>
                <a:lnTo>
                  <a:pt x="130937" y="19430"/>
                </a:lnTo>
                <a:lnTo>
                  <a:pt x="125349" y="14477"/>
                </a:lnTo>
                <a:lnTo>
                  <a:pt x="119761" y="9651"/>
                </a:lnTo>
                <a:lnTo>
                  <a:pt x="112775" y="5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97833" y="1470025"/>
            <a:ext cx="46980" cy="43307"/>
          </a:xfrm>
          <a:custGeom>
            <a:avLst/>
            <a:gdLst/>
            <a:ahLst/>
            <a:cxnLst/>
            <a:rect l="l" t="t" r="r" b="b"/>
            <a:pathLst>
              <a:path w="46980" h="43307">
                <a:moveTo>
                  <a:pt x="39115" y="4572"/>
                </a:moveTo>
                <a:lnTo>
                  <a:pt x="34036" y="7747"/>
                </a:lnTo>
                <a:lnTo>
                  <a:pt x="28828" y="10795"/>
                </a:lnTo>
                <a:lnTo>
                  <a:pt x="23240" y="12446"/>
                </a:lnTo>
                <a:lnTo>
                  <a:pt x="9778" y="12446"/>
                </a:lnTo>
                <a:lnTo>
                  <a:pt x="4190" y="10540"/>
                </a:lnTo>
                <a:lnTo>
                  <a:pt x="0" y="6858"/>
                </a:lnTo>
                <a:lnTo>
                  <a:pt x="7619" y="43307"/>
                </a:lnTo>
                <a:lnTo>
                  <a:pt x="10018" y="43269"/>
                </a:lnTo>
                <a:lnTo>
                  <a:pt x="22907" y="41636"/>
                </a:lnTo>
                <a:lnTo>
                  <a:pt x="34670" y="37591"/>
                </a:lnTo>
                <a:lnTo>
                  <a:pt x="36194" y="36866"/>
                </a:lnTo>
                <a:lnTo>
                  <a:pt x="46980" y="30233"/>
                </a:lnTo>
                <a:lnTo>
                  <a:pt x="44450" y="0"/>
                </a:lnTo>
                <a:lnTo>
                  <a:pt x="39115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417949" y="1440434"/>
            <a:ext cx="10795" cy="70114"/>
          </a:xfrm>
          <a:custGeom>
            <a:avLst/>
            <a:gdLst/>
            <a:ahLst/>
            <a:cxnLst/>
            <a:rect l="l" t="t" r="r" b="b"/>
            <a:pathLst>
              <a:path w="10795" h="70114">
                <a:moveTo>
                  <a:pt x="9721" y="70114"/>
                </a:moveTo>
                <a:lnTo>
                  <a:pt x="10795" y="27812"/>
                </a:lnTo>
                <a:lnTo>
                  <a:pt x="7874" y="23113"/>
                </a:lnTo>
                <a:lnTo>
                  <a:pt x="5079" y="18287"/>
                </a:lnTo>
                <a:lnTo>
                  <a:pt x="3048" y="12826"/>
                </a:lnTo>
                <a:lnTo>
                  <a:pt x="1777" y="6350"/>
                </a:lnTo>
                <a:lnTo>
                  <a:pt x="508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72864" y="1338834"/>
            <a:ext cx="165862" cy="174498"/>
          </a:xfrm>
          <a:custGeom>
            <a:avLst/>
            <a:gdLst/>
            <a:ahLst/>
            <a:cxnLst/>
            <a:rect l="l" t="t" r="r" b="b"/>
            <a:pathLst>
              <a:path w="165862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2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2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5" y="168782"/>
                </a:lnTo>
                <a:lnTo>
                  <a:pt x="45593" y="101600"/>
                </a:lnTo>
                <a:lnTo>
                  <a:pt x="44958" y="94487"/>
                </a:lnTo>
                <a:lnTo>
                  <a:pt x="44958" y="78739"/>
                </a:lnTo>
                <a:lnTo>
                  <a:pt x="45720" y="71374"/>
                </a:lnTo>
                <a:lnTo>
                  <a:pt x="47244" y="64896"/>
                </a:lnTo>
                <a:lnTo>
                  <a:pt x="48895" y="58546"/>
                </a:lnTo>
                <a:lnTo>
                  <a:pt x="51181" y="53086"/>
                </a:lnTo>
                <a:lnTo>
                  <a:pt x="54356" y="48513"/>
                </a:lnTo>
                <a:lnTo>
                  <a:pt x="57403" y="43941"/>
                </a:lnTo>
                <a:lnTo>
                  <a:pt x="61468" y="40512"/>
                </a:lnTo>
                <a:lnTo>
                  <a:pt x="66294" y="38100"/>
                </a:lnTo>
                <a:lnTo>
                  <a:pt x="71120" y="35687"/>
                </a:lnTo>
                <a:lnTo>
                  <a:pt x="76835" y="34543"/>
                </a:lnTo>
                <a:lnTo>
                  <a:pt x="90550" y="34543"/>
                </a:lnTo>
                <a:lnTo>
                  <a:pt x="96647" y="35813"/>
                </a:lnTo>
                <a:lnTo>
                  <a:pt x="101346" y="38480"/>
                </a:lnTo>
                <a:lnTo>
                  <a:pt x="106172" y="41148"/>
                </a:lnTo>
                <a:lnTo>
                  <a:pt x="109982" y="44830"/>
                </a:lnTo>
                <a:lnTo>
                  <a:pt x="112902" y="49656"/>
                </a:lnTo>
                <a:lnTo>
                  <a:pt x="115824" y="54355"/>
                </a:lnTo>
                <a:lnTo>
                  <a:pt x="117856" y="59943"/>
                </a:lnTo>
                <a:lnTo>
                  <a:pt x="119125" y="66293"/>
                </a:lnTo>
                <a:lnTo>
                  <a:pt x="120269" y="72770"/>
                </a:lnTo>
                <a:lnTo>
                  <a:pt x="120903" y="79755"/>
                </a:lnTo>
                <a:lnTo>
                  <a:pt x="120903" y="95630"/>
                </a:lnTo>
                <a:lnTo>
                  <a:pt x="120141" y="102869"/>
                </a:lnTo>
                <a:lnTo>
                  <a:pt x="118618" y="109346"/>
                </a:lnTo>
                <a:lnTo>
                  <a:pt x="117094" y="115824"/>
                </a:lnTo>
                <a:lnTo>
                  <a:pt x="114808" y="121285"/>
                </a:lnTo>
                <a:lnTo>
                  <a:pt x="111760" y="125729"/>
                </a:lnTo>
                <a:lnTo>
                  <a:pt x="108585" y="130301"/>
                </a:lnTo>
                <a:lnTo>
                  <a:pt x="104648" y="133730"/>
                </a:lnTo>
                <a:lnTo>
                  <a:pt x="99695" y="136016"/>
                </a:lnTo>
                <a:lnTo>
                  <a:pt x="94869" y="138429"/>
                </a:lnTo>
                <a:lnTo>
                  <a:pt x="89153" y="139573"/>
                </a:lnTo>
                <a:lnTo>
                  <a:pt x="75437" y="139573"/>
                </a:lnTo>
                <a:lnTo>
                  <a:pt x="69469" y="138302"/>
                </a:lnTo>
                <a:lnTo>
                  <a:pt x="64515" y="135762"/>
                </a:lnTo>
                <a:lnTo>
                  <a:pt x="59689" y="133095"/>
                </a:lnTo>
                <a:lnTo>
                  <a:pt x="55880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5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3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80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5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2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9" y="49149"/>
                </a:lnTo>
                <a:lnTo>
                  <a:pt x="153518" y="32115"/>
                </a:lnTo>
                <a:lnTo>
                  <a:pt x="146176" y="22225"/>
                </a:lnTo>
                <a:lnTo>
                  <a:pt x="132792" y="11355"/>
                </a:lnTo>
                <a:lnTo>
                  <a:pt x="120903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6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9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4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72762" y="1267967"/>
            <a:ext cx="43687" cy="242189"/>
          </a:xfrm>
          <a:custGeom>
            <a:avLst/>
            <a:gdLst/>
            <a:ahLst/>
            <a:cxnLst/>
            <a:rect l="l" t="t" r="r" b="b"/>
            <a:pathLst>
              <a:path w="43687" h="242189">
                <a:moveTo>
                  <a:pt x="1777" y="239395"/>
                </a:moveTo>
                <a:lnTo>
                  <a:pt x="4572" y="240665"/>
                </a:lnTo>
                <a:lnTo>
                  <a:pt x="8509" y="241681"/>
                </a:lnTo>
                <a:lnTo>
                  <a:pt x="11302" y="241935"/>
                </a:lnTo>
                <a:lnTo>
                  <a:pt x="14097" y="242189"/>
                </a:lnTo>
                <a:lnTo>
                  <a:pt x="29717" y="242189"/>
                </a:lnTo>
                <a:lnTo>
                  <a:pt x="32385" y="241935"/>
                </a:lnTo>
                <a:lnTo>
                  <a:pt x="35178" y="241681"/>
                </a:lnTo>
                <a:lnTo>
                  <a:pt x="39115" y="240665"/>
                </a:lnTo>
                <a:lnTo>
                  <a:pt x="42672" y="238506"/>
                </a:lnTo>
                <a:lnTo>
                  <a:pt x="43687" y="235458"/>
                </a:lnTo>
                <a:lnTo>
                  <a:pt x="43687" y="6223"/>
                </a:lnTo>
                <a:lnTo>
                  <a:pt x="42037" y="3429"/>
                </a:lnTo>
                <a:lnTo>
                  <a:pt x="39115" y="2032"/>
                </a:lnTo>
                <a:lnTo>
                  <a:pt x="35178" y="889"/>
                </a:lnTo>
                <a:lnTo>
                  <a:pt x="32385" y="508"/>
                </a:lnTo>
                <a:lnTo>
                  <a:pt x="29717" y="127"/>
                </a:lnTo>
                <a:lnTo>
                  <a:pt x="26162" y="0"/>
                </a:lnTo>
                <a:lnTo>
                  <a:pt x="17525" y="0"/>
                </a:lnTo>
                <a:lnTo>
                  <a:pt x="8509" y="889"/>
                </a:lnTo>
                <a:lnTo>
                  <a:pt x="1015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7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659630" y="1267967"/>
            <a:ext cx="43687" cy="242189"/>
          </a:xfrm>
          <a:custGeom>
            <a:avLst/>
            <a:gdLst/>
            <a:ahLst/>
            <a:cxnLst/>
            <a:rect l="l" t="t" r="r" b="b"/>
            <a:pathLst>
              <a:path w="43687" h="242189">
                <a:moveTo>
                  <a:pt x="1778" y="239395"/>
                </a:moveTo>
                <a:lnTo>
                  <a:pt x="4572" y="240665"/>
                </a:lnTo>
                <a:lnTo>
                  <a:pt x="8509" y="241681"/>
                </a:lnTo>
                <a:lnTo>
                  <a:pt x="11303" y="241935"/>
                </a:lnTo>
                <a:lnTo>
                  <a:pt x="14097" y="242189"/>
                </a:lnTo>
                <a:lnTo>
                  <a:pt x="29718" y="242189"/>
                </a:lnTo>
                <a:lnTo>
                  <a:pt x="32385" y="241935"/>
                </a:lnTo>
                <a:lnTo>
                  <a:pt x="35179" y="241681"/>
                </a:lnTo>
                <a:lnTo>
                  <a:pt x="39116" y="240665"/>
                </a:lnTo>
                <a:lnTo>
                  <a:pt x="42672" y="238506"/>
                </a:lnTo>
                <a:lnTo>
                  <a:pt x="43687" y="235458"/>
                </a:lnTo>
                <a:lnTo>
                  <a:pt x="43687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5" y="0"/>
                </a:lnTo>
                <a:lnTo>
                  <a:pt x="8509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8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782185" y="1440434"/>
            <a:ext cx="10794" cy="70114"/>
          </a:xfrm>
          <a:custGeom>
            <a:avLst/>
            <a:gdLst/>
            <a:ahLst/>
            <a:cxnLst/>
            <a:rect l="l" t="t" r="r" b="b"/>
            <a:pathLst>
              <a:path w="10794" h="70114">
                <a:moveTo>
                  <a:pt x="9721" y="70114"/>
                </a:moveTo>
                <a:lnTo>
                  <a:pt x="10794" y="27812"/>
                </a:lnTo>
                <a:lnTo>
                  <a:pt x="7874" y="23113"/>
                </a:lnTo>
                <a:lnTo>
                  <a:pt x="5079" y="18287"/>
                </a:lnTo>
                <a:lnTo>
                  <a:pt x="3048" y="12826"/>
                </a:lnTo>
                <a:lnTo>
                  <a:pt x="1777" y="6350"/>
                </a:lnTo>
                <a:lnTo>
                  <a:pt x="507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737100" y="1338834"/>
            <a:ext cx="165862" cy="174498"/>
          </a:xfrm>
          <a:custGeom>
            <a:avLst/>
            <a:gdLst/>
            <a:ahLst/>
            <a:cxnLst/>
            <a:rect l="l" t="t" r="r" b="b"/>
            <a:pathLst>
              <a:path w="165862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2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2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5" y="168782"/>
                </a:lnTo>
                <a:lnTo>
                  <a:pt x="45592" y="101600"/>
                </a:lnTo>
                <a:lnTo>
                  <a:pt x="44958" y="94487"/>
                </a:lnTo>
                <a:lnTo>
                  <a:pt x="44958" y="78739"/>
                </a:lnTo>
                <a:lnTo>
                  <a:pt x="45720" y="71374"/>
                </a:lnTo>
                <a:lnTo>
                  <a:pt x="47244" y="64896"/>
                </a:lnTo>
                <a:lnTo>
                  <a:pt x="48895" y="58546"/>
                </a:lnTo>
                <a:lnTo>
                  <a:pt x="51180" y="53086"/>
                </a:lnTo>
                <a:lnTo>
                  <a:pt x="54355" y="48513"/>
                </a:lnTo>
                <a:lnTo>
                  <a:pt x="57403" y="43941"/>
                </a:lnTo>
                <a:lnTo>
                  <a:pt x="61467" y="40512"/>
                </a:lnTo>
                <a:lnTo>
                  <a:pt x="66294" y="38100"/>
                </a:lnTo>
                <a:lnTo>
                  <a:pt x="71120" y="35687"/>
                </a:lnTo>
                <a:lnTo>
                  <a:pt x="76835" y="34543"/>
                </a:lnTo>
                <a:lnTo>
                  <a:pt x="90550" y="34543"/>
                </a:lnTo>
                <a:lnTo>
                  <a:pt x="96647" y="35813"/>
                </a:lnTo>
                <a:lnTo>
                  <a:pt x="101346" y="38480"/>
                </a:lnTo>
                <a:lnTo>
                  <a:pt x="106172" y="41148"/>
                </a:lnTo>
                <a:lnTo>
                  <a:pt x="109982" y="44830"/>
                </a:lnTo>
                <a:lnTo>
                  <a:pt x="112902" y="49656"/>
                </a:lnTo>
                <a:lnTo>
                  <a:pt x="115824" y="54355"/>
                </a:lnTo>
                <a:lnTo>
                  <a:pt x="117855" y="59943"/>
                </a:lnTo>
                <a:lnTo>
                  <a:pt x="119125" y="66293"/>
                </a:lnTo>
                <a:lnTo>
                  <a:pt x="120269" y="72770"/>
                </a:lnTo>
                <a:lnTo>
                  <a:pt x="120903" y="79755"/>
                </a:lnTo>
                <a:lnTo>
                  <a:pt x="120903" y="95630"/>
                </a:lnTo>
                <a:lnTo>
                  <a:pt x="120141" y="102869"/>
                </a:lnTo>
                <a:lnTo>
                  <a:pt x="118617" y="109346"/>
                </a:lnTo>
                <a:lnTo>
                  <a:pt x="117094" y="115824"/>
                </a:lnTo>
                <a:lnTo>
                  <a:pt x="114808" y="121285"/>
                </a:lnTo>
                <a:lnTo>
                  <a:pt x="111760" y="125729"/>
                </a:lnTo>
                <a:lnTo>
                  <a:pt x="108585" y="130301"/>
                </a:lnTo>
                <a:lnTo>
                  <a:pt x="104648" y="133730"/>
                </a:lnTo>
                <a:lnTo>
                  <a:pt x="99695" y="136016"/>
                </a:lnTo>
                <a:lnTo>
                  <a:pt x="94869" y="138429"/>
                </a:lnTo>
                <a:lnTo>
                  <a:pt x="89153" y="139573"/>
                </a:lnTo>
                <a:lnTo>
                  <a:pt x="75437" y="139573"/>
                </a:lnTo>
                <a:lnTo>
                  <a:pt x="69469" y="138302"/>
                </a:lnTo>
                <a:lnTo>
                  <a:pt x="64515" y="135762"/>
                </a:lnTo>
                <a:lnTo>
                  <a:pt x="59689" y="133095"/>
                </a:lnTo>
                <a:lnTo>
                  <a:pt x="55879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5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3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79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4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2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9" y="49149"/>
                </a:lnTo>
                <a:lnTo>
                  <a:pt x="153518" y="32115"/>
                </a:lnTo>
                <a:lnTo>
                  <a:pt x="146176" y="22225"/>
                </a:lnTo>
                <a:lnTo>
                  <a:pt x="132792" y="11355"/>
                </a:lnTo>
                <a:lnTo>
                  <a:pt x="120903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6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9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4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243957" y="1341754"/>
            <a:ext cx="147573" cy="171577"/>
          </a:xfrm>
          <a:custGeom>
            <a:avLst/>
            <a:gdLst/>
            <a:ahLst/>
            <a:cxnLst/>
            <a:rect l="l" t="t" r="r" b="b"/>
            <a:pathLst>
              <a:path w="147573" h="171577">
                <a:moveTo>
                  <a:pt x="58038" y="131064"/>
                </a:moveTo>
                <a:lnTo>
                  <a:pt x="54737" y="129412"/>
                </a:lnTo>
                <a:lnTo>
                  <a:pt x="52069" y="127000"/>
                </a:lnTo>
                <a:lnTo>
                  <a:pt x="49910" y="123952"/>
                </a:lnTo>
                <a:lnTo>
                  <a:pt x="47751" y="120904"/>
                </a:lnTo>
                <a:lnTo>
                  <a:pt x="46100" y="117221"/>
                </a:lnTo>
                <a:lnTo>
                  <a:pt x="45084" y="112903"/>
                </a:lnTo>
                <a:lnTo>
                  <a:pt x="44068" y="108712"/>
                </a:lnTo>
                <a:lnTo>
                  <a:pt x="43560" y="102489"/>
                </a:lnTo>
                <a:lnTo>
                  <a:pt x="43560" y="5842"/>
                </a:lnTo>
                <a:lnTo>
                  <a:pt x="41782" y="3048"/>
                </a:lnTo>
                <a:lnTo>
                  <a:pt x="38988" y="1778"/>
                </a:lnTo>
                <a:lnTo>
                  <a:pt x="35051" y="762"/>
                </a:lnTo>
                <a:lnTo>
                  <a:pt x="32257" y="508"/>
                </a:lnTo>
                <a:lnTo>
                  <a:pt x="29463" y="254"/>
                </a:lnTo>
                <a:lnTo>
                  <a:pt x="26034" y="0"/>
                </a:lnTo>
                <a:lnTo>
                  <a:pt x="17525" y="0"/>
                </a:lnTo>
                <a:lnTo>
                  <a:pt x="11175" y="508"/>
                </a:lnTo>
                <a:lnTo>
                  <a:pt x="4444" y="1778"/>
                </a:lnTo>
                <a:lnTo>
                  <a:pt x="0" y="6985"/>
                </a:lnTo>
                <a:lnTo>
                  <a:pt x="64" y="106643"/>
                </a:lnTo>
                <a:lnTo>
                  <a:pt x="976" y="119999"/>
                </a:lnTo>
                <a:lnTo>
                  <a:pt x="2920" y="131191"/>
                </a:lnTo>
                <a:lnTo>
                  <a:pt x="4825" y="139192"/>
                </a:lnTo>
                <a:lnTo>
                  <a:pt x="8000" y="146050"/>
                </a:lnTo>
                <a:lnTo>
                  <a:pt x="12445" y="152146"/>
                </a:lnTo>
                <a:lnTo>
                  <a:pt x="16890" y="158115"/>
                </a:lnTo>
                <a:lnTo>
                  <a:pt x="22732" y="162814"/>
                </a:lnTo>
                <a:lnTo>
                  <a:pt x="29971" y="166370"/>
                </a:lnTo>
                <a:lnTo>
                  <a:pt x="43021" y="170435"/>
                </a:lnTo>
                <a:lnTo>
                  <a:pt x="56768" y="171577"/>
                </a:lnTo>
                <a:lnTo>
                  <a:pt x="59660" y="171500"/>
                </a:lnTo>
                <a:lnTo>
                  <a:pt x="72134" y="169418"/>
                </a:lnTo>
                <a:lnTo>
                  <a:pt x="84200" y="164592"/>
                </a:lnTo>
                <a:lnTo>
                  <a:pt x="90572" y="160877"/>
                </a:lnTo>
                <a:lnTo>
                  <a:pt x="100509" y="153330"/>
                </a:lnTo>
                <a:lnTo>
                  <a:pt x="110362" y="143764"/>
                </a:lnTo>
                <a:lnTo>
                  <a:pt x="110362" y="161671"/>
                </a:lnTo>
                <a:lnTo>
                  <a:pt x="111125" y="164719"/>
                </a:lnTo>
                <a:lnTo>
                  <a:pt x="114172" y="166878"/>
                </a:lnTo>
                <a:lnTo>
                  <a:pt x="117347" y="167894"/>
                </a:lnTo>
                <a:lnTo>
                  <a:pt x="122173" y="168402"/>
                </a:lnTo>
                <a:lnTo>
                  <a:pt x="135635" y="168402"/>
                </a:lnTo>
                <a:lnTo>
                  <a:pt x="140334" y="167894"/>
                </a:lnTo>
                <a:lnTo>
                  <a:pt x="143637" y="166878"/>
                </a:lnTo>
                <a:lnTo>
                  <a:pt x="146684" y="164719"/>
                </a:lnTo>
                <a:lnTo>
                  <a:pt x="147573" y="161671"/>
                </a:lnTo>
                <a:lnTo>
                  <a:pt x="147573" y="5842"/>
                </a:lnTo>
                <a:lnTo>
                  <a:pt x="143128" y="1778"/>
                </a:lnTo>
                <a:lnTo>
                  <a:pt x="136525" y="508"/>
                </a:lnTo>
                <a:lnTo>
                  <a:pt x="130175" y="0"/>
                </a:lnTo>
                <a:lnTo>
                  <a:pt x="121665" y="0"/>
                </a:lnTo>
                <a:lnTo>
                  <a:pt x="118109" y="254"/>
                </a:lnTo>
                <a:lnTo>
                  <a:pt x="115315" y="508"/>
                </a:lnTo>
                <a:lnTo>
                  <a:pt x="112521" y="762"/>
                </a:lnTo>
                <a:lnTo>
                  <a:pt x="108712" y="1778"/>
                </a:lnTo>
                <a:lnTo>
                  <a:pt x="105155" y="3937"/>
                </a:lnTo>
                <a:lnTo>
                  <a:pt x="104266" y="6985"/>
                </a:lnTo>
                <a:lnTo>
                  <a:pt x="104266" y="109855"/>
                </a:lnTo>
                <a:lnTo>
                  <a:pt x="97916" y="117602"/>
                </a:lnTo>
                <a:lnTo>
                  <a:pt x="91947" y="123444"/>
                </a:lnTo>
                <a:lnTo>
                  <a:pt x="86359" y="127508"/>
                </a:lnTo>
                <a:lnTo>
                  <a:pt x="80644" y="131572"/>
                </a:lnTo>
                <a:lnTo>
                  <a:pt x="75056" y="133604"/>
                </a:lnTo>
                <a:lnTo>
                  <a:pt x="65150" y="133604"/>
                </a:lnTo>
                <a:lnTo>
                  <a:pt x="61340" y="132715"/>
                </a:lnTo>
                <a:lnTo>
                  <a:pt x="58038" y="1310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715381" y="1338834"/>
            <a:ext cx="105283" cy="174498"/>
          </a:xfrm>
          <a:custGeom>
            <a:avLst/>
            <a:gdLst/>
            <a:ahLst/>
            <a:cxnLst/>
            <a:rect l="l" t="t" r="r" b="b"/>
            <a:pathLst>
              <a:path w="105283" h="174498">
                <a:moveTo>
                  <a:pt x="8509" y="27686"/>
                </a:moveTo>
                <a:lnTo>
                  <a:pt x="8636" y="36321"/>
                </a:lnTo>
                <a:lnTo>
                  <a:pt x="9398" y="40766"/>
                </a:lnTo>
                <a:lnTo>
                  <a:pt x="10541" y="44068"/>
                </a:lnTo>
                <a:lnTo>
                  <a:pt x="12954" y="47498"/>
                </a:lnTo>
                <a:lnTo>
                  <a:pt x="16256" y="48767"/>
                </a:lnTo>
                <a:lnTo>
                  <a:pt x="20574" y="47878"/>
                </a:lnTo>
                <a:lnTo>
                  <a:pt x="23495" y="46354"/>
                </a:lnTo>
                <a:lnTo>
                  <a:pt x="26416" y="44703"/>
                </a:lnTo>
                <a:lnTo>
                  <a:pt x="30099" y="42925"/>
                </a:lnTo>
                <a:lnTo>
                  <a:pt x="34544" y="40893"/>
                </a:lnTo>
                <a:lnTo>
                  <a:pt x="38862" y="38988"/>
                </a:lnTo>
                <a:lnTo>
                  <a:pt x="43942" y="37211"/>
                </a:lnTo>
                <a:lnTo>
                  <a:pt x="49657" y="35560"/>
                </a:lnTo>
                <a:lnTo>
                  <a:pt x="55372" y="33908"/>
                </a:lnTo>
                <a:lnTo>
                  <a:pt x="61849" y="33146"/>
                </a:lnTo>
                <a:lnTo>
                  <a:pt x="74676" y="33146"/>
                </a:lnTo>
                <a:lnTo>
                  <a:pt x="79375" y="33781"/>
                </a:lnTo>
                <a:lnTo>
                  <a:pt x="83185" y="34925"/>
                </a:lnTo>
                <a:lnTo>
                  <a:pt x="86868" y="36067"/>
                </a:lnTo>
                <a:lnTo>
                  <a:pt x="89916" y="37845"/>
                </a:lnTo>
                <a:lnTo>
                  <a:pt x="94361" y="42671"/>
                </a:lnTo>
                <a:lnTo>
                  <a:pt x="96012" y="45719"/>
                </a:lnTo>
                <a:lnTo>
                  <a:pt x="97028" y="49402"/>
                </a:lnTo>
                <a:lnTo>
                  <a:pt x="98044" y="52958"/>
                </a:lnTo>
                <a:lnTo>
                  <a:pt x="98552" y="57276"/>
                </a:lnTo>
                <a:lnTo>
                  <a:pt x="98552" y="71500"/>
                </a:lnTo>
                <a:lnTo>
                  <a:pt x="83439" y="71500"/>
                </a:lnTo>
                <a:lnTo>
                  <a:pt x="71336" y="71781"/>
                </a:lnTo>
                <a:lnTo>
                  <a:pt x="58609" y="72795"/>
                </a:lnTo>
                <a:lnTo>
                  <a:pt x="47117" y="74549"/>
                </a:lnTo>
                <a:lnTo>
                  <a:pt x="44492" y="75123"/>
                </a:lnTo>
                <a:lnTo>
                  <a:pt x="31714" y="78981"/>
                </a:lnTo>
                <a:lnTo>
                  <a:pt x="21082" y="84200"/>
                </a:lnTo>
                <a:lnTo>
                  <a:pt x="14097" y="88518"/>
                </a:lnTo>
                <a:lnTo>
                  <a:pt x="8763" y="93979"/>
                </a:lnTo>
                <a:lnTo>
                  <a:pt x="5334" y="100711"/>
                </a:lnTo>
                <a:lnTo>
                  <a:pt x="1778" y="107314"/>
                </a:lnTo>
                <a:lnTo>
                  <a:pt x="0" y="115188"/>
                </a:lnTo>
                <a:lnTo>
                  <a:pt x="0" y="132461"/>
                </a:lnTo>
                <a:lnTo>
                  <a:pt x="1397" y="139826"/>
                </a:lnTo>
                <a:lnTo>
                  <a:pt x="4191" y="146050"/>
                </a:lnTo>
                <a:lnTo>
                  <a:pt x="6985" y="152273"/>
                </a:lnTo>
                <a:lnTo>
                  <a:pt x="10795" y="157479"/>
                </a:lnTo>
                <a:lnTo>
                  <a:pt x="15875" y="161670"/>
                </a:lnTo>
                <a:lnTo>
                  <a:pt x="20955" y="165988"/>
                </a:lnTo>
                <a:lnTo>
                  <a:pt x="26797" y="169163"/>
                </a:lnTo>
                <a:lnTo>
                  <a:pt x="33782" y="171195"/>
                </a:lnTo>
                <a:lnTo>
                  <a:pt x="40640" y="173354"/>
                </a:lnTo>
                <a:lnTo>
                  <a:pt x="48133" y="174498"/>
                </a:lnTo>
                <a:lnTo>
                  <a:pt x="56388" y="174498"/>
                </a:lnTo>
                <a:lnTo>
                  <a:pt x="48768" y="138049"/>
                </a:lnTo>
                <a:lnTo>
                  <a:pt x="44704" y="134365"/>
                </a:lnTo>
                <a:lnTo>
                  <a:pt x="42672" y="129286"/>
                </a:lnTo>
                <a:lnTo>
                  <a:pt x="42672" y="118999"/>
                </a:lnTo>
                <a:lnTo>
                  <a:pt x="43434" y="115569"/>
                </a:lnTo>
                <a:lnTo>
                  <a:pt x="44831" y="112649"/>
                </a:lnTo>
                <a:lnTo>
                  <a:pt x="46228" y="109727"/>
                </a:lnTo>
                <a:lnTo>
                  <a:pt x="48514" y="107187"/>
                </a:lnTo>
                <a:lnTo>
                  <a:pt x="51689" y="105155"/>
                </a:lnTo>
                <a:lnTo>
                  <a:pt x="54737" y="102996"/>
                </a:lnTo>
                <a:lnTo>
                  <a:pt x="58801" y="101473"/>
                </a:lnTo>
                <a:lnTo>
                  <a:pt x="63754" y="100456"/>
                </a:lnTo>
                <a:lnTo>
                  <a:pt x="68834" y="99313"/>
                </a:lnTo>
                <a:lnTo>
                  <a:pt x="74803" y="98805"/>
                </a:lnTo>
                <a:lnTo>
                  <a:pt x="98552" y="98805"/>
                </a:lnTo>
                <a:lnTo>
                  <a:pt x="98552" y="125221"/>
                </a:lnTo>
                <a:lnTo>
                  <a:pt x="93218" y="131190"/>
                </a:lnTo>
                <a:lnTo>
                  <a:pt x="95748" y="161424"/>
                </a:lnTo>
                <a:lnTo>
                  <a:pt x="105283" y="152780"/>
                </a:lnTo>
                <a:lnTo>
                  <a:pt x="104140" y="3555"/>
                </a:lnTo>
                <a:lnTo>
                  <a:pt x="99055" y="2370"/>
                </a:lnTo>
                <a:lnTo>
                  <a:pt x="86879" y="609"/>
                </a:lnTo>
                <a:lnTo>
                  <a:pt x="73025" y="0"/>
                </a:lnTo>
                <a:lnTo>
                  <a:pt x="66167" y="0"/>
                </a:lnTo>
                <a:lnTo>
                  <a:pt x="59563" y="635"/>
                </a:lnTo>
                <a:lnTo>
                  <a:pt x="53086" y="1650"/>
                </a:lnTo>
                <a:lnTo>
                  <a:pt x="46736" y="2793"/>
                </a:lnTo>
                <a:lnTo>
                  <a:pt x="40767" y="4190"/>
                </a:lnTo>
                <a:lnTo>
                  <a:pt x="35433" y="5968"/>
                </a:lnTo>
                <a:lnTo>
                  <a:pt x="29972" y="7619"/>
                </a:lnTo>
                <a:lnTo>
                  <a:pt x="25146" y="9525"/>
                </a:lnTo>
                <a:lnTo>
                  <a:pt x="21209" y="11556"/>
                </a:lnTo>
                <a:lnTo>
                  <a:pt x="17145" y="13588"/>
                </a:lnTo>
                <a:lnTo>
                  <a:pt x="14224" y="15366"/>
                </a:lnTo>
                <a:lnTo>
                  <a:pt x="12700" y="17144"/>
                </a:lnTo>
                <a:lnTo>
                  <a:pt x="9906" y="20700"/>
                </a:lnTo>
                <a:lnTo>
                  <a:pt x="8763" y="24764"/>
                </a:lnTo>
                <a:lnTo>
                  <a:pt x="8509" y="276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764149" y="1470025"/>
            <a:ext cx="46980" cy="43307"/>
          </a:xfrm>
          <a:custGeom>
            <a:avLst/>
            <a:gdLst/>
            <a:ahLst/>
            <a:cxnLst/>
            <a:rect l="l" t="t" r="r" b="b"/>
            <a:pathLst>
              <a:path w="46980" h="43307">
                <a:moveTo>
                  <a:pt x="39115" y="4572"/>
                </a:moveTo>
                <a:lnTo>
                  <a:pt x="34036" y="7747"/>
                </a:lnTo>
                <a:lnTo>
                  <a:pt x="28828" y="10795"/>
                </a:lnTo>
                <a:lnTo>
                  <a:pt x="23240" y="12446"/>
                </a:lnTo>
                <a:lnTo>
                  <a:pt x="9778" y="12446"/>
                </a:lnTo>
                <a:lnTo>
                  <a:pt x="4190" y="10540"/>
                </a:lnTo>
                <a:lnTo>
                  <a:pt x="0" y="6858"/>
                </a:lnTo>
                <a:lnTo>
                  <a:pt x="7620" y="43307"/>
                </a:lnTo>
                <a:lnTo>
                  <a:pt x="10018" y="43269"/>
                </a:lnTo>
                <a:lnTo>
                  <a:pt x="22907" y="41636"/>
                </a:lnTo>
                <a:lnTo>
                  <a:pt x="34671" y="37591"/>
                </a:lnTo>
                <a:lnTo>
                  <a:pt x="36194" y="36866"/>
                </a:lnTo>
                <a:lnTo>
                  <a:pt x="46980" y="30233"/>
                </a:lnTo>
                <a:lnTo>
                  <a:pt x="44450" y="0"/>
                </a:lnTo>
                <a:lnTo>
                  <a:pt x="39115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00166" y="1338834"/>
            <a:ext cx="147700" cy="171323"/>
          </a:xfrm>
          <a:custGeom>
            <a:avLst/>
            <a:gdLst/>
            <a:ahLst/>
            <a:cxnLst/>
            <a:rect l="l" t="t" r="r" b="b"/>
            <a:pathLst>
              <a:path w="147700" h="171323">
                <a:moveTo>
                  <a:pt x="124841" y="8636"/>
                </a:moveTo>
                <a:lnTo>
                  <a:pt x="117601" y="5206"/>
                </a:lnTo>
                <a:lnTo>
                  <a:pt x="116281" y="4598"/>
                </a:lnTo>
                <a:lnTo>
                  <a:pt x="104801" y="1162"/>
                </a:lnTo>
                <a:lnTo>
                  <a:pt x="91059" y="0"/>
                </a:lnTo>
                <a:lnTo>
                  <a:pt x="87879" y="83"/>
                </a:lnTo>
                <a:lnTo>
                  <a:pt x="75408" y="2135"/>
                </a:lnTo>
                <a:lnTo>
                  <a:pt x="63373" y="6985"/>
                </a:lnTo>
                <a:lnTo>
                  <a:pt x="57115" y="10660"/>
                </a:lnTo>
                <a:lnTo>
                  <a:pt x="47158" y="18220"/>
                </a:lnTo>
                <a:lnTo>
                  <a:pt x="37337" y="27812"/>
                </a:lnTo>
                <a:lnTo>
                  <a:pt x="37337" y="9905"/>
                </a:lnTo>
                <a:lnTo>
                  <a:pt x="33528" y="4699"/>
                </a:lnTo>
                <a:lnTo>
                  <a:pt x="25526" y="3175"/>
                </a:lnTo>
                <a:lnTo>
                  <a:pt x="22479" y="2920"/>
                </a:lnTo>
                <a:lnTo>
                  <a:pt x="15112" y="2920"/>
                </a:lnTo>
                <a:lnTo>
                  <a:pt x="7493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8" y="168528"/>
                </a:lnTo>
                <a:lnTo>
                  <a:pt x="4572" y="169799"/>
                </a:lnTo>
                <a:lnTo>
                  <a:pt x="8509" y="170814"/>
                </a:lnTo>
                <a:lnTo>
                  <a:pt x="11303" y="171068"/>
                </a:lnTo>
                <a:lnTo>
                  <a:pt x="14097" y="171323"/>
                </a:lnTo>
                <a:lnTo>
                  <a:pt x="29718" y="171323"/>
                </a:lnTo>
                <a:lnTo>
                  <a:pt x="32385" y="171068"/>
                </a:lnTo>
                <a:lnTo>
                  <a:pt x="35179" y="170814"/>
                </a:lnTo>
                <a:lnTo>
                  <a:pt x="39116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1721"/>
                </a:lnTo>
                <a:lnTo>
                  <a:pt x="49784" y="53975"/>
                </a:lnTo>
                <a:lnTo>
                  <a:pt x="55753" y="48132"/>
                </a:lnTo>
                <a:lnTo>
                  <a:pt x="61341" y="44068"/>
                </a:lnTo>
                <a:lnTo>
                  <a:pt x="67056" y="40004"/>
                </a:lnTo>
                <a:lnTo>
                  <a:pt x="72644" y="37973"/>
                </a:lnTo>
                <a:lnTo>
                  <a:pt x="82550" y="37973"/>
                </a:lnTo>
                <a:lnTo>
                  <a:pt x="86487" y="38862"/>
                </a:lnTo>
                <a:lnTo>
                  <a:pt x="89788" y="40512"/>
                </a:lnTo>
                <a:lnTo>
                  <a:pt x="93091" y="42163"/>
                </a:lnTo>
                <a:lnTo>
                  <a:pt x="95758" y="44576"/>
                </a:lnTo>
                <a:lnTo>
                  <a:pt x="97789" y="47625"/>
                </a:lnTo>
                <a:lnTo>
                  <a:pt x="99949" y="50673"/>
                </a:lnTo>
                <a:lnTo>
                  <a:pt x="101473" y="54355"/>
                </a:lnTo>
                <a:lnTo>
                  <a:pt x="102616" y="58674"/>
                </a:lnTo>
                <a:lnTo>
                  <a:pt x="103632" y="62864"/>
                </a:lnTo>
                <a:lnTo>
                  <a:pt x="104267" y="68833"/>
                </a:lnTo>
                <a:lnTo>
                  <a:pt x="104267" y="165735"/>
                </a:lnTo>
                <a:lnTo>
                  <a:pt x="105918" y="168528"/>
                </a:lnTo>
                <a:lnTo>
                  <a:pt x="108712" y="169799"/>
                </a:lnTo>
                <a:lnTo>
                  <a:pt x="112522" y="170814"/>
                </a:lnTo>
                <a:lnTo>
                  <a:pt x="115443" y="171068"/>
                </a:lnTo>
                <a:lnTo>
                  <a:pt x="118237" y="171323"/>
                </a:lnTo>
                <a:lnTo>
                  <a:pt x="133731" y="171323"/>
                </a:lnTo>
                <a:lnTo>
                  <a:pt x="136525" y="171068"/>
                </a:lnTo>
                <a:lnTo>
                  <a:pt x="139446" y="170814"/>
                </a:lnTo>
                <a:lnTo>
                  <a:pt x="143256" y="169799"/>
                </a:lnTo>
                <a:lnTo>
                  <a:pt x="146685" y="167639"/>
                </a:lnTo>
                <a:lnTo>
                  <a:pt x="147700" y="164591"/>
                </a:lnTo>
                <a:lnTo>
                  <a:pt x="147659" y="64983"/>
                </a:lnTo>
                <a:lnTo>
                  <a:pt x="146814" y="51678"/>
                </a:lnTo>
                <a:lnTo>
                  <a:pt x="144780" y="40258"/>
                </a:lnTo>
                <a:lnTo>
                  <a:pt x="142875" y="32257"/>
                </a:lnTo>
                <a:lnTo>
                  <a:pt x="139573" y="25273"/>
                </a:lnTo>
                <a:lnTo>
                  <a:pt x="135128" y="19303"/>
                </a:lnTo>
                <a:lnTo>
                  <a:pt x="130683" y="13462"/>
                </a:lnTo>
                <a:lnTo>
                  <a:pt x="124841" y="8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26353" y="1440434"/>
            <a:ext cx="10795" cy="70114"/>
          </a:xfrm>
          <a:custGeom>
            <a:avLst/>
            <a:gdLst/>
            <a:ahLst/>
            <a:cxnLst/>
            <a:rect l="l" t="t" r="r" b="b"/>
            <a:pathLst>
              <a:path w="10795" h="70114">
                <a:moveTo>
                  <a:pt x="9721" y="70114"/>
                </a:moveTo>
                <a:lnTo>
                  <a:pt x="10795" y="27812"/>
                </a:lnTo>
                <a:lnTo>
                  <a:pt x="7874" y="23113"/>
                </a:lnTo>
                <a:lnTo>
                  <a:pt x="5080" y="18287"/>
                </a:lnTo>
                <a:lnTo>
                  <a:pt x="3048" y="12826"/>
                </a:lnTo>
                <a:lnTo>
                  <a:pt x="1777" y="6350"/>
                </a:lnTo>
                <a:lnTo>
                  <a:pt x="508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081268" y="1338834"/>
            <a:ext cx="165862" cy="174498"/>
          </a:xfrm>
          <a:custGeom>
            <a:avLst/>
            <a:gdLst/>
            <a:ahLst/>
            <a:cxnLst/>
            <a:rect l="l" t="t" r="r" b="b"/>
            <a:pathLst>
              <a:path w="165862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3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2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5" y="168782"/>
                </a:lnTo>
                <a:lnTo>
                  <a:pt x="45593" y="101600"/>
                </a:lnTo>
                <a:lnTo>
                  <a:pt x="44958" y="94487"/>
                </a:lnTo>
                <a:lnTo>
                  <a:pt x="44958" y="78739"/>
                </a:lnTo>
                <a:lnTo>
                  <a:pt x="45720" y="71374"/>
                </a:lnTo>
                <a:lnTo>
                  <a:pt x="47244" y="64896"/>
                </a:lnTo>
                <a:lnTo>
                  <a:pt x="48895" y="58546"/>
                </a:lnTo>
                <a:lnTo>
                  <a:pt x="51181" y="53086"/>
                </a:lnTo>
                <a:lnTo>
                  <a:pt x="54356" y="48513"/>
                </a:lnTo>
                <a:lnTo>
                  <a:pt x="57404" y="43941"/>
                </a:lnTo>
                <a:lnTo>
                  <a:pt x="61468" y="40512"/>
                </a:lnTo>
                <a:lnTo>
                  <a:pt x="66294" y="38100"/>
                </a:lnTo>
                <a:lnTo>
                  <a:pt x="71120" y="35687"/>
                </a:lnTo>
                <a:lnTo>
                  <a:pt x="76835" y="34543"/>
                </a:lnTo>
                <a:lnTo>
                  <a:pt x="90551" y="34543"/>
                </a:lnTo>
                <a:lnTo>
                  <a:pt x="96647" y="35813"/>
                </a:lnTo>
                <a:lnTo>
                  <a:pt x="101346" y="38480"/>
                </a:lnTo>
                <a:lnTo>
                  <a:pt x="106172" y="41148"/>
                </a:lnTo>
                <a:lnTo>
                  <a:pt x="109982" y="44830"/>
                </a:lnTo>
                <a:lnTo>
                  <a:pt x="112903" y="49656"/>
                </a:lnTo>
                <a:lnTo>
                  <a:pt x="115824" y="54355"/>
                </a:lnTo>
                <a:lnTo>
                  <a:pt x="117856" y="59943"/>
                </a:lnTo>
                <a:lnTo>
                  <a:pt x="119126" y="66293"/>
                </a:lnTo>
                <a:lnTo>
                  <a:pt x="120269" y="72770"/>
                </a:lnTo>
                <a:lnTo>
                  <a:pt x="120904" y="79755"/>
                </a:lnTo>
                <a:lnTo>
                  <a:pt x="120904" y="95630"/>
                </a:lnTo>
                <a:lnTo>
                  <a:pt x="120142" y="102869"/>
                </a:lnTo>
                <a:lnTo>
                  <a:pt x="118618" y="109346"/>
                </a:lnTo>
                <a:lnTo>
                  <a:pt x="117094" y="115824"/>
                </a:lnTo>
                <a:lnTo>
                  <a:pt x="114808" y="121285"/>
                </a:lnTo>
                <a:lnTo>
                  <a:pt x="111760" y="125729"/>
                </a:lnTo>
                <a:lnTo>
                  <a:pt x="108585" y="130301"/>
                </a:lnTo>
                <a:lnTo>
                  <a:pt x="104648" y="133730"/>
                </a:lnTo>
                <a:lnTo>
                  <a:pt x="99695" y="136016"/>
                </a:lnTo>
                <a:lnTo>
                  <a:pt x="94869" y="138429"/>
                </a:lnTo>
                <a:lnTo>
                  <a:pt x="89154" y="139573"/>
                </a:lnTo>
                <a:lnTo>
                  <a:pt x="75437" y="139573"/>
                </a:lnTo>
                <a:lnTo>
                  <a:pt x="69469" y="138302"/>
                </a:lnTo>
                <a:lnTo>
                  <a:pt x="64516" y="135762"/>
                </a:lnTo>
                <a:lnTo>
                  <a:pt x="59690" y="133095"/>
                </a:lnTo>
                <a:lnTo>
                  <a:pt x="55880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6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4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80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5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2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9" y="49149"/>
                </a:lnTo>
                <a:lnTo>
                  <a:pt x="153518" y="32115"/>
                </a:lnTo>
                <a:lnTo>
                  <a:pt x="146177" y="22225"/>
                </a:lnTo>
                <a:lnTo>
                  <a:pt x="132792" y="11355"/>
                </a:lnTo>
                <a:lnTo>
                  <a:pt x="120904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6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9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4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351016" y="1280922"/>
            <a:ext cx="146558" cy="232410"/>
          </a:xfrm>
          <a:custGeom>
            <a:avLst/>
            <a:gdLst/>
            <a:ahLst/>
            <a:cxnLst/>
            <a:rect l="l" t="t" r="r" b="b"/>
            <a:pathLst>
              <a:path w="146558" h="232410">
                <a:moveTo>
                  <a:pt x="62067" y="1335"/>
                </a:moveTo>
                <a:lnTo>
                  <a:pt x="49911" y="4063"/>
                </a:lnTo>
                <a:lnTo>
                  <a:pt x="36305" y="9379"/>
                </a:lnTo>
                <a:lnTo>
                  <a:pt x="25908" y="16128"/>
                </a:lnTo>
                <a:lnTo>
                  <a:pt x="16705" y="25351"/>
                </a:lnTo>
                <a:lnTo>
                  <a:pt x="9779" y="36322"/>
                </a:lnTo>
                <a:lnTo>
                  <a:pt x="4972" y="51281"/>
                </a:lnTo>
                <a:lnTo>
                  <a:pt x="3810" y="64642"/>
                </a:lnTo>
                <a:lnTo>
                  <a:pt x="3810" y="74040"/>
                </a:lnTo>
                <a:lnTo>
                  <a:pt x="5207" y="82041"/>
                </a:lnTo>
                <a:lnTo>
                  <a:pt x="8000" y="88773"/>
                </a:lnTo>
                <a:lnTo>
                  <a:pt x="10795" y="95503"/>
                </a:lnTo>
                <a:lnTo>
                  <a:pt x="14350" y="101345"/>
                </a:lnTo>
                <a:lnTo>
                  <a:pt x="18796" y="106172"/>
                </a:lnTo>
                <a:lnTo>
                  <a:pt x="23241" y="111125"/>
                </a:lnTo>
                <a:lnTo>
                  <a:pt x="28321" y="115315"/>
                </a:lnTo>
                <a:lnTo>
                  <a:pt x="34036" y="118872"/>
                </a:lnTo>
                <a:lnTo>
                  <a:pt x="39624" y="122427"/>
                </a:lnTo>
                <a:lnTo>
                  <a:pt x="45466" y="125602"/>
                </a:lnTo>
                <a:lnTo>
                  <a:pt x="51562" y="128269"/>
                </a:lnTo>
                <a:lnTo>
                  <a:pt x="57531" y="131063"/>
                </a:lnTo>
                <a:lnTo>
                  <a:pt x="63373" y="133730"/>
                </a:lnTo>
                <a:lnTo>
                  <a:pt x="68961" y="136270"/>
                </a:lnTo>
                <a:lnTo>
                  <a:pt x="74675" y="138683"/>
                </a:lnTo>
                <a:lnTo>
                  <a:pt x="79756" y="141350"/>
                </a:lnTo>
                <a:lnTo>
                  <a:pt x="84200" y="144144"/>
                </a:lnTo>
                <a:lnTo>
                  <a:pt x="88646" y="147065"/>
                </a:lnTo>
                <a:lnTo>
                  <a:pt x="92201" y="150240"/>
                </a:lnTo>
                <a:lnTo>
                  <a:pt x="94996" y="153924"/>
                </a:lnTo>
                <a:lnTo>
                  <a:pt x="97789" y="157606"/>
                </a:lnTo>
                <a:lnTo>
                  <a:pt x="99187" y="161925"/>
                </a:lnTo>
                <a:lnTo>
                  <a:pt x="99187" y="171450"/>
                </a:lnTo>
                <a:lnTo>
                  <a:pt x="98425" y="175387"/>
                </a:lnTo>
                <a:lnTo>
                  <a:pt x="96774" y="178942"/>
                </a:lnTo>
                <a:lnTo>
                  <a:pt x="95123" y="182499"/>
                </a:lnTo>
                <a:lnTo>
                  <a:pt x="92837" y="185547"/>
                </a:lnTo>
                <a:lnTo>
                  <a:pt x="89788" y="187960"/>
                </a:lnTo>
                <a:lnTo>
                  <a:pt x="86741" y="190373"/>
                </a:lnTo>
                <a:lnTo>
                  <a:pt x="82931" y="192277"/>
                </a:lnTo>
                <a:lnTo>
                  <a:pt x="78612" y="193675"/>
                </a:lnTo>
                <a:lnTo>
                  <a:pt x="74168" y="194944"/>
                </a:lnTo>
                <a:lnTo>
                  <a:pt x="69214" y="195579"/>
                </a:lnTo>
                <a:lnTo>
                  <a:pt x="55245" y="195579"/>
                </a:lnTo>
                <a:lnTo>
                  <a:pt x="47751" y="194690"/>
                </a:lnTo>
                <a:lnTo>
                  <a:pt x="41401" y="192786"/>
                </a:lnTo>
                <a:lnTo>
                  <a:pt x="34925" y="190880"/>
                </a:lnTo>
                <a:lnTo>
                  <a:pt x="29463" y="188722"/>
                </a:lnTo>
                <a:lnTo>
                  <a:pt x="24764" y="186436"/>
                </a:lnTo>
                <a:lnTo>
                  <a:pt x="20193" y="184150"/>
                </a:lnTo>
                <a:lnTo>
                  <a:pt x="16383" y="181990"/>
                </a:lnTo>
                <a:lnTo>
                  <a:pt x="13462" y="180086"/>
                </a:lnTo>
                <a:lnTo>
                  <a:pt x="10541" y="178180"/>
                </a:lnTo>
                <a:lnTo>
                  <a:pt x="6604" y="177164"/>
                </a:lnTo>
                <a:lnTo>
                  <a:pt x="3556" y="178180"/>
                </a:lnTo>
                <a:lnTo>
                  <a:pt x="1524" y="181355"/>
                </a:lnTo>
                <a:lnTo>
                  <a:pt x="635" y="184912"/>
                </a:lnTo>
                <a:lnTo>
                  <a:pt x="126" y="189737"/>
                </a:lnTo>
                <a:lnTo>
                  <a:pt x="0" y="201675"/>
                </a:lnTo>
                <a:lnTo>
                  <a:pt x="381" y="205739"/>
                </a:lnTo>
                <a:lnTo>
                  <a:pt x="1016" y="208533"/>
                </a:lnTo>
                <a:lnTo>
                  <a:pt x="1650" y="211327"/>
                </a:lnTo>
                <a:lnTo>
                  <a:pt x="4191" y="215011"/>
                </a:lnTo>
                <a:lnTo>
                  <a:pt x="8128" y="218312"/>
                </a:lnTo>
                <a:lnTo>
                  <a:pt x="11557" y="220217"/>
                </a:lnTo>
                <a:lnTo>
                  <a:pt x="14986" y="222250"/>
                </a:lnTo>
                <a:lnTo>
                  <a:pt x="19176" y="224027"/>
                </a:lnTo>
                <a:lnTo>
                  <a:pt x="24257" y="225805"/>
                </a:lnTo>
                <a:lnTo>
                  <a:pt x="29337" y="227711"/>
                </a:lnTo>
                <a:lnTo>
                  <a:pt x="35179" y="229235"/>
                </a:lnTo>
                <a:lnTo>
                  <a:pt x="41910" y="230504"/>
                </a:lnTo>
                <a:lnTo>
                  <a:pt x="48513" y="231775"/>
                </a:lnTo>
                <a:lnTo>
                  <a:pt x="55753" y="232410"/>
                </a:lnTo>
                <a:lnTo>
                  <a:pt x="63500" y="232410"/>
                </a:lnTo>
                <a:lnTo>
                  <a:pt x="70963" y="232187"/>
                </a:lnTo>
                <a:lnTo>
                  <a:pt x="83685" y="230707"/>
                </a:lnTo>
                <a:lnTo>
                  <a:pt x="95758" y="227837"/>
                </a:lnTo>
                <a:lnTo>
                  <a:pt x="99897" y="226475"/>
                </a:lnTo>
                <a:lnTo>
                  <a:pt x="111676" y="221240"/>
                </a:lnTo>
                <a:lnTo>
                  <a:pt x="122047" y="214375"/>
                </a:lnTo>
                <a:lnTo>
                  <a:pt x="133115" y="203124"/>
                </a:lnTo>
                <a:lnTo>
                  <a:pt x="139954" y="192150"/>
                </a:lnTo>
                <a:lnTo>
                  <a:pt x="142281" y="186683"/>
                </a:lnTo>
                <a:lnTo>
                  <a:pt x="145472" y="174584"/>
                </a:lnTo>
                <a:lnTo>
                  <a:pt x="146558" y="161162"/>
                </a:lnTo>
                <a:lnTo>
                  <a:pt x="146558" y="152145"/>
                </a:lnTo>
                <a:lnTo>
                  <a:pt x="145161" y="144272"/>
                </a:lnTo>
                <a:lnTo>
                  <a:pt x="142367" y="137667"/>
                </a:lnTo>
                <a:lnTo>
                  <a:pt x="139573" y="130937"/>
                </a:lnTo>
                <a:lnTo>
                  <a:pt x="135889" y="125222"/>
                </a:lnTo>
                <a:lnTo>
                  <a:pt x="131445" y="120268"/>
                </a:lnTo>
                <a:lnTo>
                  <a:pt x="126873" y="115315"/>
                </a:lnTo>
                <a:lnTo>
                  <a:pt x="121793" y="111125"/>
                </a:lnTo>
                <a:lnTo>
                  <a:pt x="115950" y="107568"/>
                </a:lnTo>
                <a:lnTo>
                  <a:pt x="110236" y="104139"/>
                </a:lnTo>
                <a:lnTo>
                  <a:pt x="104394" y="100964"/>
                </a:lnTo>
                <a:lnTo>
                  <a:pt x="98298" y="98170"/>
                </a:lnTo>
                <a:lnTo>
                  <a:pt x="92329" y="95376"/>
                </a:lnTo>
                <a:lnTo>
                  <a:pt x="86360" y="92710"/>
                </a:lnTo>
                <a:lnTo>
                  <a:pt x="80645" y="90297"/>
                </a:lnTo>
                <a:lnTo>
                  <a:pt x="74803" y="87756"/>
                </a:lnTo>
                <a:lnTo>
                  <a:pt x="69723" y="85089"/>
                </a:lnTo>
                <a:lnTo>
                  <a:pt x="65150" y="82295"/>
                </a:lnTo>
                <a:lnTo>
                  <a:pt x="60579" y="79501"/>
                </a:lnTo>
                <a:lnTo>
                  <a:pt x="56896" y="76200"/>
                </a:lnTo>
                <a:lnTo>
                  <a:pt x="54229" y="72643"/>
                </a:lnTo>
                <a:lnTo>
                  <a:pt x="51435" y="68961"/>
                </a:lnTo>
                <a:lnTo>
                  <a:pt x="50164" y="64642"/>
                </a:lnTo>
                <a:lnTo>
                  <a:pt x="50164" y="56261"/>
                </a:lnTo>
                <a:lnTo>
                  <a:pt x="50673" y="53086"/>
                </a:lnTo>
                <a:lnTo>
                  <a:pt x="51943" y="50164"/>
                </a:lnTo>
                <a:lnTo>
                  <a:pt x="53212" y="47116"/>
                </a:lnTo>
                <a:lnTo>
                  <a:pt x="54991" y="44576"/>
                </a:lnTo>
                <a:lnTo>
                  <a:pt x="59944" y="40258"/>
                </a:lnTo>
                <a:lnTo>
                  <a:pt x="63119" y="38607"/>
                </a:lnTo>
                <a:lnTo>
                  <a:pt x="66801" y="37337"/>
                </a:lnTo>
                <a:lnTo>
                  <a:pt x="70485" y="36194"/>
                </a:lnTo>
                <a:lnTo>
                  <a:pt x="74803" y="35560"/>
                </a:lnTo>
                <a:lnTo>
                  <a:pt x="86106" y="35560"/>
                </a:lnTo>
                <a:lnTo>
                  <a:pt x="91948" y="36322"/>
                </a:lnTo>
                <a:lnTo>
                  <a:pt x="97282" y="37973"/>
                </a:lnTo>
                <a:lnTo>
                  <a:pt x="102616" y="39497"/>
                </a:lnTo>
                <a:lnTo>
                  <a:pt x="107314" y="41148"/>
                </a:lnTo>
                <a:lnTo>
                  <a:pt x="111379" y="43052"/>
                </a:lnTo>
                <a:lnTo>
                  <a:pt x="115316" y="44957"/>
                </a:lnTo>
                <a:lnTo>
                  <a:pt x="118745" y="46736"/>
                </a:lnTo>
                <a:lnTo>
                  <a:pt x="121538" y="48387"/>
                </a:lnTo>
                <a:lnTo>
                  <a:pt x="124333" y="50037"/>
                </a:lnTo>
                <a:lnTo>
                  <a:pt x="127635" y="50800"/>
                </a:lnTo>
                <a:lnTo>
                  <a:pt x="131445" y="49149"/>
                </a:lnTo>
                <a:lnTo>
                  <a:pt x="132334" y="46481"/>
                </a:lnTo>
                <a:lnTo>
                  <a:pt x="133096" y="43052"/>
                </a:lnTo>
                <a:lnTo>
                  <a:pt x="133476" y="38480"/>
                </a:lnTo>
                <a:lnTo>
                  <a:pt x="133476" y="26797"/>
                </a:lnTo>
                <a:lnTo>
                  <a:pt x="133223" y="22732"/>
                </a:lnTo>
                <a:lnTo>
                  <a:pt x="132714" y="19685"/>
                </a:lnTo>
                <a:lnTo>
                  <a:pt x="131699" y="16510"/>
                </a:lnTo>
                <a:lnTo>
                  <a:pt x="129412" y="13588"/>
                </a:lnTo>
                <a:lnTo>
                  <a:pt x="125857" y="10922"/>
                </a:lnTo>
                <a:lnTo>
                  <a:pt x="122300" y="9270"/>
                </a:lnTo>
                <a:lnTo>
                  <a:pt x="118618" y="7492"/>
                </a:lnTo>
                <a:lnTo>
                  <a:pt x="114554" y="5968"/>
                </a:lnTo>
                <a:lnTo>
                  <a:pt x="109982" y="4572"/>
                </a:lnTo>
                <a:lnTo>
                  <a:pt x="105283" y="3175"/>
                </a:lnTo>
                <a:lnTo>
                  <a:pt x="100330" y="2031"/>
                </a:lnTo>
                <a:lnTo>
                  <a:pt x="94996" y="1269"/>
                </a:lnTo>
                <a:lnTo>
                  <a:pt x="89662" y="380"/>
                </a:lnTo>
                <a:lnTo>
                  <a:pt x="84455" y="0"/>
                </a:lnTo>
                <a:lnTo>
                  <a:pt x="74869" y="80"/>
                </a:lnTo>
                <a:lnTo>
                  <a:pt x="62067" y="13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565265" y="1440434"/>
            <a:ext cx="10794" cy="70114"/>
          </a:xfrm>
          <a:custGeom>
            <a:avLst/>
            <a:gdLst/>
            <a:ahLst/>
            <a:cxnLst/>
            <a:rect l="l" t="t" r="r" b="b"/>
            <a:pathLst>
              <a:path w="10794" h="70114">
                <a:moveTo>
                  <a:pt x="9721" y="70114"/>
                </a:moveTo>
                <a:lnTo>
                  <a:pt x="10794" y="27812"/>
                </a:lnTo>
                <a:lnTo>
                  <a:pt x="7874" y="23113"/>
                </a:lnTo>
                <a:lnTo>
                  <a:pt x="5079" y="18287"/>
                </a:lnTo>
                <a:lnTo>
                  <a:pt x="3048" y="12826"/>
                </a:lnTo>
                <a:lnTo>
                  <a:pt x="1777" y="6350"/>
                </a:lnTo>
                <a:lnTo>
                  <a:pt x="507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520180" y="1338834"/>
            <a:ext cx="165862" cy="174498"/>
          </a:xfrm>
          <a:custGeom>
            <a:avLst/>
            <a:gdLst/>
            <a:ahLst/>
            <a:cxnLst/>
            <a:rect l="l" t="t" r="r" b="b"/>
            <a:pathLst>
              <a:path w="165862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2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2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5" y="168782"/>
                </a:lnTo>
                <a:lnTo>
                  <a:pt x="45593" y="101600"/>
                </a:lnTo>
                <a:lnTo>
                  <a:pt x="44958" y="94487"/>
                </a:lnTo>
                <a:lnTo>
                  <a:pt x="44958" y="78739"/>
                </a:lnTo>
                <a:lnTo>
                  <a:pt x="45720" y="71374"/>
                </a:lnTo>
                <a:lnTo>
                  <a:pt x="47244" y="64896"/>
                </a:lnTo>
                <a:lnTo>
                  <a:pt x="48895" y="58546"/>
                </a:lnTo>
                <a:lnTo>
                  <a:pt x="51180" y="53086"/>
                </a:lnTo>
                <a:lnTo>
                  <a:pt x="54355" y="48513"/>
                </a:lnTo>
                <a:lnTo>
                  <a:pt x="57403" y="43941"/>
                </a:lnTo>
                <a:lnTo>
                  <a:pt x="61468" y="40512"/>
                </a:lnTo>
                <a:lnTo>
                  <a:pt x="66294" y="38100"/>
                </a:lnTo>
                <a:lnTo>
                  <a:pt x="71120" y="35687"/>
                </a:lnTo>
                <a:lnTo>
                  <a:pt x="76835" y="34543"/>
                </a:lnTo>
                <a:lnTo>
                  <a:pt x="90550" y="34543"/>
                </a:lnTo>
                <a:lnTo>
                  <a:pt x="96647" y="35813"/>
                </a:lnTo>
                <a:lnTo>
                  <a:pt x="101346" y="38480"/>
                </a:lnTo>
                <a:lnTo>
                  <a:pt x="106172" y="41148"/>
                </a:lnTo>
                <a:lnTo>
                  <a:pt x="109981" y="44830"/>
                </a:lnTo>
                <a:lnTo>
                  <a:pt x="112902" y="49656"/>
                </a:lnTo>
                <a:lnTo>
                  <a:pt x="115824" y="54355"/>
                </a:lnTo>
                <a:lnTo>
                  <a:pt x="117855" y="59943"/>
                </a:lnTo>
                <a:lnTo>
                  <a:pt x="119125" y="66293"/>
                </a:lnTo>
                <a:lnTo>
                  <a:pt x="120269" y="72770"/>
                </a:lnTo>
                <a:lnTo>
                  <a:pt x="120903" y="79755"/>
                </a:lnTo>
                <a:lnTo>
                  <a:pt x="120903" y="95630"/>
                </a:lnTo>
                <a:lnTo>
                  <a:pt x="120142" y="102869"/>
                </a:lnTo>
                <a:lnTo>
                  <a:pt x="118618" y="109346"/>
                </a:lnTo>
                <a:lnTo>
                  <a:pt x="117094" y="115824"/>
                </a:lnTo>
                <a:lnTo>
                  <a:pt x="114808" y="121285"/>
                </a:lnTo>
                <a:lnTo>
                  <a:pt x="111760" y="125729"/>
                </a:lnTo>
                <a:lnTo>
                  <a:pt x="108585" y="130301"/>
                </a:lnTo>
                <a:lnTo>
                  <a:pt x="104648" y="133730"/>
                </a:lnTo>
                <a:lnTo>
                  <a:pt x="99695" y="136016"/>
                </a:lnTo>
                <a:lnTo>
                  <a:pt x="94869" y="138429"/>
                </a:lnTo>
                <a:lnTo>
                  <a:pt x="89153" y="139573"/>
                </a:lnTo>
                <a:lnTo>
                  <a:pt x="75438" y="139573"/>
                </a:lnTo>
                <a:lnTo>
                  <a:pt x="69469" y="138302"/>
                </a:lnTo>
                <a:lnTo>
                  <a:pt x="64516" y="135762"/>
                </a:lnTo>
                <a:lnTo>
                  <a:pt x="59690" y="133095"/>
                </a:lnTo>
                <a:lnTo>
                  <a:pt x="55879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5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4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79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4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2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9" y="49149"/>
                </a:lnTo>
                <a:lnTo>
                  <a:pt x="153518" y="32115"/>
                </a:lnTo>
                <a:lnTo>
                  <a:pt x="146176" y="22225"/>
                </a:lnTo>
                <a:lnTo>
                  <a:pt x="132792" y="11355"/>
                </a:lnTo>
                <a:lnTo>
                  <a:pt x="120903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6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9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4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839458" y="1302892"/>
            <a:ext cx="29718" cy="172212"/>
          </a:xfrm>
          <a:custGeom>
            <a:avLst/>
            <a:gdLst/>
            <a:ahLst/>
            <a:cxnLst/>
            <a:rect l="l" t="t" r="r" b="b"/>
            <a:pathLst>
              <a:path w="29718" h="172212">
                <a:moveTo>
                  <a:pt x="26162" y="2286"/>
                </a:moveTo>
                <a:lnTo>
                  <a:pt x="25273" y="5461"/>
                </a:lnTo>
                <a:lnTo>
                  <a:pt x="25273" y="40005"/>
                </a:lnTo>
                <a:lnTo>
                  <a:pt x="6858" y="40005"/>
                </a:lnTo>
                <a:lnTo>
                  <a:pt x="3810" y="40767"/>
                </a:lnTo>
                <a:lnTo>
                  <a:pt x="1650" y="43687"/>
                </a:lnTo>
                <a:lnTo>
                  <a:pt x="635" y="46862"/>
                </a:lnTo>
                <a:lnTo>
                  <a:pt x="126" y="51435"/>
                </a:lnTo>
                <a:lnTo>
                  <a:pt x="0" y="64008"/>
                </a:lnTo>
                <a:lnTo>
                  <a:pt x="508" y="68580"/>
                </a:lnTo>
                <a:lnTo>
                  <a:pt x="1650" y="71247"/>
                </a:lnTo>
                <a:lnTo>
                  <a:pt x="2794" y="73914"/>
                </a:lnTo>
                <a:lnTo>
                  <a:pt x="6731" y="75311"/>
                </a:lnTo>
                <a:lnTo>
                  <a:pt x="25273" y="75311"/>
                </a:lnTo>
                <a:lnTo>
                  <a:pt x="25273" y="164084"/>
                </a:lnTo>
                <a:lnTo>
                  <a:pt x="26289" y="172212"/>
                </a:lnTo>
                <a:lnTo>
                  <a:pt x="29718" y="0"/>
                </a:lnTo>
                <a:lnTo>
                  <a:pt x="26162" y="22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865747" y="1301241"/>
            <a:ext cx="83057" cy="211582"/>
          </a:xfrm>
          <a:custGeom>
            <a:avLst/>
            <a:gdLst/>
            <a:ahLst/>
            <a:cxnLst/>
            <a:rect l="l" t="t" r="r" b="b"/>
            <a:pathLst>
              <a:path w="83057" h="211582">
                <a:moveTo>
                  <a:pt x="83057" y="59309"/>
                </a:moveTo>
                <a:lnTo>
                  <a:pt x="82930" y="53086"/>
                </a:lnTo>
                <a:lnTo>
                  <a:pt x="82296" y="48513"/>
                </a:lnTo>
                <a:lnTo>
                  <a:pt x="81279" y="45338"/>
                </a:lnTo>
                <a:lnTo>
                  <a:pt x="79121" y="42418"/>
                </a:lnTo>
                <a:lnTo>
                  <a:pt x="76073" y="41656"/>
                </a:lnTo>
                <a:lnTo>
                  <a:pt x="42545" y="41656"/>
                </a:lnTo>
                <a:lnTo>
                  <a:pt x="42545" y="5969"/>
                </a:lnTo>
                <a:lnTo>
                  <a:pt x="40767" y="3048"/>
                </a:lnTo>
                <a:lnTo>
                  <a:pt x="37973" y="1650"/>
                </a:lnTo>
                <a:lnTo>
                  <a:pt x="34162" y="508"/>
                </a:lnTo>
                <a:lnTo>
                  <a:pt x="31242" y="254"/>
                </a:lnTo>
                <a:lnTo>
                  <a:pt x="28448" y="0"/>
                </a:lnTo>
                <a:lnTo>
                  <a:pt x="12953" y="0"/>
                </a:lnTo>
                <a:lnTo>
                  <a:pt x="10159" y="254"/>
                </a:lnTo>
                <a:lnTo>
                  <a:pt x="7366" y="508"/>
                </a:lnTo>
                <a:lnTo>
                  <a:pt x="3428" y="1650"/>
                </a:lnTo>
                <a:lnTo>
                  <a:pt x="0" y="173862"/>
                </a:lnTo>
                <a:lnTo>
                  <a:pt x="1904" y="180848"/>
                </a:lnTo>
                <a:lnTo>
                  <a:pt x="3936" y="187833"/>
                </a:lnTo>
                <a:lnTo>
                  <a:pt x="11049" y="198120"/>
                </a:lnTo>
                <a:lnTo>
                  <a:pt x="20574" y="205994"/>
                </a:lnTo>
                <a:lnTo>
                  <a:pt x="33274" y="210438"/>
                </a:lnTo>
                <a:lnTo>
                  <a:pt x="40767" y="211582"/>
                </a:lnTo>
                <a:lnTo>
                  <a:pt x="52704" y="211582"/>
                </a:lnTo>
                <a:lnTo>
                  <a:pt x="55879" y="211328"/>
                </a:lnTo>
                <a:lnTo>
                  <a:pt x="59054" y="210947"/>
                </a:lnTo>
                <a:lnTo>
                  <a:pt x="62229" y="210693"/>
                </a:lnTo>
                <a:lnTo>
                  <a:pt x="65150" y="210185"/>
                </a:lnTo>
                <a:lnTo>
                  <a:pt x="67945" y="209550"/>
                </a:lnTo>
                <a:lnTo>
                  <a:pt x="70611" y="208915"/>
                </a:lnTo>
                <a:lnTo>
                  <a:pt x="73025" y="208153"/>
                </a:lnTo>
                <a:lnTo>
                  <a:pt x="76961" y="206375"/>
                </a:lnTo>
                <a:lnTo>
                  <a:pt x="79628" y="204343"/>
                </a:lnTo>
                <a:lnTo>
                  <a:pt x="81406" y="201295"/>
                </a:lnTo>
                <a:lnTo>
                  <a:pt x="82042" y="198628"/>
                </a:lnTo>
                <a:lnTo>
                  <a:pt x="82676" y="195834"/>
                </a:lnTo>
                <a:lnTo>
                  <a:pt x="83057" y="192024"/>
                </a:lnTo>
                <a:lnTo>
                  <a:pt x="82930" y="180975"/>
                </a:lnTo>
                <a:lnTo>
                  <a:pt x="82676" y="178943"/>
                </a:lnTo>
                <a:lnTo>
                  <a:pt x="82042" y="175260"/>
                </a:lnTo>
                <a:lnTo>
                  <a:pt x="80136" y="171577"/>
                </a:lnTo>
                <a:lnTo>
                  <a:pt x="77343" y="170942"/>
                </a:lnTo>
                <a:lnTo>
                  <a:pt x="74549" y="171958"/>
                </a:lnTo>
                <a:lnTo>
                  <a:pt x="71881" y="172974"/>
                </a:lnTo>
                <a:lnTo>
                  <a:pt x="68833" y="173990"/>
                </a:lnTo>
                <a:lnTo>
                  <a:pt x="65024" y="174752"/>
                </a:lnTo>
                <a:lnTo>
                  <a:pt x="53848" y="174879"/>
                </a:lnTo>
                <a:lnTo>
                  <a:pt x="49149" y="172847"/>
                </a:lnTo>
                <a:lnTo>
                  <a:pt x="46481" y="168656"/>
                </a:lnTo>
                <a:lnTo>
                  <a:pt x="43814" y="164337"/>
                </a:lnTo>
                <a:lnTo>
                  <a:pt x="42545" y="158115"/>
                </a:lnTo>
                <a:lnTo>
                  <a:pt x="42545" y="76962"/>
                </a:lnTo>
                <a:lnTo>
                  <a:pt x="76326" y="76962"/>
                </a:lnTo>
                <a:lnTo>
                  <a:pt x="80136" y="75565"/>
                </a:lnTo>
                <a:lnTo>
                  <a:pt x="81279" y="72898"/>
                </a:lnTo>
                <a:lnTo>
                  <a:pt x="82423" y="70231"/>
                </a:lnTo>
                <a:lnTo>
                  <a:pt x="83057" y="65659"/>
                </a:lnTo>
                <a:lnTo>
                  <a:pt x="83057" y="593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967093" y="1338834"/>
            <a:ext cx="144652" cy="174498"/>
          </a:xfrm>
          <a:custGeom>
            <a:avLst/>
            <a:gdLst/>
            <a:ahLst/>
            <a:cxnLst/>
            <a:rect l="l" t="t" r="r" b="b"/>
            <a:pathLst>
              <a:path w="144652" h="174498">
                <a:moveTo>
                  <a:pt x="70164" y="361"/>
                </a:moveTo>
                <a:lnTo>
                  <a:pt x="57481" y="2356"/>
                </a:lnTo>
                <a:lnTo>
                  <a:pt x="45847" y="6095"/>
                </a:lnTo>
                <a:lnTo>
                  <a:pt x="46862" y="54863"/>
                </a:lnTo>
                <a:lnTo>
                  <a:pt x="48386" y="50164"/>
                </a:lnTo>
                <a:lnTo>
                  <a:pt x="50418" y="45974"/>
                </a:lnTo>
                <a:lnTo>
                  <a:pt x="53212" y="42417"/>
                </a:lnTo>
                <a:lnTo>
                  <a:pt x="55879" y="38862"/>
                </a:lnTo>
                <a:lnTo>
                  <a:pt x="59308" y="36067"/>
                </a:lnTo>
                <a:lnTo>
                  <a:pt x="63373" y="34036"/>
                </a:lnTo>
                <a:lnTo>
                  <a:pt x="67436" y="31876"/>
                </a:lnTo>
                <a:lnTo>
                  <a:pt x="72262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4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0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4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3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79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0" y="153415"/>
                </a:lnTo>
                <a:lnTo>
                  <a:pt x="34482" y="163948"/>
                </a:lnTo>
                <a:lnTo>
                  <a:pt x="46608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6" y="174498"/>
                </a:lnTo>
                <a:lnTo>
                  <a:pt x="90297" y="174498"/>
                </a:lnTo>
                <a:lnTo>
                  <a:pt x="97535" y="173989"/>
                </a:lnTo>
                <a:lnTo>
                  <a:pt x="104266" y="172974"/>
                </a:lnTo>
                <a:lnTo>
                  <a:pt x="110871" y="171957"/>
                </a:lnTo>
                <a:lnTo>
                  <a:pt x="116839" y="170814"/>
                </a:lnTo>
                <a:lnTo>
                  <a:pt x="122047" y="169544"/>
                </a:lnTo>
                <a:lnTo>
                  <a:pt x="127253" y="168148"/>
                </a:lnTo>
                <a:lnTo>
                  <a:pt x="134874" y="165480"/>
                </a:lnTo>
                <a:lnTo>
                  <a:pt x="138302" y="164083"/>
                </a:lnTo>
                <a:lnTo>
                  <a:pt x="140334" y="162940"/>
                </a:lnTo>
                <a:lnTo>
                  <a:pt x="142875" y="159638"/>
                </a:lnTo>
                <a:lnTo>
                  <a:pt x="143890" y="156463"/>
                </a:lnTo>
                <a:lnTo>
                  <a:pt x="144272" y="153669"/>
                </a:lnTo>
                <a:lnTo>
                  <a:pt x="144525" y="149987"/>
                </a:lnTo>
                <a:lnTo>
                  <a:pt x="144652" y="142493"/>
                </a:lnTo>
                <a:lnTo>
                  <a:pt x="144399" y="138175"/>
                </a:lnTo>
                <a:lnTo>
                  <a:pt x="143890" y="134746"/>
                </a:lnTo>
                <a:lnTo>
                  <a:pt x="141731" y="131571"/>
                </a:lnTo>
                <a:lnTo>
                  <a:pt x="139064" y="130937"/>
                </a:lnTo>
                <a:lnTo>
                  <a:pt x="135127" y="131444"/>
                </a:lnTo>
                <a:lnTo>
                  <a:pt x="132333" y="132587"/>
                </a:lnTo>
                <a:lnTo>
                  <a:pt x="129539" y="133730"/>
                </a:lnTo>
                <a:lnTo>
                  <a:pt x="125983" y="134874"/>
                </a:lnTo>
                <a:lnTo>
                  <a:pt x="121792" y="136270"/>
                </a:lnTo>
                <a:lnTo>
                  <a:pt x="117601" y="137540"/>
                </a:lnTo>
                <a:lnTo>
                  <a:pt x="112649" y="138811"/>
                </a:lnTo>
                <a:lnTo>
                  <a:pt x="106806" y="139826"/>
                </a:lnTo>
                <a:lnTo>
                  <a:pt x="101091" y="140969"/>
                </a:lnTo>
                <a:lnTo>
                  <a:pt x="94360" y="141477"/>
                </a:lnTo>
                <a:lnTo>
                  <a:pt x="79248" y="141477"/>
                </a:lnTo>
                <a:lnTo>
                  <a:pt x="72771" y="140588"/>
                </a:lnTo>
                <a:lnTo>
                  <a:pt x="67436" y="138556"/>
                </a:lnTo>
                <a:lnTo>
                  <a:pt x="61975" y="136651"/>
                </a:lnTo>
                <a:lnTo>
                  <a:pt x="57657" y="133730"/>
                </a:lnTo>
                <a:lnTo>
                  <a:pt x="54228" y="129920"/>
                </a:lnTo>
                <a:lnTo>
                  <a:pt x="50800" y="126237"/>
                </a:lnTo>
                <a:lnTo>
                  <a:pt x="48259" y="121665"/>
                </a:lnTo>
                <a:lnTo>
                  <a:pt x="46735" y="116331"/>
                </a:lnTo>
                <a:lnTo>
                  <a:pt x="45211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8" y="98298"/>
                </a:lnTo>
                <a:lnTo>
                  <a:pt x="141916" y="31818"/>
                </a:lnTo>
                <a:lnTo>
                  <a:pt x="134747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0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6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008149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109009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154418" y="1338834"/>
            <a:ext cx="147700" cy="171323"/>
          </a:xfrm>
          <a:custGeom>
            <a:avLst/>
            <a:gdLst/>
            <a:ahLst/>
            <a:cxnLst/>
            <a:rect l="l" t="t" r="r" b="b"/>
            <a:pathLst>
              <a:path w="147700" h="171323">
                <a:moveTo>
                  <a:pt x="124840" y="8636"/>
                </a:moveTo>
                <a:lnTo>
                  <a:pt x="117601" y="5206"/>
                </a:lnTo>
                <a:lnTo>
                  <a:pt x="116281" y="4598"/>
                </a:lnTo>
                <a:lnTo>
                  <a:pt x="104801" y="1162"/>
                </a:lnTo>
                <a:lnTo>
                  <a:pt x="91058" y="0"/>
                </a:lnTo>
                <a:lnTo>
                  <a:pt x="87879" y="83"/>
                </a:lnTo>
                <a:lnTo>
                  <a:pt x="75408" y="2135"/>
                </a:lnTo>
                <a:lnTo>
                  <a:pt x="63373" y="6985"/>
                </a:lnTo>
                <a:lnTo>
                  <a:pt x="57115" y="10660"/>
                </a:lnTo>
                <a:lnTo>
                  <a:pt x="47158" y="18220"/>
                </a:lnTo>
                <a:lnTo>
                  <a:pt x="37337" y="27812"/>
                </a:lnTo>
                <a:lnTo>
                  <a:pt x="37337" y="9905"/>
                </a:lnTo>
                <a:lnTo>
                  <a:pt x="33527" y="4699"/>
                </a:lnTo>
                <a:lnTo>
                  <a:pt x="25526" y="3175"/>
                </a:lnTo>
                <a:lnTo>
                  <a:pt x="22478" y="2920"/>
                </a:lnTo>
                <a:lnTo>
                  <a:pt x="15112" y="2920"/>
                </a:lnTo>
                <a:lnTo>
                  <a:pt x="7492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7" y="168528"/>
                </a:lnTo>
                <a:lnTo>
                  <a:pt x="4572" y="169799"/>
                </a:lnTo>
                <a:lnTo>
                  <a:pt x="8508" y="170814"/>
                </a:lnTo>
                <a:lnTo>
                  <a:pt x="11302" y="171068"/>
                </a:lnTo>
                <a:lnTo>
                  <a:pt x="14097" y="171323"/>
                </a:lnTo>
                <a:lnTo>
                  <a:pt x="29717" y="171323"/>
                </a:lnTo>
                <a:lnTo>
                  <a:pt x="32384" y="171068"/>
                </a:lnTo>
                <a:lnTo>
                  <a:pt x="35178" y="170814"/>
                </a:lnTo>
                <a:lnTo>
                  <a:pt x="39115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1721"/>
                </a:lnTo>
                <a:lnTo>
                  <a:pt x="49783" y="53975"/>
                </a:lnTo>
                <a:lnTo>
                  <a:pt x="55752" y="48132"/>
                </a:lnTo>
                <a:lnTo>
                  <a:pt x="61340" y="44068"/>
                </a:lnTo>
                <a:lnTo>
                  <a:pt x="67055" y="40004"/>
                </a:lnTo>
                <a:lnTo>
                  <a:pt x="72643" y="37973"/>
                </a:lnTo>
                <a:lnTo>
                  <a:pt x="82550" y="37973"/>
                </a:lnTo>
                <a:lnTo>
                  <a:pt x="86486" y="38862"/>
                </a:lnTo>
                <a:lnTo>
                  <a:pt x="89788" y="40512"/>
                </a:lnTo>
                <a:lnTo>
                  <a:pt x="93090" y="42163"/>
                </a:lnTo>
                <a:lnTo>
                  <a:pt x="95757" y="44576"/>
                </a:lnTo>
                <a:lnTo>
                  <a:pt x="97789" y="47625"/>
                </a:lnTo>
                <a:lnTo>
                  <a:pt x="99949" y="50673"/>
                </a:lnTo>
                <a:lnTo>
                  <a:pt x="101473" y="54355"/>
                </a:lnTo>
                <a:lnTo>
                  <a:pt x="102615" y="58674"/>
                </a:lnTo>
                <a:lnTo>
                  <a:pt x="103631" y="62864"/>
                </a:lnTo>
                <a:lnTo>
                  <a:pt x="104266" y="68833"/>
                </a:lnTo>
                <a:lnTo>
                  <a:pt x="104266" y="165735"/>
                </a:lnTo>
                <a:lnTo>
                  <a:pt x="105917" y="168528"/>
                </a:lnTo>
                <a:lnTo>
                  <a:pt x="108711" y="169799"/>
                </a:lnTo>
                <a:lnTo>
                  <a:pt x="112522" y="170814"/>
                </a:lnTo>
                <a:lnTo>
                  <a:pt x="115442" y="171068"/>
                </a:lnTo>
                <a:lnTo>
                  <a:pt x="118236" y="171323"/>
                </a:lnTo>
                <a:lnTo>
                  <a:pt x="133730" y="171323"/>
                </a:lnTo>
                <a:lnTo>
                  <a:pt x="136525" y="171068"/>
                </a:lnTo>
                <a:lnTo>
                  <a:pt x="139446" y="170814"/>
                </a:lnTo>
                <a:lnTo>
                  <a:pt x="143255" y="169799"/>
                </a:lnTo>
                <a:lnTo>
                  <a:pt x="146684" y="167639"/>
                </a:lnTo>
                <a:lnTo>
                  <a:pt x="147700" y="164591"/>
                </a:lnTo>
                <a:lnTo>
                  <a:pt x="147659" y="64983"/>
                </a:lnTo>
                <a:lnTo>
                  <a:pt x="146814" y="51678"/>
                </a:lnTo>
                <a:lnTo>
                  <a:pt x="144779" y="40258"/>
                </a:lnTo>
                <a:lnTo>
                  <a:pt x="142875" y="32257"/>
                </a:lnTo>
                <a:lnTo>
                  <a:pt x="139573" y="25273"/>
                </a:lnTo>
                <a:lnTo>
                  <a:pt x="135127" y="19303"/>
                </a:lnTo>
                <a:lnTo>
                  <a:pt x="130682" y="13462"/>
                </a:lnTo>
                <a:lnTo>
                  <a:pt x="124840" y="8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344918" y="1341754"/>
            <a:ext cx="43687" cy="168402"/>
          </a:xfrm>
          <a:custGeom>
            <a:avLst/>
            <a:gdLst/>
            <a:ahLst/>
            <a:cxnLst/>
            <a:rect l="l" t="t" r="r" b="b"/>
            <a:pathLst>
              <a:path w="43687" h="168402">
                <a:moveTo>
                  <a:pt x="1777" y="165608"/>
                </a:moveTo>
                <a:lnTo>
                  <a:pt x="4572" y="166878"/>
                </a:lnTo>
                <a:lnTo>
                  <a:pt x="8508" y="167894"/>
                </a:lnTo>
                <a:lnTo>
                  <a:pt x="11302" y="168148"/>
                </a:lnTo>
                <a:lnTo>
                  <a:pt x="14097" y="168402"/>
                </a:lnTo>
                <a:lnTo>
                  <a:pt x="29717" y="168402"/>
                </a:lnTo>
                <a:lnTo>
                  <a:pt x="32384" y="168148"/>
                </a:lnTo>
                <a:lnTo>
                  <a:pt x="35178" y="167894"/>
                </a:lnTo>
                <a:lnTo>
                  <a:pt x="39115" y="166878"/>
                </a:lnTo>
                <a:lnTo>
                  <a:pt x="42672" y="164719"/>
                </a:lnTo>
                <a:lnTo>
                  <a:pt x="43687" y="161671"/>
                </a:lnTo>
                <a:lnTo>
                  <a:pt x="43687" y="6223"/>
                </a:lnTo>
                <a:lnTo>
                  <a:pt x="42036" y="3429"/>
                </a:lnTo>
                <a:lnTo>
                  <a:pt x="39115" y="2032"/>
                </a:lnTo>
                <a:lnTo>
                  <a:pt x="35178" y="889"/>
                </a:lnTo>
                <a:lnTo>
                  <a:pt x="32384" y="635"/>
                </a:lnTo>
                <a:lnTo>
                  <a:pt x="29717" y="254"/>
                </a:lnTo>
                <a:lnTo>
                  <a:pt x="26161" y="0"/>
                </a:lnTo>
                <a:lnTo>
                  <a:pt x="17525" y="0"/>
                </a:lnTo>
                <a:lnTo>
                  <a:pt x="14097" y="254"/>
                </a:lnTo>
                <a:lnTo>
                  <a:pt x="11302" y="635"/>
                </a:lnTo>
                <a:lnTo>
                  <a:pt x="8508" y="889"/>
                </a:lnTo>
                <a:lnTo>
                  <a:pt x="4572" y="2032"/>
                </a:lnTo>
                <a:lnTo>
                  <a:pt x="1015" y="4318"/>
                </a:lnTo>
                <a:lnTo>
                  <a:pt x="0" y="7366"/>
                </a:lnTo>
                <a:lnTo>
                  <a:pt x="0" y="162814"/>
                </a:lnTo>
                <a:lnTo>
                  <a:pt x="1777" y="165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341616" y="1273810"/>
            <a:ext cx="50291" cy="45847"/>
          </a:xfrm>
          <a:custGeom>
            <a:avLst/>
            <a:gdLst/>
            <a:ahLst/>
            <a:cxnLst/>
            <a:rect l="l" t="t" r="r" b="b"/>
            <a:pathLst>
              <a:path w="50291" h="45847">
                <a:moveTo>
                  <a:pt x="50291" y="22605"/>
                </a:moveTo>
                <a:lnTo>
                  <a:pt x="50291" y="14097"/>
                </a:lnTo>
                <a:lnTo>
                  <a:pt x="48513" y="8254"/>
                </a:lnTo>
                <a:lnTo>
                  <a:pt x="45084" y="4952"/>
                </a:lnTo>
                <a:lnTo>
                  <a:pt x="41655" y="1650"/>
                </a:lnTo>
                <a:lnTo>
                  <a:pt x="35051" y="0"/>
                </a:lnTo>
                <a:lnTo>
                  <a:pt x="15493" y="0"/>
                </a:lnTo>
                <a:lnTo>
                  <a:pt x="8889" y="1777"/>
                </a:lnTo>
                <a:lnTo>
                  <a:pt x="5333" y="5206"/>
                </a:lnTo>
                <a:lnTo>
                  <a:pt x="1777" y="8509"/>
                </a:lnTo>
                <a:lnTo>
                  <a:pt x="0" y="14604"/>
                </a:lnTo>
                <a:lnTo>
                  <a:pt x="0" y="31876"/>
                </a:lnTo>
                <a:lnTo>
                  <a:pt x="1777" y="37718"/>
                </a:lnTo>
                <a:lnTo>
                  <a:pt x="5079" y="40893"/>
                </a:lnTo>
                <a:lnTo>
                  <a:pt x="8508" y="44195"/>
                </a:lnTo>
                <a:lnTo>
                  <a:pt x="15112" y="45847"/>
                </a:lnTo>
                <a:lnTo>
                  <a:pt x="34670" y="45847"/>
                </a:lnTo>
                <a:lnTo>
                  <a:pt x="41401" y="44068"/>
                </a:lnTo>
                <a:lnTo>
                  <a:pt x="44957" y="40766"/>
                </a:lnTo>
                <a:lnTo>
                  <a:pt x="48513" y="37464"/>
                </a:lnTo>
                <a:lnTo>
                  <a:pt x="50291" y="31368"/>
                </a:lnTo>
                <a:lnTo>
                  <a:pt x="50291" y="2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477379" y="1459991"/>
            <a:ext cx="21336" cy="46990"/>
          </a:xfrm>
          <a:custGeom>
            <a:avLst/>
            <a:gdLst/>
            <a:ahLst/>
            <a:cxnLst/>
            <a:rect l="l" t="t" r="r" b="b"/>
            <a:pathLst>
              <a:path w="21336" h="46990">
                <a:moveTo>
                  <a:pt x="0" y="35433"/>
                </a:moveTo>
                <a:lnTo>
                  <a:pt x="3937" y="38735"/>
                </a:lnTo>
                <a:lnTo>
                  <a:pt x="7874" y="42037"/>
                </a:lnTo>
                <a:lnTo>
                  <a:pt x="11938" y="44831"/>
                </a:lnTo>
                <a:lnTo>
                  <a:pt x="16001" y="46990"/>
                </a:lnTo>
                <a:lnTo>
                  <a:pt x="21336" y="14097"/>
                </a:lnTo>
                <a:lnTo>
                  <a:pt x="15748" y="10033"/>
                </a:lnTo>
                <a:lnTo>
                  <a:pt x="10160" y="5969"/>
                </a:lnTo>
                <a:lnTo>
                  <a:pt x="4191" y="0"/>
                </a:lnTo>
                <a:lnTo>
                  <a:pt x="0" y="354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22285" y="1267967"/>
            <a:ext cx="43688" cy="242189"/>
          </a:xfrm>
          <a:custGeom>
            <a:avLst/>
            <a:gdLst/>
            <a:ahLst/>
            <a:cxnLst/>
            <a:rect l="l" t="t" r="r" b="b"/>
            <a:pathLst>
              <a:path w="43688" h="242189">
                <a:moveTo>
                  <a:pt x="1778" y="239395"/>
                </a:moveTo>
                <a:lnTo>
                  <a:pt x="4572" y="240665"/>
                </a:lnTo>
                <a:lnTo>
                  <a:pt x="8509" y="241681"/>
                </a:lnTo>
                <a:lnTo>
                  <a:pt x="11303" y="241935"/>
                </a:lnTo>
                <a:lnTo>
                  <a:pt x="14097" y="242189"/>
                </a:lnTo>
                <a:lnTo>
                  <a:pt x="29718" y="242189"/>
                </a:lnTo>
                <a:lnTo>
                  <a:pt x="32385" y="241935"/>
                </a:lnTo>
                <a:lnTo>
                  <a:pt x="35179" y="241681"/>
                </a:lnTo>
                <a:lnTo>
                  <a:pt x="39116" y="240665"/>
                </a:lnTo>
                <a:lnTo>
                  <a:pt x="42672" y="238506"/>
                </a:lnTo>
                <a:lnTo>
                  <a:pt x="43688" y="235458"/>
                </a:lnTo>
                <a:lnTo>
                  <a:pt x="43688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5" y="0"/>
                </a:lnTo>
                <a:lnTo>
                  <a:pt x="8509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8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700136" y="1338834"/>
            <a:ext cx="144653" cy="174498"/>
          </a:xfrm>
          <a:custGeom>
            <a:avLst/>
            <a:gdLst/>
            <a:ahLst/>
            <a:cxnLst/>
            <a:rect l="l" t="t" r="r" b="b"/>
            <a:pathLst>
              <a:path w="144653" h="174498">
                <a:moveTo>
                  <a:pt x="70164" y="361"/>
                </a:moveTo>
                <a:lnTo>
                  <a:pt x="57481" y="2356"/>
                </a:lnTo>
                <a:lnTo>
                  <a:pt x="45847" y="6095"/>
                </a:lnTo>
                <a:lnTo>
                  <a:pt x="46863" y="54863"/>
                </a:lnTo>
                <a:lnTo>
                  <a:pt x="48387" y="50164"/>
                </a:lnTo>
                <a:lnTo>
                  <a:pt x="50419" y="45974"/>
                </a:lnTo>
                <a:lnTo>
                  <a:pt x="53213" y="42417"/>
                </a:lnTo>
                <a:lnTo>
                  <a:pt x="55880" y="38862"/>
                </a:lnTo>
                <a:lnTo>
                  <a:pt x="59309" y="36067"/>
                </a:lnTo>
                <a:lnTo>
                  <a:pt x="63373" y="34036"/>
                </a:lnTo>
                <a:lnTo>
                  <a:pt x="67437" y="31876"/>
                </a:lnTo>
                <a:lnTo>
                  <a:pt x="72263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5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1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5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4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80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1" y="153415"/>
                </a:lnTo>
                <a:lnTo>
                  <a:pt x="34482" y="163948"/>
                </a:lnTo>
                <a:lnTo>
                  <a:pt x="46609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7" y="174498"/>
                </a:lnTo>
                <a:lnTo>
                  <a:pt x="90297" y="174498"/>
                </a:lnTo>
                <a:lnTo>
                  <a:pt x="97536" y="173989"/>
                </a:lnTo>
                <a:lnTo>
                  <a:pt x="104267" y="172974"/>
                </a:lnTo>
                <a:lnTo>
                  <a:pt x="110871" y="171957"/>
                </a:lnTo>
                <a:lnTo>
                  <a:pt x="116840" y="170814"/>
                </a:lnTo>
                <a:lnTo>
                  <a:pt x="122047" y="169544"/>
                </a:lnTo>
                <a:lnTo>
                  <a:pt x="127254" y="168148"/>
                </a:lnTo>
                <a:lnTo>
                  <a:pt x="134874" y="165480"/>
                </a:lnTo>
                <a:lnTo>
                  <a:pt x="138303" y="164083"/>
                </a:lnTo>
                <a:lnTo>
                  <a:pt x="140335" y="162940"/>
                </a:lnTo>
                <a:lnTo>
                  <a:pt x="142875" y="159638"/>
                </a:lnTo>
                <a:lnTo>
                  <a:pt x="143891" y="156463"/>
                </a:lnTo>
                <a:lnTo>
                  <a:pt x="144272" y="153669"/>
                </a:lnTo>
                <a:lnTo>
                  <a:pt x="144526" y="149987"/>
                </a:lnTo>
                <a:lnTo>
                  <a:pt x="144653" y="142493"/>
                </a:lnTo>
                <a:lnTo>
                  <a:pt x="144399" y="138175"/>
                </a:lnTo>
                <a:lnTo>
                  <a:pt x="143891" y="134746"/>
                </a:lnTo>
                <a:lnTo>
                  <a:pt x="141732" y="131571"/>
                </a:lnTo>
                <a:lnTo>
                  <a:pt x="139065" y="130937"/>
                </a:lnTo>
                <a:lnTo>
                  <a:pt x="135128" y="131444"/>
                </a:lnTo>
                <a:lnTo>
                  <a:pt x="132334" y="132587"/>
                </a:lnTo>
                <a:lnTo>
                  <a:pt x="129540" y="133730"/>
                </a:lnTo>
                <a:lnTo>
                  <a:pt x="125984" y="134874"/>
                </a:lnTo>
                <a:lnTo>
                  <a:pt x="121793" y="136270"/>
                </a:lnTo>
                <a:lnTo>
                  <a:pt x="117602" y="137540"/>
                </a:lnTo>
                <a:lnTo>
                  <a:pt x="112649" y="138811"/>
                </a:lnTo>
                <a:lnTo>
                  <a:pt x="106807" y="139826"/>
                </a:lnTo>
                <a:lnTo>
                  <a:pt x="101092" y="140969"/>
                </a:lnTo>
                <a:lnTo>
                  <a:pt x="94361" y="141477"/>
                </a:lnTo>
                <a:lnTo>
                  <a:pt x="79248" y="141477"/>
                </a:lnTo>
                <a:lnTo>
                  <a:pt x="72771" y="140588"/>
                </a:lnTo>
                <a:lnTo>
                  <a:pt x="67437" y="138556"/>
                </a:lnTo>
                <a:lnTo>
                  <a:pt x="61976" y="136651"/>
                </a:lnTo>
                <a:lnTo>
                  <a:pt x="57658" y="133730"/>
                </a:lnTo>
                <a:lnTo>
                  <a:pt x="54229" y="129920"/>
                </a:lnTo>
                <a:lnTo>
                  <a:pt x="50800" y="126237"/>
                </a:lnTo>
                <a:lnTo>
                  <a:pt x="48260" y="121665"/>
                </a:lnTo>
                <a:lnTo>
                  <a:pt x="46736" y="116331"/>
                </a:lnTo>
                <a:lnTo>
                  <a:pt x="45212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8" y="98298"/>
                </a:lnTo>
                <a:lnTo>
                  <a:pt x="141916" y="31818"/>
                </a:lnTo>
                <a:lnTo>
                  <a:pt x="134747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1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7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741193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842053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431785" y="1267967"/>
            <a:ext cx="155702" cy="245364"/>
          </a:xfrm>
          <a:custGeom>
            <a:avLst/>
            <a:gdLst/>
            <a:ahLst/>
            <a:cxnLst/>
            <a:rect l="l" t="t" r="r" b="b"/>
            <a:pathLst>
              <a:path w="155702" h="245364">
                <a:moveTo>
                  <a:pt x="889" y="238633"/>
                </a:moveTo>
                <a:lnTo>
                  <a:pt x="3937" y="240792"/>
                </a:lnTo>
                <a:lnTo>
                  <a:pt x="7239" y="241808"/>
                </a:lnTo>
                <a:lnTo>
                  <a:pt x="12065" y="242316"/>
                </a:lnTo>
                <a:lnTo>
                  <a:pt x="25019" y="242316"/>
                </a:lnTo>
                <a:lnTo>
                  <a:pt x="29845" y="241808"/>
                </a:lnTo>
                <a:lnTo>
                  <a:pt x="33274" y="240792"/>
                </a:lnTo>
                <a:lnTo>
                  <a:pt x="36322" y="238633"/>
                </a:lnTo>
                <a:lnTo>
                  <a:pt x="37338" y="235458"/>
                </a:lnTo>
                <a:lnTo>
                  <a:pt x="37338" y="218567"/>
                </a:lnTo>
                <a:lnTo>
                  <a:pt x="41402" y="223393"/>
                </a:lnTo>
                <a:lnTo>
                  <a:pt x="45593" y="227457"/>
                </a:lnTo>
                <a:lnTo>
                  <a:pt x="49784" y="192024"/>
                </a:lnTo>
                <a:lnTo>
                  <a:pt x="43688" y="184150"/>
                </a:lnTo>
                <a:lnTo>
                  <a:pt x="43688" y="132842"/>
                </a:lnTo>
                <a:lnTo>
                  <a:pt x="47117" y="128143"/>
                </a:lnTo>
                <a:lnTo>
                  <a:pt x="50419" y="124333"/>
                </a:lnTo>
                <a:lnTo>
                  <a:pt x="53594" y="121158"/>
                </a:lnTo>
                <a:lnTo>
                  <a:pt x="56769" y="118110"/>
                </a:lnTo>
                <a:lnTo>
                  <a:pt x="59690" y="115570"/>
                </a:lnTo>
                <a:lnTo>
                  <a:pt x="62738" y="113537"/>
                </a:lnTo>
                <a:lnTo>
                  <a:pt x="65659" y="111633"/>
                </a:lnTo>
                <a:lnTo>
                  <a:pt x="68453" y="110236"/>
                </a:lnTo>
                <a:lnTo>
                  <a:pt x="71247" y="109347"/>
                </a:lnTo>
                <a:lnTo>
                  <a:pt x="74041" y="108585"/>
                </a:lnTo>
                <a:lnTo>
                  <a:pt x="76835" y="108204"/>
                </a:lnTo>
                <a:lnTo>
                  <a:pt x="85725" y="108204"/>
                </a:lnTo>
                <a:lnTo>
                  <a:pt x="90550" y="109601"/>
                </a:lnTo>
                <a:lnTo>
                  <a:pt x="94488" y="112395"/>
                </a:lnTo>
                <a:lnTo>
                  <a:pt x="98298" y="115189"/>
                </a:lnTo>
                <a:lnTo>
                  <a:pt x="101473" y="118999"/>
                </a:lnTo>
                <a:lnTo>
                  <a:pt x="103886" y="123825"/>
                </a:lnTo>
                <a:lnTo>
                  <a:pt x="106299" y="128524"/>
                </a:lnTo>
                <a:lnTo>
                  <a:pt x="107950" y="133985"/>
                </a:lnTo>
                <a:lnTo>
                  <a:pt x="108966" y="140081"/>
                </a:lnTo>
                <a:lnTo>
                  <a:pt x="109982" y="146177"/>
                </a:lnTo>
                <a:lnTo>
                  <a:pt x="110490" y="152527"/>
                </a:lnTo>
                <a:lnTo>
                  <a:pt x="110490" y="165100"/>
                </a:lnTo>
                <a:lnTo>
                  <a:pt x="109855" y="170942"/>
                </a:lnTo>
                <a:lnTo>
                  <a:pt x="108712" y="176784"/>
                </a:lnTo>
                <a:lnTo>
                  <a:pt x="107569" y="182753"/>
                </a:lnTo>
                <a:lnTo>
                  <a:pt x="105664" y="187960"/>
                </a:lnTo>
                <a:lnTo>
                  <a:pt x="103124" y="192659"/>
                </a:lnTo>
                <a:lnTo>
                  <a:pt x="100457" y="197231"/>
                </a:lnTo>
                <a:lnTo>
                  <a:pt x="97282" y="201041"/>
                </a:lnTo>
                <a:lnTo>
                  <a:pt x="93345" y="203835"/>
                </a:lnTo>
                <a:lnTo>
                  <a:pt x="89408" y="206756"/>
                </a:lnTo>
                <a:lnTo>
                  <a:pt x="84582" y="208153"/>
                </a:lnTo>
                <a:lnTo>
                  <a:pt x="72771" y="208153"/>
                </a:lnTo>
                <a:lnTo>
                  <a:pt x="66929" y="206121"/>
                </a:lnTo>
                <a:lnTo>
                  <a:pt x="61595" y="239014"/>
                </a:lnTo>
                <a:lnTo>
                  <a:pt x="70104" y="242824"/>
                </a:lnTo>
                <a:lnTo>
                  <a:pt x="79121" y="244856"/>
                </a:lnTo>
                <a:lnTo>
                  <a:pt x="83947" y="245364"/>
                </a:lnTo>
                <a:lnTo>
                  <a:pt x="92933" y="245269"/>
                </a:lnTo>
                <a:lnTo>
                  <a:pt x="105803" y="243351"/>
                </a:lnTo>
                <a:lnTo>
                  <a:pt x="117348" y="239014"/>
                </a:lnTo>
                <a:lnTo>
                  <a:pt x="129512" y="230852"/>
                </a:lnTo>
                <a:lnTo>
                  <a:pt x="138175" y="221234"/>
                </a:lnTo>
                <a:lnTo>
                  <a:pt x="146857" y="205827"/>
                </a:lnTo>
                <a:lnTo>
                  <a:pt x="151257" y="193167"/>
                </a:lnTo>
                <a:lnTo>
                  <a:pt x="153627" y="182167"/>
                </a:lnTo>
                <a:lnTo>
                  <a:pt x="155178" y="169595"/>
                </a:lnTo>
                <a:lnTo>
                  <a:pt x="155702" y="156083"/>
                </a:lnTo>
                <a:lnTo>
                  <a:pt x="155522" y="148258"/>
                </a:lnTo>
                <a:lnTo>
                  <a:pt x="154407" y="135552"/>
                </a:lnTo>
                <a:lnTo>
                  <a:pt x="152273" y="123317"/>
                </a:lnTo>
                <a:lnTo>
                  <a:pt x="147056" y="107086"/>
                </a:lnTo>
                <a:lnTo>
                  <a:pt x="141224" y="96266"/>
                </a:lnTo>
                <a:lnTo>
                  <a:pt x="132070" y="85303"/>
                </a:lnTo>
                <a:lnTo>
                  <a:pt x="121793" y="77724"/>
                </a:lnTo>
                <a:lnTo>
                  <a:pt x="106200" y="72094"/>
                </a:lnTo>
                <a:lnTo>
                  <a:pt x="92583" y="70866"/>
                </a:lnTo>
                <a:lnTo>
                  <a:pt x="88011" y="70866"/>
                </a:lnTo>
                <a:lnTo>
                  <a:pt x="83566" y="71247"/>
                </a:lnTo>
                <a:lnTo>
                  <a:pt x="79375" y="72136"/>
                </a:lnTo>
                <a:lnTo>
                  <a:pt x="75311" y="72898"/>
                </a:lnTo>
                <a:lnTo>
                  <a:pt x="71247" y="74168"/>
                </a:lnTo>
                <a:lnTo>
                  <a:pt x="67310" y="75946"/>
                </a:lnTo>
                <a:lnTo>
                  <a:pt x="63373" y="77851"/>
                </a:lnTo>
                <a:lnTo>
                  <a:pt x="59436" y="80137"/>
                </a:lnTo>
                <a:lnTo>
                  <a:pt x="55499" y="82804"/>
                </a:lnTo>
                <a:lnTo>
                  <a:pt x="51562" y="85598"/>
                </a:lnTo>
                <a:lnTo>
                  <a:pt x="47625" y="89027"/>
                </a:lnTo>
                <a:lnTo>
                  <a:pt x="43688" y="92964"/>
                </a:lnTo>
                <a:lnTo>
                  <a:pt x="43688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5" y="0"/>
                </a:lnTo>
                <a:lnTo>
                  <a:pt x="8509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5458"/>
                </a:lnTo>
                <a:lnTo>
                  <a:pt x="889" y="2386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710933" y="1338834"/>
            <a:ext cx="118110" cy="174498"/>
          </a:xfrm>
          <a:custGeom>
            <a:avLst/>
            <a:gdLst/>
            <a:ahLst/>
            <a:cxnLst/>
            <a:rect l="l" t="t" r="r" b="b"/>
            <a:pathLst>
              <a:path w="118110" h="174498">
                <a:moveTo>
                  <a:pt x="50292" y="60960"/>
                </a:moveTo>
                <a:lnTo>
                  <a:pt x="47371" y="58800"/>
                </a:lnTo>
                <a:lnTo>
                  <a:pt x="43052" y="53975"/>
                </a:lnTo>
                <a:lnTo>
                  <a:pt x="41910" y="50926"/>
                </a:lnTo>
                <a:lnTo>
                  <a:pt x="41910" y="47370"/>
                </a:lnTo>
                <a:lnTo>
                  <a:pt x="42418" y="42925"/>
                </a:lnTo>
                <a:lnTo>
                  <a:pt x="44196" y="38862"/>
                </a:lnTo>
                <a:lnTo>
                  <a:pt x="47498" y="35560"/>
                </a:lnTo>
                <a:lnTo>
                  <a:pt x="51689" y="32892"/>
                </a:lnTo>
                <a:lnTo>
                  <a:pt x="54610" y="32130"/>
                </a:lnTo>
                <a:lnTo>
                  <a:pt x="57531" y="31241"/>
                </a:lnTo>
                <a:lnTo>
                  <a:pt x="60833" y="30861"/>
                </a:lnTo>
                <a:lnTo>
                  <a:pt x="70358" y="30861"/>
                </a:lnTo>
                <a:lnTo>
                  <a:pt x="75311" y="31495"/>
                </a:lnTo>
                <a:lnTo>
                  <a:pt x="79629" y="32765"/>
                </a:lnTo>
                <a:lnTo>
                  <a:pt x="83947" y="33908"/>
                </a:lnTo>
                <a:lnTo>
                  <a:pt x="87757" y="35178"/>
                </a:lnTo>
                <a:lnTo>
                  <a:pt x="91059" y="36575"/>
                </a:lnTo>
                <a:lnTo>
                  <a:pt x="94361" y="37973"/>
                </a:lnTo>
                <a:lnTo>
                  <a:pt x="97155" y="39242"/>
                </a:lnTo>
                <a:lnTo>
                  <a:pt x="101473" y="41782"/>
                </a:lnTo>
                <a:lnTo>
                  <a:pt x="104140" y="42290"/>
                </a:lnTo>
                <a:lnTo>
                  <a:pt x="107315" y="41275"/>
                </a:lnTo>
                <a:lnTo>
                  <a:pt x="108712" y="38226"/>
                </a:lnTo>
                <a:lnTo>
                  <a:pt x="109093" y="34670"/>
                </a:lnTo>
                <a:lnTo>
                  <a:pt x="109347" y="30225"/>
                </a:lnTo>
                <a:lnTo>
                  <a:pt x="109347" y="22225"/>
                </a:lnTo>
                <a:lnTo>
                  <a:pt x="108966" y="18668"/>
                </a:lnTo>
                <a:lnTo>
                  <a:pt x="108458" y="15875"/>
                </a:lnTo>
                <a:lnTo>
                  <a:pt x="107442" y="12826"/>
                </a:lnTo>
                <a:lnTo>
                  <a:pt x="105156" y="10160"/>
                </a:lnTo>
                <a:lnTo>
                  <a:pt x="102235" y="8254"/>
                </a:lnTo>
                <a:lnTo>
                  <a:pt x="99695" y="7112"/>
                </a:lnTo>
                <a:lnTo>
                  <a:pt x="97155" y="5841"/>
                </a:lnTo>
                <a:lnTo>
                  <a:pt x="93980" y="4699"/>
                </a:lnTo>
                <a:lnTo>
                  <a:pt x="90297" y="3682"/>
                </a:lnTo>
                <a:lnTo>
                  <a:pt x="86614" y="2666"/>
                </a:lnTo>
                <a:lnTo>
                  <a:pt x="82423" y="1777"/>
                </a:lnTo>
                <a:lnTo>
                  <a:pt x="77850" y="1015"/>
                </a:lnTo>
                <a:lnTo>
                  <a:pt x="73406" y="380"/>
                </a:lnTo>
                <a:lnTo>
                  <a:pt x="68580" y="0"/>
                </a:lnTo>
                <a:lnTo>
                  <a:pt x="62509" y="7"/>
                </a:lnTo>
                <a:lnTo>
                  <a:pt x="49376" y="1018"/>
                </a:lnTo>
                <a:lnTo>
                  <a:pt x="37465" y="3682"/>
                </a:lnTo>
                <a:lnTo>
                  <a:pt x="29718" y="6095"/>
                </a:lnTo>
                <a:lnTo>
                  <a:pt x="23114" y="9525"/>
                </a:lnTo>
                <a:lnTo>
                  <a:pt x="17652" y="13842"/>
                </a:lnTo>
                <a:lnTo>
                  <a:pt x="12192" y="18287"/>
                </a:lnTo>
                <a:lnTo>
                  <a:pt x="8000" y="23621"/>
                </a:lnTo>
                <a:lnTo>
                  <a:pt x="5207" y="29717"/>
                </a:lnTo>
                <a:lnTo>
                  <a:pt x="2286" y="35940"/>
                </a:lnTo>
                <a:lnTo>
                  <a:pt x="889" y="42799"/>
                </a:lnTo>
                <a:lnTo>
                  <a:pt x="889" y="57403"/>
                </a:lnTo>
                <a:lnTo>
                  <a:pt x="1905" y="63626"/>
                </a:lnTo>
                <a:lnTo>
                  <a:pt x="4064" y="68833"/>
                </a:lnTo>
                <a:lnTo>
                  <a:pt x="6223" y="74040"/>
                </a:lnTo>
                <a:lnTo>
                  <a:pt x="9017" y="78486"/>
                </a:lnTo>
                <a:lnTo>
                  <a:pt x="12573" y="82168"/>
                </a:lnTo>
                <a:lnTo>
                  <a:pt x="16129" y="85851"/>
                </a:lnTo>
                <a:lnTo>
                  <a:pt x="20066" y="89026"/>
                </a:lnTo>
                <a:lnTo>
                  <a:pt x="24511" y="91566"/>
                </a:lnTo>
                <a:lnTo>
                  <a:pt x="28956" y="94106"/>
                </a:lnTo>
                <a:lnTo>
                  <a:pt x="33527" y="96392"/>
                </a:lnTo>
                <a:lnTo>
                  <a:pt x="38226" y="98298"/>
                </a:lnTo>
                <a:lnTo>
                  <a:pt x="42925" y="100329"/>
                </a:lnTo>
                <a:lnTo>
                  <a:pt x="47498" y="102107"/>
                </a:lnTo>
                <a:lnTo>
                  <a:pt x="51943" y="103758"/>
                </a:lnTo>
                <a:lnTo>
                  <a:pt x="56388" y="105282"/>
                </a:lnTo>
                <a:lnTo>
                  <a:pt x="60325" y="107061"/>
                </a:lnTo>
                <a:lnTo>
                  <a:pt x="63881" y="108965"/>
                </a:lnTo>
                <a:lnTo>
                  <a:pt x="67437" y="110743"/>
                </a:lnTo>
                <a:lnTo>
                  <a:pt x="70231" y="112902"/>
                </a:lnTo>
                <a:lnTo>
                  <a:pt x="74549" y="117855"/>
                </a:lnTo>
                <a:lnTo>
                  <a:pt x="75565" y="120903"/>
                </a:lnTo>
                <a:lnTo>
                  <a:pt x="75565" y="127380"/>
                </a:lnTo>
                <a:lnTo>
                  <a:pt x="74930" y="130048"/>
                </a:lnTo>
                <a:lnTo>
                  <a:pt x="73787" y="132333"/>
                </a:lnTo>
                <a:lnTo>
                  <a:pt x="70993" y="136525"/>
                </a:lnTo>
                <a:lnTo>
                  <a:pt x="66421" y="139573"/>
                </a:lnTo>
                <a:lnTo>
                  <a:pt x="63754" y="140715"/>
                </a:lnTo>
                <a:lnTo>
                  <a:pt x="60706" y="141477"/>
                </a:lnTo>
                <a:lnTo>
                  <a:pt x="57658" y="142366"/>
                </a:lnTo>
                <a:lnTo>
                  <a:pt x="54229" y="142748"/>
                </a:lnTo>
                <a:lnTo>
                  <a:pt x="44069" y="142748"/>
                </a:lnTo>
                <a:lnTo>
                  <a:pt x="38481" y="141986"/>
                </a:lnTo>
                <a:lnTo>
                  <a:pt x="33527" y="140462"/>
                </a:lnTo>
                <a:lnTo>
                  <a:pt x="28575" y="138937"/>
                </a:lnTo>
                <a:lnTo>
                  <a:pt x="24257" y="137287"/>
                </a:lnTo>
                <a:lnTo>
                  <a:pt x="20574" y="135636"/>
                </a:lnTo>
                <a:lnTo>
                  <a:pt x="16891" y="133857"/>
                </a:lnTo>
                <a:lnTo>
                  <a:pt x="13843" y="132333"/>
                </a:lnTo>
                <a:lnTo>
                  <a:pt x="11302" y="130810"/>
                </a:lnTo>
                <a:lnTo>
                  <a:pt x="6985" y="128650"/>
                </a:lnTo>
                <a:lnTo>
                  <a:pt x="3810" y="128904"/>
                </a:lnTo>
                <a:lnTo>
                  <a:pt x="1397" y="131699"/>
                </a:lnTo>
                <a:lnTo>
                  <a:pt x="508" y="134492"/>
                </a:lnTo>
                <a:lnTo>
                  <a:pt x="126" y="138556"/>
                </a:lnTo>
                <a:lnTo>
                  <a:pt x="0" y="149732"/>
                </a:lnTo>
                <a:lnTo>
                  <a:pt x="381" y="153542"/>
                </a:lnTo>
                <a:lnTo>
                  <a:pt x="1016" y="156210"/>
                </a:lnTo>
                <a:lnTo>
                  <a:pt x="1650" y="158750"/>
                </a:lnTo>
                <a:lnTo>
                  <a:pt x="3937" y="161925"/>
                </a:lnTo>
                <a:lnTo>
                  <a:pt x="7239" y="164337"/>
                </a:lnTo>
                <a:lnTo>
                  <a:pt x="10033" y="165735"/>
                </a:lnTo>
                <a:lnTo>
                  <a:pt x="12826" y="167131"/>
                </a:lnTo>
                <a:lnTo>
                  <a:pt x="16256" y="168528"/>
                </a:lnTo>
                <a:lnTo>
                  <a:pt x="20447" y="169799"/>
                </a:lnTo>
                <a:lnTo>
                  <a:pt x="24638" y="171195"/>
                </a:lnTo>
                <a:lnTo>
                  <a:pt x="29337" y="172338"/>
                </a:lnTo>
                <a:lnTo>
                  <a:pt x="34544" y="173100"/>
                </a:lnTo>
                <a:lnTo>
                  <a:pt x="39877" y="173989"/>
                </a:lnTo>
                <a:lnTo>
                  <a:pt x="45339" y="174498"/>
                </a:lnTo>
                <a:lnTo>
                  <a:pt x="52758" y="174487"/>
                </a:lnTo>
                <a:lnTo>
                  <a:pt x="65729" y="173543"/>
                </a:lnTo>
                <a:lnTo>
                  <a:pt x="77850" y="171068"/>
                </a:lnTo>
                <a:lnTo>
                  <a:pt x="85979" y="168782"/>
                </a:lnTo>
                <a:lnTo>
                  <a:pt x="93091" y="165480"/>
                </a:lnTo>
                <a:lnTo>
                  <a:pt x="99187" y="160908"/>
                </a:lnTo>
                <a:lnTo>
                  <a:pt x="105156" y="156463"/>
                </a:lnTo>
                <a:lnTo>
                  <a:pt x="109855" y="150875"/>
                </a:lnTo>
                <a:lnTo>
                  <a:pt x="113157" y="144144"/>
                </a:lnTo>
                <a:lnTo>
                  <a:pt x="116459" y="137413"/>
                </a:lnTo>
                <a:lnTo>
                  <a:pt x="118110" y="129666"/>
                </a:lnTo>
                <a:lnTo>
                  <a:pt x="118110" y="113791"/>
                </a:lnTo>
                <a:lnTo>
                  <a:pt x="116967" y="107695"/>
                </a:lnTo>
                <a:lnTo>
                  <a:pt x="114808" y="102615"/>
                </a:lnTo>
                <a:lnTo>
                  <a:pt x="112522" y="97408"/>
                </a:lnTo>
                <a:lnTo>
                  <a:pt x="109727" y="92963"/>
                </a:lnTo>
                <a:lnTo>
                  <a:pt x="106045" y="89280"/>
                </a:lnTo>
                <a:lnTo>
                  <a:pt x="102489" y="85598"/>
                </a:lnTo>
                <a:lnTo>
                  <a:pt x="98425" y="82550"/>
                </a:lnTo>
                <a:lnTo>
                  <a:pt x="93852" y="80010"/>
                </a:lnTo>
                <a:lnTo>
                  <a:pt x="89281" y="77469"/>
                </a:lnTo>
                <a:lnTo>
                  <a:pt x="84709" y="75183"/>
                </a:lnTo>
                <a:lnTo>
                  <a:pt x="80010" y="73278"/>
                </a:lnTo>
                <a:lnTo>
                  <a:pt x="75311" y="71374"/>
                </a:lnTo>
                <a:lnTo>
                  <a:pt x="70739" y="69595"/>
                </a:lnTo>
                <a:lnTo>
                  <a:pt x="66167" y="67944"/>
                </a:lnTo>
                <a:lnTo>
                  <a:pt x="61595" y="66420"/>
                </a:lnTo>
                <a:lnTo>
                  <a:pt x="57531" y="64642"/>
                </a:lnTo>
                <a:lnTo>
                  <a:pt x="53848" y="62737"/>
                </a:lnTo>
                <a:lnTo>
                  <a:pt x="50292" y="60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19521" y="1342389"/>
            <a:ext cx="37211" cy="167767"/>
          </a:xfrm>
          <a:custGeom>
            <a:avLst/>
            <a:gdLst/>
            <a:ahLst/>
            <a:cxnLst/>
            <a:rect l="l" t="t" r="r" b="b"/>
            <a:pathLst>
              <a:path w="37211" h="167767">
                <a:moveTo>
                  <a:pt x="2539" y="165354"/>
                </a:moveTo>
                <a:lnTo>
                  <a:pt x="5206" y="166877"/>
                </a:lnTo>
                <a:lnTo>
                  <a:pt x="10032" y="167767"/>
                </a:lnTo>
                <a:lnTo>
                  <a:pt x="27431" y="167767"/>
                </a:lnTo>
                <a:lnTo>
                  <a:pt x="29971" y="167386"/>
                </a:lnTo>
                <a:lnTo>
                  <a:pt x="32512" y="166877"/>
                </a:lnTo>
                <a:lnTo>
                  <a:pt x="36575" y="164464"/>
                </a:lnTo>
                <a:lnTo>
                  <a:pt x="37211" y="161544"/>
                </a:lnTo>
                <a:lnTo>
                  <a:pt x="37182" y="54780"/>
                </a:lnTo>
                <a:lnTo>
                  <a:pt x="36085" y="41466"/>
                </a:lnTo>
                <a:lnTo>
                  <a:pt x="33400" y="29972"/>
                </a:lnTo>
                <a:lnTo>
                  <a:pt x="30861" y="22225"/>
                </a:lnTo>
                <a:lnTo>
                  <a:pt x="26796" y="15875"/>
                </a:lnTo>
                <a:lnTo>
                  <a:pt x="21208" y="10922"/>
                </a:lnTo>
                <a:lnTo>
                  <a:pt x="15620" y="6096"/>
                </a:lnTo>
                <a:lnTo>
                  <a:pt x="8636" y="2412"/>
                </a:lnTo>
                <a:lnTo>
                  <a:pt x="0" y="0"/>
                </a:lnTo>
                <a:lnTo>
                  <a:pt x="1142" y="149225"/>
                </a:lnTo>
                <a:lnTo>
                  <a:pt x="1142" y="161544"/>
                </a:lnTo>
                <a:lnTo>
                  <a:pt x="2539" y="1653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435346" y="1338834"/>
            <a:ext cx="245999" cy="171323"/>
          </a:xfrm>
          <a:custGeom>
            <a:avLst/>
            <a:gdLst/>
            <a:ahLst/>
            <a:cxnLst/>
            <a:rect l="l" t="t" r="r" b="b"/>
            <a:pathLst>
              <a:path w="245999" h="171323">
                <a:moveTo>
                  <a:pt x="144779" y="61721"/>
                </a:moveTo>
                <a:lnTo>
                  <a:pt x="151002" y="53975"/>
                </a:lnTo>
                <a:lnTo>
                  <a:pt x="156844" y="48132"/>
                </a:lnTo>
                <a:lnTo>
                  <a:pt x="162178" y="44068"/>
                </a:lnTo>
                <a:lnTo>
                  <a:pt x="167386" y="40004"/>
                </a:lnTo>
                <a:lnTo>
                  <a:pt x="172719" y="37973"/>
                </a:lnTo>
                <a:lnTo>
                  <a:pt x="182244" y="37973"/>
                </a:lnTo>
                <a:lnTo>
                  <a:pt x="185800" y="38862"/>
                </a:lnTo>
                <a:lnTo>
                  <a:pt x="188975" y="40512"/>
                </a:lnTo>
                <a:lnTo>
                  <a:pt x="192024" y="42163"/>
                </a:lnTo>
                <a:lnTo>
                  <a:pt x="194563" y="44576"/>
                </a:lnTo>
                <a:lnTo>
                  <a:pt x="196595" y="47625"/>
                </a:lnTo>
                <a:lnTo>
                  <a:pt x="198627" y="50673"/>
                </a:lnTo>
                <a:lnTo>
                  <a:pt x="200025" y="54355"/>
                </a:lnTo>
                <a:lnTo>
                  <a:pt x="201040" y="58674"/>
                </a:lnTo>
                <a:lnTo>
                  <a:pt x="202056" y="62864"/>
                </a:lnTo>
                <a:lnTo>
                  <a:pt x="202564" y="67690"/>
                </a:lnTo>
                <a:lnTo>
                  <a:pt x="202564" y="165735"/>
                </a:lnTo>
                <a:lnTo>
                  <a:pt x="204088" y="168528"/>
                </a:lnTo>
                <a:lnTo>
                  <a:pt x="207009" y="169799"/>
                </a:lnTo>
                <a:lnTo>
                  <a:pt x="210819" y="170814"/>
                </a:lnTo>
                <a:lnTo>
                  <a:pt x="213613" y="171068"/>
                </a:lnTo>
                <a:lnTo>
                  <a:pt x="216407" y="171323"/>
                </a:lnTo>
                <a:lnTo>
                  <a:pt x="232155" y="171323"/>
                </a:lnTo>
                <a:lnTo>
                  <a:pt x="234950" y="171068"/>
                </a:lnTo>
                <a:lnTo>
                  <a:pt x="237743" y="170814"/>
                </a:lnTo>
                <a:lnTo>
                  <a:pt x="241553" y="169799"/>
                </a:lnTo>
                <a:lnTo>
                  <a:pt x="244982" y="167639"/>
                </a:lnTo>
                <a:lnTo>
                  <a:pt x="245999" y="164591"/>
                </a:lnTo>
                <a:lnTo>
                  <a:pt x="245999" y="65531"/>
                </a:lnTo>
                <a:lnTo>
                  <a:pt x="245331" y="52555"/>
                </a:lnTo>
                <a:lnTo>
                  <a:pt x="243331" y="40258"/>
                </a:lnTo>
                <a:lnTo>
                  <a:pt x="241426" y="32257"/>
                </a:lnTo>
                <a:lnTo>
                  <a:pt x="238378" y="25273"/>
                </a:lnTo>
                <a:lnTo>
                  <a:pt x="234061" y="19303"/>
                </a:lnTo>
                <a:lnTo>
                  <a:pt x="229615" y="13462"/>
                </a:lnTo>
                <a:lnTo>
                  <a:pt x="224027" y="8636"/>
                </a:lnTo>
                <a:lnTo>
                  <a:pt x="216915" y="5206"/>
                </a:lnTo>
                <a:lnTo>
                  <a:pt x="204568" y="1206"/>
                </a:lnTo>
                <a:lnTo>
                  <a:pt x="190880" y="0"/>
                </a:lnTo>
                <a:lnTo>
                  <a:pt x="186436" y="0"/>
                </a:lnTo>
                <a:lnTo>
                  <a:pt x="177673" y="1650"/>
                </a:lnTo>
                <a:lnTo>
                  <a:pt x="169037" y="4444"/>
                </a:lnTo>
                <a:lnTo>
                  <a:pt x="160274" y="9016"/>
                </a:lnTo>
                <a:lnTo>
                  <a:pt x="151511" y="15493"/>
                </a:lnTo>
                <a:lnTo>
                  <a:pt x="142493" y="23367"/>
                </a:lnTo>
                <a:lnTo>
                  <a:pt x="137794" y="28320"/>
                </a:lnTo>
                <a:lnTo>
                  <a:pt x="135889" y="24002"/>
                </a:lnTo>
                <a:lnTo>
                  <a:pt x="133476" y="20192"/>
                </a:lnTo>
                <a:lnTo>
                  <a:pt x="130555" y="16637"/>
                </a:lnTo>
                <a:lnTo>
                  <a:pt x="127634" y="13207"/>
                </a:lnTo>
                <a:lnTo>
                  <a:pt x="124205" y="10287"/>
                </a:lnTo>
                <a:lnTo>
                  <a:pt x="120268" y="7746"/>
                </a:lnTo>
                <a:lnTo>
                  <a:pt x="116331" y="5206"/>
                </a:lnTo>
                <a:lnTo>
                  <a:pt x="111759" y="3301"/>
                </a:lnTo>
                <a:lnTo>
                  <a:pt x="106679" y="2031"/>
                </a:lnTo>
                <a:lnTo>
                  <a:pt x="101600" y="635"/>
                </a:lnTo>
                <a:lnTo>
                  <a:pt x="95884" y="0"/>
                </a:lnTo>
                <a:lnTo>
                  <a:pt x="87353" y="42"/>
                </a:lnTo>
                <a:lnTo>
                  <a:pt x="74866" y="2014"/>
                </a:lnTo>
                <a:lnTo>
                  <a:pt x="62864" y="6985"/>
                </a:lnTo>
                <a:lnTo>
                  <a:pt x="57018" y="10504"/>
                </a:lnTo>
                <a:lnTo>
                  <a:pt x="47178" y="18117"/>
                </a:lnTo>
                <a:lnTo>
                  <a:pt x="37337" y="27812"/>
                </a:lnTo>
                <a:lnTo>
                  <a:pt x="37337" y="9905"/>
                </a:lnTo>
                <a:lnTo>
                  <a:pt x="33527" y="4699"/>
                </a:lnTo>
                <a:lnTo>
                  <a:pt x="25526" y="3175"/>
                </a:lnTo>
                <a:lnTo>
                  <a:pt x="22478" y="2920"/>
                </a:lnTo>
                <a:lnTo>
                  <a:pt x="15112" y="2920"/>
                </a:lnTo>
                <a:lnTo>
                  <a:pt x="7492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7" y="168528"/>
                </a:lnTo>
                <a:lnTo>
                  <a:pt x="4571" y="169799"/>
                </a:lnTo>
                <a:lnTo>
                  <a:pt x="8508" y="170814"/>
                </a:lnTo>
                <a:lnTo>
                  <a:pt x="11302" y="171068"/>
                </a:lnTo>
                <a:lnTo>
                  <a:pt x="14096" y="171323"/>
                </a:lnTo>
                <a:lnTo>
                  <a:pt x="29717" y="171323"/>
                </a:lnTo>
                <a:lnTo>
                  <a:pt x="32384" y="171068"/>
                </a:lnTo>
                <a:lnTo>
                  <a:pt x="35178" y="170814"/>
                </a:lnTo>
                <a:lnTo>
                  <a:pt x="39115" y="169799"/>
                </a:lnTo>
                <a:lnTo>
                  <a:pt x="42671" y="167639"/>
                </a:lnTo>
                <a:lnTo>
                  <a:pt x="43687" y="164591"/>
                </a:lnTo>
                <a:lnTo>
                  <a:pt x="43687" y="61721"/>
                </a:lnTo>
                <a:lnTo>
                  <a:pt x="49783" y="53975"/>
                </a:lnTo>
                <a:lnTo>
                  <a:pt x="55499" y="48132"/>
                </a:lnTo>
                <a:lnTo>
                  <a:pt x="60832" y="44068"/>
                </a:lnTo>
                <a:lnTo>
                  <a:pt x="66166" y="40004"/>
                </a:lnTo>
                <a:lnTo>
                  <a:pt x="71500" y="37973"/>
                </a:lnTo>
                <a:lnTo>
                  <a:pt x="81025" y="37973"/>
                </a:lnTo>
                <a:lnTo>
                  <a:pt x="84581" y="38862"/>
                </a:lnTo>
                <a:lnTo>
                  <a:pt x="87756" y="40512"/>
                </a:lnTo>
                <a:lnTo>
                  <a:pt x="90931" y="42163"/>
                </a:lnTo>
                <a:lnTo>
                  <a:pt x="93471" y="44576"/>
                </a:lnTo>
                <a:lnTo>
                  <a:pt x="95376" y="47625"/>
                </a:lnTo>
                <a:lnTo>
                  <a:pt x="97281" y="50673"/>
                </a:lnTo>
                <a:lnTo>
                  <a:pt x="98805" y="54355"/>
                </a:lnTo>
                <a:lnTo>
                  <a:pt x="99821" y="58674"/>
                </a:lnTo>
                <a:lnTo>
                  <a:pt x="100837" y="62864"/>
                </a:lnTo>
                <a:lnTo>
                  <a:pt x="101218" y="67690"/>
                </a:lnTo>
                <a:lnTo>
                  <a:pt x="101218" y="165735"/>
                </a:lnTo>
                <a:lnTo>
                  <a:pt x="102996" y="168528"/>
                </a:lnTo>
                <a:lnTo>
                  <a:pt x="105917" y="169799"/>
                </a:lnTo>
                <a:lnTo>
                  <a:pt x="109727" y="170814"/>
                </a:lnTo>
                <a:lnTo>
                  <a:pt x="112521" y="171068"/>
                </a:lnTo>
                <a:lnTo>
                  <a:pt x="115315" y="171323"/>
                </a:lnTo>
                <a:lnTo>
                  <a:pt x="130809" y="171323"/>
                </a:lnTo>
                <a:lnTo>
                  <a:pt x="133476" y="171068"/>
                </a:lnTo>
                <a:lnTo>
                  <a:pt x="136270" y="170814"/>
                </a:lnTo>
                <a:lnTo>
                  <a:pt x="140207" y="169799"/>
                </a:lnTo>
                <a:lnTo>
                  <a:pt x="143763" y="167639"/>
                </a:lnTo>
                <a:lnTo>
                  <a:pt x="144779" y="164591"/>
                </a:lnTo>
                <a:lnTo>
                  <a:pt x="144779" y="617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23485" y="1283842"/>
            <a:ext cx="175132" cy="226314"/>
          </a:xfrm>
          <a:custGeom>
            <a:avLst/>
            <a:gdLst/>
            <a:ahLst/>
            <a:cxnLst/>
            <a:rect l="l" t="t" r="r" b="b"/>
            <a:pathLst>
              <a:path w="175132" h="226314">
                <a:moveTo>
                  <a:pt x="130555" y="4191"/>
                </a:moveTo>
                <a:lnTo>
                  <a:pt x="129412" y="7366"/>
                </a:lnTo>
                <a:lnTo>
                  <a:pt x="129412" y="89662"/>
                </a:lnTo>
                <a:lnTo>
                  <a:pt x="45592" y="89662"/>
                </a:lnTo>
                <a:lnTo>
                  <a:pt x="45592" y="6223"/>
                </a:lnTo>
                <a:lnTo>
                  <a:pt x="43814" y="3302"/>
                </a:lnTo>
                <a:lnTo>
                  <a:pt x="40893" y="1905"/>
                </a:lnTo>
                <a:lnTo>
                  <a:pt x="36829" y="889"/>
                </a:lnTo>
                <a:lnTo>
                  <a:pt x="33909" y="635"/>
                </a:lnTo>
                <a:lnTo>
                  <a:pt x="30987" y="254"/>
                </a:lnTo>
                <a:lnTo>
                  <a:pt x="27304" y="0"/>
                </a:lnTo>
                <a:lnTo>
                  <a:pt x="18414" y="0"/>
                </a:lnTo>
                <a:lnTo>
                  <a:pt x="14731" y="254"/>
                </a:lnTo>
                <a:lnTo>
                  <a:pt x="11811" y="635"/>
                </a:lnTo>
                <a:lnTo>
                  <a:pt x="8889" y="889"/>
                </a:lnTo>
                <a:lnTo>
                  <a:pt x="4825" y="1905"/>
                </a:lnTo>
                <a:lnTo>
                  <a:pt x="1015" y="4191"/>
                </a:lnTo>
                <a:lnTo>
                  <a:pt x="0" y="7366"/>
                </a:lnTo>
                <a:lnTo>
                  <a:pt x="0" y="220345"/>
                </a:lnTo>
                <a:lnTo>
                  <a:pt x="1777" y="223266"/>
                </a:lnTo>
                <a:lnTo>
                  <a:pt x="4825" y="224536"/>
                </a:lnTo>
                <a:lnTo>
                  <a:pt x="8889" y="225679"/>
                </a:lnTo>
                <a:lnTo>
                  <a:pt x="11811" y="225933"/>
                </a:lnTo>
                <a:lnTo>
                  <a:pt x="14731" y="226314"/>
                </a:lnTo>
                <a:lnTo>
                  <a:pt x="30987" y="226314"/>
                </a:lnTo>
                <a:lnTo>
                  <a:pt x="33909" y="225933"/>
                </a:lnTo>
                <a:lnTo>
                  <a:pt x="36829" y="225679"/>
                </a:lnTo>
                <a:lnTo>
                  <a:pt x="40893" y="224536"/>
                </a:lnTo>
                <a:lnTo>
                  <a:pt x="44450" y="222377"/>
                </a:lnTo>
                <a:lnTo>
                  <a:pt x="45592" y="219202"/>
                </a:lnTo>
                <a:lnTo>
                  <a:pt x="45592" y="128524"/>
                </a:lnTo>
                <a:lnTo>
                  <a:pt x="129412" y="128524"/>
                </a:lnTo>
                <a:lnTo>
                  <a:pt x="129412" y="220345"/>
                </a:lnTo>
                <a:lnTo>
                  <a:pt x="131317" y="223266"/>
                </a:lnTo>
                <a:lnTo>
                  <a:pt x="134238" y="224536"/>
                </a:lnTo>
                <a:lnTo>
                  <a:pt x="138175" y="225679"/>
                </a:lnTo>
                <a:lnTo>
                  <a:pt x="141224" y="225933"/>
                </a:lnTo>
                <a:lnTo>
                  <a:pt x="144144" y="226314"/>
                </a:lnTo>
                <a:lnTo>
                  <a:pt x="160400" y="226314"/>
                </a:lnTo>
                <a:lnTo>
                  <a:pt x="163322" y="225933"/>
                </a:lnTo>
                <a:lnTo>
                  <a:pt x="166115" y="225679"/>
                </a:lnTo>
                <a:lnTo>
                  <a:pt x="170179" y="224536"/>
                </a:lnTo>
                <a:lnTo>
                  <a:pt x="173989" y="222377"/>
                </a:lnTo>
                <a:lnTo>
                  <a:pt x="175132" y="219202"/>
                </a:lnTo>
                <a:lnTo>
                  <a:pt x="175132" y="6223"/>
                </a:lnTo>
                <a:lnTo>
                  <a:pt x="173227" y="3302"/>
                </a:lnTo>
                <a:lnTo>
                  <a:pt x="170179" y="1905"/>
                </a:lnTo>
                <a:lnTo>
                  <a:pt x="166115" y="889"/>
                </a:lnTo>
                <a:lnTo>
                  <a:pt x="163322" y="635"/>
                </a:lnTo>
                <a:lnTo>
                  <a:pt x="160400" y="254"/>
                </a:lnTo>
                <a:lnTo>
                  <a:pt x="156717" y="0"/>
                </a:lnTo>
                <a:lnTo>
                  <a:pt x="147827" y="0"/>
                </a:lnTo>
                <a:lnTo>
                  <a:pt x="144144" y="254"/>
                </a:lnTo>
                <a:lnTo>
                  <a:pt x="141224" y="635"/>
                </a:lnTo>
                <a:lnTo>
                  <a:pt x="138175" y="889"/>
                </a:lnTo>
                <a:lnTo>
                  <a:pt x="134238" y="1905"/>
                </a:lnTo>
                <a:lnTo>
                  <a:pt x="130555" y="4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260342" y="1338834"/>
            <a:ext cx="99313" cy="171323"/>
          </a:xfrm>
          <a:custGeom>
            <a:avLst/>
            <a:gdLst/>
            <a:ahLst/>
            <a:cxnLst/>
            <a:rect l="l" t="t" r="r" b="b"/>
            <a:pathLst>
              <a:path w="99313" h="171323">
                <a:moveTo>
                  <a:pt x="37337" y="9905"/>
                </a:moveTo>
                <a:lnTo>
                  <a:pt x="33528" y="4699"/>
                </a:lnTo>
                <a:lnTo>
                  <a:pt x="25527" y="3175"/>
                </a:lnTo>
                <a:lnTo>
                  <a:pt x="22479" y="2920"/>
                </a:lnTo>
                <a:lnTo>
                  <a:pt x="15112" y="2920"/>
                </a:lnTo>
                <a:lnTo>
                  <a:pt x="7493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8" y="168528"/>
                </a:lnTo>
                <a:lnTo>
                  <a:pt x="4572" y="169799"/>
                </a:lnTo>
                <a:lnTo>
                  <a:pt x="8509" y="170814"/>
                </a:lnTo>
                <a:lnTo>
                  <a:pt x="11303" y="171068"/>
                </a:lnTo>
                <a:lnTo>
                  <a:pt x="14097" y="171323"/>
                </a:lnTo>
                <a:lnTo>
                  <a:pt x="29718" y="171323"/>
                </a:lnTo>
                <a:lnTo>
                  <a:pt x="32385" y="171068"/>
                </a:lnTo>
                <a:lnTo>
                  <a:pt x="35179" y="170814"/>
                </a:lnTo>
                <a:lnTo>
                  <a:pt x="39116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8199"/>
                </a:lnTo>
                <a:lnTo>
                  <a:pt x="46990" y="63118"/>
                </a:lnTo>
                <a:lnTo>
                  <a:pt x="50037" y="58800"/>
                </a:lnTo>
                <a:lnTo>
                  <a:pt x="52832" y="55371"/>
                </a:lnTo>
                <a:lnTo>
                  <a:pt x="55625" y="51815"/>
                </a:lnTo>
                <a:lnTo>
                  <a:pt x="58420" y="49149"/>
                </a:lnTo>
                <a:lnTo>
                  <a:pt x="63500" y="44957"/>
                </a:lnTo>
                <a:lnTo>
                  <a:pt x="66040" y="43433"/>
                </a:lnTo>
                <a:lnTo>
                  <a:pt x="70993" y="41401"/>
                </a:lnTo>
                <a:lnTo>
                  <a:pt x="75819" y="40893"/>
                </a:lnTo>
                <a:lnTo>
                  <a:pt x="79756" y="41148"/>
                </a:lnTo>
                <a:lnTo>
                  <a:pt x="83185" y="41910"/>
                </a:lnTo>
                <a:lnTo>
                  <a:pt x="86233" y="42799"/>
                </a:lnTo>
                <a:lnTo>
                  <a:pt x="90170" y="44195"/>
                </a:lnTo>
                <a:lnTo>
                  <a:pt x="93345" y="44703"/>
                </a:lnTo>
                <a:lnTo>
                  <a:pt x="96138" y="43941"/>
                </a:lnTo>
                <a:lnTo>
                  <a:pt x="97917" y="40766"/>
                </a:lnTo>
                <a:lnTo>
                  <a:pt x="98806" y="37211"/>
                </a:lnTo>
                <a:lnTo>
                  <a:pt x="99060" y="34543"/>
                </a:lnTo>
                <a:lnTo>
                  <a:pt x="99313" y="31876"/>
                </a:lnTo>
                <a:lnTo>
                  <a:pt x="99313" y="16890"/>
                </a:lnTo>
                <a:lnTo>
                  <a:pt x="99060" y="11937"/>
                </a:lnTo>
                <a:lnTo>
                  <a:pt x="98679" y="9016"/>
                </a:lnTo>
                <a:lnTo>
                  <a:pt x="97662" y="5461"/>
                </a:lnTo>
                <a:lnTo>
                  <a:pt x="94869" y="3048"/>
                </a:lnTo>
                <a:lnTo>
                  <a:pt x="92075" y="2031"/>
                </a:lnTo>
                <a:lnTo>
                  <a:pt x="88646" y="1142"/>
                </a:lnTo>
                <a:lnTo>
                  <a:pt x="84962" y="507"/>
                </a:lnTo>
                <a:lnTo>
                  <a:pt x="81534" y="126"/>
                </a:lnTo>
                <a:lnTo>
                  <a:pt x="75184" y="0"/>
                </a:lnTo>
                <a:lnTo>
                  <a:pt x="71882" y="507"/>
                </a:lnTo>
                <a:lnTo>
                  <a:pt x="68707" y="1269"/>
                </a:lnTo>
                <a:lnTo>
                  <a:pt x="65405" y="2158"/>
                </a:lnTo>
                <a:lnTo>
                  <a:pt x="62230" y="3682"/>
                </a:lnTo>
                <a:lnTo>
                  <a:pt x="58928" y="5968"/>
                </a:lnTo>
                <a:lnTo>
                  <a:pt x="55753" y="8127"/>
                </a:lnTo>
                <a:lnTo>
                  <a:pt x="52324" y="11049"/>
                </a:lnTo>
                <a:lnTo>
                  <a:pt x="48768" y="14858"/>
                </a:lnTo>
                <a:lnTo>
                  <a:pt x="45212" y="18668"/>
                </a:lnTo>
                <a:lnTo>
                  <a:pt x="41402" y="23367"/>
                </a:lnTo>
                <a:lnTo>
                  <a:pt x="37337" y="29210"/>
                </a:lnTo>
                <a:lnTo>
                  <a:pt x="37337" y="9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133850" y="1338834"/>
            <a:ext cx="99313" cy="171323"/>
          </a:xfrm>
          <a:custGeom>
            <a:avLst/>
            <a:gdLst/>
            <a:ahLst/>
            <a:cxnLst/>
            <a:rect l="l" t="t" r="r" b="b"/>
            <a:pathLst>
              <a:path w="99313" h="171323">
                <a:moveTo>
                  <a:pt x="37337" y="9905"/>
                </a:moveTo>
                <a:lnTo>
                  <a:pt x="33527" y="4699"/>
                </a:lnTo>
                <a:lnTo>
                  <a:pt x="25526" y="3175"/>
                </a:lnTo>
                <a:lnTo>
                  <a:pt x="22478" y="2920"/>
                </a:lnTo>
                <a:lnTo>
                  <a:pt x="15112" y="2920"/>
                </a:lnTo>
                <a:lnTo>
                  <a:pt x="7492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7" y="168528"/>
                </a:lnTo>
                <a:lnTo>
                  <a:pt x="4572" y="169799"/>
                </a:lnTo>
                <a:lnTo>
                  <a:pt x="8509" y="170814"/>
                </a:lnTo>
                <a:lnTo>
                  <a:pt x="11302" y="171068"/>
                </a:lnTo>
                <a:lnTo>
                  <a:pt x="14097" y="171323"/>
                </a:lnTo>
                <a:lnTo>
                  <a:pt x="29717" y="171323"/>
                </a:lnTo>
                <a:lnTo>
                  <a:pt x="32385" y="171068"/>
                </a:lnTo>
                <a:lnTo>
                  <a:pt x="35178" y="170814"/>
                </a:lnTo>
                <a:lnTo>
                  <a:pt x="39115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8199"/>
                </a:lnTo>
                <a:lnTo>
                  <a:pt x="46989" y="63118"/>
                </a:lnTo>
                <a:lnTo>
                  <a:pt x="50037" y="58800"/>
                </a:lnTo>
                <a:lnTo>
                  <a:pt x="52832" y="55371"/>
                </a:lnTo>
                <a:lnTo>
                  <a:pt x="55625" y="51815"/>
                </a:lnTo>
                <a:lnTo>
                  <a:pt x="58420" y="49149"/>
                </a:lnTo>
                <a:lnTo>
                  <a:pt x="60960" y="46989"/>
                </a:lnTo>
                <a:lnTo>
                  <a:pt x="66039" y="43433"/>
                </a:lnTo>
                <a:lnTo>
                  <a:pt x="70992" y="41401"/>
                </a:lnTo>
                <a:lnTo>
                  <a:pt x="75819" y="40893"/>
                </a:lnTo>
                <a:lnTo>
                  <a:pt x="79755" y="41148"/>
                </a:lnTo>
                <a:lnTo>
                  <a:pt x="83185" y="41910"/>
                </a:lnTo>
                <a:lnTo>
                  <a:pt x="86233" y="42799"/>
                </a:lnTo>
                <a:lnTo>
                  <a:pt x="90170" y="44195"/>
                </a:lnTo>
                <a:lnTo>
                  <a:pt x="93345" y="44703"/>
                </a:lnTo>
                <a:lnTo>
                  <a:pt x="96138" y="43941"/>
                </a:lnTo>
                <a:lnTo>
                  <a:pt x="97916" y="40766"/>
                </a:lnTo>
                <a:lnTo>
                  <a:pt x="98805" y="37211"/>
                </a:lnTo>
                <a:lnTo>
                  <a:pt x="99060" y="34543"/>
                </a:lnTo>
                <a:lnTo>
                  <a:pt x="99313" y="31876"/>
                </a:lnTo>
                <a:lnTo>
                  <a:pt x="99313" y="16890"/>
                </a:lnTo>
                <a:lnTo>
                  <a:pt x="99060" y="11937"/>
                </a:lnTo>
                <a:lnTo>
                  <a:pt x="98678" y="9016"/>
                </a:lnTo>
                <a:lnTo>
                  <a:pt x="97662" y="5461"/>
                </a:lnTo>
                <a:lnTo>
                  <a:pt x="94869" y="3048"/>
                </a:lnTo>
                <a:lnTo>
                  <a:pt x="92075" y="2031"/>
                </a:lnTo>
                <a:lnTo>
                  <a:pt x="88646" y="1142"/>
                </a:lnTo>
                <a:lnTo>
                  <a:pt x="84962" y="507"/>
                </a:lnTo>
                <a:lnTo>
                  <a:pt x="81534" y="126"/>
                </a:lnTo>
                <a:lnTo>
                  <a:pt x="75184" y="0"/>
                </a:lnTo>
                <a:lnTo>
                  <a:pt x="71882" y="507"/>
                </a:lnTo>
                <a:lnTo>
                  <a:pt x="68707" y="1269"/>
                </a:lnTo>
                <a:lnTo>
                  <a:pt x="65404" y="2158"/>
                </a:lnTo>
                <a:lnTo>
                  <a:pt x="62229" y="3682"/>
                </a:lnTo>
                <a:lnTo>
                  <a:pt x="58927" y="5968"/>
                </a:lnTo>
                <a:lnTo>
                  <a:pt x="55752" y="8127"/>
                </a:lnTo>
                <a:lnTo>
                  <a:pt x="52324" y="11049"/>
                </a:lnTo>
                <a:lnTo>
                  <a:pt x="48767" y="14858"/>
                </a:lnTo>
                <a:lnTo>
                  <a:pt x="45212" y="18668"/>
                </a:lnTo>
                <a:lnTo>
                  <a:pt x="41401" y="23367"/>
                </a:lnTo>
                <a:lnTo>
                  <a:pt x="37337" y="29210"/>
                </a:lnTo>
                <a:lnTo>
                  <a:pt x="37337" y="9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643378" y="1338834"/>
            <a:ext cx="118110" cy="174498"/>
          </a:xfrm>
          <a:custGeom>
            <a:avLst/>
            <a:gdLst/>
            <a:ahLst/>
            <a:cxnLst/>
            <a:rect l="l" t="t" r="r" b="b"/>
            <a:pathLst>
              <a:path w="118110" h="174498">
                <a:moveTo>
                  <a:pt x="50292" y="60960"/>
                </a:moveTo>
                <a:lnTo>
                  <a:pt x="47371" y="58800"/>
                </a:lnTo>
                <a:lnTo>
                  <a:pt x="43053" y="53975"/>
                </a:lnTo>
                <a:lnTo>
                  <a:pt x="41910" y="50926"/>
                </a:lnTo>
                <a:lnTo>
                  <a:pt x="41910" y="47370"/>
                </a:lnTo>
                <a:lnTo>
                  <a:pt x="42418" y="42925"/>
                </a:lnTo>
                <a:lnTo>
                  <a:pt x="44196" y="38862"/>
                </a:lnTo>
                <a:lnTo>
                  <a:pt x="47498" y="35560"/>
                </a:lnTo>
                <a:lnTo>
                  <a:pt x="51689" y="32892"/>
                </a:lnTo>
                <a:lnTo>
                  <a:pt x="54610" y="32130"/>
                </a:lnTo>
                <a:lnTo>
                  <a:pt x="57531" y="31241"/>
                </a:lnTo>
                <a:lnTo>
                  <a:pt x="60833" y="30861"/>
                </a:lnTo>
                <a:lnTo>
                  <a:pt x="70358" y="30861"/>
                </a:lnTo>
                <a:lnTo>
                  <a:pt x="75311" y="31495"/>
                </a:lnTo>
                <a:lnTo>
                  <a:pt x="79629" y="32765"/>
                </a:lnTo>
                <a:lnTo>
                  <a:pt x="83947" y="33908"/>
                </a:lnTo>
                <a:lnTo>
                  <a:pt x="87757" y="35178"/>
                </a:lnTo>
                <a:lnTo>
                  <a:pt x="91059" y="36575"/>
                </a:lnTo>
                <a:lnTo>
                  <a:pt x="94361" y="37973"/>
                </a:lnTo>
                <a:lnTo>
                  <a:pt x="97155" y="39242"/>
                </a:lnTo>
                <a:lnTo>
                  <a:pt x="101473" y="41782"/>
                </a:lnTo>
                <a:lnTo>
                  <a:pt x="104140" y="42290"/>
                </a:lnTo>
                <a:lnTo>
                  <a:pt x="107315" y="41275"/>
                </a:lnTo>
                <a:lnTo>
                  <a:pt x="108712" y="38226"/>
                </a:lnTo>
                <a:lnTo>
                  <a:pt x="109093" y="34670"/>
                </a:lnTo>
                <a:lnTo>
                  <a:pt x="109347" y="30225"/>
                </a:lnTo>
                <a:lnTo>
                  <a:pt x="109347" y="22225"/>
                </a:lnTo>
                <a:lnTo>
                  <a:pt x="108966" y="18668"/>
                </a:lnTo>
                <a:lnTo>
                  <a:pt x="108331" y="14731"/>
                </a:lnTo>
                <a:lnTo>
                  <a:pt x="107061" y="11937"/>
                </a:lnTo>
                <a:lnTo>
                  <a:pt x="104013" y="9270"/>
                </a:lnTo>
                <a:lnTo>
                  <a:pt x="99695" y="7112"/>
                </a:lnTo>
                <a:lnTo>
                  <a:pt x="97155" y="5841"/>
                </a:lnTo>
                <a:lnTo>
                  <a:pt x="93980" y="4699"/>
                </a:lnTo>
                <a:lnTo>
                  <a:pt x="90297" y="3682"/>
                </a:lnTo>
                <a:lnTo>
                  <a:pt x="86614" y="2666"/>
                </a:lnTo>
                <a:lnTo>
                  <a:pt x="82423" y="1777"/>
                </a:lnTo>
                <a:lnTo>
                  <a:pt x="77851" y="1015"/>
                </a:lnTo>
                <a:lnTo>
                  <a:pt x="73406" y="380"/>
                </a:lnTo>
                <a:lnTo>
                  <a:pt x="68580" y="0"/>
                </a:lnTo>
                <a:lnTo>
                  <a:pt x="62509" y="7"/>
                </a:lnTo>
                <a:lnTo>
                  <a:pt x="49376" y="1018"/>
                </a:lnTo>
                <a:lnTo>
                  <a:pt x="37465" y="3682"/>
                </a:lnTo>
                <a:lnTo>
                  <a:pt x="29718" y="6095"/>
                </a:lnTo>
                <a:lnTo>
                  <a:pt x="23114" y="9525"/>
                </a:lnTo>
                <a:lnTo>
                  <a:pt x="17653" y="13842"/>
                </a:lnTo>
                <a:lnTo>
                  <a:pt x="12192" y="18287"/>
                </a:lnTo>
                <a:lnTo>
                  <a:pt x="8001" y="23621"/>
                </a:lnTo>
                <a:lnTo>
                  <a:pt x="5207" y="29717"/>
                </a:lnTo>
                <a:lnTo>
                  <a:pt x="2286" y="35940"/>
                </a:lnTo>
                <a:lnTo>
                  <a:pt x="889" y="42799"/>
                </a:lnTo>
                <a:lnTo>
                  <a:pt x="889" y="57403"/>
                </a:lnTo>
                <a:lnTo>
                  <a:pt x="1905" y="63626"/>
                </a:lnTo>
                <a:lnTo>
                  <a:pt x="4064" y="68833"/>
                </a:lnTo>
                <a:lnTo>
                  <a:pt x="6223" y="74040"/>
                </a:lnTo>
                <a:lnTo>
                  <a:pt x="9017" y="78486"/>
                </a:lnTo>
                <a:lnTo>
                  <a:pt x="12573" y="82168"/>
                </a:lnTo>
                <a:lnTo>
                  <a:pt x="16129" y="85851"/>
                </a:lnTo>
                <a:lnTo>
                  <a:pt x="20066" y="89026"/>
                </a:lnTo>
                <a:lnTo>
                  <a:pt x="24511" y="91566"/>
                </a:lnTo>
                <a:lnTo>
                  <a:pt x="28956" y="94106"/>
                </a:lnTo>
                <a:lnTo>
                  <a:pt x="33528" y="96392"/>
                </a:lnTo>
                <a:lnTo>
                  <a:pt x="38227" y="98298"/>
                </a:lnTo>
                <a:lnTo>
                  <a:pt x="42926" y="100329"/>
                </a:lnTo>
                <a:lnTo>
                  <a:pt x="47498" y="102107"/>
                </a:lnTo>
                <a:lnTo>
                  <a:pt x="51943" y="103758"/>
                </a:lnTo>
                <a:lnTo>
                  <a:pt x="56388" y="105282"/>
                </a:lnTo>
                <a:lnTo>
                  <a:pt x="60325" y="107061"/>
                </a:lnTo>
                <a:lnTo>
                  <a:pt x="63881" y="108965"/>
                </a:lnTo>
                <a:lnTo>
                  <a:pt x="67437" y="110743"/>
                </a:lnTo>
                <a:lnTo>
                  <a:pt x="70231" y="112902"/>
                </a:lnTo>
                <a:lnTo>
                  <a:pt x="74549" y="117855"/>
                </a:lnTo>
                <a:lnTo>
                  <a:pt x="75565" y="120903"/>
                </a:lnTo>
                <a:lnTo>
                  <a:pt x="75565" y="127380"/>
                </a:lnTo>
                <a:lnTo>
                  <a:pt x="74930" y="130048"/>
                </a:lnTo>
                <a:lnTo>
                  <a:pt x="73787" y="132333"/>
                </a:lnTo>
                <a:lnTo>
                  <a:pt x="70993" y="136525"/>
                </a:lnTo>
                <a:lnTo>
                  <a:pt x="66421" y="139573"/>
                </a:lnTo>
                <a:lnTo>
                  <a:pt x="63754" y="140715"/>
                </a:lnTo>
                <a:lnTo>
                  <a:pt x="60706" y="141477"/>
                </a:lnTo>
                <a:lnTo>
                  <a:pt x="57658" y="142366"/>
                </a:lnTo>
                <a:lnTo>
                  <a:pt x="54229" y="142748"/>
                </a:lnTo>
                <a:lnTo>
                  <a:pt x="44069" y="142748"/>
                </a:lnTo>
                <a:lnTo>
                  <a:pt x="38481" y="141986"/>
                </a:lnTo>
                <a:lnTo>
                  <a:pt x="33528" y="140462"/>
                </a:lnTo>
                <a:lnTo>
                  <a:pt x="28575" y="138937"/>
                </a:lnTo>
                <a:lnTo>
                  <a:pt x="24257" y="137287"/>
                </a:lnTo>
                <a:lnTo>
                  <a:pt x="20574" y="135636"/>
                </a:lnTo>
                <a:lnTo>
                  <a:pt x="16891" y="133857"/>
                </a:lnTo>
                <a:lnTo>
                  <a:pt x="13843" y="132333"/>
                </a:lnTo>
                <a:lnTo>
                  <a:pt x="11303" y="130810"/>
                </a:lnTo>
                <a:lnTo>
                  <a:pt x="6985" y="128650"/>
                </a:lnTo>
                <a:lnTo>
                  <a:pt x="3810" y="128904"/>
                </a:lnTo>
                <a:lnTo>
                  <a:pt x="1397" y="131699"/>
                </a:lnTo>
                <a:lnTo>
                  <a:pt x="508" y="134492"/>
                </a:lnTo>
                <a:lnTo>
                  <a:pt x="127" y="138556"/>
                </a:lnTo>
                <a:lnTo>
                  <a:pt x="0" y="141224"/>
                </a:lnTo>
                <a:lnTo>
                  <a:pt x="0" y="149732"/>
                </a:lnTo>
                <a:lnTo>
                  <a:pt x="381" y="153542"/>
                </a:lnTo>
                <a:lnTo>
                  <a:pt x="1016" y="156210"/>
                </a:lnTo>
                <a:lnTo>
                  <a:pt x="1651" y="158750"/>
                </a:lnTo>
                <a:lnTo>
                  <a:pt x="3937" y="161925"/>
                </a:lnTo>
                <a:lnTo>
                  <a:pt x="7239" y="164337"/>
                </a:lnTo>
                <a:lnTo>
                  <a:pt x="10033" y="165735"/>
                </a:lnTo>
                <a:lnTo>
                  <a:pt x="12827" y="167131"/>
                </a:lnTo>
                <a:lnTo>
                  <a:pt x="16256" y="168528"/>
                </a:lnTo>
                <a:lnTo>
                  <a:pt x="20447" y="169799"/>
                </a:lnTo>
                <a:lnTo>
                  <a:pt x="24638" y="171195"/>
                </a:lnTo>
                <a:lnTo>
                  <a:pt x="29337" y="172338"/>
                </a:lnTo>
                <a:lnTo>
                  <a:pt x="34544" y="173100"/>
                </a:lnTo>
                <a:lnTo>
                  <a:pt x="39878" y="173989"/>
                </a:lnTo>
                <a:lnTo>
                  <a:pt x="45339" y="174498"/>
                </a:lnTo>
                <a:lnTo>
                  <a:pt x="52758" y="174487"/>
                </a:lnTo>
                <a:lnTo>
                  <a:pt x="65729" y="173543"/>
                </a:lnTo>
                <a:lnTo>
                  <a:pt x="77851" y="171068"/>
                </a:lnTo>
                <a:lnTo>
                  <a:pt x="85979" y="168782"/>
                </a:lnTo>
                <a:lnTo>
                  <a:pt x="93091" y="165480"/>
                </a:lnTo>
                <a:lnTo>
                  <a:pt x="99187" y="160908"/>
                </a:lnTo>
                <a:lnTo>
                  <a:pt x="105156" y="156463"/>
                </a:lnTo>
                <a:lnTo>
                  <a:pt x="109855" y="150875"/>
                </a:lnTo>
                <a:lnTo>
                  <a:pt x="113157" y="144144"/>
                </a:lnTo>
                <a:lnTo>
                  <a:pt x="116459" y="137413"/>
                </a:lnTo>
                <a:lnTo>
                  <a:pt x="118110" y="129666"/>
                </a:lnTo>
                <a:lnTo>
                  <a:pt x="118110" y="113791"/>
                </a:lnTo>
                <a:lnTo>
                  <a:pt x="116967" y="107695"/>
                </a:lnTo>
                <a:lnTo>
                  <a:pt x="114808" y="102615"/>
                </a:lnTo>
                <a:lnTo>
                  <a:pt x="112522" y="97408"/>
                </a:lnTo>
                <a:lnTo>
                  <a:pt x="109728" y="92963"/>
                </a:lnTo>
                <a:lnTo>
                  <a:pt x="106045" y="89280"/>
                </a:lnTo>
                <a:lnTo>
                  <a:pt x="102489" y="85598"/>
                </a:lnTo>
                <a:lnTo>
                  <a:pt x="98425" y="82550"/>
                </a:lnTo>
                <a:lnTo>
                  <a:pt x="93853" y="80010"/>
                </a:lnTo>
                <a:lnTo>
                  <a:pt x="89281" y="77469"/>
                </a:lnTo>
                <a:lnTo>
                  <a:pt x="84709" y="75183"/>
                </a:lnTo>
                <a:lnTo>
                  <a:pt x="80010" y="73278"/>
                </a:lnTo>
                <a:lnTo>
                  <a:pt x="75311" y="71374"/>
                </a:lnTo>
                <a:lnTo>
                  <a:pt x="70739" y="69595"/>
                </a:lnTo>
                <a:lnTo>
                  <a:pt x="66167" y="67944"/>
                </a:lnTo>
                <a:lnTo>
                  <a:pt x="61595" y="66420"/>
                </a:lnTo>
                <a:lnTo>
                  <a:pt x="57531" y="64642"/>
                </a:lnTo>
                <a:lnTo>
                  <a:pt x="53848" y="62737"/>
                </a:lnTo>
                <a:lnTo>
                  <a:pt x="50292" y="60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76349" y="1342389"/>
            <a:ext cx="37211" cy="167767"/>
          </a:xfrm>
          <a:custGeom>
            <a:avLst/>
            <a:gdLst/>
            <a:ahLst/>
            <a:cxnLst/>
            <a:rect l="l" t="t" r="r" b="b"/>
            <a:pathLst>
              <a:path w="37211" h="167767">
                <a:moveTo>
                  <a:pt x="2539" y="165354"/>
                </a:moveTo>
                <a:lnTo>
                  <a:pt x="5206" y="166877"/>
                </a:lnTo>
                <a:lnTo>
                  <a:pt x="10032" y="167767"/>
                </a:lnTo>
                <a:lnTo>
                  <a:pt x="27431" y="167767"/>
                </a:lnTo>
                <a:lnTo>
                  <a:pt x="29971" y="167386"/>
                </a:lnTo>
                <a:lnTo>
                  <a:pt x="32512" y="166877"/>
                </a:lnTo>
                <a:lnTo>
                  <a:pt x="36575" y="164464"/>
                </a:lnTo>
                <a:lnTo>
                  <a:pt x="37211" y="161544"/>
                </a:lnTo>
                <a:lnTo>
                  <a:pt x="37182" y="54780"/>
                </a:lnTo>
                <a:lnTo>
                  <a:pt x="36085" y="41466"/>
                </a:lnTo>
                <a:lnTo>
                  <a:pt x="33400" y="29972"/>
                </a:lnTo>
                <a:lnTo>
                  <a:pt x="30861" y="22225"/>
                </a:lnTo>
                <a:lnTo>
                  <a:pt x="26796" y="15875"/>
                </a:lnTo>
                <a:lnTo>
                  <a:pt x="21208" y="10922"/>
                </a:lnTo>
                <a:lnTo>
                  <a:pt x="15620" y="6096"/>
                </a:lnTo>
                <a:lnTo>
                  <a:pt x="8636" y="2412"/>
                </a:lnTo>
                <a:lnTo>
                  <a:pt x="0" y="0"/>
                </a:lnTo>
                <a:lnTo>
                  <a:pt x="1143" y="149225"/>
                </a:lnTo>
                <a:lnTo>
                  <a:pt x="1143" y="161544"/>
                </a:lnTo>
                <a:lnTo>
                  <a:pt x="2539" y="1653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80122" y="1338834"/>
            <a:ext cx="116255" cy="171323"/>
          </a:xfrm>
          <a:custGeom>
            <a:avLst/>
            <a:gdLst/>
            <a:ahLst/>
            <a:cxnLst/>
            <a:rect l="l" t="t" r="r" b="b"/>
            <a:pathLst>
              <a:path w="116255" h="171323">
                <a:moveTo>
                  <a:pt x="37287" y="9905"/>
                </a:moveTo>
                <a:lnTo>
                  <a:pt x="33553" y="4699"/>
                </a:lnTo>
                <a:lnTo>
                  <a:pt x="25488" y="3175"/>
                </a:lnTo>
                <a:lnTo>
                  <a:pt x="22428" y="2920"/>
                </a:lnTo>
                <a:lnTo>
                  <a:pt x="15151" y="2920"/>
                </a:lnTo>
                <a:lnTo>
                  <a:pt x="7429" y="3682"/>
                </a:lnTo>
                <a:lnTo>
                  <a:pt x="876" y="6857"/>
                </a:lnTo>
                <a:lnTo>
                  <a:pt x="0" y="9905"/>
                </a:lnTo>
                <a:lnTo>
                  <a:pt x="0" y="165735"/>
                </a:lnTo>
                <a:lnTo>
                  <a:pt x="1739" y="168528"/>
                </a:lnTo>
                <a:lnTo>
                  <a:pt x="4597" y="169799"/>
                </a:lnTo>
                <a:lnTo>
                  <a:pt x="8496" y="170814"/>
                </a:lnTo>
                <a:lnTo>
                  <a:pt x="11277" y="171068"/>
                </a:lnTo>
                <a:lnTo>
                  <a:pt x="14046" y="171323"/>
                </a:lnTo>
                <a:lnTo>
                  <a:pt x="29654" y="171323"/>
                </a:lnTo>
                <a:lnTo>
                  <a:pt x="32423" y="171068"/>
                </a:lnTo>
                <a:lnTo>
                  <a:pt x="35204" y="170814"/>
                </a:lnTo>
                <a:lnTo>
                  <a:pt x="39103" y="169799"/>
                </a:lnTo>
                <a:lnTo>
                  <a:pt x="42659" y="167639"/>
                </a:lnTo>
                <a:lnTo>
                  <a:pt x="43700" y="164591"/>
                </a:lnTo>
                <a:lnTo>
                  <a:pt x="43700" y="61721"/>
                </a:lnTo>
                <a:lnTo>
                  <a:pt x="49822" y="53975"/>
                </a:lnTo>
                <a:lnTo>
                  <a:pt x="55549" y="48132"/>
                </a:lnTo>
                <a:lnTo>
                  <a:pt x="60858" y="44068"/>
                </a:lnTo>
                <a:lnTo>
                  <a:pt x="66179" y="40004"/>
                </a:lnTo>
                <a:lnTo>
                  <a:pt x="71500" y="37973"/>
                </a:lnTo>
                <a:lnTo>
                  <a:pt x="80975" y="37973"/>
                </a:lnTo>
                <a:lnTo>
                  <a:pt x="84620" y="38862"/>
                </a:lnTo>
                <a:lnTo>
                  <a:pt x="87731" y="40512"/>
                </a:lnTo>
                <a:lnTo>
                  <a:pt x="90855" y="42163"/>
                </a:lnTo>
                <a:lnTo>
                  <a:pt x="93395" y="44576"/>
                </a:lnTo>
                <a:lnTo>
                  <a:pt x="95364" y="47625"/>
                </a:lnTo>
                <a:lnTo>
                  <a:pt x="97332" y="50673"/>
                </a:lnTo>
                <a:lnTo>
                  <a:pt x="98806" y="54355"/>
                </a:lnTo>
                <a:lnTo>
                  <a:pt x="99783" y="58674"/>
                </a:lnTo>
                <a:lnTo>
                  <a:pt x="100774" y="62864"/>
                </a:lnTo>
                <a:lnTo>
                  <a:pt x="101257" y="67690"/>
                </a:lnTo>
                <a:lnTo>
                  <a:pt x="101257" y="165735"/>
                </a:lnTo>
                <a:lnTo>
                  <a:pt x="102997" y="168528"/>
                </a:lnTo>
                <a:lnTo>
                  <a:pt x="105854" y="169799"/>
                </a:lnTo>
                <a:lnTo>
                  <a:pt x="109753" y="170814"/>
                </a:lnTo>
                <a:lnTo>
                  <a:pt x="112534" y="171068"/>
                </a:lnTo>
                <a:lnTo>
                  <a:pt x="116255" y="5206"/>
                </a:lnTo>
                <a:lnTo>
                  <a:pt x="111721" y="3301"/>
                </a:lnTo>
                <a:lnTo>
                  <a:pt x="106641" y="2031"/>
                </a:lnTo>
                <a:lnTo>
                  <a:pt x="101549" y="635"/>
                </a:lnTo>
                <a:lnTo>
                  <a:pt x="95834" y="0"/>
                </a:lnTo>
                <a:lnTo>
                  <a:pt x="87340" y="40"/>
                </a:lnTo>
                <a:lnTo>
                  <a:pt x="74856" y="2008"/>
                </a:lnTo>
                <a:lnTo>
                  <a:pt x="62852" y="6985"/>
                </a:lnTo>
                <a:lnTo>
                  <a:pt x="56992" y="10516"/>
                </a:lnTo>
                <a:lnTo>
                  <a:pt x="47151" y="18125"/>
                </a:lnTo>
                <a:lnTo>
                  <a:pt x="37287" y="27812"/>
                </a:lnTo>
                <a:lnTo>
                  <a:pt x="37287" y="9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92657" y="1338834"/>
            <a:ext cx="133502" cy="171323"/>
          </a:xfrm>
          <a:custGeom>
            <a:avLst/>
            <a:gdLst/>
            <a:ahLst/>
            <a:cxnLst/>
            <a:rect l="l" t="t" r="r" b="b"/>
            <a:pathLst>
              <a:path w="133502" h="171323">
                <a:moveTo>
                  <a:pt x="32245" y="61721"/>
                </a:moveTo>
                <a:lnTo>
                  <a:pt x="38493" y="53975"/>
                </a:lnTo>
                <a:lnTo>
                  <a:pt x="44272" y="48132"/>
                </a:lnTo>
                <a:lnTo>
                  <a:pt x="49580" y="44068"/>
                </a:lnTo>
                <a:lnTo>
                  <a:pt x="54902" y="40004"/>
                </a:lnTo>
                <a:lnTo>
                  <a:pt x="60159" y="37973"/>
                </a:lnTo>
                <a:lnTo>
                  <a:pt x="69634" y="37973"/>
                </a:lnTo>
                <a:lnTo>
                  <a:pt x="73304" y="38862"/>
                </a:lnTo>
                <a:lnTo>
                  <a:pt x="76377" y="40512"/>
                </a:lnTo>
                <a:lnTo>
                  <a:pt x="79438" y="42163"/>
                </a:lnTo>
                <a:lnTo>
                  <a:pt x="81978" y="44576"/>
                </a:lnTo>
                <a:lnTo>
                  <a:pt x="83997" y="47625"/>
                </a:lnTo>
                <a:lnTo>
                  <a:pt x="86029" y="50673"/>
                </a:lnTo>
                <a:lnTo>
                  <a:pt x="87528" y="54355"/>
                </a:lnTo>
                <a:lnTo>
                  <a:pt x="88506" y="58674"/>
                </a:lnTo>
                <a:lnTo>
                  <a:pt x="89496" y="62864"/>
                </a:lnTo>
                <a:lnTo>
                  <a:pt x="89979" y="67690"/>
                </a:lnTo>
                <a:lnTo>
                  <a:pt x="89979" y="165735"/>
                </a:lnTo>
                <a:lnTo>
                  <a:pt x="91566" y="168528"/>
                </a:lnTo>
                <a:lnTo>
                  <a:pt x="94399" y="169799"/>
                </a:lnTo>
                <a:lnTo>
                  <a:pt x="98310" y="170814"/>
                </a:lnTo>
                <a:lnTo>
                  <a:pt x="101079" y="171068"/>
                </a:lnTo>
                <a:lnTo>
                  <a:pt x="103860" y="171323"/>
                </a:lnTo>
                <a:lnTo>
                  <a:pt x="119633" y="171323"/>
                </a:lnTo>
                <a:lnTo>
                  <a:pt x="122402" y="171068"/>
                </a:lnTo>
                <a:lnTo>
                  <a:pt x="125183" y="170814"/>
                </a:lnTo>
                <a:lnTo>
                  <a:pt x="128993" y="169799"/>
                </a:lnTo>
                <a:lnTo>
                  <a:pt x="132460" y="167639"/>
                </a:lnTo>
                <a:lnTo>
                  <a:pt x="133502" y="164591"/>
                </a:lnTo>
                <a:lnTo>
                  <a:pt x="133502" y="65531"/>
                </a:lnTo>
                <a:lnTo>
                  <a:pt x="132807" y="52550"/>
                </a:lnTo>
                <a:lnTo>
                  <a:pt x="130733" y="40258"/>
                </a:lnTo>
                <a:lnTo>
                  <a:pt x="128879" y="32257"/>
                </a:lnTo>
                <a:lnTo>
                  <a:pt x="125793" y="25273"/>
                </a:lnTo>
                <a:lnTo>
                  <a:pt x="121450" y="19303"/>
                </a:lnTo>
                <a:lnTo>
                  <a:pt x="117119" y="13462"/>
                </a:lnTo>
                <a:lnTo>
                  <a:pt x="111429" y="8636"/>
                </a:lnTo>
                <a:lnTo>
                  <a:pt x="104368" y="5206"/>
                </a:lnTo>
                <a:lnTo>
                  <a:pt x="92036" y="1209"/>
                </a:lnTo>
                <a:lnTo>
                  <a:pt x="78371" y="0"/>
                </a:lnTo>
                <a:lnTo>
                  <a:pt x="73863" y="0"/>
                </a:lnTo>
                <a:lnTo>
                  <a:pt x="65100" y="1650"/>
                </a:lnTo>
                <a:lnTo>
                  <a:pt x="56438" y="4444"/>
                </a:lnTo>
                <a:lnTo>
                  <a:pt x="47764" y="9016"/>
                </a:lnTo>
                <a:lnTo>
                  <a:pt x="38925" y="15493"/>
                </a:lnTo>
                <a:lnTo>
                  <a:pt x="34467" y="19050"/>
                </a:lnTo>
                <a:lnTo>
                  <a:pt x="29933" y="23367"/>
                </a:lnTo>
                <a:lnTo>
                  <a:pt x="25311" y="28320"/>
                </a:lnTo>
                <a:lnTo>
                  <a:pt x="23342" y="24002"/>
                </a:lnTo>
                <a:lnTo>
                  <a:pt x="18033" y="16637"/>
                </a:lnTo>
                <a:lnTo>
                  <a:pt x="11696" y="10287"/>
                </a:lnTo>
                <a:lnTo>
                  <a:pt x="3721" y="5206"/>
                </a:lnTo>
                <a:lnTo>
                  <a:pt x="0" y="171068"/>
                </a:lnTo>
                <a:lnTo>
                  <a:pt x="2768" y="171323"/>
                </a:lnTo>
                <a:lnTo>
                  <a:pt x="18199" y="171323"/>
                </a:lnTo>
                <a:lnTo>
                  <a:pt x="23748" y="170814"/>
                </a:lnTo>
                <a:lnTo>
                  <a:pt x="31203" y="167639"/>
                </a:lnTo>
                <a:lnTo>
                  <a:pt x="32245" y="164591"/>
                </a:lnTo>
                <a:lnTo>
                  <a:pt x="32245" y="617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88238" y="1283842"/>
            <a:ext cx="45770" cy="226314"/>
          </a:xfrm>
          <a:custGeom>
            <a:avLst/>
            <a:gdLst/>
            <a:ahLst/>
            <a:cxnLst/>
            <a:rect l="l" t="t" r="r" b="b"/>
            <a:pathLst>
              <a:path w="45770" h="226314">
                <a:moveTo>
                  <a:pt x="1879" y="223266"/>
                </a:moveTo>
                <a:lnTo>
                  <a:pt x="4851" y="224536"/>
                </a:lnTo>
                <a:lnTo>
                  <a:pt x="8928" y="225679"/>
                </a:lnTo>
                <a:lnTo>
                  <a:pt x="11874" y="225933"/>
                </a:lnTo>
                <a:lnTo>
                  <a:pt x="14820" y="226314"/>
                </a:lnTo>
                <a:lnTo>
                  <a:pt x="31089" y="226314"/>
                </a:lnTo>
                <a:lnTo>
                  <a:pt x="33985" y="225933"/>
                </a:lnTo>
                <a:lnTo>
                  <a:pt x="36880" y="225679"/>
                </a:lnTo>
                <a:lnTo>
                  <a:pt x="40919" y="224536"/>
                </a:lnTo>
                <a:lnTo>
                  <a:pt x="44653" y="222377"/>
                </a:lnTo>
                <a:lnTo>
                  <a:pt x="45770" y="219202"/>
                </a:lnTo>
                <a:lnTo>
                  <a:pt x="45770" y="6223"/>
                </a:lnTo>
                <a:lnTo>
                  <a:pt x="43891" y="3302"/>
                </a:lnTo>
                <a:lnTo>
                  <a:pt x="40919" y="1905"/>
                </a:lnTo>
                <a:lnTo>
                  <a:pt x="36880" y="889"/>
                </a:lnTo>
                <a:lnTo>
                  <a:pt x="33985" y="635"/>
                </a:lnTo>
                <a:lnTo>
                  <a:pt x="31089" y="254"/>
                </a:lnTo>
                <a:lnTo>
                  <a:pt x="27393" y="0"/>
                </a:lnTo>
                <a:lnTo>
                  <a:pt x="18491" y="0"/>
                </a:lnTo>
                <a:lnTo>
                  <a:pt x="14858" y="254"/>
                </a:lnTo>
                <a:lnTo>
                  <a:pt x="11963" y="635"/>
                </a:lnTo>
                <a:lnTo>
                  <a:pt x="9080" y="889"/>
                </a:lnTo>
                <a:lnTo>
                  <a:pt x="4940" y="1905"/>
                </a:lnTo>
                <a:lnTo>
                  <a:pt x="1130" y="4191"/>
                </a:lnTo>
                <a:lnTo>
                  <a:pt x="0" y="7366"/>
                </a:lnTo>
                <a:lnTo>
                  <a:pt x="0" y="220345"/>
                </a:lnTo>
                <a:lnTo>
                  <a:pt x="1879" y="2232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48640" y="1068324"/>
            <a:ext cx="7531608" cy="536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45894" y="2119806"/>
            <a:ext cx="6130717" cy="7179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349">
              <a:lnSpc>
                <a:spcPts val="1739"/>
              </a:lnSpc>
              <a:spcBef>
                <a:spcPts val="87"/>
              </a:spcBef>
            </a:pPr>
            <a:r>
              <a:rPr sz="16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r>
              <a:rPr sz="1600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ci</a:t>
            </a:r>
            <a:r>
              <a:rPr sz="16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nar</a:t>
            </a:r>
            <a:r>
              <a:rPr sz="1600" spc="18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ro</a:t>
            </a:r>
            <a:r>
              <a:rPr sz="16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6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2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</a:t>
            </a:r>
            <a:r>
              <a:rPr sz="16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23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8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1600">
              <a:latin typeface="Times New Roman"/>
              <a:cs typeface="Times New Roman"/>
            </a:endParaRPr>
          </a:p>
          <a:p>
            <a:pPr marL="241300">
              <a:lnSpc>
                <a:spcPct val="100041"/>
              </a:lnSpc>
            </a:pPr>
            <a:r>
              <a:rPr sz="16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6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ud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ami</a:t>
            </a:r>
            <a:r>
              <a:rPr sz="16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1600" spc="-1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ara</a:t>
            </a:r>
            <a:r>
              <a:rPr sz="1600" spc="1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isminuir</a:t>
            </a:r>
            <a:r>
              <a:rPr sz="1600" spc="8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600" spc="24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6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</a:t>
            </a:r>
            <a:r>
              <a:rPr sz="1600" spc="5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 </a:t>
            </a:r>
            <a:r>
              <a:rPr sz="16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600" spc="35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ud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16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 la</a:t>
            </a:r>
            <a:r>
              <a:rPr sz="1600" spc="34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nomía.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45894" y="3080554"/>
            <a:ext cx="6030487" cy="4734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343">
              <a:lnSpc>
                <a:spcPts val="1739"/>
              </a:lnSpc>
              <a:spcBef>
                <a:spcPts val="87"/>
              </a:spcBef>
            </a:pPr>
            <a:r>
              <a:rPr sz="16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r>
              <a:rPr sz="1600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600" spc="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jorar</a:t>
            </a:r>
            <a:r>
              <a:rPr sz="1600" spc="7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600" spc="34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6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16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ctura</a:t>
            </a:r>
            <a:r>
              <a:rPr sz="1600" spc="45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nómica</a:t>
            </a:r>
            <a:r>
              <a:rPr sz="1600" spc="-2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ara</a:t>
            </a:r>
            <a:r>
              <a:rPr sz="1600" spc="18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incr</a:t>
            </a:r>
            <a:r>
              <a:rPr sz="160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6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</a:t>
            </a:r>
            <a:r>
              <a:rPr sz="1600" spc="15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endParaRPr sz="1600">
              <a:latin typeface="Times New Roman"/>
              <a:cs typeface="Times New Roman"/>
            </a:endParaRPr>
          </a:p>
          <a:p>
            <a:pPr marL="241300">
              <a:lnSpc>
                <a:spcPct val="95825"/>
              </a:lnSpc>
            </a:pP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odu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ct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vi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1600" spc="1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gía,</a:t>
            </a:r>
            <a:r>
              <a:rPr sz="1600" spc="4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600" spc="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nicaci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14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600" spc="16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po</a:t>
            </a:r>
            <a:r>
              <a:rPr sz="16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6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45894" y="3797088"/>
            <a:ext cx="6148083" cy="7172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6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r>
              <a:rPr sz="1600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600" spc="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jorar</a:t>
            </a:r>
            <a:r>
              <a:rPr sz="1600" spc="7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las </a:t>
            </a:r>
            <a:r>
              <a:rPr sz="1600" spc="15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16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 </a:t>
            </a: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 </a:t>
            </a:r>
            <a:r>
              <a:rPr sz="1600" spc="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cr</a:t>
            </a:r>
            <a:r>
              <a:rPr sz="1600" spc="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cimi</a:t>
            </a:r>
            <a:r>
              <a:rPr sz="16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2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nómico</a:t>
            </a:r>
            <a:r>
              <a:rPr sz="16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ara</a:t>
            </a:r>
            <a:r>
              <a:rPr sz="1600" spc="1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du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cir</a:t>
            </a:r>
            <a:r>
              <a:rPr sz="1600" spc="-2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endParaRPr sz="1600">
              <a:latin typeface="Times New Roman"/>
              <a:cs typeface="Times New Roman"/>
            </a:endParaRPr>
          </a:p>
          <a:p>
            <a:pPr marL="241300" marR="395191">
              <a:lnSpc>
                <a:spcPct val="100041"/>
              </a:lnSpc>
            </a:pP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pob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za</a:t>
            </a:r>
            <a:r>
              <a:rPr sz="1600" spc="6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600" spc="1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ga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izar</a:t>
            </a:r>
            <a:r>
              <a:rPr sz="1600" spc="6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600" spc="34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1600" spc="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nibilid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29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cial</a:t>
            </a:r>
            <a:r>
              <a:rPr sz="1600" spc="4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600" spc="16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lí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ica</a:t>
            </a:r>
            <a:r>
              <a:rPr sz="1600" spc="37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 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6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8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600" spc="35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6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6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nómica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45894" y="4757208"/>
            <a:ext cx="3892125" cy="4734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6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r>
              <a:rPr sz="1600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imul</a:t>
            </a:r>
            <a:r>
              <a:rPr sz="16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600" spc="34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</a:t>
            </a:r>
            <a:r>
              <a:rPr sz="16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ici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aci</a:t>
            </a:r>
            <a:r>
              <a:rPr sz="16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 </a:t>
            </a:r>
            <a:r>
              <a:rPr sz="160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ctor</a:t>
            </a:r>
            <a:endParaRPr sz="1600">
              <a:latin typeface="Times New Roman"/>
              <a:cs typeface="Times New Roman"/>
            </a:endParaRPr>
          </a:p>
          <a:p>
            <a:pPr marL="241300" marR="30632">
              <a:lnSpc>
                <a:spcPct val="95825"/>
              </a:lnSpc>
            </a:pP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 </a:t>
            </a:r>
            <a:r>
              <a:rPr sz="16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las </a:t>
            </a:r>
            <a:r>
              <a:rPr sz="1600" spc="15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6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si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</a:t>
            </a:r>
            <a:r>
              <a:rPr sz="16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ctas.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49299" y="4758734"/>
            <a:ext cx="2144373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iva</a:t>
            </a:r>
            <a:r>
              <a:rPr sz="16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600" spc="34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6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ci</a:t>
            </a: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509986"/>
            <a:ext cx="2334525" cy="333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arr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um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Sost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1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1100" dirty="0">
              <a:latin typeface="Times New Roman"/>
              <a:cs typeface="Times New Roman"/>
            </a:endParaRPr>
          </a:p>
          <a:p>
            <a:pPr marL="126644" marR="135556" algn="ctr">
              <a:lnSpc>
                <a:spcPct val="95825"/>
              </a:lnSpc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1544" y="6593806"/>
            <a:ext cx="955281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13/01/2017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01178" y="6593806"/>
            <a:ext cx="232403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25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object 8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88C5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6" y="224"/>
            <a:ext cx="9143238" cy="6857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69682" y="1338834"/>
            <a:ext cx="155689" cy="233425"/>
          </a:xfrm>
          <a:custGeom>
            <a:avLst/>
            <a:gdLst/>
            <a:ahLst/>
            <a:cxnLst/>
            <a:rect l="l" t="t" r="r" b="b"/>
            <a:pathLst>
              <a:path w="155689" h="233425">
                <a:moveTo>
                  <a:pt x="68465" y="170941"/>
                </a:moveTo>
                <a:lnTo>
                  <a:pt x="72097" y="172338"/>
                </a:lnTo>
                <a:lnTo>
                  <a:pt x="75857" y="173100"/>
                </a:lnTo>
                <a:lnTo>
                  <a:pt x="79616" y="173989"/>
                </a:lnTo>
                <a:lnTo>
                  <a:pt x="83743" y="174498"/>
                </a:lnTo>
                <a:lnTo>
                  <a:pt x="88252" y="174498"/>
                </a:lnTo>
                <a:lnTo>
                  <a:pt x="105720" y="172405"/>
                </a:lnTo>
                <a:lnTo>
                  <a:pt x="117208" y="168148"/>
                </a:lnTo>
                <a:lnTo>
                  <a:pt x="129679" y="159897"/>
                </a:lnTo>
                <a:lnTo>
                  <a:pt x="138417" y="150367"/>
                </a:lnTo>
                <a:lnTo>
                  <a:pt x="146955" y="134932"/>
                </a:lnTo>
                <a:lnTo>
                  <a:pt x="151244" y="122174"/>
                </a:lnTo>
                <a:lnTo>
                  <a:pt x="153684" y="111062"/>
                </a:lnTo>
                <a:lnTo>
                  <a:pt x="155198" y="98465"/>
                </a:lnTo>
                <a:lnTo>
                  <a:pt x="155689" y="84962"/>
                </a:lnTo>
                <a:lnTo>
                  <a:pt x="155504" y="76953"/>
                </a:lnTo>
                <a:lnTo>
                  <a:pt x="154388" y="64209"/>
                </a:lnTo>
                <a:lnTo>
                  <a:pt x="152260" y="52069"/>
                </a:lnTo>
                <a:lnTo>
                  <a:pt x="147043" y="35839"/>
                </a:lnTo>
                <a:lnTo>
                  <a:pt x="141211" y="25018"/>
                </a:lnTo>
                <a:lnTo>
                  <a:pt x="132118" y="14199"/>
                </a:lnTo>
                <a:lnTo>
                  <a:pt x="121780" y="6730"/>
                </a:lnTo>
                <a:lnTo>
                  <a:pt x="106368" y="1236"/>
                </a:lnTo>
                <a:lnTo>
                  <a:pt x="92760" y="0"/>
                </a:lnTo>
                <a:lnTo>
                  <a:pt x="87337" y="0"/>
                </a:lnTo>
                <a:lnTo>
                  <a:pt x="82219" y="635"/>
                </a:lnTo>
                <a:lnTo>
                  <a:pt x="77419" y="1777"/>
                </a:lnTo>
                <a:lnTo>
                  <a:pt x="72618" y="2920"/>
                </a:lnTo>
                <a:lnTo>
                  <a:pt x="67970" y="4699"/>
                </a:lnTo>
                <a:lnTo>
                  <a:pt x="63461" y="7112"/>
                </a:lnTo>
                <a:lnTo>
                  <a:pt x="58953" y="9398"/>
                </a:lnTo>
                <a:lnTo>
                  <a:pt x="54533" y="12318"/>
                </a:lnTo>
                <a:lnTo>
                  <a:pt x="50203" y="15875"/>
                </a:lnTo>
                <a:lnTo>
                  <a:pt x="45859" y="19430"/>
                </a:lnTo>
                <a:lnTo>
                  <a:pt x="41440" y="23494"/>
                </a:lnTo>
                <a:lnTo>
                  <a:pt x="36931" y="28066"/>
                </a:lnTo>
                <a:lnTo>
                  <a:pt x="36931" y="9905"/>
                </a:lnTo>
                <a:lnTo>
                  <a:pt x="29679" y="3682"/>
                </a:lnTo>
                <a:lnTo>
                  <a:pt x="22021" y="2920"/>
                </a:lnTo>
                <a:lnTo>
                  <a:pt x="14973" y="2920"/>
                </a:lnTo>
                <a:lnTo>
                  <a:pt x="7264" y="3682"/>
                </a:lnTo>
                <a:lnTo>
                  <a:pt x="0" y="9905"/>
                </a:lnTo>
                <a:lnTo>
                  <a:pt x="0" y="227075"/>
                </a:lnTo>
                <a:lnTo>
                  <a:pt x="8496" y="232537"/>
                </a:lnTo>
                <a:lnTo>
                  <a:pt x="17576" y="233425"/>
                </a:lnTo>
                <a:lnTo>
                  <a:pt x="26123" y="233425"/>
                </a:lnTo>
                <a:lnTo>
                  <a:pt x="35204" y="232537"/>
                </a:lnTo>
                <a:lnTo>
                  <a:pt x="42659" y="229107"/>
                </a:lnTo>
                <a:lnTo>
                  <a:pt x="43700" y="225932"/>
                </a:lnTo>
                <a:lnTo>
                  <a:pt x="43700" y="153162"/>
                </a:lnTo>
                <a:lnTo>
                  <a:pt x="47396" y="156717"/>
                </a:lnTo>
                <a:lnTo>
                  <a:pt x="50977" y="159765"/>
                </a:lnTo>
                <a:lnTo>
                  <a:pt x="54444" y="162432"/>
                </a:lnTo>
                <a:lnTo>
                  <a:pt x="57912" y="165100"/>
                </a:lnTo>
                <a:lnTo>
                  <a:pt x="61417" y="167386"/>
                </a:lnTo>
                <a:lnTo>
                  <a:pt x="61214" y="131063"/>
                </a:lnTo>
                <a:lnTo>
                  <a:pt x="55664" y="126745"/>
                </a:lnTo>
                <a:lnTo>
                  <a:pt x="49822" y="120776"/>
                </a:lnTo>
                <a:lnTo>
                  <a:pt x="43700" y="113029"/>
                </a:lnTo>
                <a:lnTo>
                  <a:pt x="43700" y="62102"/>
                </a:lnTo>
                <a:lnTo>
                  <a:pt x="47167" y="57530"/>
                </a:lnTo>
                <a:lnTo>
                  <a:pt x="50457" y="53593"/>
                </a:lnTo>
                <a:lnTo>
                  <a:pt x="53581" y="50418"/>
                </a:lnTo>
                <a:lnTo>
                  <a:pt x="56705" y="47370"/>
                </a:lnTo>
                <a:lnTo>
                  <a:pt x="59740" y="44830"/>
                </a:lnTo>
                <a:lnTo>
                  <a:pt x="62687" y="42799"/>
                </a:lnTo>
                <a:lnTo>
                  <a:pt x="65633" y="40893"/>
                </a:lnTo>
                <a:lnTo>
                  <a:pt x="68516" y="39496"/>
                </a:lnTo>
                <a:lnTo>
                  <a:pt x="71348" y="38607"/>
                </a:lnTo>
                <a:lnTo>
                  <a:pt x="74180" y="37718"/>
                </a:lnTo>
                <a:lnTo>
                  <a:pt x="77050" y="37337"/>
                </a:lnTo>
                <a:lnTo>
                  <a:pt x="85712" y="37337"/>
                </a:lnTo>
                <a:lnTo>
                  <a:pt x="90538" y="38735"/>
                </a:lnTo>
                <a:lnTo>
                  <a:pt x="94411" y="41528"/>
                </a:lnTo>
                <a:lnTo>
                  <a:pt x="98285" y="44323"/>
                </a:lnTo>
                <a:lnTo>
                  <a:pt x="101460" y="48132"/>
                </a:lnTo>
                <a:lnTo>
                  <a:pt x="103746" y="52958"/>
                </a:lnTo>
                <a:lnTo>
                  <a:pt x="106159" y="57657"/>
                </a:lnTo>
                <a:lnTo>
                  <a:pt x="107810" y="62991"/>
                </a:lnTo>
                <a:lnTo>
                  <a:pt x="108826" y="69087"/>
                </a:lnTo>
                <a:lnTo>
                  <a:pt x="109842" y="75183"/>
                </a:lnTo>
                <a:lnTo>
                  <a:pt x="110223" y="81533"/>
                </a:lnTo>
                <a:lnTo>
                  <a:pt x="110223" y="93979"/>
                </a:lnTo>
                <a:lnTo>
                  <a:pt x="109715" y="99949"/>
                </a:lnTo>
                <a:lnTo>
                  <a:pt x="108445" y="105790"/>
                </a:lnTo>
                <a:lnTo>
                  <a:pt x="107302" y="111632"/>
                </a:lnTo>
                <a:lnTo>
                  <a:pt x="105397" y="116966"/>
                </a:lnTo>
                <a:lnTo>
                  <a:pt x="102857" y="121665"/>
                </a:lnTo>
                <a:lnTo>
                  <a:pt x="100279" y="126364"/>
                </a:lnTo>
                <a:lnTo>
                  <a:pt x="97015" y="130175"/>
                </a:lnTo>
                <a:lnTo>
                  <a:pt x="93027" y="132968"/>
                </a:lnTo>
                <a:lnTo>
                  <a:pt x="89039" y="135889"/>
                </a:lnTo>
                <a:lnTo>
                  <a:pt x="84213" y="137287"/>
                </a:lnTo>
                <a:lnTo>
                  <a:pt x="72542" y="137287"/>
                </a:lnTo>
                <a:lnTo>
                  <a:pt x="68465" y="1709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30896" y="1469898"/>
            <a:ext cx="11328" cy="39877"/>
          </a:xfrm>
          <a:custGeom>
            <a:avLst/>
            <a:gdLst/>
            <a:ahLst/>
            <a:cxnLst/>
            <a:rect l="l" t="t" r="r" b="b"/>
            <a:pathLst>
              <a:path w="11328" h="39877">
                <a:moveTo>
                  <a:pt x="5549" y="4190"/>
                </a:moveTo>
                <a:lnTo>
                  <a:pt x="0" y="0"/>
                </a:lnTo>
                <a:lnTo>
                  <a:pt x="203" y="36322"/>
                </a:lnTo>
                <a:lnTo>
                  <a:pt x="3721" y="38100"/>
                </a:lnTo>
                <a:lnTo>
                  <a:pt x="7251" y="39877"/>
                </a:lnTo>
                <a:lnTo>
                  <a:pt x="11328" y="6223"/>
                </a:lnTo>
                <a:lnTo>
                  <a:pt x="5549" y="41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60170" y="1267967"/>
            <a:ext cx="43688" cy="242189"/>
          </a:xfrm>
          <a:custGeom>
            <a:avLst/>
            <a:gdLst/>
            <a:ahLst/>
            <a:cxnLst/>
            <a:rect l="l" t="t" r="r" b="b"/>
            <a:pathLst>
              <a:path w="43688" h="242189">
                <a:moveTo>
                  <a:pt x="1778" y="239395"/>
                </a:moveTo>
                <a:lnTo>
                  <a:pt x="4571" y="240665"/>
                </a:lnTo>
                <a:lnTo>
                  <a:pt x="8509" y="241681"/>
                </a:lnTo>
                <a:lnTo>
                  <a:pt x="11303" y="241935"/>
                </a:lnTo>
                <a:lnTo>
                  <a:pt x="14096" y="242189"/>
                </a:lnTo>
                <a:lnTo>
                  <a:pt x="29718" y="242189"/>
                </a:lnTo>
                <a:lnTo>
                  <a:pt x="32385" y="241935"/>
                </a:lnTo>
                <a:lnTo>
                  <a:pt x="35179" y="241681"/>
                </a:lnTo>
                <a:lnTo>
                  <a:pt x="39116" y="240665"/>
                </a:lnTo>
                <a:lnTo>
                  <a:pt x="42671" y="238506"/>
                </a:lnTo>
                <a:lnTo>
                  <a:pt x="43688" y="235458"/>
                </a:lnTo>
                <a:lnTo>
                  <a:pt x="43688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6" y="0"/>
                </a:lnTo>
                <a:lnTo>
                  <a:pt x="8509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8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47038" y="1341754"/>
            <a:ext cx="43687" cy="168402"/>
          </a:xfrm>
          <a:custGeom>
            <a:avLst/>
            <a:gdLst/>
            <a:ahLst/>
            <a:cxnLst/>
            <a:rect l="l" t="t" r="r" b="b"/>
            <a:pathLst>
              <a:path w="43687" h="168402">
                <a:moveTo>
                  <a:pt x="1778" y="165608"/>
                </a:moveTo>
                <a:lnTo>
                  <a:pt x="4571" y="166878"/>
                </a:lnTo>
                <a:lnTo>
                  <a:pt x="8509" y="167894"/>
                </a:lnTo>
                <a:lnTo>
                  <a:pt x="11303" y="168148"/>
                </a:lnTo>
                <a:lnTo>
                  <a:pt x="14096" y="168402"/>
                </a:lnTo>
                <a:lnTo>
                  <a:pt x="29718" y="168402"/>
                </a:lnTo>
                <a:lnTo>
                  <a:pt x="32384" y="168148"/>
                </a:lnTo>
                <a:lnTo>
                  <a:pt x="35178" y="167894"/>
                </a:lnTo>
                <a:lnTo>
                  <a:pt x="39115" y="166878"/>
                </a:lnTo>
                <a:lnTo>
                  <a:pt x="42671" y="164719"/>
                </a:lnTo>
                <a:lnTo>
                  <a:pt x="43687" y="161671"/>
                </a:lnTo>
                <a:lnTo>
                  <a:pt x="43687" y="6223"/>
                </a:lnTo>
                <a:lnTo>
                  <a:pt x="42037" y="3429"/>
                </a:lnTo>
                <a:lnTo>
                  <a:pt x="39115" y="2032"/>
                </a:lnTo>
                <a:lnTo>
                  <a:pt x="35178" y="889"/>
                </a:lnTo>
                <a:lnTo>
                  <a:pt x="32384" y="635"/>
                </a:lnTo>
                <a:lnTo>
                  <a:pt x="29718" y="254"/>
                </a:lnTo>
                <a:lnTo>
                  <a:pt x="26162" y="0"/>
                </a:lnTo>
                <a:lnTo>
                  <a:pt x="17525" y="0"/>
                </a:lnTo>
                <a:lnTo>
                  <a:pt x="14096" y="254"/>
                </a:lnTo>
                <a:lnTo>
                  <a:pt x="11303" y="635"/>
                </a:lnTo>
                <a:lnTo>
                  <a:pt x="8509" y="889"/>
                </a:lnTo>
                <a:lnTo>
                  <a:pt x="4571" y="2032"/>
                </a:lnTo>
                <a:lnTo>
                  <a:pt x="1015" y="4318"/>
                </a:lnTo>
                <a:lnTo>
                  <a:pt x="0" y="7366"/>
                </a:lnTo>
                <a:lnTo>
                  <a:pt x="0" y="162814"/>
                </a:lnTo>
                <a:lnTo>
                  <a:pt x="1778" y="165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43736" y="1273810"/>
            <a:ext cx="50291" cy="45847"/>
          </a:xfrm>
          <a:custGeom>
            <a:avLst/>
            <a:gdLst/>
            <a:ahLst/>
            <a:cxnLst/>
            <a:rect l="l" t="t" r="r" b="b"/>
            <a:pathLst>
              <a:path w="50291" h="45847">
                <a:moveTo>
                  <a:pt x="50291" y="22605"/>
                </a:moveTo>
                <a:lnTo>
                  <a:pt x="50291" y="14097"/>
                </a:lnTo>
                <a:lnTo>
                  <a:pt x="48513" y="8254"/>
                </a:lnTo>
                <a:lnTo>
                  <a:pt x="45084" y="4952"/>
                </a:lnTo>
                <a:lnTo>
                  <a:pt x="41655" y="1650"/>
                </a:lnTo>
                <a:lnTo>
                  <a:pt x="35051" y="0"/>
                </a:lnTo>
                <a:lnTo>
                  <a:pt x="15493" y="0"/>
                </a:lnTo>
                <a:lnTo>
                  <a:pt x="8889" y="1777"/>
                </a:lnTo>
                <a:lnTo>
                  <a:pt x="5333" y="5206"/>
                </a:lnTo>
                <a:lnTo>
                  <a:pt x="1777" y="8509"/>
                </a:lnTo>
                <a:lnTo>
                  <a:pt x="0" y="14604"/>
                </a:lnTo>
                <a:lnTo>
                  <a:pt x="0" y="31876"/>
                </a:lnTo>
                <a:lnTo>
                  <a:pt x="1777" y="37718"/>
                </a:lnTo>
                <a:lnTo>
                  <a:pt x="5079" y="40893"/>
                </a:lnTo>
                <a:lnTo>
                  <a:pt x="8508" y="44195"/>
                </a:lnTo>
                <a:lnTo>
                  <a:pt x="15112" y="45847"/>
                </a:lnTo>
                <a:lnTo>
                  <a:pt x="34670" y="45847"/>
                </a:lnTo>
                <a:lnTo>
                  <a:pt x="41401" y="44068"/>
                </a:lnTo>
                <a:lnTo>
                  <a:pt x="44957" y="40766"/>
                </a:lnTo>
                <a:lnTo>
                  <a:pt x="48513" y="37464"/>
                </a:lnTo>
                <a:lnTo>
                  <a:pt x="50291" y="31368"/>
                </a:lnTo>
                <a:lnTo>
                  <a:pt x="50291" y="2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24508" y="1339088"/>
            <a:ext cx="126491" cy="173989"/>
          </a:xfrm>
          <a:custGeom>
            <a:avLst/>
            <a:gdLst/>
            <a:ahLst/>
            <a:cxnLst/>
            <a:rect l="l" t="t" r="r" b="b"/>
            <a:pathLst>
              <a:path w="126491" h="173989">
                <a:moveTo>
                  <a:pt x="44842" y="85058"/>
                </a:moveTo>
                <a:lnTo>
                  <a:pt x="45961" y="70317"/>
                </a:lnTo>
                <a:lnTo>
                  <a:pt x="48946" y="58093"/>
                </a:lnTo>
                <a:lnTo>
                  <a:pt x="53847" y="48387"/>
                </a:lnTo>
                <a:lnTo>
                  <a:pt x="56208" y="45312"/>
                </a:lnTo>
                <a:lnTo>
                  <a:pt x="66450" y="37797"/>
                </a:lnTo>
                <a:lnTo>
                  <a:pt x="79755" y="35306"/>
                </a:lnTo>
                <a:lnTo>
                  <a:pt x="85597" y="35306"/>
                </a:lnTo>
                <a:lnTo>
                  <a:pt x="90550" y="36067"/>
                </a:lnTo>
                <a:lnTo>
                  <a:pt x="94741" y="37719"/>
                </a:lnTo>
                <a:lnTo>
                  <a:pt x="98932" y="39370"/>
                </a:lnTo>
                <a:lnTo>
                  <a:pt x="102489" y="41148"/>
                </a:lnTo>
                <a:lnTo>
                  <a:pt x="105409" y="43179"/>
                </a:lnTo>
                <a:lnTo>
                  <a:pt x="108458" y="45085"/>
                </a:lnTo>
                <a:lnTo>
                  <a:pt x="111124" y="46862"/>
                </a:lnTo>
                <a:lnTo>
                  <a:pt x="115442" y="50164"/>
                </a:lnTo>
                <a:lnTo>
                  <a:pt x="119506" y="50926"/>
                </a:lnTo>
                <a:lnTo>
                  <a:pt x="122809" y="49529"/>
                </a:lnTo>
                <a:lnTo>
                  <a:pt x="124078" y="46862"/>
                </a:lnTo>
                <a:lnTo>
                  <a:pt x="125222" y="44069"/>
                </a:lnTo>
                <a:lnTo>
                  <a:pt x="125729" y="39370"/>
                </a:lnTo>
                <a:lnTo>
                  <a:pt x="125729" y="27432"/>
                </a:lnTo>
                <a:lnTo>
                  <a:pt x="125348" y="23367"/>
                </a:lnTo>
                <a:lnTo>
                  <a:pt x="124840" y="20192"/>
                </a:lnTo>
                <a:lnTo>
                  <a:pt x="123571" y="16890"/>
                </a:lnTo>
                <a:lnTo>
                  <a:pt x="120903" y="13588"/>
                </a:lnTo>
                <a:lnTo>
                  <a:pt x="117474" y="10922"/>
                </a:lnTo>
                <a:lnTo>
                  <a:pt x="114427" y="9144"/>
                </a:lnTo>
                <a:lnTo>
                  <a:pt x="111378" y="7365"/>
                </a:lnTo>
                <a:lnTo>
                  <a:pt x="104012" y="4445"/>
                </a:lnTo>
                <a:lnTo>
                  <a:pt x="96011" y="2032"/>
                </a:lnTo>
                <a:lnTo>
                  <a:pt x="87122" y="381"/>
                </a:lnTo>
                <a:lnTo>
                  <a:pt x="82550" y="0"/>
                </a:lnTo>
                <a:lnTo>
                  <a:pt x="77850" y="0"/>
                </a:lnTo>
                <a:lnTo>
                  <a:pt x="71327" y="203"/>
                </a:lnTo>
                <a:lnTo>
                  <a:pt x="58563" y="1905"/>
                </a:lnTo>
                <a:lnTo>
                  <a:pt x="46735" y="5334"/>
                </a:lnTo>
                <a:lnTo>
                  <a:pt x="31666" y="13326"/>
                </a:lnTo>
                <a:lnTo>
                  <a:pt x="22097" y="21844"/>
                </a:lnTo>
                <a:lnTo>
                  <a:pt x="17833" y="26841"/>
                </a:lnTo>
                <a:lnTo>
                  <a:pt x="11144" y="37394"/>
                </a:lnTo>
                <a:lnTo>
                  <a:pt x="5841" y="49784"/>
                </a:lnTo>
                <a:lnTo>
                  <a:pt x="2328" y="63313"/>
                </a:lnTo>
                <a:lnTo>
                  <a:pt x="590" y="75991"/>
                </a:lnTo>
                <a:lnTo>
                  <a:pt x="0" y="89915"/>
                </a:lnTo>
                <a:lnTo>
                  <a:pt x="426" y="101393"/>
                </a:lnTo>
                <a:lnTo>
                  <a:pt x="2041" y="114052"/>
                </a:lnTo>
                <a:lnTo>
                  <a:pt x="4825" y="125602"/>
                </a:lnTo>
                <a:lnTo>
                  <a:pt x="11850" y="142094"/>
                </a:lnTo>
                <a:lnTo>
                  <a:pt x="18922" y="152146"/>
                </a:lnTo>
                <a:lnTo>
                  <a:pt x="30593" y="162410"/>
                </a:lnTo>
                <a:lnTo>
                  <a:pt x="42036" y="168528"/>
                </a:lnTo>
                <a:lnTo>
                  <a:pt x="48093" y="170612"/>
                </a:lnTo>
                <a:lnTo>
                  <a:pt x="60312" y="173153"/>
                </a:lnTo>
                <a:lnTo>
                  <a:pt x="73786" y="173989"/>
                </a:lnTo>
                <a:lnTo>
                  <a:pt x="79120" y="173989"/>
                </a:lnTo>
                <a:lnTo>
                  <a:pt x="84200" y="173609"/>
                </a:lnTo>
                <a:lnTo>
                  <a:pt x="89280" y="172592"/>
                </a:lnTo>
                <a:lnTo>
                  <a:pt x="94233" y="171703"/>
                </a:lnTo>
                <a:lnTo>
                  <a:pt x="98932" y="170561"/>
                </a:lnTo>
                <a:lnTo>
                  <a:pt x="103250" y="169037"/>
                </a:lnTo>
                <a:lnTo>
                  <a:pt x="107441" y="167512"/>
                </a:lnTo>
                <a:lnTo>
                  <a:pt x="111252" y="165735"/>
                </a:lnTo>
                <a:lnTo>
                  <a:pt x="114680" y="163829"/>
                </a:lnTo>
                <a:lnTo>
                  <a:pt x="117983" y="161925"/>
                </a:lnTo>
                <a:lnTo>
                  <a:pt x="120396" y="160400"/>
                </a:lnTo>
                <a:lnTo>
                  <a:pt x="124078" y="156590"/>
                </a:lnTo>
                <a:lnTo>
                  <a:pt x="125222" y="153797"/>
                </a:lnTo>
                <a:lnTo>
                  <a:pt x="125729" y="151002"/>
                </a:lnTo>
                <a:lnTo>
                  <a:pt x="126237" y="147192"/>
                </a:lnTo>
                <a:lnTo>
                  <a:pt x="126491" y="142748"/>
                </a:lnTo>
                <a:lnTo>
                  <a:pt x="126365" y="132714"/>
                </a:lnTo>
                <a:lnTo>
                  <a:pt x="125856" y="127888"/>
                </a:lnTo>
                <a:lnTo>
                  <a:pt x="125094" y="124333"/>
                </a:lnTo>
                <a:lnTo>
                  <a:pt x="124205" y="121665"/>
                </a:lnTo>
                <a:lnTo>
                  <a:pt x="120903" y="120269"/>
                </a:lnTo>
                <a:lnTo>
                  <a:pt x="117602" y="121158"/>
                </a:lnTo>
                <a:lnTo>
                  <a:pt x="113156" y="124713"/>
                </a:lnTo>
                <a:lnTo>
                  <a:pt x="110490" y="126746"/>
                </a:lnTo>
                <a:lnTo>
                  <a:pt x="107187" y="128904"/>
                </a:lnTo>
                <a:lnTo>
                  <a:pt x="104012" y="131190"/>
                </a:lnTo>
                <a:lnTo>
                  <a:pt x="100203" y="133096"/>
                </a:lnTo>
                <a:lnTo>
                  <a:pt x="95884" y="134874"/>
                </a:lnTo>
                <a:lnTo>
                  <a:pt x="91566" y="136778"/>
                </a:lnTo>
                <a:lnTo>
                  <a:pt x="86359" y="137667"/>
                </a:lnTo>
                <a:lnTo>
                  <a:pt x="74422" y="137667"/>
                </a:lnTo>
                <a:lnTo>
                  <a:pt x="69214" y="136525"/>
                </a:lnTo>
                <a:lnTo>
                  <a:pt x="64769" y="134365"/>
                </a:lnTo>
                <a:lnTo>
                  <a:pt x="60325" y="132207"/>
                </a:lnTo>
                <a:lnTo>
                  <a:pt x="56641" y="129032"/>
                </a:lnTo>
                <a:lnTo>
                  <a:pt x="53720" y="124840"/>
                </a:lnTo>
                <a:lnTo>
                  <a:pt x="50800" y="120523"/>
                </a:lnTo>
                <a:lnTo>
                  <a:pt x="48513" y="115188"/>
                </a:lnTo>
                <a:lnTo>
                  <a:pt x="46989" y="108838"/>
                </a:lnTo>
                <a:lnTo>
                  <a:pt x="45592" y="102488"/>
                </a:lnTo>
                <a:lnTo>
                  <a:pt x="44830" y="95123"/>
                </a:lnTo>
                <a:lnTo>
                  <a:pt x="44842" y="850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72208" y="1338834"/>
            <a:ext cx="105283" cy="174498"/>
          </a:xfrm>
          <a:custGeom>
            <a:avLst/>
            <a:gdLst/>
            <a:ahLst/>
            <a:cxnLst/>
            <a:rect l="l" t="t" r="r" b="b"/>
            <a:pathLst>
              <a:path w="105283" h="174498">
                <a:moveTo>
                  <a:pt x="8509" y="27686"/>
                </a:moveTo>
                <a:lnTo>
                  <a:pt x="8636" y="36321"/>
                </a:lnTo>
                <a:lnTo>
                  <a:pt x="9398" y="40766"/>
                </a:lnTo>
                <a:lnTo>
                  <a:pt x="10541" y="44068"/>
                </a:lnTo>
                <a:lnTo>
                  <a:pt x="12954" y="47498"/>
                </a:lnTo>
                <a:lnTo>
                  <a:pt x="16256" y="48767"/>
                </a:lnTo>
                <a:lnTo>
                  <a:pt x="20574" y="47878"/>
                </a:lnTo>
                <a:lnTo>
                  <a:pt x="23495" y="46354"/>
                </a:lnTo>
                <a:lnTo>
                  <a:pt x="26416" y="44703"/>
                </a:lnTo>
                <a:lnTo>
                  <a:pt x="30099" y="42925"/>
                </a:lnTo>
                <a:lnTo>
                  <a:pt x="34543" y="40893"/>
                </a:lnTo>
                <a:lnTo>
                  <a:pt x="38862" y="38988"/>
                </a:lnTo>
                <a:lnTo>
                  <a:pt x="43942" y="37211"/>
                </a:lnTo>
                <a:lnTo>
                  <a:pt x="49657" y="35560"/>
                </a:lnTo>
                <a:lnTo>
                  <a:pt x="55372" y="33908"/>
                </a:lnTo>
                <a:lnTo>
                  <a:pt x="61849" y="33146"/>
                </a:lnTo>
                <a:lnTo>
                  <a:pt x="74676" y="33146"/>
                </a:lnTo>
                <a:lnTo>
                  <a:pt x="79375" y="33781"/>
                </a:lnTo>
                <a:lnTo>
                  <a:pt x="83185" y="34925"/>
                </a:lnTo>
                <a:lnTo>
                  <a:pt x="86868" y="36067"/>
                </a:lnTo>
                <a:lnTo>
                  <a:pt x="89916" y="37845"/>
                </a:lnTo>
                <a:lnTo>
                  <a:pt x="94361" y="42671"/>
                </a:lnTo>
                <a:lnTo>
                  <a:pt x="96012" y="45719"/>
                </a:lnTo>
                <a:lnTo>
                  <a:pt x="97028" y="49402"/>
                </a:lnTo>
                <a:lnTo>
                  <a:pt x="98043" y="52958"/>
                </a:lnTo>
                <a:lnTo>
                  <a:pt x="98552" y="57276"/>
                </a:lnTo>
                <a:lnTo>
                  <a:pt x="98552" y="71500"/>
                </a:lnTo>
                <a:lnTo>
                  <a:pt x="83439" y="71500"/>
                </a:lnTo>
                <a:lnTo>
                  <a:pt x="71336" y="71781"/>
                </a:lnTo>
                <a:lnTo>
                  <a:pt x="58609" y="72795"/>
                </a:lnTo>
                <a:lnTo>
                  <a:pt x="47117" y="74549"/>
                </a:lnTo>
                <a:lnTo>
                  <a:pt x="44492" y="75123"/>
                </a:lnTo>
                <a:lnTo>
                  <a:pt x="31714" y="78981"/>
                </a:lnTo>
                <a:lnTo>
                  <a:pt x="21082" y="84200"/>
                </a:lnTo>
                <a:lnTo>
                  <a:pt x="14097" y="88518"/>
                </a:lnTo>
                <a:lnTo>
                  <a:pt x="8763" y="93979"/>
                </a:lnTo>
                <a:lnTo>
                  <a:pt x="5334" y="100711"/>
                </a:lnTo>
                <a:lnTo>
                  <a:pt x="1778" y="107314"/>
                </a:lnTo>
                <a:lnTo>
                  <a:pt x="0" y="115188"/>
                </a:lnTo>
                <a:lnTo>
                  <a:pt x="0" y="132461"/>
                </a:lnTo>
                <a:lnTo>
                  <a:pt x="1397" y="139826"/>
                </a:lnTo>
                <a:lnTo>
                  <a:pt x="4191" y="146050"/>
                </a:lnTo>
                <a:lnTo>
                  <a:pt x="6985" y="152273"/>
                </a:lnTo>
                <a:lnTo>
                  <a:pt x="10795" y="157479"/>
                </a:lnTo>
                <a:lnTo>
                  <a:pt x="15875" y="161670"/>
                </a:lnTo>
                <a:lnTo>
                  <a:pt x="20955" y="165988"/>
                </a:lnTo>
                <a:lnTo>
                  <a:pt x="26797" y="169163"/>
                </a:lnTo>
                <a:lnTo>
                  <a:pt x="33782" y="171195"/>
                </a:lnTo>
                <a:lnTo>
                  <a:pt x="40640" y="173354"/>
                </a:lnTo>
                <a:lnTo>
                  <a:pt x="48133" y="174498"/>
                </a:lnTo>
                <a:lnTo>
                  <a:pt x="56388" y="174498"/>
                </a:lnTo>
                <a:lnTo>
                  <a:pt x="48768" y="138049"/>
                </a:lnTo>
                <a:lnTo>
                  <a:pt x="44704" y="134365"/>
                </a:lnTo>
                <a:lnTo>
                  <a:pt x="42672" y="129286"/>
                </a:lnTo>
                <a:lnTo>
                  <a:pt x="42672" y="118999"/>
                </a:lnTo>
                <a:lnTo>
                  <a:pt x="43434" y="115569"/>
                </a:lnTo>
                <a:lnTo>
                  <a:pt x="44831" y="112649"/>
                </a:lnTo>
                <a:lnTo>
                  <a:pt x="46228" y="109727"/>
                </a:lnTo>
                <a:lnTo>
                  <a:pt x="48514" y="107187"/>
                </a:lnTo>
                <a:lnTo>
                  <a:pt x="51689" y="105155"/>
                </a:lnTo>
                <a:lnTo>
                  <a:pt x="54737" y="102996"/>
                </a:lnTo>
                <a:lnTo>
                  <a:pt x="58801" y="101473"/>
                </a:lnTo>
                <a:lnTo>
                  <a:pt x="63754" y="100456"/>
                </a:lnTo>
                <a:lnTo>
                  <a:pt x="68834" y="99313"/>
                </a:lnTo>
                <a:lnTo>
                  <a:pt x="74803" y="98805"/>
                </a:lnTo>
                <a:lnTo>
                  <a:pt x="98552" y="98805"/>
                </a:lnTo>
                <a:lnTo>
                  <a:pt x="98552" y="125221"/>
                </a:lnTo>
                <a:lnTo>
                  <a:pt x="93218" y="131190"/>
                </a:lnTo>
                <a:lnTo>
                  <a:pt x="95748" y="161424"/>
                </a:lnTo>
                <a:lnTo>
                  <a:pt x="105283" y="152780"/>
                </a:lnTo>
                <a:lnTo>
                  <a:pt x="104140" y="3555"/>
                </a:lnTo>
                <a:lnTo>
                  <a:pt x="99055" y="2370"/>
                </a:lnTo>
                <a:lnTo>
                  <a:pt x="86879" y="609"/>
                </a:lnTo>
                <a:lnTo>
                  <a:pt x="73025" y="0"/>
                </a:lnTo>
                <a:lnTo>
                  <a:pt x="66167" y="0"/>
                </a:lnTo>
                <a:lnTo>
                  <a:pt x="59563" y="635"/>
                </a:lnTo>
                <a:lnTo>
                  <a:pt x="53086" y="1650"/>
                </a:lnTo>
                <a:lnTo>
                  <a:pt x="46736" y="2793"/>
                </a:lnTo>
                <a:lnTo>
                  <a:pt x="40767" y="4190"/>
                </a:lnTo>
                <a:lnTo>
                  <a:pt x="35433" y="5968"/>
                </a:lnTo>
                <a:lnTo>
                  <a:pt x="29972" y="7619"/>
                </a:lnTo>
                <a:lnTo>
                  <a:pt x="25146" y="9525"/>
                </a:lnTo>
                <a:lnTo>
                  <a:pt x="21209" y="11556"/>
                </a:lnTo>
                <a:lnTo>
                  <a:pt x="17145" y="13588"/>
                </a:lnTo>
                <a:lnTo>
                  <a:pt x="14224" y="15366"/>
                </a:lnTo>
                <a:lnTo>
                  <a:pt x="12700" y="17144"/>
                </a:lnTo>
                <a:lnTo>
                  <a:pt x="9906" y="20700"/>
                </a:lnTo>
                <a:lnTo>
                  <a:pt x="8763" y="24764"/>
                </a:lnTo>
                <a:lnTo>
                  <a:pt x="8509" y="276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20977" y="1470025"/>
            <a:ext cx="46980" cy="43307"/>
          </a:xfrm>
          <a:custGeom>
            <a:avLst/>
            <a:gdLst/>
            <a:ahLst/>
            <a:cxnLst/>
            <a:rect l="l" t="t" r="r" b="b"/>
            <a:pathLst>
              <a:path w="46980" h="43307">
                <a:moveTo>
                  <a:pt x="39116" y="4572"/>
                </a:moveTo>
                <a:lnTo>
                  <a:pt x="34036" y="7747"/>
                </a:lnTo>
                <a:lnTo>
                  <a:pt x="28829" y="10795"/>
                </a:lnTo>
                <a:lnTo>
                  <a:pt x="23241" y="12446"/>
                </a:lnTo>
                <a:lnTo>
                  <a:pt x="9779" y="12446"/>
                </a:lnTo>
                <a:lnTo>
                  <a:pt x="4191" y="10540"/>
                </a:lnTo>
                <a:lnTo>
                  <a:pt x="0" y="6858"/>
                </a:lnTo>
                <a:lnTo>
                  <a:pt x="7620" y="43307"/>
                </a:lnTo>
                <a:lnTo>
                  <a:pt x="10018" y="43269"/>
                </a:lnTo>
                <a:lnTo>
                  <a:pt x="22907" y="41636"/>
                </a:lnTo>
                <a:lnTo>
                  <a:pt x="34671" y="37591"/>
                </a:lnTo>
                <a:lnTo>
                  <a:pt x="36194" y="36866"/>
                </a:lnTo>
                <a:lnTo>
                  <a:pt x="46980" y="30233"/>
                </a:lnTo>
                <a:lnTo>
                  <a:pt x="44450" y="0"/>
                </a:lnTo>
                <a:lnTo>
                  <a:pt x="39116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47595" y="1339088"/>
            <a:ext cx="126492" cy="173989"/>
          </a:xfrm>
          <a:custGeom>
            <a:avLst/>
            <a:gdLst/>
            <a:ahLst/>
            <a:cxnLst/>
            <a:rect l="l" t="t" r="r" b="b"/>
            <a:pathLst>
              <a:path w="126492" h="173989">
                <a:moveTo>
                  <a:pt x="44842" y="85058"/>
                </a:moveTo>
                <a:lnTo>
                  <a:pt x="45961" y="70317"/>
                </a:lnTo>
                <a:lnTo>
                  <a:pt x="48946" y="58093"/>
                </a:lnTo>
                <a:lnTo>
                  <a:pt x="53848" y="48387"/>
                </a:lnTo>
                <a:lnTo>
                  <a:pt x="56208" y="45312"/>
                </a:lnTo>
                <a:lnTo>
                  <a:pt x="66450" y="37797"/>
                </a:lnTo>
                <a:lnTo>
                  <a:pt x="79756" y="35306"/>
                </a:lnTo>
                <a:lnTo>
                  <a:pt x="85598" y="35306"/>
                </a:lnTo>
                <a:lnTo>
                  <a:pt x="90551" y="36067"/>
                </a:lnTo>
                <a:lnTo>
                  <a:pt x="94742" y="37719"/>
                </a:lnTo>
                <a:lnTo>
                  <a:pt x="98933" y="39370"/>
                </a:lnTo>
                <a:lnTo>
                  <a:pt x="102489" y="41148"/>
                </a:lnTo>
                <a:lnTo>
                  <a:pt x="105410" y="43179"/>
                </a:lnTo>
                <a:lnTo>
                  <a:pt x="108458" y="45085"/>
                </a:lnTo>
                <a:lnTo>
                  <a:pt x="111125" y="46862"/>
                </a:lnTo>
                <a:lnTo>
                  <a:pt x="115443" y="50164"/>
                </a:lnTo>
                <a:lnTo>
                  <a:pt x="119506" y="50926"/>
                </a:lnTo>
                <a:lnTo>
                  <a:pt x="122809" y="49529"/>
                </a:lnTo>
                <a:lnTo>
                  <a:pt x="124079" y="46862"/>
                </a:lnTo>
                <a:lnTo>
                  <a:pt x="125222" y="44069"/>
                </a:lnTo>
                <a:lnTo>
                  <a:pt x="125730" y="39370"/>
                </a:lnTo>
                <a:lnTo>
                  <a:pt x="125730" y="27432"/>
                </a:lnTo>
                <a:lnTo>
                  <a:pt x="125349" y="23367"/>
                </a:lnTo>
                <a:lnTo>
                  <a:pt x="124841" y="20192"/>
                </a:lnTo>
                <a:lnTo>
                  <a:pt x="123571" y="16890"/>
                </a:lnTo>
                <a:lnTo>
                  <a:pt x="120904" y="13588"/>
                </a:lnTo>
                <a:lnTo>
                  <a:pt x="117475" y="10922"/>
                </a:lnTo>
                <a:lnTo>
                  <a:pt x="114427" y="9144"/>
                </a:lnTo>
                <a:lnTo>
                  <a:pt x="111379" y="7365"/>
                </a:lnTo>
                <a:lnTo>
                  <a:pt x="104012" y="4445"/>
                </a:lnTo>
                <a:lnTo>
                  <a:pt x="96012" y="2032"/>
                </a:lnTo>
                <a:lnTo>
                  <a:pt x="87122" y="381"/>
                </a:lnTo>
                <a:lnTo>
                  <a:pt x="82550" y="0"/>
                </a:lnTo>
                <a:lnTo>
                  <a:pt x="77851" y="0"/>
                </a:lnTo>
                <a:lnTo>
                  <a:pt x="71327" y="203"/>
                </a:lnTo>
                <a:lnTo>
                  <a:pt x="58563" y="1905"/>
                </a:lnTo>
                <a:lnTo>
                  <a:pt x="46736" y="5334"/>
                </a:lnTo>
                <a:lnTo>
                  <a:pt x="31666" y="13326"/>
                </a:lnTo>
                <a:lnTo>
                  <a:pt x="22098" y="21844"/>
                </a:lnTo>
                <a:lnTo>
                  <a:pt x="17833" y="26841"/>
                </a:lnTo>
                <a:lnTo>
                  <a:pt x="11144" y="37394"/>
                </a:lnTo>
                <a:lnTo>
                  <a:pt x="5842" y="49784"/>
                </a:lnTo>
                <a:lnTo>
                  <a:pt x="2328" y="63313"/>
                </a:lnTo>
                <a:lnTo>
                  <a:pt x="590" y="75991"/>
                </a:lnTo>
                <a:lnTo>
                  <a:pt x="0" y="89915"/>
                </a:lnTo>
                <a:lnTo>
                  <a:pt x="426" y="101393"/>
                </a:lnTo>
                <a:lnTo>
                  <a:pt x="2041" y="114052"/>
                </a:lnTo>
                <a:lnTo>
                  <a:pt x="4826" y="125602"/>
                </a:lnTo>
                <a:lnTo>
                  <a:pt x="11850" y="142094"/>
                </a:lnTo>
                <a:lnTo>
                  <a:pt x="18923" y="152146"/>
                </a:lnTo>
                <a:lnTo>
                  <a:pt x="30593" y="162410"/>
                </a:lnTo>
                <a:lnTo>
                  <a:pt x="42037" y="168528"/>
                </a:lnTo>
                <a:lnTo>
                  <a:pt x="48093" y="170612"/>
                </a:lnTo>
                <a:lnTo>
                  <a:pt x="60312" y="173153"/>
                </a:lnTo>
                <a:lnTo>
                  <a:pt x="73787" y="173989"/>
                </a:lnTo>
                <a:lnTo>
                  <a:pt x="79121" y="173989"/>
                </a:lnTo>
                <a:lnTo>
                  <a:pt x="84201" y="173609"/>
                </a:lnTo>
                <a:lnTo>
                  <a:pt x="89281" y="172592"/>
                </a:lnTo>
                <a:lnTo>
                  <a:pt x="94234" y="171703"/>
                </a:lnTo>
                <a:lnTo>
                  <a:pt x="98933" y="170561"/>
                </a:lnTo>
                <a:lnTo>
                  <a:pt x="103251" y="169037"/>
                </a:lnTo>
                <a:lnTo>
                  <a:pt x="107442" y="167512"/>
                </a:lnTo>
                <a:lnTo>
                  <a:pt x="111252" y="165735"/>
                </a:lnTo>
                <a:lnTo>
                  <a:pt x="114681" y="163829"/>
                </a:lnTo>
                <a:lnTo>
                  <a:pt x="117983" y="161925"/>
                </a:lnTo>
                <a:lnTo>
                  <a:pt x="120396" y="160400"/>
                </a:lnTo>
                <a:lnTo>
                  <a:pt x="124079" y="156590"/>
                </a:lnTo>
                <a:lnTo>
                  <a:pt x="125222" y="153797"/>
                </a:lnTo>
                <a:lnTo>
                  <a:pt x="125730" y="151002"/>
                </a:lnTo>
                <a:lnTo>
                  <a:pt x="126237" y="147192"/>
                </a:lnTo>
                <a:lnTo>
                  <a:pt x="126492" y="142748"/>
                </a:lnTo>
                <a:lnTo>
                  <a:pt x="126365" y="132714"/>
                </a:lnTo>
                <a:lnTo>
                  <a:pt x="125856" y="127888"/>
                </a:lnTo>
                <a:lnTo>
                  <a:pt x="125095" y="124333"/>
                </a:lnTo>
                <a:lnTo>
                  <a:pt x="124206" y="121665"/>
                </a:lnTo>
                <a:lnTo>
                  <a:pt x="120904" y="120269"/>
                </a:lnTo>
                <a:lnTo>
                  <a:pt x="117602" y="121158"/>
                </a:lnTo>
                <a:lnTo>
                  <a:pt x="113156" y="124713"/>
                </a:lnTo>
                <a:lnTo>
                  <a:pt x="110490" y="126746"/>
                </a:lnTo>
                <a:lnTo>
                  <a:pt x="107187" y="128904"/>
                </a:lnTo>
                <a:lnTo>
                  <a:pt x="104012" y="131190"/>
                </a:lnTo>
                <a:lnTo>
                  <a:pt x="100203" y="133096"/>
                </a:lnTo>
                <a:lnTo>
                  <a:pt x="95885" y="134874"/>
                </a:lnTo>
                <a:lnTo>
                  <a:pt x="91567" y="136778"/>
                </a:lnTo>
                <a:lnTo>
                  <a:pt x="86360" y="137667"/>
                </a:lnTo>
                <a:lnTo>
                  <a:pt x="74422" y="137667"/>
                </a:lnTo>
                <a:lnTo>
                  <a:pt x="69215" y="136525"/>
                </a:lnTo>
                <a:lnTo>
                  <a:pt x="64770" y="134365"/>
                </a:lnTo>
                <a:lnTo>
                  <a:pt x="60325" y="132207"/>
                </a:lnTo>
                <a:lnTo>
                  <a:pt x="56642" y="129032"/>
                </a:lnTo>
                <a:lnTo>
                  <a:pt x="53721" y="124840"/>
                </a:lnTo>
                <a:lnTo>
                  <a:pt x="50800" y="120523"/>
                </a:lnTo>
                <a:lnTo>
                  <a:pt x="48514" y="115188"/>
                </a:lnTo>
                <a:lnTo>
                  <a:pt x="46990" y="108838"/>
                </a:lnTo>
                <a:lnTo>
                  <a:pt x="45593" y="102488"/>
                </a:lnTo>
                <a:lnTo>
                  <a:pt x="44831" y="95123"/>
                </a:lnTo>
                <a:lnTo>
                  <a:pt x="44842" y="850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06345" y="1341754"/>
            <a:ext cx="43687" cy="168402"/>
          </a:xfrm>
          <a:custGeom>
            <a:avLst/>
            <a:gdLst/>
            <a:ahLst/>
            <a:cxnLst/>
            <a:rect l="l" t="t" r="r" b="b"/>
            <a:pathLst>
              <a:path w="43687" h="168402">
                <a:moveTo>
                  <a:pt x="1778" y="165608"/>
                </a:moveTo>
                <a:lnTo>
                  <a:pt x="4572" y="166878"/>
                </a:lnTo>
                <a:lnTo>
                  <a:pt x="8509" y="167894"/>
                </a:lnTo>
                <a:lnTo>
                  <a:pt x="11303" y="168148"/>
                </a:lnTo>
                <a:lnTo>
                  <a:pt x="14097" y="168402"/>
                </a:lnTo>
                <a:lnTo>
                  <a:pt x="29718" y="168402"/>
                </a:lnTo>
                <a:lnTo>
                  <a:pt x="32385" y="168148"/>
                </a:lnTo>
                <a:lnTo>
                  <a:pt x="35179" y="167894"/>
                </a:lnTo>
                <a:lnTo>
                  <a:pt x="39116" y="166878"/>
                </a:lnTo>
                <a:lnTo>
                  <a:pt x="42672" y="164719"/>
                </a:lnTo>
                <a:lnTo>
                  <a:pt x="43687" y="161671"/>
                </a:lnTo>
                <a:lnTo>
                  <a:pt x="43687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635"/>
                </a:lnTo>
                <a:lnTo>
                  <a:pt x="29718" y="254"/>
                </a:lnTo>
                <a:lnTo>
                  <a:pt x="26162" y="0"/>
                </a:lnTo>
                <a:lnTo>
                  <a:pt x="17526" y="0"/>
                </a:lnTo>
                <a:lnTo>
                  <a:pt x="14097" y="254"/>
                </a:lnTo>
                <a:lnTo>
                  <a:pt x="11303" y="635"/>
                </a:lnTo>
                <a:lnTo>
                  <a:pt x="8509" y="889"/>
                </a:lnTo>
                <a:lnTo>
                  <a:pt x="4572" y="2032"/>
                </a:lnTo>
                <a:lnTo>
                  <a:pt x="1016" y="4318"/>
                </a:lnTo>
                <a:lnTo>
                  <a:pt x="0" y="7366"/>
                </a:lnTo>
                <a:lnTo>
                  <a:pt x="0" y="162814"/>
                </a:lnTo>
                <a:lnTo>
                  <a:pt x="1778" y="165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03044" y="1273810"/>
            <a:ext cx="50292" cy="45847"/>
          </a:xfrm>
          <a:custGeom>
            <a:avLst/>
            <a:gdLst/>
            <a:ahLst/>
            <a:cxnLst/>
            <a:rect l="l" t="t" r="r" b="b"/>
            <a:pathLst>
              <a:path w="50292" h="45847">
                <a:moveTo>
                  <a:pt x="50292" y="22605"/>
                </a:moveTo>
                <a:lnTo>
                  <a:pt x="50292" y="14097"/>
                </a:lnTo>
                <a:lnTo>
                  <a:pt x="48513" y="8254"/>
                </a:lnTo>
                <a:lnTo>
                  <a:pt x="45085" y="4952"/>
                </a:lnTo>
                <a:lnTo>
                  <a:pt x="41656" y="1650"/>
                </a:lnTo>
                <a:lnTo>
                  <a:pt x="35051" y="0"/>
                </a:lnTo>
                <a:lnTo>
                  <a:pt x="15493" y="0"/>
                </a:lnTo>
                <a:lnTo>
                  <a:pt x="8889" y="1777"/>
                </a:lnTo>
                <a:lnTo>
                  <a:pt x="5333" y="5206"/>
                </a:lnTo>
                <a:lnTo>
                  <a:pt x="1778" y="8509"/>
                </a:lnTo>
                <a:lnTo>
                  <a:pt x="0" y="14604"/>
                </a:lnTo>
                <a:lnTo>
                  <a:pt x="0" y="31876"/>
                </a:lnTo>
                <a:lnTo>
                  <a:pt x="1778" y="37718"/>
                </a:lnTo>
                <a:lnTo>
                  <a:pt x="5080" y="40893"/>
                </a:lnTo>
                <a:lnTo>
                  <a:pt x="8508" y="44195"/>
                </a:lnTo>
                <a:lnTo>
                  <a:pt x="15112" y="45847"/>
                </a:lnTo>
                <a:lnTo>
                  <a:pt x="34670" y="45847"/>
                </a:lnTo>
                <a:lnTo>
                  <a:pt x="41401" y="44068"/>
                </a:lnTo>
                <a:lnTo>
                  <a:pt x="44957" y="40766"/>
                </a:lnTo>
                <a:lnTo>
                  <a:pt x="48513" y="37464"/>
                </a:lnTo>
                <a:lnTo>
                  <a:pt x="50292" y="31368"/>
                </a:lnTo>
                <a:lnTo>
                  <a:pt x="50292" y="2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28901" y="1440434"/>
            <a:ext cx="10794" cy="70114"/>
          </a:xfrm>
          <a:custGeom>
            <a:avLst/>
            <a:gdLst/>
            <a:ahLst/>
            <a:cxnLst/>
            <a:rect l="l" t="t" r="r" b="b"/>
            <a:pathLst>
              <a:path w="10794" h="70114">
                <a:moveTo>
                  <a:pt x="9721" y="70114"/>
                </a:moveTo>
                <a:lnTo>
                  <a:pt x="10794" y="27812"/>
                </a:lnTo>
                <a:lnTo>
                  <a:pt x="7874" y="23113"/>
                </a:lnTo>
                <a:lnTo>
                  <a:pt x="5080" y="18287"/>
                </a:lnTo>
                <a:lnTo>
                  <a:pt x="3048" y="12826"/>
                </a:lnTo>
                <a:lnTo>
                  <a:pt x="1778" y="6350"/>
                </a:lnTo>
                <a:lnTo>
                  <a:pt x="507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83816" y="1338834"/>
            <a:ext cx="165861" cy="174498"/>
          </a:xfrm>
          <a:custGeom>
            <a:avLst/>
            <a:gdLst/>
            <a:ahLst/>
            <a:cxnLst/>
            <a:rect l="l" t="t" r="r" b="b"/>
            <a:pathLst>
              <a:path w="165861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2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1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4" y="168782"/>
                </a:lnTo>
                <a:lnTo>
                  <a:pt x="45592" y="101600"/>
                </a:lnTo>
                <a:lnTo>
                  <a:pt x="44957" y="94487"/>
                </a:lnTo>
                <a:lnTo>
                  <a:pt x="44957" y="78739"/>
                </a:lnTo>
                <a:lnTo>
                  <a:pt x="45719" y="71374"/>
                </a:lnTo>
                <a:lnTo>
                  <a:pt x="47243" y="64896"/>
                </a:lnTo>
                <a:lnTo>
                  <a:pt x="48894" y="58546"/>
                </a:lnTo>
                <a:lnTo>
                  <a:pt x="51181" y="53086"/>
                </a:lnTo>
                <a:lnTo>
                  <a:pt x="54356" y="48513"/>
                </a:lnTo>
                <a:lnTo>
                  <a:pt x="57403" y="43941"/>
                </a:lnTo>
                <a:lnTo>
                  <a:pt x="61467" y="40512"/>
                </a:lnTo>
                <a:lnTo>
                  <a:pt x="66293" y="38100"/>
                </a:lnTo>
                <a:lnTo>
                  <a:pt x="71119" y="35687"/>
                </a:lnTo>
                <a:lnTo>
                  <a:pt x="76834" y="34543"/>
                </a:lnTo>
                <a:lnTo>
                  <a:pt x="90550" y="34543"/>
                </a:lnTo>
                <a:lnTo>
                  <a:pt x="96646" y="35813"/>
                </a:lnTo>
                <a:lnTo>
                  <a:pt x="101345" y="38480"/>
                </a:lnTo>
                <a:lnTo>
                  <a:pt x="106171" y="41148"/>
                </a:lnTo>
                <a:lnTo>
                  <a:pt x="109981" y="44830"/>
                </a:lnTo>
                <a:lnTo>
                  <a:pt x="112902" y="49656"/>
                </a:lnTo>
                <a:lnTo>
                  <a:pt x="115823" y="54355"/>
                </a:lnTo>
                <a:lnTo>
                  <a:pt x="117856" y="59943"/>
                </a:lnTo>
                <a:lnTo>
                  <a:pt x="119125" y="66293"/>
                </a:lnTo>
                <a:lnTo>
                  <a:pt x="120268" y="72770"/>
                </a:lnTo>
                <a:lnTo>
                  <a:pt x="120903" y="79755"/>
                </a:lnTo>
                <a:lnTo>
                  <a:pt x="120903" y="95630"/>
                </a:lnTo>
                <a:lnTo>
                  <a:pt x="120141" y="102869"/>
                </a:lnTo>
                <a:lnTo>
                  <a:pt x="118617" y="109346"/>
                </a:lnTo>
                <a:lnTo>
                  <a:pt x="117093" y="115824"/>
                </a:lnTo>
                <a:lnTo>
                  <a:pt x="114807" y="121285"/>
                </a:lnTo>
                <a:lnTo>
                  <a:pt x="111759" y="125729"/>
                </a:lnTo>
                <a:lnTo>
                  <a:pt x="108584" y="130301"/>
                </a:lnTo>
                <a:lnTo>
                  <a:pt x="104647" y="133730"/>
                </a:lnTo>
                <a:lnTo>
                  <a:pt x="99694" y="136016"/>
                </a:lnTo>
                <a:lnTo>
                  <a:pt x="94868" y="138429"/>
                </a:lnTo>
                <a:lnTo>
                  <a:pt x="89153" y="139573"/>
                </a:lnTo>
                <a:lnTo>
                  <a:pt x="75437" y="139573"/>
                </a:lnTo>
                <a:lnTo>
                  <a:pt x="69468" y="138302"/>
                </a:lnTo>
                <a:lnTo>
                  <a:pt x="64515" y="135762"/>
                </a:lnTo>
                <a:lnTo>
                  <a:pt x="59689" y="133095"/>
                </a:lnTo>
                <a:lnTo>
                  <a:pt x="55879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5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3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79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4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1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8" y="49149"/>
                </a:lnTo>
                <a:lnTo>
                  <a:pt x="153518" y="32115"/>
                </a:lnTo>
                <a:lnTo>
                  <a:pt x="146176" y="22225"/>
                </a:lnTo>
                <a:lnTo>
                  <a:pt x="132792" y="11355"/>
                </a:lnTo>
                <a:lnTo>
                  <a:pt x="120903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5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8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3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3714" y="1338834"/>
            <a:ext cx="147700" cy="171323"/>
          </a:xfrm>
          <a:custGeom>
            <a:avLst/>
            <a:gdLst/>
            <a:ahLst/>
            <a:cxnLst/>
            <a:rect l="l" t="t" r="r" b="b"/>
            <a:pathLst>
              <a:path w="147700" h="171323">
                <a:moveTo>
                  <a:pt x="124841" y="8636"/>
                </a:moveTo>
                <a:lnTo>
                  <a:pt x="117602" y="5206"/>
                </a:lnTo>
                <a:lnTo>
                  <a:pt x="116281" y="4598"/>
                </a:lnTo>
                <a:lnTo>
                  <a:pt x="104801" y="1162"/>
                </a:lnTo>
                <a:lnTo>
                  <a:pt x="91059" y="0"/>
                </a:lnTo>
                <a:lnTo>
                  <a:pt x="87879" y="83"/>
                </a:lnTo>
                <a:lnTo>
                  <a:pt x="75408" y="2135"/>
                </a:lnTo>
                <a:lnTo>
                  <a:pt x="63373" y="6985"/>
                </a:lnTo>
                <a:lnTo>
                  <a:pt x="57115" y="10660"/>
                </a:lnTo>
                <a:lnTo>
                  <a:pt x="47158" y="18220"/>
                </a:lnTo>
                <a:lnTo>
                  <a:pt x="37337" y="27812"/>
                </a:lnTo>
                <a:lnTo>
                  <a:pt x="37337" y="9905"/>
                </a:lnTo>
                <a:lnTo>
                  <a:pt x="33528" y="4699"/>
                </a:lnTo>
                <a:lnTo>
                  <a:pt x="25527" y="3175"/>
                </a:lnTo>
                <a:lnTo>
                  <a:pt x="22479" y="2920"/>
                </a:lnTo>
                <a:lnTo>
                  <a:pt x="15112" y="2920"/>
                </a:lnTo>
                <a:lnTo>
                  <a:pt x="7493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8" y="168528"/>
                </a:lnTo>
                <a:lnTo>
                  <a:pt x="4572" y="169799"/>
                </a:lnTo>
                <a:lnTo>
                  <a:pt x="8509" y="170814"/>
                </a:lnTo>
                <a:lnTo>
                  <a:pt x="11303" y="171068"/>
                </a:lnTo>
                <a:lnTo>
                  <a:pt x="14097" y="171323"/>
                </a:lnTo>
                <a:lnTo>
                  <a:pt x="29718" y="171323"/>
                </a:lnTo>
                <a:lnTo>
                  <a:pt x="32385" y="171068"/>
                </a:lnTo>
                <a:lnTo>
                  <a:pt x="35179" y="170814"/>
                </a:lnTo>
                <a:lnTo>
                  <a:pt x="39116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1721"/>
                </a:lnTo>
                <a:lnTo>
                  <a:pt x="49784" y="53975"/>
                </a:lnTo>
                <a:lnTo>
                  <a:pt x="55753" y="48132"/>
                </a:lnTo>
                <a:lnTo>
                  <a:pt x="61341" y="44068"/>
                </a:lnTo>
                <a:lnTo>
                  <a:pt x="67056" y="40004"/>
                </a:lnTo>
                <a:lnTo>
                  <a:pt x="72643" y="37973"/>
                </a:lnTo>
                <a:lnTo>
                  <a:pt x="82550" y="37973"/>
                </a:lnTo>
                <a:lnTo>
                  <a:pt x="86487" y="38862"/>
                </a:lnTo>
                <a:lnTo>
                  <a:pt x="89788" y="40512"/>
                </a:lnTo>
                <a:lnTo>
                  <a:pt x="93091" y="42163"/>
                </a:lnTo>
                <a:lnTo>
                  <a:pt x="95758" y="44576"/>
                </a:lnTo>
                <a:lnTo>
                  <a:pt x="97790" y="47625"/>
                </a:lnTo>
                <a:lnTo>
                  <a:pt x="99949" y="50673"/>
                </a:lnTo>
                <a:lnTo>
                  <a:pt x="101473" y="54355"/>
                </a:lnTo>
                <a:lnTo>
                  <a:pt x="102616" y="58674"/>
                </a:lnTo>
                <a:lnTo>
                  <a:pt x="103631" y="62864"/>
                </a:lnTo>
                <a:lnTo>
                  <a:pt x="104267" y="68833"/>
                </a:lnTo>
                <a:lnTo>
                  <a:pt x="104267" y="165735"/>
                </a:lnTo>
                <a:lnTo>
                  <a:pt x="105918" y="168528"/>
                </a:lnTo>
                <a:lnTo>
                  <a:pt x="108712" y="169799"/>
                </a:lnTo>
                <a:lnTo>
                  <a:pt x="112522" y="170814"/>
                </a:lnTo>
                <a:lnTo>
                  <a:pt x="115443" y="171068"/>
                </a:lnTo>
                <a:lnTo>
                  <a:pt x="118237" y="171323"/>
                </a:lnTo>
                <a:lnTo>
                  <a:pt x="133731" y="171323"/>
                </a:lnTo>
                <a:lnTo>
                  <a:pt x="136525" y="171068"/>
                </a:lnTo>
                <a:lnTo>
                  <a:pt x="139446" y="170814"/>
                </a:lnTo>
                <a:lnTo>
                  <a:pt x="143256" y="169799"/>
                </a:lnTo>
                <a:lnTo>
                  <a:pt x="146685" y="167639"/>
                </a:lnTo>
                <a:lnTo>
                  <a:pt x="147700" y="164591"/>
                </a:lnTo>
                <a:lnTo>
                  <a:pt x="147659" y="64983"/>
                </a:lnTo>
                <a:lnTo>
                  <a:pt x="146814" y="51678"/>
                </a:lnTo>
                <a:lnTo>
                  <a:pt x="144780" y="40258"/>
                </a:lnTo>
                <a:lnTo>
                  <a:pt x="142875" y="32257"/>
                </a:lnTo>
                <a:lnTo>
                  <a:pt x="139573" y="25273"/>
                </a:lnTo>
                <a:lnTo>
                  <a:pt x="135128" y="19303"/>
                </a:lnTo>
                <a:lnTo>
                  <a:pt x="130683" y="13462"/>
                </a:lnTo>
                <a:lnTo>
                  <a:pt x="124841" y="8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65197" y="1338834"/>
            <a:ext cx="144652" cy="174498"/>
          </a:xfrm>
          <a:custGeom>
            <a:avLst/>
            <a:gdLst/>
            <a:ahLst/>
            <a:cxnLst/>
            <a:rect l="l" t="t" r="r" b="b"/>
            <a:pathLst>
              <a:path w="144652" h="174498">
                <a:moveTo>
                  <a:pt x="70164" y="361"/>
                </a:moveTo>
                <a:lnTo>
                  <a:pt x="57481" y="2356"/>
                </a:lnTo>
                <a:lnTo>
                  <a:pt x="45846" y="6095"/>
                </a:lnTo>
                <a:lnTo>
                  <a:pt x="46862" y="54863"/>
                </a:lnTo>
                <a:lnTo>
                  <a:pt x="48386" y="50164"/>
                </a:lnTo>
                <a:lnTo>
                  <a:pt x="50418" y="45974"/>
                </a:lnTo>
                <a:lnTo>
                  <a:pt x="53212" y="42417"/>
                </a:lnTo>
                <a:lnTo>
                  <a:pt x="55879" y="38862"/>
                </a:lnTo>
                <a:lnTo>
                  <a:pt x="59308" y="36067"/>
                </a:lnTo>
                <a:lnTo>
                  <a:pt x="63372" y="34036"/>
                </a:lnTo>
                <a:lnTo>
                  <a:pt x="67436" y="31876"/>
                </a:lnTo>
                <a:lnTo>
                  <a:pt x="72262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4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0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4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3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79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0" y="153415"/>
                </a:lnTo>
                <a:lnTo>
                  <a:pt x="34482" y="163948"/>
                </a:lnTo>
                <a:lnTo>
                  <a:pt x="46608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6" y="174498"/>
                </a:lnTo>
                <a:lnTo>
                  <a:pt x="90296" y="174498"/>
                </a:lnTo>
                <a:lnTo>
                  <a:pt x="97535" y="173989"/>
                </a:lnTo>
                <a:lnTo>
                  <a:pt x="104266" y="172974"/>
                </a:lnTo>
                <a:lnTo>
                  <a:pt x="110870" y="171957"/>
                </a:lnTo>
                <a:lnTo>
                  <a:pt x="116839" y="170814"/>
                </a:lnTo>
                <a:lnTo>
                  <a:pt x="122046" y="169544"/>
                </a:lnTo>
                <a:lnTo>
                  <a:pt x="127253" y="168148"/>
                </a:lnTo>
                <a:lnTo>
                  <a:pt x="134873" y="165480"/>
                </a:lnTo>
                <a:lnTo>
                  <a:pt x="138302" y="164083"/>
                </a:lnTo>
                <a:lnTo>
                  <a:pt x="140334" y="162940"/>
                </a:lnTo>
                <a:lnTo>
                  <a:pt x="142875" y="159638"/>
                </a:lnTo>
                <a:lnTo>
                  <a:pt x="143890" y="156463"/>
                </a:lnTo>
                <a:lnTo>
                  <a:pt x="144271" y="153669"/>
                </a:lnTo>
                <a:lnTo>
                  <a:pt x="144525" y="149987"/>
                </a:lnTo>
                <a:lnTo>
                  <a:pt x="144652" y="142493"/>
                </a:lnTo>
                <a:lnTo>
                  <a:pt x="144398" y="138175"/>
                </a:lnTo>
                <a:lnTo>
                  <a:pt x="143890" y="134746"/>
                </a:lnTo>
                <a:lnTo>
                  <a:pt x="141731" y="131571"/>
                </a:lnTo>
                <a:lnTo>
                  <a:pt x="139064" y="130937"/>
                </a:lnTo>
                <a:lnTo>
                  <a:pt x="135127" y="131444"/>
                </a:lnTo>
                <a:lnTo>
                  <a:pt x="132333" y="132587"/>
                </a:lnTo>
                <a:lnTo>
                  <a:pt x="129539" y="133730"/>
                </a:lnTo>
                <a:lnTo>
                  <a:pt x="125983" y="134874"/>
                </a:lnTo>
                <a:lnTo>
                  <a:pt x="121792" y="136270"/>
                </a:lnTo>
                <a:lnTo>
                  <a:pt x="117601" y="137540"/>
                </a:lnTo>
                <a:lnTo>
                  <a:pt x="112648" y="138811"/>
                </a:lnTo>
                <a:lnTo>
                  <a:pt x="106806" y="139826"/>
                </a:lnTo>
                <a:lnTo>
                  <a:pt x="101091" y="140969"/>
                </a:lnTo>
                <a:lnTo>
                  <a:pt x="94360" y="141477"/>
                </a:lnTo>
                <a:lnTo>
                  <a:pt x="79247" y="141477"/>
                </a:lnTo>
                <a:lnTo>
                  <a:pt x="72770" y="140588"/>
                </a:lnTo>
                <a:lnTo>
                  <a:pt x="67436" y="138556"/>
                </a:lnTo>
                <a:lnTo>
                  <a:pt x="61975" y="136651"/>
                </a:lnTo>
                <a:lnTo>
                  <a:pt x="57657" y="133730"/>
                </a:lnTo>
                <a:lnTo>
                  <a:pt x="54228" y="129920"/>
                </a:lnTo>
                <a:lnTo>
                  <a:pt x="50800" y="126237"/>
                </a:lnTo>
                <a:lnTo>
                  <a:pt x="48259" y="121665"/>
                </a:lnTo>
                <a:lnTo>
                  <a:pt x="46735" y="116331"/>
                </a:lnTo>
                <a:lnTo>
                  <a:pt x="45211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7" y="98298"/>
                </a:lnTo>
                <a:lnTo>
                  <a:pt x="141916" y="31818"/>
                </a:lnTo>
                <a:lnTo>
                  <a:pt x="134746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0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6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06253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07113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67787" y="1345057"/>
            <a:ext cx="51054" cy="167095"/>
          </a:xfrm>
          <a:custGeom>
            <a:avLst/>
            <a:gdLst/>
            <a:ahLst/>
            <a:cxnLst/>
            <a:rect l="l" t="t" r="r" b="b"/>
            <a:pathLst>
              <a:path w="51054" h="167095">
                <a:moveTo>
                  <a:pt x="4409" y="119836"/>
                </a:moveTo>
                <a:lnTo>
                  <a:pt x="8677" y="132073"/>
                </a:lnTo>
                <a:lnTo>
                  <a:pt x="14605" y="142875"/>
                </a:lnTo>
                <a:lnTo>
                  <a:pt x="24108" y="153954"/>
                </a:lnTo>
                <a:lnTo>
                  <a:pt x="34543" y="161416"/>
                </a:lnTo>
                <a:lnTo>
                  <a:pt x="38867" y="163556"/>
                </a:lnTo>
                <a:lnTo>
                  <a:pt x="50722" y="167095"/>
                </a:lnTo>
                <a:lnTo>
                  <a:pt x="51054" y="115442"/>
                </a:lnTo>
                <a:lnTo>
                  <a:pt x="48640" y="110616"/>
                </a:lnTo>
                <a:lnTo>
                  <a:pt x="46862" y="105155"/>
                </a:lnTo>
                <a:lnTo>
                  <a:pt x="45846" y="99059"/>
                </a:lnTo>
                <a:lnTo>
                  <a:pt x="44831" y="92963"/>
                </a:lnTo>
                <a:lnTo>
                  <a:pt x="44323" y="86613"/>
                </a:lnTo>
                <a:lnTo>
                  <a:pt x="44323" y="74040"/>
                </a:lnTo>
                <a:lnTo>
                  <a:pt x="38481" y="0"/>
                </a:lnTo>
                <a:lnTo>
                  <a:pt x="25938" y="8390"/>
                </a:lnTo>
                <a:lnTo>
                  <a:pt x="17271" y="17906"/>
                </a:lnTo>
                <a:lnTo>
                  <a:pt x="14357" y="22208"/>
                </a:lnTo>
                <a:lnTo>
                  <a:pt x="8679" y="33292"/>
                </a:lnTo>
                <a:lnTo>
                  <a:pt x="4318" y="45973"/>
                </a:lnTo>
                <a:lnTo>
                  <a:pt x="1979" y="56963"/>
                </a:lnTo>
                <a:lnTo>
                  <a:pt x="489" y="69540"/>
                </a:lnTo>
                <a:lnTo>
                  <a:pt x="0" y="83057"/>
                </a:lnTo>
                <a:lnTo>
                  <a:pt x="179" y="90831"/>
                </a:lnTo>
                <a:lnTo>
                  <a:pt x="1294" y="103553"/>
                </a:lnTo>
                <a:lnTo>
                  <a:pt x="3429" y="115823"/>
                </a:lnTo>
                <a:lnTo>
                  <a:pt x="4409" y="119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06268" y="1268602"/>
            <a:ext cx="116967" cy="244729"/>
          </a:xfrm>
          <a:custGeom>
            <a:avLst/>
            <a:gdLst/>
            <a:ahLst/>
            <a:cxnLst/>
            <a:rect l="l" t="t" r="r" b="b"/>
            <a:pathLst>
              <a:path w="116967" h="244729">
                <a:moveTo>
                  <a:pt x="25907" y="244729"/>
                </a:moveTo>
                <a:lnTo>
                  <a:pt x="30691" y="244562"/>
                </a:lnTo>
                <a:lnTo>
                  <a:pt x="43350" y="242353"/>
                </a:lnTo>
                <a:lnTo>
                  <a:pt x="54990" y="237617"/>
                </a:lnTo>
                <a:lnTo>
                  <a:pt x="60358" y="234406"/>
                </a:lnTo>
                <a:lnTo>
                  <a:pt x="70400" y="226918"/>
                </a:lnTo>
                <a:lnTo>
                  <a:pt x="80009" y="217677"/>
                </a:lnTo>
                <a:lnTo>
                  <a:pt x="80009" y="234823"/>
                </a:lnTo>
                <a:lnTo>
                  <a:pt x="81025" y="237998"/>
                </a:lnTo>
                <a:lnTo>
                  <a:pt x="84074" y="240157"/>
                </a:lnTo>
                <a:lnTo>
                  <a:pt x="87502" y="241173"/>
                </a:lnTo>
                <a:lnTo>
                  <a:pt x="92075" y="241681"/>
                </a:lnTo>
                <a:lnTo>
                  <a:pt x="105156" y="241681"/>
                </a:lnTo>
                <a:lnTo>
                  <a:pt x="109855" y="241173"/>
                </a:lnTo>
                <a:lnTo>
                  <a:pt x="113156" y="240157"/>
                </a:lnTo>
                <a:lnTo>
                  <a:pt x="116077" y="237998"/>
                </a:lnTo>
                <a:lnTo>
                  <a:pt x="116967" y="234823"/>
                </a:lnTo>
                <a:lnTo>
                  <a:pt x="116967" y="6223"/>
                </a:lnTo>
                <a:lnTo>
                  <a:pt x="115188" y="3301"/>
                </a:lnTo>
                <a:lnTo>
                  <a:pt x="112521" y="1905"/>
                </a:lnTo>
                <a:lnTo>
                  <a:pt x="108712" y="762"/>
                </a:lnTo>
                <a:lnTo>
                  <a:pt x="105918" y="381"/>
                </a:lnTo>
                <a:lnTo>
                  <a:pt x="103124" y="0"/>
                </a:lnTo>
                <a:lnTo>
                  <a:pt x="87502" y="0"/>
                </a:lnTo>
                <a:lnTo>
                  <a:pt x="84708" y="381"/>
                </a:lnTo>
                <a:lnTo>
                  <a:pt x="81914" y="762"/>
                </a:lnTo>
                <a:lnTo>
                  <a:pt x="78105" y="1905"/>
                </a:lnTo>
                <a:lnTo>
                  <a:pt x="74549" y="4191"/>
                </a:lnTo>
                <a:lnTo>
                  <a:pt x="73659" y="7366"/>
                </a:lnTo>
                <a:lnTo>
                  <a:pt x="73659" y="91059"/>
                </a:lnTo>
                <a:lnTo>
                  <a:pt x="73128" y="90540"/>
                </a:lnTo>
                <a:lnTo>
                  <a:pt x="62916" y="81878"/>
                </a:lnTo>
                <a:lnTo>
                  <a:pt x="52705" y="75564"/>
                </a:lnTo>
                <a:lnTo>
                  <a:pt x="45593" y="72009"/>
                </a:lnTo>
                <a:lnTo>
                  <a:pt x="37718" y="70231"/>
                </a:lnTo>
                <a:lnTo>
                  <a:pt x="29082" y="70231"/>
                </a:lnTo>
                <a:lnTo>
                  <a:pt x="24333" y="70368"/>
                </a:lnTo>
                <a:lnTo>
                  <a:pt x="11442" y="72309"/>
                </a:lnTo>
                <a:lnTo>
                  <a:pt x="0" y="76454"/>
                </a:lnTo>
                <a:lnTo>
                  <a:pt x="5842" y="150495"/>
                </a:lnTo>
                <a:lnTo>
                  <a:pt x="6476" y="144525"/>
                </a:lnTo>
                <a:lnTo>
                  <a:pt x="7619" y="138684"/>
                </a:lnTo>
                <a:lnTo>
                  <a:pt x="8889" y="132842"/>
                </a:lnTo>
                <a:lnTo>
                  <a:pt x="10668" y="127508"/>
                </a:lnTo>
                <a:lnTo>
                  <a:pt x="13207" y="122809"/>
                </a:lnTo>
                <a:lnTo>
                  <a:pt x="15748" y="118110"/>
                </a:lnTo>
                <a:lnTo>
                  <a:pt x="19050" y="114300"/>
                </a:lnTo>
                <a:lnTo>
                  <a:pt x="23113" y="111379"/>
                </a:lnTo>
                <a:lnTo>
                  <a:pt x="27177" y="108585"/>
                </a:lnTo>
                <a:lnTo>
                  <a:pt x="32131" y="107187"/>
                </a:lnTo>
                <a:lnTo>
                  <a:pt x="43942" y="107187"/>
                </a:lnTo>
                <a:lnTo>
                  <a:pt x="49911" y="109220"/>
                </a:lnTo>
                <a:lnTo>
                  <a:pt x="55752" y="113411"/>
                </a:lnTo>
                <a:lnTo>
                  <a:pt x="64521" y="121051"/>
                </a:lnTo>
                <a:lnTo>
                  <a:pt x="73659" y="131445"/>
                </a:lnTo>
                <a:lnTo>
                  <a:pt x="73659" y="182752"/>
                </a:lnTo>
                <a:lnTo>
                  <a:pt x="69976" y="187451"/>
                </a:lnTo>
                <a:lnTo>
                  <a:pt x="66548" y="191262"/>
                </a:lnTo>
                <a:lnTo>
                  <a:pt x="63373" y="194437"/>
                </a:lnTo>
                <a:lnTo>
                  <a:pt x="60325" y="197612"/>
                </a:lnTo>
                <a:lnTo>
                  <a:pt x="57276" y="200279"/>
                </a:lnTo>
                <a:lnTo>
                  <a:pt x="54356" y="202184"/>
                </a:lnTo>
                <a:lnTo>
                  <a:pt x="51307" y="204216"/>
                </a:lnTo>
                <a:lnTo>
                  <a:pt x="48513" y="205612"/>
                </a:lnTo>
                <a:lnTo>
                  <a:pt x="45593" y="206501"/>
                </a:lnTo>
                <a:lnTo>
                  <a:pt x="42799" y="207263"/>
                </a:lnTo>
                <a:lnTo>
                  <a:pt x="39877" y="207772"/>
                </a:lnTo>
                <a:lnTo>
                  <a:pt x="30861" y="207772"/>
                </a:lnTo>
                <a:lnTo>
                  <a:pt x="25907" y="206248"/>
                </a:lnTo>
                <a:lnTo>
                  <a:pt x="21970" y="203454"/>
                </a:lnTo>
                <a:lnTo>
                  <a:pt x="18033" y="200533"/>
                </a:lnTo>
                <a:lnTo>
                  <a:pt x="14858" y="196723"/>
                </a:lnTo>
                <a:lnTo>
                  <a:pt x="12573" y="191897"/>
                </a:lnTo>
                <a:lnTo>
                  <a:pt x="12241" y="243549"/>
                </a:lnTo>
                <a:lnTo>
                  <a:pt x="25907" y="2447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58033" y="1338834"/>
            <a:ext cx="144653" cy="174498"/>
          </a:xfrm>
          <a:custGeom>
            <a:avLst/>
            <a:gdLst/>
            <a:ahLst/>
            <a:cxnLst/>
            <a:rect l="l" t="t" r="r" b="b"/>
            <a:pathLst>
              <a:path w="144653" h="174498">
                <a:moveTo>
                  <a:pt x="70164" y="361"/>
                </a:moveTo>
                <a:lnTo>
                  <a:pt x="57481" y="2356"/>
                </a:lnTo>
                <a:lnTo>
                  <a:pt x="45847" y="6095"/>
                </a:lnTo>
                <a:lnTo>
                  <a:pt x="46862" y="54863"/>
                </a:lnTo>
                <a:lnTo>
                  <a:pt x="48387" y="50164"/>
                </a:lnTo>
                <a:lnTo>
                  <a:pt x="50418" y="45974"/>
                </a:lnTo>
                <a:lnTo>
                  <a:pt x="53212" y="42417"/>
                </a:lnTo>
                <a:lnTo>
                  <a:pt x="55880" y="38862"/>
                </a:lnTo>
                <a:lnTo>
                  <a:pt x="59309" y="36067"/>
                </a:lnTo>
                <a:lnTo>
                  <a:pt x="63373" y="34036"/>
                </a:lnTo>
                <a:lnTo>
                  <a:pt x="67437" y="31876"/>
                </a:lnTo>
                <a:lnTo>
                  <a:pt x="72262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5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0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5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4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80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0" y="153415"/>
                </a:lnTo>
                <a:lnTo>
                  <a:pt x="34482" y="163948"/>
                </a:lnTo>
                <a:lnTo>
                  <a:pt x="46609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7" y="174498"/>
                </a:lnTo>
                <a:lnTo>
                  <a:pt x="90297" y="174498"/>
                </a:lnTo>
                <a:lnTo>
                  <a:pt x="97536" y="173989"/>
                </a:lnTo>
                <a:lnTo>
                  <a:pt x="104267" y="172974"/>
                </a:lnTo>
                <a:lnTo>
                  <a:pt x="110871" y="171957"/>
                </a:lnTo>
                <a:lnTo>
                  <a:pt x="116840" y="170814"/>
                </a:lnTo>
                <a:lnTo>
                  <a:pt x="122047" y="169544"/>
                </a:lnTo>
                <a:lnTo>
                  <a:pt x="127254" y="168148"/>
                </a:lnTo>
                <a:lnTo>
                  <a:pt x="134874" y="165480"/>
                </a:lnTo>
                <a:lnTo>
                  <a:pt x="138303" y="164083"/>
                </a:lnTo>
                <a:lnTo>
                  <a:pt x="140335" y="162940"/>
                </a:lnTo>
                <a:lnTo>
                  <a:pt x="142875" y="159638"/>
                </a:lnTo>
                <a:lnTo>
                  <a:pt x="143891" y="156463"/>
                </a:lnTo>
                <a:lnTo>
                  <a:pt x="144272" y="153669"/>
                </a:lnTo>
                <a:lnTo>
                  <a:pt x="144525" y="149987"/>
                </a:lnTo>
                <a:lnTo>
                  <a:pt x="144653" y="145287"/>
                </a:lnTo>
                <a:lnTo>
                  <a:pt x="144653" y="142493"/>
                </a:lnTo>
                <a:lnTo>
                  <a:pt x="144399" y="138175"/>
                </a:lnTo>
                <a:lnTo>
                  <a:pt x="143891" y="134746"/>
                </a:lnTo>
                <a:lnTo>
                  <a:pt x="141731" y="131571"/>
                </a:lnTo>
                <a:lnTo>
                  <a:pt x="139065" y="130937"/>
                </a:lnTo>
                <a:lnTo>
                  <a:pt x="135128" y="131444"/>
                </a:lnTo>
                <a:lnTo>
                  <a:pt x="132334" y="132587"/>
                </a:lnTo>
                <a:lnTo>
                  <a:pt x="129540" y="133730"/>
                </a:lnTo>
                <a:lnTo>
                  <a:pt x="125984" y="134874"/>
                </a:lnTo>
                <a:lnTo>
                  <a:pt x="121793" y="136270"/>
                </a:lnTo>
                <a:lnTo>
                  <a:pt x="117602" y="137540"/>
                </a:lnTo>
                <a:lnTo>
                  <a:pt x="112649" y="138811"/>
                </a:lnTo>
                <a:lnTo>
                  <a:pt x="106806" y="139826"/>
                </a:lnTo>
                <a:lnTo>
                  <a:pt x="101092" y="140969"/>
                </a:lnTo>
                <a:lnTo>
                  <a:pt x="94361" y="141477"/>
                </a:lnTo>
                <a:lnTo>
                  <a:pt x="79248" y="141477"/>
                </a:lnTo>
                <a:lnTo>
                  <a:pt x="72771" y="140588"/>
                </a:lnTo>
                <a:lnTo>
                  <a:pt x="67437" y="138556"/>
                </a:lnTo>
                <a:lnTo>
                  <a:pt x="61975" y="136651"/>
                </a:lnTo>
                <a:lnTo>
                  <a:pt x="57658" y="133730"/>
                </a:lnTo>
                <a:lnTo>
                  <a:pt x="54229" y="129920"/>
                </a:lnTo>
                <a:lnTo>
                  <a:pt x="50800" y="126237"/>
                </a:lnTo>
                <a:lnTo>
                  <a:pt x="48260" y="121665"/>
                </a:lnTo>
                <a:lnTo>
                  <a:pt x="46736" y="116331"/>
                </a:lnTo>
                <a:lnTo>
                  <a:pt x="45212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8" y="98298"/>
                </a:lnTo>
                <a:lnTo>
                  <a:pt x="141916" y="31818"/>
                </a:lnTo>
                <a:lnTo>
                  <a:pt x="134747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1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7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99089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99949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45358" y="1267967"/>
            <a:ext cx="43688" cy="242189"/>
          </a:xfrm>
          <a:custGeom>
            <a:avLst/>
            <a:gdLst/>
            <a:ahLst/>
            <a:cxnLst/>
            <a:rect l="l" t="t" r="r" b="b"/>
            <a:pathLst>
              <a:path w="43688" h="242189">
                <a:moveTo>
                  <a:pt x="1778" y="239395"/>
                </a:moveTo>
                <a:lnTo>
                  <a:pt x="4572" y="240665"/>
                </a:lnTo>
                <a:lnTo>
                  <a:pt x="8508" y="241681"/>
                </a:lnTo>
                <a:lnTo>
                  <a:pt x="11303" y="241935"/>
                </a:lnTo>
                <a:lnTo>
                  <a:pt x="14096" y="242189"/>
                </a:lnTo>
                <a:lnTo>
                  <a:pt x="29718" y="242189"/>
                </a:lnTo>
                <a:lnTo>
                  <a:pt x="32384" y="241935"/>
                </a:lnTo>
                <a:lnTo>
                  <a:pt x="35179" y="241681"/>
                </a:lnTo>
                <a:lnTo>
                  <a:pt x="39116" y="240665"/>
                </a:lnTo>
                <a:lnTo>
                  <a:pt x="42671" y="238506"/>
                </a:lnTo>
                <a:lnTo>
                  <a:pt x="43688" y="235458"/>
                </a:lnTo>
                <a:lnTo>
                  <a:pt x="43688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4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6" y="0"/>
                </a:lnTo>
                <a:lnTo>
                  <a:pt x="8508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8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17189" y="1284986"/>
            <a:ext cx="186309" cy="224281"/>
          </a:xfrm>
          <a:custGeom>
            <a:avLst/>
            <a:gdLst/>
            <a:ahLst/>
            <a:cxnLst/>
            <a:rect l="l" t="t" r="r" b="b"/>
            <a:pathLst>
              <a:path w="186309" h="224281">
                <a:moveTo>
                  <a:pt x="134874" y="144399"/>
                </a:moveTo>
                <a:lnTo>
                  <a:pt x="134191" y="146632"/>
                </a:lnTo>
                <a:lnTo>
                  <a:pt x="129047" y="158679"/>
                </a:lnTo>
                <a:lnTo>
                  <a:pt x="122047" y="168783"/>
                </a:lnTo>
                <a:lnTo>
                  <a:pt x="112238" y="177452"/>
                </a:lnTo>
                <a:lnTo>
                  <a:pt x="100711" y="183387"/>
                </a:lnTo>
                <a:lnTo>
                  <a:pt x="95144" y="185204"/>
                </a:lnTo>
                <a:lnTo>
                  <a:pt x="83065" y="187477"/>
                </a:lnTo>
                <a:lnTo>
                  <a:pt x="95336" y="222597"/>
                </a:lnTo>
                <a:lnTo>
                  <a:pt x="107387" y="220589"/>
                </a:lnTo>
                <a:lnTo>
                  <a:pt x="118490" y="217804"/>
                </a:lnTo>
                <a:lnTo>
                  <a:pt x="134477" y="211523"/>
                </a:lnTo>
                <a:lnTo>
                  <a:pt x="145404" y="205153"/>
                </a:lnTo>
                <a:lnTo>
                  <a:pt x="155194" y="197485"/>
                </a:lnTo>
                <a:lnTo>
                  <a:pt x="166191" y="184938"/>
                </a:lnTo>
                <a:lnTo>
                  <a:pt x="172845" y="174015"/>
                </a:lnTo>
                <a:lnTo>
                  <a:pt x="178308" y="161671"/>
                </a:lnTo>
                <a:lnTo>
                  <a:pt x="182241" y="148347"/>
                </a:lnTo>
                <a:lnTo>
                  <a:pt x="184501" y="136184"/>
                </a:lnTo>
                <a:lnTo>
                  <a:pt x="185857" y="123012"/>
                </a:lnTo>
                <a:lnTo>
                  <a:pt x="186309" y="108838"/>
                </a:lnTo>
                <a:lnTo>
                  <a:pt x="186021" y="98469"/>
                </a:lnTo>
                <a:lnTo>
                  <a:pt x="184724" y="85332"/>
                </a:lnTo>
                <a:lnTo>
                  <a:pt x="182369" y="73116"/>
                </a:lnTo>
                <a:lnTo>
                  <a:pt x="178943" y="61849"/>
                </a:lnTo>
                <a:lnTo>
                  <a:pt x="172371" y="47683"/>
                </a:lnTo>
                <a:lnTo>
                  <a:pt x="165399" y="37095"/>
                </a:lnTo>
                <a:lnTo>
                  <a:pt x="157099" y="27812"/>
                </a:lnTo>
                <a:lnTo>
                  <a:pt x="145341" y="18304"/>
                </a:lnTo>
                <a:lnTo>
                  <a:pt x="134281" y="11996"/>
                </a:lnTo>
                <a:lnTo>
                  <a:pt x="121920" y="6985"/>
                </a:lnTo>
                <a:lnTo>
                  <a:pt x="110481" y="3819"/>
                </a:lnTo>
                <a:lnTo>
                  <a:pt x="98443" y="1689"/>
                </a:lnTo>
                <a:lnTo>
                  <a:pt x="85288" y="420"/>
                </a:lnTo>
                <a:lnTo>
                  <a:pt x="70993" y="0"/>
                </a:lnTo>
                <a:lnTo>
                  <a:pt x="9651" y="0"/>
                </a:lnTo>
                <a:lnTo>
                  <a:pt x="6476" y="1015"/>
                </a:lnTo>
                <a:lnTo>
                  <a:pt x="3810" y="3301"/>
                </a:lnTo>
                <a:lnTo>
                  <a:pt x="1270" y="5587"/>
                </a:lnTo>
                <a:lnTo>
                  <a:pt x="0" y="9271"/>
                </a:lnTo>
                <a:lnTo>
                  <a:pt x="0" y="215011"/>
                </a:lnTo>
                <a:lnTo>
                  <a:pt x="1270" y="218693"/>
                </a:lnTo>
                <a:lnTo>
                  <a:pt x="3810" y="220979"/>
                </a:lnTo>
                <a:lnTo>
                  <a:pt x="6476" y="223138"/>
                </a:lnTo>
                <a:lnTo>
                  <a:pt x="9651" y="224281"/>
                </a:lnTo>
                <a:lnTo>
                  <a:pt x="67056" y="224281"/>
                </a:lnTo>
                <a:lnTo>
                  <a:pt x="69087" y="188213"/>
                </a:lnTo>
                <a:lnTo>
                  <a:pt x="45338" y="188213"/>
                </a:lnTo>
                <a:lnTo>
                  <a:pt x="45338" y="35687"/>
                </a:lnTo>
                <a:lnTo>
                  <a:pt x="68452" y="35687"/>
                </a:lnTo>
                <a:lnTo>
                  <a:pt x="78842" y="36073"/>
                </a:lnTo>
                <a:lnTo>
                  <a:pt x="91695" y="37926"/>
                </a:lnTo>
                <a:lnTo>
                  <a:pt x="102362" y="41275"/>
                </a:lnTo>
                <a:lnTo>
                  <a:pt x="114457" y="48328"/>
                </a:lnTo>
                <a:lnTo>
                  <a:pt x="123444" y="57023"/>
                </a:lnTo>
                <a:lnTo>
                  <a:pt x="130895" y="68545"/>
                </a:lnTo>
                <a:lnTo>
                  <a:pt x="135509" y="80772"/>
                </a:lnTo>
                <a:lnTo>
                  <a:pt x="136506" y="84887"/>
                </a:lnTo>
                <a:lnTo>
                  <a:pt x="138510" y="97250"/>
                </a:lnTo>
                <a:lnTo>
                  <a:pt x="139191" y="110362"/>
                </a:lnTo>
                <a:lnTo>
                  <a:pt x="138907" y="120122"/>
                </a:lnTo>
                <a:lnTo>
                  <a:pt x="137497" y="132906"/>
                </a:lnTo>
                <a:lnTo>
                  <a:pt x="134874" y="144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84245" y="1472463"/>
            <a:ext cx="28280" cy="36804"/>
          </a:xfrm>
          <a:custGeom>
            <a:avLst/>
            <a:gdLst/>
            <a:ahLst/>
            <a:cxnLst/>
            <a:rect l="l" t="t" r="r" b="b"/>
            <a:pathLst>
              <a:path w="28280" h="36804">
                <a:moveTo>
                  <a:pt x="0" y="36804"/>
                </a:moveTo>
                <a:lnTo>
                  <a:pt x="1197" y="36801"/>
                </a:lnTo>
                <a:lnTo>
                  <a:pt x="15246" y="36349"/>
                </a:lnTo>
                <a:lnTo>
                  <a:pt x="28280" y="35119"/>
                </a:lnTo>
                <a:lnTo>
                  <a:pt x="16009" y="0"/>
                </a:lnTo>
                <a:lnTo>
                  <a:pt x="2031" y="736"/>
                </a:lnTo>
                <a:lnTo>
                  <a:pt x="0" y="368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29533" y="1338834"/>
            <a:ext cx="144652" cy="174498"/>
          </a:xfrm>
          <a:custGeom>
            <a:avLst/>
            <a:gdLst/>
            <a:ahLst/>
            <a:cxnLst/>
            <a:rect l="l" t="t" r="r" b="b"/>
            <a:pathLst>
              <a:path w="144652" h="174498">
                <a:moveTo>
                  <a:pt x="70164" y="361"/>
                </a:moveTo>
                <a:lnTo>
                  <a:pt x="57481" y="2356"/>
                </a:lnTo>
                <a:lnTo>
                  <a:pt x="45846" y="6095"/>
                </a:lnTo>
                <a:lnTo>
                  <a:pt x="46862" y="54863"/>
                </a:lnTo>
                <a:lnTo>
                  <a:pt x="48387" y="50164"/>
                </a:lnTo>
                <a:lnTo>
                  <a:pt x="50418" y="45974"/>
                </a:lnTo>
                <a:lnTo>
                  <a:pt x="53212" y="42417"/>
                </a:lnTo>
                <a:lnTo>
                  <a:pt x="55879" y="38862"/>
                </a:lnTo>
                <a:lnTo>
                  <a:pt x="59308" y="36067"/>
                </a:lnTo>
                <a:lnTo>
                  <a:pt x="63372" y="34036"/>
                </a:lnTo>
                <a:lnTo>
                  <a:pt x="67437" y="31876"/>
                </a:lnTo>
                <a:lnTo>
                  <a:pt x="72262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4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0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4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3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79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0" y="153415"/>
                </a:lnTo>
                <a:lnTo>
                  <a:pt x="34482" y="163948"/>
                </a:lnTo>
                <a:lnTo>
                  <a:pt x="46608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6" y="174498"/>
                </a:lnTo>
                <a:lnTo>
                  <a:pt x="90296" y="174498"/>
                </a:lnTo>
                <a:lnTo>
                  <a:pt x="97536" y="173989"/>
                </a:lnTo>
                <a:lnTo>
                  <a:pt x="104266" y="172974"/>
                </a:lnTo>
                <a:lnTo>
                  <a:pt x="110870" y="171957"/>
                </a:lnTo>
                <a:lnTo>
                  <a:pt x="116839" y="170814"/>
                </a:lnTo>
                <a:lnTo>
                  <a:pt x="122046" y="169544"/>
                </a:lnTo>
                <a:lnTo>
                  <a:pt x="127253" y="168148"/>
                </a:lnTo>
                <a:lnTo>
                  <a:pt x="134874" y="165480"/>
                </a:lnTo>
                <a:lnTo>
                  <a:pt x="138302" y="164083"/>
                </a:lnTo>
                <a:lnTo>
                  <a:pt x="140334" y="162940"/>
                </a:lnTo>
                <a:lnTo>
                  <a:pt x="142875" y="159638"/>
                </a:lnTo>
                <a:lnTo>
                  <a:pt x="143890" y="156463"/>
                </a:lnTo>
                <a:lnTo>
                  <a:pt x="144271" y="153669"/>
                </a:lnTo>
                <a:lnTo>
                  <a:pt x="144525" y="149987"/>
                </a:lnTo>
                <a:lnTo>
                  <a:pt x="144652" y="142493"/>
                </a:lnTo>
                <a:lnTo>
                  <a:pt x="144399" y="138175"/>
                </a:lnTo>
                <a:lnTo>
                  <a:pt x="143890" y="134746"/>
                </a:lnTo>
                <a:lnTo>
                  <a:pt x="141731" y="131571"/>
                </a:lnTo>
                <a:lnTo>
                  <a:pt x="139064" y="130937"/>
                </a:lnTo>
                <a:lnTo>
                  <a:pt x="135127" y="131444"/>
                </a:lnTo>
                <a:lnTo>
                  <a:pt x="132333" y="132587"/>
                </a:lnTo>
                <a:lnTo>
                  <a:pt x="129539" y="133730"/>
                </a:lnTo>
                <a:lnTo>
                  <a:pt x="125983" y="134874"/>
                </a:lnTo>
                <a:lnTo>
                  <a:pt x="121792" y="136270"/>
                </a:lnTo>
                <a:lnTo>
                  <a:pt x="117601" y="137540"/>
                </a:lnTo>
                <a:lnTo>
                  <a:pt x="112649" y="138811"/>
                </a:lnTo>
                <a:lnTo>
                  <a:pt x="106806" y="139826"/>
                </a:lnTo>
                <a:lnTo>
                  <a:pt x="101091" y="140969"/>
                </a:lnTo>
                <a:lnTo>
                  <a:pt x="94361" y="141477"/>
                </a:lnTo>
                <a:lnTo>
                  <a:pt x="79247" y="141477"/>
                </a:lnTo>
                <a:lnTo>
                  <a:pt x="72770" y="140588"/>
                </a:lnTo>
                <a:lnTo>
                  <a:pt x="67437" y="138556"/>
                </a:lnTo>
                <a:lnTo>
                  <a:pt x="61975" y="136651"/>
                </a:lnTo>
                <a:lnTo>
                  <a:pt x="57657" y="133730"/>
                </a:lnTo>
                <a:lnTo>
                  <a:pt x="54228" y="129920"/>
                </a:lnTo>
                <a:lnTo>
                  <a:pt x="50800" y="126237"/>
                </a:lnTo>
                <a:lnTo>
                  <a:pt x="48259" y="121665"/>
                </a:lnTo>
                <a:lnTo>
                  <a:pt x="46736" y="116331"/>
                </a:lnTo>
                <a:lnTo>
                  <a:pt x="45212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7" y="98298"/>
                </a:lnTo>
                <a:lnTo>
                  <a:pt x="141916" y="31818"/>
                </a:lnTo>
                <a:lnTo>
                  <a:pt x="134746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0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6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70589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71449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08603" y="1338834"/>
            <a:ext cx="108458" cy="103758"/>
          </a:xfrm>
          <a:custGeom>
            <a:avLst/>
            <a:gdLst/>
            <a:ahLst/>
            <a:cxnLst/>
            <a:rect l="l" t="t" r="r" b="b"/>
            <a:pathLst>
              <a:path w="108458" h="103758">
                <a:moveTo>
                  <a:pt x="0" y="50164"/>
                </a:moveTo>
                <a:lnTo>
                  <a:pt x="0" y="57403"/>
                </a:lnTo>
                <a:lnTo>
                  <a:pt x="1016" y="63626"/>
                </a:lnTo>
                <a:lnTo>
                  <a:pt x="3175" y="68833"/>
                </a:lnTo>
                <a:lnTo>
                  <a:pt x="5334" y="74040"/>
                </a:lnTo>
                <a:lnTo>
                  <a:pt x="8127" y="78486"/>
                </a:lnTo>
                <a:lnTo>
                  <a:pt x="11684" y="82168"/>
                </a:lnTo>
                <a:lnTo>
                  <a:pt x="15239" y="85851"/>
                </a:lnTo>
                <a:lnTo>
                  <a:pt x="19176" y="89026"/>
                </a:lnTo>
                <a:lnTo>
                  <a:pt x="23622" y="91566"/>
                </a:lnTo>
                <a:lnTo>
                  <a:pt x="28067" y="94106"/>
                </a:lnTo>
                <a:lnTo>
                  <a:pt x="32638" y="96392"/>
                </a:lnTo>
                <a:lnTo>
                  <a:pt x="37337" y="98298"/>
                </a:lnTo>
                <a:lnTo>
                  <a:pt x="42037" y="100329"/>
                </a:lnTo>
                <a:lnTo>
                  <a:pt x="46609" y="102107"/>
                </a:lnTo>
                <a:lnTo>
                  <a:pt x="51054" y="103758"/>
                </a:lnTo>
                <a:lnTo>
                  <a:pt x="49402" y="60960"/>
                </a:lnTo>
                <a:lnTo>
                  <a:pt x="46482" y="58800"/>
                </a:lnTo>
                <a:lnTo>
                  <a:pt x="42163" y="53975"/>
                </a:lnTo>
                <a:lnTo>
                  <a:pt x="41021" y="50926"/>
                </a:lnTo>
                <a:lnTo>
                  <a:pt x="41021" y="47370"/>
                </a:lnTo>
                <a:lnTo>
                  <a:pt x="41529" y="42925"/>
                </a:lnTo>
                <a:lnTo>
                  <a:pt x="43307" y="38862"/>
                </a:lnTo>
                <a:lnTo>
                  <a:pt x="46609" y="35560"/>
                </a:lnTo>
                <a:lnTo>
                  <a:pt x="50800" y="32892"/>
                </a:lnTo>
                <a:lnTo>
                  <a:pt x="53721" y="32130"/>
                </a:lnTo>
                <a:lnTo>
                  <a:pt x="56642" y="31241"/>
                </a:lnTo>
                <a:lnTo>
                  <a:pt x="59944" y="30861"/>
                </a:lnTo>
                <a:lnTo>
                  <a:pt x="69469" y="30861"/>
                </a:lnTo>
                <a:lnTo>
                  <a:pt x="74422" y="31495"/>
                </a:lnTo>
                <a:lnTo>
                  <a:pt x="78739" y="32765"/>
                </a:lnTo>
                <a:lnTo>
                  <a:pt x="83058" y="33908"/>
                </a:lnTo>
                <a:lnTo>
                  <a:pt x="86868" y="35178"/>
                </a:lnTo>
                <a:lnTo>
                  <a:pt x="90170" y="36575"/>
                </a:lnTo>
                <a:lnTo>
                  <a:pt x="93472" y="37973"/>
                </a:lnTo>
                <a:lnTo>
                  <a:pt x="96266" y="39242"/>
                </a:lnTo>
                <a:lnTo>
                  <a:pt x="100584" y="41782"/>
                </a:lnTo>
                <a:lnTo>
                  <a:pt x="103250" y="42290"/>
                </a:lnTo>
                <a:lnTo>
                  <a:pt x="106425" y="41275"/>
                </a:lnTo>
                <a:lnTo>
                  <a:pt x="107823" y="38226"/>
                </a:lnTo>
                <a:lnTo>
                  <a:pt x="108204" y="34670"/>
                </a:lnTo>
                <a:lnTo>
                  <a:pt x="108458" y="30225"/>
                </a:lnTo>
                <a:lnTo>
                  <a:pt x="108458" y="22225"/>
                </a:lnTo>
                <a:lnTo>
                  <a:pt x="108076" y="18668"/>
                </a:lnTo>
                <a:lnTo>
                  <a:pt x="106552" y="12826"/>
                </a:lnTo>
                <a:lnTo>
                  <a:pt x="104267" y="10160"/>
                </a:lnTo>
                <a:lnTo>
                  <a:pt x="101346" y="8254"/>
                </a:lnTo>
                <a:lnTo>
                  <a:pt x="96266" y="5841"/>
                </a:lnTo>
                <a:lnTo>
                  <a:pt x="89408" y="3682"/>
                </a:lnTo>
                <a:lnTo>
                  <a:pt x="85725" y="2666"/>
                </a:lnTo>
                <a:lnTo>
                  <a:pt x="81534" y="1777"/>
                </a:lnTo>
                <a:lnTo>
                  <a:pt x="76962" y="1015"/>
                </a:lnTo>
                <a:lnTo>
                  <a:pt x="72517" y="380"/>
                </a:lnTo>
                <a:lnTo>
                  <a:pt x="67691" y="0"/>
                </a:lnTo>
                <a:lnTo>
                  <a:pt x="61620" y="7"/>
                </a:lnTo>
                <a:lnTo>
                  <a:pt x="48487" y="1018"/>
                </a:lnTo>
                <a:lnTo>
                  <a:pt x="36575" y="3682"/>
                </a:lnTo>
                <a:lnTo>
                  <a:pt x="28829" y="6095"/>
                </a:lnTo>
                <a:lnTo>
                  <a:pt x="22225" y="9525"/>
                </a:lnTo>
                <a:lnTo>
                  <a:pt x="16763" y="13842"/>
                </a:lnTo>
                <a:lnTo>
                  <a:pt x="11302" y="18287"/>
                </a:lnTo>
                <a:lnTo>
                  <a:pt x="7112" y="23621"/>
                </a:lnTo>
                <a:lnTo>
                  <a:pt x="4318" y="29717"/>
                </a:lnTo>
                <a:lnTo>
                  <a:pt x="1397" y="35940"/>
                </a:lnTo>
                <a:lnTo>
                  <a:pt x="0" y="42799"/>
                </a:lnTo>
                <a:lnTo>
                  <a:pt x="0" y="501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07714" y="1399794"/>
            <a:ext cx="118110" cy="113537"/>
          </a:xfrm>
          <a:custGeom>
            <a:avLst/>
            <a:gdLst/>
            <a:ahLst/>
            <a:cxnLst/>
            <a:rect l="l" t="t" r="r" b="b"/>
            <a:pathLst>
              <a:path w="118110" h="113537">
                <a:moveTo>
                  <a:pt x="381" y="92582"/>
                </a:moveTo>
                <a:lnTo>
                  <a:pt x="1015" y="95250"/>
                </a:lnTo>
                <a:lnTo>
                  <a:pt x="1650" y="97789"/>
                </a:lnTo>
                <a:lnTo>
                  <a:pt x="3937" y="100964"/>
                </a:lnTo>
                <a:lnTo>
                  <a:pt x="7238" y="103377"/>
                </a:lnTo>
                <a:lnTo>
                  <a:pt x="10033" y="104775"/>
                </a:lnTo>
                <a:lnTo>
                  <a:pt x="12826" y="106171"/>
                </a:lnTo>
                <a:lnTo>
                  <a:pt x="16256" y="107568"/>
                </a:lnTo>
                <a:lnTo>
                  <a:pt x="20447" y="108838"/>
                </a:lnTo>
                <a:lnTo>
                  <a:pt x="24637" y="110235"/>
                </a:lnTo>
                <a:lnTo>
                  <a:pt x="29337" y="111378"/>
                </a:lnTo>
                <a:lnTo>
                  <a:pt x="34544" y="112140"/>
                </a:lnTo>
                <a:lnTo>
                  <a:pt x="39877" y="113029"/>
                </a:lnTo>
                <a:lnTo>
                  <a:pt x="45338" y="113537"/>
                </a:lnTo>
                <a:lnTo>
                  <a:pt x="52758" y="113527"/>
                </a:lnTo>
                <a:lnTo>
                  <a:pt x="65729" y="112583"/>
                </a:lnTo>
                <a:lnTo>
                  <a:pt x="77850" y="110108"/>
                </a:lnTo>
                <a:lnTo>
                  <a:pt x="85978" y="107822"/>
                </a:lnTo>
                <a:lnTo>
                  <a:pt x="93090" y="104520"/>
                </a:lnTo>
                <a:lnTo>
                  <a:pt x="99187" y="99948"/>
                </a:lnTo>
                <a:lnTo>
                  <a:pt x="105156" y="95503"/>
                </a:lnTo>
                <a:lnTo>
                  <a:pt x="109855" y="89915"/>
                </a:lnTo>
                <a:lnTo>
                  <a:pt x="113157" y="83184"/>
                </a:lnTo>
                <a:lnTo>
                  <a:pt x="116459" y="76453"/>
                </a:lnTo>
                <a:lnTo>
                  <a:pt x="118110" y="68706"/>
                </a:lnTo>
                <a:lnTo>
                  <a:pt x="118110" y="52831"/>
                </a:lnTo>
                <a:lnTo>
                  <a:pt x="116966" y="46735"/>
                </a:lnTo>
                <a:lnTo>
                  <a:pt x="114808" y="41655"/>
                </a:lnTo>
                <a:lnTo>
                  <a:pt x="112522" y="36448"/>
                </a:lnTo>
                <a:lnTo>
                  <a:pt x="109727" y="32003"/>
                </a:lnTo>
                <a:lnTo>
                  <a:pt x="106045" y="28320"/>
                </a:lnTo>
                <a:lnTo>
                  <a:pt x="102488" y="24637"/>
                </a:lnTo>
                <a:lnTo>
                  <a:pt x="98425" y="21589"/>
                </a:lnTo>
                <a:lnTo>
                  <a:pt x="93852" y="19050"/>
                </a:lnTo>
                <a:lnTo>
                  <a:pt x="89281" y="16509"/>
                </a:lnTo>
                <a:lnTo>
                  <a:pt x="84709" y="14223"/>
                </a:lnTo>
                <a:lnTo>
                  <a:pt x="80010" y="12318"/>
                </a:lnTo>
                <a:lnTo>
                  <a:pt x="75311" y="10413"/>
                </a:lnTo>
                <a:lnTo>
                  <a:pt x="70738" y="8635"/>
                </a:lnTo>
                <a:lnTo>
                  <a:pt x="66166" y="6984"/>
                </a:lnTo>
                <a:lnTo>
                  <a:pt x="61595" y="5460"/>
                </a:lnTo>
                <a:lnTo>
                  <a:pt x="57531" y="3682"/>
                </a:lnTo>
                <a:lnTo>
                  <a:pt x="53848" y="1777"/>
                </a:lnTo>
                <a:lnTo>
                  <a:pt x="50291" y="0"/>
                </a:lnTo>
                <a:lnTo>
                  <a:pt x="51943" y="42798"/>
                </a:lnTo>
                <a:lnTo>
                  <a:pt x="56387" y="44322"/>
                </a:lnTo>
                <a:lnTo>
                  <a:pt x="60325" y="46100"/>
                </a:lnTo>
                <a:lnTo>
                  <a:pt x="63881" y="48005"/>
                </a:lnTo>
                <a:lnTo>
                  <a:pt x="67437" y="49783"/>
                </a:lnTo>
                <a:lnTo>
                  <a:pt x="70231" y="51942"/>
                </a:lnTo>
                <a:lnTo>
                  <a:pt x="74549" y="56895"/>
                </a:lnTo>
                <a:lnTo>
                  <a:pt x="75564" y="59943"/>
                </a:lnTo>
                <a:lnTo>
                  <a:pt x="75564" y="66420"/>
                </a:lnTo>
                <a:lnTo>
                  <a:pt x="74930" y="69087"/>
                </a:lnTo>
                <a:lnTo>
                  <a:pt x="73787" y="71373"/>
                </a:lnTo>
                <a:lnTo>
                  <a:pt x="70993" y="75564"/>
                </a:lnTo>
                <a:lnTo>
                  <a:pt x="66421" y="78612"/>
                </a:lnTo>
                <a:lnTo>
                  <a:pt x="63753" y="79755"/>
                </a:lnTo>
                <a:lnTo>
                  <a:pt x="60706" y="80517"/>
                </a:lnTo>
                <a:lnTo>
                  <a:pt x="57658" y="81406"/>
                </a:lnTo>
                <a:lnTo>
                  <a:pt x="54228" y="81787"/>
                </a:lnTo>
                <a:lnTo>
                  <a:pt x="44069" y="81787"/>
                </a:lnTo>
                <a:lnTo>
                  <a:pt x="38481" y="81025"/>
                </a:lnTo>
                <a:lnTo>
                  <a:pt x="33527" y="79501"/>
                </a:lnTo>
                <a:lnTo>
                  <a:pt x="28575" y="77977"/>
                </a:lnTo>
                <a:lnTo>
                  <a:pt x="24257" y="76326"/>
                </a:lnTo>
                <a:lnTo>
                  <a:pt x="20574" y="74675"/>
                </a:lnTo>
                <a:lnTo>
                  <a:pt x="16890" y="72897"/>
                </a:lnTo>
                <a:lnTo>
                  <a:pt x="13843" y="71373"/>
                </a:lnTo>
                <a:lnTo>
                  <a:pt x="11302" y="69850"/>
                </a:lnTo>
                <a:lnTo>
                  <a:pt x="6985" y="67690"/>
                </a:lnTo>
                <a:lnTo>
                  <a:pt x="3810" y="67944"/>
                </a:lnTo>
                <a:lnTo>
                  <a:pt x="1397" y="70738"/>
                </a:lnTo>
                <a:lnTo>
                  <a:pt x="508" y="73532"/>
                </a:lnTo>
                <a:lnTo>
                  <a:pt x="126" y="77596"/>
                </a:lnTo>
                <a:lnTo>
                  <a:pt x="0" y="88772"/>
                </a:lnTo>
                <a:lnTo>
                  <a:pt x="381" y="925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949065" y="1338834"/>
            <a:ext cx="141350" cy="174498"/>
          </a:xfrm>
          <a:custGeom>
            <a:avLst/>
            <a:gdLst/>
            <a:ahLst/>
            <a:cxnLst/>
            <a:rect l="l" t="t" r="r" b="b"/>
            <a:pathLst>
              <a:path w="141350" h="174498">
                <a:moveTo>
                  <a:pt x="112775" y="5968"/>
                </a:moveTo>
                <a:lnTo>
                  <a:pt x="104139" y="3555"/>
                </a:lnTo>
                <a:lnTo>
                  <a:pt x="99055" y="2370"/>
                </a:lnTo>
                <a:lnTo>
                  <a:pt x="86879" y="609"/>
                </a:lnTo>
                <a:lnTo>
                  <a:pt x="73025" y="0"/>
                </a:lnTo>
                <a:lnTo>
                  <a:pt x="66167" y="0"/>
                </a:lnTo>
                <a:lnTo>
                  <a:pt x="59562" y="635"/>
                </a:lnTo>
                <a:lnTo>
                  <a:pt x="53086" y="1650"/>
                </a:lnTo>
                <a:lnTo>
                  <a:pt x="46736" y="2793"/>
                </a:lnTo>
                <a:lnTo>
                  <a:pt x="40767" y="4190"/>
                </a:lnTo>
                <a:lnTo>
                  <a:pt x="35433" y="5968"/>
                </a:lnTo>
                <a:lnTo>
                  <a:pt x="29972" y="7619"/>
                </a:lnTo>
                <a:lnTo>
                  <a:pt x="25146" y="9525"/>
                </a:lnTo>
                <a:lnTo>
                  <a:pt x="21209" y="11556"/>
                </a:lnTo>
                <a:lnTo>
                  <a:pt x="17145" y="13588"/>
                </a:lnTo>
                <a:lnTo>
                  <a:pt x="14224" y="15366"/>
                </a:lnTo>
                <a:lnTo>
                  <a:pt x="12700" y="17144"/>
                </a:lnTo>
                <a:lnTo>
                  <a:pt x="9906" y="20700"/>
                </a:lnTo>
                <a:lnTo>
                  <a:pt x="8762" y="24764"/>
                </a:lnTo>
                <a:lnTo>
                  <a:pt x="8509" y="27686"/>
                </a:lnTo>
                <a:lnTo>
                  <a:pt x="8636" y="36321"/>
                </a:lnTo>
                <a:lnTo>
                  <a:pt x="9398" y="40766"/>
                </a:lnTo>
                <a:lnTo>
                  <a:pt x="10540" y="44068"/>
                </a:lnTo>
                <a:lnTo>
                  <a:pt x="12954" y="47498"/>
                </a:lnTo>
                <a:lnTo>
                  <a:pt x="16256" y="48767"/>
                </a:lnTo>
                <a:lnTo>
                  <a:pt x="20574" y="47878"/>
                </a:lnTo>
                <a:lnTo>
                  <a:pt x="23495" y="46354"/>
                </a:lnTo>
                <a:lnTo>
                  <a:pt x="26415" y="44703"/>
                </a:lnTo>
                <a:lnTo>
                  <a:pt x="30099" y="42925"/>
                </a:lnTo>
                <a:lnTo>
                  <a:pt x="34544" y="40893"/>
                </a:lnTo>
                <a:lnTo>
                  <a:pt x="38862" y="38988"/>
                </a:lnTo>
                <a:lnTo>
                  <a:pt x="43942" y="37211"/>
                </a:lnTo>
                <a:lnTo>
                  <a:pt x="49657" y="35560"/>
                </a:lnTo>
                <a:lnTo>
                  <a:pt x="55372" y="33908"/>
                </a:lnTo>
                <a:lnTo>
                  <a:pt x="61849" y="33146"/>
                </a:lnTo>
                <a:lnTo>
                  <a:pt x="74675" y="33146"/>
                </a:lnTo>
                <a:lnTo>
                  <a:pt x="79375" y="33781"/>
                </a:lnTo>
                <a:lnTo>
                  <a:pt x="83185" y="34925"/>
                </a:lnTo>
                <a:lnTo>
                  <a:pt x="86868" y="36067"/>
                </a:lnTo>
                <a:lnTo>
                  <a:pt x="89915" y="37845"/>
                </a:lnTo>
                <a:lnTo>
                  <a:pt x="94361" y="42671"/>
                </a:lnTo>
                <a:lnTo>
                  <a:pt x="96012" y="45719"/>
                </a:lnTo>
                <a:lnTo>
                  <a:pt x="97027" y="49402"/>
                </a:lnTo>
                <a:lnTo>
                  <a:pt x="98044" y="52958"/>
                </a:lnTo>
                <a:lnTo>
                  <a:pt x="98551" y="57276"/>
                </a:lnTo>
                <a:lnTo>
                  <a:pt x="98551" y="71500"/>
                </a:lnTo>
                <a:lnTo>
                  <a:pt x="83438" y="71500"/>
                </a:lnTo>
                <a:lnTo>
                  <a:pt x="71336" y="71781"/>
                </a:lnTo>
                <a:lnTo>
                  <a:pt x="58609" y="72795"/>
                </a:lnTo>
                <a:lnTo>
                  <a:pt x="47117" y="74549"/>
                </a:lnTo>
                <a:lnTo>
                  <a:pt x="44492" y="75123"/>
                </a:lnTo>
                <a:lnTo>
                  <a:pt x="31714" y="78981"/>
                </a:lnTo>
                <a:lnTo>
                  <a:pt x="21082" y="84200"/>
                </a:lnTo>
                <a:lnTo>
                  <a:pt x="14097" y="88518"/>
                </a:lnTo>
                <a:lnTo>
                  <a:pt x="8762" y="93979"/>
                </a:lnTo>
                <a:lnTo>
                  <a:pt x="5334" y="100711"/>
                </a:lnTo>
                <a:lnTo>
                  <a:pt x="1777" y="107314"/>
                </a:lnTo>
                <a:lnTo>
                  <a:pt x="0" y="115188"/>
                </a:lnTo>
                <a:lnTo>
                  <a:pt x="0" y="132461"/>
                </a:lnTo>
                <a:lnTo>
                  <a:pt x="1397" y="139826"/>
                </a:lnTo>
                <a:lnTo>
                  <a:pt x="4190" y="146050"/>
                </a:lnTo>
                <a:lnTo>
                  <a:pt x="6985" y="152273"/>
                </a:lnTo>
                <a:lnTo>
                  <a:pt x="10795" y="157479"/>
                </a:lnTo>
                <a:lnTo>
                  <a:pt x="15875" y="161670"/>
                </a:lnTo>
                <a:lnTo>
                  <a:pt x="20955" y="165988"/>
                </a:lnTo>
                <a:lnTo>
                  <a:pt x="26797" y="169163"/>
                </a:lnTo>
                <a:lnTo>
                  <a:pt x="33782" y="171195"/>
                </a:lnTo>
                <a:lnTo>
                  <a:pt x="40639" y="173354"/>
                </a:lnTo>
                <a:lnTo>
                  <a:pt x="48133" y="174498"/>
                </a:lnTo>
                <a:lnTo>
                  <a:pt x="56387" y="174498"/>
                </a:lnTo>
                <a:lnTo>
                  <a:pt x="48768" y="138049"/>
                </a:lnTo>
                <a:lnTo>
                  <a:pt x="44704" y="134365"/>
                </a:lnTo>
                <a:lnTo>
                  <a:pt x="42672" y="129286"/>
                </a:lnTo>
                <a:lnTo>
                  <a:pt x="42672" y="118999"/>
                </a:lnTo>
                <a:lnTo>
                  <a:pt x="43434" y="115569"/>
                </a:lnTo>
                <a:lnTo>
                  <a:pt x="44831" y="112649"/>
                </a:lnTo>
                <a:lnTo>
                  <a:pt x="46227" y="109727"/>
                </a:lnTo>
                <a:lnTo>
                  <a:pt x="48513" y="107187"/>
                </a:lnTo>
                <a:lnTo>
                  <a:pt x="51688" y="105155"/>
                </a:lnTo>
                <a:lnTo>
                  <a:pt x="54737" y="102996"/>
                </a:lnTo>
                <a:lnTo>
                  <a:pt x="58800" y="101473"/>
                </a:lnTo>
                <a:lnTo>
                  <a:pt x="63754" y="100456"/>
                </a:lnTo>
                <a:lnTo>
                  <a:pt x="68834" y="99313"/>
                </a:lnTo>
                <a:lnTo>
                  <a:pt x="74802" y="98805"/>
                </a:lnTo>
                <a:lnTo>
                  <a:pt x="98551" y="98805"/>
                </a:lnTo>
                <a:lnTo>
                  <a:pt x="98551" y="125221"/>
                </a:lnTo>
                <a:lnTo>
                  <a:pt x="93218" y="131190"/>
                </a:lnTo>
                <a:lnTo>
                  <a:pt x="95748" y="161424"/>
                </a:lnTo>
                <a:lnTo>
                  <a:pt x="105283" y="152780"/>
                </a:lnTo>
                <a:lnTo>
                  <a:pt x="105283" y="165100"/>
                </a:lnTo>
                <a:lnTo>
                  <a:pt x="106680" y="168910"/>
                </a:lnTo>
                <a:lnTo>
                  <a:pt x="109347" y="170433"/>
                </a:lnTo>
                <a:lnTo>
                  <a:pt x="114173" y="171323"/>
                </a:lnTo>
                <a:lnTo>
                  <a:pt x="131572" y="171323"/>
                </a:lnTo>
                <a:lnTo>
                  <a:pt x="136651" y="170433"/>
                </a:lnTo>
                <a:lnTo>
                  <a:pt x="140715" y="168020"/>
                </a:lnTo>
                <a:lnTo>
                  <a:pt x="141350" y="165100"/>
                </a:lnTo>
                <a:lnTo>
                  <a:pt x="141322" y="58336"/>
                </a:lnTo>
                <a:lnTo>
                  <a:pt x="140225" y="45022"/>
                </a:lnTo>
                <a:lnTo>
                  <a:pt x="137540" y="33527"/>
                </a:lnTo>
                <a:lnTo>
                  <a:pt x="135000" y="25780"/>
                </a:lnTo>
                <a:lnTo>
                  <a:pt x="130937" y="19430"/>
                </a:lnTo>
                <a:lnTo>
                  <a:pt x="125349" y="14477"/>
                </a:lnTo>
                <a:lnTo>
                  <a:pt x="119761" y="9651"/>
                </a:lnTo>
                <a:lnTo>
                  <a:pt x="112775" y="5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97833" y="1470025"/>
            <a:ext cx="46980" cy="43307"/>
          </a:xfrm>
          <a:custGeom>
            <a:avLst/>
            <a:gdLst/>
            <a:ahLst/>
            <a:cxnLst/>
            <a:rect l="l" t="t" r="r" b="b"/>
            <a:pathLst>
              <a:path w="46980" h="43307">
                <a:moveTo>
                  <a:pt x="39115" y="4572"/>
                </a:moveTo>
                <a:lnTo>
                  <a:pt x="34036" y="7747"/>
                </a:lnTo>
                <a:lnTo>
                  <a:pt x="28828" y="10795"/>
                </a:lnTo>
                <a:lnTo>
                  <a:pt x="23240" y="12446"/>
                </a:lnTo>
                <a:lnTo>
                  <a:pt x="9778" y="12446"/>
                </a:lnTo>
                <a:lnTo>
                  <a:pt x="4190" y="10540"/>
                </a:lnTo>
                <a:lnTo>
                  <a:pt x="0" y="6858"/>
                </a:lnTo>
                <a:lnTo>
                  <a:pt x="7619" y="43307"/>
                </a:lnTo>
                <a:lnTo>
                  <a:pt x="10018" y="43269"/>
                </a:lnTo>
                <a:lnTo>
                  <a:pt x="22907" y="41636"/>
                </a:lnTo>
                <a:lnTo>
                  <a:pt x="34670" y="37591"/>
                </a:lnTo>
                <a:lnTo>
                  <a:pt x="36194" y="36866"/>
                </a:lnTo>
                <a:lnTo>
                  <a:pt x="46980" y="30233"/>
                </a:lnTo>
                <a:lnTo>
                  <a:pt x="44450" y="0"/>
                </a:lnTo>
                <a:lnTo>
                  <a:pt x="39115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417949" y="1440434"/>
            <a:ext cx="10795" cy="70114"/>
          </a:xfrm>
          <a:custGeom>
            <a:avLst/>
            <a:gdLst/>
            <a:ahLst/>
            <a:cxnLst/>
            <a:rect l="l" t="t" r="r" b="b"/>
            <a:pathLst>
              <a:path w="10795" h="70114">
                <a:moveTo>
                  <a:pt x="9721" y="70114"/>
                </a:moveTo>
                <a:lnTo>
                  <a:pt x="10795" y="27812"/>
                </a:lnTo>
                <a:lnTo>
                  <a:pt x="7874" y="23113"/>
                </a:lnTo>
                <a:lnTo>
                  <a:pt x="5079" y="18287"/>
                </a:lnTo>
                <a:lnTo>
                  <a:pt x="3048" y="12826"/>
                </a:lnTo>
                <a:lnTo>
                  <a:pt x="1777" y="6350"/>
                </a:lnTo>
                <a:lnTo>
                  <a:pt x="508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72864" y="1338834"/>
            <a:ext cx="165862" cy="174498"/>
          </a:xfrm>
          <a:custGeom>
            <a:avLst/>
            <a:gdLst/>
            <a:ahLst/>
            <a:cxnLst/>
            <a:rect l="l" t="t" r="r" b="b"/>
            <a:pathLst>
              <a:path w="165862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2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2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5" y="168782"/>
                </a:lnTo>
                <a:lnTo>
                  <a:pt x="45593" y="101600"/>
                </a:lnTo>
                <a:lnTo>
                  <a:pt x="44958" y="94487"/>
                </a:lnTo>
                <a:lnTo>
                  <a:pt x="44958" y="78739"/>
                </a:lnTo>
                <a:lnTo>
                  <a:pt x="45720" y="71374"/>
                </a:lnTo>
                <a:lnTo>
                  <a:pt x="47244" y="64896"/>
                </a:lnTo>
                <a:lnTo>
                  <a:pt x="48895" y="58546"/>
                </a:lnTo>
                <a:lnTo>
                  <a:pt x="51181" y="53086"/>
                </a:lnTo>
                <a:lnTo>
                  <a:pt x="54356" y="48513"/>
                </a:lnTo>
                <a:lnTo>
                  <a:pt x="57403" y="43941"/>
                </a:lnTo>
                <a:lnTo>
                  <a:pt x="61468" y="40512"/>
                </a:lnTo>
                <a:lnTo>
                  <a:pt x="66294" y="38100"/>
                </a:lnTo>
                <a:lnTo>
                  <a:pt x="71120" y="35687"/>
                </a:lnTo>
                <a:lnTo>
                  <a:pt x="76835" y="34543"/>
                </a:lnTo>
                <a:lnTo>
                  <a:pt x="90550" y="34543"/>
                </a:lnTo>
                <a:lnTo>
                  <a:pt x="96647" y="35813"/>
                </a:lnTo>
                <a:lnTo>
                  <a:pt x="101346" y="38480"/>
                </a:lnTo>
                <a:lnTo>
                  <a:pt x="106172" y="41148"/>
                </a:lnTo>
                <a:lnTo>
                  <a:pt x="109982" y="44830"/>
                </a:lnTo>
                <a:lnTo>
                  <a:pt x="112902" y="49656"/>
                </a:lnTo>
                <a:lnTo>
                  <a:pt x="115824" y="54355"/>
                </a:lnTo>
                <a:lnTo>
                  <a:pt x="117856" y="59943"/>
                </a:lnTo>
                <a:lnTo>
                  <a:pt x="119125" y="66293"/>
                </a:lnTo>
                <a:lnTo>
                  <a:pt x="120269" y="72770"/>
                </a:lnTo>
                <a:lnTo>
                  <a:pt x="120903" y="79755"/>
                </a:lnTo>
                <a:lnTo>
                  <a:pt x="120903" y="95630"/>
                </a:lnTo>
                <a:lnTo>
                  <a:pt x="120141" y="102869"/>
                </a:lnTo>
                <a:lnTo>
                  <a:pt x="118618" y="109346"/>
                </a:lnTo>
                <a:lnTo>
                  <a:pt x="117094" y="115824"/>
                </a:lnTo>
                <a:lnTo>
                  <a:pt x="114808" y="121285"/>
                </a:lnTo>
                <a:lnTo>
                  <a:pt x="111760" y="125729"/>
                </a:lnTo>
                <a:lnTo>
                  <a:pt x="108585" y="130301"/>
                </a:lnTo>
                <a:lnTo>
                  <a:pt x="104648" y="133730"/>
                </a:lnTo>
                <a:lnTo>
                  <a:pt x="99695" y="136016"/>
                </a:lnTo>
                <a:lnTo>
                  <a:pt x="94869" y="138429"/>
                </a:lnTo>
                <a:lnTo>
                  <a:pt x="89153" y="139573"/>
                </a:lnTo>
                <a:lnTo>
                  <a:pt x="75437" y="139573"/>
                </a:lnTo>
                <a:lnTo>
                  <a:pt x="69469" y="138302"/>
                </a:lnTo>
                <a:lnTo>
                  <a:pt x="64515" y="135762"/>
                </a:lnTo>
                <a:lnTo>
                  <a:pt x="59689" y="133095"/>
                </a:lnTo>
                <a:lnTo>
                  <a:pt x="55880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5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3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80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5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2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9" y="49149"/>
                </a:lnTo>
                <a:lnTo>
                  <a:pt x="153518" y="32115"/>
                </a:lnTo>
                <a:lnTo>
                  <a:pt x="146176" y="22225"/>
                </a:lnTo>
                <a:lnTo>
                  <a:pt x="132792" y="11355"/>
                </a:lnTo>
                <a:lnTo>
                  <a:pt x="120903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6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9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4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72762" y="1267967"/>
            <a:ext cx="43687" cy="242189"/>
          </a:xfrm>
          <a:custGeom>
            <a:avLst/>
            <a:gdLst/>
            <a:ahLst/>
            <a:cxnLst/>
            <a:rect l="l" t="t" r="r" b="b"/>
            <a:pathLst>
              <a:path w="43687" h="242189">
                <a:moveTo>
                  <a:pt x="1777" y="239395"/>
                </a:moveTo>
                <a:lnTo>
                  <a:pt x="4572" y="240665"/>
                </a:lnTo>
                <a:lnTo>
                  <a:pt x="8509" y="241681"/>
                </a:lnTo>
                <a:lnTo>
                  <a:pt x="11302" y="241935"/>
                </a:lnTo>
                <a:lnTo>
                  <a:pt x="14097" y="242189"/>
                </a:lnTo>
                <a:lnTo>
                  <a:pt x="29717" y="242189"/>
                </a:lnTo>
                <a:lnTo>
                  <a:pt x="32385" y="241935"/>
                </a:lnTo>
                <a:lnTo>
                  <a:pt x="35178" y="241681"/>
                </a:lnTo>
                <a:lnTo>
                  <a:pt x="39115" y="240665"/>
                </a:lnTo>
                <a:lnTo>
                  <a:pt x="42672" y="238506"/>
                </a:lnTo>
                <a:lnTo>
                  <a:pt x="43687" y="235458"/>
                </a:lnTo>
                <a:lnTo>
                  <a:pt x="43687" y="6223"/>
                </a:lnTo>
                <a:lnTo>
                  <a:pt x="42037" y="3429"/>
                </a:lnTo>
                <a:lnTo>
                  <a:pt x="39115" y="2032"/>
                </a:lnTo>
                <a:lnTo>
                  <a:pt x="35178" y="889"/>
                </a:lnTo>
                <a:lnTo>
                  <a:pt x="32385" y="508"/>
                </a:lnTo>
                <a:lnTo>
                  <a:pt x="29717" y="127"/>
                </a:lnTo>
                <a:lnTo>
                  <a:pt x="26162" y="0"/>
                </a:lnTo>
                <a:lnTo>
                  <a:pt x="17525" y="0"/>
                </a:lnTo>
                <a:lnTo>
                  <a:pt x="8509" y="889"/>
                </a:lnTo>
                <a:lnTo>
                  <a:pt x="1015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7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659630" y="1267967"/>
            <a:ext cx="43687" cy="242189"/>
          </a:xfrm>
          <a:custGeom>
            <a:avLst/>
            <a:gdLst/>
            <a:ahLst/>
            <a:cxnLst/>
            <a:rect l="l" t="t" r="r" b="b"/>
            <a:pathLst>
              <a:path w="43687" h="242189">
                <a:moveTo>
                  <a:pt x="1778" y="239395"/>
                </a:moveTo>
                <a:lnTo>
                  <a:pt x="4572" y="240665"/>
                </a:lnTo>
                <a:lnTo>
                  <a:pt x="8509" y="241681"/>
                </a:lnTo>
                <a:lnTo>
                  <a:pt x="11303" y="241935"/>
                </a:lnTo>
                <a:lnTo>
                  <a:pt x="14097" y="242189"/>
                </a:lnTo>
                <a:lnTo>
                  <a:pt x="29718" y="242189"/>
                </a:lnTo>
                <a:lnTo>
                  <a:pt x="32385" y="241935"/>
                </a:lnTo>
                <a:lnTo>
                  <a:pt x="35179" y="241681"/>
                </a:lnTo>
                <a:lnTo>
                  <a:pt x="39116" y="240665"/>
                </a:lnTo>
                <a:lnTo>
                  <a:pt x="42672" y="238506"/>
                </a:lnTo>
                <a:lnTo>
                  <a:pt x="43687" y="235458"/>
                </a:lnTo>
                <a:lnTo>
                  <a:pt x="43687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5" y="0"/>
                </a:lnTo>
                <a:lnTo>
                  <a:pt x="8509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8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782185" y="1440434"/>
            <a:ext cx="10794" cy="70114"/>
          </a:xfrm>
          <a:custGeom>
            <a:avLst/>
            <a:gdLst/>
            <a:ahLst/>
            <a:cxnLst/>
            <a:rect l="l" t="t" r="r" b="b"/>
            <a:pathLst>
              <a:path w="10794" h="70114">
                <a:moveTo>
                  <a:pt x="9721" y="70114"/>
                </a:moveTo>
                <a:lnTo>
                  <a:pt x="10794" y="27812"/>
                </a:lnTo>
                <a:lnTo>
                  <a:pt x="7874" y="23113"/>
                </a:lnTo>
                <a:lnTo>
                  <a:pt x="5079" y="18287"/>
                </a:lnTo>
                <a:lnTo>
                  <a:pt x="3048" y="12826"/>
                </a:lnTo>
                <a:lnTo>
                  <a:pt x="1777" y="6350"/>
                </a:lnTo>
                <a:lnTo>
                  <a:pt x="507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737100" y="1338834"/>
            <a:ext cx="165862" cy="174498"/>
          </a:xfrm>
          <a:custGeom>
            <a:avLst/>
            <a:gdLst/>
            <a:ahLst/>
            <a:cxnLst/>
            <a:rect l="l" t="t" r="r" b="b"/>
            <a:pathLst>
              <a:path w="165862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2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2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5" y="168782"/>
                </a:lnTo>
                <a:lnTo>
                  <a:pt x="45592" y="101600"/>
                </a:lnTo>
                <a:lnTo>
                  <a:pt x="44958" y="94487"/>
                </a:lnTo>
                <a:lnTo>
                  <a:pt x="44958" y="78739"/>
                </a:lnTo>
                <a:lnTo>
                  <a:pt x="45720" y="71374"/>
                </a:lnTo>
                <a:lnTo>
                  <a:pt x="47244" y="64896"/>
                </a:lnTo>
                <a:lnTo>
                  <a:pt x="48895" y="58546"/>
                </a:lnTo>
                <a:lnTo>
                  <a:pt x="51180" y="53086"/>
                </a:lnTo>
                <a:lnTo>
                  <a:pt x="54355" y="48513"/>
                </a:lnTo>
                <a:lnTo>
                  <a:pt x="57403" y="43941"/>
                </a:lnTo>
                <a:lnTo>
                  <a:pt x="61467" y="40512"/>
                </a:lnTo>
                <a:lnTo>
                  <a:pt x="66294" y="38100"/>
                </a:lnTo>
                <a:lnTo>
                  <a:pt x="71120" y="35687"/>
                </a:lnTo>
                <a:lnTo>
                  <a:pt x="76835" y="34543"/>
                </a:lnTo>
                <a:lnTo>
                  <a:pt x="90550" y="34543"/>
                </a:lnTo>
                <a:lnTo>
                  <a:pt x="96647" y="35813"/>
                </a:lnTo>
                <a:lnTo>
                  <a:pt x="101346" y="38480"/>
                </a:lnTo>
                <a:lnTo>
                  <a:pt x="106172" y="41148"/>
                </a:lnTo>
                <a:lnTo>
                  <a:pt x="109982" y="44830"/>
                </a:lnTo>
                <a:lnTo>
                  <a:pt x="112902" y="49656"/>
                </a:lnTo>
                <a:lnTo>
                  <a:pt x="115824" y="54355"/>
                </a:lnTo>
                <a:lnTo>
                  <a:pt x="117855" y="59943"/>
                </a:lnTo>
                <a:lnTo>
                  <a:pt x="119125" y="66293"/>
                </a:lnTo>
                <a:lnTo>
                  <a:pt x="120269" y="72770"/>
                </a:lnTo>
                <a:lnTo>
                  <a:pt x="120903" y="79755"/>
                </a:lnTo>
                <a:lnTo>
                  <a:pt x="120903" y="95630"/>
                </a:lnTo>
                <a:lnTo>
                  <a:pt x="120141" y="102869"/>
                </a:lnTo>
                <a:lnTo>
                  <a:pt x="118617" y="109346"/>
                </a:lnTo>
                <a:lnTo>
                  <a:pt x="117094" y="115824"/>
                </a:lnTo>
                <a:lnTo>
                  <a:pt x="114808" y="121285"/>
                </a:lnTo>
                <a:lnTo>
                  <a:pt x="111760" y="125729"/>
                </a:lnTo>
                <a:lnTo>
                  <a:pt x="108585" y="130301"/>
                </a:lnTo>
                <a:lnTo>
                  <a:pt x="104648" y="133730"/>
                </a:lnTo>
                <a:lnTo>
                  <a:pt x="99695" y="136016"/>
                </a:lnTo>
                <a:lnTo>
                  <a:pt x="94869" y="138429"/>
                </a:lnTo>
                <a:lnTo>
                  <a:pt x="89153" y="139573"/>
                </a:lnTo>
                <a:lnTo>
                  <a:pt x="75437" y="139573"/>
                </a:lnTo>
                <a:lnTo>
                  <a:pt x="69469" y="138302"/>
                </a:lnTo>
                <a:lnTo>
                  <a:pt x="64515" y="135762"/>
                </a:lnTo>
                <a:lnTo>
                  <a:pt x="59689" y="133095"/>
                </a:lnTo>
                <a:lnTo>
                  <a:pt x="55879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5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3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79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4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2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9" y="49149"/>
                </a:lnTo>
                <a:lnTo>
                  <a:pt x="153518" y="32115"/>
                </a:lnTo>
                <a:lnTo>
                  <a:pt x="146176" y="22225"/>
                </a:lnTo>
                <a:lnTo>
                  <a:pt x="132792" y="11355"/>
                </a:lnTo>
                <a:lnTo>
                  <a:pt x="120903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6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9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4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243957" y="1341754"/>
            <a:ext cx="147573" cy="171577"/>
          </a:xfrm>
          <a:custGeom>
            <a:avLst/>
            <a:gdLst/>
            <a:ahLst/>
            <a:cxnLst/>
            <a:rect l="l" t="t" r="r" b="b"/>
            <a:pathLst>
              <a:path w="147573" h="171577">
                <a:moveTo>
                  <a:pt x="58038" y="131064"/>
                </a:moveTo>
                <a:lnTo>
                  <a:pt x="54737" y="129412"/>
                </a:lnTo>
                <a:lnTo>
                  <a:pt x="52069" y="127000"/>
                </a:lnTo>
                <a:lnTo>
                  <a:pt x="49910" y="123952"/>
                </a:lnTo>
                <a:lnTo>
                  <a:pt x="47751" y="120904"/>
                </a:lnTo>
                <a:lnTo>
                  <a:pt x="46100" y="117221"/>
                </a:lnTo>
                <a:lnTo>
                  <a:pt x="45084" y="112903"/>
                </a:lnTo>
                <a:lnTo>
                  <a:pt x="44068" y="108712"/>
                </a:lnTo>
                <a:lnTo>
                  <a:pt x="43560" y="102489"/>
                </a:lnTo>
                <a:lnTo>
                  <a:pt x="43560" y="5842"/>
                </a:lnTo>
                <a:lnTo>
                  <a:pt x="41782" y="3048"/>
                </a:lnTo>
                <a:lnTo>
                  <a:pt x="38988" y="1778"/>
                </a:lnTo>
                <a:lnTo>
                  <a:pt x="35051" y="762"/>
                </a:lnTo>
                <a:lnTo>
                  <a:pt x="32257" y="508"/>
                </a:lnTo>
                <a:lnTo>
                  <a:pt x="29463" y="254"/>
                </a:lnTo>
                <a:lnTo>
                  <a:pt x="26034" y="0"/>
                </a:lnTo>
                <a:lnTo>
                  <a:pt x="17525" y="0"/>
                </a:lnTo>
                <a:lnTo>
                  <a:pt x="11175" y="508"/>
                </a:lnTo>
                <a:lnTo>
                  <a:pt x="4444" y="1778"/>
                </a:lnTo>
                <a:lnTo>
                  <a:pt x="0" y="6985"/>
                </a:lnTo>
                <a:lnTo>
                  <a:pt x="64" y="106643"/>
                </a:lnTo>
                <a:lnTo>
                  <a:pt x="976" y="119999"/>
                </a:lnTo>
                <a:lnTo>
                  <a:pt x="2920" y="131191"/>
                </a:lnTo>
                <a:lnTo>
                  <a:pt x="4825" y="139192"/>
                </a:lnTo>
                <a:lnTo>
                  <a:pt x="8000" y="146050"/>
                </a:lnTo>
                <a:lnTo>
                  <a:pt x="12445" y="152146"/>
                </a:lnTo>
                <a:lnTo>
                  <a:pt x="16890" y="158115"/>
                </a:lnTo>
                <a:lnTo>
                  <a:pt x="22732" y="162814"/>
                </a:lnTo>
                <a:lnTo>
                  <a:pt x="29971" y="166370"/>
                </a:lnTo>
                <a:lnTo>
                  <a:pt x="43021" y="170435"/>
                </a:lnTo>
                <a:lnTo>
                  <a:pt x="56768" y="171577"/>
                </a:lnTo>
                <a:lnTo>
                  <a:pt x="59660" y="171500"/>
                </a:lnTo>
                <a:lnTo>
                  <a:pt x="72134" y="169418"/>
                </a:lnTo>
                <a:lnTo>
                  <a:pt x="84200" y="164592"/>
                </a:lnTo>
                <a:lnTo>
                  <a:pt x="90572" y="160877"/>
                </a:lnTo>
                <a:lnTo>
                  <a:pt x="100509" y="153330"/>
                </a:lnTo>
                <a:lnTo>
                  <a:pt x="110362" y="143764"/>
                </a:lnTo>
                <a:lnTo>
                  <a:pt x="110362" y="161671"/>
                </a:lnTo>
                <a:lnTo>
                  <a:pt x="111125" y="164719"/>
                </a:lnTo>
                <a:lnTo>
                  <a:pt x="114172" y="166878"/>
                </a:lnTo>
                <a:lnTo>
                  <a:pt x="117347" y="167894"/>
                </a:lnTo>
                <a:lnTo>
                  <a:pt x="122173" y="168402"/>
                </a:lnTo>
                <a:lnTo>
                  <a:pt x="135635" y="168402"/>
                </a:lnTo>
                <a:lnTo>
                  <a:pt x="140334" y="167894"/>
                </a:lnTo>
                <a:lnTo>
                  <a:pt x="143637" y="166878"/>
                </a:lnTo>
                <a:lnTo>
                  <a:pt x="146684" y="164719"/>
                </a:lnTo>
                <a:lnTo>
                  <a:pt x="147573" y="161671"/>
                </a:lnTo>
                <a:lnTo>
                  <a:pt x="147573" y="5842"/>
                </a:lnTo>
                <a:lnTo>
                  <a:pt x="143128" y="1778"/>
                </a:lnTo>
                <a:lnTo>
                  <a:pt x="136525" y="508"/>
                </a:lnTo>
                <a:lnTo>
                  <a:pt x="130175" y="0"/>
                </a:lnTo>
                <a:lnTo>
                  <a:pt x="121665" y="0"/>
                </a:lnTo>
                <a:lnTo>
                  <a:pt x="118109" y="254"/>
                </a:lnTo>
                <a:lnTo>
                  <a:pt x="115315" y="508"/>
                </a:lnTo>
                <a:lnTo>
                  <a:pt x="112521" y="762"/>
                </a:lnTo>
                <a:lnTo>
                  <a:pt x="108712" y="1778"/>
                </a:lnTo>
                <a:lnTo>
                  <a:pt x="105155" y="3937"/>
                </a:lnTo>
                <a:lnTo>
                  <a:pt x="104266" y="6985"/>
                </a:lnTo>
                <a:lnTo>
                  <a:pt x="104266" y="109855"/>
                </a:lnTo>
                <a:lnTo>
                  <a:pt x="97916" y="117602"/>
                </a:lnTo>
                <a:lnTo>
                  <a:pt x="91947" y="123444"/>
                </a:lnTo>
                <a:lnTo>
                  <a:pt x="86359" y="127508"/>
                </a:lnTo>
                <a:lnTo>
                  <a:pt x="80644" y="131572"/>
                </a:lnTo>
                <a:lnTo>
                  <a:pt x="75056" y="133604"/>
                </a:lnTo>
                <a:lnTo>
                  <a:pt x="65150" y="133604"/>
                </a:lnTo>
                <a:lnTo>
                  <a:pt x="61340" y="132715"/>
                </a:lnTo>
                <a:lnTo>
                  <a:pt x="58038" y="1310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715381" y="1338834"/>
            <a:ext cx="105283" cy="174498"/>
          </a:xfrm>
          <a:custGeom>
            <a:avLst/>
            <a:gdLst/>
            <a:ahLst/>
            <a:cxnLst/>
            <a:rect l="l" t="t" r="r" b="b"/>
            <a:pathLst>
              <a:path w="105283" h="174498">
                <a:moveTo>
                  <a:pt x="8509" y="27686"/>
                </a:moveTo>
                <a:lnTo>
                  <a:pt x="8636" y="36321"/>
                </a:lnTo>
                <a:lnTo>
                  <a:pt x="9398" y="40766"/>
                </a:lnTo>
                <a:lnTo>
                  <a:pt x="10541" y="44068"/>
                </a:lnTo>
                <a:lnTo>
                  <a:pt x="12954" y="47498"/>
                </a:lnTo>
                <a:lnTo>
                  <a:pt x="16256" y="48767"/>
                </a:lnTo>
                <a:lnTo>
                  <a:pt x="20574" y="47878"/>
                </a:lnTo>
                <a:lnTo>
                  <a:pt x="23495" y="46354"/>
                </a:lnTo>
                <a:lnTo>
                  <a:pt x="26416" y="44703"/>
                </a:lnTo>
                <a:lnTo>
                  <a:pt x="30099" y="42925"/>
                </a:lnTo>
                <a:lnTo>
                  <a:pt x="34544" y="40893"/>
                </a:lnTo>
                <a:lnTo>
                  <a:pt x="38862" y="38988"/>
                </a:lnTo>
                <a:lnTo>
                  <a:pt x="43942" y="37211"/>
                </a:lnTo>
                <a:lnTo>
                  <a:pt x="49657" y="35560"/>
                </a:lnTo>
                <a:lnTo>
                  <a:pt x="55372" y="33908"/>
                </a:lnTo>
                <a:lnTo>
                  <a:pt x="61849" y="33146"/>
                </a:lnTo>
                <a:lnTo>
                  <a:pt x="74676" y="33146"/>
                </a:lnTo>
                <a:lnTo>
                  <a:pt x="79375" y="33781"/>
                </a:lnTo>
                <a:lnTo>
                  <a:pt x="83185" y="34925"/>
                </a:lnTo>
                <a:lnTo>
                  <a:pt x="86868" y="36067"/>
                </a:lnTo>
                <a:lnTo>
                  <a:pt x="89916" y="37845"/>
                </a:lnTo>
                <a:lnTo>
                  <a:pt x="94361" y="42671"/>
                </a:lnTo>
                <a:lnTo>
                  <a:pt x="96012" y="45719"/>
                </a:lnTo>
                <a:lnTo>
                  <a:pt x="97028" y="49402"/>
                </a:lnTo>
                <a:lnTo>
                  <a:pt x="98044" y="52958"/>
                </a:lnTo>
                <a:lnTo>
                  <a:pt x="98552" y="57276"/>
                </a:lnTo>
                <a:lnTo>
                  <a:pt x="98552" y="71500"/>
                </a:lnTo>
                <a:lnTo>
                  <a:pt x="83439" y="71500"/>
                </a:lnTo>
                <a:lnTo>
                  <a:pt x="71336" y="71781"/>
                </a:lnTo>
                <a:lnTo>
                  <a:pt x="58609" y="72795"/>
                </a:lnTo>
                <a:lnTo>
                  <a:pt x="47117" y="74549"/>
                </a:lnTo>
                <a:lnTo>
                  <a:pt x="44492" y="75123"/>
                </a:lnTo>
                <a:lnTo>
                  <a:pt x="31714" y="78981"/>
                </a:lnTo>
                <a:lnTo>
                  <a:pt x="21082" y="84200"/>
                </a:lnTo>
                <a:lnTo>
                  <a:pt x="14097" y="88518"/>
                </a:lnTo>
                <a:lnTo>
                  <a:pt x="8763" y="93979"/>
                </a:lnTo>
                <a:lnTo>
                  <a:pt x="5334" y="100711"/>
                </a:lnTo>
                <a:lnTo>
                  <a:pt x="1778" y="107314"/>
                </a:lnTo>
                <a:lnTo>
                  <a:pt x="0" y="115188"/>
                </a:lnTo>
                <a:lnTo>
                  <a:pt x="0" y="132461"/>
                </a:lnTo>
                <a:lnTo>
                  <a:pt x="1397" y="139826"/>
                </a:lnTo>
                <a:lnTo>
                  <a:pt x="4191" y="146050"/>
                </a:lnTo>
                <a:lnTo>
                  <a:pt x="6985" y="152273"/>
                </a:lnTo>
                <a:lnTo>
                  <a:pt x="10795" y="157479"/>
                </a:lnTo>
                <a:lnTo>
                  <a:pt x="15875" y="161670"/>
                </a:lnTo>
                <a:lnTo>
                  <a:pt x="20955" y="165988"/>
                </a:lnTo>
                <a:lnTo>
                  <a:pt x="26797" y="169163"/>
                </a:lnTo>
                <a:lnTo>
                  <a:pt x="33782" y="171195"/>
                </a:lnTo>
                <a:lnTo>
                  <a:pt x="40640" y="173354"/>
                </a:lnTo>
                <a:lnTo>
                  <a:pt x="48133" y="174498"/>
                </a:lnTo>
                <a:lnTo>
                  <a:pt x="56388" y="174498"/>
                </a:lnTo>
                <a:lnTo>
                  <a:pt x="48768" y="138049"/>
                </a:lnTo>
                <a:lnTo>
                  <a:pt x="44704" y="134365"/>
                </a:lnTo>
                <a:lnTo>
                  <a:pt x="42672" y="129286"/>
                </a:lnTo>
                <a:lnTo>
                  <a:pt x="42672" y="118999"/>
                </a:lnTo>
                <a:lnTo>
                  <a:pt x="43434" y="115569"/>
                </a:lnTo>
                <a:lnTo>
                  <a:pt x="44831" y="112649"/>
                </a:lnTo>
                <a:lnTo>
                  <a:pt x="46228" y="109727"/>
                </a:lnTo>
                <a:lnTo>
                  <a:pt x="48514" y="107187"/>
                </a:lnTo>
                <a:lnTo>
                  <a:pt x="51689" y="105155"/>
                </a:lnTo>
                <a:lnTo>
                  <a:pt x="54737" y="102996"/>
                </a:lnTo>
                <a:lnTo>
                  <a:pt x="58801" y="101473"/>
                </a:lnTo>
                <a:lnTo>
                  <a:pt x="63754" y="100456"/>
                </a:lnTo>
                <a:lnTo>
                  <a:pt x="68834" y="99313"/>
                </a:lnTo>
                <a:lnTo>
                  <a:pt x="74803" y="98805"/>
                </a:lnTo>
                <a:lnTo>
                  <a:pt x="98552" y="98805"/>
                </a:lnTo>
                <a:lnTo>
                  <a:pt x="98552" y="125221"/>
                </a:lnTo>
                <a:lnTo>
                  <a:pt x="93218" y="131190"/>
                </a:lnTo>
                <a:lnTo>
                  <a:pt x="95748" y="161424"/>
                </a:lnTo>
                <a:lnTo>
                  <a:pt x="105283" y="152780"/>
                </a:lnTo>
                <a:lnTo>
                  <a:pt x="104140" y="3555"/>
                </a:lnTo>
                <a:lnTo>
                  <a:pt x="99055" y="2370"/>
                </a:lnTo>
                <a:lnTo>
                  <a:pt x="86879" y="609"/>
                </a:lnTo>
                <a:lnTo>
                  <a:pt x="73025" y="0"/>
                </a:lnTo>
                <a:lnTo>
                  <a:pt x="66167" y="0"/>
                </a:lnTo>
                <a:lnTo>
                  <a:pt x="59563" y="635"/>
                </a:lnTo>
                <a:lnTo>
                  <a:pt x="53086" y="1650"/>
                </a:lnTo>
                <a:lnTo>
                  <a:pt x="46736" y="2793"/>
                </a:lnTo>
                <a:lnTo>
                  <a:pt x="40767" y="4190"/>
                </a:lnTo>
                <a:lnTo>
                  <a:pt x="35433" y="5968"/>
                </a:lnTo>
                <a:lnTo>
                  <a:pt x="29972" y="7619"/>
                </a:lnTo>
                <a:lnTo>
                  <a:pt x="25146" y="9525"/>
                </a:lnTo>
                <a:lnTo>
                  <a:pt x="21209" y="11556"/>
                </a:lnTo>
                <a:lnTo>
                  <a:pt x="17145" y="13588"/>
                </a:lnTo>
                <a:lnTo>
                  <a:pt x="14224" y="15366"/>
                </a:lnTo>
                <a:lnTo>
                  <a:pt x="12700" y="17144"/>
                </a:lnTo>
                <a:lnTo>
                  <a:pt x="9906" y="20700"/>
                </a:lnTo>
                <a:lnTo>
                  <a:pt x="8763" y="24764"/>
                </a:lnTo>
                <a:lnTo>
                  <a:pt x="8509" y="276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764149" y="1470025"/>
            <a:ext cx="46980" cy="43307"/>
          </a:xfrm>
          <a:custGeom>
            <a:avLst/>
            <a:gdLst/>
            <a:ahLst/>
            <a:cxnLst/>
            <a:rect l="l" t="t" r="r" b="b"/>
            <a:pathLst>
              <a:path w="46980" h="43307">
                <a:moveTo>
                  <a:pt x="39115" y="4572"/>
                </a:moveTo>
                <a:lnTo>
                  <a:pt x="34036" y="7747"/>
                </a:lnTo>
                <a:lnTo>
                  <a:pt x="28828" y="10795"/>
                </a:lnTo>
                <a:lnTo>
                  <a:pt x="23240" y="12446"/>
                </a:lnTo>
                <a:lnTo>
                  <a:pt x="9778" y="12446"/>
                </a:lnTo>
                <a:lnTo>
                  <a:pt x="4190" y="10540"/>
                </a:lnTo>
                <a:lnTo>
                  <a:pt x="0" y="6858"/>
                </a:lnTo>
                <a:lnTo>
                  <a:pt x="7620" y="43307"/>
                </a:lnTo>
                <a:lnTo>
                  <a:pt x="10018" y="43269"/>
                </a:lnTo>
                <a:lnTo>
                  <a:pt x="22907" y="41636"/>
                </a:lnTo>
                <a:lnTo>
                  <a:pt x="34671" y="37591"/>
                </a:lnTo>
                <a:lnTo>
                  <a:pt x="36194" y="36866"/>
                </a:lnTo>
                <a:lnTo>
                  <a:pt x="46980" y="30233"/>
                </a:lnTo>
                <a:lnTo>
                  <a:pt x="44450" y="0"/>
                </a:lnTo>
                <a:lnTo>
                  <a:pt x="39115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00166" y="1338834"/>
            <a:ext cx="147700" cy="171323"/>
          </a:xfrm>
          <a:custGeom>
            <a:avLst/>
            <a:gdLst/>
            <a:ahLst/>
            <a:cxnLst/>
            <a:rect l="l" t="t" r="r" b="b"/>
            <a:pathLst>
              <a:path w="147700" h="171323">
                <a:moveTo>
                  <a:pt x="124841" y="8636"/>
                </a:moveTo>
                <a:lnTo>
                  <a:pt x="117601" y="5206"/>
                </a:lnTo>
                <a:lnTo>
                  <a:pt x="116281" y="4598"/>
                </a:lnTo>
                <a:lnTo>
                  <a:pt x="104801" y="1162"/>
                </a:lnTo>
                <a:lnTo>
                  <a:pt x="91059" y="0"/>
                </a:lnTo>
                <a:lnTo>
                  <a:pt x="87879" y="83"/>
                </a:lnTo>
                <a:lnTo>
                  <a:pt x="75408" y="2135"/>
                </a:lnTo>
                <a:lnTo>
                  <a:pt x="63373" y="6985"/>
                </a:lnTo>
                <a:lnTo>
                  <a:pt x="57115" y="10660"/>
                </a:lnTo>
                <a:lnTo>
                  <a:pt x="47158" y="18220"/>
                </a:lnTo>
                <a:lnTo>
                  <a:pt x="37337" y="27812"/>
                </a:lnTo>
                <a:lnTo>
                  <a:pt x="37337" y="9905"/>
                </a:lnTo>
                <a:lnTo>
                  <a:pt x="33528" y="4699"/>
                </a:lnTo>
                <a:lnTo>
                  <a:pt x="25526" y="3175"/>
                </a:lnTo>
                <a:lnTo>
                  <a:pt x="22479" y="2920"/>
                </a:lnTo>
                <a:lnTo>
                  <a:pt x="15112" y="2920"/>
                </a:lnTo>
                <a:lnTo>
                  <a:pt x="7493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8" y="168528"/>
                </a:lnTo>
                <a:lnTo>
                  <a:pt x="4572" y="169799"/>
                </a:lnTo>
                <a:lnTo>
                  <a:pt x="8509" y="170814"/>
                </a:lnTo>
                <a:lnTo>
                  <a:pt x="11303" y="171068"/>
                </a:lnTo>
                <a:lnTo>
                  <a:pt x="14097" y="171323"/>
                </a:lnTo>
                <a:lnTo>
                  <a:pt x="29718" y="171323"/>
                </a:lnTo>
                <a:lnTo>
                  <a:pt x="32385" y="171068"/>
                </a:lnTo>
                <a:lnTo>
                  <a:pt x="35179" y="170814"/>
                </a:lnTo>
                <a:lnTo>
                  <a:pt x="39116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1721"/>
                </a:lnTo>
                <a:lnTo>
                  <a:pt x="49784" y="53975"/>
                </a:lnTo>
                <a:lnTo>
                  <a:pt x="55753" y="48132"/>
                </a:lnTo>
                <a:lnTo>
                  <a:pt x="61341" y="44068"/>
                </a:lnTo>
                <a:lnTo>
                  <a:pt x="67056" y="40004"/>
                </a:lnTo>
                <a:lnTo>
                  <a:pt x="72644" y="37973"/>
                </a:lnTo>
                <a:lnTo>
                  <a:pt x="82550" y="37973"/>
                </a:lnTo>
                <a:lnTo>
                  <a:pt x="86487" y="38862"/>
                </a:lnTo>
                <a:lnTo>
                  <a:pt x="89788" y="40512"/>
                </a:lnTo>
                <a:lnTo>
                  <a:pt x="93091" y="42163"/>
                </a:lnTo>
                <a:lnTo>
                  <a:pt x="95758" y="44576"/>
                </a:lnTo>
                <a:lnTo>
                  <a:pt x="97789" y="47625"/>
                </a:lnTo>
                <a:lnTo>
                  <a:pt x="99949" y="50673"/>
                </a:lnTo>
                <a:lnTo>
                  <a:pt x="101473" y="54355"/>
                </a:lnTo>
                <a:lnTo>
                  <a:pt x="102616" y="58674"/>
                </a:lnTo>
                <a:lnTo>
                  <a:pt x="103632" y="62864"/>
                </a:lnTo>
                <a:lnTo>
                  <a:pt x="104267" y="68833"/>
                </a:lnTo>
                <a:lnTo>
                  <a:pt x="104267" y="165735"/>
                </a:lnTo>
                <a:lnTo>
                  <a:pt x="105918" y="168528"/>
                </a:lnTo>
                <a:lnTo>
                  <a:pt x="108712" y="169799"/>
                </a:lnTo>
                <a:lnTo>
                  <a:pt x="112522" y="170814"/>
                </a:lnTo>
                <a:lnTo>
                  <a:pt x="115443" y="171068"/>
                </a:lnTo>
                <a:lnTo>
                  <a:pt x="118237" y="171323"/>
                </a:lnTo>
                <a:lnTo>
                  <a:pt x="133731" y="171323"/>
                </a:lnTo>
                <a:lnTo>
                  <a:pt x="136525" y="171068"/>
                </a:lnTo>
                <a:lnTo>
                  <a:pt x="139446" y="170814"/>
                </a:lnTo>
                <a:lnTo>
                  <a:pt x="143256" y="169799"/>
                </a:lnTo>
                <a:lnTo>
                  <a:pt x="146685" y="167639"/>
                </a:lnTo>
                <a:lnTo>
                  <a:pt x="147700" y="164591"/>
                </a:lnTo>
                <a:lnTo>
                  <a:pt x="147659" y="64983"/>
                </a:lnTo>
                <a:lnTo>
                  <a:pt x="146814" y="51678"/>
                </a:lnTo>
                <a:lnTo>
                  <a:pt x="144780" y="40258"/>
                </a:lnTo>
                <a:lnTo>
                  <a:pt x="142875" y="32257"/>
                </a:lnTo>
                <a:lnTo>
                  <a:pt x="139573" y="25273"/>
                </a:lnTo>
                <a:lnTo>
                  <a:pt x="135128" y="19303"/>
                </a:lnTo>
                <a:lnTo>
                  <a:pt x="130683" y="13462"/>
                </a:lnTo>
                <a:lnTo>
                  <a:pt x="124841" y="8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26353" y="1440434"/>
            <a:ext cx="10795" cy="70114"/>
          </a:xfrm>
          <a:custGeom>
            <a:avLst/>
            <a:gdLst/>
            <a:ahLst/>
            <a:cxnLst/>
            <a:rect l="l" t="t" r="r" b="b"/>
            <a:pathLst>
              <a:path w="10795" h="70114">
                <a:moveTo>
                  <a:pt x="9721" y="70114"/>
                </a:moveTo>
                <a:lnTo>
                  <a:pt x="10795" y="27812"/>
                </a:lnTo>
                <a:lnTo>
                  <a:pt x="7874" y="23113"/>
                </a:lnTo>
                <a:lnTo>
                  <a:pt x="5080" y="18287"/>
                </a:lnTo>
                <a:lnTo>
                  <a:pt x="3048" y="12826"/>
                </a:lnTo>
                <a:lnTo>
                  <a:pt x="1777" y="6350"/>
                </a:lnTo>
                <a:lnTo>
                  <a:pt x="508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081268" y="1338834"/>
            <a:ext cx="165862" cy="174498"/>
          </a:xfrm>
          <a:custGeom>
            <a:avLst/>
            <a:gdLst/>
            <a:ahLst/>
            <a:cxnLst/>
            <a:rect l="l" t="t" r="r" b="b"/>
            <a:pathLst>
              <a:path w="165862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3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2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5" y="168782"/>
                </a:lnTo>
                <a:lnTo>
                  <a:pt x="45593" y="101600"/>
                </a:lnTo>
                <a:lnTo>
                  <a:pt x="44958" y="94487"/>
                </a:lnTo>
                <a:lnTo>
                  <a:pt x="44958" y="78739"/>
                </a:lnTo>
                <a:lnTo>
                  <a:pt x="45720" y="71374"/>
                </a:lnTo>
                <a:lnTo>
                  <a:pt x="47244" y="64896"/>
                </a:lnTo>
                <a:lnTo>
                  <a:pt x="48895" y="58546"/>
                </a:lnTo>
                <a:lnTo>
                  <a:pt x="51181" y="53086"/>
                </a:lnTo>
                <a:lnTo>
                  <a:pt x="54356" y="48513"/>
                </a:lnTo>
                <a:lnTo>
                  <a:pt x="57404" y="43941"/>
                </a:lnTo>
                <a:lnTo>
                  <a:pt x="61468" y="40512"/>
                </a:lnTo>
                <a:lnTo>
                  <a:pt x="66294" y="38100"/>
                </a:lnTo>
                <a:lnTo>
                  <a:pt x="71120" y="35687"/>
                </a:lnTo>
                <a:lnTo>
                  <a:pt x="76835" y="34543"/>
                </a:lnTo>
                <a:lnTo>
                  <a:pt x="90551" y="34543"/>
                </a:lnTo>
                <a:lnTo>
                  <a:pt x="96647" y="35813"/>
                </a:lnTo>
                <a:lnTo>
                  <a:pt x="101346" y="38480"/>
                </a:lnTo>
                <a:lnTo>
                  <a:pt x="106172" y="41148"/>
                </a:lnTo>
                <a:lnTo>
                  <a:pt x="109982" y="44830"/>
                </a:lnTo>
                <a:lnTo>
                  <a:pt x="112903" y="49656"/>
                </a:lnTo>
                <a:lnTo>
                  <a:pt x="115824" y="54355"/>
                </a:lnTo>
                <a:lnTo>
                  <a:pt x="117856" y="59943"/>
                </a:lnTo>
                <a:lnTo>
                  <a:pt x="119126" y="66293"/>
                </a:lnTo>
                <a:lnTo>
                  <a:pt x="120269" y="72770"/>
                </a:lnTo>
                <a:lnTo>
                  <a:pt x="120904" y="79755"/>
                </a:lnTo>
                <a:lnTo>
                  <a:pt x="120904" y="95630"/>
                </a:lnTo>
                <a:lnTo>
                  <a:pt x="120142" y="102869"/>
                </a:lnTo>
                <a:lnTo>
                  <a:pt x="118618" y="109346"/>
                </a:lnTo>
                <a:lnTo>
                  <a:pt x="117094" y="115824"/>
                </a:lnTo>
                <a:lnTo>
                  <a:pt x="114808" y="121285"/>
                </a:lnTo>
                <a:lnTo>
                  <a:pt x="111760" y="125729"/>
                </a:lnTo>
                <a:lnTo>
                  <a:pt x="108585" y="130301"/>
                </a:lnTo>
                <a:lnTo>
                  <a:pt x="104648" y="133730"/>
                </a:lnTo>
                <a:lnTo>
                  <a:pt x="99695" y="136016"/>
                </a:lnTo>
                <a:lnTo>
                  <a:pt x="94869" y="138429"/>
                </a:lnTo>
                <a:lnTo>
                  <a:pt x="89154" y="139573"/>
                </a:lnTo>
                <a:lnTo>
                  <a:pt x="75437" y="139573"/>
                </a:lnTo>
                <a:lnTo>
                  <a:pt x="69469" y="138302"/>
                </a:lnTo>
                <a:lnTo>
                  <a:pt x="64516" y="135762"/>
                </a:lnTo>
                <a:lnTo>
                  <a:pt x="59690" y="133095"/>
                </a:lnTo>
                <a:lnTo>
                  <a:pt x="55880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6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4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80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5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2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9" y="49149"/>
                </a:lnTo>
                <a:lnTo>
                  <a:pt x="153518" y="32115"/>
                </a:lnTo>
                <a:lnTo>
                  <a:pt x="146177" y="22225"/>
                </a:lnTo>
                <a:lnTo>
                  <a:pt x="132792" y="11355"/>
                </a:lnTo>
                <a:lnTo>
                  <a:pt x="120904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6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9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4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351016" y="1280922"/>
            <a:ext cx="146558" cy="232410"/>
          </a:xfrm>
          <a:custGeom>
            <a:avLst/>
            <a:gdLst/>
            <a:ahLst/>
            <a:cxnLst/>
            <a:rect l="l" t="t" r="r" b="b"/>
            <a:pathLst>
              <a:path w="146558" h="232410">
                <a:moveTo>
                  <a:pt x="62067" y="1335"/>
                </a:moveTo>
                <a:lnTo>
                  <a:pt x="49911" y="4063"/>
                </a:lnTo>
                <a:lnTo>
                  <a:pt x="36305" y="9379"/>
                </a:lnTo>
                <a:lnTo>
                  <a:pt x="25908" y="16128"/>
                </a:lnTo>
                <a:lnTo>
                  <a:pt x="16705" y="25351"/>
                </a:lnTo>
                <a:lnTo>
                  <a:pt x="9779" y="36322"/>
                </a:lnTo>
                <a:lnTo>
                  <a:pt x="4972" y="51281"/>
                </a:lnTo>
                <a:lnTo>
                  <a:pt x="3810" y="64642"/>
                </a:lnTo>
                <a:lnTo>
                  <a:pt x="3810" y="74040"/>
                </a:lnTo>
                <a:lnTo>
                  <a:pt x="5207" y="82041"/>
                </a:lnTo>
                <a:lnTo>
                  <a:pt x="8000" y="88773"/>
                </a:lnTo>
                <a:lnTo>
                  <a:pt x="10795" y="95503"/>
                </a:lnTo>
                <a:lnTo>
                  <a:pt x="14350" y="101345"/>
                </a:lnTo>
                <a:lnTo>
                  <a:pt x="18796" y="106172"/>
                </a:lnTo>
                <a:lnTo>
                  <a:pt x="23241" y="111125"/>
                </a:lnTo>
                <a:lnTo>
                  <a:pt x="28321" y="115315"/>
                </a:lnTo>
                <a:lnTo>
                  <a:pt x="34036" y="118872"/>
                </a:lnTo>
                <a:lnTo>
                  <a:pt x="39624" y="122427"/>
                </a:lnTo>
                <a:lnTo>
                  <a:pt x="45466" y="125602"/>
                </a:lnTo>
                <a:lnTo>
                  <a:pt x="51562" y="128269"/>
                </a:lnTo>
                <a:lnTo>
                  <a:pt x="57531" y="131063"/>
                </a:lnTo>
                <a:lnTo>
                  <a:pt x="63373" y="133730"/>
                </a:lnTo>
                <a:lnTo>
                  <a:pt x="68961" y="136270"/>
                </a:lnTo>
                <a:lnTo>
                  <a:pt x="74675" y="138683"/>
                </a:lnTo>
                <a:lnTo>
                  <a:pt x="79756" y="141350"/>
                </a:lnTo>
                <a:lnTo>
                  <a:pt x="84200" y="144144"/>
                </a:lnTo>
                <a:lnTo>
                  <a:pt x="88646" y="147065"/>
                </a:lnTo>
                <a:lnTo>
                  <a:pt x="92201" y="150240"/>
                </a:lnTo>
                <a:lnTo>
                  <a:pt x="94996" y="153924"/>
                </a:lnTo>
                <a:lnTo>
                  <a:pt x="97789" y="157606"/>
                </a:lnTo>
                <a:lnTo>
                  <a:pt x="99187" y="161925"/>
                </a:lnTo>
                <a:lnTo>
                  <a:pt x="99187" y="171450"/>
                </a:lnTo>
                <a:lnTo>
                  <a:pt x="98425" y="175387"/>
                </a:lnTo>
                <a:lnTo>
                  <a:pt x="96774" y="178942"/>
                </a:lnTo>
                <a:lnTo>
                  <a:pt x="95123" y="182499"/>
                </a:lnTo>
                <a:lnTo>
                  <a:pt x="92837" y="185547"/>
                </a:lnTo>
                <a:lnTo>
                  <a:pt x="89788" y="187960"/>
                </a:lnTo>
                <a:lnTo>
                  <a:pt x="86741" y="190373"/>
                </a:lnTo>
                <a:lnTo>
                  <a:pt x="82931" y="192277"/>
                </a:lnTo>
                <a:lnTo>
                  <a:pt x="78612" y="193675"/>
                </a:lnTo>
                <a:lnTo>
                  <a:pt x="74168" y="194944"/>
                </a:lnTo>
                <a:lnTo>
                  <a:pt x="69214" y="195579"/>
                </a:lnTo>
                <a:lnTo>
                  <a:pt x="55245" y="195579"/>
                </a:lnTo>
                <a:lnTo>
                  <a:pt x="47751" y="194690"/>
                </a:lnTo>
                <a:lnTo>
                  <a:pt x="41401" y="192786"/>
                </a:lnTo>
                <a:lnTo>
                  <a:pt x="34925" y="190880"/>
                </a:lnTo>
                <a:lnTo>
                  <a:pt x="29463" y="188722"/>
                </a:lnTo>
                <a:lnTo>
                  <a:pt x="24764" y="186436"/>
                </a:lnTo>
                <a:lnTo>
                  <a:pt x="20193" y="184150"/>
                </a:lnTo>
                <a:lnTo>
                  <a:pt x="16383" y="181990"/>
                </a:lnTo>
                <a:lnTo>
                  <a:pt x="13462" y="180086"/>
                </a:lnTo>
                <a:lnTo>
                  <a:pt x="10541" y="178180"/>
                </a:lnTo>
                <a:lnTo>
                  <a:pt x="6604" y="177164"/>
                </a:lnTo>
                <a:lnTo>
                  <a:pt x="3556" y="178180"/>
                </a:lnTo>
                <a:lnTo>
                  <a:pt x="1524" y="181355"/>
                </a:lnTo>
                <a:lnTo>
                  <a:pt x="635" y="184912"/>
                </a:lnTo>
                <a:lnTo>
                  <a:pt x="126" y="189737"/>
                </a:lnTo>
                <a:lnTo>
                  <a:pt x="0" y="201675"/>
                </a:lnTo>
                <a:lnTo>
                  <a:pt x="381" y="205739"/>
                </a:lnTo>
                <a:lnTo>
                  <a:pt x="1016" y="208533"/>
                </a:lnTo>
                <a:lnTo>
                  <a:pt x="1650" y="211327"/>
                </a:lnTo>
                <a:lnTo>
                  <a:pt x="4191" y="215011"/>
                </a:lnTo>
                <a:lnTo>
                  <a:pt x="8128" y="218312"/>
                </a:lnTo>
                <a:lnTo>
                  <a:pt x="11557" y="220217"/>
                </a:lnTo>
                <a:lnTo>
                  <a:pt x="14986" y="222250"/>
                </a:lnTo>
                <a:lnTo>
                  <a:pt x="19176" y="224027"/>
                </a:lnTo>
                <a:lnTo>
                  <a:pt x="24257" y="225805"/>
                </a:lnTo>
                <a:lnTo>
                  <a:pt x="29337" y="227711"/>
                </a:lnTo>
                <a:lnTo>
                  <a:pt x="35179" y="229235"/>
                </a:lnTo>
                <a:lnTo>
                  <a:pt x="41910" y="230504"/>
                </a:lnTo>
                <a:lnTo>
                  <a:pt x="48513" y="231775"/>
                </a:lnTo>
                <a:lnTo>
                  <a:pt x="55753" y="232410"/>
                </a:lnTo>
                <a:lnTo>
                  <a:pt x="63500" y="232410"/>
                </a:lnTo>
                <a:lnTo>
                  <a:pt x="70963" y="232187"/>
                </a:lnTo>
                <a:lnTo>
                  <a:pt x="83685" y="230707"/>
                </a:lnTo>
                <a:lnTo>
                  <a:pt x="95758" y="227837"/>
                </a:lnTo>
                <a:lnTo>
                  <a:pt x="99897" y="226475"/>
                </a:lnTo>
                <a:lnTo>
                  <a:pt x="111676" y="221240"/>
                </a:lnTo>
                <a:lnTo>
                  <a:pt x="122047" y="214375"/>
                </a:lnTo>
                <a:lnTo>
                  <a:pt x="133115" y="203124"/>
                </a:lnTo>
                <a:lnTo>
                  <a:pt x="139954" y="192150"/>
                </a:lnTo>
                <a:lnTo>
                  <a:pt x="142281" y="186683"/>
                </a:lnTo>
                <a:lnTo>
                  <a:pt x="145472" y="174584"/>
                </a:lnTo>
                <a:lnTo>
                  <a:pt x="146558" y="161162"/>
                </a:lnTo>
                <a:lnTo>
                  <a:pt x="146558" y="152145"/>
                </a:lnTo>
                <a:lnTo>
                  <a:pt x="145161" y="144272"/>
                </a:lnTo>
                <a:lnTo>
                  <a:pt x="142367" y="137667"/>
                </a:lnTo>
                <a:lnTo>
                  <a:pt x="139573" y="130937"/>
                </a:lnTo>
                <a:lnTo>
                  <a:pt x="135889" y="125222"/>
                </a:lnTo>
                <a:lnTo>
                  <a:pt x="131445" y="120268"/>
                </a:lnTo>
                <a:lnTo>
                  <a:pt x="126873" y="115315"/>
                </a:lnTo>
                <a:lnTo>
                  <a:pt x="121793" y="111125"/>
                </a:lnTo>
                <a:lnTo>
                  <a:pt x="115950" y="107568"/>
                </a:lnTo>
                <a:lnTo>
                  <a:pt x="110236" y="104139"/>
                </a:lnTo>
                <a:lnTo>
                  <a:pt x="104394" y="100964"/>
                </a:lnTo>
                <a:lnTo>
                  <a:pt x="98298" y="98170"/>
                </a:lnTo>
                <a:lnTo>
                  <a:pt x="92329" y="95376"/>
                </a:lnTo>
                <a:lnTo>
                  <a:pt x="86360" y="92710"/>
                </a:lnTo>
                <a:lnTo>
                  <a:pt x="80645" y="90297"/>
                </a:lnTo>
                <a:lnTo>
                  <a:pt x="74803" y="87756"/>
                </a:lnTo>
                <a:lnTo>
                  <a:pt x="69723" y="85089"/>
                </a:lnTo>
                <a:lnTo>
                  <a:pt x="65150" y="82295"/>
                </a:lnTo>
                <a:lnTo>
                  <a:pt x="60579" y="79501"/>
                </a:lnTo>
                <a:lnTo>
                  <a:pt x="56896" y="76200"/>
                </a:lnTo>
                <a:lnTo>
                  <a:pt x="54229" y="72643"/>
                </a:lnTo>
                <a:lnTo>
                  <a:pt x="51435" y="68961"/>
                </a:lnTo>
                <a:lnTo>
                  <a:pt x="50164" y="64642"/>
                </a:lnTo>
                <a:lnTo>
                  <a:pt x="50164" y="56261"/>
                </a:lnTo>
                <a:lnTo>
                  <a:pt x="50673" y="53086"/>
                </a:lnTo>
                <a:lnTo>
                  <a:pt x="51943" y="50164"/>
                </a:lnTo>
                <a:lnTo>
                  <a:pt x="53212" y="47116"/>
                </a:lnTo>
                <a:lnTo>
                  <a:pt x="54991" y="44576"/>
                </a:lnTo>
                <a:lnTo>
                  <a:pt x="59944" y="40258"/>
                </a:lnTo>
                <a:lnTo>
                  <a:pt x="63119" y="38607"/>
                </a:lnTo>
                <a:lnTo>
                  <a:pt x="66801" y="37337"/>
                </a:lnTo>
                <a:lnTo>
                  <a:pt x="70485" y="36194"/>
                </a:lnTo>
                <a:lnTo>
                  <a:pt x="74803" y="35560"/>
                </a:lnTo>
                <a:lnTo>
                  <a:pt x="86106" y="35560"/>
                </a:lnTo>
                <a:lnTo>
                  <a:pt x="91948" y="36322"/>
                </a:lnTo>
                <a:lnTo>
                  <a:pt x="97282" y="37973"/>
                </a:lnTo>
                <a:lnTo>
                  <a:pt x="102616" y="39497"/>
                </a:lnTo>
                <a:lnTo>
                  <a:pt x="107314" y="41148"/>
                </a:lnTo>
                <a:lnTo>
                  <a:pt x="111379" y="43052"/>
                </a:lnTo>
                <a:lnTo>
                  <a:pt x="115316" y="44957"/>
                </a:lnTo>
                <a:lnTo>
                  <a:pt x="118745" y="46736"/>
                </a:lnTo>
                <a:lnTo>
                  <a:pt x="121538" y="48387"/>
                </a:lnTo>
                <a:lnTo>
                  <a:pt x="124333" y="50037"/>
                </a:lnTo>
                <a:lnTo>
                  <a:pt x="127635" y="50800"/>
                </a:lnTo>
                <a:lnTo>
                  <a:pt x="131445" y="49149"/>
                </a:lnTo>
                <a:lnTo>
                  <a:pt x="132334" y="46481"/>
                </a:lnTo>
                <a:lnTo>
                  <a:pt x="133096" y="43052"/>
                </a:lnTo>
                <a:lnTo>
                  <a:pt x="133476" y="38480"/>
                </a:lnTo>
                <a:lnTo>
                  <a:pt x="133476" y="26797"/>
                </a:lnTo>
                <a:lnTo>
                  <a:pt x="133223" y="22732"/>
                </a:lnTo>
                <a:lnTo>
                  <a:pt x="132714" y="19685"/>
                </a:lnTo>
                <a:lnTo>
                  <a:pt x="131699" y="16510"/>
                </a:lnTo>
                <a:lnTo>
                  <a:pt x="129412" y="13588"/>
                </a:lnTo>
                <a:lnTo>
                  <a:pt x="125857" y="10922"/>
                </a:lnTo>
                <a:lnTo>
                  <a:pt x="122300" y="9270"/>
                </a:lnTo>
                <a:lnTo>
                  <a:pt x="118618" y="7492"/>
                </a:lnTo>
                <a:lnTo>
                  <a:pt x="114554" y="5968"/>
                </a:lnTo>
                <a:lnTo>
                  <a:pt x="109982" y="4572"/>
                </a:lnTo>
                <a:lnTo>
                  <a:pt x="105283" y="3175"/>
                </a:lnTo>
                <a:lnTo>
                  <a:pt x="100330" y="2031"/>
                </a:lnTo>
                <a:lnTo>
                  <a:pt x="94996" y="1269"/>
                </a:lnTo>
                <a:lnTo>
                  <a:pt x="89662" y="380"/>
                </a:lnTo>
                <a:lnTo>
                  <a:pt x="84455" y="0"/>
                </a:lnTo>
                <a:lnTo>
                  <a:pt x="74869" y="80"/>
                </a:lnTo>
                <a:lnTo>
                  <a:pt x="62067" y="13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565265" y="1440434"/>
            <a:ext cx="10794" cy="70114"/>
          </a:xfrm>
          <a:custGeom>
            <a:avLst/>
            <a:gdLst/>
            <a:ahLst/>
            <a:cxnLst/>
            <a:rect l="l" t="t" r="r" b="b"/>
            <a:pathLst>
              <a:path w="10794" h="70114">
                <a:moveTo>
                  <a:pt x="9721" y="70114"/>
                </a:moveTo>
                <a:lnTo>
                  <a:pt x="10794" y="27812"/>
                </a:lnTo>
                <a:lnTo>
                  <a:pt x="7874" y="23113"/>
                </a:lnTo>
                <a:lnTo>
                  <a:pt x="5079" y="18287"/>
                </a:lnTo>
                <a:lnTo>
                  <a:pt x="3048" y="12826"/>
                </a:lnTo>
                <a:lnTo>
                  <a:pt x="1777" y="6350"/>
                </a:lnTo>
                <a:lnTo>
                  <a:pt x="507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520180" y="1338834"/>
            <a:ext cx="165862" cy="174498"/>
          </a:xfrm>
          <a:custGeom>
            <a:avLst/>
            <a:gdLst/>
            <a:ahLst/>
            <a:cxnLst/>
            <a:rect l="l" t="t" r="r" b="b"/>
            <a:pathLst>
              <a:path w="165862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2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2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5" y="168782"/>
                </a:lnTo>
                <a:lnTo>
                  <a:pt x="45593" y="101600"/>
                </a:lnTo>
                <a:lnTo>
                  <a:pt x="44958" y="94487"/>
                </a:lnTo>
                <a:lnTo>
                  <a:pt x="44958" y="78739"/>
                </a:lnTo>
                <a:lnTo>
                  <a:pt x="45720" y="71374"/>
                </a:lnTo>
                <a:lnTo>
                  <a:pt x="47244" y="64896"/>
                </a:lnTo>
                <a:lnTo>
                  <a:pt x="48895" y="58546"/>
                </a:lnTo>
                <a:lnTo>
                  <a:pt x="51180" y="53086"/>
                </a:lnTo>
                <a:lnTo>
                  <a:pt x="54355" y="48513"/>
                </a:lnTo>
                <a:lnTo>
                  <a:pt x="57403" y="43941"/>
                </a:lnTo>
                <a:lnTo>
                  <a:pt x="61468" y="40512"/>
                </a:lnTo>
                <a:lnTo>
                  <a:pt x="66294" y="38100"/>
                </a:lnTo>
                <a:lnTo>
                  <a:pt x="71120" y="35687"/>
                </a:lnTo>
                <a:lnTo>
                  <a:pt x="76835" y="34543"/>
                </a:lnTo>
                <a:lnTo>
                  <a:pt x="90550" y="34543"/>
                </a:lnTo>
                <a:lnTo>
                  <a:pt x="96647" y="35813"/>
                </a:lnTo>
                <a:lnTo>
                  <a:pt x="101346" y="38480"/>
                </a:lnTo>
                <a:lnTo>
                  <a:pt x="106172" y="41148"/>
                </a:lnTo>
                <a:lnTo>
                  <a:pt x="109981" y="44830"/>
                </a:lnTo>
                <a:lnTo>
                  <a:pt x="112902" y="49656"/>
                </a:lnTo>
                <a:lnTo>
                  <a:pt x="115824" y="54355"/>
                </a:lnTo>
                <a:lnTo>
                  <a:pt x="117855" y="59943"/>
                </a:lnTo>
                <a:lnTo>
                  <a:pt x="119125" y="66293"/>
                </a:lnTo>
                <a:lnTo>
                  <a:pt x="120269" y="72770"/>
                </a:lnTo>
                <a:lnTo>
                  <a:pt x="120903" y="79755"/>
                </a:lnTo>
                <a:lnTo>
                  <a:pt x="120903" y="95630"/>
                </a:lnTo>
                <a:lnTo>
                  <a:pt x="120142" y="102869"/>
                </a:lnTo>
                <a:lnTo>
                  <a:pt x="118618" y="109346"/>
                </a:lnTo>
                <a:lnTo>
                  <a:pt x="117094" y="115824"/>
                </a:lnTo>
                <a:lnTo>
                  <a:pt x="114808" y="121285"/>
                </a:lnTo>
                <a:lnTo>
                  <a:pt x="111760" y="125729"/>
                </a:lnTo>
                <a:lnTo>
                  <a:pt x="108585" y="130301"/>
                </a:lnTo>
                <a:lnTo>
                  <a:pt x="104648" y="133730"/>
                </a:lnTo>
                <a:lnTo>
                  <a:pt x="99695" y="136016"/>
                </a:lnTo>
                <a:lnTo>
                  <a:pt x="94869" y="138429"/>
                </a:lnTo>
                <a:lnTo>
                  <a:pt x="89153" y="139573"/>
                </a:lnTo>
                <a:lnTo>
                  <a:pt x="75438" y="139573"/>
                </a:lnTo>
                <a:lnTo>
                  <a:pt x="69469" y="138302"/>
                </a:lnTo>
                <a:lnTo>
                  <a:pt x="64516" y="135762"/>
                </a:lnTo>
                <a:lnTo>
                  <a:pt x="59690" y="133095"/>
                </a:lnTo>
                <a:lnTo>
                  <a:pt x="55879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5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4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79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4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2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9" y="49149"/>
                </a:lnTo>
                <a:lnTo>
                  <a:pt x="153518" y="32115"/>
                </a:lnTo>
                <a:lnTo>
                  <a:pt x="146176" y="22225"/>
                </a:lnTo>
                <a:lnTo>
                  <a:pt x="132792" y="11355"/>
                </a:lnTo>
                <a:lnTo>
                  <a:pt x="120903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6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9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4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839458" y="1302892"/>
            <a:ext cx="29718" cy="172212"/>
          </a:xfrm>
          <a:custGeom>
            <a:avLst/>
            <a:gdLst/>
            <a:ahLst/>
            <a:cxnLst/>
            <a:rect l="l" t="t" r="r" b="b"/>
            <a:pathLst>
              <a:path w="29718" h="172212">
                <a:moveTo>
                  <a:pt x="26162" y="2286"/>
                </a:moveTo>
                <a:lnTo>
                  <a:pt x="25273" y="5461"/>
                </a:lnTo>
                <a:lnTo>
                  <a:pt x="25273" y="40005"/>
                </a:lnTo>
                <a:lnTo>
                  <a:pt x="6858" y="40005"/>
                </a:lnTo>
                <a:lnTo>
                  <a:pt x="3810" y="40767"/>
                </a:lnTo>
                <a:lnTo>
                  <a:pt x="1650" y="43687"/>
                </a:lnTo>
                <a:lnTo>
                  <a:pt x="635" y="46862"/>
                </a:lnTo>
                <a:lnTo>
                  <a:pt x="126" y="51435"/>
                </a:lnTo>
                <a:lnTo>
                  <a:pt x="0" y="64008"/>
                </a:lnTo>
                <a:lnTo>
                  <a:pt x="508" y="68580"/>
                </a:lnTo>
                <a:lnTo>
                  <a:pt x="1650" y="71247"/>
                </a:lnTo>
                <a:lnTo>
                  <a:pt x="2794" y="73914"/>
                </a:lnTo>
                <a:lnTo>
                  <a:pt x="6731" y="75311"/>
                </a:lnTo>
                <a:lnTo>
                  <a:pt x="25273" y="75311"/>
                </a:lnTo>
                <a:lnTo>
                  <a:pt x="25273" y="164084"/>
                </a:lnTo>
                <a:lnTo>
                  <a:pt x="26289" y="172212"/>
                </a:lnTo>
                <a:lnTo>
                  <a:pt x="29718" y="0"/>
                </a:lnTo>
                <a:lnTo>
                  <a:pt x="26162" y="22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865747" y="1301241"/>
            <a:ext cx="83057" cy="211582"/>
          </a:xfrm>
          <a:custGeom>
            <a:avLst/>
            <a:gdLst/>
            <a:ahLst/>
            <a:cxnLst/>
            <a:rect l="l" t="t" r="r" b="b"/>
            <a:pathLst>
              <a:path w="83057" h="211582">
                <a:moveTo>
                  <a:pt x="83057" y="59309"/>
                </a:moveTo>
                <a:lnTo>
                  <a:pt x="82930" y="53086"/>
                </a:lnTo>
                <a:lnTo>
                  <a:pt x="82296" y="48513"/>
                </a:lnTo>
                <a:lnTo>
                  <a:pt x="81279" y="45338"/>
                </a:lnTo>
                <a:lnTo>
                  <a:pt x="79121" y="42418"/>
                </a:lnTo>
                <a:lnTo>
                  <a:pt x="76073" y="41656"/>
                </a:lnTo>
                <a:lnTo>
                  <a:pt x="42545" y="41656"/>
                </a:lnTo>
                <a:lnTo>
                  <a:pt x="42545" y="5969"/>
                </a:lnTo>
                <a:lnTo>
                  <a:pt x="40767" y="3048"/>
                </a:lnTo>
                <a:lnTo>
                  <a:pt x="37973" y="1650"/>
                </a:lnTo>
                <a:lnTo>
                  <a:pt x="34162" y="508"/>
                </a:lnTo>
                <a:lnTo>
                  <a:pt x="31242" y="254"/>
                </a:lnTo>
                <a:lnTo>
                  <a:pt x="28448" y="0"/>
                </a:lnTo>
                <a:lnTo>
                  <a:pt x="12953" y="0"/>
                </a:lnTo>
                <a:lnTo>
                  <a:pt x="10159" y="254"/>
                </a:lnTo>
                <a:lnTo>
                  <a:pt x="7366" y="508"/>
                </a:lnTo>
                <a:lnTo>
                  <a:pt x="3428" y="1650"/>
                </a:lnTo>
                <a:lnTo>
                  <a:pt x="0" y="173862"/>
                </a:lnTo>
                <a:lnTo>
                  <a:pt x="1904" y="180848"/>
                </a:lnTo>
                <a:lnTo>
                  <a:pt x="3936" y="187833"/>
                </a:lnTo>
                <a:lnTo>
                  <a:pt x="11049" y="198120"/>
                </a:lnTo>
                <a:lnTo>
                  <a:pt x="20574" y="205994"/>
                </a:lnTo>
                <a:lnTo>
                  <a:pt x="33274" y="210438"/>
                </a:lnTo>
                <a:lnTo>
                  <a:pt x="40767" y="211582"/>
                </a:lnTo>
                <a:lnTo>
                  <a:pt x="52704" y="211582"/>
                </a:lnTo>
                <a:lnTo>
                  <a:pt x="55879" y="211328"/>
                </a:lnTo>
                <a:lnTo>
                  <a:pt x="59054" y="210947"/>
                </a:lnTo>
                <a:lnTo>
                  <a:pt x="62229" y="210693"/>
                </a:lnTo>
                <a:lnTo>
                  <a:pt x="65150" y="210185"/>
                </a:lnTo>
                <a:lnTo>
                  <a:pt x="67945" y="209550"/>
                </a:lnTo>
                <a:lnTo>
                  <a:pt x="70611" y="208915"/>
                </a:lnTo>
                <a:lnTo>
                  <a:pt x="73025" y="208153"/>
                </a:lnTo>
                <a:lnTo>
                  <a:pt x="76961" y="206375"/>
                </a:lnTo>
                <a:lnTo>
                  <a:pt x="79628" y="204343"/>
                </a:lnTo>
                <a:lnTo>
                  <a:pt x="81406" y="201295"/>
                </a:lnTo>
                <a:lnTo>
                  <a:pt x="82042" y="198628"/>
                </a:lnTo>
                <a:lnTo>
                  <a:pt x="82676" y="195834"/>
                </a:lnTo>
                <a:lnTo>
                  <a:pt x="83057" y="192024"/>
                </a:lnTo>
                <a:lnTo>
                  <a:pt x="82930" y="180975"/>
                </a:lnTo>
                <a:lnTo>
                  <a:pt x="82676" y="178943"/>
                </a:lnTo>
                <a:lnTo>
                  <a:pt x="82042" y="175260"/>
                </a:lnTo>
                <a:lnTo>
                  <a:pt x="80136" y="171577"/>
                </a:lnTo>
                <a:lnTo>
                  <a:pt x="77343" y="170942"/>
                </a:lnTo>
                <a:lnTo>
                  <a:pt x="74549" y="171958"/>
                </a:lnTo>
                <a:lnTo>
                  <a:pt x="71881" y="172974"/>
                </a:lnTo>
                <a:lnTo>
                  <a:pt x="68833" y="173990"/>
                </a:lnTo>
                <a:lnTo>
                  <a:pt x="65024" y="174752"/>
                </a:lnTo>
                <a:lnTo>
                  <a:pt x="53848" y="174879"/>
                </a:lnTo>
                <a:lnTo>
                  <a:pt x="49149" y="172847"/>
                </a:lnTo>
                <a:lnTo>
                  <a:pt x="46481" y="168656"/>
                </a:lnTo>
                <a:lnTo>
                  <a:pt x="43814" y="164337"/>
                </a:lnTo>
                <a:lnTo>
                  <a:pt x="42545" y="158115"/>
                </a:lnTo>
                <a:lnTo>
                  <a:pt x="42545" y="76962"/>
                </a:lnTo>
                <a:lnTo>
                  <a:pt x="76326" y="76962"/>
                </a:lnTo>
                <a:lnTo>
                  <a:pt x="80136" y="75565"/>
                </a:lnTo>
                <a:lnTo>
                  <a:pt x="81279" y="72898"/>
                </a:lnTo>
                <a:lnTo>
                  <a:pt x="82423" y="70231"/>
                </a:lnTo>
                <a:lnTo>
                  <a:pt x="83057" y="65659"/>
                </a:lnTo>
                <a:lnTo>
                  <a:pt x="83057" y="593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967093" y="1338834"/>
            <a:ext cx="144652" cy="174498"/>
          </a:xfrm>
          <a:custGeom>
            <a:avLst/>
            <a:gdLst/>
            <a:ahLst/>
            <a:cxnLst/>
            <a:rect l="l" t="t" r="r" b="b"/>
            <a:pathLst>
              <a:path w="144652" h="174498">
                <a:moveTo>
                  <a:pt x="70164" y="361"/>
                </a:moveTo>
                <a:lnTo>
                  <a:pt x="57481" y="2356"/>
                </a:lnTo>
                <a:lnTo>
                  <a:pt x="45847" y="6095"/>
                </a:lnTo>
                <a:lnTo>
                  <a:pt x="46862" y="54863"/>
                </a:lnTo>
                <a:lnTo>
                  <a:pt x="48386" y="50164"/>
                </a:lnTo>
                <a:lnTo>
                  <a:pt x="50418" y="45974"/>
                </a:lnTo>
                <a:lnTo>
                  <a:pt x="53212" y="42417"/>
                </a:lnTo>
                <a:lnTo>
                  <a:pt x="55879" y="38862"/>
                </a:lnTo>
                <a:lnTo>
                  <a:pt x="59308" y="36067"/>
                </a:lnTo>
                <a:lnTo>
                  <a:pt x="63373" y="34036"/>
                </a:lnTo>
                <a:lnTo>
                  <a:pt x="67436" y="31876"/>
                </a:lnTo>
                <a:lnTo>
                  <a:pt x="72262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4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0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4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3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79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0" y="153415"/>
                </a:lnTo>
                <a:lnTo>
                  <a:pt x="34482" y="163948"/>
                </a:lnTo>
                <a:lnTo>
                  <a:pt x="46608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6" y="174498"/>
                </a:lnTo>
                <a:lnTo>
                  <a:pt x="90297" y="174498"/>
                </a:lnTo>
                <a:lnTo>
                  <a:pt x="97535" y="173989"/>
                </a:lnTo>
                <a:lnTo>
                  <a:pt x="104266" y="172974"/>
                </a:lnTo>
                <a:lnTo>
                  <a:pt x="110871" y="171957"/>
                </a:lnTo>
                <a:lnTo>
                  <a:pt x="116839" y="170814"/>
                </a:lnTo>
                <a:lnTo>
                  <a:pt x="122047" y="169544"/>
                </a:lnTo>
                <a:lnTo>
                  <a:pt x="127253" y="168148"/>
                </a:lnTo>
                <a:lnTo>
                  <a:pt x="134874" y="165480"/>
                </a:lnTo>
                <a:lnTo>
                  <a:pt x="138302" y="164083"/>
                </a:lnTo>
                <a:lnTo>
                  <a:pt x="140334" y="162940"/>
                </a:lnTo>
                <a:lnTo>
                  <a:pt x="142875" y="159638"/>
                </a:lnTo>
                <a:lnTo>
                  <a:pt x="143890" y="156463"/>
                </a:lnTo>
                <a:lnTo>
                  <a:pt x="144272" y="153669"/>
                </a:lnTo>
                <a:lnTo>
                  <a:pt x="144525" y="149987"/>
                </a:lnTo>
                <a:lnTo>
                  <a:pt x="144652" y="142493"/>
                </a:lnTo>
                <a:lnTo>
                  <a:pt x="144399" y="138175"/>
                </a:lnTo>
                <a:lnTo>
                  <a:pt x="143890" y="134746"/>
                </a:lnTo>
                <a:lnTo>
                  <a:pt x="141731" y="131571"/>
                </a:lnTo>
                <a:lnTo>
                  <a:pt x="139064" y="130937"/>
                </a:lnTo>
                <a:lnTo>
                  <a:pt x="135127" y="131444"/>
                </a:lnTo>
                <a:lnTo>
                  <a:pt x="132333" y="132587"/>
                </a:lnTo>
                <a:lnTo>
                  <a:pt x="129539" y="133730"/>
                </a:lnTo>
                <a:lnTo>
                  <a:pt x="125983" y="134874"/>
                </a:lnTo>
                <a:lnTo>
                  <a:pt x="121792" y="136270"/>
                </a:lnTo>
                <a:lnTo>
                  <a:pt x="117601" y="137540"/>
                </a:lnTo>
                <a:lnTo>
                  <a:pt x="112649" y="138811"/>
                </a:lnTo>
                <a:lnTo>
                  <a:pt x="106806" y="139826"/>
                </a:lnTo>
                <a:lnTo>
                  <a:pt x="101091" y="140969"/>
                </a:lnTo>
                <a:lnTo>
                  <a:pt x="94360" y="141477"/>
                </a:lnTo>
                <a:lnTo>
                  <a:pt x="79248" y="141477"/>
                </a:lnTo>
                <a:lnTo>
                  <a:pt x="72771" y="140588"/>
                </a:lnTo>
                <a:lnTo>
                  <a:pt x="67436" y="138556"/>
                </a:lnTo>
                <a:lnTo>
                  <a:pt x="61975" y="136651"/>
                </a:lnTo>
                <a:lnTo>
                  <a:pt x="57657" y="133730"/>
                </a:lnTo>
                <a:lnTo>
                  <a:pt x="54228" y="129920"/>
                </a:lnTo>
                <a:lnTo>
                  <a:pt x="50800" y="126237"/>
                </a:lnTo>
                <a:lnTo>
                  <a:pt x="48259" y="121665"/>
                </a:lnTo>
                <a:lnTo>
                  <a:pt x="46735" y="116331"/>
                </a:lnTo>
                <a:lnTo>
                  <a:pt x="45211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8" y="98298"/>
                </a:lnTo>
                <a:lnTo>
                  <a:pt x="141916" y="31818"/>
                </a:lnTo>
                <a:lnTo>
                  <a:pt x="134747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0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6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008149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109009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154418" y="1338834"/>
            <a:ext cx="147700" cy="171323"/>
          </a:xfrm>
          <a:custGeom>
            <a:avLst/>
            <a:gdLst/>
            <a:ahLst/>
            <a:cxnLst/>
            <a:rect l="l" t="t" r="r" b="b"/>
            <a:pathLst>
              <a:path w="147700" h="171323">
                <a:moveTo>
                  <a:pt x="124840" y="8636"/>
                </a:moveTo>
                <a:lnTo>
                  <a:pt x="117601" y="5206"/>
                </a:lnTo>
                <a:lnTo>
                  <a:pt x="116281" y="4598"/>
                </a:lnTo>
                <a:lnTo>
                  <a:pt x="104801" y="1162"/>
                </a:lnTo>
                <a:lnTo>
                  <a:pt x="91058" y="0"/>
                </a:lnTo>
                <a:lnTo>
                  <a:pt x="87879" y="83"/>
                </a:lnTo>
                <a:lnTo>
                  <a:pt x="75408" y="2135"/>
                </a:lnTo>
                <a:lnTo>
                  <a:pt x="63373" y="6985"/>
                </a:lnTo>
                <a:lnTo>
                  <a:pt x="57115" y="10660"/>
                </a:lnTo>
                <a:lnTo>
                  <a:pt x="47158" y="18220"/>
                </a:lnTo>
                <a:lnTo>
                  <a:pt x="37337" y="27812"/>
                </a:lnTo>
                <a:lnTo>
                  <a:pt x="37337" y="9905"/>
                </a:lnTo>
                <a:lnTo>
                  <a:pt x="33527" y="4699"/>
                </a:lnTo>
                <a:lnTo>
                  <a:pt x="25526" y="3175"/>
                </a:lnTo>
                <a:lnTo>
                  <a:pt x="22478" y="2920"/>
                </a:lnTo>
                <a:lnTo>
                  <a:pt x="15112" y="2920"/>
                </a:lnTo>
                <a:lnTo>
                  <a:pt x="7492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7" y="168528"/>
                </a:lnTo>
                <a:lnTo>
                  <a:pt x="4572" y="169799"/>
                </a:lnTo>
                <a:lnTo>
                  <a:pt x="8508" y="170814"/>
                </a:lnTo>
                <a:lnTo>
                  <a:pt x="11302" y="171068"/>
                </a:lnTo>
                <a:lnTo>
                  <a:pt x="14097" y="171323"/>
                </a:lnTo>
                <a:lnTo>
                  <a:pt x="29717" y="171323"/>
                </a:lnTo>
                <a:lnTo>
                  <a:pt x="32384" y="171068"/>
                </a:lnTo>
                <a:lnTo>
                  <a:pt x="35178" y="170814"/>
                </a:lnTo>
                <a:lnTo>
                  <a:pt x="39115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1721"/>
                </a:lnTo>
                <a:lnTo>
                  <a:pt x="49783" y="53975"/>
                </a:lnTo>
                <a:lnTo>
                  <a:pt x="55752" y="48132"/>
                </a:lnTo>
                <a:lnTo>
                  <a:pt x="61340" y="44068"/>
                </a:lnTo>
                <a:lnTo>
                  <a:pt x="67055" y="40004"/>
                </a:lnTo>
                <a:lnTo>
                  <a:pt x="72643" y="37973"/>
                </a:lnTo>
                <a:lnTo>
                  <a:pt x="82550" y="37973"/>
                </a:lnTo>
                <a:lnTo>
                  <a:pt x="86486" y="38862"/>
                </a:lnTo>
                <a:lnTo>
                  <a:pt x="89788" y="40512"/>
                </a:lnTo>
                <a:lnTo>
                  <a:pt x="93090" y="42163"/>
                </a:lnTo>
                <a:lnTo>
                  <a:pt x="95757" y="44576"/>
                </a:lnTo>
                <a:lnTo>
                  <a:pt x="97789" y="47625"/>
                </a:lnTo>
                <a:lnTo>
                  <a:pt x="99949" y="50673"/>
                </a:lnTo>
                <a:lnTo>
                  <a:pt x="101473" y="54355"/>
                </a:lnTo>
                <a:lnTo>
                  <a:pt x="102615" y="58674"/>
                </a:lnTo>
                <a:lnTo>
                  <a:pt x="103631" y="62864"/>
                </a:lnTo>
                <a:lnTo>
                  <a:pt x="104266" y="68833"/>
                </a:lnTo>
                <a:lnTo>
                  <a:pt x="104266" y="165735"/>
                </a:lnTo>
                <a:lnTo>
                  <a:pt x="105917" y="168528"/>
                </a:lnTo>
                <a:lnTo>
                  <a:pt x="108711" y="169799"/>
                </a:lnTo>
                <a:lnTo>
                  <a:pt x="112522" y="170814"/>
                </a:lnTo>
                <a:lnTo>
                  <a:pt x="115442" y="171068"/>
                </a:lnTo>
                <a:lnTo>
                  <a:pt x="118236" y="171323"/>
                </a:lnTo>
                <a:lnTo>
                  <a:pt x="133730" y="171323"/>
                </a:lnTo>
                <a:lnTo>
                  <a:pt x="136525" y="171068"/>
                </a:lnTo>
                <a:lnTo>
                  <a:pt x="139446" y="170814"/>
                </a:lnTo>
                <a:lnTo>
                  <a:pt x="143255" y="169799"/>
                </a:lnTo>
                <a:lnTo>
                  <a:pt x="146684" y="167639"/>
                </a:lnTo>
                <a:lnTo>
                  <a:pt x="147700" y="164591"/>
                </a:lnTo>
                <a:lnTo>
                  <a:pt x="147659" y="64983"/>
                </a:lnTo>
                <a:lnTo>
                  <a:pt x="146814" y="51678"/>
                </a:lnTo>
                <a:lnTo>
                  <a:pt x="144779" y="40258"/>
                </a:lnTo>
                <a:lnTo>
                  <a:pt x="142875" y="32257"/>
                </a:lnTo>
                <a:lnTo>
                  <a:pt x="139573" y="25273"/>
                </a:lnTo>
                <a:lnTo>
                  <a:pt x="135127" y="19303"/>
                </a:lnTo>
                <a:lnTo>
                  <a:pt x="130682" y="13462"/>
                </a:lnTo>
                <a:lnTo>
                  <a:pt x="124840" y="8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344918" y="1341754"/>
            <a:ext cx="43687" cy="168402"/>
          </a:xfrm>
          <a:custGeom>
            <a:avLst/>
            <a:gdLst/>
            <a:ahLst/>
            <a:cxnLst/>
            <a:rect l="l" t="t" r="r" b="b"/>
            <a:pathLst>
              <a:path w="43687" h="168402">
                <a:moveTo>
                  <a:pt x="1777" y="165608"/>
                </a:moveTo>
                <a:lnTo>
                  <a:pt x="4572" y="166878"/>
                </a:lnTo>
                <a:lnTo>
                  <a:pt x="8508" y="167894"/>
                </a:lnTo>
                <a:lnTo>
                  <a:pt x="11302" y="168148"/>
                </a:lnTo>
                <a:lnTo>
                  <a:pt x="14097" y="168402"/>
                </a:lnTo>
                <a:lnTo>
                  <a:pt x="29717" y="168402"/>
                </a:lnTo>
                <a:lnTo>
                  <a:pt x="32384" y="168148"/>
                </a:lnTo>
                <a:lnTo>
                  <a:pt x="35178" y="167894"/>
                </a:lnTo>
                <a:lnTo>
                  <a:pt x="39115" y="166878"/>
                </a:lnTo>
                <a:lnTo>
                  <a:pt x="42672" y="164719"/>
                </a:lnTo>
                <a:lnTo>
                  <a:pt x="43687" y="161671"/>
                </a:lnTo>
                <a:lnTo>
                  <a:pt x="43687" y="6223"/>
                </a:lnTo>
                <a:lnTo>
                  <a:pt x="42036" y="3429"/>
                </a:lnTo>
                <a:lnTo>
                  <a:pt x="39115" y="2032"/>
                </a:lnTo>
                <a:lnTo>
                  <a:pt x="35178" y="889"/>
                </a:lnTo>
                <a:lnTo>
                  <a:pt x="32384" y="635"/>
                </a:lnTo>
                <a:lnTo>
                  <a:pt x="29717" y="254"/>
                </a:lnTo>
                <a:lnTo>
                  <a:pt x="26161" y="0"/>
                </a:lnTo>
                <a:lnTo>
                  <a:pt x="17525" y="0"/>
                </a:lnTo>
                <a:lnTo>
                  <a:pt x="14097" y="254"/>
                </a:lnTo>
                <a:lnTo>
                  <a:pt x="11302" y="635"/>
                </a:lnTo>
                <a:lnTo>
                  <a:pt x="8508" y="889"/>
                </a:lnTo>
                <a:lnTo>
                  <a:pt x="4572" y="2032"/>
                </a:lnTo>
                <a:lnTo>
                  <a:pt x="1015" y="4318"/>
                </a:lnTo>
                <a:lnTo>
                  <a:pt x="0" y="7366"/>
                </a:lnTo>
                <a:lnTo>
                  <a:pt x="0" y="162814"/>
                </a:lnTo>
                <a:lnTo>
                  <a:pt x="1777" y="165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341616" y="1273810"/>
            <a:ext cx="50291" cy="45847"/>
          </a:xfrm>
          <a:custGeom>
            <a:avLst/>
            <a:gdLst/>
            <a:ahLst/>
            <a:cxnLst/>
            <a:rect l="l" t="t" r="r" b="b"/>
            <a:pathLst>
              <a:path w="50291" h="45847">
                <a:moveTo>
                  <a:pt x="50291" y="22605"/>
                </a:moveTo>
                <a:lnTo>
                  <a:pt x="50291" y="14097"/>
                </a:lnTo>
                <a:lnTo>
                  <a:pt x="48513" y="8254"/>
                </a:lnTo>
                <a:lnTo>
                  <a:pt x="45084" y="4952"/>
                </a:lnTo>
                <a:lnTo>
                  <a:pt x="41655" y="1650"/>
                </a:lnTo>
                <a:lnTo>
                  <a:pt x="35051" y="0"/>
                </a:lnTo>
                <a:lnTo>
                  <a:pt x="15493" y="0"/>
                </a:lnTo>
                <a:lnTo>
                  <a:pt x="8889" y="1777"/>
                </a:lnTo>
                <a:lnTo>
                  <a:pt x="5333" y="5206"/>
                </a:lnTo>
                <a:lnTo>
                  <a:pt x="1777" y="8509"/>
                </a:lnTo>
                <a:lnTo>
                  <a:pt x="0" y="14604"/>
                </a:lnTo>
                <a:lnTo>
                  <a:pt x="0" y="31876"/>
                </a:lnTo>
                <a:lnTo>
                  <a:pt x="1777" y="37718"/>
                </a:lnTo>
                <a:lnTo>
                  <a:pt x="5079" y="40893"/>
                </a:lnTo>
                <a:lnTo>
                  <a:pt x="8508" y="44195"/>
                </a:lnTo>
                <a:lnTo>
                  <a:pt x="15112" y="45847"/>
                </a:lnTo>
                <a:lnTo>
                  <a:pt x="34670" y="45847"/>
                </a:lnTo>
                <a:lnTo>
                  <a:pt x="41401" y="44068"/>
                </a:lnTo>
                <a:lnTo>
                  <a:pt x="44957" y="40766"/>
                </a:lnTo>
                <a:lnTo>
                  <a:pt x="48513" y="37464"/>
                </a:lnTo>
                <a:lnTo>
                  <a:pt x="50291" y="31368"/>
                </a:lnTo>
                <a:lnTo>
                  <a:pt x="50291" y="2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477379" y="1459991"/>
            <a:ext cx="21336" cy="46990"/>
          </a:xfrm>
          <a:custGeom>
            <a:avLst/>
            <a:gdLst/>
            <a:ahLst/>
            <a:cxnLst/>
            <a:rect l="l" t="t" r="r" b="b"/>
            <a:pathLst>
              <a:path w="21336" h="46990">
                <a:moveTo>
                  <a:pt x="0" y="35433"/>
                </a:moveTo>
                <a:lnTo>
                  <a:pt x="3937" y="38735"/>
                </a:lnTo>
                <a:lnTo>
                  <a:pt x="7874" y="42037"/>
                </a:lnTo>
                <a:lnTo>
                  <a:pt x="11938" y="44831"/>
                </a:lnTo>
                <a:lnTo>
                  <a:pt x="16001" y="46990"/>
                </a:lnTo>
                <a:lnTo>
                  <a:pt x="21336" y="14097"/>
                </a:lnTo>
                <a:lnTo>
                  <a:pt x="15748" y="10033"/>
                </a:lnTo>
                <a:lnTo>
                  <a:pt x="10160" y="5969"/>
                </a:lnTo>
                <a:lnTo>
                  <a:pt x="4191" y="0"/>
                </a:lnTo>
                <a:lnTo>
                  <a:pt x="0" y="354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22285" y="1267967"/>
            <a:ext cx="43688" cy="242189"/>
          </a:xfrm>
          <a:custGeom>
            <a:avLst/>
            <a:gdLst/>
            <a:ahLst/>
            <a:cxnLst/>
            <a:rect l="l" t="t" r="r" b="b"/>
            <a:pathLst>
              <a:path w="43688" h="242189">
                <a:moveTo>
                  <a:pt x="1778" y="239395"/>
                </a:moveTo>
                <a:lnTo>
                  <a:pt x="4572" y="240665"/>
                </a:lnTo>
                <a:lnTo>
                  <a:pt x="8509" y="241681"/>
                </a:lnTo>
                <a:lnTo>
                  <a:pt x="11303" y="241935"/>
                </a:lnTo>
                <a:lnTo>
                  <a:pt x="14097" y="242189"/>
                </a:lnTo>
                <a:lnTo>
                  <a:pt x="29718" y="242189"/>
                </a:lnTo>
                <a:lnTo>
                  <a:pt x="32385" y="241935"/>
                </a:lnTo>
                <a:lnTo>
                  <a:pt x="35179" y="241681"/>
                </a:lnTo>
                <a:lnTo>
                  <a:pt x="39116" y="240665"/>
                </a:lnTo>
                <a:lnTo>
                  <a:pt x="42672" y="238506"/>
                </a:lnTo>
                <a:lnTo>
                  <a:pt x="43688" y="235458"/>
                </a:lnTo>
                <a:lnTo>
                  <a:pt x="43688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5" y="0"/>
                </a:lnTo>
                <a:lnTo>
                  <a:pt x="8509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8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700136" y="1338834"/>
            <a:ext cx="144653" cy="174498"/>
          </a:xfrm>
          <a:custGeom>
            <a:avLst/>
            <a:gdLst/>
            <a:ahLst/>
            <a:cxnLst/>
            <a:rect l="l" t="t" r="r" b="b"/>
            <a:pathLst>
              <a:path w="144653" h="174498">
                <a:moveTo>
                  <a:pt x="70164" y="361"/>
                </a:moveTo>
                <a:lnTo>
                  <a:pt x="57481" y="2356"/>
                </a:lnTo>
                <a:lnTo>
                  <a:pt x="45847" y="6095"/>
                </a:lnTo>
                <a:lnTo>
                  <a:pt x="46863" y="54863"/>
                </a:lnTo>
                <a:lnTo>
                  <a:pt x="48387" y="50164"/>
                </a:lnTo>
                <a:lnTo>
                  <a:pt x="50419" y="45974"/>
                </a:lnTo>
                <a:lnTo>
                  <a:pt x="53213" y="42417"/>
                </a:lnTo>
                <a:lnTo>
                  <a:pt x="55880" y="38862"/>
                </a:lnTo>
                <a:lnTo>
                  <a:pt x="59309" y="36067"/>
                </a:lnTo>
                <a:lnTo>
                  <a:pt x="63373" y="34036"/>
                </a:lnTo>
                <a:lnTo>
                  <a:pt x="67437" y="31876"/>
                </a:lnTo>
                <a:lnTo>
                  <a:pt x="72263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5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1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5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4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80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1" y="153415"/>
                </a:lnTo>
                <a:lnTo>
                  <a:pt x="34482" y="163948"/>
                </a:lnTo>
                <a:lnTo>
                  <a:pt x="46609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7" y="174498"/>
                </a:lnTo>
                <a:lnTo>
                  <a:pt x="90297" y="174498"/>
                </a:lnTo>
                <a:lnTo>
                  <a:pt x="97536" y="173989"/>
                </a:lnTo>
                <a:lnTo>
                  <a:pt x="104267" y="172974"/>
                </a:lnTo>
                <a:lnTo>
                  <a:pt x="110871" y="171957"/>
                </a:lnTo>
                <a:lnTo>
                  <a:pt x="116840" y="170814"/>
                </a:lnTo>
                <a:lnTo>
                  <a:pt x="122047" y="169544"/>
                </a:lnTo>
                <a:lnTo>
                  <a:pt x="127254" y="168148"/>
                </a:lnTo>
                <a:lnTo>
                  <a:pt x="134874" y="165480"/>
                </a:lnTo>
                <a:lnTo>
                  <a:pt x="138303" y="164083"/>
                </a:lnTo>
                <a:lnTo>
                  <a:pt x="140335" y="162940"/>
                </a:lnTo>
                <a:lnTo>
                  <a:pt x="142875" y="159638"/>
                </a:lnTo>
                <a:lnTo>
                  <a:pt x="143891" y="156463"/>
                </a:lnTo>
                <a:lnTo>
                  <a:pt x="144272" y="153669"/>
                </a:lnTo>
                <a:lnTo>
                  <a:pt x="144526" y="149987"/>
                </a:lnTo>
                <a:lnTo>
                  <a:pt x="144653" y="142493"/>
                </a:lnTo>
                <a:lnTo>
                  <a:pt x="144399" y="138175"/>
                </a:lnTo>
                <a:lnTo>
                  <a:pt x="143891" y="134746"/>
                </a:lnTo>
                <a:lnTo>
                  <a:pt x="141732" y="131571"/>
                </a:lnTo>
                <a:lnTo>
                  <a:pt x="139065" y="130937"/>
                </a:lnTo>
                <a:lnTo>
                  <a:pt x="135128" y="131444"/>
                </a:lnTo>
                <a:lnTo>
                  <a:pt x="132334" y="132587"/>
                </a:lnTo>
                <a:lnTo>
                  <a:pt x="129540" y="133730"/>
                </a:lnTo>
                <a:lnTo>
                  <a:pt x="125984" y="134874"/>
                </a:lnTo>
                <a:lnTo>
                  <a:pt x="121793" y="136270"/>
                </a:lnTo>
                <a:lnTo>
                  <a:pt x="117602" y="137540"/>
                </a:lnTo>
                <a:lnTo>
                  <a:pt x="112649" y="138811"/>
                </a:lnTo>
                <a:lnTo>
                  <a:pt x="106807" y="139826"/>
                </a:lnTo>
                <a:lnTo>
                  <a:pt x="101092" y="140969"/>
                </a:lnTo>
                <a:lnTo>
                  <a:pt x="94361" y="141477"/>
                </a:lnTo>
                <a:lnTo>
                  <a:pt x="79248" y="141477"/>
                </a:lnTo>
                <a:lnTo>
                  <a:pt x="72771" y="140588"/>
                </a:lnTo>
                <a:lnTo>
                  <a:pt x="67437" y="138556"/>
                </a:lnTo>
                <a:lnTo>
                  <a:pt x="61976" y="136651"/>
                </a:lnTo>
                <a:lnTo>
                  <a:pt x="57658" y="133730"/>
                </a:lnTo>
                <a:lnTo>
                  <a:pt x="54229" y="129920"/>
                </a:lnTo>
                <a:lnTo>
                  <a:pt x="50800" y="126237"/>
                </a:lnTo>
                <a:lnTo>
                  <a:pt x="48260" y="121665"/>
                </a:lnTo>
                <a:lnTo>
                  <a:pt x="46736" y="116331"/>
                </a:lnTo>
                <a:lnTo>
                  <a:pt x="45212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8" y="98298"/>
                </a:lnTo>
                <a:lnTo>
                  <a:pt x="141916" y="31818"/>
                </a:lnTo>
                <a:lnTo>
                  <a:pt x="134747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1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7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741193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842053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431785" y="1267967"/>
            <a:ext cx="155702" cy="245364"/>
          </a:xfrm>
          <a:custGeom>
            <a:avLst/>
            <a:gdLst/>
            <a:ahLst/>
            <a:cxnLst/>
            <a:rect l="l" t="t" r="r" b="b"/>
            <a:pathLst>
              <a:path w="155702" h="245364">
                <a:moveTo>
                  <a:pt x="889" y="238633"/>
                </a:moveTo>
                <a:lnTo>
                  <a:pt x="3937" y="240792"/>
                </a:lnTo>
                <a:lnTo>
                  <a:pt x="7239" y="241808"/>
                </a:lnTo>
                <a:lnTo>
                  <a:pt x="12065" y="242316"/>
                </a:lnTo>
                <a:lnTo>
                  <a:pt x="25019" y="242316"/>
                </a:lnTo>
                <a:lnTo>
                  <a:pt x="29845" y="241808"/>
                </a:lnTo>
                <a:lnTo>
                  <a:pt x="33274" y="240792"/>
                </a:lnTo>
                <a:lnTo>
                  <a:pt x="36322" y="238633"/>
                </a:lnTo>
                <a:lnTo>
                  <a:pt x="37338" y="235458"/>
                </a:lnTo>
                <a:lnTo>
                  <a:pt x="37338" y="218567"/>
                </a:lnTo>
                <a:lnTo>
                  <a:pt x="41402" y="223393"/>
                </a:lnTo>
                <a:lnTo>
                  <a:pt x="45593" y="227457"/>
                </a:lnTo>
                <a:lnTo>
                  <a:pt x="49784" y="192024"/>
                </a:lnTo>
                <a:lnTo>
                  <a:pt x="43688" y="184150"/>
                </a:lnTo>
                <a:lnTo>
                  <a:pt x="43688" y="132842"/>
                </a:lnTo>
                <a:lnTo>
                  <a:pt x="47117" y="128143"/>
                </a:lnTo>
                <a:lnTo>
                  <a:pt x="50419" y="124333"/>
                </a:lnTo>
                <a:lnTo>
                  <a:pt x="53594" y="121158"/>
                </a:lnTo>
                <a:lnTo>
                  <a:pt x="56769" y="118110"/>
                </a:lnTo>
                <a:lnTo>
                  <a:pt x="59690" y="115570"/>
                </a:lnTo>
                <a:lnTo>
                  <a:pt x="62738" y="113537"/>
                </a:lnTo>
                <a:lnTo>
                  <a:pt x="65659" y="111633"/>
                </a:lnTo>
                <a:lnTo>
                  <a:pt x="68453" y="110236"/>
                </a:lnTo>
                <a:lnTo>
                  <a:pt x="71247" y="109347"/>
                </a:lnTo>
                <a:lnTo>
                  <a:pt x="74041" y="108585"/>
                </a:lnTo>
                <a:lnTo>
                  <a:pt x="76835" y="108204"/>
                </a:lnTo>
                <a:lnTo>
                  <a:pt x="85725" y="108204"/>
                </a:lnTo>
                <a:lnTo>
                  <a:pt x="90550" y="109601"/>
                </a:lnTo>
                <a:lnTo>
                  <a:pt x="94488" y="112395"/>
                </a:lnTo>
                <a:lnTo>
                  <a:pt x="98298" y="115189"/>
                </a:lnTo>
                <a:lnTo>
                  <a:pt x="101473" y="118999"/>
                </a:lnTo>
                <a:lnTo>
                  <a:pt x="103886" y="123825"/>
                </a:lnTo>
                <a:lnTo>
                  <a:pt x="106299" y="128524"/>
                </a:lnTo>
                <a:lnTo>
                  <a:pt x="107950" y="133985"/>
                </a:lnTo>
                <a:lnTo>
                  <a:pt x="108966" y="140081"/>
                </a:lnTo>
                <a:lnTo>
                  <a:pt x="109982" y="146177"/>
                </a:lnTo>
                <a:lnTo>
                  <a:pt x="110490" y="152527"/>
                </a:lnTo>
                <a:lnTo>
                  <a:pt x="110490" y="165100"/>
                </a:lnTo>
                <a:lnTo>
                  <a:pt x="109855" y="170942"/>
                </a:lnTo>
                <a:lnTo>
                  <a:pt x="108712" y="176784"/>
                </a:lnTo>
                <a:lnTo>
                  <a:pt x="107569" y="182753"/>
                </a:lnTo>
                <a:lnTo>
                  <a:pt x="105664" y="187960"/>
                </a:lnTo>
                <a:lnTo>
                  <a:pt x="103124" y="192659"/>
                </a:lnTo>
                <a:lnTo>
                  <a:pt x="100457" y="197231"/>
                </a:lnTo>
                <a:lnTo>
                  <a:pt x="97282" y="201041"/>
                </a:lnTo>
                <a:lnTo>
                  <a:pt x="93345" y="203835"/>
                </a:lnTo>
                <a:lnTo>
                  <a:pt x="89408" y="206756"/>
                </a:lnTo>
                <a:lnTo>
                  <a:pt x="84582" y="208153"/>
                </a:lnTo>
                <a:lnTo>
                  <a:pt x="72771" y="208153"/>
                </a:lnTo>
                <a:lnTo>
                  <a:pt x="66929" y="206121"/>
                </a:lnTo>
                <a:lnTo>
                  <a:pt x="61595" y="239014"/>
                </a:lnTo>
                <a:lnTo>
                  <a:pt x="70104" y="242824"/>
                </a:lnTo>
                <a:lnTo>
                  <a:pt x="79121" y="244856"/>
                </a:lnTo>
                <a:lnTo>
                  <a:pt x="83947" y="245364"/>
                </a:lnTo>
                <a:lnTo>
                  <a:pt x="92933" y="245269"/>
                </a:lnTo>
                <a:lnTo>
                  <a:pt x="105803" y="243351"/>
                </a:lnTo>
                <a:lnTo>
                  <a:pt x="117348" y="239014"/>
                </a:lnTo>
                <a:lnTo>
                  <a:pt x="129512" y="230852"/>
                </a:lnTo>
                <a:lnTo>
                  <a:pt x="138175" y="221234"/>
                </a:lnTo>
                <a:lnTo>
                  <a:pt x="146857" y="205827"/>
                </a:lnTo>
                <a:lnTo>
                  <a:pt x="151257" y="193167"/>
                </a:lnTo>
                <a:lnTo>
                  <a:pt x="153627" y="182167"/>
                </a:lnTo>
                <a:lnTo>
                  <a:pt x="155178" y="169595"/>
                </a:lnTo>
                <a:lnTo>
                  <a:pt x="155702" y="156083"/>
                </a:lnTo>
                <a:lnTo>
                  <a:pt x="155522" y="148258"/>
                </a:lnTo>
                <a:lnTo>
                  <a:pt x="154407" y="135552"/>
                </a:lnTo>
                <a:lnTo>
                  <a:pt x="152273" y="123317"/>
                </a:lnTo>
                <a:lnTo>
                  <a:pt x="147056" y="107086"/>
                </a:lnTo>
                <a:lnTo>
                  <a:pt x="141224" y="96266"/>
                </a:lnTo>
                <a:lnTo>
                  <a:pt x="132070" y="85303"/>
                </a:lnTo>
                <a:lnTo>
                  <a:pt x="121793" y="77724"/>
                </a:lnTo>
                <a:lnTo>
                  <a:pt x="106200" y="72094"/>
                </a:lnTo>
                <a:lnTo>
                  <a:pt x="92583" y="70866"/>
                </a:lnTo>
                <a:lnTo>
                  <a:pt x="88011" y="70866"/>
                </a:lnTo>
                <a:lnTo>
                  <a:pt x="83566" y="71247"/>
                </a:lnTo>
                <a:lnTo>
                  <a:pt x="79375" y="72136"/>
                </a:lnTo>
                <a:lnTo>
                  <a:pt x="75311" y="72898"/>
                </a:lnTo>
                <a:lnTo>
                  <a:pt x="71247" y="74168"/>
                </a:lnTo>
                <a:lnTo>
                  <a:pt x="67310" y="75946"/>
                </a:lnTo>
                <a:lnTo>
                  <a:pt x="63373" y="77851"/>
                </a:lnTo>
                <a:lnTo>
                  <a:pt x="59436" y="80137"/>
                </a:lnTo>
                <a:lnTo>
                  <a:pt x="55499" y="82804"/>
                </a:lnTo>
                <a:lnTo>
                  <a:pt x="51562" y="85598"/>
                </a:lnTo>
                <a:lnTo>
                  <a:pt x="47625" y="89027"/>
                </a:lnTo>
                <a:lnTo>
                  <a:pt x="43688" y="92964"/>
                </a:lnTo>
                <a:lnTo>
                  <a:pt x="43688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5" y="0"/>
                </a:lnTo>
                <a:lnTo>
                  <a:pt x="8509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5458"/>
                </a:lnTo>
                <a:lnTo>
                  <a:pt x="889" y="2386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710933" y="1338834"/>
            <a:ext cx="118110" cy="174498"/>
          </a:xfrm>
          <a:custGeom>
            <a:avLst/>
            <a:gdLst/>
            <a:ahLst/>
            <a:cxnLst/>
            <a:rect l="l" t="t" r="r" b="b"/>
            <a:pathLst>
              <a:path w="118110" h="174498">
                <a:moveTo>
                  <a:pt x="50292" y="60960"/>
                </a:moveTo>
                <a:lnTo>
                  <a:pt x="47371" y="58800"/>
                </a:lnTo>
                <a:lnTo>
                  <a:pt x="43052" y="53975"/>
                </a:lnTo>
                <a:lnTo>
                  <a:pt x="41910" y="50926"/>
                </a:lnTo>
                <a:lnTo>
                  <a:pt x="41910" y="47370"/>
                </a:lnTo>
                <a:lnTo>
                  <a:pt x="42418" y="42925"/>
                </a:lnTo>
                <a:lnTo>
                  <a:pt x="44196" y="38862"/>
                </a:lnTo>
                <a:lnTo>
                  <a:pt x="47498" y="35560"/>
                </a:lnTo>
                <a:lnTo>
                  <a:pt x="51689" y="32892"/>
                </a:lnTo>
                <a:lnTo>
                  <a:pt x="54610" y="32130"/>
                </a:lnTo>
                <a:lnTo>
                  <a:pt x="57531" y="31241"/>
                </a:lnTo>
                <a:lnTo>
                  <a:pt x="60833" y="30861"/>
                </a:lnTo>
                <a:lnTo>
                  <a:pt x="70358" y="30861"/>
                </a:lnTo>
                <a:lnTo>
                  <a:pt x="75311" y="31495"/>
                </a:lnTo>
                <a:lnTo>
                  <a:pt x="79629" y="32765"/>
                </a:lnTo>
                <a:lnTo>
                  <a:pt x="83947" y="33908"/>
                </a:lnTo>
                <a:lnTo>
                  <a:pt x="87757" y="35178"/>
                </a:lnTo>
                <a:lnTo>
                  <a:pt x="91059" y="36575"/>
                </a:lnTo>
                <a:lnTo>
                  <a:pt x="94361" y="37973"/>
                </a:lnTo>
                <a:lnTo>
                  <a:pt x="97155" y="39242"/>
                </a:lnTo>
                <a:lnTo>
                  <a:pt x="101473" y="41782"/>
                </a:lnTo>
                <a:lnTo>
                  <a:pt x="104140" y="42290"/>
                </a:lnTo>
                <a:lnTo>
                  <a:pt x="107315" y="41275"/>
                </a:lnTo>
                <a:lnTo>
                  <a:pt x="108712" y="38226"/>
                </a:lnTo>
                <a:lnTo>
                  <a:pt x="109093" y="34670"/>
                </a:lnTo>
                <a:lnTo>
                  <a:pt x="109347" y="30225"/>
                </a:lnTo>
                <a:lnTo>
                  <a:pt x="109347" y="22225"/>
                </a:lnTo>
                <a:lnTo>
                  <a:pt x="108966" y="18668"/>
                </a:lnTo>
                <a:lnTo>
                  <a:pt x="108458" y="15875"/>
                </a:lnTo>
                <a:lnTo>
                  <a:pt x="107442" y="12826"/>
                </a:lnTo>
                <a:lnTo>
                  <a:pt x="105156" y="10160"/>
                </a:lnTo>
                <a:lnTo>
                  <a:pt x="102235" y="8254"/>
                </a:lnTo>
                <a:lnTo>
                  <a:pt x="99695" y="7112"/>
                </a:lnTo>
                <a:lnTo>
                  <a:pt x="97155" y="5841"/>
                </a:lnTo>
                <a:lnTo>
                  <a:pt x="93980" y="4699"/>
                </a:lnTo>
                <a:lnTo>
                  <a:pt x="90297" y="3682"/>
                </a:lnTo>
                <a:lnTo>
                  <a:pt x="86614" y="2666"/>
                </a:lnTo>
                <a:lnTo>
                  <a:pt x="82423" y="1777"/>
                </a:lnTo>
                <a:lnTo>
                  <a:pt x="77850" y="1015"/>
                </a:lnTo>
                <a:lnTo>
                  <a:pt x="73406" y="380"/>
                </a:lnTo>
                <a:lnTo>
                  <a:pt x="68580" y="0"/>
                </a:lnTo>
                <a:lnTo>
                  <a:pt x="62509" y="7"/>
                </a:lnTo>
                <a:lnTo>
                  <a:pt x="49376" y="1018"/>
                </a:lnTo>
                <a:lnTo>
                  <a:pt x="37465" y="3682"/>
                </a:lnTo>
                <a:lnTo>
                  <a:pt x="29718" y="6095"/>
                </a:lnTo>
                <a:lnTo>
                  <a:pt x="23114" y="9525"/>
                </a:lnTo>
                <a:lnTo>
                  <a:pt x="17652" y="13842"/>
                </a:lnTo>
                <a:lnTo>
                  <a:pt x="12192" y="18287"/>
                </a:lnTo>
                <a:lnTo>
                  <a:pt x="8000" y="23621"/>
                </a:lnTo>
                <a:lnTo>
                  <a:pt x="5207" y="29717"/>
                </a:lnTo>
                <a:lnTo>
                  <a:pt x="2286" y="35940"/>
                </a:lnTo>
                <a:lnTo>
                  <a:pt x="889" y="42799"/>
                </a:lnTo>
                <a:lnTo>
                  <a:pt x="889" y="57403"/>
                </a:lnTo>
                <a:lnTo>
                  <a:pt x="1905" y="63626"/>
                </a:lnTo>
                <a:lnTo>
                  <a:pt x="4064" y="68833"/>
                </a:lnTo>
                <a:lnTo>
                  <a:pt x="6223" y="74040"/>
                </a:lnTo>
                <a:lnTo>
                  <a:pt x="9017" y="78486"/>
                </a:lnTo>
                <a:lnTo>
                  <a:pt x="12573" y="82168"/>
                </a:lnTo>
                <a:lnTo>
                  <a:pt x="16129" y="85851"/>
                </a:lnTo>
                <a:lnTo>
                  <a:pt x="20066" y="89026"/>
                </a:lnTo>
                <a:lnTo>
                  <a:pt x="24511" y="91566"/>
                </a:lnTo>
                <a:lnTo>
                  <a:pt x="28956" y="94106"/>
                </a:lnTo>
                <a:lnTo>
                  <a:pt x="33527" y="96392"/>
                </a:lnTo>
                <a:lnTo>
                  <a:pt x="38226" y="98298"/>
                </a:lnTo>
                <a:lnTo>
                  <a:pt x="42925" y="100329"/>
                </a:lnTo>
                <a:lnTo>
                  <a:pt x="47498" y="102107"/>
                </a:lnTo>
                <a:lnTo>
                  <a:pt x="51943" y="103758"/>
                </a:lnTo>
                <a:lnTo>
                  <a:pt x="56388" y="105282"/>
                </a:lnTo>
                <a:lnTo>
                  <a:pt x="60325" y="107061"/>
                </a:lnTo>
                <a:lnTo>
                  <a:pt x="63881" y="108965"/>
                </a:lnTo>
                <a:lnTo>
                  <a:pt x="67437" y="110743"/>
                </a:lnTo>
                <a:lnTo>
                  <a:pt x="70231" y="112902"/>
                </a:lnTo>
                <a:lnTo>
                  <a:pt x="74549" y="117855"/>
                </a:lnTo>
                <a:lnTo>
                  <a:pt x="75565" y="120903"/>
                </a:lnTo>
                <a:lnTo>
                  <a:pt x="75565" y="127380"/>
                </a:lnTo>
                <a:lnTo>
                  <a:pt x="74930" y="130048"/>
                </a:lnTo>
                <a:lnTo>
                  <a:pt x="73787" y="132333"/>
                </a:lnTo>
                <a:lnTo>
                  <a:pt x="70993" y="136525"/>
                </a:lnTo>
                <a:lnTo>
                  <a:pt x="66421" y="139573"/>
                </a:lnTo>
                <a:lnTo>
                  <a:pt x="63754" y="140715"/>
                </a:lnTo>
                <a:lnTo>
                  <a:pt x="60706" y="141477"/>
                </a:lnTo>
                <a:lnTo>
                  <a:pt x="57658" y="142366"/>
                </a:lnTo>
                <a:lnTo>
                  <a:pt x="54229" y="142748"/>
                </a:lnTo>
                <a:lnTo>
                  <a:pt x="44069" y="142748"/>
                </a:lnTo>
                <a:lnTo>
                  <a:pt x="38481" y="141986"/>
                </a:lnTo>
                <a:lnTo>
                  <a:pt x="33527" y="140462"/>
                </a:lnTo>
                <a:lnTo>
                  <a:pt x="28575" y="138937"/>
                </a:lnTo>
                <a:lnTo>
                  <a:pt x="24257" y="137287"/>
                </a:lnTo>
                <a:lnTo>
                  <a:pt x="20574" y="135636"/>
                </a:lnTo>
                <a:lnTo>
                  <a:pt x="16891" y="133857"/>
                </a:lnTo>
                <a:lnTo>
                  <a:pt x="13843" y="132333"/>
                </a:lnTo>
                <a:lnTo>
                  <a:pt x="11302" y="130810"/>
                </a:lnTo>
                <a:lnTo>
                  <a:pt x="6985" y="128650"/>
                </a:lnTo>
                <a:lnTo>
                  <a:pt x="3810" y="128904"/>
                </a:lnTo>
                <a:lnTo>
                  <a:pt x="1397" y="131699"/>
                </a:lnTo>
                <a:lnTo>
                  <a:pt x="508" y="134492"/>
                </a:lnTo>
                <a:lnTo>
                  <a:pt x="126" y="138556"/>
                </a:lnTo>
                <a:lnTo>
                  <a:pt x="0" y="149732"/>
                </a:lnTo>
                <a:lnTo>
                  <a:pt x="381" y="153542"/>
                </a:lnTo>
                <a:lnTo>
                  <a:pt x="1016" y="156210"/>
                </a:lnTo>
                <a:lnTo>
                  <a:pt x="1650" y="158750"/>
                </a:lnTo>
                <a:lnTo>
                  <a:pt x="3937" y="161925"/>
                </a:lnTo>
                <a:lnTo>
                  <a:pt x="7239" y="164337"/>
                </a:lnTo>
                <a:lnTo>
                  <a:pt x="10033" y="165735"/>
                </a:lnTo>
                <a:lnTo>
                  <a:pt x="12826" y="167131"/>
                </a:lnTo>
                <a:lnTo>
                  <a:pt x="16256" y="168528"/>
                </a:lnTo>
                <a:lnTo>
                  <a:pt x="20447" y="169799"/>
                </a:lnTo>
                <a:lnTo>
                  <a:pt x="24638" y="171195"/>
                </a:lnTo>
                <a:lnTo>
                  <a:pt x="29337" y="172338"/>
                </a:lnTo>
                <a:lnTo>
                  <a:pt x="34544" y="173100"/>
                </a:lnTo>
                <a:lnTo>
                  <a:pt x="39877" y="173989"/>
                </a:lnTo>
                <a:lnTo>
                  <a:pt x="45339" y="174498"/>
                </a:lnTo>
                <a:lnTo>
                  <a:pt x="52758" y="174487"/>
                </a:lnTo>
                <a:lnTo>
                  <a:pt x="65729" y="173543"/>
                </a:lnTo>
                <a:lnTo>
                  <a:pt x="77850" y="171068"/>
                </a:lnTo>
                <a:lnTo>
                  <a:pt x="85979" y="168782"/>
                </a:lnTo>
                <a:lnTo>
                  <a:pt x="93091" y="165480"/>
                </a:lnTo>
                <a:lnTo>
                  <a:pt x="99187" y="160908"/>
                </a:lnTo>
                <a:lnTo>
                  <a:pt x="105156" y="156463"/>
                </a:lnTo>
                <a:lnTo>
                  <a:pt x="109855" y="150875"/>
                </a:lnTo>
                <a:lnTo>
                  <a:pt x="113157" y="144144"/>
                </a:lnTo>
                <a:lnTo>
                  <a:pt x="116459" y="137413"/>
                </a:lnTo>
                <a:lnTo>
                  <a:pt x="118110" y="129666"/>
                </a:lnTo>
                <a:lnTo>
                  <a:pt x="118110" y="113791"/>
                </a:lnTo>
                <a:lnTo>
                  <a:pt x="116967" y="107695"/>
                </a:lnTo>
                <a:lnTo>
                  <a:pt x="114808" y="102615"/>
                </a:lnTo>
                <a:lnTo>
                  <a:pt x="112522" y="97408"/>
                </a:lnTo>
                <a:lnTo>
                  <a:pt x="109727" y="92963"/>
                </a:lnTo>
                <a:lnTo>
                  <a:pt x="106045" y="89280"/>
                </a:lnTo>
                <a:lnTo>
                  <a:pt x="102489" y="85598"/>
                </a:lnTo>
                <a:lnTo>
                  <a:pt x="98425" y="82550"/>
                </a:lnTo>
                <a:lnTo>
                  <a:pt x="93852" y="80010"/>
                </a:lnTo>
                <a:lnTo>
                  <a:pt x="89281" y="77469"/>
                </a:lnTo>
                <a:lnTo>
                  <a:pt x="84709" y="75183"/>
                </a:lnTo>
                <a:lnTo>
                  <a:pt x="80010" y="73278"/>
                </a:lnTo>
                <a:lnTo>
                  <a:pt x="75311" y="71374"/>
                </a:lnTo>
                <a:lnTo>
                  <a:pt x="70739" y="69595"/>
                </a:lnTo>
                <a:lnTo>
                  <a:pt x="66167" y="67944"/>
                </a:lnTo>
                <a:lnTo>
                  <a:pt x="61595" y="66420"/>
                </a:lnTo>
                <a:lnTo>
                  <a:pt x="57531" y="64642"/>
                </a:lnTo>
                <a:lnTo>
                  <a:pt x="53848" y="62737"/>
                </a:lnTo>
                <a:lnTo>
                  <a:pt x="50292" y="60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19521" y="1342389"/>
            <a:ext cx="37211" cy="167767"/>
          </a:xfrm>
          <a:custGeom>
            <a:avLst/>
            <a:gdLst/>
            <a:ahLst/>
            <a:cxnLst/>
            <a:rect l="l" t="t" r="r" b="b"/>
            <a:pathLst>
              <a:path w="37211" h="167767">
                <a:moveTo>
                  <a:pt x="2539" y="165354"/>
                </a:moveTo>
                <a:lnTo>
                  <a:pt x="5206" y="166877"/>
                </a:lnTo>
                <a:lnTo>
                  <a:pt x="10032" y="167767"/>
                </a:lnTo>
                <a:lnTo>
                  <a:pt x="27431" y="167767"/>
                </a:lnTo>
                <a:lnTo>
                  <a:pt x="29971" y="167386"/>
                </a:lnTo>
                <a:lnTo>
                  <a:pt x="32512" y="166877"/>
                </a:lnTo>
                <a:lnTo>
                  <a:pt x="36575" y="164464"/>
                </a:lnTo>
                <a:lnTo>
                  <a:pt x="37211" y="161544"/>
                </a:lnTo>
                <a:lnTo>
                  <a:pt x="37182" y="54780"/>
                </a:lnTo>
                <a:lnTo>
                  <a:pt x="36085" y="41466"/>
                </a:lnTo>
                <a:lnTo>
                  <a:pt x="33400" y="29972"/>
                </a:lnTo>
                <a:lnTo>
                  <a:pt x="30861" y="22225"/>
                </a:lnTo>
                <a:lnTo>
                  <a:pt x="26796" y="15875"/>
                </a:lnTo>
                <a:lnTo>
                  <a:pt x="21208" y="10922"/>
                </a:lnTo>
                <a:lnTo>
                  <a:pt x="15620" y="6096"/>
                </a:lnTo>
                <a:lnTo>
                  <a:pt x="8636" y="2412"/>
                </a:lnTo>
                <a:lnTo>
                  <a:pt x="0" y="0"/>
                </a:lnTo>
                <a:lnTo>
                  <a:pt x="1142" y="149225"/>
                </a:lnTo>
                <a:lnTo>
                  <a:pt x="1142" y="161544"/>
                </a:lnTo>
                <a:lnTo>
                  <a:pt x="2539" y="1653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435346" y="1338834"/>
            <a:ext cx="245999" cy="171323"/>
          </a:xfrm>
          <a:custGeom>
            <a:avLst/>
            <a:gdLst/>
            <a:ahLst/>
            <a:cxnLst/>
            <a:rect l="l" t="t" r="r" b="b"/>
            <a:pathLst>
              <a:path w="245999" h="171323">
                <a:moveTo>
                  <a:pt x="144779" y="61721"/>
                </a:moveTo>
                <a:lnTo>
                  <a:pt x="151002" y="53975"/>
                </a:lnTo>
                <a:lnTo>
                  <a:pt x="156844" y="48132"/>
                </a:lnTo>
                <a:lnTo>
                  <a:pt x="162178" y="44068"/>
                </a:lnTo>
                <a:lnTo>
                  <a:pt x="167386" y="40004"/>
                </a:lnTo>
                <a:lnTo>
                  <a:pt x="172719" y="37973"/>
                </a:lnTo>
                <a:lnTo>
                  <a:pt x="182244" y="37973"/>
                </a:lnTo>
                <a:lnTo>
                  <a:pt x="185800" y="38862"/>
                </a:lnTo>
                <a:lnTo>
                  <a:pt x="188975" y="40512"/>
                </a:lnTo>
                <a:lnTo>
                  <a:pt x="192024" y="42163"/>
                </a:lnTo>
                <a:lnTo>
                  <a:pt x="194563" y="44576"/>
                </a:lnTo>
                <a:lnTo>
                  <a:pt x="196595" y="47625"/>
                </a:lnTo>
                <a:lnTo>
                  <a:pt x="198627" y="50673"/>
                </a:lnTo>
                <a:lnTo>
                  <a:pt x="200025" y="54355"/>
                </a:lnTo>
                <a:lnTo>
                  <a:pt x="201040" y="58674"/>
                </a:lnTo>
                <a:lnTo>
                  <a:pt x="202056" y="62864"/>
                </a:lnTo>
                <a:lnTo>
                  <a:pt x="202564" y="67690"/>
                </a:lnTo>
                <a:lnTo>
                  <a:pt x="202564" y="165735"/>
                </a:lnTo>
                <a:lnTo>
                  <a:pt x="204088" y="168528"/>
                </a:lnTo>
                <a:lnTo>
                  <a:pt x="207009" y="169799"/>
                </a:lnTo>
                <a:lnTo>
                  <a:pt x="210819" y="170814"/>
                </a:lnTo>
                <a:lnTo>
                  <a:pt x="213613" y="171068"/>
                </a:lnTo>
                <a:lnTo>
                  <a:pt x="216407" y="171323"/>
                </a:lnTo>
                <a:lnTo>
                  <a:pt x="232155" y="171323"/>
                </a:lnTo>
                <a:lnTo>
                  <a:pt x="234950" y="171068"/>
                </a:lnTo>
                <a:lnTo>
                  <a:pt x="237743" y="170814"/>
                </a:lnTo>
                <a:lnTo>
                  <a:pt x="241553" y="169799"/>
                </a:lnTo>
                <a:lnTo>
                  <a:pt x="244982" y="167639"/>
                </a:lnTo>
                <a:lnTo>
                  <a:pt x="245999" y="164591"/>
                </a:lnTo>
                <a:lnTo>
                  <a:pt x="245999" y="65531"/>
                </a:lnTo>
                <a:lnTo>
                  <a:pt x="245331" y="52555"/>
                </a:lnTo>
                <a:lnTo>
                  <a:pt x="243331" y="40258"/>
                </a:lnTo>
                <a:lnTo>
                  <a:pt x="241426" y="32257"/>
                </a:lnTo>
                <a:lnTo>
                  <a:pt x="238378" y="25273"/>
                </a:lnTo>
                <a:lnTo>
                  <a:pt x="234061" y="19303"/>
                </a:lnTo>
                <a:lnTo>
                  <a:pt x="229615" y="13462"/>
                </a:lnTo>
                <a:lnTo>
                  <a:pt x="224027" y="8636"/>
                </a:lnTo>
                <a:lnTo>
                  <a:pt x="216915" y="5206"/>
                </a:lnTo>
                <a:lnTo>
                  <a:pt x="204568" y="1206"/>
                </a:lnTo>
                <a:lnTo>
                  <a:pt x="190880" y="0"/>
                </a:lnTo>
                <a:lnTo>
                  <a:pt x="186436" y="0"/>
                </a:lnTo>
                <a:lnTo>
                  <a:pt x="177673" y="1650"/>
                </a:lnTo>
                <a:lnTo>
                  <a:pt x="169037" y="4444"/>
                </a:lnTo>
                <a:lnTo>
                  <a:pt x="160274" y="9016"/>
                </a:lnTo>
                <a:lnTo>
                  <a:pt x="151511" y="15493"/>
                </a:lnTo>
                <a:lnTo>
                  <a:pt x="142493" y="23367"/>
                </a:lnTo>
                <a:lnTo>
                  <a:pt x="137794" y="28320"/>
                </a:lnTo>
                <a:lnTo>
                  <a:pt x="135889" y="24002"/>
                </a:lnTo>
                <a:lnTo>
                  <a:pt x="133476" y="20192"/>
                </a:lnTo>
                <a:lnTo>
                  <a:pt x="130555" y="16637"/>
                </a:lnTo>
                <a:lnTo>
                  <a:pt x="127634" y="13207"/>
                </a:lnTo>
                <a:lnTo>
                  <a:pt x="124205" y="10287"/>
                </a:lnTo>
                <a:lnTo>
                  <a:pt x="120268" y="7746"/>
                </a:lnTo>
                <a:lnTo>
                  <a:pt x="116331" y="5206"/>
                </a:lnTo>
                <a:lnTo>
                  <a:pt x="111759" y="3301"/>
                </a:lnTo>
                <a:lnTo>
                  <a:pt x="106679" y="2031"/>
                </a:lnTo>
                <a:lnTo>
                  <a:pt x="101600" y="635"/>
                </a:lnTo>
                <a:lnTo>
                  <a:pt x="95884" y="0"/>
                </a:lnTo>
                <a:lnTo>
                  <a:pt x="87353" y="42"/>
                </a:lnTo>
                <a:lnTo>
                  <a:pt x="74866" y="2014"/>
                </a:lnTo>
                <a:lnTo>
                  <a:pt x="62864" y="6985"/>
                </a:lnTo>
                <a:lnTo>
                  <a:pt x="57018" y="10504"/>
                </a:lnTo>
                <a:lnTo>
                  <a:pt x="47178" y="18117"/>
                </a:lnTo>
                <a:lnTo>
                  <a:pt x="37337" y="27812"/>
                </a:lnTo>
                <a:lnTo>
                  <a:pt x="37337" y="9905"/>
                </a:lnTo>
                <a:lnTo>
                  <a:pt x="33527" y="4699"/>
                </a:lnTo>
                <a:lnTo>
                  <a:pt x="25526" y="3175"/>
                </a:lnTo>
                <a:lnTo>
                  <a:pt x="22478" y="2920"/>
                </a:lnTo>
                <a:lnTo>
                  <a:pt x="15112" y="2920"/>
                </a:lnTo>
                <a:lnTo>
                  <a:pt x="7492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7" y="168528"/>
                </a:lnTo>
                <a:lnTo>
                  <a:pt x="4571" y="169799"/>
                </a:lnTo>
                <a:lnTo>
                  <a:pt x="8508" y="170814"/>
                </a:lnTo>
                <a:lnTo>
                  <a:pt x="11302" y="171068"/>
                </a:lnTo>
                <a:lnTo>
                  <a:pt x="14096" y="171323"/>
                </a:lnTo>
                <a:lnTo>
                  <a:pt x="29717" y="171323"/>
                </a:lnTo>
                <a:lnTo>
                  <a:pt x="32384" y="171068"/>
                </a:lnTo>
                <a:lnTo>
                  <a:pt x="35178" y="170814"/>
                </a:lnTo>
                <a:lnTo>
                  <a:pt x="39115" y="169799"/>
                </a:lnTo>
                <a:lnTo>
                  <a:pt x="42671" y="167639"/>
                </a:lnTo>
                <a:lnTo>
                  <a:pt x="43687" y="164591"/>
                </a:lnTo>
                <a:lnTo>
                  <a:pt x="43687" y="61721"/>
                </a:lnTo>
                <a:lnTo>
                  <a:pt x="49783" y="53975"/>
                </a:lnTo>
                <a:lnTo>
                  <a:pt x="55499" y="48132"/>
                </a:lnTo>
                <a:lnTo>
                  <a:pt x="60832" y="44068"/>
                </a:lnTo>
                <a:lnTo>
                  <a:pt x="66166" y="40004"/>
                </a:lnTo>
                <a:lnTo>
                  <a:pt x="71500" y="37973"/>
                </a:lnTo>
                <a:lnTo>
                  <a:pt x="81025" y="37973"/>
                </a:lnTo>
                <a:lnTo>
                  <a:pt x="84581" y="38862"/>
                </a:lnTo>
                <a:lnTo>
                  <a:pt x="87756" y="40512"/>
                </a:lnTo>
                <a:lnTo>
                  <a:pt x="90931" y="42163"/>
                </a:lnTo>
                <a:lnTo>
                  <a:pt x="93471" y="44576"/>
                </a:lnTo>
                <a:lnTo>
                  <a:pt x="95376" y="47625"/>
                </a:lnTo>
                <a:lnTo>
                  <a:pt x="97281" y="50673"/>
                </a:lnTo>
                <a:lnTo>
                  <a:pt x="98805" y="54355"/>
                </a:lnTo>
                <a:lnTo>
                  <a:pt x="99821" y="58674"/>
                </a:lnTo>
                <a:lnTo>
                  <a:pt x="100837" y="62864"/>
                </a:lnTo>
                <a:lnTo>
                  <a:pt x="101218" y="67690"/>
                </a:lnTo>
                <a:lnTo>
                  <a:pt x="101218" y="165735"/>
                </a:lnTo>
                <a:lnTo>
                  <a:pt x="102996" y="168528"/>
                </a:lnTo>
                <a:lnTo>
                  <a:pt x="105917" y="169799"/>
                </a:lnTo>
                <a:lnTo>
                  <a:pt x="109727" y="170814"/>
                </a:lnTo>
                <a:lnTo>
                  <a:pt x="112521" y="171068"/>
                </a:lnTo>
                <a:lnTo>
                  <a:pt x="115315" y="171323"/>
                </a:lnTo>
                <a:lnTo>
                  <a:pt x="130809" y="171323"/>
                </a:lnTo>
                <a:lnTo>
                  <a:pt x="133476" y="171068"/>
                </a:lnTo>
                <a:lnTo>
                  <a:pt x="136270" y="170814"/>
                </a:lnTo>
                <a:lnTo>
                  <a:pt x="140207" y="169799"/>
                </a:lnTo>
                <a:lnTo>
                  <a:pt x="143763" y="167639"/>
                </a:lnTo>
                <a:lnTo>
                  <a:pt x="144779" y="164591"/>
                </a:lnTo>
                <a:lnTo>
                  <a:pt x="144779" y="617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23485" y="1283842"/>
            <a:ext cx="175132" cy="226314"/>
          </a:xfrm>
          <a:custGeom>
            <a:avLst/>
            <a:gdLst/>
            <a:ahLst/>
            <a:cxnLst/>
            <a:rect l="l" t="t" r="r" b="b"/>
            <a:pathLst>
              <a:path w="175132" h="226314">
                <a:moveTo>
                  <a:pt x="130555" y="4191"/>
                </a:moveTo>
                <a:lnTo>
                  <a:pt x="129412" y="7366"/>
                </a:lnTo>
                <a:lnTo>
                  <a:pt x="129412" y="89662"/>
                </a:lnTo>
                <a:lnTo>
                  <a:pt x="45592" y="89662"/>
                </a:lnTo>
                <a:lnTo>
                  <a:pt x="45592" y="6223"/>
                </a:lnTo>
                <a:lnTo>
                  <a:pt x="43814" y="3302"/>
                </a:lnTo>
                <a:lnTo>
                  <a:pt x="40893" y="1905"/>
                </a:lnTo>
                <a:lnTo>
                  <a:pt x="36829" y="889"/>
                </a:lnTo>
                <a:lnTo>
                  <a:pt x="33909" y="635"/>
                </a:lnTo>
                <a:lnTo>
                  <a:pt x="30987" y="254"/>
                </a:lnTo>
                <a:lnTo>
                  <a:pt x="27304" y="0"/>
                </a:lnTo>
                <a:lnTo>
                  <a:pt x="18414" y="0"/>
                </a:lnTo>
                <a:lnTo>
                  <a:pt x="14731" y="254"/>
                </a:lnTo>
                <a:lnTo>
                  <a:pt x="11811" y="635"/>
                </a:lnTo>
                <a:lnTo>
                  <a:pt x="8889" y="889"/>
                </a:lnTo>
                <a:lnTo>
                  <a:pt x="4825" y="1905"/>
                </a:lnTo>
                <a:lnTo>
                  <a:pt x="1015" y="4191"/>
                </a:lnTo>
                <a:lnTo>
                  <a:pt x="0" y="7366"/>
                </a:lnTo>
                <a:lnTo>
                  <a:pt x="0" y="220345"/>
                </a:lnTo>
                <a:lnTo>
                  <a:pt x="1777" y="223266"/>
                </a:lnTo>
                <a:lnTo>
                  <a:pt x="4825" y="224536"/>
                </a:lnTo>
                <a:lnTo>
                  <a:pt x="8889" y="225679"/>
                </a:lnTo>
                <a:lnTo>
                  <a:pt x="11811" y="225933"/>
                </a:lnTo>
                <a:lnTo>
                  <a:pt x="14731" y="226314"/>
                </a:lnTo>
                <a:lnTo>
                  <a:pt x="30987" y="226314"/>
                </a:lnTo>
                <a:lnTo>
                  <a:pt x="33909" y="225933"/>
                </a:lnTo>
                <a:lnTo>
                  <a:pt x="36829" y="225679"/>
                </a:lnTo>
                <a:lnTo>
                  <a:pt x="40893" y="224536"/>
                </a:lnTo>
                <a:lnTo>
                  <a:pt x="44450" y="222377"/>
                </a:lnTo>
                <a:lnTo>
                  <a:pt x="45592" y="219202"/>
                </a:lnTo>
                <a:lnTo>
                  <a:pt x="45592" y="128524"/>
                </a:lnTo>
                <a:lnTo>
                  <a:pt x="129412" y="128524"/>
                </a:lnTo>
                <a:lnTo>
                  <a:pt x="129412" y="220345"/>
                </a:lnTo>
                <a:lnTo>
                  <a:pt x="131317" y="223266"/>
                </a:lnTo>
                <a:lnTo>
                  <a:pt x="134238" y="224536"/>
                </a:lnTo>
                <a:lnTo>
                  <a:pt x="138175" y="225679"/>
                </a:lnTo>
                <a:lnTo>
                  <a:pt x="141224" y="225933"/>
                </a:lnTo>
                <a:lnTo>
                  <a:pt x="144144" y="226314"/>
                </a:lnTo>
                <a:lnTo>
                  <a:pt x="160400" y="226314"/>
                </a:lnTo>
                <a:lnTo>
                  <a:pt x="163322" y="225933"/>
                </a:lnTo>
                <a:lnTo>
                  <a:pt x="166115" y="225679"/>
                </a:lnTo>
                <a:lnTo>
                  <a:pt x="170179" y="224536"/>
                </a:lnTo>
                <a:lnTo>
                  <a:pt x="173989" y="222377"/>
                </a:lnTo>
                <a:lnTo>
                  <a:pt x="175132" y="219202"/>
                </a:lnTo>
                <a:lnTo>
                  <a:pt x="175132" y="6223"/>
                </a:lnTo>
                <a:lnTo>
                  <a:pt x="173227" y="3302"/>
                </a:lnTo>
                <a:lnTo>
                  <a:pt x="170179" y="1905"/>
                </a:lnTo>
                <a:lnTo>
                  <a:pt x="166115" y="889"/>
                </a:lnTo>
                <a:lnTo>
                  <a:pt x="163322" y="635"/>
                </a:lnTo>
                <a:lnTo>
                  <a:pt x="160400" y="254"/>
                </a:lnTo>
                <a:lnTo>
                  <a:pt x="156717" y="0"/>
                </a:lnTo>
                <a:lnTo>
                  <a:pt x="147827" y="0"/>
                </a:lnTo>
                <a:lnTo>
                  <a:pt x="144144" y="254"/>
                </a:lnTo>
                <a:lnTo>
                  <a:pt x="141224" y="635"/>
                </a:lnTo>
                <a:lnTo>
                  <a:pt x="138175" y="889"/>
                </a:lnTo>
                <a:lnTo>
                  <a:pt x="134238" y="1905"/>
                </a:lnTo>
                <a:lnTo>
                  <a:pt x="130555" y="4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260342" y="1338834"/>
            <a:ext cx="99313" cy="171323"/>
          </a:xfrm>
          <a:custGeom>
            <a:avLst/>
            <a:gdLst/>
            <a:ahLst/>
            <a:cxnLst/>
            <a:rect l="l" t="t" r="r" b="b"/>
            <a:pathLst>
              <a:path w="99313" h="171323">
                <a:moveTo>
                  <a:pt x="37337" y="9905"/>
                </a:moveTo>
                <a:lnTo>
                  <a:pt x="33528" y="4699"/>
                </a:lnTo>
                <a:lnTo>
                  <a:pt x="25527" y="3175"/>
                </a:lnTo>
                <a:lnTo>
                  <a:pt x="22479" y="2920"/>
                </a:lnTo>
                <a:lnTo>
                  <a:pt x="15112" y="2920"/>
                </a:lnTo>
                <a:lnTo>
                  <a:pt x="7493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8" y="168528"/>
                </a:lnTo>
                <a:lnTo>
                  <a:pt x="4572" y="169799"/>
                </a:lnTo>
                <a:lnTo>
                  <a:pt x="8509" y="170814"/>
                </a:lnTo>
                <a:lnTo>
                  <a:pt x="11303" y="171068"/>
                </a:lnTo>
                <a:lnTo>
                  <a:pt x="14097" y="171323"/>
                </a:lnTo>
                <a:lnTo>
                  <a:pt x="29718" y="171323"/>
                </a:lnTo>
                <a:lnTo>
                  <a:pt x="32385" y="171068"/>
                </a:lnTo>
                <a:lnTo>
                  <a:pt x="35179" y="170814"/>
                </a:lnTo>
                <a:lnTo>
                  <a:pt x="39116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8199"/>
                </a:lnTo>
                <a:lnTo>
                  <a:pt x="46990" y="63118"/>
                </a:lnTo>
                <a:lnTo>
                  <a:pt x="50037" y="58800"/>
                </a:lnTo>
                <a:lnTo>
                  <a:pt x="52832" y="55371"/>
                </a:lnTo>
                <a:lnTo>
                  <a:pt x="55625" y="51815"/>
                </a:lnTo>
                <a:lnTo>
                  <a:pt x="58420" y="49149"/>
                </a:lnTo>
                <a:lnTo>
                  <a:pt x="63500" y="44957"/>
                </a:lnTo>
                <a:lnTo>
                  <a:pt x="66040" y="43433"/>
                </a:lnTo>
                <a:lnTo>
                  <a:pt x="70993" y="41401"/>
                </a:lnTo>
                <a:lnTo>
                  <a:pt x="75819" y="40893"/>
                </a:lnTo>
                <a:lnTo>
                  <a:pt x="79756" y="41148"/>
                </a:lnTo>
                <a:lnTo>
                  <a:pt x="83185" y="41910"/>
                </a:lnTo>
                <a:lnTo>
                  <a:pt x="86233" y="42799"/>
                </a:lnTo>
                <a:lnTo>
                  <a:pt x="90170" y="44195"/>
                </a:lnTo>
                <a:lnTo>
                  <a:pt x="93345" y="44703"/>
                </a:lnTo>
                <a:lnTo>
                  <a:pt x="96138" y="43941"/>
                </a:lnTo>
                <a:lnTo>
                  <a:pt x="97917" y="40766"/>
                </a:lnTo>
                <a:lnTo>
                  <a:pt x="98806" y="37211"/>
                </a:lnTo>
                <a:lnTo>
                  <a:pt x="99060" y="34543"/>
                </a:lnTo>
                <a:lnTo>
                  <a:pt x="99313" y="31876"/>
                </a:lnTo>
                <a:lnTo>
                  <a:pt x="99313" y="16890"/>
                </a:lnTo>
                <a:lnTo>
                  <a:pt x="99060" y="11937"/>
                </a:lnTo>
                <a:lnTo>
                  <a:pt x="98679" y="9016"/>
                </a:lnTo>
                <a:lnTo>
                  <a:pt x="97662" y="5461"/>
                </a:lnTo>
                <a:lnTo>
                  <a:pt x="94869" y="3048"/>
                </a:lnTo>
                <a:lnTo>
                  <a:pt x="92075" y="2031"/>
                </a:lnTo>
                <a:lnTo>
                  <a:pt x="88646" y="1142"/>
                </a:lnTo>
                <a:lnTo>
                  <a:pt x="84962" y="507"/>
                </a:lnTo>
                <a:lnTo>
                  <a:pt x="81534" y="126"/>
                </a:lnTo>
                <a:lnTo>
                  <a:pt x="75184" y="0"/>
                </a:lnTo>
                <a:lnTo>
                  <a:pt x="71882" y="507"/>
                </a:lnTo>
                <a:lnTo>
                  <a:pt x="68707" y="1269"/>
                </a:lnTo>
                <a:lnTo>
                  <a:pt x="65405" y="2158"/>
                </a:lnTo>
                <a:lnTo>
                  <a:pt x="62230" y="3682"/>
                </a:lnTo>
                <a:lnTo>
                  <a:pt x="58928" y="5968"/>
                </a:lnTo>
                <a:lnTo>
                  <a:pt x="55753" y="8127"/>
                </a:lnTo>
                <a:lnTo>
                  <a:pt x="52324" y="11049"/>
                </a:lnTo>
                <a:lnTo>
                  <a:pt x="48768" y="14858"/>
                </a:lnTo>
                <a:lnTo>
                  <a:pt x="45212" y="18668"/>
                </a:lnTo>
                <a:lnTo>
                  <a:pt x="41402" y="23367"/>
                </a:lnTo>
                <a:lnTo>
                  <a:pt x="37337" y="29210"/>
                </a:lnTo>
                <a:lnTo>
                  <a:pt x="37337" y="9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133850" y="1338834"/>
            <a:ext cx="99313" cy="171323"/>
          </a:xfrm>
          <a:custGeom>
            <a:avLst/>
            <a:gdLst/>
            <a:ahLst/>
            <a:cxnLst/>
            <a:rect l="l" t="t" r="r" b="b"/>
            <a:pathLst>
              <a:path w="99313" h="171323">
                <a:moveTo>
                  <a:pt x="37337" y="9905"/>
                </a:moveTo>
                <a:lnTo>
                  <a:pt x="33527" y="4699"/>
                </a:lnTo>
                <a:lnTo>
                  <a:pt x="25526" y="3175"/>
                </a:lnTo>
                <a:lnTo>
                  <a:pt x="22478" y="2920"/>
                </a:lnTo>
                <a:lnTo>
                  <a:pt x="15112" y="2920"/>
                </a:lnTo>
                <a:lnTo>
                  <a:pt x="7492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7" y="168528"/>
                </a:lnTo>
                <a:lnTo>
                  <a:pt x="4572" y="169799"/>
                </a:lnTo>
                <a:lnTo>
                  <a:pt x="8509" y="170814"/>
                </a:lnTo>
                <a:lnTo>
                  <a:pt x="11302" y="171068"/>
                </a:lnTo>
                <a:lnTo>
                  <a:pt x="14097" y="171323"/>
                </a:lnTo>
                <a:lnTo>
                  <a:pt x="29717" y="171323"/>
                </a:lnTo>
                <a:lnTo>
                  <a:pt x="32385" y="171068"/>
                </a:lnTo>
                <a:lnTo>
                  <a:pt x="35178" y="170814"/>
                </a:lnTo>
                <a:lnTo>
                  <a:pt x="39115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8199"/>
                </a:lnTo>
                <a:lnTo>
                  <a:pt x="46989" y="63118"/>
                </a:lnTo>
                <a:lnTo>
                  <a:pt x="50037" y="58800"/>
                </a:lnTo>
                <a:lnTo>
                  <a:pt x="52832" y="55371"/>
                </a:lnTo>
                <a:lnTo>
                  <a:pt x="55625" y="51815"/>
                </a:lnTo>
                <a:lnTo>
                  <a:pt x="58420" y="49149"/>
                </a:lnTo>
                <a:lnTo>
                  <a:pt x="60960" y="46989"/>
                </a:lnTo>
                <a:lnTo>
                  <a:pt x="66039" y="43433"/>
                </a:lnTo>
                <a:lnTo>
                  <a:pt x="70992" y="41401"/>
                </a:lnTo>
                <a:lnTo>
                  <a:pt x="75819" y="40893"/>
                </a:lnTo>
                <a:lnTo>
                  <a:pt x="79755" y="41148"/>
                </a:lnTo>
                <a:lnTo>
                  <a:pt x="83185" y="41910"/>
                </a:lnTo>
                <a:lnTo>
                  <a:pt x="86233" y="42799"/>
                </a:lnTo>
                <a:lnTo>
                  <a:pt x="90170" y="44195"/>
                </a:lnTo>
                <a:lnTo>
                  <a:pt x="93345" y="44703"/>
                </a:lnTo>
                <a:lnTo>
                  <a:pt x="96138" y="43941"/>
                </a:lnTo>
                <a:lnTo>
                  <a:pt x="97916" y="40766"/>
                </a:lnTo>
                <a:lnTo>
                  <a:pt x="98805" y="37211"/>
                </a:lnTo>
                <a:lnTo>
                  <a:pt x="99060" y="34543"/>
                </a:lnTo>
                <a:lnTo>
                  <a:pt x="99313" y="31876"/>
                </a:lnTo>
                <a:lnTo>
                  <a:pt x="99313" y="16890"/>
                </a:lnTo>
                <a:lnTo>
                  <a:pt x="99060" y="11937"/>
                </a:lnTo>
                <a:lnTo>
                  <a:pt x="98678" y="9016"/>
                </a:lnTo>
                <a:lnTo>
                  <a:pt x="97662" y="5461"/>
                </a:lnTo>
                <a:lnTo>
                  <a:pt x="94869" y="3048"/>
                </a:lnTo>
                <a:lnTo>
                  <a:pt x="92075" y="2031"/>
                </a:lnTo>
                <a:lnTo>
                  <a:pt x="88646" y="1142"/>
                </a:lnTo>
                <a:lnTo>
                  <a:pt x="84962" y="507"/>
                </a:lnTo>
                <a:lnTo>
                  <a:pt x="81534" y="126"/>
                </a:lnTo>
                <a:lnTo>
                  <a:pt x="75184" y="0"/>
                </a:lnTo>
                <a:lnTo>
                  <a:pt x="71882" y="507"/>
                </a:lnTo>
                <a:lnTo>
                  <a:pt x="68707" y="1269"/>
                </a:lnTo>
                <a:lnTo>
                  <a:pt x="65404" y="2158"/>
                </a:lnTo>
                <a:lnTo>
                  <a:pt x="62229" y="3682"/>
                </a:lnTo>
                <a:lnTo>
                  <a:pt x="58927" y="5968"/>
                </a:lnTo>
                <a:lnTo>
                  <a:pt x="55752" y="8127"/>
                </a:lnTo>
                <a:lnTo>
                  <a:pt x="52324" y="11049"/>
                </a:lnTo>
                <a:lnTo>
                  <a:pt x="48767" y="14858"/>
                </a:lnTo>
                <a:lnTo>
                  <a:pt x="45212" y="18668"/>
                </a:lnTo>
                <a:lnTo>
                  <a:pt x="41401" y="23367"/>
                </a:lnTo>
                <a:lnTo>
                  <a:pt x="37337" y="29210"/>
                </a:lnTo>
                <a:lnTo>
                  <a:pt x="37337" y="9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643378" y="1338834"/>
            <a:ext cx="118110" cy="174498"/>
          </a:xfrm>
          <a:custGeom>
            <a:avLst/>
            <a:gdLst/>
            <a:ahLst/>
            <a:cxnLst/>
            <a:rect l="l" t="t" r="r" b="b"/>
            <a:pathLst>
              <a:path w="118110" h="174498">
                <a:moveTo>
                  <a:pt x="50292" y="60960"/>
                </a:moveTo>
                <a:lnTo>
                  <a:pt x="47371" y="58800"/>
                </a:lnTo>
                <a:lnTo>
                  <a:pt x="43053" y="53975"/>
                </a:lnTo>
                <a:lnTo>
                  <a:pt x="41910" y="50926"/>
                </a:lnTo>
                <a:lnTo>
                  <a:pt x="41910" y="47370"/>
                </a:lnTo>
                <a:lnTo>
                  <a:pt x="42418" y="42925"/>
                </a:lnTo>
                <a:lnTo>
                  <a:pt x="44196" y="38862"/>
                </a:lnTo>
                <a:lnTo>
                  <a:pt x="47498" y="35560"/>
                </a:lnTo>
                <a:lnTo>
                  <a:pt x="51689" y="32892"/>
                </a:lnTo>
                <a:lnTo>
                  <a:pt x="54610" y="32130"/>
                </a:lnTo>
                <a:lnTo>
                  <a:pt x="57531" y="31241"/>
                </a:lnTo>
                <a:lnTo>
                  <a:pt x="60833" y="30861"/>
                </a:lnTo>
                <a:lnTo>
                  <a:pt x="70358" y="30861"/>
                </a:lnTo>
                <a:lnTo>
                  <a:pt x="75311" y="31495"/>
                </a:lnTo>
                <a:lnTo>
                  <a:pt x="79629" y="32765"/>
                </a:lnTo>
                <a:lnTo>
                  <a:pt x="83947" y="33908"/>
                </a:lnTo>
                <a:lnTo>
                  <a:pt x="87757" y="35178"/>
                </a:lnTo>
                <a:lnTo>
                  <a:pt x="91059" y="36575"/>
                </a:lnTo>
                <a:lnTo>
                  <a:pt x="94361" y="37973"/>
                </a:lnTo>
                <a:lnTo>
                  <a:pt x="97155" y="39242"/>
                </a:lnTo>
                <a:lnTo>
                  <a:pt x="101473" y="41782"/>
                </a:lnTo>
                <a:lnTo>
                  <a:pt x="104140" y="42290"/>
                </a:lnTo>
                <a:lnTo>
                  <a:pt x="107315" y="41275"/>
                </a:lnTo>
                <a:lnTo>
                  <a:pt x="108712" y="38226"/>
                </a:lnTo>
                <a:lnTo>
                  <a:pt x="109093" y="34670"/>
                </a:lnTo>
                <a:lnTo>
                  <a:pt x="109347" y="30225"/>
                </a:lnTo>
                <a:lnTo>
                  <a:pt x="109347" y="22225"/>
                </a:lnTo>
                <a:lnTo>
                  <a:pt x="108966" y="18668"/>
                </a:lnTo>
                <a:lnTo>
                  <a:pt x="108331" y="14731"/>
                </a:lnTo>
                <a:lnTo>
                  <a:pt x="107061" y="11937"/>
                </a:lnTo>
                <a:lnTo>
                  <a:pt x="104013" y="9270"/>
                </a:lnTo>
                <a:lnTo>
                  <a:pt x="99695" y="7112"/>
                </a:lnTo>
                <a:lnTo>
                  <a:pt x="97155" y="5841"/>
                </a:lnTo>
                <a:lnTo>
                  <a:pt x="93980" y="4699"/>
                </a:lnTo>
                <a:lnTo>
                  <a:pt x="90297" y="3682"/>
                </a:lnTo>
                <a:lnTo>
                  <a:pt x="86614" y="2666"/>
                </a:lnTo>
                <a:lnTo>
                  <a:pt x="82423" y="1777"/>
                </a:lnTo>
                <a:lnTo>
                  <a:pt x="77851" y="1015"/>
                </a:lnTo>
                <a:lnTo>
                  <a:pt x="73406" y="380"/>
                </a:lnTo>
                <a:lnTo>
                  <a:pt x="68580" y="0"/>
                </a:lnTo>
                <a:lnTo>
                  <a:pt x="62509" y="7"/>
                </a:lnTo>
                <a:lnTo>
                  <a:pt x="49376" y="1018"/>
                </a:lnTo>
                <a:lnTo>
                  <a:pt x="37465" y="3682"/>
                </a:lnTo>
                <a:lnTo>
                  <a:pt x="29718" y="6095"/>
                </a:lnTo>
                <a:lnTo>
                  <a:pt x="23114" y="9525"/>
                </a:lnTo>
                <a:lnTo>
                  <a:pt x="17653" y="13842"/>
                </a:lnTo>
                <a:lnTo>
                  <a:pt x="12192" y="18287"/>
                </a:lnTo>
                <a:lnTo>
                  <a:pt x="8001" y="23621"/>
                </a:lnTo>
                <a:lnTo>
                  <a:pt x="5207" y="29717"/>
                </a:lnTo>
                <a:lnTo>
                  <a:pt x="2286" y="35940"/>
                </a:lnTo>
                <a:lnTo>
                  <a:pt x="889" y="42799"/>
                </a:lnTo>
                <a:lnTo>
                  <a:pt x="889" y="57403"/>
                </a:lnTo>
                <a:lnTo>
                  <a:pt x="1905" y="63626"/>
                </a:lnTo>
                <a:lnTo>
                  <a:pt x="4064" y="68833"/>
                </a:lnTo>
                <a:lnTo>
                  <a:pt x="6223" y="74040"/>
                </a:lnTo>
                <a:lnTo>
                  <a:pt x="9017" y="78486"/>
                </a:lnTo>
                <a:lnTo>
                  <a:pt x="12573" y="82168"/>
                </a:lnTo>
                <a:lnTo>
                  <a:pt x="16129" y="85851"/>
                </a:lnTo>
                <a:lnTo>
                  <a:pt x="20066" y="89026"/>
                </a:lnTo>
                <a:lnTo>
                  <a:pt x="24511" y="91566"/>
                </a:lnTo>
                <a:lnTo>
                  <a:pt x="28956" y="94106"/>
                </a:lnTo>
                <a:lnTo>
                  <a:pt x="33528" y="96392"/>
                </a:lnTo>
                <a:lnTo>
                  <a:pt x="38227" y="98298"/>
                </a:lnTo>
                <a:lnTo>
                  <a:pt x="42926" y="100329"/>
                </a:lnTo>
                <a:lnTo>
                  <a:pt x="47498" y="102107"/>
                </a:lnTo>
                <a:lnTo>
                  <a:pt x="51943" y="103758"/>
                </a:lnTo>
                <a:lnTo>
                  <a:pt x="56388" y="105282"/>
                </a:lnTo>
                <a:lnTo>
                  <a:pt x="60325" y="107061"/>
                </a:lnTo>
                <a:lnTo>
                  <a:pt x="63881" y="108965"/>
                </a:lnTo>
                <a:lnTo>
                  <a:pt x="67437" y="110743"/>
                </a:lnTo>
                <a:lnTo>
                  <a:pt x="70231" y="112902"/>
                </a:lnTo>
                <a:lnTo>
                  <a:pt x="74549" y="117855"/>
                </a:lnTo>
                <a:lnTo>
                  <a:pt x="75565" y="120903"/>
                </a:lnTo>
                <a:lnTo>
                  <a:pt x="75565" y="127380"/>
                </a:lnTo>
                <a:lnTo>
                  <a:pt x="74930" y="130048"/>
                </a:lnTo>
                <a:lnTo>
                  <a:pt x="73787" y="132333"/>
                </a:lnTo>
                <a:lnTo>
                  <a:pt x="70993" y="136525"/>
                </a:lnTo>
                <a:lnTo>
                  <a:pt x="66421" y="139573"/>
                </a:lnTo>
                <a:lnTo>
                  <a:pt x="63754" y="140715"/>
                </a:lnTo>
                <a:lnTo>
                  <a:pt x="60706" y="141477"/>
                </a:lnTo>
                <a:lnTo>
                  <a:pt x="57658" y="142366"/>
                </a:lnTo>
                <a:lnTo>
                  <a:pt x="54229" y="142748"/>
                </a:lnTo>
                <a:lnTo>
                  <a:pt x="44069" y="142748"/>
                </a:lnTo>
                <a:lnTo>
                  <a:pt x="38481" y="141986"/>
                </a:lnTo>
                <a:lnTo>
                  <a:pt x="33528" y="140462"/>
                </a:lnTo>
                <a:lnTo>
                  <a:pt x="28575" y="138937"/>
                </a:lnTo>
                <a:lnTo>
                  <a:pt x="24257" y="137287"/>
                </a:lnTo>
                <a:lnTo>
                  <a:pt x="20574" y="135636"/>
                </a:lnTo>
                <a:lnTo>
                  <a:pt x="16891" y="133857"/>
                </a:lnTo>
                <a:lnTo>
                  <a:pt x="13843" y="132333"/>
                </a:lnTo>
                <a:lnTo>
                  <a:pt x="11303" y="130810"/>
                </a:lnTo>
                <a:lnTo>
                  <a:pt x="6985" y="128650"/>
                </a:lnTo>
                <a:lnTo>
                  <a:pt x="3810" y="128904"/>
                </a:lnTo>
                <a:lnTo>
                  <a:pt x="1397" y="131699"/>
                </a:lnTo>
                <a:lnTo>
                  <a:pt x="508" y="134492"/>
                </a:lnTo>
                <a:lnTo>
                  <a:pt x="127" y="138556"/>
                </a:lnTo>
                <a:lnTo>
                  <a:pt x="0" y="141224"/>
                </a:lnTo>
                <a:lnTo>
                  <a:pt x="0" y="149732"/>
                </a:lnTo>
                <a:lnTo>
                  <a:pt x="381" y="153542"/>
                </a:lnTo>
                <a:lnTo>
                  <a:pt x="1016" y="156210"/>
                </a:lnTo>
                <a:lnTo>
                  <a:pt x="1651" y="158750"/>
                </a:lnTo>
                <a:lnTo>
                  <a:pt x="3937" y="161925"/>
                </a:lnTo>
                <a:lnTo>
                  <a:pt x="7239" y="164337"/>
                </a:lnTo>
                <a:lnTo>
                  <a:pt x="10033" y="165735"/>
                </a:lnTo>
                <a:lnTo>
                  <a:pt x="12827" y="167131"/>
                </a:lnTo>
                <a:lnTo>
                  <a:pt x="16256" y="168528"/>
                </a:lnTo>
                <a:lnTo>
                  <a:pt x="20447" y="169799"/>
                </a:lnTo>
                <a:lnTo>
                  <a:pt x="24638" y="171195"/>
                </a:lnTo>
                <a:lnTo>
                  <a:pt x="29337" y="172338"/>
                </a:lnTo>
                <a:lnTo>
                  <a:pt x="34544" y="173100"/>
                </a:lnTo>
                <a:lnTo>
                  <a:pt x="39878" y="173989"/>
                </a:lnTo>
                <a:lnTo>
                  <a:pt x="45339" y="174498"/>
                </a:lnTo>
                <a:lnTo>
                  <a:pt x="52758" y="174487"/>
                </a:lnTo>
                <a:lnTo>
                  <a:pt x="65729" y="173543"/>
                </a:lnTo>
                <a:lnTo>
                  <a:pt x="77851" y="171068"/>
                </a:lnTo>
                <a:lnTo>
                  <a:pt x="85979" y="168782"/>
                </a:lnTo>
                <a:lnTo>
                  <a:pt x="93091" y="165480"/>
                </a:lnTo>
                <a:lnTo>
                  <a:pt x="99187" y="160908"/>
                </a:lnTo>
                <a:lnTo>
                  <a:pt x="105156" y="156463"/>
                </a:lnTo>
                <a:lnTo>
                  <a:pt x="109855" y="150875"/>
                </a:lnTo>
                <a:lnTo>
                  <a:pt x="113157" y="144144"/>
                </a:lnTo>
                <a:lnTo>
                  <a:pt x="116459" y="137413"/>
                </a:lnTo>
                <a:lnTo>
                  <a:pt x="118110" y="129666"/>
                </a:lnTo>
                <a:lnTo>
                  <a:pt x="118110" y="113791"/>
                </a:lnTo>
                <a:lnTo>
                  <a:pt x="116967" y="107695"/>
                </a:lnTo>
                <a:lnTo>
                  <a:pt x="114808" y="102615"/>
                </a:lnTo>
                <a:lnTo>
                  <a:pt x="112522" y="97408"/>
                </a:lnTo>
                <a:lnTo>
                  <a:pt x="109728" y="92963"/>
                </a:lnTo>
                <a:lnTo>
                  <a:pt x="106045" y="89280"/>
                </a:lnTo>
                <a:lnTo>
                  <a:pt x="102489" y="85598"/>
                </a:lnTo>
                <a:lnTo>
                  <a:pt x="98425" y="82550"/>
                </a:lnTo>
                <a:lnTo>
                  <a:pt x="93853" y="80010"/>
                </a:lnTo>
                <a:lnTo>
                  <a:pt x="89281" y="77469"/>
                </a:lnTo>
                <a:lnTo>
                  <a:pt x="84709" y="75183"/>
                </a:lnTo>
                <a:lnTo>
                  <a:pt x="80010" y="73278"/>
                </a:lnTo>
                <a:lnTo>
                  <a:pt x="75311" y="71374"/>
                </a:lnTo>
                <a:lnTo>
                  <a:pt x="70739" y="69595"/>
                </a:lnTo>
                <a:lnTo>
                  <a:pt x="66167" y="67944"/>
                </a:lnTo>
                <a:lnTo>
                  <a:pt x="61595" y="66420"/>
                </a:lnTo>
                <a:lnTo>
                  <a:pt x="57531" y="64642"/>
                </a:lnTo>
                <a:lnTo>
                  <a:pt x="53848" y="62737"/>
                </a:lnTo>
                <a:lnTo>
                  <a:pt x="50292" y="60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76349" y="1342389"/>
            <a:ext cx="37211" cy="167767"/>
          </a:xfrm>
          <a:custGeom>
            <a:avLst/>
            <a:gdLst/>
            <a:ahLst/>
            <a:cxnLst/>
            <a:rect l="l" t="t" r="r" b="b"/>
            <a:pathLst>
              <a:path w="37211" h="167767">
                <a:moveTo>
                  <a:pt x="2539" y="165354"/>
                </a:moveTo>
                <a:lnTo>
                  <a:pt x="5206" y="166877"/>
                </a:lnTo>
                <a:lnTo>
                  <a:pt x="10032" y="167767"/>
                </a:lnTo>
                <a:lnTo>
                  <a:pt x="27431" y="167767"/>
                </a:lnTo>
                <a:lnTo>
                  <a:pt x="29971" y="167386"/>
                </a:lnTo>
                <a:lnTo>
                  <a:pt x="32512" y="166877"/>
                </a:lnTo>
                <a:lnTo>
                  <a:pt x="36575" y="164464"/>
                </a:lnTo>
                <a:lnTo>
                  <a:pt x="37211" y="161544"/>
                </a:lnTo>
                <a:lnTo>
                  <a:pt x="37182" y="54780"/>
                </a:lnTo>
                <a:lnTo>
                  <a:pt x="36085" y="41466"/>
                </a:lnTo>
                <a:lnTo>
                  <a:pt x="33400" y="29972"/>
                </a:lnTo>
                <a:lnTo>
                  <a:pt x="30861" y="22225"/>
                </a:lnTo>
                <a:lnTo>
                  <a:pt x="26796" y="15875"/>
                </a:lnTo>
                <a:lnTo>
                  <a:pt x="21208" y="10922"/>
                </a:lnTo>
                <a:lnTo>
                  <a:pt x="15620" y="6096"/>
                </a:lnTo>
                <a:lnTo>
                  <a:pt x="8636" y="2412"/>
                </a:lnTo>
                <a:lnTo>
                  <a:pt x="0" y="0"/>
                </a:lnTo>
                <a:lnTo>
                  <a:pt x="1143" y="149225"/>
                </a:lnTo>
                <a:lnTo>
                  <a:pt x="1143" y="161544"/>
                </a:lnTo>
                <a:lnTo>
                  <a:pt x="2539" y="1653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80122" y="1338834"/>
            <a:ext cx="116255" cy="171323"/>
          </a:xfrm>
          <a:custGeom>
            <a:avLst/>
            <a:gdLst/>
            <a:ahLst/>
            <a:cxnLst/>
            <a:rect l="l" t="t" r="r" b="b"/>
            <a:pathLst>
              <a:path w="116255" h="171323">
                <a:moveTo>
                  <a:pt x="37287" y="9905"/>
                </a:moveTo>
                <a:lnTo>
                  <a:pt x="33553" y="4699"/>
                </a:lnTo>
                <a:lnTo>
                  <a:pt x="25488" y="3175"/>
                </a:lnTo>
                <a:lnTo>
                  <a:pt x="22428" y="2920"/>
                </a:lnTo>
                <a:lnTo>
                  <a:pt x="15151" y="2920"/>
                </a:lnTo>
                <a:lnTo>
                  <a:pt x="7429" y="3682"/>
                </a:lnTo>
                <a:lnTo>
                  <a:pt x="876" y="6857"/>
                </a:lnTo>
                <a:lnTo>
                  <a:pt x="0" y="9905"/>
                </a:lnTo>
                <a:lnTo>
                  <a:pt x="0" y="165735"/>
                </a:lnTo>
                <a:lnTo>
                  <a:pt x="1739" y="168528"/>
                </a:lnTo>
                <a:lnTo>
                  <a:pt x="4597" y="169799"/>
                </a:lnTo>
                <a:lnTo>
                  <a:pt x="8496" y="170814"/>
                </a:lnTo>
                <a:lnTo>
                  <a:pt x="11277" y="171068"/>
                </a:lnTo>
                <a:lnTo>
                  <a:pt x="14046" y="171323"/>
                </a:lnTo>
                <a:lnTo>
                  <a:pt x="29654" y="171323"/>
                </a:lnTo>
                <a:lnTo>
                  <a:pt x="32423" y="171068"/>
                </a:lnTo>
                <a:lnTo>
                  <a:pt x="35204" y="170814"/>
                </a:lnTo>
                <a:lnTo>
                  <a:pt x="39103" y="169799"/>
                </a:lnTo>
                <a:lnTo>
                  <a:pt x="42659" y="167639"/>
                </a:lnTo>
                <a:lnTo>
                  <a:pt x="43700" y="164591"/>
                </a:lnTo>
                <a:lnTo>
                  <a:pt x="43700" y="61721"/>
                </a:lnTo>
                <a:lnTo>
                  <a:pt x="49822" y="53975"/>
                </a:lnTo>
                <a:lnTo>
                  <a:pt x="55549" y="48132"/>
                </a:lnTo>
                <a:lnTo>
                  <a:pt x="60858" y="44068"/>
                </a:lnTo>
                <a:lnTo>
                  <a:pt x="66179" y="40004"/>
                </a:lnTo>
                <a:lnTo>
                  <a:pt x="71500" y="37973"/>
                </a:lnTo>
                <a:lnTo>
                  <a:pt x="80975" y="37973"/>
                </a:lnTo>
                <a:lnTo>
                  <a:pt x="84620" y="38862"/>
                </a:lnTo>
                <a:lnTo>
                  <a:pt x="87731" y="40512"/>
                </a:lnTo>
                <a:lnTo>
                  <a:pt x="90855" y="42163"/>
                </a:lnTo>
                <a:lnTo>
                  <a:pt x="93395" y="44576"/>
                </a:lnTo>
                <a:lnTo>
                  <a:pt x="95364" y="47625"/>
                </a:lnTo>
                <a:lnTo>
                  <a:pt x="97332" y="50673"/>
                </a:lnTo>
                <a:lnTo>
                  <a:pt x="98806" y="54355"/>
                </a:lnTo>
                <a:lnTo>
                  <a:pt x="99783" y="58674"/>
                </a:lnTo>
                <a:lnTo>
                  <a:pt x="100774" y="62864"/>
                </a:lnTo>
                <a:lnTo>
                  <a:pt x="101257" y="67690"/>
                </a:lnTo>
                <a:lnTo>
                  <a:pt x="101257" y="165735"/>
                </a:lnTo>
                <a:lnTo>
                  <a:pt x="102997" y="168528"/>
                </a:lnTo>
                <a:lnTo>
                  <a:pt x="105854" y="169799"/>
                </a:lnTo>
                <a:lnTo>
                  <a:pt x="109753" y="170814"/>
                </a:lnTo>
                <a:lnTo>
                  <a:pt x="112534" y="171068"/>
                </a:lnTo>
                <a:lnTo>
                  <a:pt x="116255" y="5206"/>
                </a:lnTo>
                <a:lnTo>
                  <a:pt x="111721" y="3301"/>
                </a:lnTo>
                <a:lnTo>
                  <a:pt x="106641" y="2031"/>
                </a:lnTo>
                <a:lnTo>
                  <a:pt x="101549" y="635"/>
                </a:lnTo>
                <a:lnTo>
                  <a:pt x="95834" y="0"/>
                </a:lnTo>
                <a:lnTo>
                  <a:pt x="87340" y="40"/>
                </a:lnTo>
                <a:lnTo>
                  <a:pt x="74856" y="2008"/>
                </a:lnTo>
                <a:lnTo>
                  <a:pt x="62852" y="6985"/>
                </a:lnTo>
                <a:lnTo>
                  <a:pt x="56992" y="10516"/>
                </a:lnTo>
                <a:lnTo>
                  <a:pt x="47151" y="18125"/>
                </a:lnTo>
                <a:lnTo>
                  <a:pt x="37287" y="27812"/>
                </a:lnTo>
                <a:lnTo>
                  <a:pt x="37287" y="9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92657" y="1338834"/>
            <a:ext cx="133502" cy="171323"/>
          </a:xfrm>
          <a:custGeom>
            <a:avLst/>
            <a:gdLst/>
            <a:ahLst/>
            <a:cxnLst/>
            <a:rect l="l" t="t" r="r" b="b"/>
            <a:pathLst>
              <a:path w="133502" h="171323">
                <a:moveTo>
                  <a:pt x="32245" y="61721"/>
                </a:moveTo>
                <a:lnTo>
                  <a:pt x="38493" y="53975"/>
                </a:lnTo>
                <a:lnTo>
                  <a:pt x="44272" y="48132"/>
                </a:lnTo>
                <a:lnTo>
                  <a:pt x="49580" y="44068"/>
                </a:lnTo>
                <a:lnTo>
                  <a:pt x="54902" y="40004"/>
                </a:lnTo>
                <a:lnTo>
                  <a:pt x="60159" y="37973"/>
                </a:lnTo>
                <a:lnTo>
                  <a:pt x="69634" y="37973"/>
                </a:lnTo>
                <a:lnTo>
                  <a:pt x="73304" y="38862"/>
                </a:lnTo>
                <a:lnTo>
                  <a:pt x="76377" y="40512"/>
                </a:lnTo>
                <a:lnTo>
                  <a:pt x="79438" y="42163"/>
                </a:lnTo>
                <a:lnTo>
                  <a:pt x="81978" y="44576"/>
                </a:lnTo>
                <a:lnTo>
                  <a:pt x="83997" y="47625"/>
                </a:lnTo>
                <a:lnTo>
                  <a:pt x="86029" y="50673"/>
                </a:lnTo>
                <a:lnTo>
                  <a:pt x="87528" y="54355"/>
                </a:lnTo>
                <a:lnTo>
                  <a:pt x="88506" y="58674"/>
                </a:lnTo>
                <a:lnTo>
                  <a:pt x="89496" y="62864"/>
                </a:lnTo>
                <a:lnTo>
                  <a:pt x="89979" y="67690"/>
                </a:lnTo>
                <a:lnTo>
                  <a:pt x="89979" y="165735"/>
                </a:lnTo>
                <a:lnTo>
                  <a:pt x="91566" y="168528"/>
                </a:lnTo>
                <a:lnTo>
                  <a:pt x="94399" y="169799"/>
                </a:lnTo>
                <a:lnTo>
                  <a:pt x="98310" y="170814"/>
                </a:lnTo>
                <a:lnTo>
                  <a:pt x="101079" y="171068"/>
                </a:lnTo>
                <a:lnTo>
                  <a:pt x="103860" y="171323"/>
                </a:lnTo>
                <a:lnTo>
                  <a:pt x="119633" y="171323"/>
                </a:lnTo>
                <a:lnTo>
                  <a:pt x="122402" y="171068"/>
                </a:lnTo>
                <a:lnTo>
                  <a:pt x="125183" y="170814"/>
                </a:lnTo>
                <a:lnTo>
                  <a:pt x="128993" y="169799"/>
                </a:lnTo>
                <a:lnTo>
                  <a:pt x="132460" y="167639"/>
                </a:lnTo>
                <a:lnTo>
                  <a:pt x="133502" y="164591"/>
                </a:lnTo>
                <a:lnTo>
                  <a:pt x="133502" y="65531"/>
                </a:lnTo>
                <a:lnTo>
                  <a:pt x="132807" y="52550"/>
                </a:lnTo>
                <a:lnTo>
                  <a:pt x="130733" y="40258"/>
                </a:lnTo>
                <a:lnTo>
                  <a:pt x="128879" y="32257"/>
                </a:lnTo>
                <a:lnTo>
                  <a:pt x="125793" y="25273"/>
                </a:lnTo>
                <a:lnTo>
                  <a:pt x="121450" y="19303"/>
                </a:lnTo>
                <a:lnTo>
                  <a:pt x="117119" y="13462"/>
                </a:lnTo>
                <a:lnTo>
                  <a:pt x="111429" y="8636"/>
                </a:lnTo>
                <a:lnTo>
                  <a:pt x="104368" y="5206"/>
                </a:lnTo>
                <a:lnTo>
                  <a:pt x="92036" y="1209"/>
                </a:lnTo>
                <a:lnTo>
                  <a:pt x="78371" y="0"/>
                </a:lnTo>
                <a:lnTo>
                  <a:pt x="73863" y="0"/>
                </a:lnTo>
                <a:lnTo>
                  <a:pt x="65100" y="1650"/>
                </a:lnTo>
                <a:lnTo>
                  <a:pt x="56438" y="4444"/>
                </a:lnTo>
                <a:lnTo>
                  <a:pt x="47764" y="9016"/>
                </a:lnTo>
                <a:lnTo>
                  <a:pt x="38925" y="15493"/>
                </a:lnTo>
                <a:lnTo>
                  <a:pt x="34467" y="19050"/>
                </a:lnTo>
                <a:lnTo>
                  <a:pt x="29933" y="23367"/>
                </a:lnTo>
                <a:lnTo>
                  <a:pt x="25311" y="28320"/>
                </a:lnTo>
                <a:lnTo>
                  <a:pt x="23342" y="24002"/>
                </a:lnTo>
                <a:lnTo>
                  <a:pt x="18033" y="16637"/>
                </a:lnTo>
                <a:lnTo>
                  <a:pt x="11696" y="10287"/>
                </a:lnTo>
                <a:lnTo>
                  <a:pt x="3721" y="5206"/>
                </a:lnTo>
                <a:lnTo>
                  <a:pt x="0" y="171068"/>
                </a:lnTo>
                <a:lnTo>
                  <a:pt x="2768" y="171323"/>
                </a:lnTo>
                <a:lnTo>
                  <a:pt x="18199" y="171323"/>
                </a:lnTo>
                <a:lnTo>
                  <a:pt x="23748" y="170814"/>
                </a:lnTo>
                <a:lnTo>
                  <a:pt x="31203" y="167639"/>
                </a:lnTo>
                <a:lnTo>
                  <a:pt x="32245" y="164591"/>
                </a:lnTo>
                <a:lnTo>
                  <a:pt x="32245" y="617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88238" y="1283842"/>
            <a:ext cx="45770" cy="226314"/>
          </a:xfrm>
          <a:custGeom>
            <a:avLst/>
            <a:gdLst/>
            <a:ahLst/>
            <a:cxnLst/>
            <a:rect l="l" t="t" r="r" b="b"/>
            <a:pathLst>
              <a:path w="45770" h="226314">
                <a:moveTo>
                  <a:pt x="1879" y="223266"/>
                </a:moveTo>
                <a:lnTo>
                  <a:pt x="4851" y="224536"/>
                </a:lnTo>
                <a:lnTo>
                  <a:pt x="8928" y="225679"/>
                </a:lnTo>
                <a:lnTo>
                  <a:pt x="11874" y="225933"/>
                </a:lnTo>
                <a:lnTo>
                  <a:pt x="14820" y="226314"/>
                </a:lnTo>
                <a:lnTo>
                  <a:pt x="31089" y="226314"/>
                </a:lnTo>
                <a:lnTo>
                  <a:pt x="33985" y="225933"/>
                </a:lnTo>
                <a:lnTo>
                  <a:pt x="36880" y="225679"/>
                </a:lnTo>
                <a:lnTo>
                  <a:pt x="40919" y="224536"/>
                </a:lnTo>
                <a:lnTo>
                  <a:pt x="44653" y="222377"/>
                </a:lnTo>
                <a:lnTo>
                  <a:pt x="45770" y="219202"/>
                </a:lnTo>
                <a:lnTo>
                  <a:pt x="45770" y="6223"/>
                </a:lnTo>
                <a:lnTo>
                  <a:pt x="43891" y="3302"/>
                </a:lnTo>
                <a:lnTo>
                  <a:pt x="40919" y="1905"/>
                </a:lnTo>
                <a:lnTo>
                  <a:pt x="36880" y="889"/>
                </a:lnTo>
                <a:lnTo>
                  <a:pt x="33985" y="635"/>
                </a:lnTo>
                <a:lnTo>
                  <a:pt x="31089" y="254"/>
                </a:lnTo>
                <a:lnTo>
                  <a:pt x="27393" y="0"/>
                </a:lnTo>
                <a:lnTo>
                  <a:pt x="18491" y="0"/>
                </a:lnTo>
                <a:lnTo>
                  <a:pt x="14858" y="254"/>
                </a:lnTo>
                <a:lnTo>
                  <a:pt x="11963" y="635"/>
                </a:lnTo>
                <a:lnTo>
                  <a:pt x="9080" y="889"/>
                </a:lnTo>
                <a:lnTo>
                  <a:pt x="4940" y="1905"/>
                </a:lnTo>
                <a:lnTo>
                  <a:pt x="1130" y="4191"/>
                </a:lnTo>
                <a:lnTo>
                  <a:pt x="0" y="7366"/>
                </a:lnTo>
                <a:lnTo>
                  <a:pt x="0" y="220345"/>
                </a:lnTo>
                <a:lnTo>
                  <a:pt x="1879" y="2232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48640" y="1068324"/>
            <a:ext cx="7531608" cy="536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31544" y="2126987"/>
            <a:ext cx="4354068" cy="2821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60"/>
              </a:lnSpc>
              <a:spcBef>
                <a:spcPts val="108"/>
              </a:spcBef>
            </a:pPr>
            <a:r>
              <a:rPr sz="20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r>
              <a:rPr sz="2000" spc="4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mpli</a:t>
            </a:r>
            <a:r>
              <a:rPr sz="2000" spc="-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iones</a:t>
            </a:r>
            <a:r>
              <a:rPr sz="20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lí</a:t>
            </a:r>
            <a:r>
              <a:rPr sz="20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icas</a:t>
            </a:r>
            <a:r>
              <a:rPr sz="2000" spc="1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000" spc="20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gal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88694" y="2657234"/>
            <a:ext cx="26085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75206" y="2658955"/>
            <a:ext cx="5778264" cy="1076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30">
              <a:lnSpc>
                <a:spcPts val="1935"/>
              </a:lnSpc>
              <a:spcBef>
                <a:spcPts val="96"/>
              </a:spcBef>
            </a:pP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Mod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rnizar</a:t>
            </a:r>
            <a:r>
              <a:rPr sz="180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800" spc="2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Estado,</a:t>
            </a:r>
            <a:r>
              <a:rPr sz="1800" spc="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fortal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800" spc="-27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su</a:t>
            </a:r>
            <a:r>
              <a:rPr sz="1800" spc="2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capacidad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41"/>
              </a:lnSpc>
            </a:pP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administrativa,</a:t>
            </a:r>
            <a:r>
              <a:rPr sz="1800" spc="1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incorporar</a:t>
            </a:r>
            <a:r>
              <a:rPr sz="1800" spc="2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800" spc="2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ambi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nte</a:t>
            </a:r>
            <a:r>
              <a:rPr sz="1800" spc="7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800" spc="6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 planificación</a:t>
            </a:r>
            <a:r>
              <a:rPr sz="1800" spc="-26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statal</a:t>
            </a:r>
            <a:r>
              <a:rPr sz="1800" spc="29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800" spc="19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gislar</a:t>
            </a:r>
            <a:r>
              <a:rPr sz="1800" spc="-2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spc="7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favor </a:t>
            </a:r>
            <a:r>
              <a:rPr sz="1800" spc="2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 </a:t>
            </a:r>
            <a:r>
              <a:rPr sz="1800" spc="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sarrollo sost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nibl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800" spc="-3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sin</a:t>
            </a:r>
            <a:r>
              <a:rPr sz="1800" spc="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sacrificar</a:t>
            </a:r>
            <a:r>
              <a:rPr sz="1800" spc="-1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los </a:t>
            </a:r>
            <a:r>
              <a:rPr sz="1800" spc="5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logros</a:t>
            </a:r>
            <a:r>
              <a:rPr sz="1800" spc="6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social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8694" y="3983121"/>
            <a:ext cx="261171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75206" y="3984844"/>
            <a:ext cx="6211559" cy="16262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30">
              <a:lnSpc>
                <a:spcPts val="1935"/>
              </a:lnSpc>
              <a:spcBef>
                <a:spcPts val="96"/>
              </a:spcBef>
            </a:pP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8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jorar</a:t>
            </a:r>
            <a:r>
              <a:rPr sz="1800" spc="5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800" spc="4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inv</a:t>
            </a:r>
            <a:r>
              <a:rPr sz="18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rsión</a:t>
            </a:r>
            <a:r>
              <a:rPr sz="18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soci</a:t>
            </a:r>
            <a:r>
              <a:rPr sz="18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l;</a:t>
            </a:r>
            <a:r>
              <a:rPr sz="18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sobre</a:t>
            </a:r>
            <a:r>
              <a:rPr sz="1800" spc="14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todo</a:t>
            </a:r>
            <a:r>
              <a:rPr sz="1800" spc="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800" spc="10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duc</a:t>
            </a:r>
            <a:r>
              <a:rPr sz="1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ción,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41"/>
              </a:lnSpc>
            </a:pP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salud</a:t>
            </a:r>
            <a:r>
              <a:rPr sz="18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800" spc="19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ración</a:t>
            </a:r>
            <a:r>
              <a:rPr sz="1800" spc="5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8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mpl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os</a:t>
            </a:r>
            <a:r>
              <a:rPr sz="1800" spc="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dignos</a:t>
            </a:r>
            <a:r>
              <a:rPr sz="1800" spc="8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800" spc="19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justam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nte r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mun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rados,</a:t>
            </a:r>
            <a:r>
              <a:rPr sz="1800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sz="18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rmitan</a:t>
            </a:r>
            <a:r>
              <a:rPr sz="1800" spc="-3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spc="5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las</a:t>
            </a:r>
            <a:r>
              <a:rPr sz="1800" spc="4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rsonas</a:t>
            </a:r>
            <a:r>
              <a:rPr sz="1800" spc="5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satisfac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 sus</a:t>
            </a:r>
            <a:r>
              <a:rPr sz="1800" spc="18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sidad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800" spc="-2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básicas,</a:t>
            </a:r>
            <a:r>
              <a:rPr sz="1800" spc="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acc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800" spc="-26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los </a:t>
            </a:r>
            <a:r>
              <a:rPr sz="1800" spc="5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bi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800" spc="39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 s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rvicios</a:t>
            </a:r>
            <a:r>
              <a:rPr sz="18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social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800" spc="1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800" spc="19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sz="1800" spc="4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consumo</a:t>
            </a:r>
            <a:r>
              <a:rPr sz="1800" spc="3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800" spc="19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8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jorar</a:t>
            </a:r>
            <a:r>
              <a:rPr sz="1800" spc="-1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su</a:t>
            </a:r>
            <a:r>
              <a:rPr sz="1800" spc="19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calidad</a:t>
            </a:r>
            <a:r>
              <a:rPr sz="1800" spc="-8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vida.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509986"/>
            <a:ext cx="2334525" cy="333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arr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um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Sost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1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1100" dirty="0">
              <a:latin typeface="Times New Roman"/>
              <a:cs typeface="Times New Roman"/>
            </a:endParaRPr>
          </a:p>
          <a:p>
            <a:pPr marL="126644" marR="135556" algn="ctr">
              <a:lnSpc>
                <a:spcPct val="95825"/>
              </a:lnSpc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1544" y="6593806"/>
            <a:ext cx="955281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13/01/2017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01178" y="6593806"/>
            <a:ext cx="232403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26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bject 8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88C5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6" y="224"/>
            <a:ext cx="9143238" cy="6857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69682" y="1338834"/>
            <a:ext cx="155689" cy="233425"/>
          </a:xfrm>
          <a:custGeom>
            <a:avLst/>
            <a:gdLst/>
            <a:ahLst/>
            <a:cxnLst/>
            <a:rect l="l" t="t" r="r" b="b"/>
            <a:pathLst>
              <a:path w="155689" h="233425">
                <a:moveTo>
                  <a:pt x="68465" y="170941"/>
                </a:moveTo>
                <a:lnTo>
                  <a:pt x="72097" y="172338"/>
                </a:lnTo>
                <a:lnTo>
                  <a:pt x="75857" y="173100"/>
                </a:lnTo>
                <a:lnTo>
                  <a:pt x="79616" y="173989"/>
                </a:lnTo>
                <a:lnTo>
                  <a:pt x="83743" y="174498"/>
                </a:lnTo>
                <a:lnTo>
                  <a:pt x="88252" y="174498"/>
                </a:lnTo>
                <a:lnTo>
                  <a:pt x="105720" y="172405"/>
                </a:lnTo>
                <a:lnTo>
                  <a:pt x="117208" y="168148"/>
                </a:lnTo>
                <a:lnTo>
                  <a:pt x="129679" y="159897"/>
                </a:lnTo>
                <a:lnTo>
                  <a:pt x="138417" y="150367"/>
                </a:lnTo>
                <a:lnTo>
                  <a:pt x="146955" y="134932"/>
                </a:lnTo>
                <a:lnTo>
                  <a:pt x="151244" y="122174"/>
                </a:lnTo>
                <a:lnTo>
                  <a:pt x="153684" y="111062"/>
                </a:lnTo>
                <a:lnTo>
                  <a:pt x="155198" y="98465"/>
                </a:lnTo>
                <a:lnTo>
                  <a:pt x="155689" y="84962"/>
                </a:lnTo>
                <a:lnTo>
                  <a:pt x="155504" y="76953"/>
                </a:lnTo>
                <a:lnTo>
                  <a:pt x="154388" y="64209"/>
                </a:lnTo>
                <a:lnTo>
                  <a:pt x="152260" y="52069"/>
                </a:lnTo>
                <a:lnTo>
                  <a:pt x="147043" y="35839"/>
                </a:lnTo>
                <a:lnTo>
                  <a:pt x="141211" y="25018"/>
                </a:lnTo>
                <a:lnTo>
                  <a:pt x="132118" y="14199"/>
                </a:lnTo>
                <a:lnTo>
                  <a:pt x="121780" y="6730"/>
                </a:lnTo>
                <a:lnTo>
                  <a:pt x="106368" y="1236"/>
                </a:lnTo>
                <a:lnTo>
                  <a:pt x="92760" y="0"/>
                </a:lnTo>
                <a:lnTo>
                  <a:pt x="87337" y="0"/>
                </a:lnTo>
                <a:lnTo>
                  <a:pt x="82219" y="635"/>
                </a:lnTo>
                <a:lnTo>
                  <a:pt x="77419" y="1777"/>
                </a:lnTo>
                <a:lnTo>
                  <a:pt x="72618" y="2920"/>
                </a:lnTo>
                <a:lnTo>
                  <a:pt x="67970" y="4699"/>
                </a:lnTo>
                <a:lnTo>
                  <a:pt x="63461" y="7112"/>
                </a:lnTo>
                <a:lnTo>
                  <a:pt x="58953" y="9398"/>
                </a:lnTo>
                <a:lnTo>
                  <a:pt x="54533" y="12318"/>
                </a:lnTo>
                <a:lnTo>
                  <a:pt x="50203" y="15875"/>
                </a:lnTo>
                <a:lnTo>
                  <a:pt x="45859" y="19430"/>
                </a:lnTo>
                <a:lnTo>
                  <a:pt x="41440" y="23494"/>
                </a:lnTo>
                <a:lnTo>
                  <a:pt x="36931" y="28066"/>
                </a:lnTo>
                <a:lnTo>
                  <a:pt x="36931" y="9905"/>
                </a:lnTo>
                <a:lnTo>
                  <a:pt x="29679" y="3682"/>
                </a:lnTo>
                <a:lnTo>
                  <a:pt x="22021" y="2920"/>
                </a:lnTo>
                <a:lnTo>
                  <a:pt x="14973" y="2920"/>
                </a:lnTo>
                <a:lnTo>
                  <a:pt x="7264" y="3682"/>
                </a:lnTo>
                <a:lnTo>
                  <a:pt x="0" y="9905"/>
                </a:lnTo>
                <a:lnTo>
                  <a:pt x="0" y="227075"/>
                </a:lnTo>
                <a:lnTo>
                  <a:pt x="8496" y="232537"/>
                </a:lnTo>
                <a:lnTo>
                  <a:pt x="17576" y="233425"/>
                </a:lnTo>
                <a:lnTo>
                  <a:pt x="26123" y="233425"/>
                </a:lnTo>
                <a:lnTo>
                  <a:pt x="35204" y="232537"/>
                </a:lnTo>
                <a:lnTo>
                  <a:pt x="42659" y="229107"/>
                </a:lnTo>
                <a:lnTo>
                  <a:pt x="43700" y="225932"/>
                </a:lnTo>
                <a:lnTo>
                  <a:pt x="43700" y="153162"/>
                </a:lnTo>
                <a:lnTo>
                  <a:pt x="47396" y="156717"/>
                </a:lnTo>
                <a:lnTo>
                  <a:pt x="50977" y="159765"/>
                </a:lnTo>
                <a:lnTo>
                  <a:pt x="54444" y="162432"/>
                </a:lnTo>
                <a:lnTo>
                  <a:pt x="57912" y="165100"/>
                </a:lnTo>
                <a:lnTo>
                  <a:pt x="61417" y="167386"/>
                </a:lnTo>
                <a:lnTo>
                  <a:pt x="61214" y="131063"/>
                </a:lnTo>
                <a:lnTo>
                  <a:pt x="55664" y="126745"/>
                </a:lnTo>
                <a:lnTo>
                  <a:pt x="49822" y="120776"/>
                </a:lnTo>
                <a:lnTo>
                  <a:pt x="43700" y="113029"/>
                </a:lnTo>
                <a:lnTo>
                  <a:pt x="43700" y="62102"/>
                </a:lnTo>
                <a:lnTo>
                  <a:pt x="47167" y="57530"/>
                </a:lnTo>
                <a:lnTo>
                  <a:pt x="50457" y="53593"/>
                </a:lnTo>
                <a:lnTo>
                  <a:pt x="53581" y="50418"/>
                </a:lnTo>
                <a:lnTo>
                  <a:pt x="56705" y="47370"/>
                </a:lnTo>
                <a:lnTo>
                  <a:pt x="59740" y="44830"/>
                </a:lnTo>
                <a:lnTo>
                  <a:pt x="62687" y="42799"/>
                </a:lnTo>
                <a:lnTo>
                  <a:pt x="65633" y="40893"/>
                </a:lnTo>
                <a:lnTo>
                  <a:pt x="68516" y="39496"/>
                </a:lnTo>
                <a:lnTo>
                  <a:pt x="71348" y="38607"/>
                </a:lnTo>
                <a:lnTo>
                  <a:pt x="74180" y="37718"/>
                </a:lnTo>
                <a:lnTo>
                  <a:pt x="77050" y="37337"/>
                </a:lnTo>
                <a:lnTo>
                  <a:pt x="85712" y="37337"/>
                </a:lnTo>
                <a:lnTo>
                  <a:pt x="90538" y="38735"/>
                </a:lnTo>
                <a:lnTo>
                  <a:pt x="94411" y="41528"/>
                </a:lnTo>
                <a:lnTo>
                  <a:pt x="98285" y="44323"/>
                </a:lnTo>
                <a:lnTo>
                  <a:pt x="101460" y="48132"/>
                </a:lnTo>
                <a:lnTo>
                  <a:pt x="103746" y="52958"/>
                </a:lnTo>
                <a:lnTo>
                  <a:pt x="106159" y="57657"/>
                </a:lnTo>
                <a:lnTo>
                  <a:pt x="107810" y="62991"/>
                </a:lnTo>
                <a:lnTo>
                  <a:pt x="108826" y="69087"/>
                </a:lnTo>
                <a:lnTo>
                  <a:pt x="109842" y="75183"/>
                </a:lnTo>
                <a:lnTo>
                  <a:pt x="110223" y="81533"/>
                </a:lnTo>
                <a:lnTo>
                  <a:pt x="110223" y="93979"/>
                </a:lnTo>
                <a:lnTo>
                  <a:pt x="109715" y="99949"/>
                </a:lnTo>
                <a:lnTo>
                  <a:pt x="108445" y="105790"/>
                </a:lnTo>
                <a:lnTo>
                  <a:pt x="107302" y="111632"/>
                </a:lnTo>
                <a:lnTo>
                  <a:pt x="105397" y="116966"/>
                </a:lnTo>
                <a:lnTo>
                  <a:pt x="102857" y="121665"/>
                </a:lnTo>
                <a:lnTo>
                  <a:pt x="100279" y="126364"/>
                </a:lnTo>
                <a:lnTo>
                  <a:pt x="97015" y="130175"/>
                </a:lnTo>
                <a:lnTo>
                  <a:pt x="93027" y="132968"/>
                </a:lnTo>
                <a:lnTo>
                  <a:pt x="89039" y="135889"/>
                </a:lnTo>
                <a:lnTo>
                  <a:pt x="84213" y="137287"/>
                </a:lnTo>
                <a:lnTo>
                  <a:pt x="72542" y="137287"/>
                </a:lnTo>
                <a:lnTo>
                  <a:pt x="68465" y="1709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30896" y="1469898"/>
            <a:ext cx="11328" cy="39877"/>
          </a:xfrm>
          <a:custGeom>
            <a:avLst/>
            <a:gdLst/>
            <a:ahLst/>
            <a:cxnLst/>
            <a:rect l="l" t="t" r="r" b="b"/>
            <a:pathLst>
              <a:path w="11328" h="39877">
                <a:moveTo>
                  <a:pt x="5549" y="4190"/>
                </a:moveTo>
                <a:lnTo>
                  <a:pt x="0" y="0"/>
                </a:lnTo>
                <a:lnTo>
                  <a:pt x="203" y="36322"/>
                </a:lnTo>
                <a:lnTo>
                  <a:pt x="3721" y="38100"/>
                </a:lnTo>
                <a:lnTo>
                  <a:pt x="7251" y="39877"/>
                </a:lnTo>
                <a:lnTo>
                  <a:pt x="11328" y="6223"/>
                </a:lnTo>
                <a:lnTo>
                  <a:pt x="5549" y="41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60170" y="1267967"/>
            <a:ext cx="43688" cy="242189"/>
          </a:xfrm>
          <a:custGeom>
            <a:avLst/>
            <a:gdLst/>
            <a:ahLst/>
            <a:cxnLst/>
            <a:rect l="l" t="t" r="r" b="b"/>
            <a:pathLst>
              <a:path w="43688" h="242189">
                <a:moveTo>
                  <a:pt x="1778" y="239395"/>
                </a:moveTo>
                <a:lnTo>
                  <a:pt x="4571" y="240665"/>
                </a:lnTo>
                <a:lnTo>
                  <a:pt x="8509" y="241681"/>
                </a:lnTo>
                <a:lnTo>
                  <a:pt x="11303" y="241935"/>
                </a:lnTo>
                <a:lnTo>
                  <a:pt x="14096" y="242189"/>
                </a:lnTo>
                <a:lnTo>
                  <a:pt x="29718" y="242189"/>
                </a:lnTo>
                <a:lnTo>
                  <a:pt x="32385" y="241935"/>
                </a:lnTo>
                <a:lnTo>
                  <a:pt x="35179" y="241681"/>
                </a:lnTo>
                <a:lnTo>
                  <a:pt x="39116" y="240665"/>
                </a:lnTo>
                <a:lnTo>
                  <a:pt x="42671" y="238506"/>
                </a:lnTo>
                <a:lnTo>
                  <a:pt x="43688" y="235458"/>
                </a:lnTo>
                <a:lnTo>
                  <a:pt x="43688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6" y="0"/>
                </a:lnTo>
                <a:lnTo>
                  <a:pt x="8509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8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47038" y="1341754"/>
            <a:ext cx="43687" cy="168402"/>
          </a:xfrm>
          <a:custGeom>
            <a:avLst/>
            <a:gdLst/>
            <a:ahLst/>
            <a:cxnLst/>
            <a:rect l="l" t="t" r="r" b="b"/>
            <a:pathLst>
              <a:path w="43687" h="168402">
                <a:moveTo>
                  <a:pt x="1778" y="165608"/>
                </a:moveTo>
                <a:lnTo>
                  <a:pt x="4571" y="166878"/>
                </a:lnTo>
                <a:lnTo>
                  <a:pt x="8509" y="167894"/>
                </a:lnTo>
                <a:lnTo>
                  <a:pt x="11303" y="168148"/>
                </a:lnTo>
                <a:lnTo>
                  <a:pt x="14096" y="168402"/>
                </a:lnTo>
                <a:lnTo>
                  <a:pt x="29718" y="168402"/>
                </a:lnTo>
                <a:lnTo>
                  <a:pt x="32384" y="168148"/>
                </a:lnTo>
                <a:lnTo>
                  <a:pt x="35178" y="167894"/>
                </a:lnTo>
                <a:lnTo>
                  <a:pt x="39115" y="166878"/>
                </a:lnTo>
                <a:lnTo>
                  <a:pt x="42671" y="164719"/>
                </a:lnTo>
                <a:lnTo>
                  <a:pt x="43687" y="161671"/>
                </a:lnTo>
                <a:lnTo>
                  <a:pt x="43687" y="6223"/>
                </a:lnTo>
                <a:lnTo>
                  <a:pt x="42037" y="3429"/>
                </a:lnTo>
                <a:lnTo>
                  <a:pt x="39115" y="2032"/>
                </a:lnTo>
                <a:lnTo>
                  <a:pt x="35178" y="889"/>
                </a:lnTo>
                <a:lnTo>
                  <a:pt x="32384" y="635"/>
                </a:lnTo>
                <a:lnTo>
                  <a:pt x="29718" y="254"/>
                </a:lnTo>
                <a:lnTo>
                  <a:pt x="26162" y="0"/>
                </a:lnTo>
                <a:lnTo>
                  <a:pt x="17525" y="0"/>
                </a:lnTo>
                <a:lnTo>
                  <a:pt x="14096" y="254"/>
                </a:lnTo>
                <a:lnTo>
                  <a:pt x="11303" y="635"/>
                </a:lnTo>
                <a:lnTo>
                  <a:pt x="8509" y="889"/>
                </a:lnTo>
                <a:lnTo>
                  <a:pt x="4571" y="2032"/>
                </a:lnTo>
                <a:lnTo>
                  <a:pt x="1015" y="4318"/>
                </a:lnTo>
                <a:lnTo>
                  <a:pt x="0" y="7366"/>
                </a:lnTo>
                <a:lnTo>
                  <a:pt x="0" y="162814"/>
                </a:lnTo>
                <a:lnTo>
                  <a:pt x="1778" y="165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43736" y="1273810"/>
            <a:ext cx="50291" cy="45847"/>
          </a:xfrm>
          <a:custGeom>
            <a:avLst/>
            <a:gdLst/>
            <a:ahLst/>
            <a:cxnLst/>
            <a:rect l="l" t="t" r="r" b="b"/>
            <a:pathLst>
              <a:path w="50291" h="45847">
                <a:moveTo>
                  <a:pt x="50291" y="22605"/>
                </a:moveTo>
                <a:lnTo>
                  <a:pt x="50291" y="14097"/>
                </a:lnTo>
                <a:lnTo>
                  <a:pt x="48513" y="8254"/>
                </a:lnTo>
                <a:lnTo>
                  <a:pt x="45084" y="4952"/>
                </a:lnTo>
                <a:lnTo>
                  <a:pt x="41655" y="1650"/>
                </a:lnTo>
                <a:lnTo>
                  <a:pt x="35051" y="0"/>
                </a:lnTo>
                <a:lnTo>
                  <a:pt x="15493" y="0"/>
                </a:lnTo>
                <a:lnTo>
                  <a:pt x="8889" y="1777"/>
                </a:lnTo>
                <a:lnTo>
                  <a:pt x="5333" y="5206"/>
                </a:lnTo>
                <a:lnTo>
                  <a:pt x="1777" y="8509"/>
                </a:lnTo>
                <a:lnTo>
                  <a:pt x="0" y="14604"/>
                </a:lnTo>
                <a:lnTo>
                  <a:pt x="0" y="31876"/>
                </a:lnTo>
                <a:lnTo>
                  <a:pt x="1777" y="37718"/>
                </a:lnTo>
                <a:lnTo>
                  <a:pt x="5079" y="40893"/>
                </a:lnTo>
                <a:lnTo>
                  <a:pt x="8508" y="44195"/>
                </a:lnTo>
                <a:lnTo>
                  <a:pt x="15112" y="45847"/>
                </a:lnTo>
                <a:lnTo>
                  <a:pt x="34670" y="45847"/>
                </a:lnTo>
                <a:lnTo>
                  <a:pt x="41401" y="44068"/>
                </a:lnTo>
                <a:lnTo>
                  <a:pt x="44957" y="40766"/>
                </a:lnTo>
                <a:lnTo>
                  <a:pt x="48513" y="37464"/>
                </a:lnTo>
                <a:lnTo>
                  <a:pt x="50291" y="31368"/>
                </a:lnTo>
                <a:lnTo>
                  <a:pt x="50291" y="2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24508" y="1339088"/>
            <a:ext cx="126491" cy="173989"/>
          </a:xfrm>
          <a:custGeom>
            <a:avLst/>
            <a:gdLst/>
            <a:ahLst/>
            <a:cxnLst/>
            <a:rect l="l" t="t" r="r" b="b"/>
            <a:pathLst>
              <a:path w="126491" h="173989">
                <a:moveTo>
                  <a:pt x="44842" y="85058"/>
                </a:moveTo>
                <a:lnTo>
                  <a:pt x="45961" y="70317"/>
                </a:lnTo>
                <a:lnTo>
                  <a:pt x="48946" y="58093"/>
                </a:lnTo>
                <a:lnTo>
                  <a:pt x="53847" y="48387"/>
                </a:lnTo>
                <a:lnTo>
                  <a:pt x="56208" y="45312"/>
                </a:lnTo>
                <a:lnTo>
                  <a:pt x="66450" y="37797"/>
                </a:lnTo>
                <a:lnTo>
                  <a:pt x="79755" y="35306"/>
                </a:lnTo>
                <a:lnTo>
                  <a:pt x="85597" y="35306"/>
                </a:lnTo>
                <a:lnTo>
                  <a:pt x="90550" y="36067"/>
                </a:lnTo>
                <a:lnTo>
                  <a:pt x="94741" y="37719"/>
                </a:lnTo>
                <a:lnTo>
                  <a:pt x="98932" y="39370"/>
                </a:lnTo>
                <a:lnTo>
                  <a:pt x="102489" y="41148"/>
                </a:lnTo>
                <a:lnTo>
                  <a:pt x="105409" y="43179"/>
                </a:lnTo>
                <a:lnTo>
                  <a:pt x="108458" y="45085"/>
                </a:lnTo>
                <a:lnTo>
                  <a:pt x="111124" y="46862"/>
                </a:lnTo>
                <a:lnTo>
                  <a:pt x="115442" y="50164"/>
                </a:lnTo>
                <a:lnTo>
                  <a:pt x="119506" y="50926"/>
                </a:lnTo>
                <a:lnTo>
                  <a:pt x="122809" y="49529"/>
                </a:lnTo>
                <a:lnTo>
                  <a:pt x="124078" y="46862"/>
                </a:lnTo>
                <a:lnTo>
                  <a:pt x="125222" y="44069"/>
                </a:lnTo>
                <a:lnTo>
                  <a:pt x="125729" y="39370"/>
                </a:lnTo>
                <a:lnTo>
                  <a:pt x="125729" y="27432"/>
                </a:lnTo>
                <a:lnTo>
                  <a:pt x="125348" y="23367"/>
                </a:lnTo>
                <a:lnTo>
                  <a:pt x="124840" y="20192"/>
                </a:lnTo>
                <a:lnTo>
                  <a:pt x="123571" y="16890"/>
                </a:lnTo>
                <a:lnTo>
                  <a:pt x="120903" y="13588"/>
                </a:lnTo>
                <a:lnTo>
                  <a:pt x="117474" y="10922"/>
                </a:lnTo>
                <a:lnTo>
                  <a:pt x="114427" y="9144"/>
                </a:lnTo>
                <a:lnTo>
                  <a:pt x="111378" y="7365"/>
                </a:lnTo>
                <a:lnTo>
                  <a:pt x="104012" y="4445"/>
                </a:lnTo>
                <a:lnTo>
                  <a:pt x="96011" y="2032"/>
                </a:lnTo>
                <a:lnTo>
                  <a:pt x="87122" y="381"/>
                </a:lnTo>
                <a:lnTo>
                  <a:pt x="82550" y="0"/>
                </a:lnTo>
                <a:lnTo>
                  <a:pt x="77850" y="0"/>
                </a:lnTo>
                <a:lnTo>
                  <a:pt x="71327" y="203"/>
                </a:lnTo>
                <a:lnTo>
                  <a:pt x="58563" y="1905"/>
                </a:lnTo>
                <a:lnTo>
                  <a:pt x="46735" y="5334"/>
                </a:lnTo>
                <a:lnTo>
                  <a:pt x="31666" y="13326"/>
                </a:lnTo>
                <a:lnTo>
                  <a:pt x="22097" y="21844"/>
                </a:lnTo>
                <a:lnTo>
                  <a:pt x="17833" y="26841"/>
                </a:lnTo>
                <a:lnTo>
                  <a:pt x="11144" y="37394"/>
                </a:lnTo>
                <a:lnTo>
                  <a:pt x="5841" y="49784"/>
                </a:lnTo>
                <a:lnTo>
                  <a:pt x="2328" y="63313"/>
                </a:lnTo>
                <a:lnTo>
                  <a:pt x="590" y="75991"/>
                </a:lnTo>
                <a:lnTo>
                  <a:pt x="0" y="89915"/>
                </a:lnTo>
                <a:lnTo>
                  <a:pt x="426" y="101393"/>
                </a:lnTo>
                <a:lnTo>
                  <a:pt x="2041" y="114052"/>
                </a:lnTo>
                <a:lnTo>
                  <a:pt x="4825" y="125602"/>
                </a:lnTo>
                <a:lnTo>
                  <a:pt x="11850" y="142094"/>
                </a:lnTo>
                <a:lnTo>
                  <a:pt x="18922" y="152146"/>
                </a:lnTo>
                <a:lnTo>
                  <a:pt x="30593" y="162410"/>
                </a:lnTo>
                <a:lnTo>
                  <a:pt x="42036" y="168528"/>
                </a:lnTo>
                <a:lnTo>
                  <a:pt x="48093" y="170612"/>
                </a:lnTo>
                <a:lnTo>
                  <a:pt x="60312" y="173153"/>
                </a:lnTo>
                <a:lnTo>
                  <a:pt x="73786" y="173989"/>
                </a:lnTo>
                <a:lnTo>
                  <a:pt x="79120" y="173989"/>
                </a:lnTo>
                <a:lnTo>
                  <a:pt x="84200" y="173609"/>
                </a:lnTo>
                <a:lnTo>
                  <a:pt x="89280" y="172592"/>
                </a:lnTo>
                <a:lnTo>
                  <a:pt x="94233" y="171703"/>
                </a:lnTo>
                <a:lnTo>
                  <a:pt x="98932" y="170561"/>
                </a:lnTo>
                <a:lnTo>
                  <a:pt x="103250" y="169037"/>
                </a:lnTo>
                <a:lnTo>
                  <a:pt x="107441" y="167512"/>
                </a:lnTo>
                <a:lnTo>
                  <a:pt x="111252" y="165735"/>
                </a:lnTo>
                <a:lnTo>
                  <a:pt x="114680" y="163829"/>
                </a:lnTo>
                <a:lnTo>
                  <a:pt x="117983" y="161925"/>
                </a:lnTo>
                <a:lnTo>
                  <a:pt x="120396" y="160400"/>
                </a:lnTo>
                <a:lnTo>
                  <a:pt x="124078" y="156590"/>
                </a:lnTo>
                <a:lnTo>
                  <a:pt x="125222" y="153797"/>
                </a:lnTo>
                <a:lnTo>
                  <a:pt x="125729" y="151002"/>
                </a:lnTo>
                <a:lnTo>
                  <a:pt x="126237" y="147192"/>
                </a:lnTo>
                <a:lnTo>
                  <a:pt x="126491" y="142748"/>
                </a:lnTo>
                <a:lnTo>
                  <a:pt x="126365" y="132714"/>
                </a:lnTo>
                <a:lnTo>
                  <a:pt x="125856" y="127888"/>
                </a:lnTo>
                <a:lnTo>
                  <a:pt x="125094" y="124333"/>
                </a:lnTo>
                <a:lnTo>
                  <a:pt x="124205" y="121665"/>
                </a:lnTo>
                <a:lnTo>
                  <a:pt x="120903" y="120269"/>
                </a:lnTo>
                <a:lnTo>
                  <a:pt x="117602" y="121158"/>
                </a:lnTo>
                <a:lnTo>
                  <a:pt x="113156" y="124713"/>
                </a:lnTo>
                <a:lnTo>
                  <a:pt x="110490" y="126746"/>
                </a:lnTo>
                <a:lnTo>
                  <a:pt x="107187" y="128904"/>
                </a:lnTo>
                <a:lnTo>
                  <a:pt x="104012" y="131190"/>
                </a:lnTo>
                <a:lnTo>
                  <a:pt x="100203" y="133096"/>
                </a:lnTo>
                <a:lnTo>
                  <a:pt x="95884" y="134874"/>
                </a:lnTo>
                <a:lnTo>
                  <a:pt x="91566" y="136778"/>
                </a:lnTo>
                <a:lnTo>
                  <a:pt x="86359" y="137667"/>
                </a:lnTo>
                <a:lnTo>
                  <a:pt x="74422" y="137667"/>
                </a:lnTo>
                <a:lnTo>
                  <a:pt x="69214" y="136525"/>
                </a:lnTo>
                <a:lnTo>
                  <a:pt x="64769" y="134365"/>
                </a:lnTo>
                <a:lnTo>
                  <a:pt x="60325" y="132207"/>
                </a:lnTo>
                <a:lnTo>
                  <a:pt x="56641" y="129032"/>
                </a:lnTo>
                <a:lnTo>
                  <a:pt x="53720" y="124840"/>
                </a:lnTo>
                <a:lnTo>
                  <a:pt x="50800" y="120523"/>
                </a:lnTo>
                <a:lnTo>
                  <a:pt x="48513" y="115188"/>
                </a:lnTo>
                <a:lnTo>
                  <a:pt x="46989" y="108838"/>
                </a:lnTo>
                <a:lnTo>
                  <a:pt x="45592" y="102488"/>
                </a:lnTo>
                <a:lnTo>
                  <a:pt x="44830" y="95123"/>
                </a:lnTo>
                <a:lnTo>
                  <a:pt x="44842" y="850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72208" y="1338834"/>
            <a:ext cx="105283" cy="174498"/>
          </a:xfrm>
          <a:custGeom>
            <a:avLst/>
            <a:gdLst/>
            <a:ahLst/>
            <a:cxnLst/>
            <a:rect l="l" t="t" r="r" b="b"/>
            <a:pathLst>
              <a:path w="105283" h="174498">
                <a:moveTo>
                  <a:pt x="8509" y="27686"/>
                </a:moveTo>
                <a:lnTo>
                  <a:pt x="8636" y="36321"/>
                </a:lnTo>
                <a:lnTo>
                  <a:pt x="9398" y="40766"/>
                </a:lnTo>
                <a:lnTo>
                  <a:pt x="10541" y="44068"/>
                </a:lnTo>
                <a:lnTo>
                  <a:pt x="12954" y="47498"/>
                </a:lnTo>
                <a:lnTo>
                  <a:pt x="16256" y="48767"/>
                </a:lnTo>
                <a:lnTo>
                  <a:pt x="20574" y="47878"/>
                </a:lnTo>
                <a:lnTo>
                  <a:pt x="23495" y="46354"/>
                </a:lnTo>
                <a:lnTo>
                  <a:pt x="26416" y="44703"/>
                </a:lnTo>
                <a:lnTo>
                  <a:pt x="30099" y="42925"/>
                </a:lnTo>
                <a:lnTo>
                  <a:pt x="34543" y="40893"/>
                </a:lnTo>
                <a:lnTo>
                  <a:pt x="38862" y="38988"/>
                </a:lnTo>
                <a:lnTo>
                  <a:pt x="43942" y="37211"/>
                </a:lnTo>
                <a:lnTo>
                  <a:pt x="49657" y="35560"/>
                </a:lnTo>
                <a:lnTo>
                  <a:pt x="55372" y="33908"/>
                </a:lnTo>
                <a:lnTo>
                  <a:pt x="61849" y="33146"/>
                </a:lnTo>
                <a:lnTo>
                  <a:pt x="74676" y="33146"/>
                </a:lnTo>
                <a:lnTo>
                  <a:pt x="79375" y="33781"/>
                </a:lnTo>
                <a:lnTo>
                  <a:pt x="83185" y="34925"/>
                </a:lnTo>
                <a:lnTo>
                  <a:pt x="86868" y="36067"/>
                </a:lnTo>
                <a:lnTo>
                  <a:pt x="89916" y="37845"/>
                </a:lnTo>
                <a:lnTo>
                  <a:pt x="94361" y="42671"/>
                </a:lnTo>
                <a:lnTo>
                  <a:pt x="96012" y="45719"/>
                </a:lnTo>
                <a:lnTo>
                  <a:pt x="97028" y="49402"/>
                </a:lnTo>
                <a:lnTo>
                  <a:pt x="98043" y="52958"/>
                </a:lnTo>
                <a:lnTo>
                  <a:pt x="98552" y="57276"/>
                </a:lnTo>
                <a:lnTo>
                  <a:pt x="98552" y="71500"/>
                </a:lnTo>
                <a:lnTo>
                  <a:pt x="83439" y="71500"/>
                </a:lnTo>
                <a:lnTo>
                  <a:pt x="71336" y="71781"/>
                </a:lnTo>
                <a:lnTo>
                  <a:pt x="58609" y="72795"/>
                </a:lnTo>
                <a:lnTo>
                  <a:pt x="47117" y="74549"/>
                </a:lnTo>
                <a:lnTo>
                  <a:pt x="44492" y="75123"/>
                </a:lnTo>
                <a:lnTo>
                  <a:pt x="31714" y="78981"/>
                </a:lnTo>
                <a:lnTo>
                  <a:pt x="21082" y="84200"/>
                </a:lnTo>
                <a:lnTo>
                  <a:pt x="14097" y="88518"/>
                </a:lnTo>
                <a:lnTo>
                  <a:pt x="8763" y="93979"/>
                </a:lnTo>
                <a:lnTo>
                  <a:pt x="5334" y="100711"/>
                </a:lnTo>
                <a:lnTo>
                  <a:pt x="1778" y="107314"/>
                </a:lnTo>
                <a:lnTo>
                  <a:pt x="0" y="115188"/>
                </a:lnTo>
                <a:lnTo>
                  <a:pt x="0" y="132461"/>
                </a:lnTo>
                <a:lnTo>
                  <a:pt x="1397" y="139826"/>
                </a:lnTo>
                <a:lnTo>
                  <a:pt x="4191" y="146050"/>
                </a:lnTo>
                <a:lnTo>
                  <a:pt x="6985" y="152273"/>
                </a:lnTo>
                <a:lnTo>
                  <a:pt x="10795" y="157479"/>
                </a:lnTo>
                <a:lnTo>
                  <a:pt x="15875" y="161670"/>
                </a:lnTo>
                <a:lnTo>
                  <a:pt x="20955" y="165988"/>
                </a:lnTo>
                <a:lnTo>
                  <a:pt x="26797" y="169163"/>
                </a:lnTo>
                <a:lnTo>
                  <a:pt x="33782" y="171195"/>
                </a:lnTo>
                <a:lnTo>
                  <a:pt x="40640" y="173354"/>
                </a:lnTo>
                <a:lnTo>
                  <a:pt x="48133" y="174498"/>
                </a:lnTo>
                <a:lnTo>
                  <a:pt x="56388" y="174498"/>
                </a:lnTo>
                <a:lnTo>
                  <a:pt x="48768" y="138049"/>
                </a:lnTo>
                <a:lnTo>
                  <a:pt x="44704" y="134365"/>
                </a:lnTo>
                <a:lnTo>
                  <a:pt x="42672" y="129286"/>
                </a:lnTo>
                <a:lnTo>
                  <a:pt x="42672" y="118999"/>
                </a:lnTo>
                <a:lnTo>
                  <a:pt x="43434" y="115569"/>
                </a:lnTo>
                <a:lnTo>
                  <a:pt x="44831" y="112649"/>
                </a:lnTo>
                <a:lnTo>
                  <a:pt x="46228" y="109727"/>
                </a:lnTo>
                <a:lnTo>
                  <a:pt x="48514" y="107187"/>
                </a:lnTo>
                <a:lnTo>
                  <a:pt x="51689" y="105155"/>
                </a:lnTo>
                <a:lnTo>
                  <a:pt x="54737" y="102996"/>
                </a:lnTo>
                <a:lnTo>
                  <a:pt x="58801" y="101473"/>
                </a:lnTo>
                <a:lnTo>
                  <a:pt x="63754" y="100456"/>
                </a:lnTo>
                <a:lnTo>
                  <a:pt x="68834" y="99313"/>
                </a:lnTo>
                <a:lnTo>
                  <a:pt x="74803" y="98805"/>
                </a:lnTo>
                <a:lnTo>
                  <a:pt x="98552" y="98805"/>
                </a:lnTo>
                <a:lnTo>
                  <a:pt x="98552" y="125221"/>
                </a:lnTo>
                <a:lnTo>
                  <a:pt x="93218" y="131190"/>
                </a:lnTo>
                <a:lnTo>
                  <a:pt x="95748" y="161424"/>
                </a:lnTo>
                <a:lnTo>
                  <a:pt x="105283" y="152780"/>
                </a:lnTo>
                <a:lnTo>
                  <a:pt x="104140" y="3555"/>
                </a:lnTo>
                <a:lnTo>
                  <a:pt x="99055" y="2370"/>
                </a:lnTo>
                <a:lnTo>
                  <a:pt x="86879" y="609"/>
                </a:lnTo>
                <a:lnTo>
                  <a:pt x="73025" y="0"/>
                </a:lnTo>
                <a:lnTo>
                  <a:pt x="66167" y="0"/>
                </a:lnTo>
                <a:lnTo>
                  <a:pt x="59563" y="635"/>
                </a:lnTo>
                <a:lnTo>
                  <a:pt x="53086" y="1650"/>
                </a:lnTo>
                <a:lnTo>
                  <a:pt x="46736" y="2793"/>
                </a:lnTo>
                <a:lnTo>
                  <a:pt x="40767" y="4190"/>
                </a:lnTo>
                <a:lnTo>
                  <a:pt x="35433" y="5968"/>
                </a:lnTo>
                <a:lnTo>
                  <a:pt x="29972" y="7619"/>
                </a:lnTo>
                <a:lnTo>
                  <a:pt x="25146" y="9525"/>
                </a:lnTo>
                <a:lnTo>
                  <a:pt x="21209" y="11556"/>
                </a:lnTo>
                <a:lnTo>
                  <a:pt x="17145" y="13588"/>
                </a:lnTo>
                <a:lnTo>
                  <a:pt x="14224" y="15366"/>
                </a:lnTo>
                <a:lnTo>
                  <a:pt x="12700" y="17144"/>
                </a:lnTo>
                <a:lnTo>
                  <a:pt x="9906" y="20700"/>
                </a:lnTo>
                <a:lnTo>
                  <a:pt x="8763" y="24764"/>
                </a:lnTo>
                <a:lnTo>
                  <a:pt x="8509" y="276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20977" y="1470025"/>
            <a:ext cx="46980" cy="43307"/>
          </a:xfrm>
          <a:custGeom>
            <a:avLst/>
            <a:gdLst/>
            <a:ahLst/>
            <a:cxnLst/>
            <a:rect l="l" t="t" r="r" b="b"/>
            <a:pathLst>
              <a:path w="46980" h="43307">
                <a:moveTo>
                  <a:pt x="39116" y="4572"/>
                </a:moveTo>
                <a:lnTo>
                  <a:pt x="34036" y="7747"/>
                </a:lnTo>
                <a:lnTo>
                  <a:pt x="28829" y="10795"/>
                </a:lnTo>
                <a:lnTo>
                  <a:pt x="23241" y="12446"/>
                </a:lnTo>
                <a:lnTo>
                  <a:pt x="9779" y="12446"/>
                </a:lnTo>
                <a:lnTo>
                  <a:pt x="4191" y="10540"/>
                </a:lnTo>
                <a:lnTo>
                  <a:pt x="0" y="6858"/>
                </a:lnTo>
                <a:lnTo>
                  <a:pt x="7620" y="43307"/>
                </a:lnTo>
                <a:lnTo>
                  <a:pt x="10018" y="43269"/>
                </a:lnTo>
                <a:lnTo>
                  <a:pt x="22907" y="41636"/>
                </a:lnTo>
                <a:lnTo>
                  <a:pt x="34671" y="37591"/>
                </a:lnTo>
                <a:lnTo>
                  <a:pt x="36194" y="36866"/>
                </a:lnTo>
                <a:lnTo>
                  <a:pt x="46980" y="30233"/>
                </a:lnTo>
                <a:lnTo>
                  <a:pt x="44450" y="0"/>
                </a:lnTo>
                <a:lnTo>
                  <a:pt x="39116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47595" y="1339088"/>
            <a:ext cx="126492" cy="173989"/>
          </a:xfrm>
          <a:custGeom>
            <a:avLst/>
            <a:gdLst/>
            <a:ahLst/>
            <a:cxnLst/>
            <a:rect l="l" t="t" r="r" b="b"/>
            <a:pathLst>
              <a:path w="126492" h="173989">
                <a:moveTo>
                  <a:pt x="44842" y="85058"/>
                </a:moveTo>
                <a:lnTo>
                  <a:pt x="45961" y="70317"/>
                </a:lnTo>
                <a:lnTo>
                  <a:pt x="48946" y="58093"/>
                </a:lnTo>
                <a:lnTo>
                  <a:pt x="53848" y="48387"/>
                </a:lnTo>
                <a:lnTo>
                  <a:pt x="56208" y="45312"/>
                </a:lnTo>
                <a:lnTo>
                  <a:pt x="66450" y="37797"/>
                </a:lnTo>
                <a:lnTo>
                  <a:pt x="79756" y="35306"/>
                </a:lnTo>
                <a:lnTo>
                  <a:pt x="85598" y="35306"/>
                </a:lnTo>
                <a:lnTo>
                  <a:pt x="90551" y="36067"/>
                </a:lnTo>
                <a:lnTo>
                  <a:pt x="94742" y="37719"/>
                </a:lnTo>
                <a:lnTo>
                  <a:pt x="98933" y="39370"/>
                </a:lnTo>
                <a:lnTo>
                  <a:pt x="102489" y="41148"/>
                </a:lnTo>
                <a:lnTo>
                  <a:pt x="105410" y="43179"/>
                </a:lnTo>
                <a:lnTo>
                  <a:pt x="108458" y="45085"/>
                </a:lnTo>
                <a:lnTo>
                  <a:pt x="111125" y="46862"/>
                </a:lnTo>
                <a:lnTo>
                  <a:pt x="115443" y="50164"/>
                </a:lnTo>
                <a:lnTo>
                  <a:pt x="119506" y="50926"/>
                </a:lnTo>
                <a:lnTo>
                  <a:pt x="122809" y="49529"/>
                </a:lnTo>
                <a:lnTo>
                  <a:pt x="124079" y="46862"/>
                </a:lnTo>
                <a:lnTo>
                  <a:pt x="125222" y="44069"/>
                </a:lnTo>
                <a:lnTo>
                  <a:pt x="125730" y="39370"/>
                </a:lnTo>
                <a:lnTo>
                  <a:pt x="125730" y="27432"/>
                </a:lnTo>
                <a:lnTo>
                  <a:pt x="125349" y="23367"/>
                </a:lnTo>
                <a:lnTo>
                  <a:pt x="124841" y="20192"/>
                </a:lnTo>
                <a:lnTo>
                  <a:pt x="123571" y="16890"/>
                </a:lnTo>
                <a:lnTo>
                  <a:pt x="120904" y="13588"/>
                </a:lnTo>
                <a:lnTo>
                  <a:pt x="117475" y="10922"/>
                </a:lnTo>
                <a:lnTo>
                  <a:pt x="114427" y="9144"/>
                </a:lnTo>
                <a:lnTo>
                  <a:pt x="111379" y="7365"/>
                </a:lnTo>
                <a:lnTo>
                  <a:pt x="104012" y="4445"/>
                </a:lnTo>
                <a:lnTo>
                  <a:pt x="96012" y="2032"/>
                </a:lnTo>
                <a:lnTo>
                  <a:pt x="87122" y="381"/>
                </a:lnTo>
                <a:lnTo>
                  <a:pt x="82550" y="0"/>
                </a:lnTo>
                <a:lnTo>
                  <a:pt x="77851" y="0"/>
                </a:lnTo>
                <a:lnTo>
                  <a:pt x="71327" y="203"/>
                </a:lnTo>
                <a:lnTo>
                  <a:pt x="58563" y="1905"/>
                </a:lnTo>
                <a:lnTo>
                  <a:pt x="46736" y="5334"/>
                </a:lnTo>
                <a:lnTo>
                  <a:pt x="31666" y="13326"/>
                </a:lnTo>
                <a:lnTo>
                  <a:pt x="22098" y="21844"/>
                </a:lnTo>
                <a:lnTo>
                  <a:pt x="17833" y="26841"/>
                </a:lnTo>
                <a:lnTo>
                  <a:pt x="11144" y="37394"/>
                </a:lnTo>
                <a:lnTo>
                  <a:pt x="5842" y="49784"/>
                </a:lnTo>
                <a:lnTo>
                  <a:pt x="2328" y="63313"/>
                </a:lnTo>
                <a:lnTo>
                  <a:pt x="590" y="75991"/>
                </a:lnTo>
                <a:lnTo>
                  <a:pt x="0" y="89915"/>
                </a:lnTo>
                <a:lnTo>
                  <a:pt x="426" y="101393"/>
                </a:lnTo>
                <a:lnTo>
                  <a:pt x="2041" y="114052"/>
                </a:lnTo>
                <a:lnTo>
                  <a:pt x="4826" y="125602"/>
                </a:lnTo>
                <a:lnTo>
                  <a:pt x="11850" y="142094"/>
                </a:lnTo>
                <a:lnTo>
                  <a:pt x="18923" y="152146"/>
                </a:lnTo>
                <a:lnTo>
                  <a:pt x="30593" y="162410"/>
                </a:lnTo>
                <a:lnTo>
                  <a:pt x="42037" y="168528"/>
                </a:lnTo>
                <a:lnTo>
                  <a:pt x="48093" y="170612"/>
                </a:lnTo>
                <a:lnTo>
                  <a:pt x="60312" y="173153"/>
                </a:lnTo>
                <a:lnTo>
                  <a:pt x="73787" y="173989"/>
                </a:lnTo>
                <a:lnTo>
                  <a:pt x="79121" y="173989"/>
                </a:lnTo>
                <a:lnTo>
                  <a:pt x="84201" y="173609"/>
                </a:lnTo>
                <a:lnTo>
                  <a:pt x="89281" y="172592"/>
                </a:lnTo>
                <a:lnTo>
                  <a:pt x="94234" y="171703"/>
                </a:lnTo>
                <a:lnTo>
                  <a:pt x="98933" y="170561"/>
                </a:lnTo>
                <a:lnTo>
                  <a:pt x="103251" y="169037"/>
                </a:lnTo>
                <a:lnTo>
                  <a:pt x="107442" y="167512"/>
                </a:lnTo>
                <a:lnTo>
                  <a:pt x="111252" y="165735"/>
                </a:lnTo>
                <a:lnTo>
                  <a:pt x="114681" y="163829"/>
                </a:lnTo>
                <a:lnTo>
                  <a:pt x="117983" y="161925"/>
                </a:lnTo>
                <a:lnTo>
                  <a:pt x="120396" y="160400"/>
                </a:lnTo>
                <a:lnTo>
                  <a:pt x="124079" y="156590"/>
                </a:lnTo>
                <a:lnTo>
                  <a:pt x="125222" y="153797"/>
                </a:lnTo>
                <a:lnTo>
                  <a:pt x="125730" y="151002"/>
                </a:lnTo>
                <a:lnTo>
                  <a:pt x="126237" y="147192"/>
                </a:lnTo>
                <a:lnTo>
                  <a:pt x="126492" y="142748"/>
                </a:lnTo>
                <a:lnTo>
                  <a:pt x="126365" y="132714"/>
                </a:lnTo>
                <a:lnTo>
                  <a:pt x="125856" y="127888"/>
                </a:lnTo>
                <a:lnTo>
                  <a:pt x="125095" y="124333"/>
                </a:lnTo>
                <a:lnTo>
                  <a:pt x="124206" y="121665"/>
                </a:lnTo>
                <a:lnTo>
                  <a:pt x="120904" y="120269"/>
                </a:lnTo>
                <a:lnTo>
                  <a:pt x="117602" y="121158"/>
                </a:lnTo>
                <a:lnTo>
                  <a:pt x="113156" y="124713"/>
                </a:lnTo>
                <a:lnTo>
                  <a:pt x="110490" y="126746"/>
                </a:lnTo>
                <a:lnTo>
                  <a:pt x="107187" y="128904"/>
                </a:lnTo>
                <a:lnTo>
                  <a:pt x="104012" y="131190"/>
                </a:lnTo>
                <a:lnTo>
                  <a:pt x="100203" y="133096"/>
                </a:lnTo>
                <a:lnTo>
                  <a:pt x="95885" y="134874"/>
                </a:lnTo>
                <a:lnTo>
                  <a:pt x="91567" y="136778"/>
                </a:lnTo>
                <a:lnTo>
                  <a:pt x="86360" y="137667"/>
                </a:lnTo>
                <a:lnTo>
                  <a:pt x="74422" y="137667"/>
                </a:lnTo>
                <a:lnTo>
                  <a:pt x="69215" y="136525"/>
                </a:lnTo>
                <a:lnTo>
                  <a:pt x="64770" y="134365"/>
                </a:lnTo>
                <a:lnTo>
                  <a:pt x="60325" y="132207"/>
                </a:lnTo>
                <a:lnTo>
                  <a:pt x="56642" y="129032"/>
                </a:lnTo>
                <a:lnTo>
                  <a:pt x="53721" y="124840"/>
                </a:lnTo>
                <a:lnTo>
                  <a:pt x="50800" y="120523"/>
                </a:lnTo>
                <a:lnTo>
                  <a:pt x="48514" y="115188"/>
                </a:lnTo>
                <a:lnTo>
                  <a:pt x="46990" y="108838"/>
                </a:lnTo>
                <a:lnTo>
                  <a:pt x="45593" y="102488"/>
                </a:lnTo>
                <a:lnTo>
                  <a:pt x="44831" y="95123"/>
                </a:lnTo>
                <a:lnTo>
                  <a:pt x="44842" y="850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06345" y="1341754"/>
            <a:ext cx="43687" cy="168402"/>
          </a:xfrm>
          <a:custGeom>
            <a:avLst/>
            <a:gdLst/>
            <a:ahLst/>
            <a:cxnLst/>
            <a:rect l="l" t="t" r="r" b="b"/>
            <a:pathLst>
              <a:path w="43687" h="168402">
                <a:moveTo>
                  <a:pt x="1778" y="165608"/>
                </a:moveTo>
                <a:lnTo>
                  <a:pt x="4572" y="166878"/>
                </a:lnTo>
                <a:lnTo>
                  <a:pt x="8509" y="167894"/>
                </a:lnTo>
                <a:lnTo>
                  <a:pt x="11303" y="168148"/>
                </a:lnTo>
                <a:lnTo>
                  <a:pt x="14097" y="168402"/>
                </a:lnTo>
                <a:lnTo>
                  <a:pt x="29718" y="168402"/>
                </a:lnTo>
                <a:lnTo>
                  <a:pt x="32385" y="168148"/>
                </a:lnTo>
                <a:lnTo>
                  <a:pt x="35179" y="167894"/>
                </a:lnTo>
                <a:lnTo>
                  <a:pt x="39116" y="166878"/>
                </a:lnTo>
                <a:lnTo>
                  <a:pt x="42672" y="164719"/>
                </a:lnTo>
                <a:lnTo>
                  <a:pt x="43687" y="161671"/>
                </a:lnTo>
                <a:lnTo>
                  <a:pt x="43687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635"/>
                </a:lnTo>
                <a:lnTo>
                  <a:pt x="29718" y="254"/>
                </a:lnTo>
                <a:lnTo>
                  <a:pt x="26162" y="0"/>
                </a:lnTo>
                <a:lnTo>
                  <a:pt x="17526" y="0"/>
                </a:lnTo>
                <a:lnTo>
                  <a:pt x="14097" y="254"/>
                </a:lnTo>
                <a:lnTo>
                  <a:pt x="11303" y="635"/>
                </a:lnTo>
                <a:lnTo>
                  <a:pt x="8509" y="889"/>
                </a:lnTo>
                <a:lnTo>
                  <a:pt x="4572" y="2032"/>
                </a:lnTo>
                <a:lnTo>
                  <a:pt x="1016" y="4318"/>
                </a:lnTo>
                <a:lnTo>
                  <a:pt x="0" y="7366"/>
                </a:lnTo>
                <a:lnTo>
                  <a:pt x="0" y="162814"/>
                </a:lnTo>
                <a:lnTo>
                  <a:pt x="1778" y="165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03044" y="1273810"/>
            <a:ext cx="50292" cy="45847"/>
          </a:xfrm>
          <a:custGeom>
            <a:avLst/>
            <a:gdLst/>
            <a:ahLst/>
            <a:cxnLst/>
            <a:rect l="l" t="t" r="r" b="b"/>
            <a:pathLst>
              <a:path w="50292" h="45847">
                <a:moveTo>
                  <a:pt x="50292" y="22605"/>
                </a:moveTo>
                <a:lnTo>
                  <a:pt x="50292" y="14097"/>
                </a:lnTo>
                <a:lnTo>
                  <a:pt x="48513" y="8254"/>
                </a:lnTo>
                <a:lnTo>
                  <a:pt x="45085" y="4952"/>
                </a:lnTo>
                <a:lnTo>
                  <a:pt x="41656" y="1650"/>
                </a:lnTo>
                <a:lnTo>
                  <a:pt x="35051" y="0"/>
                </a:lnTo>
                <a:lnTo>
                  <a:pt x="15493" y="0"/>
                </a:lnTo>
                <a:lnTo>
                  <a:pt x="8889" y="1777"/>
                </a:lnTo>
                <a:lnTo>
                  <a:pt x="5333" y="5206"/>
                </a:lnTo>
                <a:lnTo>
                  <a:pt x="1778" y="8509"/>
                </a:lnTo>
                <a:lnTo>
                  <a:pt x="0" y="14604"/>
                </a:lnTo>
                <a:lnTo>
                  <a:pt x="0" y="31876"/>
                </a:lnTo>
                <a:lnTo>
                  <a:pt x="1778" y="37718"/>
                </a:lnTo>
                <a:lnTo>
                  <a:pt x="5080" y="40893"/>
                </a:lnTo>
                <a:lnTo>
                  <a:pt x="8508" y="44195"/>
                </a:lnTo>
                <a:lnTo>
                  <a:pt x="15112" y="45847"/>
                </a:lnTo>
                <a:lnTo>
                  <a:pt x="34670" y="45847"/>
                </a:lnTo>
                <a:lnTo>
                  <a:pt x="41401" y="44068"/>
                </a:lnTo>
                <a:lnTo>
                  <a:pt x="44957" y="40766"/>
                </a:lnTo>
                <a:lnTo>
                  <a:pt x="48513" y="37464"/>
                </a:lnTo>
                <a:lnTo>
                  <a:pt x="50292" y="31368"/>
                </a:lnTo>
                <a:lnTo>
                  <a:pt x="50292" y="2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28901" y="1440434"/>
            <a:ext cx="10794" cy="70114"/>
          </a:xfrm>
          <a:custGeom>
            <a:avLst/>
            <a:gdLst/>
            <a:ahLst/>
            <a:cxnLst/>
            <a:rect l="l" t="t" r="r" b="b"/>
            <a:pathLst>
              <a:path w="10794" h="70114">
                <a:moveTo>
                  <a:pt x="9721" y="70114"/>
                </a:moveTo>
                <a:lnTo>
                  <a:pt x="10794" y="27812"/>
                </a:lnTo>
                <a:lnTo>
                  <a:pt x="7874" y="23113"/>
                </a:lnTo>
                <a:lnTo>
                  <a:pt x="5080" y="18287"/>
                </a:lnTo>
                <a:lnTo>
                  <a:pt x="3048" y="12826"/>
                </a:lnTo>
                <a:lnTo>
                  <a:pt x="1778" y="6350"/>
                </a:lnTo>
                <a:lnTo>
                  <a:pt x="507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83816" y="1338834"/>
            <a:ext cx="165861" cy="174498"/>
          </a:xfrm>
          <a:custGeom>
            <a:avLst/>
            <a:gdLst/>
            <a:ahLst/>
            <a:cxnLst/>
            <a:rect l="l" t="t" r="r" b="b"/>
            <a:pathLst>
              <a:path w="165861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2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1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4" y="168782"/>
                </a:lnTo>
                <a:lnTo>
                  <a:pt x="45592" y="101600"/>
                </a:lnTo>
                <a:lnTo>
                  <a:pt x="44957" y="94487"/>
                </a:lnTo>
                <a:lnTo>
                  <a:pt x="44957" y="78739"/>
                </a:lnTo>
                <a:lnTo>
                  <a:pt x="45719" y="71374"/>
                </a:lnTo>
                <a:lnTo>
                  <a:pt x="47243" y="64896"/>
                </a:lnTo>
                <a:lnTo>
                  <a:pt x="48894" y="58546"/>
                </a:lnTo>
                <a:lnTo>
                  <a:pt x="51181" y="53086"/>
                </a:lnTo>
                <a:lnTo>
                  <a:pt x="54356" y="48513"/>
                </a:lnTo>
                <a:lnTo>
                  <a:pt x="57403" y="43941"/>
                </a:lnTo>
                <a:lnTo>
                  <a:pt x="61467" y="40512"/>
                </a:lnTo>
                <a:lnTo>
                  <a:pt x="66293" y="38100"/>
                </a:lnTo>
                <a:lnTo>
                  <a:pt x="71119" y="35687"/>
                </a:lnTo>
                <a:lnTo>
                  <a:pt x="76834" y="34543"/>
                </a:lnTo>
                <a:lnTo>
                  <a:pt x="90550" y="34543"/>
                </a:lnTo>
                <a:lnTo>
                  <a:pt x="96646" y="35813"/>
                </a:lnTo>
                <a:lnTo>
                  <a:pt x="101345" y="38480"/>
                </a:lnTo>
                <a:lnTo>
                  <a:pt x="106171" y="41148"/>
                </a:lnTo>
                <a:lnTo>
                  <a:pt x="109981" y="44830"/>
                </a:lnTo>
                <a:lnTo>
                  <a:pt x="112902" y="49656"/>
                </a:lnTo>
                <a:lnTo>
                  <a:pt x="115823" y="54355"/>
                </a:lnTo>
                <a:lnTo>
                  <a:pt x="117856" y="59943"/>
                </a:lnTo>
                <a:lnTo>
                  <a:pt x="119125" y="66293"/>
                </a:lnTo>
                <a:lnTo>
                  <a:pt x="120268" y="72770"/>
                </a:lnTo>
                <a:lnTo>
                  <a:pt x="120903" y="79755"/>
                </a:lnTo>
                <a:lnTo>
                  <a:pt x="120903" y="95630"/>
                </a:lnTo>
                <a:lnTo>
                  <a:pt x="120141" y="102869"/>
                </a:lnTo>
                <a:lnTo>
                  <a:pt x="118617" y="109346"/>
                </a:lnTo>
                <a:lnTo>
                  <a:pt x="117093" y="115824"/>
                </a:lnTo>
                <a:lnTo>
                  <a:pt x="114807" y="121285"/>
                </a:lnTo>
                <a:lnTo>
                  <a:pt x="111759" y="125729"/>
                </a:lnTo>
                <a:lnTo>
                  <a:pt x="108584" y="130301"/>
                </a:lnTo>
                <a:lnTo>
                  <a:pt x="104647" y="133730"/>
                </a:lnTo>
                <a:lnTo>
                  <a:pt x="99694" y="136016"/>
                </a:lnTo>
                <a:lnTo>
                  <a:pt x="94868" y="138429"/>
                </a:lnTo>
                <a:lnTo>
                  <a:pt x="89153" y="139573"/>
                </a:lnTo>
                <a:lnTo>
                  <a:pt x="75437" y="139573"/>
                </a:lnTo>
                <a:lnTo>
                  <a:pt x="69468" y="138302"/>
                </a:lnTo>
                <a:lnTo>
                  <a:pt x="64515" y="135762"/>
                </a:lnTo>
                <a:lnTo>
                  <a:pt x="59689" y="133095"/>
                </a:lnTo>
                <a:lnTo>
                  <a:pt x="55879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5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3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79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4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1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8" y="49149"/>
                </a:lnTo>
                <a:lnTo>
                  <a:pt x="153518" y="32115"/>
                </a:lnTo>
                <a:lnTo>
                  <a:pt x="146176" y="22225"/>
                </a:lnTo>
                <a:lnTo>
                  <a:pt x="132792" y="11355"/>
                </a:lnTo>
                <a:lnTo>
                  <a:pt x="120903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5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8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3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83714" y="1338834"/>
            <a:ext cx="147700" cy="171323"/>
          </a:xfrm>
          <a:custGeom>
            <a:avLst/>
            <a:gdLst/>
            <a:ahLst/>
            <a:cxnLst/>
            <a:rect l="l" t="t" r="r" b="b"/>
            <a:pathLst>
              <a:path w="147700" h="171323">
                <a:moveTo>
                  <a:pt x="124841" y="8636"/>
                </a:moveTo>
                <a:lnTo>
                  <a:pt x="117602" y="5206"/>
                </a:lnTo>
                <a:lnTo>
                  <a:pt x="116281" y="4598"/>
                </a:lnTo>
                <a:lnTo>
                  <a:pt x="104801" y="1162"/>
                </a:lnTo>
                <a:lnTo>
                  <a:pt x="91059" y="0"/>
                </a:lnTo>
                <a:lnTo>
                  <a:pt x="87879" y="83"/>
                </a:lnTo>
                <a:lnTo>
                  <a:pt x="75408" y="2135"/>
                </a:lnTo>
                <a:lnTo>
                  <a:pt x="63373" y="6985"/>
                </a:lnTo>
                <a:lnTo>
                  <a:pt x="57115" y="10660"/>
                </a:lnTo>
                <a:lnTo>
                  <a:pt x="47158" y="18220"/>
                </a:lnTo>
                <a:lnTo>
                  <a:pt x="37337" y="27812"/>
                </a:lnTo>
                <a:lnTo>
                  <a:pt x="37337" y="9905"/>
                </a:lnTo>
                <a:lnTo>
                  <a:pt x="33528" y="4699"/>
                </a:lnTo>
                <a:lnTo>
                  <a:pt x="25527" y="3175"/>
                </a:lnTo>
                <a:lnTo>
                  <a:pt x="22479" y="2920"/>
                </a:lnTo>
                <a:lnTo>
                  <a:pt x="15112" y="2920"/>
                </a:lnTo>
                <a:lnTo>
                  <a:pt x="7493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8" y="168528"/>
                </a:lnTo>
                <a:lnTo>
                  <a:pt x="4572" y="169799"/>
                </a:lnTo>
                <a:lnTo>
                  <a:pt x="8509" y="170814"/>
                </a:lnTo>
                <a:lnTo>
                  <a:pt x="11303" y="171068"/>
                </a:lnTo>
                <a:lnTo>
                  <a:pt x="14097" y="171323"/>
                </a:lnTo>
                <a:lnTo>
                  <a:pt x="29718" y="171323"/>
                </a:lnTo>
                <a:lnTo>
                  <a:pt x="32385" y="171068"/>
                </a:lnTo>
                <a:lnTo>
                  <a:pt x="35179" y="170814"/>
                </a:lnTo>
                <a:lnTo>
                  <a:pt x="39116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1721"/>
                </a:lnTo>
                <a:lnTo>
                  <a:pt x="49784" y="53975"/>
                </a:lnTo>
                <a:lnTo>
                  <a:pt x="55753" y="48132"/>
                </a:lnTo>
                <a:lnTo>
                  <a:pt x="61341" y="44068"/>
                </a:lnTo>
                <a:lnTo>
                  <a:pt x="67056" y="40004"/>
                </a:lnTo>
                <a:lnTo>
                  <a:pt x="72643" y="37973"/>
                </a:lnTo>
                <a:lnTo>
                  <a:pt x="82550" y="37973"/>
                </a:lnTo>
                <a:lnTo>
                  <a:pt x="86487" y="38862"/>
                </a:lnTo>
                <a:lnTo>
                  <a:pt x="89788" y="40512"/>
                </a:lnTo>
                <a:lnTo>
                  <a:pt x="93091" y="42163"/>
                </a:lnTo>
                <a:lnTo>
                  <a:pt x="95758" y="44576"/>
                </a:lnTo>
                <a:lnTo>
                  <a:pt x="97790" y="47625"/>
                </a:lnTo>
                <a:lnTo>
                  <a:pt x="99949" y="50673"/>
                </a:lnTo>
                <a:lnTo>
                  <a:pt x="101473" y="54355"/>
                </a:lnTo>
                <a:lnTo>
                  <a:pt x="102616" y="58674"/>
                </a:lnTo>
                <a:lnTo>
                  <a:pt x="103631" y="62864"/>
                </a:lnTo>
                <a:lnTo>
                  <a:pt x="104267" y="68833"/>
                </a:lnTo>
                <a:lnTo>
                  <a:pt x="104267" y="165735"/>
                </a:lnTo>
                <a:lnTo>
                  <a:pt x="105918" y="168528"/>
                </a:lnTo>
                <a:lnTo>
                  <a:pt x="108712" y="169799"/>
                </a:lnTo>
                <a:lnTo>
                  <a:pt x="112522" y="170814"/>
                </a:lnTo>
                <a:lnTo>
                  <a:pt x="115443" y="171068"/>
                </a:lnTo>
                <a:lnTo>
                  <a:pt x="118237" y="171323"/>
                </a:lnTo>
                <a:lnTo>
                  <a:pt x="133731" y="171323"/>
                </a:lnTo>
                <a:lnTo>
                  <a:pt x="136525" y="171068"/>
                </a:lnTo>
                <a:lnTo>
                  <a:pt x="139446" y="170814"/>
                </a:lnTo>
                <a:lnTo>
                  <a:pt x="143256" y="169799"/>
                </a:lnTo>
                <a:lnTo>
                  <a:pt x="146685" y="167639"/>
                </a:lnTo>
                <a:lnTo>
                  <a:pt x="147700" y="164591"/>
                </a:lnTo>
                <a:lnTo>
                  <a:pt x="147659" y="64983"/>
                </a:lnTo>
                <a:lnTo>
                  <a:pt x="146814" y="51678"/>
                </a:lnTo>
                <a:lnTo>
                  <a:pt x="144780" y="40258"/>
                </a:lnTo>
                <a:lnTo>
                  <a:pt x="142875" y="32257"/>
                </a:lnTo>
                <a:lnTo>
                  <a:pt x="139573" y="25273"/>
                </a:lnTo>
                <a:lnTo>
                  <a:pt x="135128" y="19303"/>
                </a:lnTo>
                <a:lnTo>
                  <a:pt x="130683" y="13462"/>
                </a:lnTo>
                <a:lnTo>
                  <a:pt x="124841" y="8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65197" y="1338834"/>
            <a:ext cx="144652" cy="174498"/>
          </a:xfrm>
          <a:custGeom>
            <a:avLst/>
            <a:gdLst/>
            <a:ahLst/>
            <a:cxnLst/>
            <a:rect l="l" t="t" r="r" b="b"/>
            <a:pathLst>
              <a:path w="144652" h="174498">
                <a:moveTo>
                  <a:pt x="70164" y="361"/>
                </a:moveTo>
                <a:lnTo>
                  <a:pt x="57481" y="2356"/>
                </a:lnTo>
                <a:lnTo>
                  <a:pt x="45846" y="6095"/>
                </a:lnTo>
                <a:lnTo>
                  <a:pt x="46862" y="54863"/>
                </a:lnTo>
                <a:lnTo>
                  <a:pt x="48386" y="50164"/>
                </a:lnTo>
                <a:lnTo>
                  <a:pt x="50418" y="45974"/>
                </a:lnTo>
                <a:lnTo>
                  <a:pt x="53212" y="42417"/>
                </a:lnTo>
                <a:lnTo>
                  <a:pt x="55879" y="38862"/>
                </a:lnTo>
                <a:lnTo>
                  <a:pt x="59308" y="36067"/>
                </a:lnTo>
                <a:lnTo>
                  <a:pt x="63372" y="34036"/>
                </a:lnTo>
                <a:lnTo>
                  <a:pt x="67436" y="31876"/>
                </a:lnTo>
                <a:lnTo>
                  <a:pt x="72262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4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0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4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3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79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0" y="153415"/>
                </a:lnTo>
                <a:lnTo>
                  <a:pt x="34482" y="163948"/>
                </a:lnTo>
                <a:lnTo>
                  <a:pt x="46608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6" y="174498"/>
                </a:lnTo>
                <a:lnTo>
                  <a:pt x="90296" y="174498"/>
                </a:lnTo>
                <a:lnTo>
                  <a:pt x="97535" y="173989"/>
                </a:lnTo>
                <a:lnTo>
                  <a:pt x="104266" y="172974"/>
                </a:lnTo>
                <a:lnTo>
                  <a:pt x="110870" y="171957"/>
                </a:lnTo>
                <a:lnTo>
                  <a:pt x="116839" y="170814"/>
                </a:lnTo>
                <a:lnTo>
                  <a:pt x="122046" y="169544"/>
                </a:lnTo>
                <a:lnTo>
                  <a:pt x="127253" y="168148"/>
                </a:lnTo>
                <a:lnTo>
                  <a:pt x="134873" y="165480"/>
                </a:lnTo>
                <a:lnTo>
                  <a:pt x="138302" y="164083"/>
                </a:lnTo>
                <a:lnTo>
                  <a:pt x="140334" y="162940"/>
                </a:lnTo>
                <a:lnTo>
                  <a:pt x="142875" y="159638"/>
                </a:lnTo>
                <a:lnTo>
                  <a:pt x="143890" y="156463"/>
                </a:lnTo>
                <a:lnTo>
                  <a:pt x="144271" y="153669"/>
                </a:lnTo>
                <a:lnTo>
                  <a:pt x="144525" y="149987"/>
                </a:lnTo>
                <a:lnTo>
                  <a:pt x="144652" y="142493"/>
                </a:lnTo>
                <a:lnTo>
                  <a:pt x="144398" y="138175"/>
                </a:lnTo>
                <a:lnTo>
                  <a:pt x="143890" y="134746"/>
                </a:lnTo>
                <a:lnTo>
                  <a:pt x="141731" y="131571"/>
                </a:lnTo>
                <a:lnTo>
                  <a:pt x="139064" y="130937"/>
                </a:lnTo>
                <a:lnTo>
                  <a:pt x="135127" y="131444"/>
                </a:lnTo>
                <a:lnTo>
                  <a:pt x="132333" y="132587"/>
                </a:lnTo>
                <a:lnTo>
                  <a:pt x="129539" y="133730"/>
                </a:lnTo>
                <a:lnTo>
                  <a:pt x="125983" y="134874"/>
                </a:lnTo>
                <a:lnTo>
                  <a:pt x="121792" y="136270"/>
                </a:lnTo>
                <a:lnTo>
                  <a:pt x="117601" y="137540"/>
                </a:lnTo>
                <a:lnTo>
                  <a:pt x="112648" y="138811"/>
                </a:lnTo>
                <a:lnTo>
                  <a:pt x="106806" y="139826"/>
                </a:lnTo>
                <a:lnTo>
                  <a:pt x="101091" y="140969"/>
                </a:lnTo>
                <a:lnTo>
                  <a:pt x="94360" y="141477"/>
                </a:lnTo>
                <a:lnTo>
                  <a:pt x="79247" y="141477"/>
                </a:lnTo>
                <a:lnTo>
                  <a:pt x="72770" y="140588"/>
                </a:lnTo>
                <a:lnTo>
                  <a:pt x="67436" y="138556"/>
                </a:lnTo>
                <a:lnTo>
                  <a:pt x="61975" y="136651"/>
                </a:lnTo>
                <a:lnTo>
                  <a:pt x="57657" y="133730"/>
                </a:lnTo>
                <a:lnTo>
                  <a:pt x="54228" y="129920"/>
                </a:lnTo>
                <a:lnTo>
                  <a:pt x="50800" y="126237"/>
                </a:lnTo>
                <a:lnTo>
                  <a:pt x="48259" y="121665"/>
                </a:lnTo>
                <a:lnTo>
                  <a:pt x="46735" y="116331"/>
                </a:lnTo>
                <a:lnTo>
                  <a:pt x="45211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7" y="98298"/>
                </a:lnTo>
                <a:lnTo>
                  <a:pt x="141916" y="31818"/>
                </a:lnTo>
                <a:lnTo>
                  <a:pt x="134746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0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6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06253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07113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67787" y="1345057"/>
            <a:ext cx="51054" cy="167095"/>
          </a:xfrm>
          <a:custGeom>
            <a:avLst/>
            <a:gdLst/>
            <a:ahLst/>
            <a:cxnLst/>
            <a:rect l="l" t="t" r="r" b="b"/>
            <a:pathLst>
              <a:path w="51054" h="167095">
                <a:moveTo>
                  <a:pt x="4409" y="119836"/>
                </a:moveTo>
                <a:lnTo>
                  <a:pt x="8677" y="132073"/>
                </a:lnTo>
                <a:lnTo>
                  <a:pt x="14605" y="142875"/>
                </a:lnTo>
                <a:lnTo>
                  <a:pt x="24108" y="153954"/>
                </a:lnTo>
                <a:lnTo>
                  <a:pt x="34543" y="161416"/>
                </a:lnTo>
                <a:lnTo>
                  <a:pt x="38867" y="163556"/>
                </a:lnTo>
                <a:lnTo>
                  <a:pt x="50722" y="167095"/>
                </a:lnTo>
                <a:lnTo>
                  <a:pt x="51054" y="115442"/>
                </a:lnTo>
                <a:lnTo>
                  <a:pt x="48640" y="110616"/>
                </a:lnTo>
                <a:lnTo>
                  <a:pt x="46862" y="105155"/>
                </a:lnTo>
                <a:lnTo>
                  <a:pt x="45846" y="99059"/>
                </a:lnTo>
                <a:lnTo>
                  <a:pt x="44831" y="92963"/>
                </a:lnTo>
                <a:lnTo>
                  <a:pt x="44323" y="86613"/>
                </a:lnTo>
                <a:lnTo>
                  <a:pt x="44323" y="74040"/>
                </a:lnTo>
                <a:lnTo>
                  <a:pt x="38481" y="0"/>
                </a:lnTo>
                <a:lnTo>
                  <a:pt x="25938" y="8390"/>
                </a:lnTo>
                <a:lnTo>
                  <a:pt x="17271" y="17906"/>
                </a:lnTo>
                <a:lnTo>
                  <a:pt x="14357" y="22208"/>
                </a:lnTo>
                <a:lnTo>
                  <a:pt x="8679" y="33292"/>
                </a:lnTo>
                <a:lnTo>
                  <a:pt x="4318" y="45973"/>
                </a:lnTo>
                <a:lnTo>
                  <a:pt x="1979" y="56963"/>
                </a:lnTo>
                <a:lnTo>
                  <a:pt x="489" y="69540"/>
                </a:lnTo>
                <a:lnTo>
                  <a:pt x="0" y="83057"/>
                </a:lnTo>
                <a:lnTo>
                  <a:pt x="179" y="90831"/>
                </a:lnTo>
                <a:lnTo>
                  <a:pt x="1294" y="103553"/>
                </a:lnTo>
                <a:lnTo>
                  <a:pt x="3429" y="115823"/>
                </a:lnTo>
                <a:lnTo>
                  <a:pt x="4409" y="119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06268" y="1268602"/>
            <a:ext cx="116967" cy="244729"/>
          </a:xfrm>
          <a:custGeom>
            <a:avLst/>
            <a:gdLst/>
            <a:ahLst/>
            <a:cxnLst/>
            <a:rect l="l" t="t" r="r" b="b"/>
            <a:pathLst>
              <a:path w="116967" h="244729">
                <a:moveTo>
                  <a:pt x="25907" y="244729"/>
                </a:moveTo>
                <a:lnTo>
                  <a:pt x="30691" y="244562"/>
                </a:lnTo>
                <a:lnTo>
                  <a:pt x="43350" y="242353"/>
                </a:lnTo>
                <a:lnTo>
                  <a:pt x="54990" y="237617"/>
                </a:lnTo>
                <a:lnTo>
                  <a:pt x="60358" y="234406"/>
                </a:lnTo>
                <a:lnTo>
                  <a:pt x="70400" y="226918"/>
                </a:lnTo>
                <a:lnTo>
                  <a:pt x="80009" y="217677"/>
                </a:lnTo>
                <a:lnTo>
                  <a:pt x="80009" y="234823"/>
                </a:lnTo>
                <a:lnTo>
                  <a:pt x="81025" y="237998"/>
                </a:lnTo>
                <a:lnTo>
                  <a:pt x="84074" y="240157"/>
                </a:lnTo>
                <a:lnTo>
                  <a:pt x="87502" y="241173"/>
                </a:lnTo>
                <a:lnTo>
                  <a:pt x="92075" y="241681"/>
                </a:lnTo>
                <a:lnTo>
                  <a:pt x="105156" y="241681"/>
                </a:lnTo>
                <a:lnTo>
                  <a:pt x="109855" y="241173"/>
                </a:lnTo>
                <a:lnTo>
                  <a:pt x="113156" y="240157"/>
                </a:lnTo>
                <a:lnTo>
                  <a:pt x="116077" y="237998"/>
                </a:lnTo>
                <a:lnTo>
                  <a:pt x="116967" y="234823"/>
                </a:lnTo>
                <a:lnTo>
                  <a:pt x="116967" y="6223"/>
                </a:lnTo>
                <a:lnTo>
                  <a:pt x="115188" y="3301"/>
                </a:lnTo>
                <a:lnTo>
                  <a:pt x="112521" y="1905"/>
                </a:lnTo>
                <a:lnTo>
                  <a:pt x="108712" y="762"/>
                </a:lnTo>
                <a:lnTo>
                  <a:pt x="105918" y="381"/>
                </a:lnTo>
                <a:lnTo>
                  <a:pt x="103124" y="0"/>
                </a:lnTo>
                <a:lnTo>
                  <a:pt x="87502" y="0"/>
                </a:lnTo>
                <a:lnTo>
                  <a:pt x="84708" y="381"/>
                </a:lnTo>
                <a:lnTo>
                  <a:pt x="81914" y="762"/>
                </a:lnTo>
                <a:lnTo>
                  <a:pt x="78105" y="1905"/>
                </a:lnTo>
                <a:lnTo>
                  <a:pt x="74549" y="4191"/>
                </a:lnTo>
                <a:lnTo>
                  <a:pt x="73659" y="7366"/>
                </a:lnTo>
                <a:lnTo>
                  <a:pt x="73659" y="91059"/>
                </a:lnTo>
                <a:lnTo>
                  <a:pt x="73128" y="90540"/>
                </a:lnTo>
                <a:lnTo>
                  <a:pt x="62916" y="81878"/>
                </a:lnTo>
                <a:lnTo>
                  <a:pt x="52705" y="75564"/>
                </a:lnTo>
                <a:lnTo>
                  <a:pt x="45593" y="72009"/>
                </a:lnTo>
                <a:lnTo>
                  <a:pt x="37718" y="70231"/>
                </a:lnTo>
                <a:lnTo>
                  <a:pt x="29082" y="70231"/>
                </a:lnTo>
                <a:lnTo>
                  <a:pt x="24333" y="70368"/>
                </a:lnTo>
                <a:lnTo>
                  <a:pt x="11442" y="72309"/>
                </a:lnTo>
                <a:lnTo>
                  <a:pt x="0" y="76454"/>
                </a:lnTo>
                <a:lnTo>
                  <a:pt x="5842" y="150495"/>
                </a:lnTo>
                <a:lnTo>
                  <a:pt x="6476" y="144525"/>
                </a:lnTo>
                <a:lnTo>
                  <a:pt x="7619" y="138684"/>
                </a:lnTo>
                <a:lnTo>
                  <a:pt x="8889" y="132842"/>
                </a:lnTo>
                <a:lnTo>
                  <a:pt x="10668" y="127508"/>
                </a:lnTo>
                <a:lnTo>
                  <a:pt x="13207" y="122809"/>
                </a:lnTo>
                <a:lnTo>
                  <a:pt x="15748" y="118110"/>
                </a:lnTo>
                <a:lnTo>
                  <a:pt x="19050" y="114300"/>
                </a:lnTo>
                <a:lnTo>
                  <a:pt x="23113" y="111379"/>
                </a:lnTo>
                <a:lnTo>
                  <a:pt x="27177" y="108585"/>
                </a:lnTo>
                <a:lnTo>
                  <a:pt x="32131" y="107187"/>
                </a:lnTo>
                <a:lnTo>
                  <a:pt x="43942" y="107187"/>
                </a:lnTo>
                <a:lnTo>
                  <a:pt x="49911" y="109220"/>
                </a:lnTo>
                <a:lnTo>
                  <a:pt x="55752" y="113411"/>
                </a:lnTo>
                <a:lnTo>
                  <a:pt x="64521" y="121051"/>
                </a:lnTo>
                <a:lnTo>
                  <a:pt x="73659" y="131445"/>
                </a:lnTo>
                <a:lnTo>
                  <a:pt x="73659" y="182752"/>
                </a:lnTo>
                <a:lnTo>
                  <a:pt x="69976" y="187451"/>
                </a:lnTo>
                <a:lnTo>
                  <a:pt x="66548" y="191262"/>
                </a:lnTo>
                <a:lnTo>
                  <a:pt x="63373" y="194437"/>
                </a:lnTo>
                <a:lnTo>
                  <a:pt x="60325" y="197612"/>
                </a:lnTo>
                <a:lnTo>
                  <a:pt x="57276" y="200279"/>
                </a:lnTo>
                <a:lnTo>
                  <a:pt x="54356" y="202184"/>
                </a:lnTo>
                <a:lnTo>
                  <a:pt x="51307" y="204216"/>
                </a:lnTo>
                <a:lnTo>
                  <a:pt x="48513" y="205612"/>
                </a:lnTo>
                <a:lnTo>
                  <a:pt x="45593" y="206501"/>
                </a:lnTo>
                <a:lnTo>
                  <a:pt x="42799" y="207263"/>
                </a:lnTo>
                <a:lnTo>
                  <a:pt x="39877" y="207772"/>
                </a:lnTo>
                <a:lnTo>
                  <a:pt x="30861" y="207772"/>
                </a:lnTo>
                <a:lnTo>
                  <a:pt x="25907" y="206248"/>
                </a:lnTo>
                <a:lnTo>
                  <a:pt x="21970" y="203454"/>
                </a:lnTo>
                <a:lnTo>
                  <a:pt x="18033" y="200533"/>
                </a:lnTo>
                <a:lnTo>
                  <a:pt x="14858" y="196723"/>
                </a:lnTo>
                <a:lnTo>
                  <a:pt x="12573" y="191897"/>
                </a:lnTo>
                <a:lnTo>
                  <a:pt x="12241" y="243549"/>
                </a:lnTo>
                <a:lnTo>
                  <a:pt x="25907" y="2447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58033" y="1338834"/>
            <a:ext cx="144653" cy="174498"/>
          </a:xfrm>
          <a:custGeom>
            <a:avLst/>
            <a:gdLst/>
            <a:ahLst/>
            <a:cxnLst/>
            <a:rect l="l" t="t" r="r" b="b"/>
            <a:pathLst>
              <a:path w="144653" h="174498">
                <a:moveTo>
                  <a:pt x="70164" y="361"/>
                </a:moveTo>
                <a:lnTo>
                  <a:pt x="57481" y="2356"/>
                </a:lnTo>
                <a:lnTo>
                  <a:pt x="45847" y="6095"/>
                </a:lnTo>
                <a:lnTo>
                  <a:pt x="46862" y="54863"/>
                </a:lnTo>
                <a:lnTo>
                  <a:pt x="48387" y="50164"/>
                </a:lnTo>
                <a:lnTo>
                  <a:pt x="50418" y="45974"/>
                </a:lnTo>
                <a:lnTo>
                  <a:pt x="53212" y="42417"/>
                </a:lnTo>
                <a:lnTo>
                  <a:pt x="55880" y="38862"/>
                </a:lnTo>
                <a:lnTo>
                  <a:pt x="59309" y="36067"/>
                </a:lnTo>
                <a:lnTo>
                  <a:pt x="63373" y="34036"/>
                </a:lnTo>
                <a:lnTo>
                  <a:pt x="67437" y="31876"/>
                </a:lnTo>
                <a:lnTo>
                  <a:pt x="72262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5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0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5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4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80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0" y="153415"/>
                </a:lnTo>
                <a:lnTo>
                  <a:pt x="34482" y="163948"/>
                </a:lnTo>
                <a:lnTo>
                  <a:pt x="46609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7" y="174498"/>
                </a:lnTo>
                <a:lnTo>
                  <a:pt x="90297" y="174498"/>
                </a:lnTo>
                <a:lnTo>
                  <a:pt x="97536" y="173989"/>
                </a:lnTo>
                <a:lnTo>
                  <a:pt x="104267" y="172974"/>
                </a:lnTo>
                <a:lnTo>
                  <a:pt x="110871" y="171957"/>
                </a:lnTo>
                <a:lnTo>
                  <a:pt x="116840" y="170814"/>
                </a:lnTo>
                <a:lnTo>
                  <a:pt x="122047" y="169544"/>
                </a:lnTo>
                <a:lnTo>
                  <a:pt x="127254" y="168148"/>
                </a:lnTo>
                <a:lnTo>
                  <a:pt x="134874" y="165480"/>
                </a:lnTo>
                <a:lnTo>
                  <a:pt x="138303" y="164083"/>
                </a:lnTo>
                <a:lnTo>
                  <a:pt x="140335" y="162940"/>
                </a:lnTo>
                <a:lnTo>
                  <a:pt x="142875" y="159638"/>
                </a:lnTo>
                <a:lnTo>
                  <a:pt x="143891" y="156463"/>
                </a:lnTo>
                <a:lnTo>
                  <a:pt x="144272" y="153669"/>
                </a:lnTo>
                <a:lnTo>
                  <a:pt x="144525" y="149987"/>
                </a:lnTo>
                <a:lnTo>
                  <a:pt x="144653" y="145287"/>
                </a:lnTo>
                <a:lnTo>
                  <a:pt x="144653" y="142493"/>
                </a:lnTo>
                <a:lnTo>
                  <a:pt x="144399" y="138175"/>
                </a:lnTo>
                <a:lnTo>
                  <a:pt x="143891" y="134746"/>
                </a:lnTo>
                <a:lnTo>
                  <a:pt x="141731" y="131571"/>
                </a:lnTo>
                <a:lnTo>
                  <a:pt x="139065" y="130937"/>
                </a:lnTo>
                <a:lnTo>
                  <a:pt x="135128" y="131444"/>
                </a:lnTo>
                <a:lnTo>
                  <a:pt x="132334" y="132587"/>
                </a:lnTo>
                <a:lnTo>
                  <a:pt x="129540" y="133730"/>
                </a:lnTo>
                <a:lnTo>
                  <a:pt x="125984" y="134874"/>
                </a:lnTo>
                <a:lnTo>
                  <a:pt x="121793" y="136270"/>
                </a:lnTo>
                <a:lnTo>
                  <a:pt x="117602" y="137540"/>
                </a:lnTo>
                <a:lnTo>
                  <a:pt x="112649" y="138811"/>
                </a:lnTo>
                <a:lnTo>
                  <a:pt x="106806" y="139826"/>
                </a:lnTo>
                <a:lnTo>
                  <a:pt x="101092" y="140969"/>
                </a:lnTo>
                <a:lnTo>
                  <a:pt x="94361" y="141477"/>
                </a:lnTo>
                <a:lnTo>
                  <a:pt x="79248" y="141477"/>
                </a:lnTo>
                <a:lnTo>
                  <a:pt x="72771" y="140588"/>
                </a:lnTo>
                <a:lnTo>
                  <a:pt x="67437" y="138556"/>
                </a:lnTo>
                <a:lnTo>
                  <a:pt x="61975" y="136651"/>
                </a:lnTo>
                <a:lnTo>
                  <a:pt x="57658" y="133730"/>
                </a:lnTo>
                <a:lnTo>
                  <a:pt x="54229" y="129920"/>
                </a:lnTo>
                <a:lnTo>
                  <a:pt x="50800" y="126237"/>
                </a:lnTo>
                <a:lnTo>
                  <a:pt x="48260" y="121665"/>
                </a:lnTo>
                <a:lnTo>
                  <a:pt x="46736" y="116331"/>
                </a:lnTo>
                <a:lnTo>
                  <a:pt x="45212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8" y="98298"/>
                </a:lnTo>
                <a:lnTo>
                  <a:pt x="141916" y="31818"/>
                </a:lnTo>
                <a:lnTo>
                  <a:pt x="134747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1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7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99089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99949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45358" y="1267967"/>
            <a:ext cx="43688" cy="242189"/>
          </a:xfrm>
          <a:custGeom>
            <a:avLst/>
            <a:gdLst/>
            <a:ahLst/>
            <a:cxnLst/>
            <a:rect l="l" t="t" r="r" b="b"/>
            <a:pathLst>
              <a:path w="43688" h="242189">
                <a:moveTo>
                  <a:pt x="1778" y="239395"/>
                </a:moveTo>
                <a:lnTo>
                  <a:pt x="4572" y="240665"/>
                </a:lnTo>
                <a:lnTo>
                  <a:pt x="8508" y="241681"/>
                </a:lnTo>
                <a:lnTo>
                  <a:pt x="11303" y="241935"/>
                </a:lnTo>
                <a:lnTo>
                  <a:pt x="14096" y="242189"/>
                </a:lnTo>
                <a:lnTo>
                  <a:pt x="29718" y="242189"/>
                </a:lnTo>
                <a:lnTo>
                  <a:pt x="32384" y="241935"/>
                </a:lnTo>
                <a:lnTo>
                  <a:pt x="35179" y="241681"/>
                </a:lnTo>
                <a:lnTo>
                  <a:pt x="39116" y="240665"/>
                </a:lnTo>
                <a:lnTo>
                  <a:pt x="42671" y="238506"/>
                </a:lnTo>
                <a:lnTo>
                  <a:pt x="43688" y="235458"/>
                </a:lnTo>
                <a:lnTo>
                  <a:pt x="43688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4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6" y="0"/>
                </a:lnTo>
                <a:lnTo>
                  <a:pt x="8508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8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17189" y="1284986"/>
            <a:ext cx="186309" cy="224281"/>
          </a:xfrm>
          <a:custGeom>
            <a:avLst/>
            <a:gdLst/>
            <a:ahLst/>
            <a:cxnLst/>
            <a:rect l="l" t="t" r="r" b="b"/>
            <a:pathLst>
              <a:path w="186309" h="224281">
                <a:moveTo>
                  <a:pt x="134874" y="144399"/>
                </a:moveTo>
                <a:lnTo>
                  <a:pt x="134191" y="146632"/>
                </a:lnTo>
                <a:lnTo>
                  <a:pt x="129047" y="158679"/>
                </a:lnTo>
                <a:lnTo>
                  <a:pt x="122047" y="168783"/>
                </a:lnTo>
                <a:lnTo>
                  <a:pt x="112238" y="177452"/>
                </a:lnTo>
                <a:lnTo>
                  <a:pt x="100711" y="183387"/>
                </a:lnTo>
                <a:lnTo>
                  <a:pt x="95144" y="185204"/>
                </a:lnTo>
                <a:lnTo>
                  <a:pt x="83065" y="187477"/>
                </a:lnTo>
                <a:lnTo>
                  <a:pt x="95336" y="222597"/>
                </a:lnTo>
                <a:lnTo>
                  <a:pt x="107387" y="220589"/>
                </a:lnTo>
                <a:lnTo>
                  <a:pt x="118490" y="217804"/>
                </a:lnTo>
                <a:lnTo>
                  <a:pt x="134477" y="211523"/>
                </a:lnTo>
                <a:lnTo>
                  <a:pt x="145404" y="205153"/>
                </a:lnTo>
                <a:lnTo>
                  <a:pt x="155194" y="197485"/>
                </a:lnTo>
                <a:lnTo>
                  <a:pt x="166191" y="184938"/>
                </a:lnTo>
                <a:lnTo>
                  <a:pt x="172845" y="174015"/>
                </a:lnTo>
                <a:lnTo>
                  <a:pt x="178308" y="161671"/>
                </a:lnTo>
                <a:lnTo>
                  <a:pt x="182241" y="148347"/>
                </a:lnTo>
                <a:lnTo>
                  <a:pt x="184501" y="136184"/>
                </a:lnTo>
                <a:lnTo>
                  <a:pt x="185857" y="123012"/>
                </a:lnTo>
                <a:lnTo>
                  <a:pt x="186309" y="108838"/>
                </a:lnTo>
                <a:lnTo>
                  <a:pt x="186021" y="98469"/>
                </a:lnTo>
                <a:lnTo>
                  <a:pt x="184724" y="85332"/>
                </a:lnTo>
                <a:lnTo>
                  <a:pt x="182369" y="73116"/>
                </a:lnTo>
                <a:lnTo>
                  <a:pt x="178943" y="61849"/>
                </a:lnTo>
                <a:lnTo>
                  <a:pt x="172371" y="47683"/>
                </a:lnTo>
                <a:lnTo>
                  <a:pt x="165399" y="37095"/>
                </a:lnTo>
                <a:lnTo>
                  <a:pt x="157099" y="27812"/>
                </a:lnTo>
                <a:lnTo>
                  <a:pt x="145341" y="18304"/>
                </a:lnTo>
                <a:lnTo>
                  <a:pt x="134281" y="11996"/>
                </a:lnTo>
                <a:lnTo>
                  <a:pt x="121920" y="6985"/>
                </a:lnTo>
                <a:lnTo>
                  <a:pt x="110481" y="3819"/>
                </a:lnTo>
                <a:lnTo>
                  <a:pt x="98443" y="1689"/>
                </a:lnTo>
                <a:lnTo>
                  <a:pt x="85288" y="420"/>
                </a:lnTo>
                <a:lnTo>
                  <a:pt x="70993" y="0"/>
                </a:lnTo>
                <a:lnTo>
                  <a:pt x="9651" y="0"/>
                </a:lnTo>
                <a:lnTo>
                  <a:pt x="6476" y="1015"/>
                </a:lnTo>
                <a:lnTo>
                  <a:pt x="3810" y="3301"/>
                </a:lnTo>
                <a:lnTo>
                  <a:pt x="1270" y="5587"/>
                </a:lnTo>
                <a:lnTo>
                  <a:pt x="0" y="9271"/>
                </a:lnTo>
                <a:lnTo>
                  <a:pt x="0" y="215011"/>
                </a:lnTo>
                <a:lnTo>
                  <a:pt x="1270" y="218693"/>
                </a:lnTo>
                <a:lnTo>
                  <a:pt x="3810" y="220979"/>
                </a:lnTo>
                <a:lnTo>
                  <a:pt x="6476" y="223138"/>
                </a:lnTo>
                <a:lnTo>
                  <a:pt x="9651" y="224281"/>
                </a:lnTo>
                <a:lnTo>
                  <a:pt x="67056" y="224281"/>
                </a:lnTo>
                <a:lnTo>
                  <a:pt x="69087" y="188213"/>
                </a:lnTo>
                <a:lnTo>
                  <a:pt x="45338" y="188213"/>
                </a:lnTo>
                <a:lnTo>
                  <a:pt x="45338" y="35687"/>
                </a:lnTo>
                <a:lnTo>
                  <a:pt x="68452" y="35687"/>
                </a:lnTo>
                <a:lnTo>
                  <a:pt x="78842" y="36073"/>
                </a:lnTo>
                <a:lnTo>
                  <a:pt x="91695" y="37926"/>
                </a:lnTo>
                <a:lnTo>
                  <a:pt x="102362" y="41275"/>
                </a:lnTo>
                <a:lnTo>
                  <a:pt x="114457" y="48328"/>
                </a:lnTo>
                <a:lnTo>
                  <a:pt x="123444" y="57023"/>
                </a:lnTo>
                <a:lnTo>
                  <a:pt x="130895" y="68545"/>
                </a:lnTo>
                <a:lnTo>
                  <a:pt x="135509" y="80772"/>
                </a:lnTo>
                <a:lnTo>
                  <a:pt x="136506" y="84887"/>
                </a:lnTo>
                <a:lnTo>
                  <a:pt x="138510" y="97250"/>
                </a:lnTo>
                <a:lnTo>
                  <a:pt x="139191" y="110362"/>
                </a:lnTo>
                <a:lnTo>
                  <a:pt x="138907" y="120122"/>
                </a:lnTo>
                <a:lnTo>
                  <a:pt x="137497" y="132906"/>
                </a:lnTo>
                <a:lnTo>
                  <a:pt x="134874" y="144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84245" y="1472463"/>
            <a:ext cx="28280" cy="36804"/>
          </a:xfrm>
          <a:custGeom>
            <a:avLst/>
            <a:gdLst/>
            <a:ahLst/>
            <a:cxnLst/>
            <a:rect l="l" t="t" r="r" b="b"/>
            <a:pathLst>
              <a:path w="28280" h="36804">
                <a:moveTo>
                  <a:pt x="0" y="36804"/>
                </a:moveTo>
                <a:lnTo>
                  <a:pt x="1197" y="36801"/>
                </a:lnTo>
                <a:lnTo>
                  <a:pt x="15246" y="36349"/>
                </a:lnTo>
                <a:lnTo>
                  <a:pt x="28280" y="35119"/>
                </a:lnTo>
                <a:lnTo>
                  <a:pt x="16009" y="0"/>
                </a:lnTo>
                <a:lnTo>
                  <a:pt x="2031" y="736"/>
                </a:lnTo>
                <a:lnTo>
                  <a:pt x="0" y="368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29533" y="1338834"/>
            <a:ext cx="144652" cy="174498"/>
          </a:xfrm>
          <a:custGeom>
            <a:avLst/>
            <a:gdLst/>
            <a:ahLst/>
            <a:cxnLst/>
            <a:rect l="l" t="t" r="r" b="b"/>
            <a:pathLst>
              <a:path w="144652" h="174498">
                <a:moveTo>
                  <a:pt x="70164" y="361"/>
                </a:moveTo>
                <a:lnTo>
                  <a:pt x="57481" y="2356"/>
                </a:lnTo>
                <a:lnTo>
                  <a:pt x="45846" y="6095"/>
                </a:lnTo>
                <a:lnTo>
                  <a:pt x="46862" y="54863"/>
                </a:lnTo>
                <a:lnTo>
                  <a:pt x="48387" y="50164"/>
                </a:lnTo>
                <a:lnTo>
                  <a:pt x="50418" y="45974"/>
                </a:lnTo>
                <a:lnTo>
                  <a:pt x="53212" y="42417"/>
                </a:lnTo>
                <a:lnTo>
                  <a:pt x="55879" y="38862"/>
                </a:lnTo>
                <a:lnTo>
                  <a:pt x="59308" y="36067"/>
                </a:lnTo>
                <a:lnTo>
                  <a:pt x="63372" y="34036"/>
                </a:lnTo>
                <a:lnTo>
                  <a:pt x="67437" y="31876"/>
                </a:lnTo>
                <a:lnTo>
                  <a:pt x="72262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4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0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4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3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79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0" y="153415"/>
                </a:lnTo>
                <a:lnTo>
                  <a:pt x="34482" y="163948"/>
                </a:lnTo>
                <a:lnTo>
                  <a:pt x="46608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6" y="174498"/>
                </a:lnTo>
                <a:lnTo>
                  <a:pt x="90296" y="174498"/>
                </a:lnTo>
                <a:lnTo>
                  <a:pt x="97536" y="173989"/>
                </a:lnTo>
                <a:lnTo>
                  <a:pt x="104266" y="172974"/>
                </a:lnTo>
                <a:lnTo>
                  <a:pt x="110870" y="171957"/>
                </a:lnTo>
                <a:lnTo>
                  <a:pt x="116839" y="170814"/>
                </a:lnTo>
                <a:lnTo>
                  <a:pt x="122046" y="169544"/>
                </a:lnTo>
                <a:lnTo>
                  <a:pt x="127253" y="168148"/>
                </a:lnTo>
                <a:lnTo>
                  <a:pt x="134874" y="165480"/>
                </a:lnTo>
                <a:lnTo>
                  <a:pt x="138302" y="164083"/>
                </a:lnTo>
                <a:lnTo>
                  <a:pt x="140334" y="162940"/>
                </a:lnTo>
                <a:lnTo>
                  <a:pt x="142875" y="159638"/>
                </a:lnTo>
                <a:lnTo>
                  <a:pt x="143890" y="156463"/>
                </a:lnTo>
                <a:lnTo>
                  <a:pt x="144271" y="153669"/>
                </a:lnTo>
                <a:lnTo>
                  <a:pt x="144525" y="149987"/>
                </a:lnTo>
                <a:lnTo>
                  <a:pt x="144652" y="142493"/>
                </a:lnTo>
                <a:lnTo>
                  <a:pt x="144399" y="138175"/>
                </a:lnTo>
                <a:lnTo>
                  <a:pt x="143890" y="134746"/>
                </a:lnTo>
                <a:lnTo>
                  <a:pt x="141731" y="131571"/>
                </a:lnTo>
                <a:lnTo>
                  <a:pt x="139064" y="130937"/>
                </a:lnTo>
                <a:lnTo>
                  <a:pt x="135127" y="131444"/>
                </a:lnTo>
                <a:lnTo>
                  <a:pt x="132333" y="132587"/>
                </a:lnTo>
                <a:lnTo>
                  <a:pt x="129539" y="133730"/>
                </a:lnTo>
                <a:lnTo>
                  <a:pt x="125983" y="134874"/>
                </a:lnTo>
                <a:lnTo>
                  <a:pt x="121792" y="136270"/>
                </a:lnTo>
                <a:lnTo>
                  <a:pt x="117601" y="137540"/>
                </a:lnTo>
                <a:lnTo>
                  <a:pt x="112649" y="138811"/>
                </a:lnTo>
                <a:lnTo>
                  <a:pt x="106806" y="139826"/>
                </a:lnTo>
                <a:lnTo>
                  <a:pt x="101091" y="140969"/>
                </a:lnTo>
                <a:lnTo>
                  <a:pt x="94361" y="141477"/>
                </a:lnTo>
                <a:lnTo>
                  <a:pt x="79247" y="141477"/>
                </a:lnTo>
                <a:lnTo>
                  <a:pt x="72770" y="140588"/>
                </a:lnTo>
                <a:lnTo>
                  <a:pt x="67437" y="138556"/>
                </a:lnTo>
                <a:lnTo>
                  <a:pt x="61975" y="136651"/>
                </a:lnTo>
                <a:lnTo>
                  <a:pt x="57657" y="133730"/>
                </a:lnTo>
                <a:lnTo>
                  <a:pt x="54228" y="129920"/>
                </a:lnTo>
                <a:lnTo>
                  <a:pt x="50800" y="126237"/>
                </a:lnTo>
                <a:lnTo>
                  <a:pt x="48259" y="121665"/>
                </a:lnTo>
                <a:lnTo>
                  <a:pt x="46736" y="116331"/>
                </a:lnTo>
                <a:lnTo>
                  <a:pt x="45212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7" y="98298"/>
                </a:lnTo>
                <a:lnTo>
                  <a:pt x="141916" y="31818"/>
                </a:lnTo>
                <a:lnTo>
                  <a:pt x="134746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0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6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70589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71449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08603" y="1338834"/>
            <a:ext cx="108458" cy="103758"/>
          </a:xfrm>
          <a:custGeom>
            <a:avLst/>
            <a:gdLst/>
            <a:ahLst/>
            <a:cxnLst/>
            <a:rect l="l" t="t" r="r" b="b"/>
            <a:pathLst>
              <a:path w="108458" h="103758">
                <a:moveTo>
                  <a:pt x="0" y="50164"/>
                </a:moveTo>
                <a:lnTo>
                  <a:pt x="0" y="57403"/>
                </a:lnTo>
                <a:lnTo>
                  <a:pt x="1016" y="63626"/>
                </a:lnTo>
                <a:lnTo>
                  <a:pt x="3175" y="68833"/>
                </a:lnTo>
                <a:lnTo>
                  <a:pt x="5334" y="74040"/>
                </a:lnTo>
                <a:lnTo>
                  <a:pt x="8127" y="78486"/>
                </a:lnTo>
                <a:lnTo>
                  <a:pt x="11684" y="82168"/>
                </a:lnTo>
                <a:lnTo>
                  <a:pt x="15239" y="85851"/>
                </a:lnTo>
                <a:lnTo>
                  <a:pt x="19176" y="89026"/>
                </a:lnTo>
                <a:lnTo>
                  <a:pt x="23622" y="91566"/>
                </a:lnTo>
                <a:lnTo>
                  <a:pt x="28067" y="94106"/>
                </a:lnTo>
                <a:lnTo>
                  <a:pt x="32638" y="96392"/>
                </a:lnTo>
                <a:lnTo>
                  <a:pt x="37337" y="98298"/>
                </a:lnTo>
                <a:lnTo>
                  <a:pt x="42037" y="100329"/>
                </a:lnTo>
                <a:lnTo>
                  <a:pt x="46609" y="102107"/>
                </a:lnTo>
                <a:lnTo>
                  <a:pt x="51054" y="103758"/>
                </a:lnTo>
                <a:lnTo>
                  <a:pt x="49402" y="60960"/>
                </a:lnTo>
                <a:lnTo>
                  <a:pt x="46482" y="58800"/>
                </a:lnTo>
                <a:lnTo>
                  <a:pt x="42163" y="53975"/>
                </a:lnTo>
                <a:lnTo>
                  <a:pt x="41021" y="50926"/>
                </a:lnTo>
                <a:lnTo>
                  <a:pt x="41021" y="47370"/>
                </a:lnTo>
                <a:lnTo>
                  <a:pt x="41529" y="42925"/>
                </a:lnTo>
                <a:lnTo>
                  <a:pt x="43307" y="38862"/>
                </a:lnTo>
                <a:lnTo>
                  <a:pt x="46609" y="35560"/>
                </a:lnTo>
                <a:lnTo>
                  <a:pt x="50800" y="32892"/>
                </a:lnTo>
                <a:lnTo>
                  <a:pt x="53721" y="32130"/>
                </a:lnTo>
                <a:lnTo>
                  <a:pt x="56642" y="31241"/>
                </a:lnTo>
                <a:lnTo>
                  <a:pt x="59944" y="30861"/>
                </a:lnTo>
                <a:lnTo>
                  <a:pt x="69469" y="30861"/>
                </a:lnTo>
                <a:lnTo>
                  <a:pt x="74422" y="31495"/>
                </a:lnTo>
                <a:lnTo>
                  <a:pt x="78739" y="32765"/>
                </a:lnTo>
                <a:lnTo>
                  <a:pt x="83058" y="33908"/>
                </a:lnTo>
                <a:lnTo>
                  <a:pt x="86868" y="35178"/>
                </a:lnTo>
                <a:lnTo>
                  <a:pt x="90170" y="36575"/>
                </a:lnTo>
                <a:lnTo>
                  <a:pt x="93472" y="37973"/>
                </a:lnTo>
                <a:lnTo>
                  <a:pt x="96266" y="39242"/>
                </a:lnTo>
                <a:lnTo>
                  <a:pt x="100584" y="41782"/>
                </a:lnTo>
                <a:lnTo>
                  <a:pt x="103250" y="42290"/>
                </a:lnTo>
                <a:lnTo>
                  <a:pt x="106425" y="41275"/>
                </a:lnTo>
                <a:lnTo>
                  <a:pt x="107823" y="38226"/>
                </a:lnTo>
                <a:lnTo>
                  <a:pt x="108204" y="34670"/>
                </a:lnTo>
                <a:lnTo>
                  <a:pt x="108458" y="30225"/>
                </a:lnTo>
                <a:lnTo>
                  <a:pt x="108458" y="22225"/>
                </a:lnTo>
                <a:lnTo>
                  <a:pt x="108076" y="18668"/>
                </a:lnTo>
                <a:lnTo>
                  <a:pt x="106552" y="12826"/>
                </a:lnTo>
                <a:lnTo>
                  <a:pt x="104267" y="10160"/>
                </a:lnTo>
                <a:lnTo>
                  <a:pt x="101346" y="8254"/>
                </a:lnTo>
                <a:lnTo>
                  <a:pt x="96266" y="5841"/>
                </a:lnTo>
                <a:lnTo>
                  <a:pt x="89408" y="3682"/>
                </a:lnTo>
                <a:lnTo>
                  <a:pt x="85725" y="2666"/>
                </a:lnTo>
                <a:lnTo>
                  <a:pt x="81534" y="1777"/>
                </a:lnTo>
                <a:lnTo>
                  <a:pt x="76962" y="1015"/>
                </a:lnTo>
                <a:lnTo>
                  <a:pt x="72517" y="380"/>
                </a:lnTo>
                <a:lnTo>
                  <a:pt x="67691" y="0"/>
                </a:lnTo>
                <a:lnTo>
                  <a:pt x="61620" y="7"/>
                </a:lnTo>
                <a:lnTo>
                  <a:pt x="48487" y="1018"/>
                </a:lnTo>
                <a:lnTo>
                  <a:pt x="36575" y="3682"/>
                </a:lnTo>
                <a:lnTo>
                  <a:pt x="28829" y="6095"/>
                </a:lnTo>
                <a:lnTo>
                  <a:pt x="22225" y="9525"/>
                </a:lnTo>
                <a:lnTo>
                  <a:pt x="16763" y="13842"/>
                </a:lnTo>
                <a:lnTo>
                  <a:pt x="11302" y="18287"/>
                </a:lnTo>
                <a:lnTo>
                  <a:pt x="7112" y="23621"/>
                </a:lnTo>
                <a:lnTo>
                  <a:pt x="4318" y="29717"/>
                </a:lnTo>
                <a:lnTo>
                  <a:pt x="1397" y="35940"/>
                </a:lnTo>
                <a:lnTo>
                  <a:pt x="0" y="42799"/>
                </a:lnTo>
                <a:lnTo>
                  <a:pt x="0" y="501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07714" y="1399794"/>
            <a:ext cx="118110" cy="113537"/>
          </a:xfrm>
          <a:custGeom>
            <a:avLst/>
            <a:gdLst/>
            <a:ahLst/>
            <a:cxnLst/>
            <a:rect l="l" t="t" r="r" b="b"/>
            <a:pathLst>
              <a:path w="118110" h="113537">
                <a:moveTo>
                  <a:pt x="381" y="92582"/>
                </a:moveTo>
                <a:lnTo>
                  <a:pt x="1015" y="95250"/>
                </a:lnTo>
                <a:lnTo>
                  <a:pt x="1650" y="97789"/>
                </a:lnTo>
                <a:lnTo>
                  <a:pt x="3937" y="100964"/>
                </a:lnTo>
                <a:lnTo>
                  <a:pt x="7238" y="103377"/>
                </a:lnTo>
                <a:lnTo>
                  <a:pt x="10033" y="104775"/>
                </a:lnTo>
                <a:lnTo>
                  <a:pt x="12826" y="106171"/>
                </a:lnTo>
                <a:lnTo>
                  <a:pt x="16256" y="107568"/>
                </a:lnTo>
                <a:lnTo>
                  <a:pt x="20447" y="108838"/>
                </a:lnTo>
                <a:lnTo>
                  <a:pt x="24637" y="110235"/>
                </a:lnTo>
                <a:lnTo>
                  <a:pt x="29337" y="111378"/>
                </a:lnTo>
                <a:lnTo>
                  <a:pt x="34544" y="112140"/>
                </a:lnTo>
                <a:lnTo>
                  <a:pt x="39877" y="113029"/>
                </a:lnTo>
                <a:lnTo>
                  <a:pt x="45338" y="113537"/>
                </a:lnTo>
                <a:lnTo>
                  <a:pt x="52758" y="113527"/>
                </a:lnTo>
                <a:lnTo>
                  <a:pt x="65729" y="112583"/>
                </a:lnTo>
                <a:lnTo>
                  <a:pt x="77850" y="110108"/>
                </a:lnTo>
                <a:lnTo>
                  <a:pt x="85978" y="107822"/>
                </a:lnTo>
                <a:lnTo>
                  <a:pt x="93090" y="104520"/>
                </a:lnTo>
                <a:lnTo>
                  <a:pt x="99187" y="99948"/>
                </a:lnTo>
                <a:lnTo>
                  <a:pt x="105156" y="95503"/>
                </a:lnTo>
                <a:lnTo>
                  <a:pt x="109855" y="89915"/>
                </a:lnTo>
                <a:lnTo>
                  <a:pt x="113157" y="83184"/>
                </a:lnTo>
                <a:lnTo>
                  <a:pt x="116459" y="76453"/>
                </a:lnTo>
                <a:lnTo>
                  <a:pt x="118110" y="68706"/>
                </a:lnTo>
                <a:lnTo>
                  <a:pt x="118110" y="52831"/>
                </a:lnTo>
                <a:lnTo>
                  <a:pt x="116966" y="46735"/>
                </a:lnTo>
                <a:lnTo>
                  <a:pt x="114808" y="41655"/>
                </a:lnTo>
                <a:lnTo>
                  <a:pt x="112522" y="36448"/>
                </a:lnTo>
                <a:lnTo>
                  <a:pt x="109727" y="32003"/>
                </a:lnTo>
                <a:lnTo>
                  <a:pt x="106045" y="28320"/>
                </a:lnTo>
                <a:lnTo>
                  <a:pt x="102488" y="24637"/>
                </a:lnTo>
                <a:lnTo>
                  <a:pt x="98425" y="21589"/>
                </a:lnTo>
                <a:lnTo>
                  <a:pt x="93852" y="19050"/>
                </a:lnTo>
                <a:lnTo>
                  <a:pt x="89281" y="16509"/>
                </a:lnTo>
                <a:lnTo>
                  <a:pt x="84709" y="14223"/>
                </a:lnTo>
                <a:lnTo>
                  <a:pt x="80010" y="12318"/>
                </a:lnTo>
                <a:lnTo>
                  <a:pt x="75311" y="10413"/>
                </a:lnTo>
                <a:lnTo>
                  <a:pt x="70738" y="8635"/>
                </a:lnTo>
                <a:lnTo>
                  <a:pt x="66166" y="6984"/>
                </a:lnTo>
                <a:lnTo>
                  <a:pt x="61595" y="5460"/>
                </a:lnTo>
                <a:lnTo>
                  <a:pt x="57531" y="3682"/>
                </a:lnTo>
                <a:lnTo>
                  <a:pt x="53848" y="1777"/>
                </a:lnTo>
                <a:lnTo>
                  <a:pt x="50291" y="0"/>
                </a:lnTo>
                <a:lnTo>
                  <a:pt x="51943" y="42798"/>
                </a:lnTo>
                <a:lnTo>
                  <a:pt x="56387" y="44322"/>
                </a:lnTo>
                <a:lnTo>
                  <a:pt x="60325" y="46100"/>
                </a:lnTo>
                <a:lnTo>
                  <a:pt x="63881" y="48005"/>
                </a:lnTo>
                <a:lnTo>
                  <a:pt x="67437" y="49783"/>
                </a:lnTo>
                <a:lnTo>
                  <a:pt x="70231" y="51942"/>
                </a:lnTo>
                <a:lnTo>
                  <a:pt x="74549" y="56895"/>
                </a:lnTo>
                <a:lnTo>
                  <a:pt x="75564" y="59943"/>
                </a:lnTo>
                <a:lnTo>
                  <a:pt x="75564" y="66420"/>
                </a:lnTo>
                <a:lnTo>
                  <a:pt x="74930" y="69087"/>
                </a:lnTo>
                <a:lnTo>
                  <a:pt x="73787" y="71373"/>
                </a:lnTo>
                <a:lnTo>
                  <a:pt x="70993" y="75564"/>
                </a:lnTo>
                <a:lnTo>
                  <a:pt x="66421" y="78612"/>
                </a:lnTo>
                <a:lnTo>
                  <a:pt x="63753" y="79755"/>
                </a:lnTo>
                <a:lnTo>
                  <a:pt x="60706" y="80517"/>
                </a:lnTo>
                <a:lnTo>
                  <a:pt x="57658" y="81406"/>
                </a:lnTo>
                <a:lnTo>
                  <a:pt x="54228" y="81787"/>
                </a:lnTo>
                <a:lnTo>
                  <a:pt x="44069" y="81787"/>
                </a:lnTo>
                <a:lnTo>
                  <a:pt x="38481" y="81025"/>
                </a:lnTo>
                <a:lnTo>
                  <a:pt x="33527" y="79501"/>
                </a:lnTo>
                <a:lnTo>
                  <a:pt x="28575" y="77977"/>
                </a:lnTo>
                <a:lnTo>
                  <a:pt x="24257" y="76326"/>
                </a:lnTo>
                <a:lnTo>
                  <a:pt x="20574" y="74675"/>
                </a:lnTo>
                <a:lnTo>
                  <a:pt x="16890" y="72897"/>
                </a:lnTo>
                <a:lnTo>
                  <a:pt x="13843" y="71373"/>
                </a:lnTo>
                <a:lnTo>
                  <a:pt x="11302" y="69850"/>
                </a:lnTo>
                <a:lnTo>
                  <a:pt x="6985" y="67690"/>
                </a:lnTo>
                <a:lnTo>
                  <a:pt x="3810" y="67944"/>
                </a:lnTo>
                <a:lnTo>
                  <a:pt x="1397" y="70738"/>
                </a:lnTo>
                <a:lnTo>
                  <a:pt x="508" y="73532"/>
                </a:lnTo>
                <a:lnTo>
                  <a:pt x="126" y="77596"/>
                </a:lnTo>
                <a:lnTo>
                  <a:pt x="0" y="88772"/>
                </a:lnTo>
                <a:lnTo>
                  <a:pt x="381" y="925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49065" y="1338834"/>
            <a:ext cx="141350" cy="174498"/>
          </a:xfrm>
          <a:custGeom>
            <a:avLst/>
            <a:gdLst/>
            <a:ahLst/>
            <a:cxnLst/>
            <a:rect l="l" t="t" r="r" b="b"/>
            <a:pathLst>
              <a:path w="141350" h="174498">
                <a:moveTo>
                  <a:pt x="112775" y="5968"/>
                </a:moveTo>
                <a:lnTo>
                  <a:pt x="104139" y="3555"/>
                </a:lnTo>
                <a:lnTo>
                  <a:pt x="99055" y="2370"/>
                </a:lnTo>
                <a:lnTo>
                  <a:pt x="86879" y="609"/>
                </a:lnTo>
                <a:lnTo>
                  <a:pt x="73025" y="0"/>
                </a:lnTo>
                <a:lnTo>
                  <a:pt x="66167" y="0"/>
                </a:lnTo>
                <a:lnTo>
                  <a:pt x="59562" y="635"/>
                </a:lnTo>
                <a:lnTo>
                  <a:pt x="53086" y="1650"/>
                </a:lnTo>
                <a:lnTo>
                  <a:pt x="46736" y="2793"/>
                </a:lnTo>
                <a:lnTo>
                  <a:pt x="40767" y="4190"/>
                </a:lnTo>
                <a:lnTo>
                  <a:pt x="35433" y="5968"/>
                </a:lnTo>
                <a:lnTo>
                  <a:pt x="29972" y="7619"/>
                </a:lnTo>
                <a:lnTo>
                  <a:pt x="25146" y="9525"/>
                </a:lnTo>
                <a:lnTo>
                  <a:pt x="21209" y="11556"/>
                </a:lnTo>
                <a:lnTo>
                  <a:pt x="17145" y="13588"/>
                </a:lnTo>
                <a:lnTo>
                  <a:pt x="14224" y="15366"/>
                </a:lnTo>
                <a:lnTo>
                  <a:pt x="12700" y="17144"/>
                </a:lnTo>
                <a:lnTo>
                  <a:pt x="9906" y="20700"/>
                </a:lnTo>
                <a:lnTo>
                  <a:pt x="8762" y="24764"/>
                </a:lnTo>
                <a:lnTo>
                  <a:pt x="8509" y="27686"/>
                </a:lnTo>
                <a:lnTo>
                  <a:pt x="8636" y="36321"/>
                </a:lnTo>
                <a:lnTo>
                  <a:pt x="9398" y="40766"/>
                </a:lnTo>
                <a:lnTo>
                  <a:pt x="10540" y="44068"/>
                </a:lnTo>
                <a:lnTo>
                  <a:pt x="12954" y="47498"/>
                </a:lnTo>
                <a:lnTo>
                  <a:pt x="16256" y="48767"/>
                </a:lnTo>
                <a:lnTo>
                  <a:pt x="20574" y="47878"/>
                </a:lnTo>
                <a:lnTo>
                  <a:pt x="23495" y="46354"/>
                </a:lnTo>
                <a:lnTo>
                  <a:pt x="26415" y="44703"/>
                </a:lnTo>
                <a:lnTo>
                  <a:pt x="30099" y="42925"/>
                </a:lnTo>
                <a:lnTo>
                  <a:pt x="34544" y="40893"/>
                </a:lnTo>
                <a:lnTo>
                  <a:pt x="38862" y="38988"/>
                </a:lnTo>
                <a:lnTo>
                  <a:pt x="43942" y="37211"/>
                </a:lnTo>
                <a:lnTo>
                  <a:pt x="49657" y="35560"/>
                </a:lnTo>
                <a:lnTo>
                  <a:pt x="55372" y="33908"/>
                </a:lnTo>
                <a:lnTo>
                  <a:pt x="61849" y="33146"/>
                </a:lnTo>
                <a:lnTo>
                  <a:pt x="74675" y="33146"/>
                </a:lnTo>
                <a:lnTo>
                  <a:pt x="79375" y="33781"/>
                </a:lnTo>
                <a:lnTo>
                  <a:pt x="83185" y="34925"/>
                </a:lnTo>
                <a:lnTo>
                  <a:pt x="86868" y="36067"/>
                </a:lnTo>
                <a:lnTo>
                  <a:pt x="89915" y="37845"/>
                </a:lnTo>
                <a:lnTo>
                  <a:pt x="94361" y="42671"/>
                </a:lnTo>
                <a:lnTo>
                  <a:pt x="96012" y="45719"/>
                </a:lnTo>
                <a:lnTo>
                  <a:pt x="97027" y="49402"/>
                </a:lnTo>
                <a:lnTo>
                  <a:pt x="98044" y="52958"/>
                </a:lnTo>
                <a:lnTo>
                  <a:pt x="98551" y="57276"/>
                </a:lnTo>
                <a:lnTo>
                  <a:pt x="98551" y="71500"/>
                </a:lnTo>
                <a:lnTo>
                  <a:pt x="83438" y="71500"/>
                </a:lnTo>
                <a:lnTo>
                  <a:pt x="71336" y="71781"/>
                </a:lnTo>
                <a:lnTo>
                  <a:pt x="58609" y="72795"/>
                </a:lnTo>
                <a:lnTo>
                  <a:pt x="47117" y="74549"/>
                </a:lnTo>
                <a:lnTo>
                  <a:pt x="44492" y="75123"/>
                </a:lnTo>
                <a:lnTo>
                  <a:pt x="31714" y="78981"/>
                </a:lnTo>
                <a:lnTo>
                  <a:pt x="21082" y="84200"/>
                </a:lnTo>
                <a:lnTo>
                  <a:pt x="14097" y="88518"/>
                </a:lnTo>
                <a:lnTo>
                  <a:pt x="8762" y="93979"/>
                </a:lnTo>
                <a:lnTo>
                  <a:pt x="5334" y="100711"/>
                </a:lnTo>
                <a:lnTo>
                  <a:pt x="1777" y="107314"/>
                </a:lnTo>
                <a:lnTo>
                  <a:pt x="0" y="115188"/>
                </a:lnTo>
                <a:lnTo>
                  <a:pt x="0" y="132461"/>
                </a:lnTo>
                <a:lnTo>
                  <a:pt x="1397" y="139826"/>
                </a:lnTo>
                <a:lnTo>
                  <a:pt x="4190" y="146050"/>
                </a:lnTo>
                <a:lnTo>
                  <a:pt x="6985" y="152273"/>
                </a:lnTo>
                <a:lnTo>
                  <a:pt x="10795" y="157479"/>
                </a:lnTo>
                <a:lnTo>
                  <a:pt x="15875" y="161670"/>
                </a:lnTo>
                <a:lnTo>
                  <a:pt x="20955" y="165988"/>
                </a:lnTo>
                <a:lnTo>
                  <a:pt x="26797" y="169163"/>
                </a:lnTo>
                <a:lnTo>
                  <a:pt x="33782" y="171195"/>
                </a:lnTo>
                <a:lnTo>
                  <a:pt x="40639" y="173354"/>
                </a:lnTo>
                <a:lnTo>
                  <a:pt x="48133" y="174498"/>
                </a:lnTo>
                <a:lnTo>
                  <a:pt x="56387" y="174498"/>
                </a:lnTo>
                <a:lnTo>
                  <a:pt x="48768" y="138049"/>
                </a:lnTo>
                <a:lnTo>
                  <a:pt x="44704" y="134365"/>
                </a:lnTo>
                <a:lnTo>
                  <a:pt x="42672" y="129286"/>
                </a:lnTo>
                <a:lnTo>
                  <a:pt x="42672" y="118999"/>
                </a:lnTo>
                <a:lnTo>
                  <a:pt x="43434" y="115569"/>
                </a:lnTo>
                <a:lnTo>
                  <a:pt x="44831" y="112649"/>
                </a:lnTo>
                <a:lnTo>
                  <a:pt x="46227" y="109727"/>
                </a:lnTo>
                <a:lnTo>
                  <a:pt x="48513" y="107187"/>
                </a:lnTo>
                <a:lnTo>
                  <a:pt x="51688" y="105155"/>
                </a:lnTo>
                <a:lnTo>
                  <a:pt x="54737" y="102996"/>
                </a:lnTo>
                <a:lnTo>
                  <a:pt x="58800" y="101473"/>
                </a:lnTo>
                <a:lnTo>
                  <a:pt x="63754" y="100456"/>
                </a:lnTo>
                <a:lnTo>
                  <a:pt x="68834" y="99313"/>
                </a:lnTo>
                <a:lnTo>
                  <a:pt x="74802" y="98805"/>
                </a:lnTo>
                <a:lnTo>
                  <a:pt x="98551" y="98805"/>
                </a:lnTo>
                <a:lnTo>
                  <a:pt x="98551" y="125221"/>
                </a:lnTo>
                <a:lnTo>
                  <a:pt x="93218" y="131190"/>
                </a:lnTo>
                <a:lnTo>
                  <a:pt x="95748" y="161424"/>
                </a:lnTo>
                <a:lnTo>
                  <a:pt x="105283" y="152780"/>
                </a:lnTo>
                <a:lnTo>
                  <a:pt x="105283" y="165100"/>
                </a:lnTo>
                <a:lnTo>
                  <a:pt x="106680" y="168910"/>
                </a:lnTo>
                <a:lnTo>
                  <a:pt x="109347" y="170433"/>
                </a:lnTo>
                <a:lnTo>
                  <a:pt x="114173" y="171323"/>
                </a:lnTo>
                <a:lnTo>
                  <a:pt x="131572" y="171323"/>
                </a:lnTo>
                <a:lnTo>
                  <a:pt x="136651" y="170433"/>
                </a:lnTo>
                <a:lnTo>
                  <a:pt x="140715" y="168020"/>
                </a:lnTo>
                <a:lnTo>
                  <a:pt x="141350" y="165100"/>
                </a:lnTo>
                <a:lnTo>
                  <a:pt x="141322" y="58336"/>
                </a:lnTo>
                <a:lnTo>
                  <a:pt x="140225" y="45022"/>
                </a:lnTo>
                <a:lnTo>
                  <a:pt x="137540" y="33527"/>
                </a:lnTo>
                <a:lnTo>
                  <a:pt x="135000" y="25780"/>
                </a:lnTo>
                <a:lnTo>
                  <a:pt x="130937" y="19430"/>
                </a:lnTo>
                <a:lnTo>
                  <a:pt x="125349" y="14477"/>
                </a:lnTo>
                <a:lnTo>
                  <a:pt x="119761" y="9651"/>
                </a:lnTo>
                <a:lnTo>
                  <a:pt x="112775" y="5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97833" y="1470025"/>
            <a:ext cx="46980" cy="43307"/>
          </a:xfrm>
          <a:custGeom>
            <a:avLst/>
            <a:gdLst/>
            <a:ahLst/>
            <a:cxnLst/>
            <a:rect l="l" t="t" r="r" b="b"/>
            <a:pathLst>
              <a:path w="46980" h="43307">
                <a:moveTo>
                  <a:pt x="39115" y="4572"/>
                </a:moveTo>
                <a:lnTo>
                  <a:pt x="34036" y="7747"/>
                </a:lnTo>
                <a:lnTo>
                  <a:pt x="28828" y="10795"/>
                </a:lnTo>
                <a:lnTo>
                  <a:pt x="23240" y="12446"/>
                </a:lnTo>
                <a:lnTo>
                  <a:pt x="9778" y="12446"/>
                </a:lnTo>
                <a:lnTo>
                  <a:pt x="4190" y="10540"/>
                </a:lnTo>
                <a:lnTo>
                  <a:pt x="0" y="6858"/>
                </a:lnTo>
                <a:lnTo>
                  <a:pt x="7619" y="43307"/>
                </a:lnTo>
                <a:lnTo>
                  <a:pt x="10018" y="43269"/>
                </a:lnTo>
                <a:lnTo>
                  <a:pt x="22907" y="41636"/>
                </a:lnTo>
                <a:lnTo>
                  <a:pt x="34670" y="37591"/>
                </a:lnTo>
                <a:lnTo>
                  <a:pt x="36194" y="36866"/>
                </a:lnTo>
                <a:lnTo>
                  <a:pt x="46980" y="30233"/>
                </a:lnTo>
                <a:lnTo>
                  <a:pt x="44450" y="0"/>
                </a:lnTo>
                <a:lnTo>
                  <a:pt x="39115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17949" y="1440434"/>
            <a:ext cx="10795" cy="70114"/>
          </a:xfrm>
          <a:custGeom>
            <a:avLst/>
            <a:gdLst/>
            <a:ahLst/>
            <a:cxnLst/>
            <a:rect l="l" t="t" r="r" b="b"/>
            <a:pathLst>
              <a:path w="10795" h="70114">
                <a:moveTo>
                  <a:pt x="9721" y="70114"/>
                </a:moveTo>
                <a:lnTo>
                  <a:pt x="10795" y="27812"/>
                </a:lnTo>
                <a:lnTo>
                  <a:pt x="7874" y="23113"/>
                </a:lnTo>
                <a:lnTo>
                  <a:pt x="5079" y="18287"/>
                </a:lnTo>
                <a:lnTo>
                  <a:pt x="3048" y="12826"/>
                </a:lnTo>
                <a:lnTo>
                  <a:pt x="1777" y="6350"/>
                </a:lnTo>
                <a:lnTo>
                  <a:pt x="508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372864" y="1338834"/>
            <a:ext cx="165862" cy="174498"/>
          </a:xfrm>
          <a:custGeom>
            <a:avLst/>
            <a:gdLst/>
            <a:ahLst/>
            <a:cxnLst/>
            <a:rect l="l" t="t" r="r" b="b"/>
            <a:pathLst>
              <a:path w="165862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2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2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5" y="168782"/>
                </a:lnTo>
                <a:lnTo>
                  <a:pt x="45593" y="101600"/>
                </a:lnTo>
                <a:lnTo>
                  <a:pt x="44958" y="94487"/>
                </a:lnTo>
                <a:lnTo>
                  <a:pt x="44958" y="78739"/>
                </a:lnTo>
                <a:lnTo>
                  <a:pt x="45720" y="71374"/>
                </a:lnTo>
                <a:lnTo>
                  <a:pt x="47244" y="64896"/>
                </a:lnTo>
                <a:lnTo>
                  <a:pt x="48895" y="58546"/>
                </a:lnTo>
                <a:lnTo>
                  <a:pt x="51181" y="53086"/>
                </a:lnTo>
                <a:lnTo>
                  <a:pt x="54356" y="48513"/>
                </a:lnTo>
                <a:lnTo>
                  <a:pt x="57403" y="43941"/>
                </a:lnTo>
                <a:lnTo>
                  <a:pt x="61468" y="40512"/>
                </a:lnTo>
                <a:lnTo>
                  <a:pt x="66294" y="38100"/>
                </a:lnTo>
                <a:lnTo>
                  <a:pt x="71120" y="35687"/>
                </a:lnTo>
                <a:lnTo>
                  <a:pt x="76835" y="34543"/>
                </a:lnTo>
                <a:lnTo>
                  <a:pt x="90550" y="34543"/>
                </a:lnTo>
                <a:lnTo>
                  <a:pt x="96647" y="35813"/>
                </a:lnTo>
                <a:lnTo>
                  <a:pt x="101346" y="38480"/>
                </a:lnTo>
                <a:lnTo>
                  <a:pt x="106172" y="41148"/>
                </a:lnTo>
                <a:lnTo>
                  <a:pt x="109982" y="44830"/>
                </a:lnTo>
                <a:lnTo>
                  <a:pt x="112902" y="49656"/>
                </a:lnTo>
                <a:lnTo>
                  <a:pt x="115824" y="54355"/>
                </a:lnTo>
                <a:lnTo>
                  <a:pt x="117856" y="59943"/>
                </a:lnTo>
                <a:lnTo>
                  <a:pt x="119125" y="66293"/>
                </a:lnTo>
                <a:lnTo>
                  <a:pt x="120269" y="72770"/>
                </a:lnTo>
                <a:lnTo>
                  <a:pt x="120903" y="79755"/>
                </a:lnTo>
                <a:lnTo>
                  <a:pt x="120903" y="95630"/>
                </a:lnTo>
                <a:lnTo>
                  <a:pt x="120141" y="102869"/>
                </a:lnTo>
                <a:lnTo>
                  <a:pt x="118618" y="109346"/>
                </a:lnTo>
                <a:lnTo>
                  <a:pt x="117094" y="115824"/>
                </a:lnTo>
                <a:lnTo>
                  <a:pt x="114808" y="121285"/>
                </a:lnTo>
                <a:lnTo>
                  <a:pt x="111760" y="125729"/>
                </a:lnTo>
                <a:lnTo>
                  <a:pt x="108585" y="130301"/>
                </a:lnTo>
                <a:lnTo>
                  <a:pt x="104648" y="133730"/>
                </a:lnTo>
                <a:lnTo>
                  <a:pt x="99695" y="136016"/>
                </a:lnTo>
                <a:lnTo>
                  <a:pt x="94869" y="138429"/>
                </a:lnTo>
                <a:lnTo>
                  <a:pt x="89153" y="139573"/>
                </a:lnTo>
                <a:lnTo>
                  <a:pt x="75437" y="139573"/>
                </a:lnTo>
                <a:lnTo>
                  <a:pt x="69469" y="138302"/>
                </a:lnTo>
                <a:lnTo>
                  <a:pt x="64515" y="135762"/>
                </a:lnTo>
                <a:lnTo>
                  <a:pt x="59689" y="133095"/>
                </a:lnTo>
                <a:lnTo>
                  <a:pt x="55880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5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3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80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5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2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9" y="49149"/>
                </a:lnTo>
                <a:lnTo>
                  <a:pt x="153518" y="32115"/>
                </a:lnTo>
                <a:lnTo>
                  <a:pt x="146176" y="22225"/>
                </a:lnTo>
                <a:lnTo>
                  <a:pt x="132792" y="11355"/>
                </a:lnTo>
                <a:lnTo>
                  <a:pt x="120903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6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9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4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72762" y="1267967"/>
            <a:ext cx="43687" cy="242189"/>
          </a:xfrm>
          <a:custGeom>
            <a:avLst/>
            <a:gdLst/>
            <a:ahLst/>
            <a:cxnLst/>
            <a:rect l="l" t="t" r="r" b="b"/>
            <a:pathLst>
              <a:path w="43687" h="242189">
                <a:moveTo>
                  <a:pt x="1777" y="239395"/>
                </a:moveTo>
                <a:lnTo>
                  <a:pt x="4572" y="240665"/>
                </a:lnTo>
                <a:lnTo>
                  <a:pt x="8509" y="241681"/>
                </a:lnTo>
                <a:lnTo>
                  <a:pt x="11302" y="241935"/>
                </a:lnTo>
                <a:lnTo>
                  <a:pt x="14097" y="242189"/>
                </a:lnTo>
                <a:lnTo>
                  <a:pt x="29717" y="242189"/>
                </a:lnTo>
                <a:lnTo>
                  <a:pt x="32385" y="241935"/>
                </a:lnTo>
                <a:lnTo>
                  <a:pt x="35178" y="241681"/>
                </a:lnTo>
                <a:lnTo>
                  <a:pt x="39115" y="240665"/>
                </a:lnTo>
                <a:lnTo>
                  <a:pt x="42672" y="238506"/>
                </a:lnTo>
                <a:lnTo>
                  <a:pt x="43687" y="235458"/>
                </a:lnTo>
                <a:lnTo>
                  <a:pt x="43687" y="6223"/>
                </a:lnTo>
                <a:lnTo>
                  <a:pt x="42037" y="3429"/>
                </a:lnTo>
                <a:lnTo>
                  <a:pt x="39115" y="2032"/>
                </a:lnTo>
                <a:lnTo>
                  <a:pt x="35178" y="889"/>
                </a:lnTo>
                <a:lnTo>
                  <a:pt x="32385" y="508"/>
                </a:lnTo>
                <a:lnTo>
                  <a:pt x="29717" y="127"/>
                </a:lnTo>
                <a:lnTo>
                  <a:pt x="26162" y="0"/>
                </a:lnTo>
                <a:lnTo>
                  <a:pt x="17525" y="0"/>
                </a:lnTo>
                <a:lnTo>
                  <a:pt x="8509" y="889"/>
                </a:lnTo>
                <a:lnTo>
                  <a:pt x="1015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7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659630" y="1267967"/>
            <a:ext cx="43687" cy="242189"/>
          </a:xfrm>
          <a:custGeom>
            <a:avLst/>
            <a:gdLst/>
            <a:ahLst/>
            <a:cxnLst/>
            <a:rect l="l" t="t" r="r" b="b"/>
            <a:pathLst>
              <a:path w="43687" h="242189">
                <a:moveTo>
                  <a:pt x="1778" y="239395"/>
                </a:moveTo>
                <a:lnTo>
                  <a:pt x="4572" y="240665"/>
                </a:lnTo>
                <a:lnTo>
                  <a:pt x="8509" y="241681"/>
                </a:lnTo>
                <a:lnTo>
                  <a:pt x="11303" y="241935"/>
                </a:lnTo>
                <a:lnTo>
                  <a:pt x="14097" y="242189"/>
                </a:lnTo>
                <a:lnTo>
                  <a:pt x="29718" y="242189"/>
                </a:lnTo>
                <a:lnTo>
                  <a:pt x="32385" y="241935"/>
                </a:lnTo>
                <a:lnTo>
                  <a:pt x="35179" y="241681"/>
                </a:lnTo>
                <a:lnTo>
                  <a:pt x="39116" y="240665"/>
                </a:lnTo>
                <a:lnTo>
                  <a:pt x="42672" y="238506"/>
                </a:lnTo>
                <a:lnTo>
                  <a:pt x="43687" y="235458"/>
                </a:lnTo>
                <a:lnTo>
                  <a:pt x="43687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5" y="0"/>
                </a:lnTo>
                <a:lnTo>
                  <a:pt x="8509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8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782185" y="1440434"/>
            <a:ext cx="10794" cy="70114"/>
          </a:xfrm>
          <a:custGeom>
            <a:avLst/>
            <a:gdLst/>
            <a:ahLst/>
            <a:cxnLst/>
            <a:rect l="l" t="t" r="r" b="b"/>
            <a:pathLst>
              <a:path w="10794" h="70114">
                <a:moveTo>
                  <a:pt x="9721" y="70114"/>
                </a:moveTo>
                <a:lnTo>
                  <a:pt x="10794" y="27812"/>
                </a:lnTo>
                <a:lnTo>
                  <a:pt x="7874" y="23113"/>
                </a:lnTo>
                <a:lnTo>
                  <a:pt x="5079" y="18287"/>
                </a:lnTo>
                <a:lnTo>
                  <a:pt x="3048" y="12826"/>
                </a:lnTo>
                <a:lnTo>
                  <a:pt x="1777" y="6350"/>
                </a:lnTo>
                <a:lnTo>
                  <a:pt x="507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737100" y="1338834"/>
            <a:ext cx="165862" cy="174498"/>
          </a:xfrm>
          <a:custGeom>
            <a:avLst/>
            <a:gdLst/>
            <a:ahLst/>
            <a:cxnLst/>
            <a:rect l="l" t="t" r="r" b="b"/>
            <a:pathLst>
              <a:path w="165862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2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2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5" y="168782"/>
                </a:lnTo>
                <a:lnTo>
                  <a:pt x="45592" y="101600"/>
                </a:lnTo>
                <a:lnTo>
                  <a:pt x="44958" y="94487"/>
                </a:lnTo>
                <a:lnTo>
                  <a:pt x="44958" y="78739"/>
                </a:lnTo>
                <a:lnTo>
                  <a:pt x="45720" y="71374"/>
                </a:lnTo>
                <a:lnTo>
                  <a:pt x="47244" y="64896"/>
                </a:lnTo>
                <a:lnTo>
                  <a:pt x="48895" y="58546"/>
                </a:lnTo>
                <a:lnTo>
                  <a:pt x="51180" y="53086"/>
                </a:lnTo>
                <a:lnTo>
                  <a:pt x="54355" y="48513"/>
                </a:lnTo>
                <a:lnTo>
                  <a:pt x="57403" y="43941"/>
                </a:lnTo>
                <a:lnTo>
                  <a:pt x="61467" y="40512"/>
                </a:lnTo>
                <a:lnTo>
                  <a:pt x="66294" y="38100"/>
                </a:lnTo>
                <a:lnTo>
                  <a:pt x="71120" y="35687"/>
                </a:lnTo>
                <a:lnTo>
                  <a:pt x="76835" y="34543"/>
                </a:lnTo>
                <a:lnTo>
                  <a:pt x="90550" y="34543"/>
                </a:lnTo>
                <a:lnTo>
                  <a:pt x="96647" y="35813"/>
                </a:lnTo>
                <a:lnTo>
                  <a:pt x="101346" y="38480"/>
                </a:lnTo>
                <a:lnTo>
                  <a:pt x="106172" y="41148"/>
                </a:lnTo>
                <a:lnTo>
                  <a:pt x="109982" y="44830"/>
                </a:lnTo>
                <a:lnTo>
                  <a:pt x="112902" y="49656"/>
                </a:lnTo>
                <a:lnTo>
                  <a:pt x="115824" y="54355"/>
                </a:lnTo>
                <a:lnTo>
                  <a:pt x="117855" y="59943"/>
                </a:lnTo>
                <a:lnTo>
                  <a:pt x="119125" y="66293"/>
                </a:lnTo>
                <a:lnTo>
                  <a:pt x="120269" y="72770"/>
                </a:lnTo>
                <a:lnTo>
                  <a:pt x="120903" y="79755"/>
                </a:lnTo>
                <a:lnTo>
                  <a:pt x="120903" y="95630"/>
                </a:lnTo>
                <a:lnTo>
                  <a:pt x="120141" y="102869"/>
                </a:lnTo>
                <a:lnTo>
                  <a:pt x="118617" y="109346"/>
                </a:lnTo>
                <a:lnTo>
                  <a:pt x="117094" y="115824"/>
                </a:lnTo>
                <a:lnTo>
                  <a:pt x="114808" y="121285"/>
                </a:lnTo>
                <a:lnTo>
                  <a:pt x="111760" y="125729"/>
                </a:lnTo>
                <a:lnTo>
                  <a:pt x="108585" y="130301"/>
                </a:lnTo>
                <a:lnTo>
                  <a:pt x="104648" y="133730"/>
                </a:lnTo>
                <a:lnTo>
                  <a:pt x="99695" y="136016"/>
                </a:lnTo>
                <a:lnTo>
                  <a:pt x="94869" y="138429"/>
                </a:lnTo>
                <a:lnTo>
                  <a:pt x="89153" y="139573"/>
                </a:lnTo>
                <a:lnTo>
                  <a:pt x="75437" y="139573"/>
                </a:lnTo>
                <a:lnTo>
                  <a:pt x="69469" y="138302"/>
                </a:lnTo>
                <a:lnTo>
                  <a:pt x="64515" y="135762"/>
                </a:lnTo>
                <a:lnTo>
                  <a:pt x="59689" y="133095"/>
                </a:lnTo>
                <a:lnTo>
                  <a:pt x="55879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5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3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79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4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2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9" y="49149"/>
                </a:lnTo>
                <a:lnTo>
                  <a:pt x="153518" y="32115"/>
                </a:lnTo>
                <a:lnTo>
                  <a:pt x="146176" y="22225"/>
                </a:lnTo>
                <a:lnTo>
                  <a:pt x="132792" y="11355"/>
                </a:lnTo>
                <a:lnTo>
                  <a:pt x="120903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6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9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4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243957" y="1341754"/>
            <a:ext cx="147573" cy="171577"/>
          </a:xfrm>
          <a:custGeom>
            <a:avLst/>
            <a:gdLst/>
            <a:ahLst/>
            <a:cxnLst/>
            <a:rect l="l" t="t" r="r" b="b"/>
            <a:pathLst>
              <a:path w="147573" h="171577">
                <a:moveTo>
                  <a:pt x="58038" y="131064"/>
                </a:moveTo>
                <a:lnTo>
                  <a:pt x="54737" y="129412"/>
                </a:lnTo>
                <a:lnTo>
                  <a:pt x="52069" y="127000"/>
                </a:lnTo>
                <a:lnTo>
                  <a:pt x="49910" y="123952"/>
                </a:lnTo>
                <a:lnTo>
                  <a:pt x="47751" y="120904"/>
                </a:lnTo>
                <a:lnTo>
                  <a:pt x="46100" y="117221"/>
                </a:lnTo>
                <a:lnTo>
                  <a:pt x="45084" y="112903"/>
                </a:lnTo>
                <a:lnTo>
                  <a:pt x="44068" y="108712"/>
                </a:lnTo>
                <a:lnTo>
                  <a:pt x="43560" y="102489"/>
                </a:lnTo>
                <a:lnTo>
                  <a:pt x="43560" y="5842"/>
                </a:lnTo>
                <a:lnTo>
                  <a:pt x="41782" y="3048"/>
                </a:lnTo>
                <a:lnTo>
                  <a:pt x="38988" y="1778"/>
                </a:lnTo>
                <a:lnTo>
                  <a:pt x="35051" y="762"/>
                </a:lnTo>
                <a:lnTo>
                  <a:pt x="32257" y="508"/>
                </a:lnTo>
                <a:lnTo>
                  <a:pt x="29463" y="254"/>
                </a:lnTo>
                <a:lnTo>
                  <a:pt x="26034" y="0"/>
                </a:lnTo>
                <a:lnTo>
                  <a:pt x="17525" y="0"/>
                </a:lnTo>
                <a:lnTo>
                  <a:pt x="11175" y="508"/>
                </a:lnTo>
                <a:lnTo>
                  <a:pt x="4444" y="1778"/>
                </a:lnTo>
                <a:lnTo>
                  <a:pt x="0" y="6985"/>
                </a:lnTo>
                <a:lnTo>
                  <a:pt x="64" y="106643"/>
                </a:lnTo>
                <a:lnTo>
                  <a:pt x="976" y="119999"/>
                </a:lnTo>
                <a:lnTo>
                  <a:pt x="2920" y="131191"/>
                </a:lnTo>
                <a:lnTo>
                  <a:pt x="4825" y="139192"/>
                </a:lnTo>
                <a:lnTo>
                  <a:pt x="8000" y="146050"/>
                </a:lnTo>
                <a:lnTo>
                  <a:pt x="12445" y="152146"/>
                </a:lnTo>
                <a:lnTo>
                  <a:pt x="16890" y="158115"/>
                </a:lnTo>
                <a:lnTo>
                  <a:pt x="22732" y="162814"/>
                </a:lnTo>
                <a:lnTo>
                  <a:pt x="29971" y="166370"/>
                </a:lnTo>
                <a:lnTo>
                  <a:pt x="43021" y="170435"/>
                </a:lnTo>
                <a:lnTo>
                  <a:pt x="56768" y="171577"/>
                </a:lnTo>
                <a:lnTo>
                  <a:pt x="59660" y="171500"/>
                </a:lnTo>
                <a:lnTo>
                  <a:pt x="72134" y="169418"/>
                </a:lnTo>
                <a:lnTo>
                  <a:pt x="84200" y="164592"/>
                </a:lnTo>
                <a:lnTo>
                  <a:pt x="90572" y="160877"/>
                </a:lnTo>
                <a:lnTo>
                  <a:pt x="100509" y="153330"/>
                </a:lnTo>
                <a:lnTo>
                  <a:pt x="110362" y="143764"/>
                </a:lnTo>
                <a:lnTo>
                  <a:pt x="110362" y="161671"/>
                </a:lnTo>
                <a:lnTo>
                  <a:pt x="111125" y="164719"/>
                </a:lnTo>
                <a:lnTo>
                  <a:pt x="114172" y="166878"/>
                </a:lnTo>
                <a:lnTo>
                  <a:pt x="117347" y="167894"/>
                </a:lnTo>
                <a:lnTo>
                  <a:pt x="122173" y="168402"/>
                </a:lnTo>
                <a:lnTo>
                  <a:pt x="135635" y="168402"/>
                </a:lnTo>
                <a:lnTo>
                  <a:pt x="140334" y="167894"/>
                </a:lnTo>
                <a:lnTo>
                  <a:pt x="143637" y="166878"/>
                </a:lnTo>
                <a:lnTo>
                  <a:pt x="146684" y="164719"/>
                </a:lnTo>
                <a:lnTo>
                  <a:pt x="147573" y="161671"/>
                </a:lnTo>
                <a:lnTo>
                  <a:pt x="147573" y="5842"/>
                </a:lnTo>
                <a:lnTo>
                  <a:pt x="143128" y="1778"/>
                </a:lnTo>
                <a:lnTo>
                  <a:pt x="136525" y="508"/>
                </a:lnTo>
                <a:lnTo>
                  <a:pt x="130175" y="0"/>
                </a:lnTo>
                <a:lnTo>
                  <a:pt x="121665" y="0"/>
                </a:lnTo>
                <a:lnTo>
                  <a:pt x="118109" y="254"/>
                </a:lnTo>
                <a:lnTo>
                  <a:pt x="115315" y="508"/>
                </a:lnTo>
                <a:lnTo>
                  <a:pt x="112521" y="762"/>
                </a:lnTo>
                <a:lnTo>
                  <a:pt x="108712" y="1778"/>
                </a:lnTo>
                <a:lnTo>
                  <a:pt x="105155" y="3937"/>
                </a:lnTo>
                <a:lnTo>
                  <a:pt x="104266" y="6985"/>
                </a:lnTo>
                <a:lnTo>
                  <a:pt x="104266" y="109855"/>
                </a:lnTo>
                <a:lnTo>
                  <a:pt x="97916" y="117602"/>
                </a:lnTo>
                <a:lnTo>
                  <a:pt x="91947" y="123444"/>
                </a:lnTo>
                <a:lnTo>
                  <a:pt x="86359" y="127508"/>
                </a:lnTo>
                <a:lnTo>
                  <a:pt x="80644" y="131572"/>
                </a:lnTo>
                <a:lnTo>
                  <a:pt x="75056" y="133604"/>
                </a:lnTo>
                <a:lnTo>
                  <a:pt x="65150" y="133604"/>
                </a:lnTo>
                <a:lnTo>
                  <a:pt x="61340" y="132715"/>
                </a:lnTo>
                <a:lnTo>
                  <a:pt x="58038" y="1310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715381" y="1338834"/>
            <a:ext cx="105283" cy="174498"/>
          </a:xfrm>
          <a:custGeom>
            <a:avLst/>
            <a:gdLst/>
            <a:ahLst/>
            <a:cxnLst/>
            <a:rect l="l" t="t" r="r" b="b"/>
            <a:pathLst>
              <a:path w="105283" h="174498">
                <a:moveTo>
                  <a:pt x="8509" y="27686"/>
                </a:moveTo>
                <a:lnTo>
                  <a:pt x="8636" y="36321"/>
                </a:lnTo>
                <a:lnTo>
                  <a:pt x="9398" y="40766"/>
                </a:lnTo>
                <a:lnTo>
                  <a:pt x="10541" y="44068"/>
                </a:lnTo>
                <a:lnTo>
                  <a:pt x="12954" y="47498"/>
                </a:lnTo>
                <a:lnTo>
                  <a:pt x="16256" y="48767"/>
                </a:lnTo>
                <a:lnTo>
                  <a:pt x="20574" y="47878"/>
                </a:lnTo>
                <a:lnTo>
                  <a:pt x="23495" y="46354"/>
                </a:lnTo>
                <a:lnTo>
                  <a:pt x="26416" y="44703"/>
                </a:lnTo>
                <a:lnTo>
                  <a:pt x="30099" y="42925"/>
                </a:lnTo>
                <a:lnTo>
                  <a:pt x="34544" y="40893"/>
                </a:lnTo>
                <a:lnTo>
                  <a:pt x="38862" y="38988"/>
                </a:lnTo>
                <a:lnTo>
                  <a:pt x="43942" y="37211"/>
                </a:lnTo>
                <a:lnTo>
                  <a:pt x="49657" y="35560"/>
                </a:lnTo>
                <a:lnTo>
                  <a:pt x="55372" y="33908"/>
                </a:lnTo>
                <a:lnTo>
                  <a:pt x="61849" y="33146"/>
                </a:lnTo>
                <a:lnTo>
                  <a:pt x="74676" y="33146"/>
                </a:lnTo>
                <a:lnTo>
                  <a:pt x="79375" y="33781"/>
                </a:lnTo>
                <a:lnTo>
                  <a:pt x="83185" y="34925"/>
                </a:lnTo>
                <a:lnTo>
                  <a:pt x="86868" y="36067"/>
                </a:lnTo>
                <a:lnTo>
                  <a:pt x="89916" y="37845"/>
                </a:lnTo>
                <a:lnTo>
                  <a:pt x="94361" y="42671"/>
                </a:lnTo>
                <a:lnTo>
                  <a:pt x="96012" y="45719"/>
                </a:lnTo>
                <a:lnTo>
                  <a:pt x="97028" y="49402"/>
                </a:lnTo>
                <a:lnTo>
                  <a:pt x="98044" y="52958"/>
                </a:lnTo>
                <a:lnTo>
                  <a:pt x="98552" y="57276"/>
                </a:lnTo>
                <a:lnTo>
                  <a:pt x="98552" y="71500"/>
                </a:lnTo>
                <a:lnTo>
                  <a:pt x="83439" y="71500"/>
                </a:lnTo>
                <a:lnTo>
                  <a:pt x="71336" y="71781"/>
                </a:lnTo>
                <a:lnTo>
                  <a:pt x="58609" y="72795"/>
                </a:lnTo>
                <a:lnTo>
                  <a:pt x="47117" y="74549"/>
                </a:lnTo>
                <a:lnTo>
                  <a:pt x="44492" y="75123"/>
                </a:lnTo>
                <a:lnTo>
                  <a:pt x="31714" y="78981"/>
                </a:lnTo>
                <a:lnTo>
                  <a:pt x="21082" y="84200"/>
                </a:lnTo>
                <a:lnTo>
                  <a:pt x="14097" y="88518"/>
                </a:lnTo>
                <a:lnTo>
                  <a:pt x="8763" y="93979"/>
                </a:lnTo>
                <a:lnTo>
                  <a:pt x="5334" y="100711"/>
                </a:lnTo>
                <a:lnTo>
                  <a:pt x="1778" y="107314"/>
                </a:lnTo>
                <a:lnTo>
                  <a:pt x="0" y="115188"/>
                </a:lnTo>
                <a:lnTo>
                  <a:pt x="0" y="132461"/>
                </a:lnTo>
                <a:lnTo>
                  <a:pt x="1397" y="139826"/>
                </a:lnTo>
                <a:lnTo>
                  <a:pt x="4191" y="146050"/>
                </a:lnTo>
                <a:lnTo>
                  <a:pt x="6985" y="152273"/>
                </a:lnTo>
                <a:lnTo>
                  <a:pt x="10795" y="157479"/>
                </a:lnTo>
                <a:lnTo>
                  <a:pt x="15875" y="161670"/>
                </a:lnTo>
                <a:lnTo>
                  <a:pt x="20955" y="165988"/>
                </a:lnTo>
                <a:lnTo>
                  <a:pt x="26797" y="169163"/>
                </a:lnTo>
                <a:lnTo>
                  <a:pt x="33782" y="171195"/>
                </a:lnTo>
                <a:lnTo>
                  <a:pt x="40640" y="173354"/>
                </a:lnTo>
                <a:lnTo>
                  <a:pt x="48133" y="174498"/>
                </a:lnTo>
                <a:lnTo>
                  <a:pt x="56388" y="174498"/>
                </a:lnTo>
                <a:lnTo>
                  <a:pt x="48768" y="138049"/>
                </a:lnTo>
                <a:lnTo>
                  <a:pt x="44704" y="134365"/>
                </a:lnTo>
                <a:lnTo>
                  <a:pt x="42672" y="129286"/>
                </a:lnTo>
                <a:lnTo>
                  <a:pt x="42672" y="118999"/>
                </a:lnTo>
                <a:lnTo>
                  <a:pt x="43434" y="115569"/>
                </a:lnTo>
                <a:lnTo>
                  <a:pt x="44831" y="112649"/>
                </a:lnTo>
                <a:lnTo>
                  <a:pt x="46228" y="109727"/>
                </a:lnTo>
                <a:lnTo>
                  <a:pt x="48514" y="107187"/>
                </a:lnTo>
                <a:lnTo>
                  <a:pt x="51689" y="105155"/>
                </a:lnTo>
                <a:lnTo>
                  <a:pt x="54737" y="102996"/>
                </a:lnTo>
                <a:lnTo>
                  <a:pt x="58801" y="101473"/>
                </a:lnTo>
                <a:lnTo>
                  <a:pt x="63754" y="100456"/>
                </a:lnTo>
                <a:lnTo>
                  <a:pt x="68834" y="99313"/>
                </a:lnTo>
                <a:lnTo>
                  <a:pt x="74803" y="98805"/>
                </a:lnTo>
                <a:lnTo>
                  <a:pt x="98552" y="98805"/>
                </a:lnTo>
                <a:lnTo>
                  <a:pt x="98552" y="125221"/>
                </a:lnTo>
                <a:lnTo>
                  <a:pt x="93218" y="131190"/>
                </a:lnTo>
                <a:lnTo>
                  <a:pt x="95748" y="161424"/>
                </a:lnTo>
                <a:lnTo>
                  <a:pt x="105283" y="152780"/>
                </a:lnTo>
                <a:lnTo>
                  <a:pt x="104140" y="3555"/>
                </a:lnTo>
                <a:lnTo>
                  <a:pt x="99055" y="2370"/>
                </a:lnTo>
                <a:lnTo>
                  <a:pt x="86879" y="609"/>
                </a:lnTo>
                <a:lnTo>
                  <a:pt x="73025" y="0"/>
                </a:lnTo>
                <a:lnTo>
                  <a:pt x="66167" y="0"/>
                </a:lnTo>
                <a:lnTo>
                  <a:pt x="59563" y="635"/>
                </a:lnTo>
                <a:lnTo>
                  <a:pt x="53086" y="1650"/>
                </a:lnTo>
                <a:lnTo>
                  <a:pt x="46736" y="2793"/>
                </a:lnTo>
                <a:lnTo>
                  <a:pt x="40767" y="4190"/>
                </a:lnTo>
                <a:lnTo>
                  <a:pt x="35433" y="5968"/>
                </a:lnTo>
                <a:lnTo>
                  <a:pt x="29972" y="7619"/>
                </a:lnTo>
                <a:lnTo>
                  <a:pt x="25146" y="9525"/>
                </a:lnTo>
                <a:lnTo>
                  <a:pt x="21209" y="11556"/>
                </a:lnTo>
                <a:lnTo>
                  <a:pt x="17145" y="13588"/>
                </a:lnTo>
                <a:lnTo>
                  <a:pt x="14224" y="15366"/>
                </a:lnTo>
                <a:lnTo>
                  <a:pt x="12700" y="17144"/>
                </a:lnTo>
                <a:lnTo>
                  <a:pt x="9906" y="20700"/>
                </a:lnTo>
                <a:lnTo>
                  <a:pt x="8763" y="24764"/>
                </a:lnTo>
                <a:lnTo>
                  <a:pt x="8509" y="276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64149" y="1470025"/>
            <a:ext cx="46980" cy="43307"/>
          </a:xfrm>
          <a:custGeom>
            <a:avLst/>
            <a:gdLst/>
            <a:ahLst/>
            <a:cxnLst/>
            <a:rect l="l" t="t" r="r" b="b"/>
            <a:pathLst>
              <a:path w="46980" h="43307">
                <a:moveTo>
                  <a:pt x="39115" y="4572"/>
                </a:moveTo>
                <a:lnTo>
                  <a:pt x="34036" y="7747"/>
                </a:lnTo>
                <a:lnTo>
                  <a:pt x="28828" y="10795"/>
                </a:lnTo>
                <a:lnTo>
                  <a:pt x="23240" y="12446"/>
                </a:lnTo>
                <a:lnTo>
                  <a:pt x="9778" y="12446"/>
                </a:lnTo>
                <a:lnTo>
                  <a:pt x="4190" y="10540"/>
                </a:lnTo>
                <a:lnTo>
                  <a:pt x="0" y="6858"/>
                </a:lnTo>
                <a:lnTo>
                  <a:pt x="7620" y="43307"/>
                </a:lnTo>
                <a:lnTo>
                  <a:pt x="10018" y="43269"/>
                </a:lnTo>
                <a:lnTo>
                  <a:pt x="22907" y="41636"/>
                </a:lnTo>
                <a:lnTo>
                  <a:pt x="34671" y="37591"/>
                </a:lnTo>
                <a:lnTo>
                  <a:pt x="36194" y="36866"/>
                </a:lnTo>
                <a:lnTo>
                  <a:pt x="46980" y="30233"/>
                </a:lnTo>
                <a:lnTo>
                  <a:pt x="44450" y="0"/>
                </a:lnTo>
                <a:lnTo>
                  <a:pt x="39115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00166" y="1338834"/>
            <a:ext cx="147700" cy="171323"/>
          </a:xfrm>
          <a:custGeom>
            <a:avLst/>
            <a:gdLst/>
            <a:ahLst/>
            <a:cxnLst/>
            <a:rect l="l" t="t" r="r" b="b"/>
            <a:pathLst>
              <a:path w="147700" h="171323">
                <a:moveTo>
                  <a:pt x="124841" y="8636"/>
                </a:moveTo>
                <a:lnTo>
                  <a:pt x="117601" y="5206"/>
                </a:lnTo>
                <a:lnTo>
                  <a:pt x="116281" y="4598"/>
                </a:lnTo>
                <a:lnTo>
                  <a:pt x="104801" y="1162"/>
                </a:lnTo>
                <a:lnTo>
                  <a:pt x="91059" y="0"/>
                </a:lnTo>
                <a:lnTo>
                  <a:pt x="87879" y="83"/>
                </a:lnTo>
                <a:lnTo>
                  <a:pt x="75408" y="2135"/>
                </a:lnTo>
                <a:lnTo>
                  <a:pt x="63373" y="6985"/>
                </a:lnTo>
                <a:lnTo>
                  <a:pt x="57115" y="10660"/>
                </a:lnTo>
                <a:lnTo>
                  <a:pt x="47158" y="18220"/>
                </a:lnTo>
                <a:lnTo>
                  <a:pt x="37337" y="27812"/>
                </a:lnTo>
                <a:lnTo>
                  <a:pt x="37337" y="9905"/>
                </a:lnTo>
                <a:lnTo>
                  <a:pt x="33528" y="4699"/>
                </a:lnTo>
                <a:lnTo>
                  <a:pt x="25526" y="3175"/>
                </a:lnTo>
                <a:lnTo>
                  <a:pt x="22479" y="2920"/>
                </a:lnTo>
                <a:lnTo>
                  <a:pt x="15112" y="2920"/>
                </a:lnTo>
                <a:lnTo>
                  <a:pt x="7493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8" y="168528"/>
                </a:lnTo>
                <a:lnTo>
                  <a:pt x="4572" y="169799"/>
                </a:lnTo>
                <a:lnTo>
                  <a:pt x="8509" y="170814"/>
                </a:lnTo>
                <a:lnTo>
                  <a:pt x="11303" y="171068"/>
                </a:lnTo>
                <a:lnTo>
                  <a:pt x="14097" y="171323"/>
                </a:lnTo>
                <a:lnTo>
                  <a:pt x="29718" y="171323"/>
                </a:lnTo>
                <a:lnTo>
                  <a:pt x="32385" y="171068"/>
                </a:lnTo>
                <a:lnTo>
                  <a:pt x="35179" y="170814"/>
                </a:lnTo>
                <a:lnTo>
                  <a:pt x="39116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1721"/>
                </a:lnTo>
                <a:lnTo>
                  <a:pt x="49784" y="53975"/>
                </a:lnTo>
                <a:lnTo>
                  <a:pt x="55753" y="48132"/>
                </a:lnTo>
                <a:lnTo>
                  <a:pt x="61341" y="44068"/>
                </a:lnTo>
                <a:lnTo>
                  <a:pt x="67056" y="40004"/>
                </a:lnTo>
                <a:lnTo>
                  <a:pt x="72644" y="37973"/>
                </a:lnTo>
                <a:lnTo>
                  <a:pt x="82550" y="37973"/>
                </a:lnTo>
                <a:lnTo>
                  <a:pt x="86487" y="38862"/>
                </a:lnTo>
                <a:lnTo>
                  <a:pt x="89788" y="40512"/>
                </a:lnTo>
                <a:lnTo>
                  <a:pt x="93091" y="42163"/>
                </a:lnTo>
                <a:lnTo>
                  <a:pt x="95758" y="44576"/>
                </a:lnTo>
                <a:lnTo>
                  <a:pt x="97789" y="47625"/>
                </a:lnTo>
                <a:lnTo>
                  <a:pt x="99949" y="50673"/>
                </a:lnTo>
                <a:lnTo>
                  <a:pt x="101473" y="54355"/>
                </a:lnTo>
                <a:lnTo>
                  <a:pt x="102616" y="58674"/>
                </a:lnTo>
                <a:lnTo>
                  <a:pt x="103632" y="62864"/>
                </a:lnTo>
                <a:lnTo>
                  <a:pt x="104267" y="68833"/>
                </a:lnTo>
                <a:lnTo>
                  <a:pt x="104267" y="165735"/>
                </a:lnTo>
                <a:lnTo>
                  <a:pt x="105918" y="168528"/>
                </a:lnTo>
                <a:lnTo>
                  <a:pt x="108712" y="169799"/>
                </a:lnTo>
                <a:lnTo>
                  <a:pt x="112522" y="170814"/>
                </a:lnTo>
                <a:lnTo>
                  <a:pt x="115443" y="171068"/>
                </a:lnTo>
                <a:lnTo>
                  <a:pt x="118237" y="171323"/>
                </a:lnTo>
                <a:lnTo>
                  <a:pt x="133731" y="171323"/>
                </a:lnTo>
                <a:lnTo>
                  <a:pt x="136525" y="171068"/>
                </a:lnTo>
                <a:lnTo>
                  <a:pt x="139446" y="170814"/>
                </a:lnTo>
                <a:lnTo>
                  <a:pt x="143256" y="169799"/>
                </a:lnTo>
                <a:lnTo>
                  <a:pt x="146685" y="167639"/>
                </a:lnTo>
                <a:lnTo>
                  <a:pt x="147700" y="164591"/>
                </a:lnTo>
                <a:lnTo>
                  <a:pt x="147659" y="64983"/>
                </a:lnTo>
                <a:lnTo>
                  <a:pt x="146814" y="51678"/>
                </a:lnTo>
                <a:lnTo>
                  <a:pt x="144780" y="40258"/>
                </a:lnTo>
                <a:lnTo>
                  <a:pt x="142875" y="32257"/>
                </a:lnTo>
                <a:lnTo>
                  <a:pt x="139573" y="25273"/>
                </a:lnTo>
                <a:lnTo>
                  <a:pt x="135128" y="19303"/>
                </a:lnTo>
                <a:lnTo>
                  <a:pt x="130683" y="13462"/>
                </a:lnTo>
                <a:lnTo>
                  <a:pt x="124841" y="8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126353" y="1440434"/>
            <a:ext cx="10795" cy="70114"/>
          </a:xfrm>
          <a:custGeom>
            <a:avLst/>
            <a:gdLst/>
            <a:ahLst/>
            <a:cxnLst/>
            <a:rect l="l" t="t" r="r" b="b"/>
            <a:pathLst>
              <a:path w="10795" h="70114">
                <a:moveTo>
                  <a:pt x="9721" y="70114"/>
                </a:moveTo>
                <a:lnTo>
                  <a:pt x="10795" y="27812"/>
                </a:lnTo>
                <a:lnTo>
                  <a:pt x="7874" y="23113"/>
                </a:lnTo>
                <a:lnTo>
                  <a:pt x="5080" y="18287"/>
                </a:lnTo>
                <a:lnTo>
                  <a:pt x="3048" y="12826"/>
                </a:lnTo>
                <a:lnTo>
                  <a:pt x="1777" y="6350"/>
                </a:lnTo>
                <a:lnTo>
                  <a:pt x="508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081268" y="1338834"/>
            <a:ext cx="165862" cy="174498"/>
          </a:xfrm>
          <a:custGeom>
            <a:avLst/>
            <a:gdLst/>
            <a:ahLst/>
            <a:cxnLst/>
            <a:rect l="l" t="t" r="r" b="b"/>
            <a:pathLst>
              <a:path w="165862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3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2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5" y="168782"/>
                </a:lnTo>
                <a:lnTo>
                  <a:pt x="45593" y="101600"/>
                </a:lnTo>
                <a:lnTo>
                  <a:pt x="44958" y="94487"/>
                </a:lnTo>
                <a:lnTo>
                  <a:pt x="44958" y="78739"/>
                </a:lnTo>
                <a:lnTo>
                  <a:pt x="45720" y="71374"/>
                </a:lnTo>
                <a:lnTo>
                  <a:pt x="47244" y="64896"/>
                </a:lnTo>
                <a:lnTo>
                  <a:pt x="48895" y="58546"/>
                </a:lnTo>
                <a:lnTo>
                  <a:pt x="51181" y="53086"/>
                </a:lnTo>
                <a:lnTo>
                  <a:pt x="54356" y="48513"/>
                </a:lnTo>
                <a:lnTo>
                  <a:pt x="57404" y="43941"/>
                </a:lnTo>
                <a:lnTo>
                  <a:pt x="61468" y="40512"/>
                </a:lnTo>
                <a:lnTo>
                  <a:pt x="66294" y="38100"/>
                </a:lnTo>
                <a:lnTo>
                  <a:pt x="71120" y="35687"/>
                </a:lnTo>
                <a:lnTo>
                  <a:pt x="76835" y="34543"/>
                </a:lnTo>
                <a:lnTo>
                  <a:pt x="90551" y="34543"/>
                </a:lnTo>
                <a:lnTo>
                  <a:pt x="96647" y="35813"/>
                </a:lnTo>
                <a:lnTo>
                  <a:pt x="101346" y="38480"/>
                </a:lnTo>
                <a:lnTo>
                  <a:pt x="106172" y="41148"/>
                </a:lnTo>
                <a:lnTo>
                  <a:pt x="109982" y="44830"/>
                </a:lnTo>
                <a:lnTo>
                  <a:pt x="112903" y="49656"/>
                </a:lnTo>
                <a:lnTo>
                  <a:pt x="115824" y="54355"/>
                </a:lnTo>
                <a:lnTo>
                  <a:pt x="117856" y="59943"/>
                </a:lnTo>
                <a:lnTo>
                  <a:pt x="119126" y="66293"/>
                </a:lnTo>
                <a:lnTo>
                  <a:pt x="120269" y="72770"/>
                </a:lnTo>
                <a:lnTo>
                  <a:pt x="120904" y="79755"/>
                </a:lnTo>
                <a:lnTo>
                  <a:pt x="120904" y="95630"/>
                </a:lnTo>
                <a:lnTo>
                  <a:pt x="120142" y="102869"/>
                </a:lnTo>
                <a:lnTo>
                  <a:pt x="118618" y="109346"/>
                </a:lnTo>
                <a:lnTo>
                  <a:pt x="117094" y="115824"/>
                </a:lnTo>
                <a:lnTo>
                  <a:pt x="114808" y="121285"/>
                </a:lnTo>
                <a:lnTo>
                  <a:pt x="111760" y="125729"/>
                </a:lnTo>
                <a:lnTo>
                  <a:pt x="108585" y="130301"/>
                </a:lnTo>
                <a:lnTo>
                  <a:pt x="104648" y="133730"/>
                </a:lnTo>
                <a:lnTo>
                  <a:pt x="99695" y="136016"/>
                </a:lnTo>
                <a:lnTo>
                  <a:pt x="94869" y="138429"/>
                </a:lnTo>
                <a:lnTo>
                  <a:pt x="89154" y="139573"/>
                </a:lnTo>
                <a:lnTo>
                  <a:pt x="75437" y="139573"/>
                </a:lnTo>
                <a:lnTo>
                  <a:pt x="69469" y="138302"/>
                </a:lnTo>
                <a:lnTo>
                  <a:pt x="64516" y="135762"/>
                </a:lnTo>
                <a:lnTo>
                  <a:pt x="59690" y="133095"/>
                </a:lnTo>
                <a:lnTo>
                  <a:pt x="55880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6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4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80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5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2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9" y="49149"/>
                </a:lnTo>
                <a:lnTo>
                  <a:pt x="153518" y="32115"/>
                </a:lnTo>
                <a:lnTo>
                  <a:pt x="146177" y="22225"/>
                </a:lnTo>
                <a:lnTo>
                  <a:pt x="132792" y="11355"/>
                </a:lnTo>
                <a:lnTo>
                  <a:pt x="120904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6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9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4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51016" y="1280922"/>
            <a:ext cx="146558" cy="232410"/>
          </a:xfrm>
          <a:custGeom>
            <a:avLst/>
            <a:gdLst/>
            <a:ahLst/>
            <a:cxnLst/>
            <a:rect l="l" t="t" r="r" b="b"/>
            <a:pathLst>
              <a:path w="146558" h="232410">
                <a:moveTo>
                  <a:pt x="62067" y="1335"/>
                </a:moveTo>
                <a:lnTo>
                  <a:pt x="49911" y="4063"/>
                </a:lnTo>
                <a:lnTo>
                  <a:pt x="36305" y="9379"/>
                </a:lnTo>
                <a:lnTo>
                  <a:pt x="25908" y="16128"/>
                </a:lnTo>
                <a:lnTo>
                  <a:pt x="16705" y="25351"/>
                </a:lnTo>
                <a:lnTo>
                  <a:pt x="9779" y="36322"/>
                </a:lnTo>
                <a:lnTo>
                  <a:pt x="4972" y="51281"/>
                </a:lnTo>
                <a:lnTo>
                  <a:pt x="3810" y="64642"/>
                </a:lnTo>
                <a:lnTo>
                  <a:pt x="3810" y="74040"/>
                </a:lnTo>
                <a:lnTo>
                  <a:pt x="5207" y="82041"/>
                </a:lnTo>
                <a:lnTo>
                  <a:pt x="8000" y="88773"/>
                </a:lnTo>
                <a:lnTo>
                  <a:pt x="10795" y="95503"/>
                </a:lnTo>
                <a:lnTo>
                  <a:pt x="14350" y="101345"/>
                </a:lnTo>
                <a:lnTo>
                  <a:pt x="18796" y="106172"/>
                </a:lnTo>
                <a:lnTo>
                  <a:pt x="23241" y="111125"/>
                </a:lnTo>
                <a:lnTo>
                  <a:pt x="28321" y="115315"/>
                </a:lnTo>
                <a:lnTo>
                  <a:pt x="34036" y="118872"/>
                </a:lnTo>
                <a:lnTo>
                  <a:pt x="39624" y="122427"/>
                </a:lnTo>
                <a:lnTo>
                  <a:pt x="45466" y="125602"/>
                </a:lnTo>
                <a:lnTo>
                  <a:pt x="51562" y="128269"/>
                </a:lnTo>
                <a:lnTo>
                  <a:pt x="57531" y="131063"/>
                </a:lnTo>
                <a:lnTo>
                  <a:pt x="63373" y="133730"/>
                </a:lnTo>
                <a:lnTo>
                  <a:pt x="68961" y="136270"/>
                </a:lnTo>
                <a:lnTo>
                  <a:pt x="74675" y="138683"/>
                </a:lnTo>
                <a:lnTo>
                  <a:pt x="79756" y="141350"/>
                </a:lnTo>
                <a:lnTo>
                  <a:pt x="84200" y="144144"/>
                </a:lnTo>
                <a:lnTo>
                  <a:pt x="88646" y="147065"/>
                </a:lnTo>
                <a:lnTo>
                  <a:pt x="92201" y="150240"/>
                </a:lnTo>
                <a:lnTo>
                  <a:pt x="94996" y="153924"/>
                </a:lnTo>
                <a:lnTo>
                  <a:pt x="97789" y="157606"/>
                </a:lnTo>
                <a:lnTo>
                  <a:pt x="99187" y="161925"/>
                </a:lnTo>
                <a:lnTo>
                  <a:pt x="99187" y="171450"/>
                </a:lnTo>
                <a:lnTo>
                  <a:pt x="98425" y="175387"/>
                </a:lnTo>
                <a:lnTo>
                  <a:pt x="96774" y="178942"/>
                </a:lnTo>
                <a:lnTo>
                  <a:pt x="95123" y="182499"/>
                </a:lnTo>
                <a:lnTo>
                  <a:pt x="92837" y="185547"/>
                </a:lnTo>
                <a:lnTo>
                  <a:pt x="89788" y="187960"/>
                </a:lnTo>
                <a:lnTo>
                  <a:pt x="86741" y="190373"/>
                </a:lnTo>
                <a:lnTo>
                  <a:pt x="82931" y="192277"/>
                </a:lnTo>
                <a:lnTo>
                  <a:pt x="78612" y="193675"/>
                </a:lnTo>
                <a:lnTo>
                  <a:pt x="74168" y="194944"/>
                </a:lnTo>
                <a:lnTo>
                  <a:pt x="69214" y="195579"/>
                </a:lnTo>
                <a:lnTo>
                  <a:pt x="55245" y="195579"/>
                </a:lnTo>
                <a:lnTo>
                  <a:pt x="47751" y="194690"/>
                </a:lnTo>
                <a:lnTo>
                  <a:pt x="41401" y="192786"/>
                </a:lnTo>
                <a:lnTo>
                  <a:pt x="34925" y="190880"/>
                </a:lnTo>
                <a:lnTo>
                  <a:pt x="29463" y="188722"/>
                </a:lnTo>
                <a:lnTo>
                  <a:pt x="24764" y="186436"/>
                </a:lnTo>
                <a:lnTo>
                  <a:pt x="20193" y="184150"/>
                </a:lnTo>
                <a:lnTo>
                  <a:pt x="16383" y="181990"/>
                </a:lnTo>
                <a:lnTo>
                  <a:pt x="13462" y="180086"/>
                </a:lnTo>
                <a:lnTo>
                  <a:pt x="10541" y="178180"/>
                </a:lnTo>
                <a:lnTo>
                  <a:pt x="6604" y="177164"/>
                </a:lnTo>
                <a:lnTo>
                  <a:pt x="3556" y="178180"/>
                </a:lnTo>
                <a:lnTo>
                  <a:pt x="1524" y="181355"/>
                </a:lnTo>
                <a:lnTo>
                  <a:pt x="635" y="184912"/>
                </a:lnTo>
                <a:lnTo>
                  <a:pt x="126" y="189737"/>
                </a:lnTo>
                <a:lnTo>
                  <a:pt x="0" y="201675"/>
                </a:lnTo>
                <a:lnTo>
                  <a:pt x="381" y="205739"/>
                </a:lnTo>
                <a:lnTo>
                  <a:pt x="1016" y="208533"/>
                </a:lnTo>
                <a:lnTo>
                  <a:pt x="1650" y="211327"/>
                </a:lnTo>
                <a:lnTo>
                  <a:pt x="4191" y="215011"/>
                </a:lnTo>
                <a:lnTo>
                  <a:pt x="8128" y="218312"/>
                </a:lnTo>
                <a:lnTo>
                  <a:pt x="11557" y="220217"/>
                </a:lnTo>
                <a:lnTo>
                  <a:pt x="14986" y="222250"/>
                </a:lnTo>
                <a:lnTo>
                  <a:pt x="19176" y="224027"/>
                </a:lnTo>
                <a:lnTo>
                  <a:pt x="24257" y="225805"/>
                </a:lnTo>
                <a:lnTo>
                  <a:pt x="29337" y="227711"/>
                </a:lnTo>
                <a:lnTo>
                  <a:pt x="35179" y="229235"/>
                </a:lnTo>
                <a:lnTo>
                  <a:pt x="41910" y="230504"/>
                </a:lnTo>
                <a:lnTo>
                  <a:pt x="48513" y="231775"/>
                </a:lnTo>
                <a:lnTo>
                  <a:pt x="55753" y="232410"/>
                </a:lnTo>
                <a:lnTo>
                  <a:pt x="63500" y="232410"/>
                </a:lnTo>
                <a:lnTo>
                  <a:pt x="70963" y="232187"/>
                </a:lnTo>
                <a:lnTo>
                  <a:pt x="83685" y="230707"/>
                </a:lnTo>
                <a:lnTo>
                  <a:pt x="95758" y="227837"/>
                </a:lnTo>
                <a:lnTo>
                  <a:pt x="99897" y="226475"/>
                </a:lnTo>
                <a:lnTo>
                  <a:pt x="111676" y="221240"/>
                </a:lnTo>
                <a:lnTo>
                  <a:pt x="122047" y="214375"/>
                </a:lnTo>
                <a:lnTo>
                  <a:pt x="133115" y="203124"/>
                </a:lnTo>
                <a:lnTo>
                  <a:pt x="139954" y="192150"/>
                </a:lnTo>
                <a:lnTo>
                  <a:pt x="142281" y="186683"/>
                </a:lnTo>
                <a:lnTo>
                  <a:pt x="145472" y="174584"/>
                </a:lnTo>
                <a:lnTo>
                  <a:pt x="146558" y="161162"/>
                </a:lnTo>
                <a:lnTo>
                  <a:pt x="146558" y="152145"/>
                </a:lnTo>
                <a:lnTo>
                  <a:pt x="145161" y="144272"/>
                </a:lnTo>
                <a:lnTo>
                  <a:pt x="142367" y="137667"/>
                </a:lnTo>
                <a:lnTo>
                  <a:pt x="139573" y="130937"/>
                </a:lnTo>
                <a:lnTo>
                  <a:pt x="135889" y="125222"/>
                </a:lnTo>
                <a:lnTo>
                  <a:pt x="131445" y="120268"/>
                </a:lnTo>
                <a:lnTo>
                  <a:pt x="126873" y="115315"/>
                </a:lnTo>
                <a:lnTo>
                  <a:pt x="121793" y="111125"/>
                </a:lnTo>
                <a:lnTo>
                  <a:pt x="115950" y="107568"/>
                </a:lnTo>
                <a:lnTo>
                  <a:pt x="110236" y="104139"/>
                </a:lnTo>
                <a:lnTo>
                  <a:pt x="104394" y="100964"/>
                </a:lnTo>
                <a:lnTo>
                  <a:pt x="98298" y="98170"/>
                </a:lnTo>
                <a:lnTo>
                  <a:pt x="92329" y="95376"/>
                </a:lnTo>
                <a:lnTo>
                  <a:pt x="86360" y="92710"/>
                </a:lnTo>
                <a:lnTo>
                  <a:pt x="80645" y="90297"/>
                </a:lnTo>
                <a:lnTo>
                  <a:pt x="74803" y="87756"/>
                </a:lnTo>
                <a:lnTo>
                  <a:pt x="69723" y="85089"/>
                </a:lnTo>
                <a:lnTo>
                  <a:pt x="65150" y="82295"/>
                </a:lnTo>
                <a:lnTo>
                  <a:pt x="60579" y="79501"/>
                </a:lnTo>
                <a:lnTo>
                  <a:pt x="56896" y="76200"/>
                </a:lnTo>
                <a:lnTo>
                  <a:pt x="54229" y="72643"/>
                </a:lnTo>
                <a:lnTo>
                  <a:pt x="51435" y="68961"/>
                </a:lnTo>
                <a:lnTo>
                  <a:pt x="50164" y="64642"/>
                </a:lnTo>
                <a:lnTo>
                  <a:pt x="50164" y="56261"/>
                </a:lnTo>
                <a:lnTo>
                  <a:pt x="50673" y="53086"/>
                </a:lnTo>
                <a:lnTo>
                  <a:pt x="51943" y="50164"/>
                </a:lnTo>
                <a:lnTo>
                  <a:pt x="53212" y="47116"/>
                </a:lnTo>
                <a:lnTo>
                  <a:pt x="54991" y="44576"/>
                </a:lnTo>
                <a:lnTo>
                  <a:pt x="59944" y="40258"/>
                </a:lnTo>
                <a:lnTo>
                  <a:pt x="63119" y="38607"/>
                </a:lnTo>
                <a:lnTo>
                  <a:pt x="66801" y="37337"/>
                </a:lnTo>
                <a:lnTo>
                  <a:pt x="70485" y="36194"/>
                </a:lnTo>
                <a:lnTo>
                  <a:pt x="74803" y="35560"/>
                </a:lnTo>
                <a:lnTo>
                  <a:pt x="86106" y="35560"/>
                </a:lnTo>
                <a:lnTo>
                  <a:pt x="91948" y="36322"/>
                </a:lnTo>
                <a:lnTo>
                  <a:pt x="97282" y="37973"/>
                </a:lnTo>
                <a:lnTo>
                  <a:pt x="102616" y="39497"/>
                </a:lnTo>
                <a:lnTo>
                  <a:pt x="107314" y="41148"/>
                </a:lnTo>
                <a:lnTo>
                  <a:pt x="111379" y="43052"/>
                </a:lnTo>
                <a:lnTo>
                  <a:pt x="115316" y="44957"/>
                </a:lnTo>
                <a:lnTo>
                  <a:pt x="118745" y="46736"/>
                </a:lnTo>
                <a:lnTo>
                  <a:pt x="121538" y="48387"/>
                </a:lnTo>
                <a:lnTo>
                  <a:pt x="124333" y="50037"/>
                </a:lnTo>
                <a:lnTo>
                  <a:pt x="127635" y="50800"/>
                </a:lnTo>
                <a:lnTo>
                  <a:pt x="131445" y="49149"/>
                </a:lnTo>
                <a:lnTo>
                  <a:pt x="132334" y="46481"/>
                </a:lnTo>
                <a:lnTo>
                  <a:pt x="133096" y="43052"/>
                </a:lnTo>
                <a:lnTo>
                  <a:pt x="133476" y="38480"/>
                </a:lnTo>
                <a:lnTo>
                  <a:pt x="133476" y="26797"/>
                </a:lnTo>
                <a:lnTo>
                  <a:pt x="133223" y="22732"/>
                </a:lnTo>
                <a:lnTo>
                  <a:pt x="132714" y="19685"/>
                </a:lnTo>
                <a:lnTo>
                  <a:pt x="131699" y="16510"/>
                </a:lnTo>
                <a:lnTo>
                  <a:pt x="129412" y="13588"/>
                </a:lnTo>
                <a:lnTo>
                  <a:pt x="125857" y="10922"/>
                </a:lnTo>
                <a:lnTo>
                  <a:pt x="122300" y="9270"/>
                </a:lnTo>
                <a:lnTo>
                  <a:pt x="118618" y="7492"/>
                </a:lnTo>
                <a:lnTo>
                  <a:pt x="114554" y="5968"/>
                </a:lnTo>
                <a:lnTo>
                  <a:pt x="109982" y="4572"/>
                </a:lnTo>
                <a:lnTo>
                  <a:pt x="105283" y="3175"/>
                </a:lnTo>
                <a:lnTo>
                  <a:pt x="100330" y="2031"/>
                </a:lnTo>
                <a:lnTo>
                  <a:pt x="94996" y="1269"/>
                </a:lnTo>
                <a:lnTo>
                  <a:pt x="89662" y="380"/>
                </a:lnTo>
                <a:lnTo>
                  <a:pt x="84455" y="0"/>
                </a:lnTo>
                <a:lnTo>
                  <a:pt x="74869" y="80"/>
                </a:lnTo>
                <a:lnTo>
                  <a:pt x="62067" y="13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565265" y="1440434"/>
            <a:ext cx="10794" cy="70114"/>
          </a:xfrm>
          <a:custGeom>
            <a:avLst/>
            <a:gdLst/>
            <a:ahLst/>
            <a:cxnLst/>
            <a:rect l="l" t="t" r="r" b="b"/>
            <a:pathLst>
              <a:path w="10794" h="70114">
                <a:moveTo>
                  <a:pt x="9721" y="70114"/>
                </a:moveTo>
                <a:lnTo>
                  <a:pt x="10794" y="27812"/>
                </a:lnTo>
                <a:lnTo>
                  <a:pt x="7874" y="23113"/>
                </a:lnTo>
                <a:lnTo>
                  <a:pt x="5079" y="18287"/>
                </a:lnTo>
                <a:lnTo>
                  <a:pt x="3048" y="12826"/>
                </a:lnTo>
                <a:lnTo>
                  <a:pt x="1777" y="6350"/>
                </a:lnTo>
                <a:lnTo>
                  <a:pt x="507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520180" y="1338834"/>
            <a:ext cx="165862" cy="174498"/>
          </a:xfrm>
          <a:custGeom>
            <a:avLst/>
            <a:gdLst/>
            <a:ahLst/>
            <a:cxnLst/>
            <a:rect l="l" t="t" r="r" b="b"/>
            <a:pathLst>
              <a:path w="165862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2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2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5" y="168782"/>
                </a:lnTo>
                <a:lnTo>
                  <a:pt x="45593" y="101600"/>
                </a:lnTo>
                <a:lnTo>
                  <a:pt x="44958" y="94487"/>
                </a:lnTo>
                <a:lnTo>
                  <a:pt x="44958" y="78739"/>
                </a:lnTo>
                <a:lnTo>
                  <a:pt x="45720" y="71374"/>
                </a:lnTo>
                <a:lnTo>
                  <a:pt x="47244" y="64896"/>
                </a:lnTo>
                <a:lnTo>
                  <a:pt x="48895" y="58546"/>
                </a:lnTo>
                <a:lnTo>
                  <a:pt x="51180" y="53086"/>
                </a:lnTo>
                <a:lnTo>
                  <a:pt x="54355" y="48513"/>
                </a:lnTo>
                <a:lnTo>
                  <a:pt x="57403" y="43941"/>
                </a:lnTo>
                <a:lnTo>
                  <a:pt x="61468" y="40512"/>
                </a:lnTo>
                <a:lnTo>
                  <a:pt x="66294" y="38100"/>
                </a:lnTo>
                <a:lnTo>
                  <a:pt x="71120" y="35687"/>
                </a:lnTo>
                <a:lnTo>
                  <a:pt x="76835" y="34543"/>
                </a:lnTo>
                <a:lnTo>
                  <a:pt x="90550" y="34543"/>
                </a:lnTo>
                <a:lnTo>
                  <a:pt x="96647" y="35813"/>
                </a:lnTo>
                <a:lnTo>
                  <a:pt x="101346" y="38480"/>
                </a:lnTo>
                <a:lnTo>
                  <a:pt x="106172" y="41148"/>
                </a:lnTo>
                <a:lnTo>
                  <a:pt x="109981" y="44830"/>
                </a:lnTo>
                <a:lnTo>
                  <a:pt x="112902" y="49656"/>
                </a:lnTo>
                <a:lnTo>
                  <a:pt x="115824" y="54355"/>
                </a:lnTo>
                <a:lnTo>
                  <a:pt x="117855" y="59943"/>
                </a:lnTo>
                <a:lnTo>
                  <a:pt x="119125" y="66293"/>
                </a:lnTo>
                <a:lnTo>
                  <a:pt x="120269" y="72770"/>
                </a:lnTo>
                <a:lnTo>
                  <a:pt x="120903" y="79755"/>
                </a:lnTo>
                <a:lnTo>
                  <a:pt x="120903" y="95630"/>
                </a:lnTo>
                <a:lnTo>
                  <a:pt x="120142" y="102869"/>
                </a:lnTo>
                <a:lnTo>
                  <a:pt x="118618" y="109346"/>
                </a:lnTo>
                <a:lnTo>
                  <a:pt x="117094" y="115824"/>
                </a:lnTo>
                <a:lnTo>
                  <a:pt x="114808" y="121285"/>
                </a:lnTo>
                <a:lnTo>
                  <a:pt x="111760" y="125729"/>
                </a:lnTo>
                <a:lnTo>
                  <a:pt x="108585" y="130301"/>
                </a:lnTo>
                <a:lnTo>
                  <a:pt x="104648" y="133730"/>
                </a:lnTo>
                <a:lnTo>
                  <a:pt x="99695" y="136016"/>
                </a:lnTo>
                <a:lnTo>
                  <a:pt x="94869" y="138429"/>
                </a:lnTo>
                <a:lnTo>
                  <a:pt x="89153" y="139573"/>
                </a:lnTo>
                <a:lnTo>
                  <a:pt x="75438" y="139573"/>
                </a:lnTo>
                <a:lnTo>
                  <a:pt x="69469" y="138302"/>
                </a:lnTo>
                <a:lnTo>
                  <a:pt x="64516" y="135762"/>
                </a:lnTo>
                <a:lnTo>
                  <a:pt x="59690" y="133095"/>
                </a:lnTo>
                <a:lnTo>
                  <a:pt x="55879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5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4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79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4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2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9" y="49149"/>
                </a:lnTo>
                <a:lnTo>
                  <a:pt x="153518" y="32115"/>
                </a:lnTo>
                <a:lnTo>
                  <a:pt x="146176" y="22225"/>
                </a:lnTo>
                <a:lnTo>
                  <a:pt x="132792" y="11355"/>
                </a:lnTo>
                <a:lnTo>
                  <a:pt x="120903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6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9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4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839458" y="1302892"/>
            <a:ext cx="29718" cy="172212"/>
          </a:xfrm>
          <a:custGeom>
            <a:avLst/>
            <a:gdLst/>
            <a:ahLst/>
            <a:cxnLst/>
            <a:rect l="l" t="t" r="r" b="b"/>
            <a:pathLst>
              <a:path w="29718" h="172212">
                <a:moveTo>
                  <a:pt x="26162" y="2286"/>
                </a:moveTo>
                <a:lnTo>
                  <a:pt x="25273" y="5461"/>
                </a:lnTo>
                <a:lnTo>
                  <a:pt x="25273" y="40005"/>
                </a:lnTo>
                <a:lnTo>
                  <a:pt x="6858" y="40005"/>
                </a:lnTo>
                <a:lnTo>
                  <a:pt x="3810" y="40767"/>
                </a:lnTo>
                <a:lnTo>
                  <a:pt x="1650" y="43687"/>
                </a:lnTo>
                <a:lnTo>
                  <a:pt x="635" y="46862"/>
                </a:lnTo>
                <a:lnTo>
                  <a:pt x="126" y="51435"/>
                </a:lnTo>
                <a:lnTo>
                  <a:pt x="0" y="64008"/>
                </a:lnTo>
                <a:lnTo>
                  <a:pt x="508" y="68580"/>
                </a:lnTo>
                <a:lnTo>
                  <a:pt x="1650" y="71247"/>
                </a:lnTo>
                <a:lnTo>
                  <a:pt x="2794" y="73914"/>
                </a:lnTo>
                <a:lnTo>
                  <a:pt x="6731" y="75311"/>
                </a:lnTo>
                <a:lnTo>
                  <a:pt x="25273" y="75311"/>
                </a:lnTo>
                <a:lnTo>
                  <a:pt x="25273" y="164084"/>
                </a:lnTo>
                <a:lnTo>
                  <a:pt x="26289" y="172212"/>
                </a:lnTo>
                <a:lnTo>
                  <a:pt x="29718" y="0"/>
                </a:lnTo>
                <a:lnTo>
                  <a:pt x="26162" y="22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865747" y="1301241"/>
            <a:ext cx="83057" cy="211582"/>
          </a:xfrm>
          <a:custGeom>
            <a:avLst/>
            <a:gdLst/>
            <a:ahLst/>
            <a:cxnLst/>
            <a:rect l="l" t="t" r="r" b="b"/>
            <a:pathLst>
              <a:path w="83057" h="211582">
                <a:moveTo>
                  <a:pt x="83057" y="59309"/>
                </a:moveTo>
                <a:lnTo>
                  <a:pt x="82930" y="53086"/>
                </a:lnTo>
                <a:lnTo>
                  <a:pt x="82296" y="48513"/>
                </a:lnTo>
                <a:lnTo>
                  <a:pt x="81279" y="45338"/>
                </a:lnTo>
                <a:lnTo>
                  <a:pt x="79121" y="42418"/>
                </a:lnTo>
                <a:lnTo>
                  <a:pt x="76073" y="41656"/>
                </a:lnTo>
                <a:lnTo>
                  <a:pt x="42545" y="41656"/>
                </a:lnTo>
                <a:lnTo>
                  <a:pt x="42545" y="5969"/>
                </a:lnTo>
                <a:lnTo>
                  <a:pt x="40767" y="3048"/>
                </a:lnTo>
                <a:lnTo>
                  <a:pt x="37973" y="1650"/>
                </a:lnTo>
                <a:lnTo>
                  <a:pt x="34162" y="508"/>
                </a:lnTo>
                <a:lnTo>
                  <a:pt x="31242" y="254"/>
                </a:lnTo>
                <a:lnTo>
                  <a:pt x="28448" y="0"/>
                </a:lnTo>
                <a:lnTo>
                  <a:pt x="12953" y="0"/>
                </a:lnTo>
                <a:lnTo>
                  <a:pt x="10159" y="254"/>
                </a:lnTo>
                <a:lnTo>
                  <a:pt x="7366" y="508"/>
                </a:lnTo>
                <a:lnTo>
                  <a:pt x="3428" y="1650"/>
                </a:lnTo>
                <a:lnTo>
                  <a:pt x="0" y="173862"/>
                </a:lnTo>
                <a:lnTo>
                  <a:pt x="1904" y="180848"/>
                </a:lnTo>
                <a:lnTo>
                  <a:pt x="3936" y="187833"/>
                </a:lnTo>
                <a:lnTo>
                  <a:pt x="11049" y="198120"/>
                </a:lnTo>
                <a:lnTo>
                  <a:pt x="20574" y="205994"/>
                </a:lnTo>
                <a:lnTo>
                  <a:pt x="33274" y="210438"/>
                </a:lnTo>
                <a:lnTo>
                  <a:pt x="40767" y="211582"/>
                </a:lnTo>
                <a:lnTo>
                  <a:pt x="52704" y="211582"/>
                </a:lnTo>
                <a:lnTo>
                  <a:pt x="55879" y="211328"/>
                </a:lnTo>
                <a:lnTo>
                  <a:pt x="59054" y="210947"/>
                </a:lnTo>
                <a:lnTo>
                  <a:pt x="62229" y="210693"/>
                </a:lnTo>
                <a:lnTo>
                  <a:pt x="65150" y="210185"/>
                </a:lnTo>
                <a:lnTo>
                  <a:pt x="67945" y="209550"/>
                </a:lnTo>
                <a:lnTo>
                  <a:pt x="70611" y="208915"/>
                </a:lnTo>
                <a:lnTo>
                  <a:pt x="73025" y="208153"/>
                </a:lnTo>
                <a:lnTo>
                  <a:pt x="76961" y="206375"/>
                </a:lnTo>
                <a:lnTo>
                  <a:pt x="79628" y="204343"/>
                </a:lnTo>
                <a:lnTo>
                  <a:pt x="81406" y="201295"/>
                </a:lnTo>
                <a:lnTo>
                  <a:pt x="82042" y="198628"/>
                </a:lnTo>
                <a:lnTo>
                  <a:pt x="82676" y="195834"/>
                </a:lnTo>
                <a:lnTo>
                  <a:pt x="83057" y="192024"/>
                </a:lnTo>
                <a:lnTo>
                  <a:pt x="82930" y="180975"/>
                </a:lnTo>
                <a:lnTo>
                  <a:pt x="82676" y="178943"/>
                </a:lnTo>
                <a:lnTo>
                  <a:pt x="82042" y="175260"/>
                </a:lnTo>
                <a:lnTo>
                  <a:pt x="80136" y="171577"/>
                </a:lnTo>
                <a:lnTo>
                  <a:pt x="77343" y="170942"/>
                </a:lnTo>
                <a:lnTo>
                  <a:pt x="74549" y="171958"/>
                </a:lnTo>
                <a:lnTo>
                  <a:pt x="71881" y="172974"/>
                </a:lnTo>
                <a:lnTo>
                  <a:pt x="68833" y="173990"/>
                </a:lnTo>
                <a:lnTo>
                  <a:pt x="65024" y="174752"/>
                </a:lnTo>
                <a:lnTo>
                  <a:pt x="53848" y="174879"/>
                </a:lnTo>
                <a:lnTo>
                  <a:pt x="49149" y="172847"/>
                </a:lnTo>
                <a:lnTo>
                  <a:pt x="46481" y="168656"/>
                </a:lnTo>
                <a:lnTo>
                  <a:pt x="43814" y="164337"/>
                </a:lnTo>
                <a:lnTo>
                  <a:pt x="42545" y="158115"/>
                </a:lnTo>
                <a:lnTo>
                  <a:pt x="42545" y="76962"/>
                </a:lnTo>
                <a:lnTo>
                  <a:pt x="76326" y="76962"/>
                </a:lnTo>
                <a:lnTo>
                  <a:pt x="80136" y="75565"/>
                </a:lnTo>
                <a:lnTo>
                  <a:pt x="81279" y="72898"/>
                </a:lnTo>
                <a:lnTo>
                  <a:pt x="82423" y="70231"/>
                </a:lnTo>
                <a:lnTo>
                  <a:pt x="83057" y="65659"/>
                </a:lnTo>
                <a:lnTo>
                  <a:pt x="83057" y="593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967093" y="1338834"/>
            <a:ext cx="144652" cy="174498"/>
          </a:xfrm>
          <a:custGeom>
            <a:avLst/>
            <a:gdLst/>
            <a:ahLst/>
            <a:cxnLst/>
            <a:rect l="l" t="t" r="r" b="b"/>
            <a:pathLst>
              <a:path w="144652" h="174498">
                <a:moveTo>
                  <a:pt x="70164" y="361"/>
                </a:moveTo>
                <a:lnTo>
                  <a:pt x="57481" y="2356"/>
                </a:lnTo>
                <a:lnTo>
                  <a:pt x="45847" y="6095"/>
                </a:lnTo>
                <a:lnTo>
                  <a:pt x="46862" y="54863"/>
                </a:lnTo>
                <a:lnTo>
                  <a:pt x="48386" y="50164"/>
                </a:lnTo>
                <a:lnTo>
                  <a:pt x="50418" y="45974"/>
                </a:lnTo>
                <a:lnTo>
                  <a:pt x="53212" y="42417"/>
                </a:lnTo>
                <a:lnTo>
                  <a:pt x="55879" y="38862"/>
                </a:lnTo>
                <a:lnTo>
                  <a:pt x="59308" y="36067"/>
                </a:lnTo>
                <a:lnTo>
                  <a:pt x="63373" y="34036"/>
                </a:lnTo>
                <a:lnTo>
                  <a:pt x="67436" y="31876"/>
                </a:lnTo>
                <a:lnTo>
                  <a:pt x="72262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4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0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4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3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79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0" y="153415"/>
                </a:lnTo>
                <a:lnTo>
                  <a:pt x="34482" y="163948"/>
                </a:lnTo>
                <a:lnTo>
                  <a:pt x="46608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6" y="174498"/>
                </a:lnTo>
                <a:lnTo>
                  <a:pt x="90297" y="174498"/>
                </a:lnTo>
                <a:lnTo>
                  <a:pt x="97535" y="173989"/>
                </a:lnTo>
                <a:lnTo>
                  <a:pt x="104266" y="172974"/>
                </a:lnTo>
                <a:lnTo>
                  <a:pt x="110871" y="171957"/>
                </a:lnTo>
                <a:lnTo>
                  <a:pt x="116839" y="170814"/>
                </a:lnTo>
                <a:lnTo>
                  <a:pt x="122047" y="169544"/>
                </a:lnTo>
                <a:lnTo>
                  <a:pt x="127253" y="168148"/>
                </a:lnTo>
                <a:lnTo>
                  <a:pt x="134874" y="165480"/>
                </a:lnTo>
                <a:lnTo>
                  <a:pt x="138302" y="164083"/>
                </a:lnTo>
                <a:lnTo>
                  <a:pt x="140334" y="162940"/>
                </a:lnTo>
                <a:lnTo>
                  <a:pt x="142875" y="159638"/>
                </a:lnTo>
                <a:lnTo>
                  <a:pt x="143890" y="156463"/>
                </a:lnTo>
                <a:lnTo>
                  <a:pt x="144272" y="153669"/>
                </a:lnTo>
                <a:lnTo>
                  <a:pt x="144525" y="149987"/>
                </a:lnTo>
                <a:lnTo>
                  <a:pt x="144652" y="142493"/>
                </a:lnTo>
                <a:lnTo>
                  <a:pt x="144399" y="138175"/>
                </a:lnTo>
                <a:lnTo>
                  <a:pt x="143890" y="134746"/>
                </a:lnTo>
                <a:lnTo>
                  <a:pt x="141731" y="131571"/>
                </a:lnTo>
                <a:lnTo>
                  <a:pt x="139064" y="130937"/>
                </a:lnTo>
                <a:lnTo>
                  <a:pt x="135127" y="131444"/>
                </a:lnTo>
                <a:lnTo>
                  <a:pt x="132333" y="132587"/>
                </a:lnTo>
                <a:lnTo>
                  <a:pt x="129539" y="133730"/>
                </a:lnTo>
                <a:lnTo>
                  <a:pt x="125983" y="134874"/>
                </a:lnTo>
                <a:lnTo>
                  <a:pt x="121792" y="136270"/>
                </a:lnTo>
                <a:lnTo>
                  <a:pt x="117601" y="137540"/>
                </a:lnTo>
                <a:lnTo>
                  <a:pt x="112649" y="138811"/>
                </a:lnTo>
                <a:lnTo>
                  <a:pt x="106806" y="139826"/>
                </a:lnTo>
                <a:lnTo>
                  <a:pt x="101091" y="140969"/>
                </a:lnTo>
                <a:lnTo>
                  <a:pt x="94360" y="141477"/>
                </a:lnTo>
                <a:lnTo>
                  <a:pt x="79248" y="141477"/>
                </a:lnTo>
                <a:lnTo>
                  <a:pt x="72771" y="140588"/>
                </a:lnTo>
                <a:lnTo>
                  <a:pt x="67436" y="138556"/>
                </a:lnTo>
                <a:lnTo>
                  <a:pt x="61975" y="136651"/>
                </a:lnTo>
                <a:lnTo>
                  <a:pt x="57657" y="133730"/>
                </a:lnTo>
                <a:lnTo>
                  <a:pt x="54228" y="129920"/>
                </a:lnTo>
                <a:lnTo>
                  <a:pt x="50800" y="126237"/>
                </a:lnTo>
                <a:lnTo>
                  <a:pt x="48259" y="121665"/>
                </a:lnTo>
                <a:lnTo>
                  <a:pt x="46735" y="116331"/>
                </a:lnTo>
                <a:lnTo>
                  <a:pt x="45211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8" y="98298"/>
                </a:lnTo>
                <a:lnTo>
                  <a:pt x="141916" y="31818"/>
                </a:lnTo>
                <a:lnTo>
                  <a:pt x="134747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0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6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008149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109009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154418" y="1338834"/>
            <a:ext cx="147700" cy="171323"/>
          </a:xfrm>
          <a:custGeom>
            <a:avLst/>
            <a:gdLst/>
            <a:ahLst/>
            <a:cxnLst/>
            <a:rect l="l" t="t" r="r" b="b"/>
            <a:pathLst>
              <a:path w="147700" h="171323">
                <a:moveTo>
                  <a:pt x="124840" y="8636"/>
                </a:moveTo>
                <a:lnTo>
                  <a:pt x="117601" y="5206"/>
                </a:lnTo>
                <a:lnTo>
                  <a:pt x="116281" y="4598"/>
                </a:lnTo>
                <a:lnTo>
                  <a:pt x="104801" y="1162"/>
                </a:lnTo>
                <a:lnTo>
                  <a:pt x="91058" y="0"/>
                </a:lnTo>
                <a:lnTo>
                  <a:pt x="87879" y="83"/>
                </a:lnTo>
                <a:lnTo>
                  <a:pt x="75408" y="2135"/>
                </a:lnTo>
                <a:lnTo>
                  <a:pt x="63373" y="6985"/>
                </a:lnTo>
                <a:lnTo>
                  <a:pt x="57115" y="10660"/>
                </a:lnTo>
                <a:lnTo>
                  <a:pt x="47158" y="18220"/>
                </a:lnTo>
                <a:lnTo>
                  <a:pt x="37337" y="27812"/>
                </a:lnTo>
                <a:lnTo>
                  <a:pt x="37337" y="9905"/>
                </a:lnTo>
                <a:lnTo>
                  <a:pt x="33527" y="4699"/>
                </a:lnTo>
                <a:lnTo>
                  <a:pt x="25526" y="3175"/>
                </a:lnTo>
                <a:lnTo>
                  <a:pt x="22478" y="2920"/>
                </a:lnTo>
                <a:lnTo>
                  <a:pt x="15112" y="2920"/>
                </a:lnTo>
                <a:lnTo>
                  <a:pt x="7492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7" y="168528"/>
                </a:lnTo>
                <a:lnTo>
                  <a:pt x="4572" y="169799"/>
                </a:lnTo>
                <a:lnTo>
                  <a:pt x="8508" y="170814"/>
                </a:lnTo>
                <a:lnTo>
                  <a:pt x="11302" y="171068"/>
                </a:lnTo>
                <a:lnTo>
                  <a:pt x="14097" y="171323"/>
                </a:lnTo>
                <a:lnTo>
                  <a:pt x="29717" y="171323"/>
                </a:lnTo>
                <a:lnTo>
                  <a:pt x="32384" y="171068"/>
                </a:lnTo>
                <a:lnTo>
                  <a:pt x="35178" y="170814"/>
                </a:lnTo>
                <a:lnTo>
                  <a:pt x="39115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1721"/>
                </a:lnTo>
                <a:lnTo>
                  <a:pt x="49783" y="53975"/>
                </a:lnTo>
                <a:lnTo>
                  <a:pt x="55752" y="48132"/>
                </a:lnTo>
                <a:lnTo>
                  <a:pt x="61340" y="44068"/>
                </a:lnTo>
                <a:lnTo>
                  <a:pt x="67055" y="40004"/>
                </a:lnTo>
                <a:lnTo>
                  <a:pt x="72643" y="37973"/>
                </a:lnTo>
                <a:lnTo>
                  <a:pt x="82550" y="37973"/>
                </a:lnTo>
                <a:lnTo>
                  <a:pt x="86486" y="38862"/>
                </a:lnTo>
                <a:lnTo>
                  <a:pt x="89788" y="40512"/>
                </a:lnTo>
                <a:lnTo>
                  <a:pt x="93090" y="42163"/>
                </a:lnTo>
                <a:lnTo>
                  <a:pt x="95757" y="44576"/>
                </a:lnTo>
                <a:lnTo>
                  <a:pt x="97789" y="47625"/>
                </a:lnTo>
                <a:lnTo>
                  <a:pt x="99949" y="50673"/>
                </a:lnTo>
                <a:lnTo>
                  <a:pt x="101473" y="54355"/>
                </a:lnTo>
                <a:lnTo>
                  <a:pt x="102615" y="58674"/>
                </a:lnTo>
                <a:lnTo>
                  <a:pt x="103631" y="62864"/>
                </a:lnTo>
                <a:lnTo>
                  <a:pt x="104266" y="68833"/>
                </a:lnTo>
                <a:lnTo>
                  <a:pt x="104266" y="165735"/>
                </a:lnTo>
                <a:lnTo>
                  <a:pt x="105917" y="168528"/>
                </a:lnTo>
                <a:lnTo>
                  <a:pt x="108711" y="169799"/>
                </a:lnTo>
                <a:lnTo>
                  <a:pt x="112522" y="170814"/>
                </a:lnTo>
                <a:lnTo>
                  <a:pt x="115442" y="171068"/>
                </a:lnTo>
                <a:lnTo>
                  <a:pt x="118236" y="171323"/>
                </a:lnTo>
                <a:lnTo>
                  <a:pt x="133730" y="171323"/>
                </a:lnTo>
                <a:lnTo>
                  <a:pt x="136525" y="171068"/>
                </a:lnTo>
                <a:lnTo>
                  <a:pt x="139446" y="170814"/>
                </a:lnTo>
                <a:lnTo>
                  <a:pt x="143255" y="169799"/>
                </a:lnTo>
                <a:lnTo>
                  <a:pt x="146684" y="167639"/>
                </a:lnTo>
                <a:lnTo>
                  <a:pt x="147700" y="164591"/>
                </a:lnTo>
                <a:lnTo>
                  <a:pt x="147659" y="64983"/>
                </a:lnTo>
                <a:lnTo>
                  <a:pt x="146814" y="51678"/>
                </a:lnTo>
                <a:lnTo>
                  <a:pt x="144779" y="40258"/>
                </a:lnTo>
                <a:lnTo>
                  <a:pt x="142875" y="32257"/>
                </a:lnTo>
                <a:lnTo>
                  <a:pt x="139573" y="25273"/>
                </a:lnTo>
                <a:lnTo>
                  <a:pt x="135127" y="19303"/>
                </a:lnTo>
                <a:lnTo>
                  <a:pt x="130682" y="13462"/>
                </a:lnTo>
                <a:lnTo>
                  <a:pt x="124840" y="8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344918" y="1341754"/>
            <a:ext cx="43687" cy="168402"/>
          </a:xfrm>
          <a:custGeom>
            <a:avLst/>
            <a:gdLst/>
            <a:ahLst/>
            <a:cxnLst/>
            <a:rect l="l" t="t" r="r" b="b"/>
            <a:pathLst>
              <a:path w="43687" h="168402">
                <a:moveTo>
                  <a:pt x="1777" y="165608"/>
                </a:moveTo>
                <a:lnTo>
                  <a:pt x="4572" y="166878"/>
                </a:lnTo>
                <a:lnTo>
                  <a:pt x="8508" y="167894"/>
                </a:lnTo>
                <a:lnTo>
                  <a:pt x="11302" y="168148"/>
                </a:lnTo>
                <a:lnTo>
                  <a:pt x="14097" y="168402"/>
                </a:lnTo>
                <a:lnTo>
                  <a:pt x="29717" y="168402"/>
                </a:lnTo>
                <a:lnTo>
                  <a:pt x="32384" y="168148"/>
                </a:lnTo>
                <a:lnTo>
                  <a:pt x="35178" y="167894"/>
                </a:lnTo>
                <a:lnTo>
                  <a:pt x="39115" y="166878"/>
                </a:lnTo>
                <a:lnTo>
                  <a:pt x="42672" y="164719"/>
                </a:lnTo>
                <a:lnTo>
                  <a:pt x="43687" y="161671"/>
                </a:lnTo>
                <a:lnTo>
                  <a:pt x="43687" y="6223"/>
                </a:lnTo>
                <a:lnTo>
                  <a:pt x="42036" y="3429"/>
                </a:lnTo>
                <a:lnTo>
                  <a:pt x="39115" y="2032"/>
                </a:lnTo>
                <a:lnTo>
                  <a:pt x="35178" y="889"/>
                </a:lnTo>
                <a:lnTo>
                  <a:pt x="32384" y="635"/>
                </a:lnTo>
                <a:lnTo>
                  <a:pt x="29717" y="254"/>
                </a:lnTo>
                <a:lnTo>
                  <a:pt x="26161" y="0"/>
                </a:lnTo>
                <a:lnTo>
                  <a:pt x="17525" y="0"/>
                </a:lnTo>
                <a:lnTo>
                  <a:pt x="14097" y="254"/>
                </a:lnTo>
                <a:lnTo>
                  <a:pt x="11302" y="635"/>
                </a:lnTo>
                <a:lnTo>
                  <a:pt x="8508" y="889"/>
                </a:lnTo>
                <a:lnTo>
                  <a:pt x="4572" y="2032"/>
                </a:lnTo>
                <a:lnTo>
                  <a:pt x="1015" y="4318"/>
                </a:lnTo>
                <a:lnTo>
                  <a:pt x="0" y="7366"/>
                </a:lnTo>
                <a:lnTo>
                  <a:pt x="0" y="162814"/>
                </a:lnTo>
                <a:lnTo>
                  <a:pt x="1777" y="165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341616" y="1273810"/>
            <a:ext cx="50291" cy="45847"/>
          </a:xfrm>
          <a:custGeom>
            <a:avLst/>
            <a:gdLst/>
            <a:ahLst/>
            <a:cxnLst/>
            <a:rect l="l" t="t" r="r" b="b"/>
            <a:pathLst>
              <a:path w="50291" h="45847">
                <a:moveTo>
                  <a:pt x="50291" y="22605"/>
                </a:moveTo>
                <a:lnTo>
                  <a:pt x="50291" y="14097"/>
                </a:lnTo>
                <a:lnTo>
                  <a:pt x="48513" y="8254"/>
                </a:lnTo>
                <a:lnTo>
                  <a:pt x="45084" y="4952"/>
                </a:lnTo>
                <a:lnTo>
                  <a:pt x="41655" y="1650"/>
                </a:lnTo>
                <a:lnTo>
                  <a:pt x="35051" y="0"/>
                </a:lnTo>
                <a:lnTo>
                  <a:pt x="15493" y="0"/>
                </a:lnTo>
                <a:lnTo>
                  <a:pt x="8889" y="1777"/>
                </a:lnTo>
                <a:lnTo>
                  <a:pt x="5333" y="5206"/>
                </a:lnTo>
                <a:lnTo>
                  <a:pt x="1777" y="8509"/>
                </a:lnTo>
                <a:lnTo>
                  <a:pt x="0" y="14604"/>
                </a:lnTo>
                <a:lnTo>
                  <a:pt x="0" y="31876"/>
                </a:lnTo>
                <a:lnTo>
                  <a:pt x="1777" y="37718"/>
                </a:lnTo>
                <a:lnTo>
                  <a:pt x="5079" y="40893"/>
                </a:lnTo>
                <a:lnTo>
                  <a:pt x="8508" y="44195"/>
                </a:lnTo>
                <a:lnTo>
                  <a:pt x="15112" y="45847"/>
                </a:lnTo>
                <a:lnTo>
                  <a:pt x="34670" y="45847"/>
                </a:lnTo>
                <a:lnTo>
                  <a:pt x="41401" y="44068"/>
                </a:lnTo>
                <a:lnTo>
                  <a:pt x="44957" y="40766"/>
                </a:lnTo>
                <a:lnTo>
                  <a:pt x="48513" y="37464"/>
                </a:lnTo>
                <a:lnTo>
                  <a:pt x="50291" y="31368"/>
                </a:lnTo>
                <a:lnTo>
                  <a:pt x="50291" y="2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477379" y="1459991"/>
            <a:ext cx="21336" cy="46990"/>
          </a:xfrm>
          <a:custGeom>
            <a:avLst/>
            <a:gdLst/>
            <a:ahLst/>
            <a:cxnLst/>
            <a:rect l="l" t="t" r="r" b="b"/>
            <a:pathLst>
              <a:path w="21336" h="46990">
                <a:moveTo>
                  <a:pt x="0" y="35433"/>
                </a:moveTo>
                <a:lnTo>
                  <a:pt x="3937" y="38735"/>
                </a:lnTo>
                <a:lnTo>
                  <a:pt x="7874" y="42037"/>
                </a:lnTo>
                <a:lnTo>
                  <a:pt x="11938" y="44831"/>
                </a:lnTo>
                <a:lnTo>
                  <a:pt x="16001" y="46990"/>
                </a:lnTo>
                <a:lnTo>
                  <a:pt x="21336" y="14097"/>
                </a:lnTo>
                <a:lnTo>
                  <a:pt x="15748" y="10033"/>
                </a:lnTo>
                <a:lnTo>
                  <a:pt x="10160" y="5969"/>
                </a:lnTo>
                <a:lnTo>
                  <a:pt x="4191" y="0"/>
                </a:lnTo>
                <a:lnTo>
                  <a:pt x="0" y="354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22285" y="1267967"/>
            <a:ext cx="43688" cy="242189"/>
          </a:xfrm>
          <a:custGeom>
            <a:avLst/>
            <a:gdLst/>
            <a:ahLst/>
            <a:cxnLst/>
            <a:rect l="l" t="t" r="r" b="b"/>
            <a:pathLst>
              <a:path w="43688" h="242189">
                <a:moveTo>
                  <a:pt x="1778" y="239395"/>
                </a:moveTo>
                <a:lnTo>
                  <a:pt x="4572" y="240665"/>
                </a:lnTo>
                <a:lnTo>
                  <a:pt x="8509" y="241681"/>
                </a:lnTo>
                <a:lnTo>
                  <a:pt x="11303" y="241935"/>
                </a:lnTo>
                <a:lnTo>
                  <a:pt x="14097" y="242189"/>
                </a:lnTo>
                <a:lnTo>
                  <a:pt x="29718" y="242189"/>
                </a:lnTo>
                <a:lnTo>
                  <a:pt x="32385" y="241935"/>
                </a:lnTo>
                <a:lnTo>
                  <a:pt x="35179" y="241681"/>
                </a:lnTo>
                <a:lnTo>
                  <a:pt x="39116" y="240665"/>
                </a:lnTo>
                <a:lnTo>
                  <a:pt x="42672" y="238506"/>
                </a:lnTo>
                <a:lnTo>
                  <a:pt x="43688" y="235458"/>
                </a:lnTo>
                <a:lnTo>
                  <a:pt x="43688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5" y="0"/>
                </a:lnTo>
                <a:lnTo>
                  <a:pt x="8509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8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700136" y="1338834"/>
            <a:ext cx="144653" cy="174498"/>
          </a:xfrm>
          <a:custGeom>
            <a:avLst/>
            <a:gdLst/>
            <a:ahLst/>
            <a:cxnLst/>
            <a:rect l="l" t="t" r="r" b="b"/>
            <a:pathLst>
              <a:path w="144653" h="174498">
                <a:moveTo>
                  <a:pt x="70164" y="361"/>
                </a:moveTo>
                <a:lnTo>
                  <a:pt x="57481" y="2356"/>
                </a:lnTo>
                <a:lnTo>
                  <a:pt x="45847" y="6095"/>
                </a:lnTo>
                <a:lnTo>
                  <a:pt x="46863" y="54863"/>
                </a:lnTo>
                <a:lnTo>
                  <a:pt x="48387" y="50164"/>
                </a:lnTo>
                <a:lnTo>
                  <a:pt x="50419" y="45974"/>
                </a:lnTo>
                <a:lnTo>
                  <a:pt x="53213" y="42417"/>
                </a:lnTo>
                <a:lnTo>
                  <a:pt x="55880" y="38862"/>
                </a:lnTo>
                <a:lnTo>
                  <a:pt x="59309" y="36067"/>
                </a:lnTo>
                <a:lnTo>
                  <a:pt x="63373" y="34036"/>
                </a:lnTo>
                <a:lnTo>
                  <a:pt x="67437" y="31876"/>
                </a:lnTo>
                <a:lnTo>
                  <a:pt x="72263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5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1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5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4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80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1" y="153415"/>
                </a:lnTo>
                <a:lnTo>
                  <a:pt x="34482" y="163948"/>
                </a:lnTo>
                <a:lnTo>
                  <a:pt x="46609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7" y="174498"/>
                </a:lnTo>
                <a:lnTo>
                  <a:pt x="90297" y="174498"/>
                </a:lnTo>
                <a:lnTo>
                  <a:pt x="97536" y="173989"/>
                </a:lnTo>
                <a:lnTo>
                  <a:pt x="104267" y="172974"/>
                </a:lnTo>
                <a:lnTo>
                  <a:pt x="110871" y="171957"/>
                </a:lnTo>
                <a:lnTo>
                  <a:pt x="116840" y="170814"/>
                </a:lnTo>
                <a:lnTo>
                  <a:pt x="122047" y="169544"/>
                </a:lnTo>
                <a:lnTo>
                  <a:pt x="127254" y="168148"/>
                </a:lnTo>
                <a:lnTo>
                  <a:pt x="134874" y="165480"/>
                </a:lnTo>
                <a:lnTo>
                  <a:pt x="138303" y="164083"/>
                </a:lnTo>
                <a:lnTo>
                  <a:pt x="140335" y="162940"/>
                </a:lnTo>
                <a:lnTo>
                  <a:pt x="142875" y="159638"/>
                </a:lnTo>
                <a:lnTo>
                  <a:pt x="143891" y="156463"/>
                </a:lnTo>
                <a:lnTo>
                  <a:pt x="144272" y="153669"/>
                </a:lnTo>
                <a:lnTo>
                  <a:pt x="144526" y="149987"/>
                </a:lnTo>
                <a:lnTo>
                  <a:pt x="144653" y="142493"/>
                </a:lnTo>
                <a:lnTo>
                  <a:pt x="144399" y="138175"/>
                </a:lnTo>
                <a:lnTo>
                  <a:pt x="143891" y="134746"/>
                </a:lnTo>
                <a:lnTo>
                  <a:pt x="141732" y="131571"/>
                </a:lnTo>
                <a:lnTo>
                  <a:pt x="139065" y="130937"/>
                </a:lnTo>
                <a:lnTo>
                  <a:pt x="135128" y="131444"/>
                </a:lnTo>
                <a:lnTo>
                  <a:pt x="132334" y="132587"/>
                </a:lnTo>
                <a:lnTo>
                  <a:pt x="129540" y="133730"/>
                </a:lnTo>
                <a:lnTo>
                  <a:pt x="125984" y="134874"/>
                </a:lnTo>
                <a:lnTo>
                  <a:pt x="121793" y="136270"/>
                </a:lnTo>
                <a:lnTo>
                  <a:pt x="117602" y="137540"/>
                </a:lnTo>
                <a:lnTo>
                  <a:pt x="112649" y="138811"/>
                </a:lnTo>
                <a:lnTo>
                  <a:pt x="106807" y="139826"/>
                </a:lnTo>
                <a:lnTo>
                  <a:pt x="101092" y="140969"/>
                </a:lnTo>
                <a:lnTo>
                  <a:pt x="94361" y="141477"/>
                </a:lnTo>
                <a:lnTo>
                  <a:pt x="79248" y="141477"/>
                </a:lnTo>
                <a:lnTo>
                  <a:pt x="72771" y="140588"/>
                </a:lnTo>
                <a:lnTo>
                  <a:pt x="67437" y="138556"/>
                </a:lnTo>
                <a:lnTo>
                  <a:pt x="61976" y="136651"/>
                </a:lnTo>
                <a:lnTo>
                  <a:pt x="57658" y="133730"/>
                </a:lnTo>
                <a:lnTo>
                  <a:pt x="54229" y="129920"/>
                </a:lnTo>
                <a:lnTo>
                  <a:pt x="50800" y="126237"/>
                </a:lnTo>
                <a:lnTo>
                  <a:pt x="48260" y="121665"/>
                </a:lnTo>
                <a:lnTo>
                  <a:pt x="46736" y="116331"/>
                </a:lnTo>
                <a:lnTo>
                  <a:pt x="45212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8" y="98298"/>
                </a:lnTo>
                <a:lnTo>
                  <a:pt x="141916" y="31818"/>
                </a:lnTo>
                <a:lnTo>
                  <a:pt x="134747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1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7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741193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42053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431785" y="1267967"/>
            <a:ext cx="155702" cy="245364"/>
          </a:xfrm>
          <a:custGeom>
            <a:avLst/>
            <a:gdLst/>
            <a:ahLst/>
            <a:cxnLst/>
            <a:rect l="l" t="t" r="r" b="b"/>
            <a:pathLst>
              <a:path w="155702" h="245364">
                <a:moveTo>
                  <a:pt x="889" y="238633"/>
                </a:moveTo>
                <a:lnTo>
                  <a:pt x="3937" y="240792"/>
                </a:lnTo>
                <a:lnTo>
                  <a:pt x="7239" y="241808"/>
                </a:lnTo>
                <a:lnTo>
                  <a:pt x="12065" y="242316"/>
                </a:lnTo>
                <a:lnTo>
                  <a:pt x="25019" y="242316"/>
                </a:lnTo>
                <a:lnTo>
                  <a:pt x="29845" y="241808"/>
                </a:lnTo>
                <a:lnTo>
                  <a:pt x="33274" y="240792"/>
                </a:lnTo>
                <a:lnTo>
                  <a:pt x="36322" y="238633"/>
                </a:lnTo>
                <a:lnTo>
                  <a:pt x="37338" y="235458"/>
                </a:lnTo>
                <a:lnTo>
                  <a:pt x="37338" y="218567"/>
                </a:lnTo>
                <a:lnTo>
                  <a:pt x="41402" y="223393"/>
                </a:lnTo>
                <a:lnTo>
                  <a:pt x="45593" y="227457"/>
                </a:lnTo>
                <a:lnTo>
                  <a:pt x="49784" y="192024"/>
                </a:lnTo>
                <a:lnTo>
                  <a:pt x="43688" y="184150"/>
                </a:lnTo>
                <a:lnTo>
                  <a:pt x="43688" y="132842"/>
                </a:lnTo>
                <a:lnTo>
                  <a:pt x="47117" y="128143"/>
                </a:lnTo>
                <a:lnTo>
                  <a:pt x="50419" y="124333"/>
                </a:lnTo>
                <a:lnTo>
                  <a:pt x="53594" y="121158"/>
                </a:lnTo>
                <a:lnTo>
                  <a:pt x="56769" y="118110"/>
                </a:lnTo>
                <a:lnTo>
                  <a:pt x="59690" y="115570"/>
                </a:lnTo>
                <a:lnTo>
                  <a:pt x="62738" y="113537"/>
                </a:lnTo>
                <a:lnTo>
                  <a:pt x="65659" y="111633"/>
                </a:lnTo>
                <a:lnTo>
                  <a:pt x="68453" y="110236"/>
                </a:lnTo>
                <a:lnTo>
                  <a:pt x="71247" y="109347"/>
                </a:lnTo>
                <a:lnTo>
                  <a:pt x="74041" y="108585"/>
                </a:lnTo>
                <a:lnTo>
                  <a:pt x="76835" y="108204"/>
                </a:lnTo>
                <a:lnTo>
                  <a:pt x="85725" y="108204"/>
                </a:lnTo>
                <a:lnTo>
                  <a:pt x="90550" y="109601"/>
                </a:lnTo>
                <a:lnTo>
                  <a:pt x="94488" y="112395"/>
                </a:lnTo>
                <a:lnTo>
                  <a:pt x="98298" y="115189"/>
                </a:lnTo>
                <a:lnTo>
                  <a:pt x="101473" y="118999"/>
                </a:lnTo>
                <a:lnTo>
                  <a:pt x="103886" y="123825"/>
                </a:lnTo>
                <a:lnTo>
                  <a:pt x="106299" y="128524"/>
                </a:lnTo>
                <a:lnTo>
                  <a:pt x="107950" y="133985"/>
                </a:lnTo>
                <a:lnTo>
                  <a:pt x="108966" y="140081"/>
                </a:lnTo>
                <a:lnTo>
                  <a:pt x="109982" y="146177"/>
                </a:lnTo>
                <a:lnTo>
                  <a:pt x="110490" y="152527"/>
                </a:lnTo>
                <a:lnTo>
                  <a:pt x="110490" y="165100"/>
                </a:lnTo>
                <a:lnTo>
                  <a:pt x="109855" y="170942"/>
                </a:lnTo>
                <a:lnTo>
                  <a:pt x="108712" y="176784"/>
                </a:lnTo>
                <a:lnTo>
                  <a:pt x="107569" y="182753"/>
                </a:lnTo>
                <a:lnTo>
                  <a:pt x="105664" y="187960"/>
                </a:lnTo>
                <a:lnTo>
                  <a:pt x="103124" y="192659"/>
                </a:lnTo>
                <a:lnTo>
                  <a:pt x="100457" y="197231"/>
                </a:lnTo>
                <a:lnTo>
                  <a:pt x="97282" y="201041"/>
                </a:lnTo>
                <a:lnTo>
                  <a:pt x="93345" y="203835"/>
                </a:lnTo>
                <a:lnTo>
                  <a:pt x="89408" y="206756"/>
                </a:lnTo>
                <a:lnTo>
                  <a:pt x="84582" y="208153"/>
                </a:lnTo>
                <a:lnTo>
                  <a:pt x="72771" y="208153"/>
                </a:lnTo>
                <a:lnTo>
                  <a:pt x="66929" y="206121"/>
                </a:lnTo>
                <a:lnTo>
                  <a:pt x="61595" y="239014"/>
                </a:lnTo>
                <a:lnTo>
                  <a:pt x="70104" y="242824"/>
                </a:lnTo>
                <a:lnTo>
                  <a:pt x="79121" y="244856"/>
                </a:lnTo>
                <a:lnTo>
                  <a:pt x="83947" y="245364"/>
                </a:lnTo>
                <a:lnTo>
                  <a:pt x="92933" y="245269"/>
                </a:lnTo>
                <a:lnTo>
                  <a:pt x="105803" y="243351"/>
                </a:lnTo>
                <a:lnTo>
                  <a:pt x="117348" y="239014"/>
                </a:lnTo>
                <a:lnTo>
                  <a:pt x="129512" y="230852"/>
                </a:lnTo>
                <a:lnTo>
                  <a:pt x="138175" y="221234"/>
                </a:lnTo>
                <a:lnTo>
                  <a:pt x="146857" y="205827"/>
                </a:lnTo>
                <a:lnTo>
                  <a:pt x="151257" y="193167"/>
                </a:lnTo>
                <a:lnTo>
                  <a:pt x="153627" y="182167"/>
                </a:lnTo>
                <a:lnTo>
                  <a:pt x="155178" y="169595"/>
                </a:lnTo>
                <a:lnTo>
                  <a:pt x="155702" y="156083"/>
                </a:lnTo>
                <a:lnTo>
                  <a:pt x="155522" y="148258"/>
                </a:lnTo>
                <a:lnTo>
                  <a:pt x="154407" y="135552"/>
                </a:lnTo>
                <a:lnTo>
                  <a:pt x="152273" y="123317"/>
                </a:lnTo>
                <a:lnTo>
                  <a:pt x="147056" y="107086"/>
                </a:lnTo>
                <a:lnTo>
                  <a:pt x="141224" y="96266"/>
                </a:lnTo>
                <a:lnTo>
                  <a:pt x="132070" y="85303"/>
                </a:lnTo>
                <a:lnTo>
                  <a:pt x="121793" y="77724"/>
                </a:lnTo>
                <a:lnTo>
                  <a:pt x="106200" y="72094"/>
                </a:lnTo>
                <a:lnTo>
                  <a:pt x="92583" y="70866"/>
                </a:lnTo>
                <a:lnTo>
                  <a:pt x="88011" y="70866"/>
                </a:lnTo>
                <a:lnTo>
                  <a:pt x="83566" y="71247"/>
                </a:lnTo>
                <a:lnTo>
                  <a:pt x="79375" y="72136"/>
                </a:lnTo>
                <a:lnTo>
                  <a:pt x="75311" y="72898"/>
                </a:lnTo>
                <a:lnTo>
                  <a:pt x="71247" y="74168"/>
                </a:lnTo>
                <a:lnTo>
                  <a:pt x="67310" y="75946"/>
                </a:lnTo>
                <a:lnTo>
                  <a:pt x="63373" y="77851"/>
                </a:lnTo>
                <a:lnTo>
                  <a:pt x="59436" y="80137"/>
                </a:lnTo>
                <a:lnTo>
                  <a:pt x="55499" y="82804"/>
                </a:lnTo>
                <a:lnTo>
                  <a:pt x="51562" y="85598"/>
                </a:lnTo>
                <a:lnTo>
                  <a:pt x="47625" y="89027"/>
                </a:lnTo>
                <a:lnTo>
                  <a:pt x="43688" y="92964"/>
                </a:lnTo>
                <a:lnTo>
                  <a:pt x="43688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5" y="0"/>
                </a:lnTo>
                <a:lnTo>
                  <a:pt x="8509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5458"/>
                </a:lnTo>
                <a:lnTo>
                  <a:pt x="889" y="2386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710933" y="1338834"/>
            <a:ext cx="118110" cy="174498"/>
          </a:xfrm>
          <a:custGeom>
            <a:avLst/>
            <a:gdLst/>
            <a:ahLst/>
            <a:cxnLst/>
            <a:rect l="l" t="t" r="r" b="b"/>
            <a:pathLst>
              <a:path w="118110" h="174498">
                <a:moveTo>
                  <a:pt x="50292" y="60960"/>
                </a:moveTo>
                <a:lnTo>
                  <a:pt x="47371" y="58800"/>
                </a:lnTo>
                <a:lnTo>
                  <a:pt x="43052" y="53975"/>
                </a:lnTo>
                <a:lnTo>
                  <a:pt x="41910" y="50926"/>
                </a:lnTo>
                <a:lnTo>
                  <a:pt x="41910" y="47370"/>
                </a:lnTo>
                <a:lnTo>
                  <a:pt x="42418" y="42925"/>
                </a:lnTo>
                <a:lnTo>
                  <a:pt x="44196" y="38862"/>
                </a:lnTo>
                <a:lnTo>
                  <a:pt x="47498" y="35560"/>
                </a:lnTo>
                <a:lnTo>
                  <a:pt x="51689" y="32892"/>
                </a:lnTo>
                <a:lnTo>
                  <a:pt x="54610" y="32130"/>
                </a:lnTo>
                <a:lnTo>
                  <a:pt x="57531" y="31241"/>
                </a:lnTo>
                <a:lnTo>
                  <a:pt x="60833" y="30861"/>
                </a:lnTo>
                <a:lnTo>
                  <a:pt x="70358" y="30861"/>
                </a:lnTo>
                <a:lnTo>
                  <a:pt x="75311" y="31495"/>
                </a:lnTo>
                <a:lnTo>
                  <a:pt x="79629" y="32765"/>
                </a:lnTo>
                <a:lnTo>
                  <a:pt x="83947" y="33908"/>
                </a:lnTo>
                <a:lnTo>
                  <a:pt x="87757" y="35178"/>
                </a:lnTo>
                <a:lnTo>
                  <a:pt x="91059" y="36575"/>
                </a:lnTo>
                <a:lnTo>
                  <a:pt x="94361" y="37973"/>
                </a:lnTo>
                <a:lnTo>
                  <a:pt x="97155" y="39242"/>
                </a:lnTo>
                <a:lnTo>
                  <a:pt x="101473" y="41782"/>
                </a:lnTo>
                <a:lnTo>
                  <a:pt x="104140" y="42290"/>
                </a:lnTo>
                <a:lnTo>
                  <a:pt x="107315" y="41275"/>
                </a:lnTo>
                <a:lnTo>
                  <a:pt x="108712" y="38226"/>
                </a:lnTo>
                <a:lnTo>
                  <a:pt x="109093" y="34670"/>
                </a:lnTo>
                <a:lnTo>
                  <a:pt x="109347" y="30225"/>
                </a:lnTo>
                <a:lnTo>
                  <a:pt x="109347" y="22225"/>
                </a:lnTo>
                <a:lnTo>
                  <a:pt x="108966" y="18668"/>
                </a:lnTo>
                <a:lnTo>
                  <a:pt x="108458" y="15875"/>
                </a:lnTo>
                <a:lnTo>
                  <a:pt x="107442" y="12826"/>
                </a:lnTo>
                <a:lnTo>
                  <a:pt x="105156" y="10160"/>
                </a:lnTo>
                <a:lnTo>
                  <a:pt x="102235" y="8254"/>
                </a:lnTo>
                <a:lnTo>
                  <a:pt x="99695" y="7112"/>
                </a:lnTo>
                <a:lnTo>
                  <a:pt x="97155" y="5841"/>
                </a:lnTo>
                <a:lnTo>
                  <a:pt x="93980" y="4699"/>
                </a:lnTo>
                <a:lnTo>
                  <a:pt x="90297" y="3682"/>
                </a:lnTo>
                <a:lnTo>
                  <a:pt x="86614" y="2666"/>
                </a:lnTo>
                <a:lnTo>
                  <a:pt x="82423" y="1777"/>
                </a:lnTo>
                <a:lnTo>
                  <a:pt x="77850" y="1015"/>
                </a:lnTo>
                <a:lnTo>
                  <a:pt x="73406" y="380"/>
                </a:lnTo>
                <a:lnTo>
                  <a:pt x="68580" y="0"/>
                </a:lnTo>
                <a:lnTo>
                  <a:pt x="62509" y="7"/>
                </a:lnTo>
                <a:lnTo>
                  <a:pt x="49376" y="1018"/>
                </a:lnTo>
                <a:lnTo>
                  <a:pt x="37465" y="3682"/>
                </a:lnTo>
                <a:lnTo>
                  <a:pt x="29718" y="6095"/>
                </a:lnTo>
                <a:lnTo>
                  <a:pt x="23114" y="9525"/>
                </a:lnTo>
                <a:lnTo>
                  <a:pt x="17652" y="13842"/>
                </a:lnTo>
                <a:lnTo>
                  <a:pt x="12192" y="18287"/>
                </a:lnTo>
                <a:lnTo>
                  <a:pt x="8000" y="23621"/>
                </a:lnTo>
                <a:lnTo>
                  <a:pt x="5207" y="29717"/>
                </a:lnTo>
                <a:lnTo>
                  <a:pt x="2286" y="35940"/>
                </a:lnTo>
                <a:lnTo>
                  <a:pt x="889" y="42799"/>
                </a:lnTo>
                <a:lnTo>
                  <a:pt x="889" y="57403"/>
                </a:lnTo>
                <a:lnTo>
                  <a:pt x="1905" y="63626"/>
                </a:lnTo>
                <a:lnTo>
                  <a:pt x="4064" y="68833"/>
                </a:lnTo>
                <a:lnTo>
                  <a:pt x="6223" y="74040"/>
                </a:lnTo>
                <a:lnTo>
                  <a:pt x="9017" y="78486"/>
                </a:lnTo>
                <a:lnTo>
                  <a:pt x="12573" y="82168"/>
                </a:lnTo>
                <a:lnTo>
                  <a:pt x="16129" y="85851"/>
                </a:lnTo>
                <a:lnTo>
                  <a:pt x="20066" y="89026"/>
                </a:lnTo>
                <a:lnTo>
                  <a:pt x="24511" y="91566"/>
                </a:lnTo>
                <a:lnTo>
                  <a:pt x="28956" y="94106"/>
                </a:lnTo>
                <a:lnTo>
                  <a:pt x="33527" y="96392"/>
                </a:lnTo>
                <a:lnTo>
                  <a:pt x="38226" y="98298"/>
                </a:lnTo>
                <a:lnTo>
                  <a:pt x="42925" y="100329"/>
                </a:lnTo>
                <a:lnTo>
                  <a:pt x="47498" y="102107"/>
                </a:lnTo>
                <a:lnTo>
                  <a:pt x="51943" y="103758"/>
                </a:lnTo>
                <a:lnTo>
                  <a:pt x="56388" y="105282"/>
                </a:lnTo>
                <a:lnTo>
                  <a:pt x="60325" y="107061"/>
                </a:lnTo>
                <a:lnTo>
                  <a:pt x="63881" y="108965"/>
                </a:lnTo>
                <a:lnTo>
                  <a:pt x="67437" y="110743"/>
                </a:lnTo>
                <a:lnTo>
                  <a:pt x="70231" y="112902"/>
                </a:lnTo>
                <a:lnTo>
                  <a:pt x="74549" y="117855"/>
                </a:lnTo>
                <a:lnTo>
                  <a:pt x="75565" y="120903"/>
                </a:lnTo>
                <a:lnTo>
                  <a:pt x="75565" y="127380"/>
                </a:lnTo>
                <a:lnTo>
                  <a:pt x="74930" y="130048"/>
                </a:lnTo>
                <a:lnTo>
                  <a:pt x="73787" y="132333"/>
                </a:lnTo>
                <a:lnTo>
                  <a:pt x="70993" y="136525"/>
                </a:lnTo>
                <a:lnTo>
                  <a:pt x="66421" y="139573"/>
                </a:lnTo>
                <a:lnTo>
                  <a:pt x="63754" y="140715"/>
                </a:lnTo>
                <a:lnTo>
                  <a:pt x="60706" y="141477"/>
                </a:lnTo>
                <a:lnTo>
                  <a:pt x="57658" y="142366"/>
                </a:lnTo>
                <a:lnTo>
                  <a:pt x="54229" y="142748"/>
                </a:lnTo>
                <a:lnTo>
                  <a:pt x="44069" y="142748"/>
                </a:lnTo>
                <a:lnTo>
                  <a:pt x="38481" y="141986"/>
                </a:lnTo>
                <a:lnTo>
                  <a:pt x="33527" y="140462"/>
                </a:lnTo>
                <a:lnTo>
                  <a:pt x="28575" y="138937"/>
                </a:lnTo>
                <a:lnTo>
                  <a:pt x="24257" y="137287"/>
                </a:lnTo>
                <a:lnTo>
                  <a:pt x="20574" y="135636"/>
                </a:lnTo>
                <a:lnTo>
                  <a:pt x="16891" y="133857"/>
                </a:lnTo>
                <a:lnTo>
                  <a:pt x="13843" y="132333"/>
                </a:lnTo>
                <a:lnTo>
                  <a:pt x="11302" y="130810"/>
                </a:lnTo>
                <a:lnTo>
                  <a:pt x="6985" y="128650"/>
                </a:lnTo>
                <a:lnTo>
                  <a:pt x="3810" y="128904"/>
                </a:lnTo>
                <a:lnTo>
                  <a:pt x="1397" y="131699"/>
                </a:lnTo>
                <a:lnTo>
                  <a:pt x="508" y="134492"/>
                </a:lnTo>
                <a:lnTo>
                  <a:pt x="126" y="138556"/>
                </a:lnTo>
                <a:lnTo>
                  <a:pt x="0" y="149732"/>
                </a:lnTo>
                <a:lnTo>
                  <a:pt x="381" y="153542"/>
                </a:lnTo>
                <a:lnTo>
                  <a:pt x="1016" y="156210"/>
                </a:lnTo>
                <a:lnTo>
                  <a:pt x="1650" y="158750"/>
                </a:lnTo>
                <a:lnTo>
                  <a:pt x="3937" y="161925"/>
                </a:lnTo>
                <a:lnTo>
                  <a:pt x="7239" y="164337"/>
                </a:lnTo>
                <a:lnTo>
                  <a:pt x="10033" y="165735"/>
                </a:lnTo>
                <a:lnTo>
                  <a:pt x="12826" y="167131"/>
                </a:lnTo>
                <a:lnTo>
                  <a:pt x="16256" y="168528"/>
                </a:lnTo>
                <a:lnTo>
                  <a:pt x="20447" y="169799"/>
                </a:lnTo>
                <a:lnTo>
                  <a:pt x="24638" y="171195"/>
                </a:lnTo>
                <a:lnTo>
                  <a:pt x="29337" y="172338"/>
                </a:lnTo>
                <a:lnTo>
                  <a:pt x="34544" y="173100"/>
                </a:lnTo>
                <a:lnTo>
                  <a:pt x="39877" y="173989"/>
                </a:lnTo>
                <a:lnTo>
                  <a:pt x="45339" y="174498"/>
                </a:lnTo>
                <a:lnTo>
                  <a:pt x="52758" y="174487"/>
                </a:lnTo>
                <a:lnTo>
                  <a:pt x="65729" y="173543"/>
                </a:lnTo>
                <a:lnTo>
                  <a:pt x="77850" y="171068"/>
                </a:lnTo>
                <a:lnTo>
                  <a:pt x="85979" y="168782"/>
                </a:lnTo>
                <a:lnTo>
                  <a:pt x="93091" y="165480"/>
                </a:lnTo>
                <a:lnTo>
                  <a:pt x="99187" y="160908"/>
                </a:lnTo>
                <a:lnTo>
                  <a:pt x="105156" y="156463"/>
                </a:lnTo>
                <a:lnTo>
                  <a:pt x="109855" y="150875"/>
                </a:lnTo>
                <a:lnTo>
                  <a:pt x="113157" y="144144"/>
                </a:lnTo>
                <a:lnTo>
                  <a:pt x="116459" y="137413"/>
                </a:lnTo>
                <a:lnTo>
                  <a:pt x="118110" y="129666"/>
                </a:lnTo>
                <a:lnTo>
                  <a:pt x="118110" y="113791"/>
                </a:lnTo>
                <a:lnTo>
                  <a:pt x="116967" y="107695"/>
                </a:lnTo>
                <a:lnTo>
                  <a:pt x="114808" y="102615"/>
                </a:lnTo>
                <a:lnTo>
                  <a:pt x="112522" y="97408"/>
                </a:lnTo>
                <a:lnTo>
                  <a:pt x="109727" y="92963"/>
                </a:lnTo>
                <a:lnTo>
                  <a:pt x="106045" y="89280"/>
                </a:lnTo>
                <a:lnTo>
                  <a:pt x="102489" y="85598"/>
                </a:lnTo>
                <a:lnTo>
                  <a:pt x="98425" y="82550"/>
                </a:lnTo>
                <a:lnTo>
                  <a:pt x="93852" y="80010"/>
                </a:lnTo>
                <a:lnTo>
                  <a:pt x="89281" y="77469"/>
                </a:lnTo>
                <a:lnTo>
                  <a:pt x="84709" y="75183"/>
                </a:lnTo>
                <a:lnTo>
                  <a:pt x="80010" y="73278"/>
                </a:lnTo>
                <a:lnTo>
                  <a:pt x="75311" y="71374"/>
                </a:lnTo>
                <a:lnTo>
                  <a:pt x="70739" y="69595"/>
                </a:lnTo>
                <a:lnTo>
                  <a:pt x="66167" y="67944"/>
                </a:lnTo>
                <a:lnTo>
                  <a:pt x="61595" y="66420"/>
                </a:lnTo>
                <a:lnTo>
                  <a:pt x="57531" y="64642"/>
                </a:lnTo>
                <a:lnTo>
                  <a:pt x="53848" y="62737"/>
                </a:lnTo>
                <a:lnTo>
                  <a:pt x="50292" y="60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819521" y="1342389"/>
            <a:ext cx="37211" cy="167767"/>
          </a:xfrm>
          <a:custGeom>
            <a:avLst/>
            <a:gdLst/>
            <a:ahLst/>
            <a:cxnLst/>
            <a:rect l="l" t="t" r="r" b="b"/>
            <a:pathLst>
              <a:path w="37211" h="167767">
                <a:moveTo>
                  <a:pt x="2539" y="165354"/>
                </a:moveTo>
                <a:lnTo>
                  <a:pt x="5206" y="166877"/>
                </a:lnTo>
                <a:lnTo>
                  <a:pt x="10032" y="167767"/>
                </a:lnTo>
                <a:lnTo>
                  <a:pt x="27431" y="167767"/>
                </a:lnTo>
                <a:lnTo>
                  <a:pt x="29971" y="167386"/>
                </a:lnTo>
                <a:lnTo>
                  <a:pt x="32512" y="166877"/>
                </a:lnTo>
                <a:lnTo>
                  <a:pt x="36575" y="164464"/>
                </a:lnTo>
                <a:lnTo>
                  <a:pt x="37211" y="161544"/>
                </a:lnTo>
                <a:lnTo>
                  <a:pt x="37182" y="54780"/>
                </a:lnTo>
                <a:lnTo>
                  <a:pt x="36085" y="41466"/>
                </a:lnTo>
                <a:lnTo>
                  <a:pt x="33400" y="29972"/>
                </a:lnTo>
                <a:lnTo>
                  <a:pt x="30861" y="22225"/>
                </a:lnTo>
                <a:lnTo>
                  <a:pt x="26796" y="15875"/>
                </a:lnTo>
                <a:lnTo>
                  <a:pt x="21208" y="10922"/>
                </a:lnTo>
                <a:lnTo>
                  <a:pt x="15620" y="6096"/>
                </a:lnTo>
                <a:lnTo>
                  <a:pt x="8636" y="2412"/>
                </a:lnTo>
                <a:lnTo>
                  <a:pt x="0" y="0"/>
                </a:lnTo>
                <a:lnTo>
                  <a:pt x="1142" y="149225"/>
                </a:lnTo>
                <a:lnTo>
                  <a:pt x="1142" y="161544"/>
                </a:lnTo>
                <a:lnTo>
                  <a:pt x="2539" y="1653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435346" y="1338834"/>
            <a:ext cx="245999" cy="171323"/>
          </a:xfrm>
          <a:custGeom>
            <a:avLst/>
            <a:gdLst/>
            <a:ahLst/>
            <a:cxnLst/>
            <a:rect l="l" t="t" r="r" b="b"/>
            <a:pathLst>
              <a:path w="245999" h="171323">
                <a:moveTo>
                  <a:pt x="144779" y="61721"/>
                </a:moveTo>
                <a:lnTo>
                  <a:pt x="151002" y="53975"/>
                </a:lnTo>
                <a:lnTo>
                  <a:pt x="156844" y="48132"/>
                </a:lnTo>
                <a:lnTo>
                  <a:pt x="162178" y="44068"/>
                </a:lnTo>
                <a:lnTo>
                  <a:pt x="167386" y="40004"/>
                </a:lnTo>
                <a:lnTo>
                  <a:pt x="172719" y="37973"/>
                </a:lnTo>
                <a:lnTo>
                  <a:pt x="182244" y="37973"/>
                </a:lnTo>
                <a:lnTo>
                  <a:pt x="185800" y="38862"/>
                </a:lnTo>
                <a:lnTo>
                  <a:pt x="188975" y="40512"/>
                </a:lnTo>
                <a:lnTo>
                  <a:pt x="192024" y="42163"/>
                </a:lnTo>
                <a:lnTo>
                  <a:pt x="194563" y="44576"/>
                </a:lnTo>
                <a:lnTo>
                  <a:pt x="196595" y="47625"/>
                </a:lnTo>
                <a:lnTo>
                  <a:pt x="198627" y="50673"/>
                </a:lnTo>
                <a:lnTo>
                  <a:pt x="200025" y="54355"/>
                </a:lnTo>
                <a:lnTo>
                  <a:pt x="201040" y="58674"/>
                </a:lnTo>
                <a:lnTo>
                  <a:pt x="202056" y="62864"/>
                </a:lnTo>
                <a:lnTo>
                  <a:pt x="202564" y="67690"/>
                </a:lnTo>
                <a:lnTo>
                  <a:pt x="202564" y="165735"/>
                </a:lnTo>
                <a:lnTo>
                  <a:pt x="204088" y="168528"/>
                </a:lnTo>
                <a:lnTo>
                  <a:pt x="207009" y="169799"/>
                </a:lnTo>
                <a:lnTo>
                  <a:pt x="210819" y="170814"/>
                </a:lnTo>
                <a:lnTo>
                  <a:pt x="213613" y="171068"/>
                </a:lnTo>
                <a:lnTo>
                  <a:pt x="216407" y="171323"/>
                </a:lnTo>
                <a:lnTo>
                  <a:pt x="232155" y="171323"/>
                </a:lnTo>
                <a:lnTo>
                  <a:pt x="234950" y="171068"/>
                </a:lnTo>
                <a:lnTo>
                  <a:pt x="237743" y="170814"/>
                </a:lnTo>
                <a:lnTo>
                  <a:pt x="241553" y="169799"/>
                </a:lnTo>
                <a:lnTo>
                  <a:pt x="244982" y="167639"/>
                </a:lnTo>
                <a:lnTo>
                  <a:pt x="245999" y="164591"/>
                </a:lnTo>
                <a:lnTo>
                  <a:pt x="245999" y="65531"/>
                </a:lnTo>
                <a:lnTo>
                  <a:pt x="245331" y="52555"/>
                </a:lnTo>
                <a:lnTo>
                  <a:pt x="243331" y="40258"/>
                </a:lnTo>
                <a:lnTo>
                  <a:pt x="241426" y="32257"/>
                </a:lnTo>
                <a:lnTo>
                  <a:pt x="238378" y="25273"/>
                </a:lnTo>
                <a:lnTo>
                  <a:pt x="234061" y="19303"/>
                </a:lnTo>
                <a:lnTo>
                  <a:pt x="229615" y="13462"/>
                </a:lnTo>
                <a:lnTo>
                  <a:pt x="224027" y="8636"/>
                </a:lnTo>
                <a:lnTo>
                  <a:pt x="216915" y="5206"/>
                </a:lnTo>
                <a:lnTo>
                  <a:pt x="204568" y="1206"/>
                </a:lnTo>
                <a:lnTo>
                  <a:pt x="190880" y="0"/>
                </a:lnTo>
                <a:lnTo>
                  <a:pt x="186436" y="0"/>
                </a:lnTo>
                <a:lnTo>
                  <a:pt x="177673" y="1650"/>
                </a:lnTo>
                <a:lnTo>
                  <a:pt x="169037" y="4444"/>
                </a:lnTo>
                <a:lnTo>
                  <a:pt x="160274" y="9016"/>
                </a:lnTo>
                <a:lnTo>
                  <a:pt x="151511" y="15493"/>
                </a:lnTo>
                <a:lnTo>
                  <a:pt x="142493" y="23367"/>
                </a:lnTo>
                <a:lnTo>
                  <a:pt x="137794" y="28320"/>
                </a:lnTo>
                <a:lnTo>
                  <a:pt x="135889" y="24002"/>
                </a:lnTo>
                <a:lnTo>
                  <a:pt x="133476" y="20192"/>
                </a:lnTo>
                <a:lnTo>
                  <a:pt x="130555" y="16637"/>
                </a:lnTo>
                <a:lnTo>
                  <a:pt x="127634" y="13207"/>
                </a:lnTo>
                <a:lnTo>
                  <a:pt x="124205" y="10287"/>
                </a:lnTo>
                <a:lnTo>
                  <a:pt x="120268" y="7746"/>
                </a:lnTo>
                <a:lnTo>
                  <a:pt x="116331" y="5206"/>
                </a:lnTo>
                <a:lnTo>
                  <a:pt x="111759" y="3301"/>
                </a:lnTo>
                <a:lnTo>
                  <a:pt x="106679" y="2031"/>
                </a:lnTo>
                <a:lnTo>
                  <a:pt x="101600" y="635"/>
                </a:lnTo>
                <a:lnTo>
                  <a:pt x="95884" y="0"/>
                </a:lnTo>
                <a:lnTo>
                  <a:pt x="87353" y="42"/>
                </a:lnTo>
                <a:lnTo>
                  <a:pt x="74866" y="2014"/>
                </a:lnTo>
                <a:lnTo>
                  <a:pt x="62864" y="6985"/>
                </a:lnTo>
                <a:lnTo>
                  <a:pt x="57018" y="10504"/>
                </a:lnTo>
                <a:lnTo>
                  <a:pt x="47178" y="18117"/>
                </a:lnTo>
                <a:lnTo>
                  <a:pt x="37337" y="27812"/>
                </a:lnTo>
                <a:lnTo>
                  <a:pt x="37337" y="9905"/>
                </a:lnTo>
                <a:lnTo>
                  <a:pt x="33527" y="4699"/>
                </a:lnTo>
                <a:lnTo>
                  <a:pt x="25526" y="3175"/>
                </a:lnTo>
                <a:lnTo>
                  <a:pt x="22478" y="2920"/>
                </a:lnTo>
                <a:lnTo>
                  <a:pt x="15112" y="2920"/>
                </a:lnTo>
                <a:lnTo>
                  <a:pt x="7492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7" y="168528"/>
                </a:lnTo>
                <a:lnTo>
                  <a:pt x="4571" y="169799"/>
                </a:lnTo>
                <a:lnTo>
                  <a:pt x="8508" y="170814"/>
                </a:lnTo>
                <a:lnTo>
                  <a:pt x="11302" y="171068"/>
                </a:lnTo>
                <a:lnTo>
                  <a:pt x="14096" y="171323"/>
                </a:lnTo>
                <a:lnTo>
                  <a:pt x="29717" y="171323"/>
                </a:lnTo>
                <a:lnTo>
                  <a:pt x="32384" y="171068"/>
                </a:lnTo>
                <a:lnTo>
                  <a:pt x="35178" y="170814"/>
                </a:lnTo>
                <a:lnTo>
                  <a:pt x="39115" y="169799"/>
                </a:lnTo>
                <a:lnTo>
                  <a:pt x="42671" y="167639"/>
                </a:lnTo>
                <a:lnTo>
                  <a:pt x="43687" y="164591"/>
                </a:lnTo>
                <a:lnTo>
                  <a:pt x="43687" y="61721"/>
                </a:lnTo>
                <a:lnTo>
                  <a:pt x="49783" y="53975"/>
                </a:lnTo>
                <a:lnTo>
                  <a:pt x="55499" y="48132"/>
                </a:lnTo>
                <a:lnTo>
                  <a:pt x="60832" y="44068"/>
                </a:lnTo>
                <a:lnTo>
                  <a:pt x="66166" y="40004"/>
                </a:lnTo>
                <a:lnTo>
                  <a:pt x="71500" y="37973"/>
                </a:lnTo>
                <a:lnTo>
                  <a:pt x="81025" y="37973"/>
                </a:lnTo>
                <a:lnTo>
                  <a:pt x="84581" y="38862"/>
                </a:lnTo>
                <a:lnTo>
                  <a:pt x="87756" y="40512"/>
                </a:lnTo>
                <a:lnTo>
                  <a:pt x="90931" y="42163"/>
                </a:lnTo>
                <a:lnTo>
                  <a:pt x="93471" y="44576"/>
                </a:lnTo>
                <a:lnTo>
                  <a:pt x="95376" y="47625"/>
                </a:lnTo>
                <a:lnTo>
                  <a:pt x="97281" y="50673"/>
                </a:lnTo>
                <a:lnTo>
                  <a:pt x="98805" y="54355"/>
                </a:lnTo>
                <a:lnTo>
                  <a:pt x="99821" y="58674"/>
                </a:lnTo>
                <a:lnTo>
                  <a:pt x="100837" y="62864"/>
                </a:lnTo>
                <a:lnTo>
                  <a:pt x="101218" y="67690"/>
                </a:lnTo>
                <a:lnTo>
                  <a:pt x="101218" y="165735"/>
                </a:lnTo>
                <a:lnTo>
                  <a:pt x="102996" y="168528"/>
                </a:lnTo>
                <a:lnTo>
                  <a:pt x="105917" y="169799"/>
                </a:lnTo>
                <a:lnTo>
                  <a:pt x="109727" y="170814"/>
                </a:lnTo>
                <a:lnTo>
                  <a:pt x="112521" y="171068"/>
                </a:lnTo>
                <a:lnTo>
                  <a:pt x="115315" y="171323"/>
                </a:lnTo>
                <a:lnTo>
                  <a:pt x="130809" y="171323"/>
                </a:lnTo>
                <a:lnTo>
                  <a:pt x="133476" y="171068"/>
                </a:lnTo>
                <a:lnTo>
                  <a:pt x="136270" y="170814"/>
                </a:lnTo>
                <a:lnTo>
                  <a:pt x="140207" y="169799"/>
                </a:lnTo>
                <a:lnTo>
                  <a:pt x="143763" y="167639"/>
                </a:lnTo>
                <a:lnTo>
                  <a:pt x="144779" y="164591"/>
                </a:lnTo>
                <a:lnTo>
                  <a:pt x="144779" y="617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023485" y="1283842"/>
            <a:ext cx="175132" cy="226314"/>
          </a:xfrm>
          <a:custGeom>
            <a:avLst/>
            <a:gdLst/>
            <a:ahLst/>
            <a:cxnLst/>
            <a:rect l="l" t="t" r="r" b="b"/>
            <a:pathLst>
              <a:path w="175132" h="226314">
                <a:moveTo>
                  <a:pt x="130555" y="4191"/>
                </a:moveTo>
                <a:lnTo>
                  <a:pt x="129412" y="7366"/>
                </a:lnTo>
                <a:lnTo>
                  <a:pt x="129412" y="89662"/>
                </a:lnTo>
                <a:lnTo>
                  <a:pt x="45592" y="89662"/>
                </a:lnTo>
                <a:lnTo>
                  <a:pt x="45592" y="6223"/>
                </a:lnTo>
                <a:lnTo>
                  <a:pt x="43814" y="3302"/>
                </a:lnTo>
                <a:lnTo>
                  <a:pt x="40893" y="1905"/>
                </a:lnTo>
                <a:lnTo>
                  <a:pt x="36829" y="889"/>
                </a:lnTo>
                <a:lnTo>
                  <a:pt x="33909" y="635"/>
                </a:lnTo>
                <a:lnTo>
                  <a:pt x="30987" y="254"/>
                </a:lnTo>
                <a:lnTo>
                  <a:pt x="27304" y="0"/>
                </a:lnTo>
                <a:lnTo>
                  <a:pt x="18414" y="0"/>
                </a:lnTo>
                <a:lnTo>
                  <a:pt x="14731" y="254"/>
                </a:lnTo>
                <a:lnTo>
                  <a:pt x="11811" y="635"/>
                </a:lnTo>
                <a:lnTo>
                  <a:pt x="8889" y="889"/>
                </a:lnTo>
                <a:lnTo>
                  <a:pt x="4825" y="1905"/>
                </a:lnTo>
                <a:lnTo>
                  <a:pt x="1015" y="4191"/>
                </a:lnTo>
                <a:lnTo>
                  <a:pt x="0" y="7366"/>
                </a:lnTo>
                <a:lnTo>
                  <a:pt x="0" y="220345"/>
                </a:lnTo>
                <a:lnTo>
                  <a:pt x="1777" y="223266"/>
                </a:lnTo>
                <a:lnTo>
                  <a:pt x="4825" y="224536"/>
                </a:lnTo>
                <a:lnTo>
                  <a:pt x="8889" y="225679"/>
                </a:lnTo>
                <a:lnTo>
                  <a:pt x="11811" y="225933"/>
                </a:lnTo>
                <a:lnTo>
                  <a:pt x="14731" y="226314"/>
                </a:lnTo>
                <a:lnTo>
                  <a:pt x="30987" y="226314"/>
                </a:lnTo>
                <a:lnTo>
                  <a:pt x="33909" y="225933"/>
                </a:lnTo>
                <a:lnTo>
                  <a:pt x="36829" y="225679"/>
                </a:lnTo>
                <a:lnTo>
                  <a:pt x="40893" y="224536"/>
                </a:lnTo>
                <a:lnTo>
                  <a:pt x="44450" y="222377"/>
                </a:lnTo>
                <a:lnTo>
                  <a:pt x="45592" y="219202"/>
                </a:lnTo>
                <a:lnTo>
                  <a:pt x="45592" y="128524"/>
                </a:lnTo>
                <a:lnTo>
                  <a:pt x="129412" y="128524"/>
                </a:lnTo>
                <a:lnTo>
                  <a:pt x="129412" y="220345"/>
                </a:lnTo>
                <a:lnTo>
                  <a:pt x="131317" y="223266"/>
                </a:lnTo>
                <a:lnTo>
                  <a:pt x="134238" y="224536"/>
                </a:lnTo>
                <a:lnTo>
                  <a:pt x="138175" y="225679"/>
                </a:lnTo>
                <a:lnTo>
                  <a:pt x="141224" y="225933"/>
                </a:lnTo>
                <a:lnTo>
                  <a:pt x="144144" y="226314"/>
                </a:lnTo>
                <a:lnTo>
                  <a:pt x="160400" y="226314"/>
                </a:lnTo>
                <a:lnTo>
                  <a:pt x="163322" y="225933"/>
                </a:lnTo>
                <a:lnTo>
                  <a:pt x="166115" y="225679"/>
                </a:lnTo>
                <a:lnTo>
                  <a:pt x="170179" y="224536"/>
                </a:lnTo>
                <a:lnTo>
                  <a:pt x="173989" y="222377"/>
                </a:lnTo>
                <a:lnTo>
                  <a:pt x="175132" y="219202"/>
                </a:lnTo>
                <a:lnTo>
                  <a:pt x="175132" y="6223"/>
                </a:lnTo>
                <a:lnTo>
                  <a:pt x="173227" y="3302"/>
                </a:lnTo>
                <a:lnTo>
                  <a:pt x="170179" y="1905"/>
                </a:lnTo>
                <a:lnTo>
                  <a:pt x="166115" y="889"/>
                </a:lnTo>
                <a:lnTo>
                  <a:pt x="163322" y="635"/>
                </a:lnTo>
                <a:lnTo>
                  <a:pt x="160400" y="254"/>
                </a:lnTo>
                <a:lnTo>
                  <a:pt x="156717" y="0"/>
                </a:lnTo>
                <a:lnTo>
                  <a:pt x="147827" y="0"/>
                </a:lnTo>
                <a:lnTo>
                  <a:pt x="144144" y="254"/>
                </a:lnTo>
                <a:lnTo>
                  <a:pt x="141224" y="635"/>
                </a:lnTo>
                <a:lnTo>
                  <a:pt x="138175" y="889"/>
                </a:lnTo>
                <a:lnTo>
                  <a:pt x="134238" y="1905"/>
                </a:lnTo>
                <a:lnTo>
                  <a:pt x="130555" y="4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260342" y="1338834"/>
            <a:ext cx="99313" cy="171323"/>
          </a:xfrm>
          <a:custGeom>
            <a:avLst/>
            <a:gdLst/>
            <a:ahLst/>
            <a:cxnLst/>
            <a:rect l="l" t="t" r="r" b="b"/>
            <a:pathLst>
              <a:path w="99313" h="171323">
                <a:moveTo>
                  <a:pt x="37337" y="9905"/>
                </a:moveTo>
                <a:lnTo>
                  <a:pt x="33528" y="4699"/>
                </a:lnTo>
                <a:lnTo>
                  <a:pt x="25527" y="3175"/>
                </a:lnTo>
                <a:lnTo>
                  <a:pt x="22479" y="2920"/>
                </a:lnTo>
                <a:lnTo>
                  <a:pt x="15112" y="2920"/>
                </a:lnTo>
                <a:lnTo>
                  <a:pt x="7493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8" y="168528"/>
                </a:lnTo>
                <a:lnTo>
                  <a:pt x="4572" y="169799"/>
                </a:lnTo>
                <a:lnTo>
                  <a:pt x="8509" y="170814"/>
                </a:lnTo>
                <a:lnTo>
                  <a:pt x="11303" y="171068"/>
                </a:lnTo>
                <a:lnTo>
                  <a:pt x="14097" y="171323"/>
                </a:lnTo>
                <a:lnTo>
                  <a:pt x="29718" y="171323"/>
                </a:lnTo>
                <a:lnTo>
                  <a:pt x="32385" y="171068"/>
                </a:lnTo>
                <a:lnTo>
                  <a:pt x="35179" y="170814"/>
                </a:lnTo>
                <a:lnTo>
                  <a:pt x="39116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8199"/>
                </a:lnTo>
                <a:lnTo>
                  <a:pt x="46990" y="63118"/>
                </a:lnTo>
                <a:lnTo>
                  <a:pt x="50037" y="58800"/>
                </a:lnTo>
                <a:lnTo>
                  <a:pt x="52832" y="55371"/>
                </a:lnTo>
                <a:lnTo>
                  <a:pt x="55625" y="51815"/>
                </a:lnTo>
                <a:lnTo>
                  <a:pt x="58420" y="49149"/>
                </a:lnTo>
                <a:lnTo>
                  <a:pt x="63500" y="44957"/>
                </a:lnTo>
                <a:lnTo>
                  <a:pt x="66040" y="43433"/>
                </a:lnTo>
                <a:lnTo>
                  <a:pt x="70993" y="41401"/>
                </a:lnTo>
                <a:lnTo>
                  <a:pt x="75819" y="40893"/>
                </a:lnTo>
                <a:lnTo>
                  <a:pt x="79756" y="41148"/>
                </a:lnTo>
                <a:lnTo>
                  <a:pt x="83185" y="41910"/>
                </a:lnTo>
                <a:lnTo>
                  <a:pt x="86233" y="42799"/>
                </a:lnTo>
                <a:lnTo>
                  <a:pt x="90170" y="44195"/>
                </a:lnTo>
                <a:lnTo>
                  <a:pt x="93345" y="44703"/>
                </a:lnTo>
                <a:lnTo>
                  <a:pt x="96138" y="43941"/>
                </a:lnTo>
                <a:lnTo>
                  <a:pt x="97917" y="40766"/>
                </a:lnTo>
                <a:lnTo>
                  <a:pt x="98806" y="37211"/>
                </a:lnTo>
                <a:lnTo>
                  <a:pt x="99060" y="34543"/>
                </a:lnTo>
                <a:lnTo>
                  <a:pt x="99313" y="31876"/>
                </a:lnTo>
                <a:lnTo>
                  <a:pt x="99313" y="16890"/>
                </a:lnTo>
                <a:lnTo>
                  <a:pt x="99060" y="11937"/>
                </a:lnTo>
                <a:lnTo>
                  <a:pt x="98679" y="9016"/>
                </a:lnTo>
                <a:lnTo>
                  <a:pt x="97662" y="5461"/>
                </a:lnTo>
                <a:lnTo>
                  <a:pt x="94869" y="3048"/>
                </a:lnTo>
                <a:lnTo>
                  <a:pt x="92075" y="2031"/>
                </a:lnTo>
                <a:lnTo>
                  <a:pt x="88646" y="1142"/>
                </a:lnTo>
                <a:lnTo>
                  <a:pt x="84962" y="507"/>
                </a:lnTo>
                <a:lnTo>
                  <a:pt x="81534" y="126"/>
                </a:lnTo>
                <a:lnTo>
                  <a:pt x="75184" y="0"/>
                </a:lnTo>
                <a:lnTo>
                  <a:pt x="71882" y="507"/>
                </a:lnTo>
                <a:lnTo>
                  <a:pt x="68707" y="1269"/>
                </a:lnTo>
                <a:lnTo>
                  <a:pt x="65405" y="2158"/>
                </a:lnTo>
                <a:lnTo>
                  <a:pt x="62230" y="3682"/>
                </a:lnTo>
                <a:lnTo>
                  <a:pt x="58928" y="5968"/>
                </a:lnTo>
                <a:lnTo>
                  <a:pt x="55753" y="8127"/>
                </a:lnTo>
                <a:lnTo>
                  <a:pt x="52324" y="11049"/>
                </a:lnTo>
                <a:lnTo>
                  <a:pt x="48768" y="14858"/>
                </a:lnTo>
                <a:lnTo>
                  <a:pt x="45212" y="18668"/>
                </a:lnTo>
                <a:lnTo>
                  <a:pt x="41402" y="23367"/>
                </a:lnTo>
                <a:lnTo>
                  <a:pt x="37337" y="29210"/>
                </a:lnTo>
                <a:lnTo>
                  <a:pt x="37337" y="9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133850" y="1338834"/>
            <a:ext cx="99313" cy="171323"/>
          </a:xfrm>
          <a:custGeom>
            <a:avLst/>
            <a:gdLst/>
            <a:ahLst/>
            <a:cxnLst/>
            <a:rect l="l" t="t" r="r" b="b"/>
            <a:pathLst>
              <a:path w="99313" h="171323">
                <a:moveTo>
                  <a:pt x="37337" y="9905"/>
                </a:moveTo>
                <a:lnTo>
                  <a:pt x="33527" y="4699"/>
                </a:lnTo>
                <a:lnTo>
                  <a:pt x="25526" y="3175"/>
                </a:lnTo>
                <a:lnTo>
                  <a:pt x="22478" y="2920"/>
                </a:lnTo>
                <a:lnTo>
                  <a:pt x="15112" y="2920"/>
                </a:lnTo>
                <a:lnTo>
                  <a:pt x="7492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7" y="168528"/>
                </a:lnTo>
                <a:lnTo>
                  <a:pt x="4572" y="169799"/>
                </a:lnTo>
                <a:lnTo>
                  <a:pt x="8509" y="170814"/>
                </a:lnTo>
                <a:lnTo>
                  <a:pt x="11302" y="171068"/>
                </a:lnTo>
                <a:lnTo>
                  <a:pt x="14097" y="171323"/>
                </a:lnTo>
                <a:lnTo>
                  <a:pt x="29717" y="171323"/>
                </a:lnTo>
                <a:lnTo>
                  <a:pt x="32385" y="171068"/>
                </a:lnTo>
                <a:lnTo>
                  <a:pt x="35178" y="170814"/>
                </a:lnTo>
                <a:lnTo>
                  <a:pt x="39115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8199"/>
                </a:lnTo>
                <a:lnTo>
                  <a:pt x="46989" y="63118"/>
                </a:lnTo>
                <a:lnTo>
                  <a:pt x="50037" y="58800"/>
                </a:lnTo>
                <a:lnTo>
                  <a:pt x="52832" y="55371"/>
                </a:lnTo>
                <a:lnTo>
                  <a:pt x="55625" y="51815"/>
                </a:lnTo>
                <a:lnTo>
                  <a:pt x="58420" y="49149"/>
                </a:lnTo>
                <a:lnTo>
                  <a:pt x="60960" y="46989"/>
                </a:lnTo>
                <a:lnTo>
                  <a:pt x="66039" y="43433"/>
                </a:lnTo>
                <a:lnTo>
                  <a:pt x="70992" y="41401"/>
                </a:lnTo>
                <a:lnTo>
                  <a:pt x="75819" y="40893"/>
                </a:lnTo>
                <a:lnTo>
                  <a:pt x="79755" y="41148"/>
                </a:lnTo>
                <a:lnTo>
                  <a:pt x="83185" y="41910"/>
                </a:lnTo>
                <a:lnTo>
                  <a:pt x="86233" y="42799"/>
                </a:lnTo>
                <a:lnTo>
                  <a:pt x="90170" y="44195"/>
                </a:lnTo>
                <a:lnTo>
                  <a:pt x="93345" y="44703"/>
                </a:lnTo>
                <a:lnTo>
                  <a:pt x="96138" y="43941"/>
                </a:lnTo>
                <a:lnTo>
                  <a:pt x="97916" y="40766"/>
                </a:lnTo>
                <a:lnTo>
                  <a:pt x="98805" y="37211"/>
                </a:lnTo>
                <a:lnTo>
                  <a:pt x="99060" y="34543"/>
                </a:lnTo>
                <a:lnTo>
                  <a:pt x="99313" y="31876"/>
                </a:lnTo>
                <a:lnTo>
                  <a:pt x="99313" y="16890"/>
                </a:lnTo>
                <a:lnTo>
                  <a:pt x="99060" y="11937"/>
                </a:lnTo>
                <a:lnTo>
                  <a:pt x="98678" y="9016"/>
                </a:lnTo>
                <a:lnTo>
                  <a:pt x="97662" y="5461"/>
                </a:lnTo>
                <a:lnTo>
                  <a:pt x="94869" y="3048"/>
                </a:lnTo>
                <a:lnTo>
                  <a:pt x="92075" y="2031"/>
                </a:lnTo>
                <a:lnTo>
                  <a:pt x="88646" y="1142"/>
                </a:lnTo>
                <a:lnTo>
                  <a:pt x="84962" y="507"/>
                </a:lnTo>
                <a:lnTo>
                  <a:pt x="81534" y="126"/>
                </a:lnTo>
                <a:lnTo>
                  <a:pt x="75184" y="0"/>
                </a:lnTo>
                <a:lnTo>
                  <a:pt x="71882" y="507"/>
                </a:lnTo>
                <a:lnTo>
                  <a:pt x="68707" y="1269"/>
                </a:lnTo>
                <a:lnTo>
                  <a:pt x="65404" y="2158"/>
                </a:lnTo>
                <a:lnTo>
                  <a:pt x="62229" y="3682"/>
                </a:lnTo>
                <a:lnTo>
                  <a:pt x="58927" y="5968"/>
                </a:lnTo>
                <a:lnTo>
                  <a:pt x="55752" y="8127"/>
                </a:lnTo>
                <a:lnTo>
                  <a:pt x="52324" y="11049"/>
                </a:lnTo>
                <a:lnTo>
                  <a:pt x="48767" y="14858"/>
                </a:lnTo>
                <a:lnTo>
                  <a:pt x="45212" y="18668"/>
                </a:lnTo>
                <a:lnTo>
                  <a:pt x="41401" y="23367"/>
                </a:lnTo>
                <a:lnTo>
                  <a:pt x="37337" y="29210"/>
                </a:lnTo>
                <a:lnTo>
                  <a:pt x="37337" y="9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643378" y="1338834"/>
            <a:ext cx="118110" cy="174498"/>
          </a:xfrm>
          <a:custGeom>
            <a:avLst/>
            <a:gdLst/>
            <a:ahLst/>
            <a:cxnLst/>
            <a:rect l="l" t="t" r="r" b="b"/>
            <a:pathLst>
              <a:path w="118110" h="174498">
                <a:moveTo>
                  <a:pt x="50292" y="60960"/>
                </a:moveTo>
                <a:lnTo>
                  <a:pt x="47371" y="58800"/>
                </a:lnTo>
                <a:lnTo>
                  <a:pt x="43053" y="53975"/>
                </a:lnTo>
                <a:lnTo>
                  <a:pt x="41910" y="50926"/>
                </a:lnTo>
                <a:lnTo>
                  <a:pt x="41910" y="47370"/>
                </a:lnTo>
                <a:lnTo>
                  <a:pt x="42418" y="42925"/>
                </a:lnTo>
                <a:lnTo>
                  <a:pt x="44196" y="38862"/>
                </a:lnTo>
                <a:lnTo>
                  <a:pt x="47498" y="35560"/>
                </a:lnTo>
                <a:lnTo>
                  <a:pt x="51689" y="32892"/>
                </a:lnTo>
                <a:lnTo>
                  <a:pt x="54610" y="32130"/>
                </a:lnTo>
                <a:lnTo>
                  <a:pt x="57531" y="31241"/>
                </a:lnTo>
                <a:lnTo>
                  <a:pt x="60833" y="30861"/>
                </a:lnTo>
                <a:lnTo>
                  <a:pt x="70358" y="30861"/>
                </a:lnTo>
                <a:lnTo>
                  <a:pt x="75311" y="31495"/>
                </a:lnTo>
                <a:lnTo>
                  <a:pt x="79629" y="32765"/>
                </a:lnTo>
                <a:lnTo>
                  <a:pt x="83947" y="33908"/>
                </a:lnTo>
                <a:lnTo>
                  <a:pt x="87757" y="35178"/>
                </a:lnTo>
                <a:lnTo>
                  <a:pt x="91059" y="36575"/>
                </a:lnTo>
                <a:lnTo>
                  <a:pt x="94361" y="37973"/>
                </a:lnTo>
                <a:lnTo>
                  <a:pt x="97155" y="39242"/>
                </a:lnTo>
                <a:lnTo>
                  <a:pt x="101473" y="41782"/>
                </a:lnTo>
                <a:lnTo>
                  <a:pt x="104140" y="42290"/>
                </a:lnTo>
                <a:lnTo>
                  <a:pt x="107315" y="41275"/>
                </a:lnTo>
                <a:lnTo>
                  <a:pt x="108712" y="38226"/>
                </a:lnTo>
                <a:lnTo>
                  <a:pt x="109093" y="34670"/>
                </a:lnTo>
                <a:lnTo>
                  <a:pt x="109347" y="30225"/>
                </a:lnTo>
                <a:lnTo>
                  <a:pt x="109347" y="22225"/>
                </a:lnTo>
                <a:lnTo>
                  <a:pt x="108966" y="18668"/>
                </a:lnTo>
                <a:lnTo>
                  <a:pt x="108331" y="14731"/>
                </a:lnTo>
                <a:lnTo>
                  <a:pt x="107061" y="11937"/>
                </a:lnTo>
                <a:lnTo>
                  <a:pt x="104013" y="9270"/>
                </a:lnTo>
                <a:lnTo>
                  <a:pt x="99695" y="7112"/>
                </a:lnTo>
                <a:lnTo>
                  <a:pt x="97155" y="5841"/>
                </a:lnTo>
                <a:lnTo>
                  <a:pt x="93980" y="4699"/>
                </a:lnTo>
                <a:lnTo>
                  <a:pt x="90297" y="3682"/>
                </a:lnTo>
                <a:lnTo>
                  <a:pt x="86614" y="2666"/>
                </a:lnTo>
                <a:lnTo>
                  <a:pt x="82423" y="1777"/>
                </a:lnTo>
                <a:lnTo>
                  <a:pt x="77851" y="1015"/>
                </a:lnTo>
                <a:lnTo>
                  <a:pt x="73406" y="380"/>
                </a:lnTo>
                <a:lnTo>
                  <a:pt x="68580" y="0"/>
                </a:lnTo>
                <a:lnTo>
                  <a:pt x="62509" y="7"/>
                </a:lnTo>
                <a:lnTo>
                  <a:pt x="49376" y="1018"/>
                </a:lnTo>
                <a:lnTo>
                  <a:pt x="37465" y="3682"/>
                </a:lnTo>
                <a:lnTo>
                  <a:pt x="29718" y="6095"/>
                </a:lnTo>
                <a:lnTo>
                  <a:pt x="23114" y="9525"/>
                </a:lnTo>
                <a:lnTo>
                  <a:pt x="17653" y="13842"/>
                </a:lnTo>
                <a:lnTo>
                  <a:pt x="12192" y="18287"/>
                </a:lnTo>
                <a:lnTo>
                  <a:pt x="8001" y="23621"/>
                </a:lnTo>
                <a:lnTo>
                  <a:pt x="5207" y="29717"/>
                </a:lnTo>
                <a:lnTo>
                  <a:pt x="2286" y="35940"/>
                </a:lnTo>
                <a:lnTo>
                  <a:pt x="889" y="42799"/>
                </a:lnTo>
                <a:lnTo>
                  <a:pt x="889" y="57403"/>
                </a:lnTo>
                <a:lnTo>
                  <a:pt x="1905" y="63626"/>
                </a:lnTo>
                <a:lnTo>
                  <a:pt x="4064" y="68833"/>
                </a:lnTo>
                <a:lnTo>
                  <a:pt x="6223" y="74040"/>
                </a:lnTo>
                <a:lnTo>
                  <a:pt x="9017" y="78486"/>
                </a:lnTo>
                <a:lnTo>
                  <a:pt x="12573" y="82168"/>
                </a:lnTo>
                <a:lnTo>
                  <a:pt x="16129" y="85851"/>
                </a:lnTo>
                <a:lnTo>
                  <a:pt x="20066" y="89026"/>
                </a:lnTo>
                <a:lnTo>
                  <a:pt x="24511" y="91566"/>
                </a:lnTo>
                <a:lnTo>
                  <a:pt x="28956" y="94106"/>
                </a:lnTo>
                <a:lnTo>
                  <a:pt x="33528" y="96392"/>
                </a:lnTo>
                <a:lnTo>
                  <a:pt x="38227" y="98298"/>
                </a:lnTo>
                <a:lnTo>
                  <a:pt x="42926" y="100329"/>
                </a:lnTo>
                <a:lnTo>
                  <a:pt x="47498" y="102107"/>
                </a:lnTo>
                <a:lnTo>
                  <a:pt x="51943" y="103758"/>
                </a:lnTo>
                <a:lnTo>
                  <a:pt x="56388" y="105282"/>
                </a:lnTo>
                <a:lnTo>
                  <a:pt x="60325" y="107061"/>
                </a:lnTo>
                <a:lnTo>
                  <a:pt x="63881" y="108965"/>
                </a:lnTo>
                <a:lnTo>
                  <a:pt x="67437" y="110743"/>
                </a:lnTo>
                <a:lnTo>
                  <a:pt x="70231" y="112902"/>
                </a:lnTo>
                <a:lnTo>
                  <a:pt x="74549" y="117855"/>
                </a:lnTo>
                <a:lnTo>
                  <a:pt x="75565" y="120903"/>
                </a:lnTo>
                <a:lnTo>
                  <a:pt x="75565" y="127380"/>
                </a:lnTo>
                <a:lnTo>
                  <a:pt x="74930" y="130048"/>
                </a:lnTo>
                <a:lnTo>
                  <a:pt x="73787" y="132333"/>
                </a:lnTo>
                <a:lnTo>
                  <a:pt x="70993" y="136525"/>
                </a:lnTo>
                <a:lnTo>
                  <a:pt x="66421" y="139573"/>
                </a:lnTo>
                <a:lnTo>
                  <a:pt x="63754" y="140715"/>
                </a:lnTo>
                <a:lnTo>
                  <a:pt x="60706" y="141477"/>
                </a:lnTo>
                <a:lnTo>
                  <a:pt x="57658" y="142366"/>
                </a:lnTo>
                <a:lnTo>
                  <a:pt x="54229" y="142748"/>
                </a:lnTo>
                <a:lnTo>
                  <a:pt x="44069" y="142748"/>
                </a:lnTo>
                <a:lnTo>
                  <a:pt x="38481" y="141986"/>
                </a:lnTo>
                <a:lnTo>
                  <a:pt x="33528" y="140462"/>
                </a:lnTo>
                <a:lnTo>
                  <a:pt x="28575" y="138937"/>
                </a:lnTo>
                <a:lnTo>
                  <a:pt x="24257" y="137287"/>
                </a:lnTo>
                <a:lnTo>
                  <a:pt x="20574" y="135636"/>
                </a:lnTo>
                <a:lnTo>
                  <a:pt x="16891" y="133857"/>
                </a:lnTo>
                <a:lnTo>
                  <a:pt x="13843" y="132333"/>
                </a:lnTo>
                <a:lnTo>
                  <a:pt x="11303" y="130810"/>
                </a:lnTo>
                <a:lnTo>
                  <a:pt x="6985" y="128650"/>
                </a:lnTo>
                <a:lnTo>
                  <a:pt x="3810" y="128904"/>
                </a:lnTo>
                <a:lnTo>
                  <a:pt x="1397" y="131699"/>
                </a:lnTo>
                <a:lnTo>
                  <a:pt x="508" y="134492"/>
                </a:lnTo>
                <a:lnTo>
                  <a:pt x="127" y="138556"/>
                </a:lnTo>
                <a:lnTo>
                  <a:pt x="0" y="141224"/>
                </a:lnTo>
                <a:lnTo>
                  <a:pt x="0" y="149732"/>
                </a:lnTo>
                <a:lnTo>
                  <a:pt x="381" y="153542"/>
                </a:lnTo>
                <a:lnTo>
                  <a:pt x="1016" y="156210"/>
                </a:lnTo>
                <a:lnTo>
                  <a:pt x="1651" y="158750"/>
                </a:lnTo>
                <a:lnTo>
                  <a:pt x="3937" y="161925"/>
                </a:lnTo>
                <a:lnTo>
                  <a:pt x="7239" y="164337"/>
                </a:lnTo>
                <a:lnTo>
                  <a:pt x="10033" y="165735"/>
                </a:lnTo>
                <a:lnTo>
                  <a:pt x="12827" y="167131"/>
                </a:lnTo>
                <a:lnTo>
                  <a:pt x="16256" y="168528"/>
                </a:lnTo>
                <a:lnTo>
                  <a:pt x="20447" y="169799"/>
                </a:lnTo>
                <a:lnTo>
                  <a:pt x="24638" y="171195"/>
                </a:lnTo>
                <a:lnTo>
                  <a:pt x="29337" y="172338"/>
                </a:lnTo>
                <a:lnTo>
                  <a:pt x="34544" y="173100"/>
                </a:lnTo>
                <a:lnTo>
                  <a:pt x="39878" y="173989"/>
                </a:lnTo>
                <a:lnTo>
                  <a:pt x="45339" y="174498"/>
                </a:lnTo>
                <a:lnTo>
                  <a:pt x="52758" y="174487"/>
                </a:lnTo>
                <a:lnTo>
                  <a:pt x="65729" y="173543"/>
                </a:lnTo>
                <a:lnTo>
                  <a:pt x="77851" y="171068"/>
                </a:lnTo>
                <a:lnTo>
                  <a:pt x="85979" y="168782"/>
                </a:lnTo>
                <a:lnTo>
                  <a:pt x="93091" y="165480"/>
                </a:lnTo>
                <a:lnTo>
                  <a:pt x="99187" y="160908"/>
                </a:lnTo>
                <a:lnTo>
                  <a:pt x="105156" y="156463"/>
                </a:lnTo>
                <a:lnTo>
                  <a:pt x="109855" y="150875"/>
                </a:lnTo>
                <a:lnTo>
                  <a:pt x="113157" y="144144"/>
                </a:lnTo>
                <a:lnTo>
                  <a:pt x="116459" y="137413"/>
                </a:lnTo>
                <a:lnTo>
                  <a:pt x="118110" y="129666"/>
                </a:lnTo>
                <a:lnTo>
                  <a:pt x="118110" y="113791"/>
                </a:lnTo>
                <a:lnTo>
                  <a:pt x="116967" y="107695"/>
                </a:lnTo>
                <a:lnTo>
                  <a:pt x="114808" y="102615"/>
                </a:lnTo>
                <a:lnTo>
                  <a:pt x="112522" y="97408"/>
                </a:lnTo>
                <a:lnTo>
                  <a:pt x="109728" y="92963"/>
                </a:lnTo>
                <a:lnTo>
                  <a:pt x="106045" y="89280"/>
                </a:lnTo>
                <a:lnTo>
                  <a:pt x="102489" y="85598"/>
                </a:lnTo>
                <a:lnTo>
                  <a:pt x="98425" y="82550"/>
                </a:lnTo>
                <a:lnTo>
                  <a:pt x="93853" y="80010"/>
                </a:lnTo>
                <a:lnTo>
                  <a:pt x="89281" y="77469"/>
                </a:lnTo>
                <a:lnTo>
                  <a:pt x="84709" y="75183"/>
                </a:lnTo>
                <a:lnTo>
                  <a:pt x="80010" y="73278"/>
                </a:lnTo>
                <a:lnTo>
                  <a:pt x="75311" y="71374"/>
                </a:lnTo>
                <a:lnTo>
                  <a:pt x="70739" y="69595"/>
                </a:lnTo>
                <a:lnTo>
                  <a:pt x="66167" y="67944"/>
                </a:lnTo>
                <a:lnTo>
                  <a:pt x="61595" y="66420"/>
                </a:lnTo>
                <a:lnTo>
                  <a:pt x="57531" y="64642"/>
                </a:lnTo>
                <a:lnTo>
                  <a:pt x="53848" y="62737"/>
                </a:lnTo>
                <a:lnTo>
                  <a:pt x="50292" y="60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76349" y="1342389"/>
            <a:ext cx="37211" cy="167767"/>
          </a:xfrm>
          <a:custGeom>
            <a:avLst/>
            <a:gdLst/>
            <a:ahLst/>
            <a:cxnLst/>
            <a:rect l="l" t="t" r="r" b="b"/>
            <a:pathLst>
              <a:path w="37211" h="167767">
                <a:moveTo>
                  <a:pt x="2539" y="165354"/>
                </a:moveTo>
                <a:lnTo>
                  <a:pt x="5206" y="166877"/>
                </a:lnTo>
                <a:lnTo>
                  <a:pt x="10032" y="167767"/>
                </a:lnTo>
                <a:lnTo>
                  <a:pt x="27431" y="167767"/>
                </a:lnTo>
                <a:lnTo>
                  <a:pt x="29971" y="167386"/>
                </a:lnTo>
                <a:lnTo>
                  <a:pt x="32512" y="166877"/>
                </a:lnTo>
                <a:lnTo>
                  <a:pt x="36575" y="164464"/>
                </a:lnTo>
                <a:lnTo>
                  <a:pt x="37211" y="161544"/>
                </a:lnTo>
                <a:lnTo>
                  <a:pt x="37182" y="54780"/>
                </a:lnTo>
                <a:lnTo>
                  <a:pt x="36085" y="41466"/>
                </a:lnTo>
                <a:lnTo>
                  <a:pt x="33400" y="29972"/>
                </a:lnTo>
                <a:lnTo>
                  <a:pt x="30861" y="22225"/>
                </a:lnTo>
                <a:lnTo>
                  <a:pt x="26796" y="15875"/>
                </a:lnTo>
                <a:lnTo>
                  <a:pt x="21208" y="10922"/>
                </a:lnTo>
                <a:lnTo>
                  <a:pt x="15620" y="6096"/>
                </a:lnTo>
                <a:lnTo>
                  <a:pt x="8636" y="2412"/>
                </a:lnTo>
                <a:lnTo>
                  <a:pt x="0" y="0"/>
                </a:lnTo>
                <a:lnTo>
                  <a:pt x="1143" y="149225"/>
                </a:lnTo>
                <a:lnTo>
                  <a:pt x="1143" y="161544"/>
                </a:lnTo>
                <a:lnTo>
                  <a:pt x="2539" y="1653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80122" y="1338834"/>
            <a:ext cx="116255" cy="171323"/>
          </a:xfrm>
          <a:custGeom>
            <a:avLst/>
            <a:gdLst/>
            <a:ahLst/>
            <a:cxnLst/>
            <a:rect l="l" t="t" r="r" b="b"/>
            <a:pathLst>
              <a:path w="116255" h="171323">
                <a:moveTo>
                  <a:pt x="37287" y="9905"/>
                </a:moveTo>
                <a:lnTo>
                  <a:pt x="33553" y="4699"/>
                </a:lnTo>
                <a:lnTo>
                  <a:pt x="25488" y="3175"/>
                </a:lnTo>
                <a:lnTo>
                  <a:pt x="22428" y="2920"/>
                </a:lnTo>
                <a:lnTo>
                  <a:pt x="15151" y="2920"/>
                </a:lnTo>
                <a:lnTo>
                  <a:pt x="7429" y="3682"/>
                </a:lnTo>
                <a:lnTo>
                  <a:pt x="876" y="6857"/>
                </a:lnTo>
                <a:lnTo>
                  <a:pt x="0" y="9905"/>
                </a:lnTo>
                <a:lnTo>
                  <a:pt x="0" y="165735"/>
                </a:lnTo>
                <a:lnTo>
                  <a:pt x="1739" y="168528"/>
                </a:lnTo>
                <a:lnTo>
                  <a:pt x="4597" y="169799"/>
                </a:lnTo>
                <a:lnTo>
                  <a:pt x="8496" y="170814"/>
                </a:lnTo>
                <a:lnTo>
                  <a:pt x="11277" y="171068"/>
                </a:lnTo>
                <a:lnTo>
                  <a:pt x="14046" y="171323"/>
                </a:lnTo>
                <a:lnTo>
                  <a:pt x="29654" y="171323"/>
                </a:lnTo>
                <a:lnTo>
                  <a:pt x="32423" y="171068"/>
                </a:lnTo>
                <a:lnTo>
                  <a:pt x="35204" y="170814"/>
                </a:lnTo>
                <a:lnTo>
                  <a:pt x="39103" y="169799"/>
                </a:lnTo>
                <a:lnTo>
                  <a:pt x="42659" y="167639"/>
                </a:lnTo>
                <a:lnTo>
                  <a:pt x="43700" y="164591"/>
                </a:lnTo>
                <a:lnTo>
                  <a:pt x="43700" y="61721"/>
                </a:lnTo>
                <a:lnTo>
                  <a:pt x="49822" y="53975"/>
                </a:lnTo>
                <a:lnTo>
                  <a:pt x="55549" y="48132"/>
                </a:lnTo>
                <a:lnTo>
                  <a:pt x="60858" y="44068"/>
                </a:lnTo>
                <a:lnTo>
                  <a:pt x="66179" y="40004"/>
                </a:lnTo>
                <a:lnTo>
                  <a:pt x="71500" y="37973"/>
                </a:lnTo>
                <a:lnTo>
                  <a:pt x="80975" y="37973"/>
                </a:lnTo>
                <a:lnTo>
                  <a:pt x="84620" y="38862"/>
                </a:lnTo>
                <a:lnTo>
                  <a:pt x="87731" y="40512"/>
                </a:lnTo>
                <a:lnTo>
                  <a:pt x="90855" y="42163"/>
                </a:lnTo>
                <a:lnTo>
                  <a:pt x="93395" y="44576"/>
                </a:lnTo>
                <a:lnTo>
                  <a:pt x="95364" y="47625"/>
                </a:lnTo>
                <a:lnTo>
                  <a:pt x="97332" y="50673"/>
                </a:lnTo>
                <a:lnTo>
                  <a:pt x="98806" y="54355"/>
                </a:lnTo>
                <a:lnTo>
                  <a:pt x="99783" y="58674"/>
                </a:lnTo>
                <a:lnTo>
                  <a:pt x="100774" y="62864"/>
                </a:lnTo>
                <a:lnTo>
                  <a:pt x="101257" y="67690"/>
                </a:lnTo>
                <a:lnTo>
                  <a:pt x="101257" y="165735"/>
                </a:lnTo>
                <a:lnTo>
                  <a:pt x="102997" y="168528"/>
                </a:lnTo>
                <a:lnTo>
                  <a:pt x="105854" y="169799"/>
                </a:lnTo>
                <a:lnTo>
                  <a:pt x="109753" y="170814"/>
                </a:lnTo>
                <a:lnTo>
                  <a:pt x="112534" y="171068"/>
                </a:lnTo>
                <a:lnTo>
                  <a:pt x="116255" y="5206"/>
                </a:lnTo>
                <a:lnTo>
                  <a:pt x="111721" y="3301"/>
                </a:lnTo>
                <a:lnTo>
                  <a:pt x="106641" y="2031"/>
                </a:lnTo>
                <a:lnTo>
                  <a:pt x="101549" y="635"/>
                </a:lnTo>
                <a:lnTo>
                  <a:pt x="95834" y="0"/>
                </a:lnTo>
                <a:lnTo>
                  <a:pt x="87340" y="40"/>
                </a:lnTo>
                <a:lnTo>
                  <a:pt x="74856" y="2008"/>
                </a:lnTo>
                <a:lnTo>
                  <a:pt x="62852" y="6985"/>
                </a:lnTo>
                <a:lnTo>
                  <a:pt x="56992" y="10516"/>
                </a:lnTo>
                <a:lnTo>
                  <a:pt x="47151" y="18125"/>
                </a:lnTo>
                <a:lnTo>
                  <a:pt x="37287" y="27812"/>
                </a:lnTo>
                <a:lnTo>
                  <a:pt x="37287" y="9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92657" y="1338834"/>
            <a:ext cx="133502" cy="171323"/>
          </a:xfrm>
          <a:custGeom>
            <a:avLst/>
            <a:gdLst/>
            <a:ahLst/>
            <a:cxnLst/>
            <a:rect l="l" t="t" r="r" b="b"/>
            <a:pathLst>
              <a:path w="133502" h="171323">
                <a:moveTo>
                  <a:pt x="32245" y="61721"/>
                </a:moveTo>
                <a:lnTo>
                  <a:pt x="38493" y="53975"/>
                </a:lnTo>
                <a:lnTo>
                  <a:pt x="44272" y="48132"/>
                </a:lnTo>
                <a:lnTo>
                  <a:pt x="49580" y="44068"/>
                </a:lnTo>
                <a:lnTo>
                  <a:pt x="54902" y="40004"/>
                </a:lnTo>
                <a:lnTo>
                  <a:pt x="60159" y="37973"/>
                </a:lnTo>
                <a:lnTo>
                  <a:pt x="69634" y="37973"/>
                </a:lnTo>
                <a:lnTo>
                  <a:pt x="73304" y="38862"/>
                </a:lnTo>
                <a:lnTo>
                  <a:pt x="76377" y="40512"/>
                </a:lnTo>
                <a:lnTo>
                  <a:pt x="79438" y="42163"/>
                </a:lnTo>
                <a:lnTo>
                  <a:pt x="81978" y="44576"/>
                </a:lnTo>
                <a:lnTo>
                  <a:pt x="83997" y="47625"/>
                </a:lnTo>
                <a:lnTo>
                  <a:pt x="86029" y="50673"/>
                </a:lnTo>
                <a:lnTo>
                  <a:pt x="87528" y="54355"/>
                </a:lnTo>
                <a:lnTo>
                  <a:pt x="88506" y="58674"/>
                </a:lnTo>
                <a:lnTo>
                  <a:pt x="89496" y="62864"/>
                </a:lnTo>
                <a:lnTo>
                  <a:pt x="89979" y="67690"/>
                </a:lnTo>
                <a:lnTo>
                  <a:pt x="89979" y="165735"/>
                </a:lnTo>
                <a:lnTo>
                  <a:pt x="91566" y="168528"/>
                </a:lnTo>
                <a:lnTo>
                  <a:pt x="94399" y="169799"/>
                </a:lnTo>
                <a:lnTo>
                  <a:pt x="98310" y="170814"/>
                </a:lnTo>
                <a:lnTo>
                  <a:pt x="101079" y="171068"/>
                </a:lnTo>
                <a:lnTo>
                  <a:pt x="103860" y="171323"/>
                </a:lnTo>
                <a:lnTo>
                  <a:pt x="119633" y="171323"/>
                </a:lnTo>
                <a:lnTo>
                  <a:pt x="122402" y="171068"/>
                </a:lnTo>
                <a:lnTo>
                  <a:pt x="125183" y="170814"/>
                </a:lnTo>
                <a:lnTo>
                  <a:pt x="128993" y="169799"/>
                </a:lnTo>
                <a:lnTo>
                  <a:pt x="132460" y="167639"/>
                </a:lnTo>
                <a:lnTo>
                  <a:pt x="133502" y="164591"/>
                </a:lnTo>
                <a:lnTo>
                  <a:pt x="133502" y="65531"/>
                </a:lnTo>
                <a:lnTo>
                  <a:pt x="132807" y="52550"/>
                </a:lnTo>
                <a:lnTo>
                  <a:pt x="130733" y="40258"/>
                </a:lnTo>
                <a:lnTo>
                  <a:pt x="128879" y="32257"/>
                </a:lnTo>
                <a:lnTo>
                  <a:pt x="125793" y="25273"/>
                </a:lnTo>
                <a:lnTo>
                  <a:pt x="121450" y="19303"/>
                </a:lnTo>
                <a:lnTo>
                  <a:pt x="117119" y="13462"/>
                </a:lnTo>
                <a:lnTo>
                  <a:pt x="111429" y="8636"/>
                </a:lnTo>
                <a:lnTo>
                  <a:pt x="104368" y="5206"/>
                </a:lnTo>
                <a:lnTo>
                  <a:pt x="92036" y="1209"/>
                </a:lnTo>
                <a:lnTo>
                  <a:pt x="78371" y="0"/>
                </a:lnTo>
                <a:lnTo>
                  <a:pt x="73863" y="0"/>
                </a:lnTo>
                <a:lnTo>
                  <a:pt x="65100" y="1650"/>
                </a:lnTo>
                <a:lnTo>
                  <a:pt x="56438" y="4444"/>
                </a:lnTo>
                <a:lnTo>
                  <a:pt x="47764" y="9016"/>
                </a:lnTo>
                <a:lnTo>
                  <a:pt x="38925" y="15493"/>
                </a:lnTo>
                <a:lnTo>
                  <a:pt x="34467" y="19050"/>
                </a:lnTo>
                <a:lnTo>
                  <a:pt x="29933" y="23367"/>
                </a:lnTo>
                <a:lnTo>
                  <a:pt x="25311" y="28320"/>
                </a:lnTo>
                <a:lnTo>
                  <a:pt x="23342" y="24002"/>
                </a:lnTo>
                <a:lnTo>
                  <a:pt x="18033" y="16637"/>
                </a:lnTo>
                <a:lnTo>
                  <a:pt x="11696" y="10287"/>
                </a:lnTo>
                <a:lnTo>
                  <a:pt x="3721" y="5206"/>
                </a:lnTo>
                <a:lnTo>
                  <a:pt x="0" y="171068"/>
                </a:lnTo>
                <a:lnTo>
                  <a:pt x="2768" y="171323"/>
                </a:lnTo>
                <a:lnTo>
                  <a:pt x="18199" y="171323"/>
                </a:lnTo>
                <a:lnTo>
                  <a:pt x="23748" y="170814"/>
                </a:lnTo>
                <a:lnTo>
                  <a:pt x="31203" y="167639"/>
                </a:lnTo>
                <a:lnTo>
                  <a:pt x="32245" y="164591"/>
                </a:lnTo>
                <a:lnTo>
                  <a:pt x="32245" y="617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88238" y="1283842"/>
            <a:ext cx="45770" cy="226314"/>
          </a:xfrm>
          <a:custGeom>
            <a:avLst/>
            <a:gdLst/>
            <a:ahLst/>
            <a:cxnLst/>
            <a:rect l="l" t="t" r="r" b="b"/>
            <a:pathLst>
              <a:path w="45770" h="226314">
                <a:moveTo>
                  <a:pt x="1879" y="223266"/>
                </a:moveTo>
                <a:lnTo>
                  <a:pt x="4851" y="224536"/>
                </a:lnTo>
                <a:lnTo>
                  <a:pt x="8928" y="225679"/>
                </a:lnTo>
                <a:lnTo>
                  <a:pt x="11874" y="225933"/>
                </a:lnTo>
                <a:lnTo>
                  <a:pt x="14820" y="226314"/>
                </a:lnTo>
                <a:lnTo>
                  <a:pt x="31089" y="226314"/>
                </a:lnTo>
                <a:lnTo>
                  <a:pt x="33985" y="225933"/>
                </a:lnTo>
                <a:lnTo>
                  <a:pt x="36880" y="225679"/>
                </a:lnTo>
                <a:lnTo>
                  <a:pt x="40919" y="224536"/>
                </a:lnTo>
                <a:lnTo>
                  <a:pt x="44653" y="222377"/>
                </a:lnTo>
                <a:lnTo>
                  <a:pt x="45770" y="219202"/>
                </a:lnTo>
                <a:lnTo>
                  <a:pt x="45770" y="6223"/>
                </a:lnTo>
                <a:lnTo>
                  <a:pt x="43891" y="3302"/>
                </a:lnTo>
                <a:lnTo>
                  <a:pt x="40919" y="1905"/>
                </a:lnTo>
                <a:lnTo>
                  <a:pt x="36880" y="889"/>
                </a:lnTo>
                <a:lnTo>
                  <a:pt x="33985" y="635"/>
                </a:lnTo>
                <a:lnTo>
                  <a:pt x="31089" y="254"/>
                </a:lnTo>
                <a:lnTo>
                  <a:pt x="27393" y="0"/>
                </a:lnTo>
                <a:lnTo>
                  <a:pt x="18491" y="0"/>
                </a:lnTo>
                <a:lnTo>
                  <a:pt x="14858" y="254"/>
                </a:lnTo>
                <a:lnTo>
                  <a:pt x="11963" y="635"/>
                </a:lnTo>
                <a:lnTo>
                  <a:pt x="9080" y="889"/>
                </a:lnTo>
                <a:lnTo>
                  <a:pt x="4940" y="1905"/>
                </a:lnTo>
                <a:lnTo>
                  <a:pt x="1130" y="4191"/>
                </a:lnTo>
                <a:lnTo>
                  <a:pt x="0" y="7366"/>
                </a:lnTo>
                <a:lnTo>
                  <a:pt x="0" y="220345"/>
                </a:lnTo>
                <a:lnTo>
                  <a:pt x="1879" y="2232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48640" y="1068324"/>
            <a:ext cx="7531608" cy="536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88694" y="2094981"/>
            <a:ext cx="248614" cy="242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75206" y="2096612"/>
            <a:ext cx="6349322" cy="1874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4539">
              <a:lnSpc>
                <a:spcPts val="1835"/>
              </a:lnSpc>
              <a:spcBef>
                <a:spcPts val="91"/>
              </a:spcBef>
            </a:pP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omov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ori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ntar</a:t>
            </a:r>
            <a:r>
              <a:rPr sz="1700" spc="3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700" spc="3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tic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ci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-6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popu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2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700" spc="3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toma</a:t>
            </a:r>
            <a:r>
              <a:rPr sz="1700" spc="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1839"/>
              </a:lnSpc>
              <a:spcBef>
                <a:spcPts val="0"/>
              </a:spcBef>
            </a:pP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s;</a:t>
            </a:r>
            <a:r>
              <a:rPr sz="1700" spc="-14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impu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sar</a:t>
            </a:r>
            <a:r>
              <a:rPr sz="1700" spc="20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700" spc="3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aci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9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700" spc="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gan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smos</a:t>
            </a:r>
            <a:r>
              <a:rPr sz="1700" spc="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ta</a:t>
            </a:r>
            <a:r>
              <a:rPr sz="17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 de </a:t>
            </a:r>
            <a:r>
              <a:rPr sz="1700" spc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16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18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sz="1700" spc="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-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grup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2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pu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dan</a:t>
            </a:r>
            <a:r>
              <a:rPr sz="1700" spc="19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sar</a:t>
            </a:r>
            <a:r>
              <a:rPr sz="1700" spc="3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 i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2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6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ct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-12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í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-2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sz="1700" spc="7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van</a:t>
            </a:r>
            <a:r>
              <a:rPr sz="1700" spc="12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2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gr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la</a:t>
            </a:r>
            <a:r>
              <a:rPr sz="1700" spc="37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vaci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2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2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ano</a:t>
            </a:r>
            <a:r>
              <a:rPr sz="1700" spc="3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1700" spc="9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 G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bi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1700" spc="-2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1700" spc="-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pl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2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700" spc="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apoyo</a:t>
            </a:r>
            <a:r>
              <a:rPr sz="1700" spc="-3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é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10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(as</a:t>
            </a:r>
            <a:r>
              <a:rPr sz="17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ía) y</a:t>
            </a:r>
            <a:r>
              <a:rPr sz="1700" spc="16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anc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7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dio</a:t>
            </a:r>
            <a:r>
              <a:rPr sz="17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700" spc="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cr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é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dit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2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sp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17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das 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sp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cífi</a:t>
            </a:r>
            <a:r>
              <a:rPr sz="17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88694" y="4189838"/>
            <a:ext cx="248300" cy="241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75206" y="4191468"/>
            <a:ext cx="5630693" cy="4749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5"/>
              </a:lnSpc>
              <a:spcBef>
                <a:spcPts val="91"/>
              </a:spcBef>
            </a:pP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tal</a:t>
            </a:r>
            <a:r>
              <a:rPr sz="1700" spc="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1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ib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nal</a:t>
            </a:r>
            <a:r>
              <a:rPr sz="17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10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700" spc="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Jus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ia</a:t>
            </a:r>
            <a:r>
              <a:rPr sz="1700" spc="18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sz="1700" spc="-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hagan</a:t>
            </a:r>
            <a:endParaRPr sz="1700">
              <a:latin typeface="Times New Roman"/>
              <a:cs typeface="Times New Roman"/>
            </a:endParaRPr>
          </a:p>
          <a:p>
            <a:pPr marL="12700" marR="32461">
              <a:lnSpc>
                <a:spcPts val="1835"/>
              </a:lnSpc>
            </a:pP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pl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10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-2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ho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14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gic</a:t>
            </a:r>
            <a:r>
              <a:rPr sz="17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8694" y="4884782"/>
            <a:ext cx="248300" cy="241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75206" y="4886412"/>
            <a:ext cx="5900024" cy="7085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2461">
              <a:lnSpc>
                <a:spcPts val="1835"/>
              </a:lnSpc>
              <a:spcBef>
                <a:spcPts val="91"/>
              </a:spcBef>
            </a:pP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-9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4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áctica</a:t>
            </a:r>
            <a:r>
              <a:rPr sz="1700" spc="17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2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plan</a:t>
            </a:r>
            <a:r>
              <a:rPr sz="1700" spc="6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nac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nal</a:t>
            </a:r>
            <a:r>
              <a:rPr sz="1700" spc="-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700" spc="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nto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1835"/>
              </a:lnSpc>
            </a:pP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ial</a:t>
            </a:r>
            <a:r>
              <a:rPr sz="1700" spc="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gr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3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2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balance</a:t>
            </a:r>
            <a:r>
              <a:rPr sz="1700" spc="6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qu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tativo</a:t>
            </a:r>
            <a:r>
              <a:rPr sz="1700" spc="-22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ntre</a:t>
            </a:r>
            <a:r>
              <a:rPr sz="1700" spc="1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</a:t>
            </a:r>
            <a:r>
              <a:rPr sz="17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endParaRPr sz="1700">
              <a:latin typeface="Times New Roman"/>
              <a:cs typeface="Times New Roman"/>
            </a:endParaRPr>
          </a:p>
          <a:p>
            <a:pPr marL="12700" marR="32461">
              <a:lnSpc>
                <a:spcPts val="1839"/>
              </a:lnSpc>
              <a:spcBef>
                <a:spcPts val="0"/>
              </a:spcBef>
            </a:pP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ur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ba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ur</a:t>
            </a:r>
            <a:r>
              <a:rPr sz="17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509986"/>
            <a:ext cx="2334525" cy="333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arr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um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Sost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1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1100" dirty="0">
              <a:latin typeface="Times New Roman"/>
              <a:cs typeface="Times New Roman"/>
            </a:endParaRPr>
          </a:p>
          <a:p>
            <a:pPr marL="126644" marR="135556" algn="ctr">
              <a:lnSpc>
                <a:spcPct val="95825"/>
              </a:lnSpc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1544" y="6593806"/>
            <a:ext cx="955281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13/01/2017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01178" y="6593806"/>
            <a:ext cx="232403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27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bject 8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88C5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6" y="224"/>
            <a:ext cx="9143238" cy="6857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69682" y="1338834"/>
            <a:ext cx="155689" cy="233425"/>
          </a:xfrm>
          <a:custGeom>
            <a:avLst/>
            <a:gdLst/>
            <a:ahLst/>
            <a:cxnLst/>
            <a:rect l="l" t="t" r="r" b="b"/>
            <a:pathLst>
              <a:path w="155689" h="233425">
                <a:moveTo>
                  <a:pt x="68465" y="170941"/>
                </a:moveTo>
                <a:lnTo>
                  <a:pt x="72097" y="172338"/>
                </a:lnTo>
                <a:lnTo>
                  <a:pt x="75857" y="173100"/>
                </a:lnTo>
                <a:lnTo>
                  <a:pt x="79616" y="173989"/>
                </a:lnTo>
                <a:lnTo>
                  <a:pt x="83743" y="174498"/>
                </a:lnTo>
                <a:lnTo>
                  <a:pt x="88252" y="174498"/>
                </a:lnTo>
                <a:lnTo>
                  <a:pt x="105720" y="172405"/>
                </a:lnTo>
                <a:lnTo>
                  <a:pt x="117208" y="168148"/>
                </a:lnTo>
                <a:lnTo>
                  <a:pt x="129679" y="159897"/>
                </a:lnTo>
                <a:lnTo>
                  <a:pt x="138417" y="150367"/>
                </a:lnTo>
                <a:lnTo>
                  <a:pt x="146955" y="134932"/>
                </a:lnTo>
                <a:lnTo>
                  <a:pt x="151244" y="122174"/>
                </a:lnTo>
                <a:lnTo>
                  <a:pt x="153684" y="111062"/>
                </a:lnTo>
                <a:lnTo>
                  <a:pt x="155198" y="98465"/>
                </a:lnTo>
                <a:lnTo>
                  <a:pt x="155689" y="84962"/>
                </a:lnTo>
                <a:lnTo>
                  <a:pt x="155504" y="76953"/>
                </a:lnTo>
                <a:lnTo>
                  <a:pt x="154388" y="64209"/>
                </a:lnTo>
                <a:lnTo>
                  <a:pt x="152260" y="52069"/>
                </a:lnTo>
                <a:lnTo>
                  <a:pt x="147043" y="35839"/>
                </a:lnTo>
                <a:lnTo>
                  <a:pt x="141211" y="25018"/>
                </a:lnTo>
                <a:lnTo>
                  <a:pt x="132118" y="14199"/>
                </a:lnTo>
                <a:lnTo>
                  <a:pt x="121780" y="6730"/>
                </a:lnTo>
                <a:lnTo>
                  <a:pt x="106368" y="1236"/>
                </a:lnTo>
                <a:lnTo>
                  <a:pt x="92760" y="0"/>
                </a:lnTo>
                <a:lnTo>
                  <a:pt x="87337" y="0"/>
                </a:lnTo>
                <a:lnTo>
                  <a:pt x="82219" y="635"/>
                </a:lnTo>
                <a:lnTo>
                  <a:pt x="77419" y="1777"/>
                </a:lnTo>
                <a:lnTo>
                  <a:pt x="72618" y="2920"/>
                </a:lnTo>
                <a:lnTo>
                  <a:pt x="67970" y="4699"/>
                </a:lnTo>
                <a:lnTo>
                  <a:pt x="63461" y="7112"/>
                </a:lnTo>
                <a:lnTo>
                  <a:pt x="58953" y="9398"/>
                </a:lnTo>
                <a:lnTo>
                  <a:pt x="54533" y="12318"/>
                </a:lnTo>
                <a:lnTo>
                  <a:pt x="50203" y="15875"/>
                </a:lnTo>
                <a:lnTo>
                  <a:pt x="45859" y="19430"/>
                </a:lnTo>
                <a:lnTo>
                  <a:pt x="41440" y="23494"/>
                </a:lnTo>
                <a:lnTo>
                  <a:pt x="36931" y="28066"/>
                </a:lnTo>
                <a:lnTo>
                  <a:pt x="36931" y="9905"/>
                </a:lnTo>
                <a:lnTo>
                  <a:pt x="29679" y="3682"/>
                </a:lnTo>
                <a:lnTo>
                  <a:pt x="22021" y="2920"/>
                </a:lnTo>
                <a:lnTo>
                  <a:pt x="14973" y="2920"/>
                </a:lnTo>
                <a:lnTo>
                  <a:pt x="7264" y="3682"/>
                </a:lnTo>
                <a:lnTo>
                  <a:pt x="0" y="9905"/>
                </a:lnTo>
                <a:lnTo>
                  <a:pt x="0" y="227075"/>
                </a:lnTo>
                <a:lnTo>
                  <a:pt x="8496" y="232537"/>
                </a:lnTo>
                <a:lnTo>
                  <a:pt x="17576" y="233425"/>
                </a:lnTo>
                <a:lnTo>
                  <a:pt x="26123" y="233425"/>
                </a:lnTo>
                <a:lnTo>
                  <a:pt x="35204" y="232537"/>
                </a:lnTo>
                <a:lnTo>
                  <a:pt x="42659" y="229107"/>
                </a:lnTo>
                <a:lnTo>
                  <a:pt x="43700" y="225932"/>
                </a:lnTo>
                <a:lnTo>
                  <a:pt x="43700" y="153162"/>
                </a:lnTo>
                <a:lnTo>
                  <a:pt x="47396" y="156717"/>
                </a:lnTo>
                <a:lnTo>
                  <a:pt x="50977" y="159765"/>
                </a:lnTo>
                <a:lnTo>
                  <a:pt x="54444" y="162432"/>
                </a:lnTo>
                <a:lnTo>
                  <a:pt x="57912" y="165100"/>
                </a:lnTo>
                <a:lnTo>
                  <a:pt x="61417" y="167386"/>
                </a:lnTo>
                <a:lnTo>
                  <a:pt x="61214" y="131063"/>
                </a:lnTo>
                <a:lnTo>
                  <a:pt x="55664" y="126745"/>
                </a:lnTo>
                <a:lnTo>
                  <a:pt x="49822" y="120776"/>
                </a:lnTo>
                <a:lnTo>
                  <a:pt x="43700" y="113029"/>
                </a:lnTo>
                <a:lnTo>
                  <a:pt x="43700" y="62102"/>
                </a:lnTo>
                <a:lnTo>
                  <a:pt x="47167" y="57530"/>
                </a:lnTo>
                <a:lnTo>
                  <a:pt x="50457" y="53593"/>
                </a:lnTo>
                <a:lnTo>
                  <a:pt x="53581" y="50418"/>
                </a:lnTo>
                <a:lnTo>
                  <a:pt x="56705" y="47370"/>
                </a:lnTo>
                <a:lnTo>
                  <a:pt x="59740" y="44830"/>
                </a:lnTo>
                <a:lnTo>
                  <a:pt x="62687" y="42799"/>
                </a:lnTo>
                <a:lnTo>
                  <a:pt x="65633" y="40893"/>
                </a:lnTo>
                <a:lnTo>
                  <a:pt x="68516" y="39496"/>
                </a:lnTo>
                <a:lnTo>
                  <a:pt x="71348" y="38607"/>
                </a:lnTo>
                <a:lnTo>
                  <a:pt x="74180" y="37718"/>
                </a:lnTo>
                <a:lnTo>
                  <a:pt x="77050" y="37337"/>
                </a:lnTo>
                <a:lnTo>
                  <a:pt x="85712" y="37337"/>
                </a:lnTo>
                <a:lnTo>
                  <a:pt x="90538" y="38735"/>
                </a:lnTo>
                <a:lnTo>
                  <a:pt x="94411" y="41528"/>
                </a:lnTo>
                <a:lnTo>
                  <a:pt x="98285" y="44323"/>
                </a:lnTo>
                <a:lnTo>
                  <a:pt x="101460" y="48132"/>
                </a:lnTo>
                <a:lnTo>
                  <a:pt x="103746" y="52958"/>
                </a:lnTo>
                <a:lnTo>
                  <a:pt x="106159" y="57657"/>
                </a:lnTo>
                <a:lnTo>
                  <a:pt x="107810" y="62991"/>
                </a:lnTo>
                <a:lnTo>
                  <a:pt x="108826" y="69087"/>
                </a:lnTo>
                <a:lnTo>
                  <a:pt x="109842" y="75183"/>
                </a:lnTo>
                <a:lnTo>
                  <a:pt x="110223" y="81533"/>
                </a:lnTo>
                <a:lnTo>
                  <a:pt x="110223" y="93979"/>
                </a:lnTo>
                <a:lnTo>
                  <a:pt x="109715" y="99949"/>
                </a:lnTo>
                <a:lnTo>
                  <a:pt x="108445" y="105790"/>
                </a:lnTo>
                <a:lnTo>
                  <a:pt x="107302" y="111632"/>
                </a:lnTo>
                <a:lnTo>
                  <a:pt x="105397" y="116966"/>
                </a:lnTo>
                <a:lnTo>
                  <a:pt x="102857" y="121665"/>
                </a:lnTo>
                <a:lnTo>
                  <a:pt x="100279" y="126364"/>
                </a:lnTo>
                <a:lnTo>
                  <a:pt x="97015" y="130175"/>
                </a:lnTo>
                <a:lnTo>
                  <a:pt x="93027" y="132968"/>
                </a:lnTo>
                <a:lnTo>
                  <a:pt x="89039" y="135889"/>
                </a:lnTo>
                <a:lnTo>
                  <a:pt x="84213" y="137287"/>
                </a:lnTo>
                <a:lnTo>
                  <a:pt x="72542" y="137287"/>
                </a:lnTo>
                <a:lnTo>
                  <a:pt x="68465" y="1709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30896" y="1469898"/>
            <a:ext cx="11328" cy="39877"/>
          </a:xfrm>
          <a:custGeom>
            <a:avLst/>
            <a:gdLst/>
            <a:ahLst/>
            <a:cxnLst/>
            <a:rect l="l" t="t" r="r" b="b"/>
            <a:pathLst>
              <a:path w="11328" h="39877">
                <a:moveTo>
                  <a:pt x="5549" y="4190"/>
                </a:moveTo>
                <a:lnTo>
                  <a:pt x="0" y="0"/>
                </a:lnTo>
                <a:lnTo>
                  <a:pt x="203" y="36322"/>
                </a:lnTo>
                <a:lnTo>
                  <a:pt x="3721" y="38100"/>
                </a:lnTo>
                <a:lnTo>
                  <a:pt x="7251" y="39877"/>
                </a:lnTo>
                <a:lnTo>
                  <a:pt x="11328" y="6223"/>
                </a:lnTo>
                <a:lnTo>
                  <a:pt x="5549" y="41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60170" y="1267967"/>
            <a:ext cx="43688" cy="242189"/>
          </a:xfrm>
          <a:custGeom>
            <a:avLst/>
            <a:gdLst/>
            <a:ahLst/>
            <a:cxnLst/>
            <a:rect l="l" t="t" r="r" b="b"/>
            <a:pathLst>
              <a:path w="43688" h="242189">
                <a:moveTo>
                  <a:pt x="1778" y="239395"/>
                </a:moveTo>
                <a:lnTo>
                  <a:pt x="4571" y="240665"/>
                </a:lnTo>
                <a:lnTo>
                  <a:pt x="8509" y="241681"/>
                </a:lnTo>
                <a:lnTo>
                  <a:pt x="11303" y="241935"/>
                </a:lnTo>
                <a:lnTo>
                  <a:pt x="14096" y="242189"/>
                </a:lnTo>
                <a:lnTo>
                  <a:pt x="29718" y="242189"/>
                </a:lnTo>
                <a:lnTo>
                  <a:pt x="32385" y="241935"/>
                </a:lnTo>
                <a:lnTo>
                  <a:pt x="35179" y="241681"/>
                </a:lnTo>
                <a:lnTo>
                  <a:pt x="39116" y="240665"/>
                </a:lnTo>
                <a:lnTo>
                  <a:pt x="42671" y="238506"/>
                </a:lnTo>
                <a:lnTo>
                  <a:pt x="43688" y="235458"/>
                </a:lnTo>
                <a:lnTo>
                  <a:pt x="43688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6" y="0"/>
                </a:lnTo>
                <a:lnTo>
                  <a:pt x="8509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8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47038" y="1341754"/>
            <a:ext cx="43687" cy="168402"/>
          </a:xfrm>
          <a:custGeom>
            <a:avLst/>
            <a:gdLst/>
            <a:ahLst/>
            <a:cxnLst/>
            <a:rect l="l" t="t" r="r" b="b"/>
            <a:pathLst>
              <a:path w="43687" h="168402">
                <a:moveTo>
                  <a:pt x="1778" y="165608"/>
                </a:moveTo>
                <a:lnTo>
                  <a:pt x="4571" y="166878"/>
                </a:lnTo>
                <a:lnTo>
                  <a:pt x="8509" y="167894"/>
                </a:lnTo>
                <a:lnTo>
                  <a:pt x="11303" y="168148"/>
                </a:lnTo>
                <a:lnTo>
                  <a:pt x="14096" y="168402"/>
                </a:lnTo>
                <a:lnTo>
                  <a:pt x="29718" y="168402"/>
                </a:lnTo>
                <a:lnTo>
                  <a:pt x="32384" y="168148"/>
                </a:lnTo>
                <a:lnTo>
                  <a:pt x="35178" y="167894"/>
                </a:lnTo>
                <a:lnTo>
                  <a:pt x="39115" y="166878"/>
                </a:lnTo>
                <a:lnTo>
                  <a:pt x="42671" y="164719"/>
                </a:lnTo>
                <a:lnTo>
                  <a:pt x="43687" y="161671"/>
                </a:lnTo>
                <a:lnTo>
                  <a:pt x="43687" y="6223"/>
                </a:lnTo>
                <a:lnTo>
                  <a:pt x="42037" y="3429"/>
                </a:lnTo>
                <a:lnTo>
                  <a:pt x="39115" y="2032"/>
                </a:lnTo>
                <a:lnTo>
                  <a:pt x="35178" y="889"/>
                </a:lnTo>
                <a:lnTo>
                  <a:pt x="32384" y="635"/>
                </a:lnTo>
                <a:lnTo>
                  <a:pt x="29718" y="254"/>
                </a:lnTo>
                <a:lnTo>
                  <a:pt x="26162" y="0"/>
                </a:lnTo>
                <a:lnTo>
                  <a:pt x="17525" y="0"/>
                </a:lnTo>
                <a:lnTo>
                  <a:pt x="14096" y="254"/>
                </a:lnTo>
                <a:lnTo>
                  <a:pt x="11303" y="635"/>
                </a:lnTo>
                <a:lnTo>
                  <a:pt x="8509" y="889"/>
                </a:lnTo>
                <a:lnTo>
                  <a:pt x="4571" y="2032"/>
                </a:lnTo>
                <a:lnTo>
                  <a:pt x="1015" y="4318"/>
                </a:lnTo>
                <a:lnTo>
                  <a:pt x="0" y="7366"/>
                </a:lnTo>
                <a:lnTo>
                  <a:pt x="0" y="162814"/>
                </a:lnTo>
                <a:lnTo>
                  <a:pt x="1778" y="165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43736" y="1273810"/>
            <a:ext cx="50291" cy="45847"/>
          </a:xfrm>
          <a:custGeom>
            <a:avLst/>
            <a:gdLst/>
            <a:ahLst/>
            <a:cxnLst/>
            <a:rect l="l" t="t" r="r" b="b"/>
            <a:pathLst>
              <a:path w="50291" h="45847">
                <a:moveTo>
                  <a:pt x="50291" y="22605"/>
                </a:moveTo>
                <a:lnTo>
                  <a:pt x="50291" y="14097"/>
                </a:lnTo>
                <a:lnTo>
                  <a:pt x="48513" y="8254"/>
                </a:lnTo>
                <a:lnTo>
                  <a:pt x="45084" y="4952"/>
                </a:lnTo>
                <a:lnTo>
                  <a:pt x="41655" y="1650"/>
                </a:lnTo>
                <a:lnTo>
                  <a:pt x="35051" y="0"/>
                </a:lnTo>
                <a:lnTo>
                  <a:pt x="15493" y="0"/>
                </a:lnTo>
                <a:lnTo>
                  <a:pt x="8889" y="1777"/>
                </a:lnTo>
                <a:lnTo>
                  <a:pt x="5333" y="5206"/>
                </a:lnTo>
                <a:lnTo>
                  <a:pt x="1777" y="8509"/>
                </a:lnTo>
                <a:lnTo>
                  <a:pt x="0" y="14604"/>
                </a:lnTo>
                <a:lnTo>
                  <a:pt x="0" y="31876"/>
                </a:lnTo>
                <a:lnTo>
                  <a:pt x="1777" y="37718"/>
                </a:lnTo>
                <a:lnTo>
                  <a:pt x="5079" y="40893"/>
                </a:lnTo>
                <a:lnTo>
                  <a:pt x="8508" y="44195"/>
                </a:lnTo>
                <a:lnTo>
                  <a:pt x="15112" y="45847"/>
                </a:lnTo>
                <a:lnTo>
                  <a:pt x="34670" y="45847"/>
                </a:lnTo>
                <a:lnTo>
                  <a:pt x="41401" y="44068"/>
                </a:lnTo>
                <a:lnTo>
                  <a:pt x="44957" y="40766"/>
                </a:lnTo>
                <a:lnTo>
                  <a:pt x="48513" y="37464"/>
                </a:lnTo>
                <a:lnTo>
                  <a:pt x="50291" y="31368"/>
                </a:lnTo>
                <a:lnTo>
                  <a:pt x="50291" y="2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24508" y="1339088"/>
            <a:ext cx="126491" cy="173989"/>
          </a:xfrm>
          <a:custGeom>
            <a:avLst/>
            <a:gdLst/>
            <a:ahLst/>
            <a:cxnLst/>
            <a:rect l="l" t="t" r="r" b="b"/>
            <a:pathLst>
              <a:path w="126491" h="173989">
                <a:moveTo>
                  <a:pt x="44842" y="85058"/>
                </a:moveTo>
                <a:lnTo>
                  <a:pt x="45961" y="70317"/>
                </a:lnTo>
                <a:lnTo>
                  <a:pt x="48946" y="58093"/>
                </a:lnTo>
                <a:lnTo>
                  <a:pt x="53847" y="48387"/>
                </a:lnTo>
                <a:lnTo>
                  <a:pt x="56208" y="45312"/>
                </a:lnTo>
                <a:lnTo>
                  <a:pt x="66450" y="37797"/>
                </a:lnTo>
                <a:lnTo>
                  <a:pt x="79755" y="35306"/>
                </a:lnTo>
                <a:lnTo>
                  <a:pt x="85597" y="35306"/>
                </a:lnTo>
                <a:lnTo>
                  <a:pt x="90550" y="36067"/>
                </a:lnTo>
                <a:lnTo>
                  <a:pt x="94741" y="37719"/>
                </a:lnTo>
                <a:lnTo>
                  <a:pt x="98932" y="39370"/>
                </a:lnTo>
                <a:lnTo>
                  <a:pt x="102489" y="41148"/>
                </a:lnTo>
                <a:lnTo>
                  <a:pt x="105409" y="43179"/>
                </a:lnTo>
                <a:lnTo>
                  <a:pt x="108458" y="45085"/>
                </a:lnTo>
                <a:lnTo>
                  <a:pt x="111124" y="46862"/>
                </a:lnTo>
                <a:lnTo>
                  <a:pt x="115442" y="50164"/>
                </a:lnTo>
                <a:lnTo>
                  <a:pt x="119506" y="50926"/>
                </a:lnTo>
                <a:lnTo>
                  <a:pt x="122809" y="49529"/>
                </a:lnTo>
                <a:lnTo>
                  <a:pt x="124078" y="46862"/>
                </a:lnTo>
                <a:lnTo>
                  <a:pt x="125222" y="44069"/>
                </a:lnTo>
                <a:lnTo>
                  <a:pt x="125729" y="39370"/>
                </a:lnTo>
                <a:lnTo>
                  <a:pt x="125729" y="27432"/>
                </a:lnTo>
                <a:lnTo>
                  <a:pt x="125348" y="23367"/>
                </a:lnTo>
                <a:lnTo>
                  <a:pt x="124840" y="20192"/>
                </a:lnTo>
                <a:lnTo>
                  <a:pt x="123571" y="16890"/>
                </a:lnTo>
                <a:lnTo>
                  <a:pt x="120903" y="13588"/>
                </a:lnTo>
                <a:lnTo>
                  <a:pt x="117474" y="10922"/>
                </a:lnTo>
                <a:lnTo>
                  <a:pt x="114427" y="9144"/>
                </a:lnTo>
                <a:lnTo>
                  <a:pt x="111378" y="7365"/>
                </a:lnTo>
                <a:lnTo>
                  <a:pt x="104012" y="4445"/>
                </a:lnTo>
                <a:lnTo>
                  <a:pt x="96011" y="2032"/>
                </a:lnTo>
                <a:lnTo>
                  <a:pt x="87122" y="381"/>
                </a:lnTo>
                <a:lnTo>
                  <a:pt x="82550" y="0"/>
                </a:lnTo>
                <a:lnTo>
                  <a:pt x="77850" y="0"/>
                </a:lnTo>
                <a:lnTo>
                  <a:pt x="71327" y="203"/>
                </a:lnTo>
                <a:lnTo>
                  <a:pt x="58563" y="1905"/>
                </a:lnTo>
                <a:lnTo>
                  <a:pt x="46735" y="5334"/>
                </a:lnTo>
                <a:lnTo>
                  <a:pt x="31666" y="13326"/>
                </a:lnTo>
                <a:lnTo>
                  <a:pt x="22097" y="21844"/>
                </a:lnTo>
                <a:lnTo>
                  <a:pt x="17833" y="26841"/>
                </a:lnTo>
                <a:lnTo>
                  <a:pt x="11144" y="37394"/>
                </a:lnTo>
                <a:lnTo>
                  <a:pt x="5841" y="49784"/>
                </a:lnTo>
                <a:lnTo>
                  <a:pt x="2328" y="63313"/>
                </a:lnTo>
                <a:lnTo>
                  <a:pt x="590" y="75991"/>
                </a:lnTo>
                <a:lnTo>
                  <a:pt x="0" y="89915"/>
                </a:lnTo>
                <a:lnTo>
                  <a:pt x="426" y="101393"/>
                </a:lnTo>
                <a:lnTo>
                  <a:pt x="2041" y="114052"/>
                </a:lnTo>
                <a:lnTo>
                  <a:pt x="4825" y="125602"/>
                </a:lnTo>
                <a:lnTo>
                  <a:pt x="11850" y="142094"/>
                </a:lnTo>
                <a:lnTo>
                  <a:pt x="18922" y="152146"/>
                </a:lnTo>
                <a:lnTo>
                  <a:pt x="30593" y="162410"/>
                </a:lnTo>
                <a:lnTo>
                  <a:pt x="42036" y="168528"/>
                </a:lnTo>
                <a:lnTo>
                  <a:pt x="48093" y="170612"/>
                </a:lnTo>
                <a:lnTo>
                  <a:pt x="60312" y="173153"/>
                </a:lnTo>
                <a:lnTo>
                  <a:pt x="73786" y="173989"/>
                </a:lnTo>
                <a:lnTo>
                  <a:pt x="79120" y="173989"/>
                </a:lnTo>
                <a:lnTo>
                  <a:pt x="84200" y="173609"/>
                </a:lnTo>
                <a:lnTo>
                  <a:pt x="89280" y="172592"/>
                </a:lnTo>
                <a:lnTo>
                  <a:pt x="94233" y="171703"/>
                </a:lnTo>
                <a:lnTo>
                  <a:pt x="98932" y="170561"/>
                </a:lnTo>
                <a:lnTo>
                  <a:pt x="103250" y="169037"/>
                </a:lnTo>
                <a:lnTo>
                  <a:pt x="107441" y="167512"/>
                </a:lnTo>
                <a:lnTo>
                  <a:pt x="111252" y="165735"/>
                </a:lnTo>
                <a:lnTo>
                  <a:pt x="114680" y="163829"/>
                </a:lnTo>
                <a:lnTo>
                  <a:pt x="117983" y="161925"/>
                </a:lnTo>
                <a:lnTo>
                  <a:pt x="120396" y="160400"/>
                </a:lnTo>
                <a:lnTo>
                  <a:pt x="124078" y="156590"/>
                </a:lnTo>
                <a:lnTo>
                  <a:pt x="125222" y="153797"/>
                </a:lnTo>
                <a:lnTo>
                  <a:pt x="125729" y="151002"/>
                </a:lnTo>
                <a:lnTo>
                  <a:pt x="126237" y="147192"/>
                </a:lnTo>
                <a:lnTo>
                  <a:pt x="126491" y="142748"/>
                </a:lnTo>
                <a:lnTo>
                  <a:pt x="126365" y="132714"/>
                </a:lnTo>
                <a:lnTo>
                  <a:pt x="125856" y="127888"/>
                </a:lnTo>
                <a:lnTo>
                  <a:pt x="125094" y="124333"/>
                </a:lnTo>
                <a:lnTo>
                  <a:pt x="124205" y="121665"/>
                </a:lnTo>
                <a:lnTo>
                  <a:pt x="120903" y="120269"/>
                </a:lnTo>
                <a:lnTo>
                  <a:pt x="117602" y="121158"/>
                </a:lnTo>
                <a:lnTo>
                  <a:pt x="113156" y="124713"/>
                </a:lnTo>
                <a:lnTo>
                  <a:pt x="110490" y="126746"/>
                </a:lnTo>
                <a:lnTo>
                  <a:pt x="107187" y="128904"/>
                </a:lnTo>
                <a:lnTo>
                  <a:pt x="104012" y="131190"/>
                </a:lnTo>
                <a:lnTo>
                  <a:pt x="100203" y="133096"/>
                </a:lnTo>
                <a:lnTo>
                  <a:pt x="95884" y="134874"/>
                </a:lnTo>
                <a:lnTo>
                  <a:pt x="91566" y="136778"/>
                </a:lnTo>
                <a:lnTo>
                  <a:pt x="86359" y="137667"/>
                </a:lnTo>
                <a:lnTo>
                  <a:pt x="74422" y="137667"/>
                </a:lnTo>
                <a:lnTo>
                  <a:pt x="69214" y="136525"/>
                </a:lnTo>
                <a:lnTo>
                  <a:pt x="64769" y="134365"/>
                </a:lnTo>
                <a:lnTo>
                  <a:pt x="60325" y="132207"/>
                </a:lnTo>
                <a:lnTo>
                  <a:pt x="56641" y="129032"/>
                </a:lnTo>
                <a:lnTo>
                  <a:pt x="53720" y="124840"/>
                </a:lnTo>
                <a:lnTo>
                  <a:pt x="50800" y="120523"/>
                </a:lnTo>
                <a:lnTo>
                  <a:pt x="48513" y="115188"/>
                </a:lnTo>
                <a:lnTo>
                  <a:pt x="46989" y="108838"/>
                </a:lnTo>
                <a:lnTo>
                  <a:pt x="45592" y="102488"/>
                </a:lnTo>
                <a:lnTo>
                  <a:pt x="44830" y="95123"/>
                </a:lnTo>
                <a:lnTo>
                  <a:pt x="44842" y="850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72208" y="1338834"/>
            <a:ext cx="105283" cy="174498"/>
          </a:xfrm>
          <a:custGeom>
            <a:avLst/>
            <a:gdLst/>
            <a:ahLst/>
            <a:cxnLst/>
            <a:rect l="l" t="t" r="r" b="b"/>
            <a:pathLst>
              <a:path w="105283" h="174498">
                <a:moveTo>
                  <a:pt x="8509" y="27686"/>
                </a:moveTo>
                <a:lnTo>
                  <a:pt x="8636" y="36321"/>
                </a:lnTo>
                <a:lnTo>
                  <a:pt x="9398" y="40766"/>
                </a:lnTo>
                <a:lnTo>
                  <a:pt x="10541" y="44068"/>
                </a:lnTo>
                <a:lnTo>
                  <a:pt x="12954" y="47498"/>
                </a:lnTo>
                <a:lnTo>
                  <a:pt x="16256" y="48767"/>
                </a:lnTo>
                <a:lnTo>
                  <a:pt x="20574" y="47878"/>
                </a:lnTo>
                <a:lnTo>
                  <a:pt x="23495" y="46354"/>
                </a:lnTo>
                <a:lnTo>
                  <a:pt x="26416" y="44703"/>
                </a:lnTo>
                <a:lnTo>
                  <a:pt x="30099" y="42925"/>
                </a:lnTo>
                <a:lnTo>
                  <a:pt x="34543" y="40893"/>
                </a:lnTo>
                <a:lnTo>
                  <a:pt x="38862" y="38988"/>
                </a:lnTo>
                <a:lnTo>
                  <a:pt x="43942" y="37211"/>
                </a:lnTo>
                <a:lnTo>
                  <a:pt x="49657" y="35560"/>
                </a:lnTo>
                <a:lnTo>
                  <a:pt x="55372" y="33908"/>
                </a:lnTo>
                <a:lnTo>
                  <a:pt x="61849" y="33146"/>
                </a:lnTo>
                <a:lnTo>
                  <a:pt x="74676" y="33146"/>
                </a:lnTo>
                <a:lnTo>
                  <a:pt x="79375" y="33781"/>
                </a:lnTo>
                <a:lnTo>
                  <a:pt x="83185" y="34925"/>
                </a:lnTo>
                <a:lnTo>
                  <a:pt x="86868" y="36067"/>
                </a:lnTo>
                <a:lnTo>
                  <a:pt x="89916" y="37845"/>
                </a:lnTo>
                <a:lnTo>
                  <a:pt x="94361" y="42671"/>
                </a:lnTo>
                <a:lnTo>
                  <a:pt x="96012" y="45719"/>
                </a:lnTo>
                <a:lnTo>
                  <a:pt x="97028" y="49402"/>
                </a:lnTo>
                <a:lnTo>
                  <a:pt x="98043" y="52958"/>
                </a:lnTo>
                <a:lnTo>
                  <a:pt x="98552" y="57276"/>
                </a:lnTo>
                <a:lnTo>
                  <a:pt x="98552" y="71500"/>
                </a:lnTo>
                <a:lnTo>
                  <a:pt x="83439" y="71500"/>
                </a:lnTo>
                <a:lnTo>
                  <a:pt x="71336" y="71781"/>
                </a:lnTo>
                <a:lnTo>
                  <a:pt x="58609" y="72795"/>
                </a:lnTo>
                <a:lnTo>
                  <a:pt x="47117" y="74549"/>
                </a:lnTo>
                <a:lnTo>
                  <a:pt x="44492" y="75123"/>
                </a:lnTo>
                <a:lnTo>
                  <a:pt x="31714" y="78981"/>
                </a:lnTo>
                <a:lnTo>
                  <a:pt x="21082" y="84200"/>
                </a:lnTo>
                <a:lnTo>
                  <a:pt x="14097" y="88518"/>
                </a:lnTo>
                <a:lnTo>
                  <a:pt x="8763" y="93979"/>
                </a:lnTo>
                <a:lnTo>
                  <a:pt x="5334" y="100711"/>
                </a:lnTo>
                <a:lnTo>
                  <a:pt x="1778" y="107314"/>
                </a:lnTo>
                <a:lnTo>
                  <a:pt x="0" y="115188"/>
                </a:lnTo>
                <a:lnTo>
                  <a:pt x="0" y="132461"/>
                </a:lnTo>
                <a:lnTo>
                  <a:pt x="1397" y="139826"/>
                </a:lnTo>
                <a:lnTo>
                  <a:pt x="4191" y="146050"/>
                </a:lnTo>
                <a:lnTo>
                  <a:pt x="6985" y="152273"/>
                </a:lnTo>
                <a:lnTo>
                  <a:pt x="10795" y="157479"/>
                </a:lnTo>
                <a:lnTo>
                  <a:pt x="15875" y="161670"/>
                </a:lnTo>
                <a:lnTo>
                  <a:pt x="20955" y="165988"/>
                </a:lnTo>
                <a:lnTo>
                  <a:pt x="26797" y="169163"/>
                </a:lnTo>
                <a:lnTo>
                  <a:pt x="33782" y="171195"/>
                </a:lnTo>
                <a:lnTo>
                  <a:pt x="40640" y="173354"/>
                </a:lnTo>
                <a:lnTo>
                  <a:pt x="48133" y="174498"/>
                </a:lnTo>
                <a:lnTo>
                  <a:pt x="56388" y="174498"/>
                </a:lnTo>
                <a:lnTo>
                  <a:pt x="48768" y="138049"/>
                </a:lnTo>
                <a:lnTo>
                  <a:pt x="44704" y="134365"/>
                </a:lnTo>
                <a:lnTo>
                  <a:pt x="42672" y="129286"/>
                </a:lnTo>
                <a:lnTo>
                  <a:pt x="42672" y="118999"/>
                </a:lnTo>
                <a:lnTo>
                  <a:pt x="43434" y="115569"/>
                </a:lnTo>
                <a:lnTo>
                  <a:pt x="44831" y="112649"/>
                </a:lnTo>
                <a:lnTo>
                  <a:pt x="46228" y="109727"/>
                </a:lnTo>
                <a:lnTo>
                  <a:pt x="48514" y="107187"/>
                </a:lnTo>
                <a:lnTo>
                  <a:pt x="51689" y="105155"/>
                </a:lnTo>
                <a:lnTo>
                  <a:pt x="54737" y="102996"/>
                </a:lnTo>
                <a:lnTo>
                  <a:pt x="58801" y="101473"/>
                </a:lnTo>
                <a:lnTo>
                  <a:pt x="63754" y="100456"/>
                </a:lnTo>
                <a:lnTo>
                  <a:pt x="68834" y="99313"/>
                </a:lnTo>
                <a:lnTo>
                  <a:pt x="74803" y="98805"/>
                </a:lnTo>
                <a:lnTo>
                  <a:pt x="98552" y="98805"/>
                </a:lnTo>
                <a:lnTo>
                  <a:pt x="98552" y="125221"/>
                </a:lnTo>
                <a:lnTo>
                  <a:pt x="93218" y="131190"/>
                </a:lnTo>
                <a:lnTo>
                  <a:pt x="95748" y="161424"/>
                </a:lnTo>
                <a:lnTo>
                  <a:pt x="105283" y="152780"/>
                </a:lnTo>
                <a:lnTo>
                  <a:pt x="104140" y="3555"/>
                </a:lnTo>
                <a:lnTo>
                  <a:pt x="99055" y="2370"/>
                </a:lnTo>
                <a:lnTo>
                  <a:pt x="86879" y="609"/>
                </a:lnTo>
                <a:lnTo>
                  <a:pt x="73025" y="0"/>
                </a:lnTo>
                <a:lnTo>
                  <a:pt x="66167" y="0"/>
                </a:lnTo>
                <a:lnTo>
                  <a:pt x="59563" y="635"/>
                </a:lnTo>
                <a:lnTo>
                  <a:pt x="53086" y="1650"/>
                </a:lnTo>
                <a:lnTo>
                  <a:pt x="46736" y="2793"/>
                </a:lnTo>
                <a:lnTo>
                  <a:pt x="40767" y="4190"/>
                </a:lnTo>
                <a:lnTo>
                  <a:pt x="35433" y="5968"/>
                </a:lnTo>
                <a:lnTo>
                  <a:pt x="29972" y="7619"/>
                </a:lnTo>
                <a:lnTo>
                  <a:pt x="25146" y="9525"/>
                </a:lnTo>
                <a:lnTo>
                  <a:pt x="21209" y="11556"/>
                </a:lnTo>
                <a:lnTo>
                  <a:pt x="17145" y="13588"/>
                </a:lnTo>
                <a:lnTo>
                  <a:pt x="14224" y="15366"/>
                </a:lnTo>
                <a:lnTo>
                  <a:pt x="12700" y="17144"/>
                </a:lnTo>
                <a:lnTo>
                  <a:pt x="9906" y="20700"/>
                </a:lnTo>
                <a:lnTo>
                  <a:pt x="8763" y="24764"/>
                </a:lnTo>
                <a:lnTo>
                  <a:pt x="8509" y="276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20977" y="1470025"/>
            <a:ext cx="46980" cy="43307"/>
          </a:xfrm>
          <a:custGeom>
            <a:avLst/>
            <a:gdLst/>
            <a:ahLst/>
            <a:cxnLst/>
            <a:rect l="l" t="t" r="r" b="b"/>
            <a:pathLst>
              <a:path w="46980" h="43307">
                <a:moveTo>
                  <a:pt x="39116" y="4572"/>
                </a:moveTo>
                <a:lnTo>
                  <a:pt x="34036" y="7747"/>
                </a:lnTo>
                <a:lnTo>
                  <a:pt x="28829" y="10795"/>
                </a:lnTo>
                <a:lnTo>
                  <a:pt x="23241" y="12446"/>
                </a:lnTo>
                <a:lnTo>
                  <a:pt x="9779" y="12446"/>
                </a:lnTo>
                <a:lnTo>
                  <a:pt x="4191" y="10540"/>
                </a:lnTo>
                <a:lnTo>
                  <a:pt x="0" y="6858"/>
                </a:lnTo>
                <a:lnTo>
                  <a:pt x="7620" y="43307"/>
                </a:lnTo>
                <a:lnTo>
                  <a:pt x="10018" y="43269"/>
                </a:lnTo>
                <a:lnTo>
                  <a:pt x="22907" y="41636"/>
                </a:lnTo>
                <a:lnTo>
                  <a:pt x="34671" y="37591"/>
                </a:lnTo>
                <a:lnTo>
                  <a:pt x="36194" y="36866"/>
                </a:lnTo>
                <a:lnTo>
                  <a:pt x="46980" y="30233"/>
                </a:lnTo>
                <a:lnTo>
                  <a:pt x="44450" y="0"/>
                </a:lnTo>
                <a:lnTo>
                  <a:pt x="39116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47595" y="1339088"/>
            <a:ext cx="126492" cy="173989"/>
          </a:xfrm>
          <a:custGeom>
            <a:avLst/>
            <a:gdLst/>
            <a:ahLst/>
            <a:cxnLst/>
            <a:rect l="l" t="t" r="r" b="b"/>
            <a:pathLst>
              <a:path w="126492" h="173989">
                <a:moveTo>
                  <a:pt x="44842" y="85058"/>
                </a:moveTo>
                <a:lnTo>
                  <a:pt x="45961" y="70317"/>
                </a:lnTo>
                <a:lnTo>
                  <a:pt x="48946" y="58093"/>
                </a:lnTo>
                <a:lnTo>
                  <a:pt x="53848" y="48387"/>
                </a:lnTo>
                <a:lnTo>
                  <a:pt x="56208" y="45312"/>
                </a:lnTo>
                <a:lnTo>
                  <a:pt x="66450" y="37797"/>
                </a:lnTo>
                <a:lnTo>
                  <a:pt x="79756" y="35306"/>
                </a:lnTo>
                <a:lnTo>
                  <a:pt x="85598" y="35306"/>
                </a:lnTo>
                <a:lnTo>
                  <a:pt x="90551" y="36067"/>
                </a:lnTo>
                <a:lnTo>
                  <a:pt x="94742" y="37719"/>
                </a:lnTo>
                <a:lnTo>
                  <a:pt x="98933" y="39370"/>
                </a:lnTo>
                <a:lnTo>
                  <a:pt x="102489" y="41148"/>
                </a:lnTo>
                <a:lnTo>
                  <a:pt x="105410" y="43179"/>
                </a:lnTo>
                <a:lnTo>
                  <a:pt x="108458" y="45085"/>
                </a:lnTo>
                <a:lnTo>
                  <a:pt x="111125" y="46862"/>
                </a:lnTo>
                <a:lnTo>
                  <a:pt x="115443" y="50164"/>
                </a:lnTo>
                <a:lnTo>
                  <a:pt x="119506" y="50926"/>
                </a:lnTo>
                <a:lnTo>
                  <a:pt x="122809" y="49529"/>
                </a:lnTo>
                <a:lnTo>
                  <a:pt x="124079" y="46862"/>
                </a:lnTo>
                <a:lnTo>
                  <a:pt x="125222" y="44069"/>
                </a:lnTo>
                <a:lnTo>
                  <a:pt x="125730" y="39370"/>
                </a:lnTo>
                <a:lnTo>
                  <a:pt x="125730" y="27432"/>
                </a:lnTo>
                <a:lnTo>
                  <a:pt x="125349" y="23367"/>
                </a:lnTo>
                <a:lnTo>
                  <a:pt x="124841" y="20192"/>
                </a:lnTo>
                <a:lnTo>
                  <a:pt x="123571" y="16890"/>
                </a:lnTo>
                <a:lnTo>
                  <a:pt x="120904" y="13588"/>
                </a:lnTo>
                <a:lnTo>
                  <a:pt x="117475" y="10922"/>
                </a:lnTo>
                <a:lnTo>
                  <a:pt x="114427" y="9144"/>
                </a:lnTo>
                <a:lnTo>
                  <a:pt x="111379" y="7365"/>
                </a:lnTo>
                <a:lnTo>
                  <a:pt x="104012" y="4445"/>
                </a:lnTo>
                <a:lnTo>
                  <a:pt x="96012" y="2032"/>
                </a:lnTo>
                <a:lnTo>
                  <a:pt x="87122" y="381"/>
                </a:lnTo>
                <a:lnTo>
                  <a:pt x="82550" y="0"/>
                </a:lnTo>
                <a:lnTo>
                  <a:pt x="77851" y="0"/>
                </a:lnTo>
                <a:lnTo>
                  <a:pt x="71327" y="203"/>
                </a:lnTo>
                <a:lnTo>
                  <a:pt x="58563" y="1905"/>
                </a:lnTo>
                <a:lnTo>
                  <a:pt x="46736" y="5334"/>
                </a:lnTo>
                <a:lnTo>
                  <a:pt x="31666" y="13326"/>
                </a:lnTo>
                <a:lnTo>
                  <a:pt x="22098" y="21844"/>
                </a:lnTo>
                <a:lnTo>
                  <a:pt x="17833" y="26841"/>
                </a:lnTo>
                <a:lnTo>
                  <a:pt x="11144" y="37394"/>
                </a:lnTo>
                <a:lnTo>
                  <a:pt x="5842" y="49784"/>
                </a:lnTo>
                <a:lnTo>
                  <a:pt x="2328" y="63313"/>
                </a:lnTo>
                <a:lnTo>
                  <a:pt x="590" y="75991"/>
                </a:lnTo>
                <a:lnTo>
                  <a:pt x="0" y="89915"/>
                </a:lnTo>
                <a:lnTo>
                  <a:pt x="426" y="101393"/>
                </a:lnTo>
                <a:lnTo>
                  <a:pt x="2041" y="114052"/>
                </a:lnTo>
                <a:lnTo>
                  <a:pt x="4826" y="125602"/>
                </a:lnTo>
                <a:lnTo>
                  <a:pt x="11850" y="142094"/>
                </a:lnTo>
                <a:lnTo>
                  <a:pt x="18923" y="152146"/>
                </a:lnTo>
                <a:lnTo>
                  <a:pt x="30593" y="162410"/>
                </a:lnTo>
                <a:lnTo>
                  <a:pt x="42037" y="168528"/>
                </a:lnTo>
                <a:lnTo>
                  <a:pt x="48093" y="170612"/>
                </a:lnTo>
                <a:lnTo>
                  <a:pt x="60312" y="173153"/>
                </a:lnTo>
                <a:lnTo>
                  <a:pt x="73787" y="173989"/>
                </a:lnTo>
                <a:lnTo>
                  <a:pt x="79121" y="173989"/>
                </a:lnTo>
                <a:lnTo>
                  <a:pt x="84201" y="173609"/>
                </a:lnTo>
                <a:lnTo>
                  <a:pt x="89281" y="172592"/>
                </a:lnTo>
                <a:lnTo>
                  <a:pt x="94234" y="171703"/>
                </a:lnTo>
                <a:lnTo>
                  <a:pt x="98933" y="170561"/>
                </a:lnTo>
                <a:lnTo>
                  <a:pt x="103251" y="169037"/>
                </a:lnTo>
                <a:lnTo>
                  <a:pt x="107442" y="167512"/>
                </a:lnTo>
                <a:lnTo>
                  <a:pt x="111252" y="165735"/>
                </a:lnTo>
                <a:lnTo>
                  <a:pt x="114681" y="163829"/>
                </a:lnTo>
                <a:lnTo>
                  <a:pt x="117983" y="161925"/>
                </a:lnTo>
                <a:lnTo>
                  <a:pt x="120396" y="160400"/>
                </a:lnTo>
                <a:lnTo>
                  <a:pt x="124079" y="156590"/>
                </a:lnTo>
                <a:lnTo>
                  <a:pt x="125222" y="153797"/>
                </a:lnTo>
                <a:lnTo>
                  <a:pt x="125730" y="151002"/>
                </a:lnTo>
                <a:lnTo>
                  <a:pt x="126237" y="147192"/>
                </a:lnTo>
                <a:lnTo>
                  <a:pt x="126492" y="142748"/>
                </a:lnTo>
                <a:lnTo>
                  <a:pt x="126365" y="132714"/>
                </a:lnTo>
                <a:lnTo>
                  <a:pt x="125856" y="127888"/>
                </a:lnTo>
                <a:lnTo>
                  <a:pt x="125095" y="124333"/>
                </a:lnTo>
                <a:lnTo>
                  <a:pt x="124206" y="121665"/>
                </a:lnTo>
                <a:lnTo>
                  <a:pt x="120904" y="120269"/>
                </a:lnTo>
                <a:lnTo>
                  <a:pt x="117602" y="121158"/>
                </a:lnTo>
                <a:lnTo>
                  <a:pt x="113156" y="124713"/>
                </a:lnTo>
                <a:lnTo>
                  <a:pt x="110490" y="126746"/>
                </a:lnTo>
                <a:lnTo>
                  <a:pt x="107187" y="128904"/>
                </a:lnTo>
                <a:lnTo>
                  <a:pt x="104012" y="131190"/>
                </a:lnTo>
                <a:lnTo>
                  <a:pt x="100203" y="133096"/>
                </a:lnTo>
                <a:lnTo>
                  <a:pt x="95885" y="134874"/>
                </a:lnTo>
                <a:lnTo>
                  <a:pt x="91567" y="136778"/>
                </a:lnTo>
                <a:lnTo>
                  <a:pt x="86360" y="137667"/>
                </a:lnTo>
                <a:lnTo>
                  <a:pt x="74422" y="137667"/>
                </a:lnTo>
                <a:lnTo>
                  <a:pt x="69215" y="136525"/>
                </a:lnTo>
                <a:lnTo>
                  <a:pt x="64770" y="134365"/>
                </a:lnTo>
                <a:lnTo>
                  <a:pt x="60325" y="132207"/>
                </a:lnTo>
                <a:lnTo>
                  <a:pt x="56642" y="129032"/>
                </a:lnTo>
                <a:lnTo>
                  <a:pt x="53721" y="124840"/>
                </a:lnTo>
                <a:lnTo>
                  <a:pt x="50800" y="120523"/>
                </a:lnTo>
                <a:lnTo>
                  <a:pt x="48514" y="115188"/>
                </a:lnTo>
                <a:lnTo>
                  <a:pt x="46990" y="108838"/>
                </a:lnTo>
                <a:lnTo>
                  <a:pt x="45593" y="102488"/>
                </a:lnTo>
                <a:lnTo>
                  <a:pt x="44831" y="95123"/>
                </a:lnTo>
                <a:lnTo>
                  <a:pt x="44842" y="850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06345" y="1341754"/>
            <a:ext cx="43687" cy="168402"/>
          </a:xfrm>
          <a:custGeom>
            <a:avLst/>
            <a:gdLst/>
            <a:ahLst/>
            <a:cxnLst/>
            <a:rect l="l" t="t" r="r" b="b"/>
            <a:pathLst>
              <a:path w="43687" h="168402">
                <a:moveTo>
                  <a:pt x="1778" y="165608"/>
                </a:moveTo>
                <a:lnTo>
                  <a:pt x="4572" y="166878"/>
                </a:lnTo>
                <a:lnTo>
                  <a:pt x="8509" y="167894"/>
                </a:lnTo>
                <a:lnTo>
                  <a:pt x="11303" y="168148"/>
                </a:lnTo>
                <a:lnTo>
                  <a:pt x="14097" y="168402"/>
                </a:lnTo>
                <a:lnTo>
                  <a:pt x="29718" y="168402"/>
                </a:lnTo>
                <a:lnTo>
                  <a:pt x="32385" y="168148"/>
                </a:lnTo>
                <a:lnTo>
                  <a:pt x="35179" y="167894"/>
                </a:lnTo>
                <a:lnTo>
                  <a:pt x="39116" y="166878"/>
                </a:lnTo>
                <a:lnTo>
                  <a:pt x="42672" y="164719"/>
                </a:lnTo>
                <a:lnTo>
                  <a:pt x="43687" y="161671"/>
                </a:lnTo>
                <a:lnTo>
                  <a:pt x="43687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635"/>
                </a:lnTo>
                <a:lnTo>
                  <a:pt x="29718" y="254"/>
                </a:lnTo>
                <a:lnTo>
                  <a:pt x="26162" y="0"/>
                </a:lnTo>
                <a:lnTo>
                  <a:pt x="17526" y="0"/>
                </a:lnTo>
                <a:lnTo>
                  <a:pt x="14097" y="254"/>
                </a:lnTo>
                <a:lnTo>
                  <a:pt x="11303" y="635"/>
                </a:lnTo>
                <a:lnTo>
                  <a:pt x="8509" y="889"/>
                </a:lnTo>
                <a:lnTo>
                  <a:pt x="4572" y="2032"/>
                </a:lnTo>
                <a:lnTo>
                  <a:pt x="1016" y="4318"/>
                </a:lnTo>
                <a:lnTo>
                  <a:pt x="0" y="7366"/>
                </a:lnTo>
                <a:lnTo>
                  <a:pt x="0" y="162814"/>
                </a:lnTo>
                <a:lnTo>
                  <a:pt x="1778" y="165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03044" y="1273810"/>
            <a:ext cx="50292" cy="45847"/>
          </a:xfrm>
          <a:custGeom>
            <a:avLst/>
            <a:gdLst/>
            <a:ahLst/>
            <a:cxnLst/>
            <a:rect l="l" t="t" r="r" b="b"/>
            <a:pathLst>
              <a:path w="50292" h="45847">
                <a:moveTo>
                  <a:pt x="50292" y="22605"/>
                </a:moveTo>
                <a:lnTo>
                  <a:pt x="50292" y="14097"/>
                </a:lnTo>
                <a:lnTo>
                  <a:pt x="48513" y="8254"/>
                </a:lnTo>
                <a:lnTo>
                  <a:pt x="45085" y="4952"/>
                </a:lnTo>
                <a:lnTo>
                  <a:pt x="41656" y="1650"/>
                </a:lnTo>
                <a:lnTo>
                  <a:pt x="35051" y="0"/>
                </a:lnTo>
                <a:lnTo>
                  <a:pt x="15493" y="0"/>
                </a:lnTo>
                <a:lnTo>
                  <a:pt x="8889" y="1777"/>
                </a:lnTo>
                <a:lnTo>
                  <a:pt x="5333" y="5206"/>
                </a:lnTo>
                <a:lnTo>
                  <a:pt x="1778" y="8509"/>
                </a:lnTo>
                <a:lnTo>
                  <a:pt x="0" y="14604"/>
                </a:lnTo>
                <a:lnTo>
                  <a:pt x="0" y="31876"/>
                </a:lnTo>
                <a:lnTo>
                  <a:pt x="1778" y="37718"/>
                </a:lnTo>
                <a:lnTo>
                  <a:pt x="5080" y="40893"/>
                </a:lnTo>
                <a:lnTo>
                  <a:pt x="8508" y="44195"/>
                </a:lnTo>
                <a:lnTo>
                  <a:pt x="15112" y="45847"/>
                </a:lnTo>
                <a:lnTo>
                  <a:pt x="34670" y="45847"/>
                </a:lnTo>
                <a:lnTo>
                  <a:pt x="41401" y="44068"/>
                </a:lnTo>
                <a:lnTo>
                  <a:pt x="44957" y="40766"/>
                </a:lnTo>
                <a:lnTo>
                  <a:pt x="48513" y="37464"/>
                </a:lnTo>
                <a:lnTo>
                  <a:pt x="50292" y="31368"/>
                </a:lnTo>
                <a:lnTo>
                  <a:pt x="50292" y="2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28901" y="1440434"/>
            <a:ext cx="10794" cy="70114"/>
          </a:xfrm>
          <a:custGeom>
            <a:avLst/>
            <a:gdLst/>
            <a:ahLst/>
            <a:cxnLst/>
            <a:rect l="l" t="t" r="r" b="b"/>
            <a:pathLst>
              <a:path w="10794" h="70114">
                <a:moveTo>
                  <a:pt x="9721" y="70114"/>
                </a:moveTo>
                <a:lnTo>
                  <a:pt x="10794" y="27812"/>
                </a:lnTo>
                <a:lnTo>
                  <a:pt x="7874" y="23113"/>
                </a:lnTo>
                <a:lnTo>
                  <a:pt x="5080" y="18287"/>
                </a:lnTo>
                <a:lnTo>
                  <a:pt x="3048" y="12826"/>
                </a:lnTo>
                <a:lnTo>
                  <a:pt x="1778" y="6350"/>
                </a:lnTo>
                <a:lnTo>
                  <a:pt x="507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83816" y="1338834"/>
            <a:ext cx="165861" cy="174498"/>
          </a:xfrm>
          <a:custGeom>
            <a:avLst/>
            <a:gdLst/>
            <a:ahLst/>
            <a:cxnLst/>
            <a:rect l="l" t="t" r="r" b="b"/>
            <a:pathLst>
              <a:path w="165861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2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1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4" y="168782"/>
                </a:lnTo>
                <a:lnTo>
                  <a:pt x="45592" y="101600"/>
                </a:lnTo>
                <a:lnTo>
                  <a:pt x="44957" y="94487"/>
                </a:lnTo>
                <a:lnTo>
                  <a:pt x="44957" y="78739"/>
                </a:lnTo>
                <a:lnTo>
                  <a:pt x="45719" y="71374"/>
                </a:lnTo>
                <a:lnTo>
                  <a:pt x="47243" y="64896"/>
                </a:lnTo>
                <a:lnTo>
                  <a:pt x="48894" y="58546"/>
                </a:lnTo>
                <a:lnTo>
                  <a:pt x="51181" y="53086"/>
                </a:lnTo>
                <a:lnTo>
                  <a:pt x="54356" y="48513"/>
                </a:lnTo>
                <a:lnTo>
                  <a:pt x="57403" y="43941"/>
                </a:lnTo>
                <a:lnTo>
                  <a:pt x="61467" y="40512"/>
                </a:lnTo>
                <a:lnTo>
                  <a:pt x="66293" y="38100"/>
                </a:lnTo>
                <a:lnTo>
                  <a:pt x="71119" y="35687"/>
                </a:lnTo>
                <a:lnTo>
                  <a:pt x="76834" y="34543"/>
                </a:lnTo>
                <a:lnTo>
                  <a:pt x="90550" y="34543"/>
                </a:lnTo>
                <a:lnTo>
                  <a:pt x="96646" y="35813"/>
                </a:lnTo>
                <a:lnTo>
                  <a:pt x="101345" y="38480"/>
                </a:lnTo>
                <a:lnTo>
                  <a:pt x="106171" y="41148"/>
                </a:lnTo>
                <a:lnTo>
                  <a:pt x="109981" y="44830"/>
                </a:lnTo>
                <a:lnTo>
                  <a:pt x="112902" y="49656"/>
                </a:lnTo>
                <a:lnTo>
                  <a:pt x="115823" y="54355"/>
                </a:lnTo>
                <a:lnTo>
                  <a:pt x="117856" y="59943"/>
                </a:lnTo>
                <a:lnTo>
                  <a:pt x="119125" y="66293"/>
                </a:lnTo>
                <a:lnTo>
                  <a:pt x="120268" y="72770"/>
                </a:lnTo>
                <a:lnTo>
                  <a:pt x="120903" y="79755"/>
                </a:lnTo>
                <a:lnTo>
                  <a:pt x="120903" y="95630"/>
                </a:lnTo>
                <a:lnTo>
                  <a:pt x="120141" y="102869"/>
                </a:lnTo>
                <a:lnTo>
                  <a:pt x="118617" y="109346"/>
                </a:lnTo>
                <a:lnTo>
                  <a:pt x="117093" y="115824"/>
                </a:lnTo>
                <a:lnTo>
                  <a:pt x="114807" y="121285"/>
                </a:lnTo>
                <a:lnTo>
                  <a:pt x="111759" y="125729"/>
                </a:lnTo>
                <a:lnTo>
                  <a:pt x="108584" y="130301"/>
                </a:lnTo>
                <a:lnTo>
                  <a:pt x="104647" y="133730"/>
                </a:lnTo>
                <a:lnTo>
                  <a:pt x="99694" y="136016"/>
                </a:lnTo>
                <a:lnTo>
                  <a:pt x="94868" y="138429"/>
                </a:lnTo>
                <a:lnTo>
                  <a:pt x="89153" y="139573"/>
                </a:lnTo>
                <a:lnTo>
                  <a:pt x="75437" y="139573"/>
                </a:lnTo>
                <a:lnTo>
                  <a:pt x="69468" y="138302"/>
                </a:lnTo>
                <a:lnTo>
                  <a:pt x="64515" y="135762"/>
                </a:lnTo>
                <a:lnTo>
                  <a:pt x="59689" y="133095"/>
                </a:lnTo>
                <a:lnTo>
                  <a:pt x="55879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5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3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79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4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1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8" y="49149"/>
                </a:lnTo>
                <a:lnTo>
                  <a:pt x="153518" y="32115"/>
                </a:lnTo>
                <a:lnTo>
                  <a:pt x="146176" y="22225"/>
                </a:lnTo>
                <a:lnTo>
                  <a:pt x="132792" y="11355"/>
                </a:lnTo>
                <a:lnTo>
                  <a:pt x="120903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5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8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3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83714" y="1338834"/>
            <a:ext cx="147700" cy="171323"/>
          </a:xfrm>
          <a:custGeom>
            <a:avLst/>
            <a:gdLst/>
            <a:ahLst/>
            <a:cxnLst/>
            <a:rect l="l" t="t" r="r" b="b"/>
            <a:pathLst>
              <a:path w="147700" h="171323">
                <a:moveTo>
                  <a:pt x="124841" y="8636"/>
                </a:moveTo>
                <a:lnTo>
                  <a:pt x="117602" y="5206"/>
                </a:lnTo>
                <a:lnTo>
                  <a:pt x="116281" y="4598"/>
                </a:lnTo>
                <a:lnTo>
                  <a:pt x="104801" y="1162"/>
                </a:lnTo>
                <a:lnTo>
                  <a:pt x="91059" y="0"/>
                </a:lnTo>
                <a:lnTo>
                  <a:pt x="87879" y="83"/>
                </a:lnTo>
                <a:lnTo>
                  <a:pt x="75408" y="2135"/>
                </a:lnTo>
                <a:lnTo>
                  <a:pt x="63373" y="6985"/>
                </a:lnTo>
                <a:lnTo>
                  <a:pt x="57115" y="10660"/>
                </a:lnTo>
                <a:lnTo>
                  <a:pt x="47158" y="18220"/>
                </a:lnTo>
                <a:lnTo>
                  <a:pt x="37337" y="27812"/>
                </a:lnTo>
                <a:lnTo>
                  <a:pt x="37337" y="9905"/>
                </a:lnTo>
                <a:lnTo>
                  <a:pt x="33528" y="4699"/>
                </a:lnTo>
                <a:lnTo>
                  <a:pt x="25527" y="3175"/>
                </a:lnTo>
                <a:lnTo>
                  <a:pt x="22479" y="2920"/>
                </a:lnTo>
                <a:lnTo>
                  <a:pt x="15112" y="2920"/>
                </a:lnTo>
                <a:lnTo>
                  <a:pt x="7493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8" y="168528"/>
                </a:lnTo>
                <a:lnTo>
                  <a:pt x="4572" y="169799"/>
                </a:lnTo>
                <a:lnTo>
                  <a:pt x="8509" y="170814"/>
                </a:lnTo>
                <a:lnTo>
                  <a:pt x="11303" y="171068"/>
                </a:lnTo>
                <a:lnTo>
                  <a:pt x="14097" y="171323"/>
                </a:lnTo>
                <a:lnTo>
                  <a:pt x="29718" y="171323"/>
                </a:lnTo>
                <a:lnTo>
                  <a:pt x="32385" y="171068"/>
                </a:lnTo>
                <a:lnTo>
                  <a:pt x="35179" y="170814"/>
                </a:lnTo>
                <a:lnTo>
                  <a:pt x="39116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1721"/>
                </a:lnTo>
                <a:lnTo>
                  <a:pt x="49784" y="53975"/>
                </a:lnTo>
                <a:lnTo>
                  <a:pt x="55753" y="48132"/>
                </a:lnTo>
                <a:lnTo>
                  <a:pt x="61341" y="44068"/>
                </a:lnTo>
                <a:lnTo>
                  <a:pt x="67056" y="40004"/>
                </a:lnTo>
                <a:lnTo>
                  <a:pt x="72643" y="37973"/>
                </a:lnTo>
                <a:lnTo>
                  <a:pt x="82550" y="37973"/>
                </a:lnTo>
                <a:lnTo>
                  <a:pt x="86487" y="38862"/>
                </a:lnTo>
                <a:lnTo>
                  <a:pt x="89788" y="40512"/>
                </a:lnTo>
                <a:lnTo>
                  <a:pt x="93091" y="42163"/>
                </a:lnTo>
                <a:lnTo>
                  <a:pt x="95758" y="44576"/>
                </a:lnTo>
                <a:lnTo>
                  <a:pt x="97790" y="47625"/>
                </a:lnTo>
                <a:lnTo>
                  <a:pt x="99949" y="50673"/>
                </a:lnTo>
                <a:lnTo>
                  <a:pt x="101473" y="54355"/>
                </a:lnTo>
                <a:lnTo>
                  <a:pt x="102616" y="58674"/>
                </a:lnTo>
                <a:lnTo>
                  <a:pt x="103631" y="62864"/>
                </a:lnTo>
                <a:lnTo>
                  <a:pt x="104267" y="68833"/>
                </a:lnTo>
                <a:lnTo>
                  <a:pt x="104267" y="165735"/>
                </a:lnTo>
                <a:lnTo>
                  <a:pt x="105918" y="168528"/>
                </a:lnTo>
                <a:lnTo>
                  <a:pt x="108712" y="169799"/>
                </a:lnTo>
                <a:lnTo>
                  <a:pt x="112522" y="170814"/>
                </a:lnTo>
                <a:lnTo>
                  <a:pt x="115443" y="171068"/>
                </a:lnTo>
                <a:lnTo>
                  <a:pt x="118237" y="171323"/>
                </a:lnTo>
                <a:lnTo>
                  <a:pt x="133731" y="171323"/>
                </a:lnTo>
                <a:lnTo>
                  <a:pt x="136525" y="171068"/>
                </a:lnTo>
                <a:lnTo>
                  <a:pt x="139446" y="170814"/>
                </a:lnTo>
                <a:lnTo>
                  <a:pt x="143256" y="169799"/>
                </a:lnTo>
                <a:lnTo>
                  <a:pt x="146685" y="167639"/>
                </a:lnTo>
                <a:lnTo>
                  <a:pt x="147700" y="164591"/>
                </a:lnTo>
                <a:lnTo>
                  <a:pt x="147659" y="64983"/>
                </a:lnTo>
                <a:lnTo>
                  <a:pt x="146814" y="51678"/>
                </a:lnTo>
                <a:lnTo>
                  <a:pt x="144780" y="40258"/>
                </a:lnTo>
                <a:lnTo>
                  <a:pt x="142875" y="32257"/>
                </a:lnTo>
                <a:lnTo>
                  <a:pt x="139573" y="25273"/>
                </a:lnTo>
                <a:lnTo>
                  <a:pt x="135128" y="19303"/>
                </a:lnTo>
                <a:lnTo>
                  <a:pt x="130683" y="13462"/>
                </a:lnTo>
                <a:lnTo>
                  <a:pt x="124841" y="8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65197" y="1338834"/>
            <a:ext cx="144652" cy="174498"/>
          </a:xfrm>
          <a:custGeom>
            <a:avLst/>
            <a:gdLst/>
            <a:ahLst/>
            <a:cxnLst/>
            <a:rect l="l" t="t" r="r" b="b"/>
            <a:pathLst>
              <a:path w="144652" h="174498">
                <a:moveTo>
                  <a:pt x="70164" y="361"/>
                </a:moveTo>
                <a:lnTo>
                  <a:pt x="57481" y="2356"/>
                </a:lnTo>
                <a:lnTo>
                  <a:pt x="45846" y="6095"/>
                </a:lnTo>
                <a:lnTo>
                  <a:pt x="46862" y="54863"/>
                </a:lnTo>
                <a:lnTo>
                  <a:pt x="48386" y="50164"/>
                </a:lnTo>
                <a:lnTo>
                  <a:pt x="50418" y="45974"/>
                </a:lnTo>
                <a:lnTo>
                  <a:pt x="53212" y="42417"/>
                </a:lnTo>
                <a:lnTo>
                  <a:pt x="55879" y="38862"/>
                </a:lnTo>
                <a:lnTo>
                  <a:pt x="59308" y="36067"/>
                </a:lnTo>
                <a:lnTo>
                  <a:pt x="63372" y="34036"/>
                </a:lnTo>
                <a:lnTo>
                  <a:pt x="67436" y="31876"/>
                </a:lnTo>
                <a:lnTo>
                  <a:pt x="72262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4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0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4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3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79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0" y="153415"/>
                </a:lnTo>
                <a:lnTo>
                  <a:pt x="34482" y="163948"/>
                </a:lnTo>
                <a:lnTo>
                  <a:pt x="46608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6" y="174498"/>
                </a:lnTo>
                <a:lnTo>
                  <a:pt x="90296" y="174498"/>
                </a:lnTo>
                <a:lnTo>
                  <a:pt x="97535" y="173989"/>
                </a:lnTo>
                <a:lnTo>
                  <a:pt x="104266" y="172974"/>
                </a:lnTo>
                <a:lnTo>
                  <a:pt x="110870" y="171957"/>
                </a:lnTo>
                <a:lnTo>
                  <a:pt x="116839" y="170814"/>
                </a:lnTo>
                <a:lnTo>
                  <a:pt x="122046" y="169544"/>
                </a:lnTo>
                <a:lnTo>
                  <a:pt x="127253" y="168148"/>
                </a:lnTo>
                <a:lnTo>
                  <a:pt x="134873" y="165480"/>
                </a:lnTo>
                <a:lnTo>
                  <a:pt x="138302" y="164083"/>
                </a:lnTo>
                <a:lnTo>
                  <a:pt x="140334" y="162940"/>
                </a:lnTo>
                <a:lnTo>
                  <a:pt x="142875" y="159638"/>
                </a:lnTo>
                <a:lnTo>
                  <a:pt x="143890" y="156463"/>
                </a:lnTo>
                <a:lnTo>
                  <a:pt x="144271" y="153669"/>
                </a:lnTo>
                <a:lnTo>
                  <a:pt x="144525" y="149987"/>
                </a:lnTo>
                <a:lnTo>
                  <a:pt x="144652" y="142493"/>
                </a:lnTo>
                <a:lnTo>
                  <a:pt x="144398" y="138175"/>
                </a:lnTo>
                <a:lnTo>
                  <a:pt x="143890" y="134746"/>
                </a:lnTo>
                <a:lnTo>
                  <a:pt x="141731" y="131571"/>
                </a:lnTo>
                <a:lnTo>
                  <a:pt x="139064" y="130937"/>
                </a:lnTo>
                <a:lnTo>
                  <a:pt x="135127" y="131444"/>
                </a:lnTo>
                <a:lnTo>
                  <a:pt x="132333" y="132587"/>
                </a:lnTo>
                <a:lnTo>
                  <a:pt x="129539" y="133730"/>
                </a:lnTo>
                <a:lnTo>
                  <a:pt x="125983" y="134874"/>
                </a:lnTo>
                <a:lnTo>
                  <a:pt x="121792" y="136270"/>
                </a:lnTo>
                <a:lnTo>
                  <a:pt x="117601" y="137540"/>
                </a:lnTo>
                <a:lnTo>
                  <a:pt x="112648" y="138811"/>
                </a:lnTo>
                <a:lnTo>
                  <a:pt x="106806" y="139826"/>
                </a:lnTo>
                <a:lnTo>
                  <a:pt x="101091" y="140969"/>
                </a:lnTo>
                <a:lnTo>
                  <a:pt x="94360" y="141477"/>
                </a:lnTo>
                <a:lnTo>
                  <a:pt x="79247" y="141477"/>
                </a:lnTo>
                <a:lnTo>
                  <a:pt x="72770" y="140588"/>
                </a:lnTo>
                <a:lnTo>
                  <a:pt x="67436" y="138556"/>
                </a:lnTo>
                <a:lnTo>
                  <a:pt x="61975" y="136651"/>
                </a:lnTo>
                <a:lnTo>
                  <a:pt x="57657" y="133730"/>
                </a:lnTo>
                <a:lnTo>
                  <a:pt x="54228" y="129920"/>
                </a:lnTo>
                <a:lnTo>
                  <a:pt x="50800" y="126237"/>
                </a:lnTo>
                <a:lnTo>
                  <a:pt x="48259" y="121665"/>
                </a:lnTo>
                <a:lnTo>
                  <a:pt x="46735" y="116331"/>
                </a:lnTo>
                <a:lnTo>
                  <a:pt x="45211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7" y="98298"/>
                </a:lnTo>
                <a:lnTo>
                  <a:pt x="141916" y="31818"/>
                </a:lnTo>
                <a:lnTo>
                  <a:pt x="134746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0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6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06253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07113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67787" y="1345057"/>
            <a:ext cx="51054" cy="167095"/>
          </a:xfrm>
          <a:custGeom>
            <a:avLst/>
            <a:gdLst/>
            <a:ahLst/>
            <a:cxnLst/>
            <a:rect l="l" t="t" r="r" b="b"/>
            <a:pathLst>
              <a:path w="51054" h="167095">
                <a:moveTo>
                  <a:pt x="4409" y="119836"/>
                </a:moveTo>
                <a:lnTo>
                  <a:pt x="8677" y="132073"/>
                </a:lnTo>
                <a:lnTo>
                  <a:pt x="14605" y="142875"/>
                </a:lnTo>
                <a:lnTo>
                  <a:pt x="24108" y="153954"/>
                </a:lnTo>
                <a:lnTo>
                  <a:pt x="34543" y="161416"/>
                </a:lnTo>
                <a:lnTo>
                  <a:pt x="38867" y="163556"/>
                </a:lnTo>
                <a:lnTo>
                  <a:pt x="50722" y="167095"/>
                </a:lnTo>
                <a:lnTo>
                  <a:pt x="51054" y="115442"/>
                </a:lnTo>
                <a:lnTo>
                  <a:pt x="48640" y="110616"/>
                </a:lnTo>
                <a:lnTo>
                  <a:pt x="46862" y="105155"/>
                </a:lnTo>
                <a:lnTo>
                  <a:pt x="45846" y="99059"/>
                </a:lnTo>
                <a:lnTo>
                  <a:pt x="44831" y="92963"/>
                </a:lnTo>
                <a:lnTo>
                  <a:pt x="44323" y="86613"/>
                </a:lnTo>
                <a:lnTo>
                  <a:pt x="44323" y="74040"/>
                </a:lnTo>
                <a:lnTo>
                  <a:pt x="38481" y="0"/>
                </a:lnTo>
                <a:lnTo>
                  <a:pt x="25938" y="8390"/>
                </a:lnTo>
                <a:lnTo>
                  <a:pt x="17271" y="17906"/>
                </a:lnTo>
                <a:lnTo>
                  <a:pt x="14357" y="22208"/>
                </a:lnTo>
                <a:lnTo>
                  <a:pt x="8679" y="33292"/>
                </a:lnTo>
                <a:lnTo>
                  <a:pt x="4318" y="45973"/>
                </a:lnTo>
                <a:lnTo>
                  <a:pt x="1979" y="56963"/>
                </a:lnTo>
                <a:lnTo>
                  <a:pt x="489" y="69540"/>
                </a:lnTo>
                <a:lnTo>
                  <a:pt x="0" y="83057"/>
                </a:lnTo>
                <a:lnTo>
                  <a:pt x="179" y="90831"/>
                </a:lnTo>
                <a:lnTo>
                  <a:pt x="1294" y="103553"/>
                </a:lnTo>
                <a:lnTo>
                  <a:pt x="3429" y="115823"/>
                </a:lnTo>
                <a:lnTo>
                  <a:pt x="4409" y="119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06268" y="1268602"/>
            <a:ext cx="116967" cy="244729"/>
          </a:xfrm>
          <a:custGeom>
            <a:avLst/>
            <a:gdLst/>
            <a:ahLst/>
            <a:cxnLst/>
            <a:rect l="l" t="t" r="r" b="b"/>
            <a:pathLst>
              <a:path w="116967" h="244729">
                <a:moveTo>
                  <a:pt x="25907" y="244729"/>
                </a:moveTo>
                <a:lnTo>
                  <a:pt x="30691" y="244562"/>
                </a:lnTo>
                <a:lnTo>
                  <a:pt x="43350" y="242353"/>
                </a:lnTo>
                <a:lnTo>
                  <a:pt x="54990" y="237617"/>
                </a:lnTo>
                <a:lnTo>
                  <a:pt x="60358" y="234406"/>
                </a:lnTo>
                <a:lnTo>
                  <a:pt x="70400" y="226918"/>
                </a:lnTo>
                <a:lnTo>
                  <a:pt x="80009" y="217677"/>
                </a:lnTo>
                <a:lnTo>
                  <a:pt x="80009" y="234823"/>
                </a:lnTo>
                <a:lnTo>
                  <a:pt x="81025" y="237998"/>
                </a:lnTo>
                <a:lnTo>
                  <a:pt x="84074" y="240157"/>
                </a:lnTo>
                <a:lnTo>
                  <a:pt x="87502" y="241173"/>
                </a:lnTo>
                <a:lnTo>
                  <a:pt x="92075" y="241681"/>
                </a:lnTo>
                <a:lnTo>
                  <a:pt x="105156" y="241681"/>
                </a:lnTo>
                <a:lnTo>
                  <a:pt x="109855" y="241173"/>
                </a:lnTo>
                <a:lnTo>
                  <a:pt x="113156" y="240157"/>
                </a:lnTo>
                <a:lnTo>
                  <a:pt x="116077" y="237998"/>
                </a:lnTo>
                <a:lnTo>
                  <a:pt x="116967" y="234823"/>
                </a:lnTo>
                <a:lnTo>
                  <a:pt x="116967" y="6223"/>
                </a:lnTo>
                <a:lnTo>
                  <a:pt x="115188" y="3301"/>
                </a:lnTo>
                <a:lnTo>
                  <a:pt x="112521" y="1905"/>
                </a:lnTo>
                <a:lnTo>
                  <a:pt x="108712" y="762"/>
                </a:lnTo>
                <a:lnTo>
                  <a:pt x="105918" y="381"/>
                </a:lnTo>
                <a:lnTo>
                  <a:pt x="103124" y="0"/>
                </a:lnTo>
                <a:lnTo>
                  <a:pt x="87502" y="0"/>
                </a:lnTo>
                <a:lnTo>
                  <a:pt x="84708" y="381"/>
                </a:lnTo>
                <a:lnTo>
                  <a:pt x="81914" y="762"/>
                </a:lnTo>
                <a:lnTo>
                  <a:pt x="78105" y="1905"/>
                </a:lnTo>
                <a:lnTo>
                  <a:pt x="74549" y="4191"/>
                </a:lnTo>
                <a:lnTo>
                  <a:pt x="73659" y="7366"/>
                </a:lnTo>
                <a:lnTo>
                  <a:pt x="73659" y="91059"/>
                </a:lnTo>
                <a:lnTo>
                  <a:pt x="73128" y="90540"/>
                </a:lnTo>
                <a:lnTo>
                  <a:pt x="62916" y="81878"/>
                </a:lnTo>
                <a:lnTo>
                  <a:pt x="52705" y="75564"/>
                </a:lnTo>
                <a:lnTo>
                  <a:pt x="45593" y="72009"/>
                </a:lnTo>
                <a:lnTo>
                  <a:pt x="37718" y="70231"/>
                </a:lnTo>
                <a:lnTo>
                  <a:pt x="29082" y="70231"/>
                </a:lnTo>
                <a:lnTo>
                  <a:pt x="24333" y="70368"/>
                </a:lnTo>
                <a:lnTo>
                  <a:pt x="11442" y="72309"/>
                </a:lnTo>
                <a:lnTo>
                  <a:pt x="0" y="76454"/>
                </a:lnTo>
                <a:lnTo>
                  <a:pt x="5842" y="150495"/>
                </a:lnTo>
                <a:lnTo>
                  <a:pt x="6476" y="144525"/>
                </a:lnTo>
                <a:lnTo>
                  <a:pt x="7619" y="138684"/>
                </a:lnTo>
                <a:lnTo>
                  <a:pt x="8889" y="132842"/>
                </a:lnTo>
                <a:lnTo>
                  <a:pt x="10668" y="127508"/>
                </a:lnTo>
                <a:lnTo>
                  <a:pt x="13207" y="122809"/>
                </a:lnTo>
                <a:lnTo>
                  <a:pt x="15748" y="118110"/>
                </a:lnTo>
                <a:lnTo>
                  <a:pt x="19050" y="114300"/>
                </a:lnTo>
                <a:lnTo>
                  <a:pt x="23113" y="111379"/>
                </a:lnTo>
                <a:lnTo>
                  <a:pt x="27177" y="108585"/>
                </a:lnTo>
                <a:lnTo>
                  <a:pt x="32131" y="107187"/>
                </a:lnTo>
                <a:lnTo>
                  <a:pt x="43942" y="107187"/>
                </a:lnTo>
                <a:lnTo>
                  <a:pt x="49911" y="109220"/>
                </a:lnTo>
                <a:lnTo>
                  <a:pt x="55752" y="113411"/>
                </a:lnTo>
                <a:lnTo>
                  <a:pt x="64521" y="121051"/>
                </a:lnTo>
                <a:lnTo>
                  <a:pt x="73659" y="131445"/>
                </a:lnTo>
                <a:lnTo>
                  <a:pt x="73659" y="182752"/>
                </a:lnTo>
                <a:lnTo>
                  <a:pt x="69976" y="187451"/>
                </a:lnTo>
                <a:lnTo>
                  <a:pt x="66548" y="191262"/>
                </a:lnTo>
                <a:lnTo>
                  <a:pt x="63373" y="194437"/>
                </a:lnTo>
                <a:lnTo>
                  <a:pt x="60325" y="197612"/>
                </a:lnTo>
                <a:lnTo>
                  <a:pt x="57276" y="200279"/>
                </a:lnTo>
                <a:lnTo>
                  <a:pt x="54356" y="202184"/>
                </a:lnTo>
                <a:lnTo>
                  <a:pt x="51307" y="204216"/>
                </a:lnTo>
                <a:lnTo>
                  <a:pt x="48513" y="205612"/>
                </a:lnTo>
                <a:lnTo>
                  <a:pt x="45593" y="206501"/>
                </a:lnTo>
                <a:lnTo>
                  <a:pt x="42799" y="207263"/>
                </a:lnTo>
                <a:lnTo>
                  <a:pt x="39877" y="207772"/>
                </a:lnTo>
                <a:lnTo>
                  <a:pt x="30861" y="207772"/>
                </a:lnTo>
                <a:lnTo>
                  <a:pt x="25907" y="206248"/>
                </a:lnTo>
                <a:lnTo>
                  <a:pt x="21970" y="203454"/>
                </a:lnTo>
                <a:lnTo>
                  <a:pt x="18033" y="200533"/>
                </a:lnTo>
                <a:lnTo>
                  <a:pt x="14858" y="196723"/>
                </a:lnTo>
                <a:lnTo>
                  <a:pt x="12573" y="191897"/>
                </a:lnTo>
                <a:lnTo>
                  <a:pt x="12241" y="243549"/>
                </a:lnTo>
                <a:lnTo>
                  <a:pt x="25907" y="2447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58033" y="1338834"/>
            <a:ext cx="144653" cy="174498"/>
          </a:xfrm>
          <a:custGeom>
            <a:avLst/>
            <a:gdLst/>
            <a:ahLst/>
            <a:cxnLst/>
            <a:rect l="l" t="t" r="r" b="b"/>
            <a:pathLst>
              <a:path w="144653" h="174498">
                <a:moveTo>
                  <a:pt x="70164" y="361"/>
                </a:moveTo>
                <a:lnTo>
                  <a:pt x="57481" y="2356"/>
                </a:lnTo>
                <a:lnTo>
                  <a:pt x="45847" y="6095"/>
                </a:lnTo>
                <a:lnTo>
                  <a:pt x="46862" y="54863"/>
                </a:lnTo>
                <a:lnTo>
                  <a:pt x="48387" y="50164"/>
                </a:lnTo>
                <a:lnTo>
                  <a:pt x="50418" y="45974"/>
                </a:lnTo>
                <a:lnTo>
                  <a:pt x="53212" y="42417"/>
                </a:lnTo>
                <a:lnTo>
                  <a:pt x="55880" y="38862"/>
                </a:lnTo>
                <a:lnTo>
                  <a:pt x="59309" y="36067"/>
                </a:lnTo>
                <a:lnTo>
                  <a:pt x="63373" y="34036"/>
                </a:lnTo>
                <a:lnTo>
                  <a:pt x="67437" y="31876"/>
                </a:lnTo>
                <a:lnTo>
                  <a:pt x="72262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5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0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5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4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80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0" y="153415"/>
                </a:lnTo>
                <a:lnTo>
                  <a:pt x="34482" y="163948"/>
                </a:lnTo>
                <a:lnTo>
                  <a:pt x="46609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7" y="174498"/>
                </a:lnTo>
                <a:lnTo>
                  <a:pt x="90297" y="174498"/>
                </a:lnTo>
                <a:lnTo>
                  <a:pt x="97536" y="173989"/>
                </a:lnTo>
                <a:lnTo>
                  <a:pt x="104267" y="172974"/>
                </a:lnTo>
                <a:lnTo>
                  <a:pt x="110871" y="171957"/>
                </a:lnTo>
                <a:lnTo>
                  <a:pt x="116840" y="170814"/>
                </a:lnTo>
                <a:lnTo>
                  <a:pt x="122047" y="169544"/>
                </a:lnTo>
                <a:lnTo>
                  <a:pt x="127254" y="168148"/>
                </a:lnTo>
                <a:lnTo>
                  <a:pt x="134874" y="165480"/>
                </a:lnTo>
                <a:lnTo>
                  <a:pt x="138303" y="164083"/>
                </a:lnTo>
                <a:lnTo>
                  <a:pt x="140335" y="162940"/>
                </a:lnTo>
                <a:lnTo>
                  <a:pt x="142875" y="159638"/>
                </a:lnTo>
                <a:lnTo>
                  <a:pt x="143891" y="156463"/>
                </a:lnTo>
                <a:lnTo>
                  <a:pt x="144272" y="153669"/>
                </a:lnTo>
                <a:lnTo>
                  <a:pt x="144525" y="149987"/>
                </a:lnTo>
                <a:lnTo>
                  <a:pt x="144653" y="145287"/>
                </a:lnTo>
                <a:lnTo>
                  <a:pt x="144653" y="142493"/>
                </a:lnTo>
                <a:lnTo>
                  <a:pt x="144399" y="138175"/>
                </a:lnTo>
                <a:lnTo>
                  <a:pt x="143891" y="134746"/>
                </a:lnTo>
                <a:lnTo>
                  <a:pt x="141731" y="131571"/>
                </a:lnTo>
                <a:lnTo>
                  <a:pt x="139065" y="130937"/>
                </a:lnTo>
                <a:lnTo>
                  <a:pt x="135128" y="131444"/>
                </a:lnTo>
                <a:lnTo>
                  <a:pt x="132334" y="132587"/>
                </a:lnTo>
                <a:lnTo>
                  <a:pt x="129540" y="133730"/>
                </a:lnTo>
                <a:lnTo>
                  <a:pt x="125984" y="134874"/>
                </a:lnTo>
                <a:lnTo>
                  <a:pt x="121793" y="136270"/>
                </a:lnTo>
                <a:lnTo>
                  <a:pt x="117602" y="137540"/>
                </a:lnTo>
                <a:lnTo>
                  <a:pt x="112649" y="138811"/>
                </a:lnTo>
                <a:lnTo>
                  <a:pt x="106806" y="139826"/>
                </a:lnTo>
                <a:lnTo>
                  <a:pt x="101092" y="140969"/>
                </a:lnTo>
                <a:lnTo>
                  <a:pt x="94361" y="141477"/>
                </a:lnTo>
                <a:lnTo>
                  <a:pt x="79248" y="141477"/>
                </a:lnTo>
                <a:lnTo>
                  <a:pt x="72771" y="140588"/>
                </a:lnTo>
                <a:lnTo>
                  <a:pt x="67437" y="138556"/>
                </a:lnTo>
                <a:lnTo>
                  <a:pt x="61975" y="136651"/>
                </a:lnTo>
                <a:lnTo>
                  <a:pt x="57658" y="133730"/>
                </a:lnTo>
                <a:lnTo>
                  <a:pt x="54229" y="129920"/>
                </a:lnTo>
                <a:lnTo>
                  <a:pt x="50800" y="126237"/>
                </a:lnTo>
                <a:lnTo>
                  <a:pt x="48260" y="121665"/>
                </a:lnTo>
                <a:lnTo>
                  <a:pt x="46736" y="116331"/>
                </a:lnTo>
                <a:lnTo>
                  <a:pt x="45212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8" y="98298"/>
                </a:lnTo>
                <a:lnTo>
                  <a:pt x="141916" y="31818"/>
                </a:lnTo>
                <a:lnTo>
                  <a:pt x="134747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1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7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99089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99949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45358" y="1267967"/>
            <a:ext cx="43688" cy="242189"/>
          </a:xfrm>
          <a:custGeom>
            <a:avLst/>
            <a:gdLst/>
            <a:ahLst/>
            <a:cxnLst/>
            <a:rect l="l" t="t" r="r" b="b"/>
            <a:pathLst>
              <a:path w="43688" h="242189">
                <a:moveTo>
                  <a:pt x="1778" y="239395"/>
                </a:moveTo>
                <a:lnTo>
                  <a:pt x="4572" y="240665"/>
                </a:lnTo>
                <a:lnTo>
                  <a:pt x="8508" y="241681"/>
                </a:lnTo>
                <a:lnTo>
                  <a:pt x="11303" y="241935"/>
                </a:lnTo>
                <a:lnTo>
                  <a:pt x="14096" y="242189"/>
                </a:lnTo>
                <a:lnTo>
                  <a:pt x="29718" y="242189"/>
                </a:lnTo>
                <a:lnTo>
                  <a:pt x="32384" y="241935"/>
                </a:lnTo>
                <a:lnTo>
                  <a:pt x="35179" y="241681"/>
                </a:lnTo>
                <a:lnTo>
                  <a:pt x="39116" y="240665"/>
                </a:lnTo>
                <a:lnTo>
                  <a:pt x="42671" y="238506"/>
                </a:lnTo>
                <a:lnTo>
                  <a:pt x="43688" y="235458"/>
                </a:lnTo>
                <a:lnTo>
                  <a:pt x="43688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4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6" y="0"/>
                </a:lnTo>
                <a:lnTo>
                  <a:pt x="8508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8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17189" y="1284986"/>
            <a:ext cx="186309" cy="224281"/>
          </a:xfrm>
          <a:custGeom>
            <a:avLst/>
            <a:gdLst/>
            <a:ahLst/>
            <a:cxnLst/>
            <a:rect l="l" t="t" r="r" b="b"/>
            <a:pathLst>
              <a:path w="186309" h="224281">
                <a:moveTo>
                  <a:pt x="134874" y="144399"/>
                </a:moveTo>
                <a:lnTo>
                  <a:pt x="134191" y="146632"/>
                </a:lnTo>
                <a:lnTo>
                  <a:pt x="129047" y="158679"/>
                </a:lnTo>
                <a:lnTo>
                  <a:pt x="122047" y="168783"/>
                </a:lnTo>
                <a:lnTo>
                  <a:pt x="112238" y="177452"/>
                </a:lnTo>
                <a:lnTo>
                  <a:pt x="100711" y="183387"/>
                </a:lnTo>
                <a:lnTo>
                  <a:pt x="95144" y="185204"/>
                </a:lnTo>
                <a:lnTo>
                  <a:pt x="83065" y="187477"/>
                </a:lnTo>
                <a:lnTo>
                  <a:pt x="95336" y="222597"/>
                </a:lnTo>
                <a:lnTo>
                  <a:pt x="107387" y="220589"/>
                </a:lnTo>
                <a:lnTo>
                  <a:pt x="118490" y="217804"/>
                </a:lnTo>
                <a:lnTo>
                  <a:pt x="134477" y="211523"/>
                </a:lnTo>
                <a:lnTo>
                  <a:pt x="145404" y="205153"/>
                </a:lnTo>
                <a:lnTo>
                  <a:pt x="155194" y="197485"/>
                </a:lnTo>
                <a:lnTo>
                  <a:pt x="166191" y="184938"/>
                </a:lnTo>
                <a:lnTo>
                  <a:pt x="172845" y="174015"/>
                </a:lnTo>
                <a:lnTo>
                  <a:pt x="178308" y="161671"/>
                </a:lnTo>
                <a:lnTo>
                  <a:pt x="182241" y="148347"/>
                </a:lnTo>
                <a:lnTo>
                  <a:pt x="184501" y="136184"/>
                </a:lnTo>
                <a:lnTo>
                  <a:pt x="185857" y="123012"/>
                </a:lnTo>
                <a:lnTo>
                  <a:pt x="186309" y="108838"/>
                </a:lnTo>
                <a:lnTo>
                  <a:pt x="186021" y="98469"/>
                </a:lnTo>
                <a:lnTo>
                  <a:pt x="184724" y="85332"/>
                </a:lnTo>
                <a:lnTo>
                  <a:pt x="182369" y="73116"/>
                </a:lnTo>
                <a:lnTo>
                  <a:pt x="178943" y="61849"/>
                </a:lnTo>
                <a:lnTo>
                  <a:pt x="172371" y="47683"/>
                </a:lnTo>
                <a:lnTo>
                  <a:pt x="165399" y="37095"/>
                </a:lnTo>
                <a:lnTo>
                  <a:pt x="157099" y="27812"/>
                </a:lnTo>
                <a:lnTo>
                  <a:pt x="145341" y="18304"/>
                </a:lnTo>
                <a:lnTo>
                  <a:pt x="134281" y="11996"/>
                </a:lnTo>
                <a:lnTo>
                  <a:pt x="121920" y="6985"/>
                </a:lnTo>
                <a:lnTo>
                  <a:pt x="110481" y="3819"/>
                </a:lnTo>
                <a:lnTo>
                  <a:pt x="98443" y="1689"/>
                </a:lnTo>
                <a:lnTo>
                  <a:pt x="85288" y="420"/>
                </a:lnTo>
                <a:lnTo>
                  <a:pt x="70993" y="0"/>
                </a:lnTo>
                <a:lnTo>
                  <a:pt x="9651" y="0"/>
                </a:lnTo>
                <a:lnTo>
                  <a:pt x="6476" y="1015"/>
                </a:lnTo>
                <a:lnTo>
                  <a:pt x="3810" y="3301"/>
                </a:lnTo>
                <a:lnTo>
                  <a:pt x="1270" y="5587"/>
                </a:lnTo>
                <a:lnTo>
                  <a:pt x="0" y="9271"/>
                </a:lnTo>
                <a:lnTo>
                  <a:pt x="0" y="215011"/>
                </a:lnTo>
                <a:lnTo>
                  <a:pt x="1270" y="218693"/>
                </a:lnTo>
                <a:lnTo>
                  <a:pt x="3810" y="220979"/>
                </a:lnTo>
                <a:lnTo>
                  <a:pt x="6476" y="223138"/>
                </a:lnTo>
                <a:lnTo>
                  <a:pt x="9651" y="224281"/>
                </a:lnTo>
                <a:lnTo>
                  <a:pt x="67056" y="224281"/>
                </a:lnTo>
                <a:lnTo>
                  <a:pt x="69087" y="188213"/>
                </a:lnTo>
                <a:lnTo>
                  <a:pt x="45338" y="188213"/>
                </a:lnTo>
                <a:lnTo>
                  <a:pt x="45338" y="35687"/>
                </a:lnTo>
                <a:lnTo>
                  <a:pt x="68452" y="35687"/>
                </a:lnTo>
                <a:lnTo>
                  <a:pt x="78842" y="36073"/>
                </a:lnTo>
                <a:lnTo>
                  <a:pt x="91695" y="37926"/>
                </a:lnTo>
                <a:lnTo>
                  <a:pt x="102362" y="41275"/>
                </a:lnTo>
                <a:lnTo>
                  <a:pt x="114457" y="48328"/>
                </a:lnTo>
                <a:lnTo>
                  <a:pt x="123444" y="57023"/>
                </a:lnTo>
                <a:lnTo>
                  <a:pt x="130895" y="68545"/>
                </a:lnTo>
                <a:lnTo>
                  <a:pt x="135509" y="80772"/>
                </a:lnTo>
                <a:lnTo>
                  <a:pt x="136506" y="84887"/>
                </a:lnTo>
                <a:lnTo>
                  <a:pt x="138510" y="97250"/>
                </a:lnTo>
                <a:lnTo>
                  <a:pt x="139191" y="110362"/>
                </a:lnTo>
                <a:lnTo>
                  <a:pt x="138907" y="120122"/>
                </a:lnTo>
                <a:lnTo>
                  <a:pt x="137497" y="132906"/>
                </a:lnTo>
                <a:lnTo>
                  <a:pt x="134874" y="144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84245" y="1472463"/>
            <a:ext cx="28280" cy="36804"/>
          </a:xfrm>
          <a:custGeom>
            <a:avLst/>
            <a:gdLst/>
            <a:ahLst/>
            <a:cxnLst/>
            <a:rect l="l" t="t" r="r" b="b"/>
            <a:pathLst>
              <a:path w="28280" h="36804">
                <a:moveTo>
                  <a:pt x="0" y="36804"/>
                </a:moveTo>
                <a:lnTo>
                  <a:pt x="1197" y="36801"/>
                </a:lnTo>
                <a:lnTo>
                  <a:pt x="15246" y="36349"/>
                </a:lnTo>
                <a:lnTo>
                  <a:pt x="28280" y="35119"/>
                </a:lnTo>
                <a:lnTo>
                  <a:pt x="16009" y="0"/>
                </a:lnTo>
                <a:lnTo>
                  <a:pt x="2031" y="736"/>
                </a:lnTo>
                <a:lnTo>
                  <a:pt x="0" y="368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29533" y="1338834"/>
            <a:ext cx="144652" cy="174498"/>
          </a:xfrm>
          <a:custGeom>
            <a:avLst/>
            <a:gdLst/>
            <a:ahLst/>
            <a:cxnLst/>
            <a:rect l="l" t="t" r="r" b="b"/>
            <a:pathLst>
              <a:path w="144652" h="174498">
                <a:moveTo>
                  <a:pt x="70164" y="361"/>
                </a:moveTo>
                <a:lnTo>
                  <a:pt x="57481" y="2356"/>
                </a:lnTo>
                <a:lnTo>
                  <a:pt x="45846" y="6095"/>
                </a:lnTo>
                <a:lnTo>
                  <a:pt x="46862" y="54863"/>
                </a:lnTo>
                <a:lnTo>
                  <a:pt x="48387" y="50164"/>
                </a:lnTo>
                <a:lnTo>
                  <a:pt x="50418" y="45974"/>
                </a:lnTo>
                <a:lnTo>
                  <a:pt x="53212" y="42417"/>
                </a:lnTo>
                <a:lnTo>
                  <a:pt x="55879" y="38862"/>
                </a:lnTo>
                <a:lnTo>
                  <a:pt x="59308" y="36067"/>
                </a:lnTo>
                <a:lnTo>
                  <a:pt x="63372" y="34036"/>
                </a:lnTo>
                <a:lnTo>
                  <a:pt x="67437" y="31876"/>
                </a:lnTo>
                <a:lnTo>
                  <a:pt x="72262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4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0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4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3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79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0" y="153415"/>
                </a:lnTo>
                <a:lnTo>
                  <a:pt x="34482" y="163948"/>
                </a:lnTo>
                <a:lnTo>
                  <a:pt x="46608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6" y="174498"/>
                </a:lnTo>
                <a:lnTo>
                  <a:pt x="90296" y="174498"/>
                </a:lnTo>
                <a:lnTo>
                  <a:pt x="97536" y="173989"/>
                </a:lnTo>
                <a:lnTo>
                  <a:pt x="104266" y="172974"/>
                </a:lnTo>
                <a:lnTo>
                  <a:pt x="110870" y="171957"/>
                </a:lnTo>
                <a:lnTo>
                  <a:pt x="116839" y="170814"/>
                </a:lnTo>
                <a:lnTo>
                  <a:pt x="122046" y="169544"/>
                </a:lnTo>
                <a:lnTo>
                  <a:pt x="127253" y="168148"/>
                </a:lnTo>
                <a:lnTo>
                  <a:pt x="134874" y="165480"/>
                </a:lnTo>
                <a:lnTo>
                  <a:pt x="138302" y="164083"/>
                </a:lnTo>
                <a:lnTo>
                  <a:pt x="140334" y="162940"/>
                </a:lnTo>
                <a:lnTo>
                  <a:pt x="142875" y="159638"/>
                </a:lnTo>
                <a:lnTo>
                  <a:pt x="143890" y="156463"/>
                </a:lnTo>
                <a:lnTo>
                  <a:pt x="144271" y="153669"/>
                </a:lnTo>
                <a:lnTo>
                  <a:pt x="144525" y="149987"/>
                </a:lnTo>
                <a:lnTo>
                  <a:pt x="144652" y="142493"/>
                </a:lnTo>
                <a:lnTo>
                  <a:pt x="144399" y="138175"/>
                </a:lnTo>
                <a:lnTo>
                  <a:pt x="143890" y="134746"/>
                </a:lnTo>
                <a:lnTo>
                  <a:pt x="141731" y="131571"/>
                </a:lnTo>
                <a:lnTo>
                  <a:pt x="139064" y="130937"/>
                </a:lnTo>
                <a:lnTo>
                  <a:pt x="135127" y="131444"/>
                </a:lnTo>
                <a:lnTo>
                  <a:pt x="132333" y="132587"/>
                </a:lnTo>
                <a:lnTo>
                  <a:pt x="129539" y="133730"/>
                </a:lnTo>
                <a:lnTo>
                  <a:pt x="125983" y="134874"/>
                </a:lnTo>
                <a:lnTo>
                  <a:pt x="121792" y="136270"/>
                </a:lnTo>
                <a:lnTo>
                  <a:pt x="117601" y="137540"/>
                </a:lnTo>
                <a:lnTo>
                  <a:pt x="112649" y="138811"/>
                </a:lnTo>
                <a:lnTo>
                  <a:pt x="106806" y="139826"/>
                </a:lnTo>
                <a:lnTo>
                  <a:pt x="101091" y="140969"/>
                </a:lnTo>
                <a:lnTo>
                  <a:pt x="94361" y="141477"/>
                </a:lnTo>
                <a:lnTo>
                  <a:pt x="79247" y="141477"/>
                </a:lnTo>
                <a:lnTo>
                  <a:pt x="72770" y="140588"/>
                </a:lnTo>
                <a:lnTo>
                  <a:pt x="67437" y="138556"/>
                </a:lnTo>
                <a:lnTo>
                  <a:pt x="61975" y="136651"/>
                </a:lnTo>
                <a:lnTo>
                  <a:pt x="57657" y="133730"/>
                </a:lnTo>
                <a:lnTo>
                  <a:pt x="54228" y="129920"/>
                </a:lnTo>
                <a:lnTo>
                  <a:pt x="50800" y="126237"/>
                </a:lnTo>
                <a:lnTo>
                  <a:pt x="48259" y="121665"/>
                </a:lnTo>
                <a:lnTo>
                  <a:pt x="46736" y="116331"/>
                </a:lnTo>
                <a:lnTo>
                  <a:pt x="45212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7" y="98298"/>
                </a:lnTo>
                <a:lnTo>
                  <a:pt x="141916" y="31818"/>
                </a:lnTo>
                <a:lnTo>
                  <a:pt x="134746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0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6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70589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71449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08603" y="1338834"/>
            <a:ext cx="108458" cy="103758"/>
          </a:xfrm>
          <a:custGeom>
            <a:avLst/>
            <a:gdLst/>
            <a:ahLst/>
            <a:cxnLst/>
            <a:rect l="l" t="t" r="r" b="b"/>
            <a:pathLst>
              <a:path w="108458" h="103758">
                <a:moveTo>
                  <a:pt x="0" y="50164"/>
                </a:moveTo>
                <a:lnTo>
                  <a:pt x="0" y="57403"/>
                </a:lnTo>
                <a:lnTo>
                  <a:pt x="1016" y="63626"/>
                </a:lnTo>
                <a:lnTo>
                  <a:pt x="3175" y="68833"/>
                </a:lnTo>
                <a:lnTo>
                  <a:pt x="5334" y="74040"/>
                </a:lnTo>
                <a:lnTo>
                  <a:pt x="8127" y="78486"/>
                </a:lnTo>
                <a:lnTo>
                  <a:pt x="11684" y="82168"/>
                </a:lnTo>
                <a:lnTo>
                  <a:pt x="15239" y="85851"/>
                </a:lnTo>
                <a:lnTo>
                  <a:pt x="19176" y="89026"/>
                </a:lnTo>
                <a:lnTo>
                  <a:pt x="23622" y="91566"/>
                </a:lnTo>
                <a:lnTo>
                  <a:pt x="28067" y="94106"/>
                </a:lnTo>
                <a:lnTo>
                  <a:pt x="32638" y="96392"/>
                </a:lnTo>
                <a:lnTo>
                  <a:pt x="37337" y="98298"/>
                </a:lnTo>
                <a:lnTo>
                  <a:pt x="42037" y="100329"/>
                </a:lnTo>
                <a:lnTo>
                  <a:pt x="46609" y="102107"/>
                </a:lnTo>
                <a:lnTo>
                  <a:pt x="51054" y="103758"/>
                </a:lnTo>
                <a:lnTo>
                  <a:pt x="49402" y="60960"/>
                </a:lnTo>
                <a:lnTo>
                  <a:pt x="46482" y="58800"/>
                </a:lnTo>
                <a:lnTo>
                  <a:pt x="42163" y="53975"/>
                </a:lnTo>
                <a:lnTo>
                  <a:pt x="41021" y="50926"/>
                </a:lnTo>
                <a:lnTo>
                  <a:pt x="41021" y="47370"/>
                </a:lnTo>
                <a:lnTo>
                  <a:pt x="41529" y="42925"/>
                </a:lnTo>
                <a:lnTo>
                  <a:pt x="43307" y="38862"/>
                </a:lnTo>
                <a:lnTo>
                  <a:pt x="46609" y="35560"/>
                </a:lnTo>
                <a:lnTo>
                  <a:pt x="50800" y="32892"/>
                </a:lnTo>
                <a:lnTo>
                  <a:pt x="53721" y="32130"/>
                </a:lnTo>
                <a:lnTo>
                  <a:pt x="56642" y="31241"/>
                </a:lnTo>
                <a:lnTo>
                  <a:pt x="59944" y="30861"/>
                </a:lnTo>
                <a:lnTo>
                  <a:pt x="69469" y="30861"/>
                </a:lnTo>
                <a:lnTo>
                  <a:pt x="74422" y="31495"/>
                </a:lnTo>
                <a:lnTo>
                  <a:pt x="78739" y="32765"/>
                </a:lnTo>
                <a:lnTo>
                  <a:pt x="83058" y="33908"/>
                </a:lnTo>
                <a:lnTo>
                  <a:pt x="86868" y="35178"/>
                </a:lnTo>
                <a:lnTo>
                  <a:pt x="90170" y="36575"/>
                </a:lnTo>
                <a:lnTo>
                  <a:pt x="93472" y="37973"/>
                </a:lnTo>
                <a:lnTo>
                  <a:pt x="96266" y="39242"/>
                </a:lnTo>
                <a:lnTo>
                  <a:pt x="100584" y="41782"/>
                </a:lnTo>
                <a:lnTo>
                  <a:pt x="103250" y="42290"/>
                </a:lnTo>
                <a:lnTo>
                  <a:pt x="106425" y="41275"/>
                </a:lnTo>
                <a:lnTo>
                  <a:pt x="107823" y="38226"/>
                </a:lnTo>
                <a:lnTo>
                  <a:pt x="108204" y="34670"/>
                </a:lnTo>
                <a:lnTo>
                  <a:pt x="108458" y="30225"/>
                </a:lnTo>
                <a:lnTo>
                  <a:pt x="108458" y="22225"/>
                </a:lnTo>
                <a:lnTo>
                  <a:pt x="108076" y="18668"/>
                </a:lnTo>
                <a:lnTo>
                  <a:pt x="106552" y="12826"/>
                </a:lnTo>
                <a:lnTo>
                  <a:pt x="104267" y="10160"/>
                </a:lnTo>
                <a:lnTo>
                  <a:pt x="101346" y="8254"/>
                </a:lnTo>
                <a:lnTo>
                  <a:pt x="96266" y="5841"/>
                </a:lnTo>
                <a:lnTo>
                  <a:pt x="89408" y="3682"/>
                </a:lnTo>
                <a:lnTo>
                  <a:pt x="85725" y="2666"/>
                </a:lnTo>
                <a:lnTo>
                  <a:pt x="81534" y="1777"/>
                </a:lnTo>
                <a:lnTo>
                  <a:pt x="76962" y="1015"/>
                </a:lnTo>
                <a:lnTo>
                  <a:pt x="72517" y="380"/>
                </a:lnTo>
                <a:lnTo>
                  <a:pt x="67691" y="0"/>
                </a:lnTo>
                <a:lnTo>
                  <a:pt x="61620" y="7"/>
                </a:lnTo>
                <a:lnTo>
                  <a:pt x="48487" y="1018"/>
                </a:lnTo>
                <a:lnTo>
                  <a:pt x="36575" y="3682"/>
                </a:lnTo>
                <a:lnTo>
                  <a:pt x="28829" y="6095"/>
                </a:lnTo>
                <a:lnTo>
                  <a:pt x="22225" y="9525"/>
                </a:lnTo>
                <a:lnTo>
                  <a:pt x="16763" y="13842"/>
                </a:lnTo>
                <a:lnTo>
                  <a:pt x="11302" y="18287"/>
                </a:lnTo>
                <a:lnTo>
                  <a:pt x="7112" y="23621"/>
                </a:lnTo>
                <a:lnTo>
                  <a:pt x="4318" y="29717"/>
                </a:lnTo>
                <a:lnTo>
                  <a:pt x="1397" y="35940"/>
                </a:lnTo>
                <a:lnTo>
                  <a:pt x="0" y="42799"/>
                </a:lnTo>
                <a:lnTo>
                  <a:pt x="0" y="501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07714" y="1399794"/>
            <a:ext cx="118110" cy="113537"/>
          </a:xfrm>
          <a:custGeom>
            <a:avLst/>
            <a:gdLst/>
            <a:ahLst/>
            <a:cxnLst/>
            <a:rect l="l" t="t" r="r" b="b"/>
            <a:pathLst>
              <a:path w="118110" h="113537">
                <a:moveTo>
                  <a:pt x="381" y="92582"/>
                </a:moveTo>
                <a:lnTo>
                  <a:pt x="1015" y="95250"/>
                </a:lnTo>
                <a:lnTo>
                  <a:pt x="1650" y="97789"/>
                </a:lnTo>
                <a:lnTo>
                  <a:pt x="3937" y="100964"/>
                </a:lnTo>
                <a:lnTo>
                  <a:pt x="7238" y="103377"/>
                </a:lnTo>
                <a:lnTo>
                  <a:pt x="10033" y="104775"/>
                </a:lnTo>
                <a:lnTo>
                  <a:pt x="12826" y="106171"/>
                </a:lnTo>
                <a:lnTo>
                  <a:pt x="16256" y="107568"/>
                </a:lnTo>
                <a:lnTo>
                  <a:pt x="20447" y="108838"/>
                </a:lnTo>
                <a:lnTo>
                  <a:pt x="24637" y="110235"/>
                </a:lnTo>
                <a:lnTo>
                  <a:pt x="29337" y="111378"/>
                </a:lnTo>
                <a:lnTo>
                  <a:pt x="34544" y="112140"/>
                </a:lnTo>
                <a:lnTo>
                  <a:pt x="39877" y="113029"/>
                </a:lnTo>
                <a:lnTo>
                  <a:pt x="45338" y="113537"/>
                </a:lnTo>
                <a:lnTo>
                  <a:pt x="52758" y="113527"/>
                </a:lnTo>
                <a:lnTo>
                  <a:pt x="65729" y="112583"/>
                </a:lnTo>
                <a:lnTo>
                  <a:pt x="77850" y="110108"/>
                </a:lnTo>
                <a:lnTo>
                  <a:pt x="85978" y="107822"/>
                </a:lnTo>
                <a:lnTo>
                  <a:pt x="93090" y="104520"/>
                </a:lnTo>
                <a:lnTo>
                  <a:pt x="99187" y="99948"/>
                </a:lnTo>
                <a:lnTo>
                  <a:pt x="105156" y="95503"/>
                </a:lnTo>
                <a:lnTo>
                  <a:pt x="109855" y="89915"/>
                </a:lnTo>
                <a:lnTo>
                  <a:pt x="113157" y="83184"/>
                </a:lnTo>
                <a:lnTo>
                  <a:pt x="116459" y="76453"/>
                </a:lnTo>
                <a:lnTo>
                  <a:pt x="118110" y="68706"/>
                </a:lnTo>
                <a:lnTo>
                  <a:pt x="118110" y="52831"/>
                </a:lnTo>
                <a:lnTo>
                  <a:pt x="116966" y="46735"/>
                </a:lnTo>
                <a:lnTo>
                  <a:pt x="114808" y="41655"/>
                </a:lnTo>
                <a:lnTo>
                  <a:pt x="112522" y="36448"/>
                </a:lnTo>
                <a:lnTo>
                  <a:pt x="109727" y="32003"/>
                </a:lnTo>
                <a:lnTo>
                  <a:pt x="106045" y="28320"/>
                </a:lnTo>
                <a:lnTo>
                  <a:pt x="102488" y="24637"/>
                </a:lnTo>
                <a:lnTo>
                  <a:pt x="98425" y="21589"/>
                </a:lnTo>
                <a:lnTo>
                  <a:pt x="93852" y="19050"/>
                </a:lnTo>
                <a:lnTo>
                  <a:pt x="89281" y="16509"/>
                </a:lnTo>
                <a:lnTo>
                  <a:pt x="84709" y="14223"/>
                </a:lnTo>
                <a:lnTo>
                  <a:pt x="80010" y="12318"/>
                </a:lnTo>
                <a:lnTo>
                  <a:pt x="75311" y="10413"/>
                </a:lnTo>
                <a:lnTo>
                  <a:pt x="70738" y="8635"/>
                </a:lnTo>
                <a:lnTo>
                  <a:pt x="66166" y="6984"/>
                </a:lnTo>
                <a:lnTo>
                  <a:pt x="61595" y="5460"/>
                </a:lnTo>
                <a:lnTo>
                  <a:pt x="57531" y="3682"/>
                </a:lnTo>
                <a:lnTo>
                  <a:pt x="53848" y="1777"/>
                </a:lnTo>
                <a:lnTo>
                  <a:pt x="50291" y="0"/>
                </a:lnTo>
                <a:lnTo>
                  <a:pt x="51943" y="42798"/>
                </a:lnTo>
                <a:lnTo>
                  <a:pt x="56387" y="44322"/>
                </a:lnTo>
                <a:lnTo>
                  <a:pt x="60325" y="46100"/>
                </a:lnTo>
                <a:lnTo>
                  <a:pt x="63881" y="48005"/>
                </a:lnTo>
                <a:lnTo>
                  <a:pt x="67437" y="49783"/>
                </a:lnTo>
                <a:lnTo>
                  <a:pt x="70231" y="51942"/>
                </a:lnTo>
                <a:lnTo>
                  <a:pt x="74549" y="56895"/>
                </a:lnTo>
                <a:lnTo>
                  <a:pt x="75564" y="59943"/>
                </a:lnTo>
                <a:lnTo>
                  <a:pt x="75564" y="66420"/>
                </a:lnTo>
                <a:lnTo>
                  <a:pt x="74930" y="69087"/>
                </a:lnTo>
                <a:lnTo>
                  <a:pt x="73787" y="71373"/>
                </a:lnTo>
                <a:lnTo>
                  <a:pt x="70993" y="75564"/>
                </a:lnTo>
                <a:lnTo>
                  <a:pt x="66421" y="78612"/>
                </a:lnTo>
                <a:lnTo>
                  <a:pt x="63753" y="79755"/>
                </a:lnTo>
                <a:lnTo>
                  <a:pt x="60706" y="80517"/>
                </a:lnTo>
                <a:lnTo>
                  <a:pt x="57658" y="81406"/>
                </a:lnTo>
                <a:lnTo>
                  <a:pt x="54228" y="81787"/>
                </a:lnTo>
                <a:lnTo>
                  <a:pt x="44069" y="81787"/>
                </a:lnTo>
                <a:lnTo>
                  <a:pt x="38481" y="81025"/>
                </a:lnTo>
                <a:lnTo>
                  <a:pt x="33527" y="79501"/>
                </a:lnTo>
                <a:lnTo>
                  <a:pt x="28575" y="77977"/>
                </a:lnTo>
                <a:lnTo>
                  <a:pt x="24257" y="76326"/>
                </a:lnTo>
                <a:lnTo>
                  <a:pt x="20574" y="74675"/>
                </a:lnTo>
                <a:lnTo>
                  <a:pt x="16890" y="72897"/>
                </a:lnTo>
                <a:lnTo>
                  <a:pt x="13843" y="71373"/>
                </a:lnTo>
                <a:lnTo>
                  <a:pt x="11302" y="69850"/>
                </a:lnTo>
                <a:lnTo>
                  <a:pt x="6985" y="67690"/>
                </a:lnTo>
                <a:lnTo>
                  <a:pt x="3810" y="67944"/>
                </a:lnTo>
                <a:lnTo>
                  <a:pt x="1397" y="70738"/>
                </a:lnTo>
                <a:lnTo>
                  <a:pt x="508" y="73532"/>
                </a:lnTo>
                <a:lnTo>
                  <a:pt x="126" y="77596"/>
                </a:lnTo>
                <a:lnTo>
                  <a:pt x="0" y="88772"/>
                </a:lnTo>
                <a:lnTo>
                  <a:pt x="381" y="925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49065" y="1338834"/>
            <a:ext cx="141350" cy="174498"/>
          </a:xfrm>
          <a:custGeom>
            <a:avLst/>
            <a:gdLst/>
            <a:ahLst/>
            <a:cxnLst/>
            <a:rect l="l" t="t" r="r" b="b"/>
            <a:pathLst>
              <a:path w="141350" h="174498">
                <a:moveTo>
                  <a:pt x="112775" y="5968"/>
                </a:moveTo>
                <a:lnTo>
                  <a:pt x="104139" y="3555"/>
                </a:lnTo>
                <a:lnTo>
                  <a:pt x="99055" y="2370"/>
                </a:lnTo>
                <a:lnTo>
                  <a:pt x="86879" y="609"/>
                </a:lnTo>
                <a:lnTo>
                  <a:pt x="73025" y="0"/>
                </a:lnTo>
                <a:lnTo>
                  <a:pt x="66167" y="0"/>
                </a:lnTo>
                <a:lnTo>
                  <a:pt x="59562" y="635"/>
                </a:lnTo>
                <a:lnTo>
                  <a:pt x="53086" y="1650"/>
                </a:lnTo>
                <a:lnTo>
                  <a:pt x="46736" y="2793"/>
                </a:lnTo>
                <a:lnTo>
                  <a:pt x="40767" y="4190"/>
                </a:lnTo>
                <a:lnTo>
                  <a:pt x="35433" y="5968"/>
                </a:lnTo>
                <a:lnTo>
                  <a:pt x="29972" y="7619"/>
                </a:lnTo>
                <a:lnTo>
                  <a:pt x="25146" y="9525"/>
                </a:lnTo>
                <a:lnTo>
                  <a:pt x="21209" y="11556"/>
                </a:lnTo>
                <a:lnTo>
                  <a:pt x="17145" y="13588"/>
                </a:lnTo>
                <a:lnTo>
                  <a:pt x="14224" y="15366"/>
                </a:lnTo>
                <a:lnTo>
                  <a:pt x="12700" y="17144"/>
                </a:lnTo>
                <a:lnTo>
                  <a:pt x="9906" y="20700"/>
                </a:lnTo>
                <a:lnTo>
                  <a:pt x="8762" y="24764"/>
                </a:lnTo>
                <a:lnTo>
                  <a:pt x="8509" y="27686"/>
                </a:lnTo>
                <a:lnTo>
                  <a:pt x="8636" y="36321"/>
                </a:lnTo>
                <a:lnTo>
                  <a:pt x="9398" y="40766"/>
                </a:lnTo>
                <a:lnTo>
                  <a:pt x="10540" y="44068"/>
                </a:lnTo>
                <a:lnTo>
                  <a:pt x="12954" y="47498"/>
                </a:lnTo>
                <a:lnTo>
                  <a:pt x="16256" y="48767"/>
                </a:lnTo>
                <a:lnTo>
                  <a:pt x="20574" y="47878"/>
                </a:lnTo>
                <a:lnTo>
                  <a:pt x="23495" y="46354"/>
                </a:lnTo>
                <a:lnTo>
                  <a:pt x="26415" y="44703"/>
                </a:lnTo>
                <a:lnTo>
                  <a:pt x="30099" y="42925"/>
                </a:lnTo>
                <a:lnTo>
                  <a:pt x="34544" y="40893"/>
                </a:lnTo>
                <a:lnTo>
                  <a:pt x="38862" y="38988"/>
                </a:lnTo>
                <a:lnTo>
                  <a:pt x="43942" y="37211"/>
                </a:lnTo>
                <a:lnTo>
                  <a:pt x="49657" y="35560"/>
                </a:lnTo>
                <a:lnTo>
                  <a:pt x="55372" y="33908"/>
                </a:lnTo>
                <a:lnTo>
                  <a:pt x="61849" y="33146"/>
                </a:lnTo>
                <a:lnTo>
                  <a:pt x="74675" y="33146"/>
                </a:lnTo>
                <a:lnTo>
                  <a:pt x="79375" y="33781"/>
                </a:lnTo>
                <a:lnTo>
                  <a:pt x="83185" y="34925"/>
                </a:lnTo>
                <a:lnTo>
                  <a:pt x="86868" y="36067"/>
                </a:lnTo>
                <a:lnTo>
                  <a:pt x="89915" y="37845"/>
                </a:lnTo>
                <a:lnTo>
                  <a:pt x="94361" y="42671"/>
                </a:lnTo>
                <a:lnTo>
                  <a:pt x="96012" y="45719"/>
                </a:lnTo>
                <a:lnTo>
                  <a:pt x="97027" y="49402"/>
                </a:lnTo>
                <a:lnTo>
                  <a:pt x="98044" y="52958"/>
                </a:lnTo>
                <a:lnTo>
                  <a:pt x="98551" y="57276"/>
                </a:lnTo>
                <a:lnTo>
                  <a:pt x="98551" y="71500"/>
                </a:lnTo>
                <a:lnTo>
                  <a:pt x="83438" y="71500"/>
                </a:lnTo>
                <a:lnTo>
                  <a:pt x="71336" y="71781"/>
                </a:lnTo>
                <a:lnTo>
                  <a:pt x="58609" y="72795"/>
                </a:lnTo>
                <a:lnTo>
                  <a:pt x="47117" y="74549"/>
                </a:lnTo>
                <a:lnTo>
                  <a:pt x="44492" y="75123"/>
                </a:lnTo>
                <a:lnTo>
                  <a:pt x="31714" y="78981"/>
                </a:lnTo>
                <a:lnTo>
                  <a:pt x="21082" y="84200"/>
                </a:lnTo>
                <a:lnTo>
                  <a:pt x="14097" y="88518"/>
                </a:lnTo>
                <a:lnTo>
                  <a:pt x="8762" y="93979"/>
                </a:lnTo>
                <a:lnTo>
                  <a:pt x="5334" y="100711"/>
                </a:lnTo>
                <a:lnTo>
                  <a:pt x="1777" y="107314"/>
                </a:lnTo>
                <a:lnTo>
                  <a:pt x="0" y="115188"/>
                </a:lnTo>
                <a:lnTo>
                  <a:pt x="0" y="132461"/>
                </a:lnTo>
                <a:lnTo>
                  <a:pt x="1397" y="139826"/>
                </a:lnTo>
                <a:lnTo>
                  <a:pt x="4190" y="146050"/>
                </a:lnTo>
                <a:lnTo>
                  <a:pt x="6985" y="152273"/>
                </a:lnTo>
                <a:lnTo>
                  <a:pt x="10795" y="157479"/>
                </a:lnTo>
                <a:lnTo>
                  <a:pt x="15875" y="161670"/>
                </a:lnTo>
                <a:lnTo>
                  <a:pt x="20955" y="165988"/>
                </a:lnTo>
                <a:lnTo>
                  <a:pt x="26797" y="169163"/>
                </a:lnTo>
                <a:lnTo>
                  <a:pt x="33782" y="171195"/>
                </a:lnTo>
                <a:lnTo>
                  <a:pt x="40639" y="173354"/>
                </a:lnTo>
                <a:lnTo>
                  <a:pt x="48133" y="174498"/>
                </a:lnTo>
                <a:lnTo>
                  <a:pt x="56387" y="174498"/>
                </a:lnTo>
                <a:lnTo>
                  <a:pt x="48768" y="138049"/>
                </a:lnTo>
                <a:lnTo>
                  <a:pt x="44704" y="134365"/>
                </a:lnTo>
                <a:lnTo>
                  <a:pt x="42672" y="129286"/>
                </a:lnTo>
                <a:lnTo>
                  <a:pt x="42672" y="118999"/>
                </a:lnTo>
                <a:lnTo>
                  <a:pt x="43434" y="115569"/>
                </a:lnTo>
                <a:lnTo>
                  <a:pt x="44831" y="112649"/>
                </a:lnTo>
                <a:lnTo>
                  <a:pt x="46227" y="109727"/>
                </a:lnTo>
                <a:lnTo>
                  <a:pt x="48513" y="107187"/>
                </a:lnTo>
                <a:lnTo>
                  <a:pt x="51688" y="105155"/>
                </a:lnTo>
                <a:lnTo>
                  <a:pt x="54737" y="102996"/>
                </a:lnTo>
                <a:lnTo>
                  <a:pt x="58800" y="101473"/>
                </a:lnTo>
                <a:lnTo>
                  <a:pt x="63754" y="100456"/>
                </a:lnTo>
                <a:lnTo>
                  <a:pt x="68834" y="99313"/>
                </a:lnTo>
                <a:lnTo>
                  <a:pt x="74802" y="98805"/>
                </a:lnTo>
                <a:lnTo>
                  <a:pt x="98551" y="98805"/>
                </a:lnTo>
                <a:lnTo>
                  <a:pt x="98551" y="125221"/>
                </a:lnTo>
                <a:lnTo>
                  <a:pt x="93218" y="131190"/>
                </a:lnTo>
                <a:lnTo>
                  <a:pt x="95748" y="161424"/>
                </a:lnTo>
                <a:lnTo>
                  <a:pt x="105283" y="152780"/>
                </a:lnTo>
                <a:lnTo>
                  <a:pt x="105283" y="165100"/>
                </a:lnTo>
                <a:lnTo>
                  <a:pt x="106680" y="168910"/>
                </a:lnTo>
                <a:lnTo>
                  <a:pt x="109347" y="170433"/>
                </a:lnTo>
                <a:lnTo>
                  <a:pt x="114173" y="171323"/>
                </a:lnTo>
                <a:lnTo>
                  <a:pt x="131572" y="171323"/>
                </a:lnTo>
                <a:lnTo>
                  <a:pt x="136651" y="170433"/>
                </a:lnTo>
                <a:lnTo>
                  <a:pt x="140715" y="168020"/>
                </a:lnTo>
                <a:lnTo>
                  <a:pt x="141350" y="165100"/>
                </a:lnTo>
                <a:lnTo>
                  <a:pt x="141322" y="58336"/>
                </a:lnTo>
                <a:lnTo>
                  <a:pt x="140225" y="45022"/>
                </a:lnTo>
                <a:lnTo>
                  <a:pt x="137540" y="33527"/>
                </a:lnTo>
                <a:lnTo>
                  <a:pt x="135000" y="25780"/>
                </a:lnTo>
                <a:lnTo>
                  <a:pt x="130937" y="19430"/>
                </a:lnTo>
                <a:lnTo>
                  <a:pt x="125349" y="14477"/>
                </a:lnTo>
                <a:lnTo>
                  <a:pt x="119761" y="9651"/>
                </a:lnTo>
                <a:lnTo>
                  <a:pt x="112775" y="5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97833" y="1470025"/>
            <a:ext cx="46980" cy="43307"/>
          </a:xfrm>
          <a:custGeom>
            <a:avLst/>
            <a:gdLst/>
            <a:ahLst/>
            <a:cxnLst/>
            <a:rect l="l" t="t" r="r" b="b"/>
            <a:pathLst>
              <a:path w="46980" h="43307">
                <a:moveTo>
                  <a:pt x="39115" y="4572"/>
                </a:moveTo>
                <a:lnTo>
                  <a:pt x="34036" y="7747"/>
                </a:lnTo>
                <a:lnTo>
                  <a:pt x="28828" y="10795"/>
                </a:lnTo>
                <a:lnTo>
                  <a:pt x="23240" y="12446"/>
                </a:lnTo>
                <a:lnTo>
                  <a:pt x="9778" y="12446"/>
                </a:lnTo>
                <a:lnTo>
                  <a:pt x="4190" y="10540"/>
                </a:lnTo>
                <a:lnTo>
                  <a:pt x="0" y="6858"/>
                </a:lnTo>
                <a:lnTo>
                  <a:pt x="7619" y="43307"/>
                </a:lnTo>
                <a:lnTo>
                  <a:pt x="10018" y="43269"/>
                </a:lnTo>
                <a:lnTo>
                  <a:pt x="22907" y="41636"/>
                </a:lnTo>
                <a:lnTo>
                  <a:pt x="34670" y="37591"/>
                </a:lnTo>
                <a:lnTo>
                  <a:pt x="36194" y="36866"/>
                </a:lnTo>
                <a:lnTo>
                  <a:pt x="46980" y="30233"/>
                </a:lnTo>
                <a:lnTo>
                  <a:pt x="44450" y="0"/>
                </a:lnTo>
                <a:lnTo>
                  <a:pt x="39115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17949" y="1440434"/>
            <a:ext cx="10795" cy="70114"/>
          </a:xfrm>
          <a:custGeom>
            <a:avLst/>
            <a:gdLst/>
            <a:ahLst/>
            <a:cxnLst/>
            <a:rect l="l" t="t" r="r" b="b"/>
            <a:pathLst>
              <a:path w="10795" h="70114">
                <a:moveTo>
                  <a:pt x="9721" y="70114"/>
                </a:moveTo>
                <a:lnTo>
                  <a:pt x="10795" y="27812"/>
                </a:lnTo>
                <a:lnTo>
                  <a:pt x="7874" y="23113"/>
                </a:lnTo>
                <a:lnTo>
                  <a:pt x="5079" y="18287"/>
                </a:lnTo>
                <a:lnTo>
                  <a:pt x="3048" y="12826"/>
                </a:lnTo>
                <a:lnTo>
                  <a:pt x="1777" y="6350"/>
                </a:lnTo>
                <a:lnTo>
                  <a:pt x="508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372864" y="1338834"/>
            <a:ext cx="165862" cy="174498"/>
          </a:xfrm>
          <a:custGeom>
            <a:avLst/>
            <a:gdLst/>
            <a:ahLst/>
            <a:cxnLst/>
            <a:rect l="l" t="t" r="r" b="b"/>
            <a:pathLst>
              <a:path w="165862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2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2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5" y="168782"/>
                </a:lnTo>
                <a:lnTo>
                  <a:pt x="45593" y="101600"/>
                </a:lnTo>
                <a:lnTo>
                  <a:pt x="44958" y="94487"/>
                </a:lnTo>
                <a:lnTo>
                  <a:pt x="44958" y="78739"/>
                </a:lnTo>
                <a:lnTo>
                  <a:pt x="45720" y="71374"/>
                </a:lnTo>
                <a:lnTo>
                  <a:pt x="47244" y="64896"/>
                </a:lnTo>
                <a:lnTo>
                  <a:pt x="48895" y="58546"/>
                </a:lnTo>
                <a:lnTo>
                  <a:pt x="51181" y="53086"/>
                </a:lnTo>
                <a:lnTo>
                  <a:pt x="54356" y="48513"/>
                </a:lnTo>
                <a:lnTo>
                  <a:pt x="57403" y="43941"/>
                </a:lnTo>
                <a:lnTo>
                  <a:pt x="61468" y="40512"/>
                </a:lnTo>
                <a:lnTo>
                  <a:pt x="66294" y="38100"/>
                </a:lnTo>
                <a:lnTo>
                  <a:pt x="71120" y="35687"/>
                </a:lnTo>
                <a:lnTo>
                  <a:pt x="76835" y="34543"/>
                </a:lnTo>
                <a:lnTo>
                  <a:pt x="90550" y="34543"/>
                </a:lnTo>
                <a:lnTo>
                  <a:pt x="96647" y="35813"/>
                </a:lnTo>
                <a:lnTo>
                  <a:pt x="101346" y="38480"/>
                </a:lnTo>
                <a:lnTo>
                  <a:pt x="106172" y="41148"/>
                </a:lnTo>
                <a:lnTo>
                  <a:pt x="109982" y="44830"/>
                </a:lnTo>
                <a:lnTo>
                  <a:pt x="112902" y="49656"/>
                </a:lnTo>
                <a:lnTo>
                  <a:pt x="115824" y="54355"/>
                </a:lnTo>
                <a:lnTo>
                  <a:pt x="117856" y="59943"/>
                </a:lnTo>
                <a:lnTo>
                  <a:pt x="119125" y="66293"/>
                </a:lnTo>
                <a:lnTo>
                  <a:pt x="120269" y="72770"/>
                </a:lnTo>
                <a:lnTo>
                  <a:pt x="120903" y="79755"/>
                </a:lnTo>
                <a:lnTo>
                  <a:pt x="120903" y="95630"/>
                </a:lnTo>
                <a:lnTo>
                  <a:pt x="120141" y="102869"/>
                </a:lnTo>
                <a:lnTo>
                  <a:pt x="118618" y="109346"/>
                </a:lnTo>
                <a:lnTo>
                  <a:pt x="117094" y="115824"/>
                </a:lnTo>
                <a:lnTo>
                  <a:pt x="114808" y="121285"/>
                </a:lnTo>
                <a:lnTo>
                  <a:pt x="111760" y="125729"/>
                </a:lnTo>
                <a:lnTo>
                  <a:pt x="108585" y="130301"/>
                </a:lnTo>
                <a:lnTo>
                  <a:pt x="104648" y="133730"/>
                </a:lnTo>
                <a:lnTo>
                  <a:pt x="99695" y="136016"/>
                </a:lnTo>
                <a:lnTo>
                  <a:pt x="94869" y="138429"/>
                </a:lnTo>
                <a:lnTo>
                  <a:pt x="89153" y="139573"/>
                </a:lnTo>
                <a:lnTo>
                  <a:pt x="75437" y="139573"/>
                </a:lnTo>
                <a:lnTo>
                  <a:pt x="69469" y="138302"/>
                </a:lnTo>
                <a:lnTo>
                  <a:pt x="64515" y="135762"/>
                </a:lnTo>
                <a:lnTo>
                  <a:pt x="59689" y="133095"/>
                </a:lnTo>
                <a:lnTo>
                  <a:pt x="55880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5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3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80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5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2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9" y="49149"/>
                </a:lnTo>
                <a:lnTo>
                  <a:pt x="153518" y="32115"/>
                </a:lnTo>
                <a:lnTo>
                  <a:pt x="146176" y="22225"/>
                </a:lnTo>
                <a:lnTo>
                  <a:pt x="132792" y="11355"/>
                </a:lnTo>
                <a:lnTo>
                  <a:pt x="120903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6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9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4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72762" y="1267967"/>
            <a:ext cx="43687" cy="242189"/>
          </a:xfrm>
          <a:custGeom>
            <a:avLst/>
            <a:gdLst/>
            <a:ahLst/>
            <a:cxnLst/>
            <a:rect l="l" t="t" r="r" b="b"/>
            <a:pathLst>
              <a:path w="43687" h="242189">
                <a:moveTo>
                  <a:pt x="1777" y="239395"/>
                </a:moveTo>
                <a:lnTo>
                  <a:pt x="4572" y="240665"/>
                </a:lnTo>
                <a:lnTo>
                  <a:pt x="8509" y="241681"/>
                </a:lnTo>
                <a:lnTo>
                  <a:pt x="11302" y="241935"/>
                </a:lnTo>
                <a:lnTo>
                  <a:pt x="14097" y="242189"/>
                </a:lnTo>
                <a:lnTo>
                  <a:pt x="29717" y="242189"/>
                </a:lnTo>
                <a:lnTo>
                  <a:pt x="32385" y="241935"/>
                </a:lnTo>
                <a:lnTo>
                  <a:pt x="35178" y="241681"/>
                </a:lnTo>
                <a:lnTo>
                  <a:pt x="39115" y="240665"/>
                </a:lnTo>
                <a:lnTo>
                  <a:pt x="42672" y="238506"/>
                </a:lnTo>
                <a:lnTo>
                  <a:pt x="43687" y="235458"/>
                </a:lnTo>
                <a:lnTo>
                  <a:pt x="43687" y="6223"/>
                </a:lnTo>
                <a:lnTo>
                  <a:pt x="42037" y="3429"/>
                </a:lnTo>
                <a:lnTo>
                  <a:pt x="39115" y="2032"/>
                </a:lnTo>
                <a:lnTo>
                  <a:pt x="35178" y="889"/>
                </a:lnTo>
                <a:lnTo>
                  <a:pt x="32385" y="508"/>
                </a:lnTo>
                <a:lnTo>
                  <a:pt x="29717" y="127"/>
                </a:lnTo>
                <a:lnTo>
                  <a:pt x="26162" y="0"/>
                </a:lnTo>
                <a:lnTo>
                  <a:pt x="17525" y="0"/>
                </a:lnTo>
                <a:lnTo>
                  <a:pt x="8509" y="889"/>
                </a:lnTo>
                <a:lnTo>
                  <a:pt x="1015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7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659630" y="1267967"/>
            <a:ext cx="43687" cy="242189"/>
          </a:xfrm>
          <a:custGeom>
            <a:avLst/>
            <a:gdLst/>
            <a:ahLst/>
            <a:cxnLst/>
            <a:rect l="l" t="t" r="r" b="b"/>
            <a:pathLst>
              <a:path w="43687" h="242189">
                <a:moveTo>
                  <a:pt x="1778" y="239395"/>
                </a:moveTo>
                <a:lnTo>
                  <a:pt x="4572" y="240665"/>
                </a:lnTo>
                <a:lnTo>
                  <a:pt x="8509" y="241681"/>
                </a:lnTo>
                <a:lnTo>
                  <a:pt x="11303" y="241935"/>
                </a:lnTo>
                <a:lnTo>
                  <a:pt x="14097" y="242189"/>
                </a:lnTo>
                <a:lnTo>
                  <a:pt x="29718" y="242189"/>
                </a:lnTo>
                <a:lnTo>
                  <a:pt x="32385" y="241935"/>
                </a:lnTo>
                <a:lnTo>
                  <a:pt x="35179" y="241681"/>
                </a:lnTo>
                <a:lnTo>
                  <a:pt x="39116" y="240665"/>
                </a:lnTo>
                <a:lnTo>
                  <a:pt x="42672" y="238506"/>
                </a:lnTo>
                <a:lnTo>
                  <a:pt x="43687" y="235458"/>
                </a:lnTo>
                <a:lnTo>
                  <a:pt x="43687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5" y="0"/>
                </a:lnTo>
                <a:lnTo>
                  <a:pt x="8509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8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782185" y="1440434"/>
            <a:ext cx="10794" cy="70114"/>
          </a:xfrm>
          <a:custGeom>
            <a:avLst/>
            <a:gdLst/>
            <a:ahLst/>
            <a:cxnLst/>
            <a:rect l="l" t="t" r="r" b="b"/>
            <a:pathLst>
              <a:path w="10794" h="70114">
                <a:moveTo>
                  <a:pt x="9721" y="70114"/>
                </a:moveTo>
                <a:lnTo>
                  <a:pt x="10794" y="27812"/>
                </a:lnTo>
                <a:lnTo>
                  <a:pt x="7874" y="23113"/>
                </a:lnTo>
                <a:lnTo>
                  <a:pt x="5079" y="18287"/>
                </a:lnTo>
                <a:lnTo>
                  <a:pt x="3048" y="12826"/>
                </a:lnTo>
                <a:lnTo>
                  <a:pt x="1777" y="6350"/>
                </a:lnTo>
                <a:lnTo>
                  <a:pt x="507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737100" y="1338834"/>
            <a:ext cx="165862" cy="174498"/>
          </a:xfrm>
          <a:custGeom>
            <a:avLst/>
            <a:gdLst/>
            <a:ahLst/>
            <a:cxnLst/>
            <a:rect l="l" t="t" r="r" b="b"/>
            <a:pathLst>
              <a:path w="165862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2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2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5" y="168782"/>
                </a:lnTo>
                <a:lnTo>
                  <a:pt x="45592" y="101600"/>
                </a:lnTo>
                <a:lnTo>
                  <a:pt x="44958" y="94487"/>
                </a:lnTo>
                <a:lnTo>
                  <a:pt x="44958" y="78739"/>
                </a:lnTo>
                <a:lnTo>
                  <a:pt x="45720" y="71374"/>
                </a:lnTo>
                <a:lnTo>
                  <a:pt x="47244" y="64896"/>
                </a:lnTo>
                <a:lnTo>
                  <a:pt x="48895" y="58546"/>
                </a:lnTo>
                <a:lnTo>
                  <a:pt x="51180" y="53086"/>
                </a:lnTo>
                <a:lnTo>
                  <a:pt x="54355" y="48513"/>
                </a:lnTo>
                <a:lnTo>
                  <a:pt x="57403" y="43941"/>
                </a:lnTo>
                <a:lnTo>
                  <a:pt x="61467" y="40512"/>
                </a:lnTo>
                <a:lnTo>
                  <a:pt x="66294" y="38100"/>
                </a:lnTo>
                <a:lnTo>
                  <a:pt x="71120" y="35687"/>
                </a:lnTo>
                <a:lnTo>
                  <a:pt x="76835" y="34543"/>
                </a:lnTo>
                <a:lnTo>
                  <a:pt x="90550" y="34543"/>
                </a:lnTo>
                <a:lnTo>
                  <a:pt x="96647" y="35813"/>
                </a:lnTo>
                <a:lnTo>
                  <a:pt x="101346" y="38480"/>
                </a:lnTo>
                <a:lnTo>
                  <a:pt x="106172" y="41148"/>
                </a:lnTo>
                <a:lnTo>
                  <a:pt x="109982" y="44830"/>
                </a:lnTo>
                <a:lnTo>
                  <a:pt x="112902" y="49656"/>
                </a:lnTo>
                <a:lnTo>
                  <a:pt x="115824" y="54355"/>
                </a:lnTo>
                <a:lnTo>
                  <a:pt x="117855" y="59943"/>
                </a:lnTo>
                <a:lnTo>
                  <a:pt x="119125" y="66293"/>
                </a:lnTo>
                <a:lnTo>
                  <a:pt x="120269" y="72770"/>
                </a:lnTo>
                <a:lnTo>
                  <a:pt x="120903" y="79755"/>
                </a:lnTo>
                <a:lnTo>
                  <a:pt x="120903" y="95630"/>
                </a:lnTo>
                <a:lnTo>
                  <a:pt x="120141" y="102869"/>
                </a:lnTo>
                <a:lnTo>
                  <a:pt x="118617" y="109346"/>
                </a:lnTo>
                <a:lnTo>
                  <a:pt x="117094" y="115824"/>
                </a:lnTo>
                <a:lnTo>
                  <a:pt x="114808" y="121285"/>
                </a:lnTo>
                <a:lnTo>
                  <a:pt x="111760" y="125729"/>
                </a:lnTo>
                <a:lnTo>
                  <a:pt x="108585" y="130301"/>
                </a:lnTo>
                <a:lnTo>
                  <a:pt x="104648" y="133730"/>
                </a:lnTo>
                <a:lnTo>
                  <a:pt x="99695" y="136016"/>
                </a:lnTo>
                <a:lnTo>
                  <a:pt x="94869" y="138429"/>
                </a:lnTo>
                <a:lnTo>
                  <a:pt x="89153" y="139573"/>
                </a:lnTo>
                <a:lnTo>
                  <a:pt x="75437" y="139573"/>
                </a:lnTo>
                <a:lnTo>
                  <a:pt x="69469" y="138302"/>
                </a:lnTo>
                <a:lnTo>
                  <a:pt x="64515" y="135762"/>
                </a:lnTo>
                <a:lnTo>
                  <a:pt x="59689" y="133095"/>
                </a:lnTo>
                <a:lnTo>
                  <a:pt x="55879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5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3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79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4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2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9" y="49149"/>
                </a:lnTo>
                <a:lnTo>
                  <a:pt x="153518" y="32115"/>
                </a:lnTo>
                <a:lnTo>
                  <a:pt x="146176" y="22225"/>
                </a:lnTo>
                <a:lnTo>
                  <a:pt x="132792" y="11355"/>
                </a:lnTo>
                <a:lnTo>
                  <a:pt x="120903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6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9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4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243957" y="1341754"/>
            <a:ext cx="147573" cy="171577"/>
          </a:xfrm>
          <a:custGeom>
            <a:avLst/>
            <a:gdLst/>
            <a:ahLst/>
            <a:cxnLst/>
            <a:rect l="l" t="t" r="r" b="b"/>
            <a:pathLst>
              <a:path w="147573" h="171577">
                <a:moveTo>
                  <a:pt x="58038" y="131064"/>
                </a:moveTo>
                <a:lnTo>
                  <a:pt x="54737" y="129412"/>
                </a:lnTo>
                <a:lnTo>
                  <a:pt x="52069" y="127000"/>
                </a:lnTo>
                <a:lnTo>
                  <a:pt x="49910" y="123952"/>
                </a:lnTo>
                <a:lnTo>
                  <a:pt x="47751" y="120904"/>
                </a:lnTo>
                <a:lnTo>
                  <a:pt x="46100" y="117221"/>
                </a:lnTo>
                <a:lnTo>
                  <a:pt x="45084" y="112903"/>
                </a:lnTo>
                <a:lnTo>
                  <a:pt x="44068" y="108712"/>
                </a:lnTo>
                <a:lnTo>
                  <a:pt x="43560" y="102489"/>
                </a:lnTo>
                <a:lnTo>
                  <a:pt x="43560" y="5842"/>
                </a:lnTo>
                <a:lnTo>
                  <a:pt x="41782" y="3048"/>
                </a:lnTo>
                <a:lnTo>
                  <a:pt x="38988" y="1778"/>
                </a:lnTo>
                <a:lnTo>
                  <a:pt x="35051" y="762"/>
                </a:lnTo>
                <a:lnTo>
                  <a:pt x="32257" y="508"/>
                </a:lnTo>
                <a:lnTo>
                  <a:pt x="29463" y="254"/>
                </a:lnTo>
                <a:lnTo>
                  <a:pt x="26034" y="0"/>
                </a:lnTo>
                <a:lnTo>
                  <a:pt x="17525" y="0"/>
                </a:lnTo>
                <a:lnTo>
                  <a:pt x="11175" y="508"/>
                </a:lnTo>
                <a:lnTo>
                  <a:pt x="4444" y="1778"/>
                </a:lnTo>
                <a:lnTo>
                  <a:pt x="0" y="6985"/>
                </a:lnTo>
                <a:lnTo>
                  <a:pt x="64" y="106643"/>
                </a:lnTo>
                <a:lnTo>
                  <a:pt x="976" y="119999"/>
                </a:lnTo>
                <a:lnTo>
                  <a:pt x="2920" y="131191"/>
                </a:lnTo>
                <a:lnTo>
                  <a:pt x="4825" y="139192"/>
                </a:lnTo>
                <a:lnTo>
                  <a:pt x="8000" y="146050"/>
                </a:lnTo>
                <a:lnTo>
                  <a:pt x="12445" y="152146"/>
                </a:lnTo>
                <a:lnTo>
                  <a:pt x="16890" y="158115"/>
                </a:lnTo>
                <a:lnTo>
                  <a:pt x="22732" y="162814"/>
                </a:lnTo>
                <a:lnTo>
                  <a:pt x="29971" y="166370"/>
                </a:lnTo>
                <a:lnTo>
                  <a:pt x="43021" y="170435"/>
                </a:lnTo>
                <a:lnTo>
                  <a:pt x="56768" y="171577"/>
                </a:lnTo>
                <a:lnTo>
                  <a:pt x="59660" y="171500"/>
                </a:lnTo>
                <a:lnTo>
                  <a:pt x="72134" y="169418"/>
                </a:lnTo>
                <a:lnTo>
                  <a:pt x="84200" y="164592"/>
                </a:lnTo>
                <a:lnTo>
                  <a:pt x="90572" y="160877"/>
                </a:lnTo>
                <a:lnTo>
                  <a:pt x="100509" y="153330"/>
                </a:lnTo>
                <a:lnTo>
                  <a:pt x="110362" y="143764"/>
                </a:lnTo>
                <a:lnTo>
                  <a:pt x="110362" y="161671"/>
                </a:lnTo>
                <a:lnTo>
                  <a:pt x="111125" y="164719"/>
                </a:lnTo>
                <a:lnTo>
                  <a:pt x="114172" y="166878"/>
                </a:lnTo>
                <a:lnTo>
                  <a:pt x="117347" y="167894"/>
                </a:lnTo>
                <a:lnTo>
                  <a:pt x="122173" y="168402"/>
                </a:lnTo>
                <a:lnTo>
                  <a:pt x="135635" y="168402"/>
                </a:lnTo>
                <a:lnTo>
                  <a:pt x="140334" y="167894"/>
                </a:lnTo>
                <a:lnTo>
                  <a:pt x="143637" y="166878"/>
                </a:lnTo>
                <a:lnTo>
                  <a:pt x="146684" y="164719"/>
                </a:lnTo>
                <a:lnTo>
                  <a:pt x="147573" y="161671"/>
                </a:lnTo>
                <a:lnTo>
                  <a:pt x="147573" y="5842"/>
                </a:lnTo>
                <a:lnTo>
                  <a:pt x="143128" y="1778"/>
                </a:lnTo>
                <a:lnTo>
                  <a:pt x="136525" y="508"/>
                </a:lnTo>
                <a:lnTo>
                  <a:pt x="130175" y="0"/>
                </a:lnTo>
                <a:lnTo>
                  <a:pt x="121665" y="0"/>
                </a:lnTo>
                <a:lnTo>
                  <a:pt x="118109" y="254"/>
                </a:lnTo>
                <a:lnTo>
                  <a:pt x="115315" y="508"/>
                </a:lnTo>
                <a:lnTo>
                  <a:pt x="112521" y="762"/>
                </a:lnTo>
                <a:lnTo>
                  <a:pt x="108712" y="1778"/>
                </a:lnTo>
                <a:lnTo>
                  <a:pt x="105155" y="3937"/>
                </a:lnTo>
                <a:lnTo>
                  <a:pt x="104266" y="6985"/>
                </a:lnTo>
                <a:lnTo>
                  <a:pt x="104266" y="109855"/>
                </a:lnTo>
                <a:lnTo>
                  <a:pt x="97916" y="117602"/>
                </a:lnTo>
                <a:lnTo>
                  <a:pt x="91947" y="123444"/>
                </a:lnTo>
                <a:lnTo>
                  <a:pt x="86359" y="127508"/>
                </a:lnTo>
                <a:lnTo>
                  <a:pt x="80644" y="131572"/>
                </a:lnTo>
                <a:lnTo>
                  <a:pt x="75056" y="133604"/>
                </a:lnTo>
                <a:lnTo>
                  <a:pt x="65150" y="133604"/>
                </a:lnTo>
                <a:lnTo>
                  <a:pt x="61340" y="132715"/>
                </a:lnTo>
                <a:lnTo>
                  <a:pt x="58038" y="1310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715381" y="1338834"/>
            <a:ext cx="105283" cy="174498"/>
          </a:xfrm>
          <a:custGeom>
            <a:avLst/>
            <a:gdLst/>
            <a:ahLst/>
            <a:cxnLst/>
            <a:rect l="l" t="t" r="r" b="b"/>
            <a:pathLst>
              <a:path w="105283" h="174498">
                <a:moveTo>
                  <a:pt x="8509" y="27686"/>
                </a:moveTo>
                <a:lnTo>
                  <a:pt x="8636" y="36321"/>
                </a:lnTo>
                <a:lnTo>
                  <a:pt x="9398" y="40766"/>
                </a:lnTo>
                <a:lnTo>
                  <a:pt x="10541" y="44068"/>
                </a:lnTo>
                <a:lnTo>
                  <a:pt x="12954" y="47498"/>
                </a:lnTo>
                <a:lnTo>
                  <a:pt x="16256" y="48767"/>
                </a:lnTo>
                <a:lnTo>
                  <a:pt x="20574" y="47878"/>
                </a:lnTo>
                <a:lnTo>
                  <a:pt x="23495" y="46354"/>
                </a:lnTo>
                <a:lnTo>
                  <a:pt x="26416" y="44703"/>
                </a:lnTo>
                <a:lnTo>
                  <a:pt x="30099" y="42925"/>
                </a:lnTo>
                <a:lnTo>
                  <a:pt x="34544" y="40893"/>
                </a:lnTo>
                <a:lnTo>
                  <a:pt x="38862" y="38988"/>
                </a:lnTo>
                <a:lnTo>
                  <a:pt x="43942" y="37211"/>
                </a:lnTo>
                <a:lnTo>
                  <a:pt x="49657" y="35560"/>
                </a:lnTo>
                <a:lnTo>
                  <a:pt x="55372" y="33908"/>
                </a:lnTo>
                <a:lnTo>
                  <a:pt x="61849" y="33146"/>
                </a:lnTo>
                <a:lnTo>
                  <a:pt x="74676" y="33146"/>
                </a:lnTo>
                <a:lnTo>
                  <a:pt x="79375" y="33781"/>
                </a:lnTo>
                <a:lnTo>
                  <a:pt x="83185" y="34925"/>
                </a:lnTo>
                <a:lnTo>
                  <a:pt x="86868" y="36067"/>
                </a:lnTo>
                <a:lnTo>
                  <a:pt x="89916" y="37845"/>
                </a:lnTo>
                <a:lnTo>
                  <a:pt x="94361" y="42671"/>
                </a:lnTo>
                <a:lnTo>
                  <a:pt x="96012" y="45719"/>
                </a:lnTo>
                <a:lnTo>
                  <a:pt x="97028" y="49402"/>
                </a:lnTo>
                <a:lnTo>
                  <a:pt x="98044" y="52958"/>
                </a:lnTo>
                <a:lnTo>
                  <a:pt x="98552" y="57276"/>
                </a:lnTo>
                <a:lnTo>
                  <a:pt x="98552" y="71500"/>
                </a:lnTo>
                <a:lnTo>
                  <a:pt x="83439" y="71500"/>
                </a:lnTo>
                <a:lnTo>
                  <a:pt x="71336" y="71781"/>
                </a:lnTo>
                <a:lnTo>
                  <a:pt x="58609" y="72795"/>
                </a:lnTo>
                <a:lnTo>
                  <a:pt x="47117" y="74549"/>
                </a:lnTo>
                <a:lnTo>
                  <a:pt x="44492" y="75123"/>
                </a:lnTo>
                <a:lnTo>
                  <a:pt x="31714" y="78981"/>
                </a:lnTo>
                <a:lnTo>
                  <a:pt x="21082" y="84200"/>
                </a:lnTo>
                <a:lnTo>
                  <a:pt x="14097" y="88518"/>
                </a:lnTo>
                <a:lnTo>
                  <a:pt x="8763" y="93979"/>
                </a:lnTo>
                <a:lnTo>
                  <a:pt x="5334" y="100711"/>
                </a:lnTo>
                <a:lnTo>
                  <a:pt x="1778" y="107314"/>
                </a:lnTo>
                <a:lnTo>
                  <a:pt x="0" y="115188"/>
                </a:lnTo>
                <a:lnTo>
                  <a:pt x="0" y="132461"/>
                </a:lnTo>
                <a:lnTo>
                  <a:pt x="1397" y="139826"/>
                </a:lnTo>
                <a:lnTo>
                  <a:pt x="4191" y="146050"/>
                </a:lnTo>
                <a:lnTo>
                  <a:pt x="6985" y="152273"/>
                </a:lnTo>
                <a:lnTo>
                  <a:pt x="10795" y="157479"/>
                </a:lnTo>
                <a:lnTo>
                  <a:pt x="15875" y="161670"/>
                </a:lnTo>
                <a:lnTo>
                  <a:pt x="20955" y="165988"/>
                </a:lnTo>
                <a:lnTo>
                  <a:pt x="26797" y="169163"/>
                </a:lnTo>
                <a:lnTo>
                  <a:pt x="33782" y="171195"/>
                </a:lnTo>
                <a:lnTo>
                  <a:pt x="40640" y="173354"/>
                </a:lnTo>
                <a:lnTo>
                  <a:pt x="48133" y="174498"/>
                </a:lnTo>
                <a:lnTo>
                  <a:pt x="56388" y="174498"/>
                </a:lnTo>
                <a:lnTo>
                  <a:pt x="48768" y="138049"/>
                </a:lnTo>
                <a:lnTo>
                  <a:pt x="44704" y="134365"/>
                </a:lnTo>
                <a:lnTo>
                  <a:pt x="42672" y="129286"/>
                </a:lnTo>
                <a:lnTo>
                  <a:pt x="42672" y="118999"/>
                </a:lnTo>
                <a:lnTo>
                  <a:pt x="43434" y="115569"/>
                </a:lnTo>
                <a:lnTo>
                  <a:pt x="44831" y="112649"/>
                </a:lnTo>
                <a:lnTo>
                  <a:pt x="46228" y="109727"/>
                </a:lnTo>
                <a:lnTo>
                  <a:pt x="48514" y="107187"/>
                </a:lnTo>
                <a:lnTo>
                  <a:pt x="51689" y="105155"/>
                </a:lnTo>
                <a:lnTo>
                  <a:pt x="54737" y="102996"/>
                </a:lnTo>
                <a:lnTo>
                  <a:pt x="58801" y="101473"/>
                </a:lnTo>
                <a:lnTo>
                  <a:pt x="63754" y="100456"/>
                </a:lnTo>
                <a:lnTo>
                  <a:pt x="68834" y="99313"/>
                </a:lnTo>
                <a:lnTo>
                  <a:pt x="74803" y="98805"/>
                </a:lnTo>
                <a:lnTo>
                  <a:pt x="98552" y="98805"/>
                </a:lnTo>
                <a:lnTo>
                  <a:pt x="98552" y="125221"/>
                </a:lnTo>
                <a:lnTo>
                  <a:pt x="93218" y="131190"/>
                </a:lnTo>
                <a:lnTo>
                  <a:pt x="95748" y="161424"/>
                </a:lnTo>
                <a:lnTo>
                  <a:pt x="105283" y="152780"/>
                </a:lnTo>
                <a:lnTo>
                  <a:pt x="104140" y="3555"/>
                </a:lnTo>
                <a:lnTo>
                  <a:pt x="99055" y="2370"/>
                </a:lnTo>
                <a:lnTo>
                  <a:pt x="86879" y="609"/>
                </a:lnTo>
                <a:lnTo>
                  <a:pt x="73025" y="0"/>
                </a:lnTo>
                <a:lnTo>
                  <a:pt x="66167" y="0"/>
                </a:lnTo>
                <a:lnTo>
                  <a:pt x="59563" y="635"/>
                </a:lnTo>
                <a:lnTo>
                  <a:pt x="53086" y="1650"/>
                </a:lnTo>
                <a:lnTo>
                  <a:pt x="46736" y="2793"/>
                </a:lnTo>
                <a:lnTo>
                  <a:pt x="40767" y="4190"/>
                </a:lnTo>
                <a:lnTo>
                  <a:pt x="35433" y="5968"/>
                </a:lnTo>
                <a:lnTo>
                  <a:pt x="29972" y="7619"/>
                </a:lnTo>
                <a:lnTo>
                  <a:pt x="25146" y="9525"/>
                </a:lnTo>
                <a:lnTo>
                  <a:pt x="21209" y="11556"/>
                </a:lnTo>
                <a:lnTo>
                  <a:pt x="17145" y="13588"/>
                </a:lnTo>
                <a:lnTo>
                  <a:pt x="14224" y="15366"/>
                </a:lnTo>
                <a:lnTo>
                  <a:pt x="12700" y="17144"/>
                </a:lnTo>
                <a:lnTo>
                  <a:pt x="9906" y="20700"/>
                </a:lnTo>
                <a:lnTo>
                  <a:pt x="8763" y="24764"/>
                </a:lnTo>
                <a:lnTo>
                  <a:pt x="8509" y="276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64149" y="1470025"/>
            <a:ext cx="46980" cy="43307"/>
          </a:xfrm>
          <a:custGeom>
            <a:avLst/>
            <a:gdLst/>
            <a:ahLst/>
            <a:cxnLst/>
            <a:rect l="l" t="t" r="r" b="b"/>
            <a:pathLst>
              <a:path w="46980" h="43307">
                <a:moveTo>
                  <a:pt x="39115" y="4572"/>
                </a:moveTo>
                <a:lnTo>
                  <a:pt x="34036" y="7747"/>
                </a:lnTo>
                <a:lnTo>
                  <a:pt x="28828" y="10795"/>
                </a:lnTo>
                <a:lnTo>
                  <a:pt x="23240" y="12446"/>
                </a:lnTo>
                <a:lnTo>
                  <a:pt x="9778" y="12446"/>
                </a:lnTo>
                <a:lnTo>
                  <a:pt x="4190" y="10540"/>
                </a:lnTo>
                <a:lnTo>
                  <a:pt x="0" y="6858"/>
                </a:lnTo>
                <a:lnTo>
                  <a:pt x="7620" y="43307"/>
                </a:lnTo>
                <a:lnTo>
                  <a:pt x="10018" y="43269"/>
                </a:lnTo>
                <a:lnTo>
                  <a:pt x="22907" y="41636"/>
                </a:lnTo>
                <a:lnTo>
                  <a:pt x="34671" y="37591"/>
                </a:lnTo>
                <a:lnTo>
                  <a:pt x="36194" y="36866"/>
                </a:lnTo>
                <a:lnTo>
                  <a:pt x="46980" y="30233"/>
                </a:lnTo>
                <a:lnTo>
                  <a:pt x="44450" y="0"/>
                </a:lnTo>
                <a:lnTo>
                  <a:pt x="39115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00166" y="1338834"/>
            <a:ext cx="147700" cy="171323"/>
          </a:xfrm>
          <a:custGeom>
            <a:avLst/>
            <a:gdLst/>
            <a:ahLst/>
            <a:cxnLst/>
            <a:rect l="l" t="t" r="r" b="b"/>
            <a:pathLst>
              <a:path w="147700" h="171323">
                <a:moveTo>
                  <a:pt x="124841" y="8636"/>
                </a:moveTo>
                <a:lnTo>
                  <a:pt x="117601" y="5206"/>
                </a:lnTo>
                <a:lnTo>
                  <a:pt x="116281" y="4598"/>
                </a:lnTo>
                <a:lnTo>
                  <a:pt x="104801" y="1162"/>
                </a:lnTo>
                <a:lnTo>
                  <a:pt x="91059" y="0"/>
                </a:lnTo>
                <a:lnTo>
                  <a:pt x="87879" y="83"/>
                </a:lnTo>
                <a:lnTo>
                  <a:pt x="75408" y="2135"/>
                </a:lnTo>
                <a:lnTo>
                  <a:pt x="63373" y="6985"/>
                </a:lnTo>
                <a:lnTo>
                  <a:pt x="57115" y="10660"/>
                </a:lnTo>
                <a:lnTo>
                  <a:pt x="47158" y="18220"/>
                </a:lnTo>
                <a:lnTo>
                  <a:pt x="37337" y="27812"/>
                </a:lnTo>
                <a:lnTo>
                  <a:pt x="37337" y="9905"/>
                </a:lnTo>
                <a:lnTo>
                  <a:pt x="33528" y="4699"/>
                </a:lnTo>
                <a:lnTo>
                  <a:pt x="25526" y="3175"/>
                </a:lnTo>
                <a:lnTo>
                  <a:pt x="22479" y="2920"/>
                </a:lnTo>
                <a:lnTo>
                  <a:pt x="15112" y="2920"/>
                </a:lnTo>
                <a:lnTo>
                  <a:pt x="7493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8" y="168528"/>
                </a:lnTo>
                <a:lnTo>
                  <a:pt x="4572" y="169799"/>
                </a:lnTo>
                <a:lnTo>
                  <a:pt x="8509" y="170814"/>
                </a:lnTo>
                <a:lnTo>
                  <a:pt x="11303" y="171068"/>
                </a:lnTo>
                <a:lnTo>
                  <a:pt x="14097" y="171323"/>
                </a:lnTo>
                <a:lnTo>
                  <a:pt x="29718" y="171323"/>
                </a:lnTo>
                <a:lnTo>
                  <a:pt x="32385" y="171068"/>
                </a:lnTo>
                <a:lnTo>
                  <a:pt x="35179" y="170814"/>
                </a:lnTo>
                <a:lnTo>
                  <a:pt x="39116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1721"/>
                </a:lnTo>
                <a:lnTo>
                  <a:pt x="49784" y="53975"/>
                </a:lnTo>
                <a:lnTo>
                  <a:pt x="55753" y="48132"/>
                </a:lnTo>
                <a:lnTo>
                  <a:pt x="61341" y="44068"/>
                </a:lnTo>
                <a:lnTo>
                  <a:pt x="67056" y="40004"/>
                </a:lnTo>
                <a:lnTo>
                  <a:pt x="72644" y="37973"/>
                </a:lnTo>
                <a:lnTo>
                  <a:pt x="82550" y="37973"/>
                </a:lnTo>
                <a:lnTo>
                  <a:pt x="86487" y="38862"/>
                </a:lnTo>
                <a:lnTo>
                  <a:pt x="89788" y="40512"/>
                </a:lnTo>
                <a:lnTo>
                  <a:pt x="93091" y="42163"/>
                </a:lnTo>
                <a:lnTo>
                  <a:pt x="95758" y="44576"/>
                </a:lnTo>
                <a:lnTo>
                  <a:pt x="97789" y="47625"/>
                </a:lnTo>
                <a:lnTo>
                  <a:pt x="99949" y="50673"/>
                </a:lnTo>
                <a:lnTo>
                  <a:pt x="101473" y="54355"/>
                </a:lnTo>
                <a:lnTo>
                  <a:pt x="102616" y="58674"/>
                </a:lnTo>
                <a:lnTo>
                  <a:pt x="103632" y="62864"/>
                </a:lnTo>
                <a:lnTo>
                  <a:pt x="104267" y="68833"/>
                </a:lnTo>
                <a:lnTo>
                  <a:pt x="104267" y="165735"/>
                </a:lnTo>
                <a:lnTo>
                  <a:pt x="105918" y="168528"/>
                </a:lnTo>
                <a:lnTo>
                  <a:pt x="108712" y="169799"/>
                </a:lnTo>
                <a:lnTo>
                  <a:pt x="112522" y="170814"/>
                </a:lnTo>
                <a:lnTo>
                  <a:pt x="115443" y="171068"/>
                </a:lnTo>
                <a:lnTo>
                  <a:pt x="118237" y="171323"/>
                </a:lnTo>
                <a:lnTo>
                  <a:pt x="133731" y="171323"/>
                </a:lnTo>
                <a:lnTo>
                  <a:pt x="136525" y="171068"/>
                </a:lnTo>
                <a:lnTo>
                  <a:pt x="139446" y="170814"/>
                </a:lnTo>
                <a:lnTo>
                  <a:pt x="143256" y="169799"/>
                </a:lnTo>
                <a:lnTo>
                  <a:pt x="146685" y="167639"/>
                </a:lnTo>
                <a:lnTo>
                  <a:pt x="147700" y="164591"/>
                </a:lnTo>
                <a:lnTo>
                  <a:pt x="147659" y="64983"/>
                </a:lnTo>
                <a:lnTo>
                  <a:pt x="146814" y="51678"/>
                </a:lnTo>
                <a:lnTo>
                  <a:pt x="144780" y="40258"/>
                </a:lnTo>
                <a:lnTo>
                  <a:pt x="142875" y="32257"/>
                </a:lnTo>
                <a:lnTo>
                  <a:pt x="139573" y="25273"/>
                </a:lnTo>
                <a:lnTo>
                  <a:pt x="135128" y="19303"/>
                </a:lnTo>
                <a:lnTo>
                  <a:pt x="130683" y="13462"/>
                </a:lnTo>
                <a:lnTo>
                  <a:pt x="124841" y="8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126353" y="1440434"/>
            <a:ext cx="10795" cy="70114"/>
          </a:xfrm>
          <a:custGeom>
            <a:avLst/>
            <a:gdLst/>
            <a:ahLst/>
            <a:cxnLst/>
            <a:rect l="l" t="t" r="r" b="b"/>
            <a:pathLst>
              <a:path w="10795" h="70114">
                <a:moveTo>
                  <a:pt x="9721" y="70114"/>
                </a:moveTo>
                <a:lnTo>
                  <a:pt x="10795" y="27812"/>
                </a:lnTo>
                <a:lnTo>
                  <a:pt x="7874" y="23113"/>
                </a:lnTo>
                <a:lnTo>
                  <a:pt x="5080" y="18287"/>
                </a:lnTo>
                <a:lnTo>
                  <a:pt x="3048" y="12826"/>
                </a:lnTo>
                <a:lnTo>
                  <a:pt x="1777" y="6350"/>
                </a:lnTo>
                <a:lnTo>
                  <a:pt x="508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081268" y="1338834"/>
            <a:ext cx="165862" cy="174498"/>
          </a:xfrm>
          <a:custGeom>
            <a:avLst/>
            <a:gdLst/>
            <a:ahLst/>
            <a:cxnLst/>
            <a:rect l="l" t="t" r="r" b="b"/>
            <a:pathLst>
              <a:path w="165862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3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2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5" y="168782"/>
                </a:lnTo>
                <a:lnTo>
                  <a:pt x="45593" y="101600"/>
                </a:lnTo>
                <a:lnTo>
                  <a:pt x="44958" y="94487"/>
                </a:lnTo>
                <a:lnTo>
                  <a:pt x="44958" y="78739"/>
                </a:lnTo>
                <a:lnTo>
                  <a:pt x="45720" y="71374"/>
                </a:lnTo>
                <a:lnTo>
                  <a:pt x="47244" y="64896"/>
                </a:lnTo>
                <a:lnTo>
                  <a:pt x="48895" y="58546"/>
                </a:lnTo>
                <a:lnTo>
                  <a:pt x="51181" y="53086"/>
                </a:lnTo>
                <a:lnTo>
                  <a:pt x="54356" y="48513"/>
                </a:lnTo>
                <a:lnTo>
                  <a:pt x="57404" y="43941"/>
                </a:lnTo>
                <a:lnTo>
                  <a:pt x="61468" y="40512"/>
                </a:lnTo>
                <a:lnTo>
                  <a:pt x="66294" y="38100"/>
                </a:lnTo>
                <a:lnTo>
                  <a:pt x="71120" y="35687"/>
                </a:lnTo>
                <a:lnTo>
                  <a:pt x="76835" y="34543"/>
                </a:lnTo>
                <a:lnTo>
                  <a:pt x="90551" y="34543"/>
                </a:lnTo>
                <a:lnTo>
                  <a:pt x="96647" y="35813"/>
                </a:lnTo>
                <a:lnTo>
                  <a:pt x="101346" y="38480"/>
                </a:lnTo>
                <a:lnTo>
                  <a:pt x="106172" y="41148"/>
                </a:lnTo>
                <a:lnTo>
                  <a:pt x="109982" y="44830"/>
                </a:lnTo>
                <a:lnTo>
                  <a:pt x="112903" y="49656"/>
                </a:lnTo>
                <a:lnTo>
                  <a:pt x="115824" y="54355"/>
                </a:lnTo>
                <a:lnTo>
                  <a:pt x="117856" y="59943"/>
                </a:lnTo>
                <a:lnTo>
                  <a:pt x="119126" y="66293"/>
                </a:lnTo>
                <a:lnTo>
                  <a:pt x="120269" y="72770"/>
                </a:lnTo>
                <a:lnTo>
                  <a:pt x="120904" y="79755"/>
                </a:lnTo>
                <a:lnTo>
                  <a:pt x="120904" y="95630"/>
                </a:lnTo>
                <a:lnTo>
                  <a:pt x="120142" y="102869"/>
                </a:lnTo>
                <a:lnTo>
                  <a:pt x="118618" y="109346"/>
                </a:lnTo>
                <a:lnTo>
                  <a:pt x="117094" y="115824"/>
                </a:lnTo>
                <a:lnTo>
                  <a:pt x="114808" y="121285"/>
                </a:lnTo>
                <a:lnTo>
                  <a:pt x="111760" y="125729"/>
                </a:lnTo>
                <a:lnTo>
                  <a:pt x="108585" y="130301"/>
                </a:lnTo>
                <a:lnTo>
                  <a:pt x="104648" y="133730"/>
                </a:lnTo>
                <a:lnTo>
                  <a:pt x="99695" y="136016"/>
                </a:lnTo>
                <a:lnTo>
                  <a:pt x="94869" y="138429"/>
                </a:lnTo>
                <a:lnTo>
                  <a:pt x="89154" y="139573"/>
                </a:lnTo>
                <a:lnTo>
                  <a:pt x="75437" y="139573"/>
                </a:lnTo>
                <a:lnTo>
                  <a:pt x="69469" y="138302"/>
                </a:lnTo>
                <a:lnTo>
                  <a:pt x="64516" y="135762"/>
                </a:lnTo>
                <a:lnTo>
                  <a:pt x="59690" y="133095"/>
                </a:lnTo>
                <a:lnTo>
                  <a:pt x="55880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6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4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80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5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2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9" y="49149"/>
                </a:lnTo>
                <a:lnTo>
                  <a:pt x="153518" y="32115"/>
                </a:lnTo>
                <a:lnTo>
                  <a:pt x="146177" y="22225"/>
                </a:lnTo>
                <a:lnTo>
                  <a:pt x="132792" y="11355"/>
                </a:lnTo>
                <a:lnTo>
                  <a:pt x="120904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6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9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4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51016" y="1280922"/>
            <a:ext cx="146558" cy="232410"/>
          </a:xfrm>
          <a:custGeom>
            <a:avLst/>
            <a:gdLst/>
            <a:ahLst/>
            <a:cxnLst/>
            <a:rect l="l" t="t" r="r" b="b"/>
            <a:pathLst>
              <a:path w="146558" h="232410">
                <a:moveTo>
                  <a:pt x="62067" y="1335"/>
                </a:moveTo>
                <a:lnTo>
                  <a:pt x="49911" y="4063"/>
                </a:lnTo>
                <a:lnTo>
                  <a:pt x="36305" y="9379"/>
                </a:lnTo>
                <a:lnTo>
                  <a:pt x="25908" y="16128"/>
                </a:lnTo>
                <a:lnTo>
                  <a:pt x="16705" y="25351"/>
                </a:lnTo>
                <a:lnTo>
                  <a:pt x="9779" y="36322"/>
                </a:lnTo>
                <a:lnTo>
                  <a:pt x="4972" y="51281"/>
                </a:lnTo>
                <a:lnTo>
                  <a:pt x="3810" y="64642"/>
                </a:lnTo>
                <a:lnTo>
                  <a:pt x="3810" y="74040"/>
                </a:lnTo>
                <a:lnTo>
                  <a:pt x="5207" y="82041"/>
                </a:lnTo>
                <a:lnTo>
                  <a:pt x="8000" y="88773"/>
                </a:lnTo>
                <a:lnTo>
                  <a:pt x="10795" y="95503"/>
                </a:lnTo>
                <a:lnTo>
                  <a:pt x="14350" y="101345"/>
                </a:lnTo>
                <a:lnTo>
                  <a:pt x="18796" y="106172"/>
                </a:lnTo>
                <a:lnTo>
                  <a:pt x="23241" y="111125"/>
                </a:lnTo>
                <a:lnTo>
                  <a:pt x="28321" y="115315"/>
                </a:lnTo>
                <a:lnTo>
                  <a:pt x="34036" y="118872"/>
                </a:lnTo>
                <a:lnTo>
                  <a:pt x="39624" y="122427"/>
                </a:lnTo>
                <a:lnTo>
                  <a:pt x="45466" y="125602"/>
                </a:lnTo>
                <a:lnTo>
                  <a:pt x="51562" y="128269"/>
                </a:lnTo>
                <a:lnTo>
                  <a:pt x="57531" y="131063"/>
                </a:lnTo>
                <a:lnTo>
                  <a:pt x="63373" y="133730"/>
                </a:lnTo>
                <a:lnTo>
                  <a:pt x="68961" y="136270"/>
                </a:lnTo>
                <a:lnTo>
                  <a:pt x="74675" y="138683"/>
                </a:lnTo>
                <a:lnTo>
                  <a:pt x="79756" y="141350"/>
                </a:lnTo>
                <a:lnTo>
                  <a:pt x="84200" y="144144"/>
                </a:lnTo>
                <a:lnTo>
                  <a:pt x="88646" y="147065"/>
                </a:lnTo>
                <a:lnTo>
                  <a:pt x="92201" y="150240"/>
                </a:lnTo>
                <a:lnTo>
                  <a:pt x="94996" y="153924"/>
                </a:lnTo>
                <a:lnTo>
                  <a:pt x="97789" y="157606"/>
                </a:lnTo>
                <a:lnTo>
                  <a:pt x="99187" y="161925"/>
                </a:lnTo>
                <a:lnTo>
                  <a:pt x="99187" y="171450"/>
                </a:lnTo>
                <a:lnTo>
                  <a:pt x="98425" y="175387"/>
                </a:lnTo>
                <a:lnTo>
                  <a:pt x="96774" y="178942"/>
                </a:lnTo>
                <a:lnTo>
                  <a:pt x="95123" y="182499"/>
                </a:lnTo>
                <a:lnTo>
                  <a:pt x="92837" y="185547"/>
                </a:lnTo>
                <a:lnTo>
                  <a:pt x="89788" y="187960"/>
                </a:lnTo>
                <a:lnTo>
                  <a:pt x="86741" y="190373"/>
                </a:lnTo>
                <a:lnTo>
                  <a:pt x="82931" y="192277"/>
                </a:lnTo>
                <a:lnTo>
                  <a:pt x="78612" y="193675"/>
                </a:lnTo>
                <a:lnTo>
                  <a:pt x="74168" y="194944"/>
                </a:lnTo>
                <a:lnTo>
                  <a:pt x="69214" y="195579"/>
                </a:lnTo>
                <a:lnTo>
                  <a:pt x="55245" y="195579"/>
                </a:lnTo>
                <a:lnTo>
                  <a:pt x="47751" y="194690"/>
                </a:lnTo>
                <a:lnTo>
                  <a:pt x="41401" y="192786"/>
                </a:lnTo>
                <a:lnTo>
                  <a:pt x="34925" y="190880"/>
                </a:lnTo>
                <a:lnTo>
                  <a:pt x="29463" y="188722"/>
                </a:lnTo>
                <a:lnTo>
                  <a:pt x="24764" y="186436"/>
                </a:lnTo>
                <a:lnTo>
                  <a:pt x="20193" y="184150"/>
                </a:lnTo>
                <a:lnTo>
                  <a:pt x="16383" y="181990"/>
                </a:lnTo>
                <a:lnTo>
                  <a:pt x="13462" y="180086"/>
                </a:lnTo>
                <a:lnTo>
                  <a:pt x="10541" y="178180"/>
                </a:lnTo>
                <a:lnTo>
                  <a:pt x="6604" y="177164"/>
                </a:lnTo>
                <a:lnTo>
                  <a:pt x="3556" y="178180"/>
                </a:lnTo>
                <a:lnTo>
                  <a:pt x="1524" y="181355"/>
                </a:lnTo>
                <a:lnTo>
                  <a:pt x="635" y="184912"/>
                </a:lnTo>
                <a:lnTo>
                  <a:pt x="126" y="189737"/>
                </a:lnTo>
                <a:lnTo>
                  <a:pt x="0" y="201675"/>
                </a:lnTo>
                <a:lnTo>
                  <a:pt x="381" y="205739"/>
                </a:lnTo>
                <a:lnTo>
                  <a:pt x="1016" y="208533"/>
                </a:lnTo>
                <a:lnTo>
                  <a:pt x="1650" y="211327"/>
                </a:lnTo>
                <a:lnTo>
                  <a:pt x="4191" y="215011"/>
                </a:lnTo>
                <a:lnTo>
                  <a:pt x="8128" y="218312"/>
                </a:lnTo>
                <a:lnTo>
                  <a:pt x="11557" y="220217"/>
                </a:lnTo>
                <a:lnTo>
                  <a:pt x="14986" y="222250"/>
                </a:lnTo>
                <a:lnTo>
                  <a:pt x="19176" y="224027"/>
                </a:lnTo>
                <a:lnTo>
                  <a:pt x="24257" y="225805"/>
                </a:lnTo>
                <a:lnTo>
                  <a:pt x="29337" y="227711"/>
                </a:lnTo>
                <a:lnTo>
                  <a:pt x="35179" y="229235"/>
                </a:lnTo>
                <a:lnTo>
                  <a:pt x="41910" y="230504"/>
                </a:lnTo>
                <a:lnTo>
                  <a:pt x="48513" y="231775"/>
                </a:lnTo>
                <a:lnTo>
                  <a:pt x="55753" y="232410"/>
                </a:lnTo>
                <a:lnTo>
                  <a:pt x="63500" y="232410"/>
                </a:lnTo>
                <a:lnTo>
                  <a:pt x="70963" y="232187"/>
                </a:lnTo>
                <a:lnTo>
                  <a:pt x="83685" y="230707"/>
                </a:lnTo>
                <a:lnTo>
                  <a:pt x="95758" y="227837"/>
                </a:lnTo>
                <a:lnTo>
                  <a:pt x="99897" y="226475"/>
                </a:lnTo>
                <a:lnTo>
                  <a:pt x="111676" y="221240"/>
                </a:lnTo>
                <a:lnTo>
                  <a:pt x="122047" y="214375"/>
                </a:lnTo>
                <a:lnTo>
                  <a:pt x="133115" y="203124"/>
                </a:lnTo>
                <a:lnTo>
                  <a:pt x="139954" y="192150"/>
                </a:lnTo>
                <a:lnTo>
                  <a:pt x="142281" y="186683"/>
                </a:lnTo>
                <a:lnTo>
                  <a:pt x="145472" y="174584"/>
                </a:lnTo>
                <a:lnTo>
                  <a:pt x="146558" y="161162"/>
                </a:lnTo>
                <a:lnTo>
                  <a:pt x="146558" y="152145"/>
                </a:lnTo>
                <a:lnTo>
                  <a:pt x="145161" y="144272"/>
                </a:lnTo>
                <a:lnTo>
                  <a:pt x="142367" y="137667"/>
                </a:lnTo>
                <a:lnTo>
                  <a:pt x="139573" y="130937"/>
                </a:lnTo>
                <a:lnTo>
                  <a:pt x="135889" y="125222"/>
                </a:lnTo>
                <a:lnTo>
                  <a:pt x="131445" y="120268"/>
                </a:lnTo>
                <a:lnTo>
                  <a:pt x="126873" y="115315"/>
                </a:lnTo>
                <a:lnTo>
                  <a:pt x="121793" y="111125"/>
                </a:lnTo>
                <a:lnTo>
                  <a:pt x="115950" y="107568"/>
                </a:lnTo>
                <a:lnTo>
                  <a:pt x="110236" y="104139"/>
                </a:lnTo>
                <a:lnTo>
                  <a:pt x="104394" y="100964"/>
                </a:lnTo>
                <a:lnTo>
                  <a:pt x="98298" y="98170"/>
                </a:lnTo>
                <a:lnTo>
                  <a:pt x="92329" y="95376"/>
                </a:lnTo>
                <a:lnTo>
                  <a:pt x="86360" y="92710"/>
                </a:lnTo>
                <a:lnTo>
                  <a:pt x="80645" y="90297"/>
                </a:lnTo>
                <a:lnTo>
                  <a:pt x="74803" y="87756"/>
                </a:lnTo>
                <a:lnTo>
                  <a:pt x="69723" y="85089"/>
                </a:lnTo>
                <a:lnTo>
                  <a:pt x="65150" y="82295"/>
                </a:lnTo>
                <a:lnTo>
                  <a:pt x="60579" y="79501"/>
                </a:lnTo>
                <a:lnTo>
                  <a:pt x="56896" y="76200"/>
                </a:lnTo>
                <a:lnTo>
                  <a:pt x="54229" y="72643"/>
                </a:lnTo>
                <a:lnTo>
                  <a:pt x="51435" y="68961"/>
                </a:lnTo>
                <a:lnTo>
                  <a:pt x="50164" y="64642"/>
                </a:lnTo>
                <a:lnTo>
                  <a:pt x="50164" y="56261"/>
                </a:lnTo>
                <a:lnTo>
                  <a:pt x="50673" y="53086"/>
                </a:lnTo>
                <a:lnTo>
                  <a:pt x="51943" y="50164"/>
                </a:lnTo>
                <a:lnTo>
                  <a:pt x="53212" y="47116"/>
                </a:lnTo>
                <a:lnTo>
                  <a:pt x="54991" y="44576"/>
                </a:lnTo>
                <a:lnTo>
                  <a:pt x="59944" y="40258"/>
                </a:lnTo>
                <a:lnTo>
                  <a:pt x="63119" y="38607"/>
                </a:lnTo>
                <a:lnTo>
                  <a:pt x="66801" y="37337"/>
                </a:lnTo>
                <a:lnTo>
                  <a:pt x="70485" y="36194"/>
                </a:lnTo>
                <a:lnTo>
                  <a:pt x="74803" y="35560"/>
                </a:lnTo>
                <a:lnTo>
                  <a:pt x="86106" y="35560"/>
                </a:lnTo>
                <a:lnTo>
                  <a:pt x="91948" y="36322"/>
                </a:lnTo>
                <a:lnTo>
                  <a:pt x="97282" y="37973"/>
                </a:lnTo>
                <a:lnTo>
                  <a:pt x="102616" y="39497"/>
                </a:lnTo>
                <a:lnTo>
                  <a:pt x="107314" y="41148"/>
                </a:lnTo>
                <a:lnTo>
                  <a:pt x="111379" y="43052"/>
                </a:lnTo>
                <a:lnTo>
                  <a:pt x="115316" y="44957"/>
                </a:lnTo>
                <a:lnTo>
                  <a:pt x="118745" y="46736"/>
                </a:lnTo>
                <a:lnTo>
                  <a:pt x="121538" y="48387"/>
                </a:lnTo>
                <a:lnTo>
                  <a:pt x="124333" y="50037"/>
                </a:lnTo>
                <a:lnTo>
                  <a:pt x="127635" y="50800"/>
                </a:lnTo>
                <a:lnTo>
                  <a:pt x="131445" y="49149"/>
                </a:lnTo>
                <a:lnTo>
                  <a:pt x="132334" y="46481"/>
                </a:lnTo>
                <a:lnTo>
                  <a:pt x="133096" y="43052"/>
                </a:lnTo>
                <a:lnTo>
                  <a:pt x="133476" y="38480"/>
                </a:lnTo>
                <a:lnTo>
                  <a:pt x="133476" y="26797"/>
                </a:lnTo>
                <a:lnTo>
                  <a:pt x="133223" y="22732"/>
                </a:lnTo>
                <a:lnTo>
                  <a:pt x="132714" y="19685"/>
                </a:lnTo>
                <a:lnTo>
                  <a:pt x="131699" y="16510"/>
                </a:lnTo>
                <a:lnTo>
                  <a:pt x="129412" y="13588"/>
                </a:lnTo>
                <a:lnTo>
                  <a:pt x="125857" y="10922"/>
                </a:lnTo>
                <a:lnTo>
                  <a:pt x="122300" y="9270"/>
                </a:lnTo>
                <a:lnTo>
                  <a:pt x="118618" y="7492"/>
                </a:lnTo>
                <a:lnTo>
                  <a:pt x="114554" y="5968"/>
                </a:lnTo>
                <a:lnTo>
                  <a:pt x="109982" y="4572"/>
                </a:lnTo>
                <a:lnTo>
                  <a:pt x="105283" y="3175"/>
                </a:lnTo>
                <a:lnTo>
                  <a:pt x="100330" y="2031"/>
                </a:lnTo>
                <a:lnTo>
                  <a:pt x="94996" y="1269"/>
                </a:lnTo>
                <a:lnTo>
                  <a:pt x="89662" y="380"/>
                </a:lnTo>
                <a:lnTo>
                  <a:pt x="84455" y="0"/>
                </a:lnTo>
                <a:lnTo>
                  <a:pt x="74869" y="80"/>
                </a:lnTo>
                <a:lnTo>
                  <a:pt x="62067" y="13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565265" y="1440434"/>
            <a:ext cx="10794" cy="70114"/>
          </a:xfrm>
          <a:custGeom>
            <a:avLst/>
            <a:gdLst/>
            <a:ahLst/>
            <a:cxnLst/>
            <a:rect l="l" t="t" r="r" b="b"/>
            <a:pathLst>
              <a:path w="10794" h="70114">
                <a:moveTo>
                  <a:pt x="9721" y="70114"/>
                </a:moveTo>
                <a:lnTo>
                  <a:pt x="10794" y="27812"/>
                </a:lnTo>
                <a:lnTo>
                  <a:pt x="7874" y="23113"/>
                </a:lnTo>
                <a:lnTo>
                  <a:pt x="5079" y="18287"/>
                </a:lnTo>
                <a:lnTo>
                  <a:pt x="3048" y="12826"/>
                </a:lnTo>
                <a:lnTo>
                  <a:pt x="1777" y="6350"/>
                </a:lnTo>
                <a:lnTo>
                  <a:pt x="507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520180" y="1338834"/>
            <a:ext cx="165862" cy="174498"/>
          </a:xfrm>
          <a:custGeom>
            <a:avLst/>
            <a:gdLst/>
            <a:ahLst/>
            <a:cxnLst/>
            <a:rect l="l" t="t" r="r" b="b"/>
            <a:pathLst>
              <a:path w="165862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2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2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5" y="168782"/>
                </a:lnTo>
                <a:lnTo>
                  <a:pt x="45593" y="101600"/>
                </a:lnTo>
                <a:lnTo>
                  <a:pt x="44958" y="94487"/>
                </a:lnTo>
                <a:lnTo>
                  <a:pt x="44958" y="78739"/>
                </a:lnTo>
                <a:lnTo>
                  <a:pt x="45720" y="71374"/>
                </a:lnTo>
                <a:lnTo>
                  <a:pt x="47244" y="64896"/>
                </a:lnTo>
                <a:lnTo>
                  <a:pt x="48895" y="58546"/>
                </a:lnTo>
                <a:lnTo>
                  <a:pt x="51180" y="53086"/>
                </a:lnTo>
                <a:lnTo>
                  <a:pt x="54355" y="48513"/>
                </a:lnTo>
                <a:lnTo>
                  <a:pt x="57403" y="43941"/>
                </a:lnTo>
                <a:lnTo>
                  <a:pt x="61468" y="40512"/>
                </a:lnTo>
                <a:lnTo>
                  <a:pt x="66294" y="38100"/>
                </a:lnTo>
                <a:lnTo>
                  <a:pt x="71120" y="35687"/>
                </a:lnTo>
                <a:lnTo>
                  <a:pt x="76835" y="34543"/>
                </a:lnTo>
                <a:lnTo>
                  <a:pt x="90550" y="34543"/>
                </a:lnTo>
                <a:lnTo>
                  <a:pt x="96647" y="35813"/>
                </a:lnTo>
                <a:lnTo>
                  <a:pt x="101346" y="38480"/>
                </a:lnTo>
                <a:lnTo>
                  <a:pt x="106172" y="41148"/>
                </a:lnTo>
                <a:lnTo>
                  <a:pt x="109981" y="44830"/>
                </a:lnTo>
                <a:lnTo>
                  <a:pt x="112902" y="49656"/>
                </a:lnTo>
                <a:lnTo>
                  <a:pt x="115824" y="54355"/>
                </a:lnTo>
                <a:lnTo>
                  <a:pt x="117855" y="59943"/>
                </a:lnTo>
                <a:lnTo>
                  <a:pt x="119125" y="66293"/>
                </a:lnTo>
                <a:lnTo>
                  <a:pt x="120269" y="72770"/>
                </a:lnTo>
                <a:lnTo>
                  <a:pt x="120903" y="79755"/>
                </a:lnTo>
                <a:lnTo>
                  <a:pt x="120903" y="95630"/>
                </a:lnTo>
                <a:lnTo>
                  <a:pt x="120142" y="102869"/>
                </a:lnTo>
                <a:lnTo>
                  <a:pt x="118618" y="109346"/>
                </a:lnTo>
                <a:lnTo>
                  <a:pt x="117094" y="115824"/>
                </a:lnTo>
                <a:lnTo>
                  <a:pt x="114808" y="121285"/>
                </a:lnTo>
                <a:lnTo>
                  <a:pt x="111760" y="125729"/>
                </a:lnTo>
                <a:lnTo>
                  <a:pt x="108585" y="130301"/>
                </a:lnTo>
                <a:lnTo>
                  <a:pt x="104648" y="133730"/>
                </a:lnTo>
                <a:lnTo>
                  <a:pt x="99695" y="136016"/>
                </a:lnTo>
                <a:lnTo>
                  <a:pt x="94869" y="138429"/>
                </a:lnTo>
                <a:lnTo>
                  <a:pt x="89153" y="139573"/>
                </a:lnTo>
                <a:lnTo>
                  <a:pt x="75438" y="139573"/>
                </a:lnTo>
                <a:lnTo>
                  <a:pt x="69469" y="138302"/>
                </a:lnTo>
                <a:lnTo>
                  <a:pt x="64516" y="135762"/>
                </a:lnTo>
                <a:lnTo>
                  <a:pt x="59690" y="133095"/>
                </a:lnTo>
                <a:lnTo>
                  <a:pt x="55879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5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4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79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4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2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9" y="49149"/>
                </a:lnTo>
                <a:lnTo>
                  <a:pt x="153518" y="32115"/>
                </a:lnTo>
                <a:lnTo>
                  <a:pt x="146176" y="22225"/>
                </a:lnTo>
                <a:lnTo>
                  <a:pt x="132792" y="11355"/>
                </a:lnTo>
                <a:lnTo>
                  <a:pt x="120903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6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9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4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839458" y="1302892"/>
            <a:ext cx="29718" cy="172212"/>
          </a:xfrm>
          <a:custGeom>
            <a:avLst/>
            <a:gdLst/>
            <a:ahLst/>
            <a:cxnLst/>
            <a:rect l="l" t="t" r="r" b="b"/>
            <a:pathLst>
              <a:path w="29718" h="172212">
                <a:moveTo>
                  <a:pt x="26162" y="2286"/>
                </a:moveTo>
                <a:lnTo>
                  <a:pt x="25273" y="5461"/>
                </a:lnTo>
                <a:lnTo>
                  <a:pt x="25273" y="40005"/>
                </a:lnTo>
                <a:lnTo>
                  <a:pt x="6858" y="40005"/>
                </a:lnTo>
                <a:lnTo>
                  <a:pt x="3810" y="40767"/>
                </a:lnTo>
                <a:lnTo>
                  <a:pt x="1650" y="43687"/>
                </a:lnTo>
                <a:lnTo>
                  <a:pt x="635" y="46862"/>
                </a:lnTo>
                <a:lnTo>
                  <a:pt x="126" y="51435"/>
                </a:lnTo>
                <a:lnTo>
                  <a:pt x="0" y="64008"/>
                </a:lnTo>
                <a:lnTo>
                  <a:pt x="508" y="68580"/>
                </a:lnTo>
                <a:lnTo>
                  <a:pt x="1650" y="71247"/>
                </a:lnTo>
                <a:lnTo>
                  <a:pt x="2794" y="73914"/>
                </a:lnTo>
                <a:lnTo>
                  <a:pt x="6731" y="75311"/>
                </a:lnTo>
                <a:lnTo>
                  <a:pt x="25273" y="75311"/>
                </a:lnTo>
                <a:lnTo>
                  <a:pt x="25273" y="164084"/>
                </a:lnTo>
                <a:lnTo>
                  <a:pt x="26289" y="172212"/>
                </a:lnTo>
                <a:lnTo>
                  <a:pt x="29718" y="0"/>
                </a:lnTo>
                <a:lnTo>
                  <a:pt x="26162" y="22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865747" y="1301241"/>
            <a:ext cx="83057" cy="211582"/>
          </a:xfrm>
          <a:custGeom>
            <a:avLst/>
            <a:gdLst/>
            <a:ahLst/>
            <a:cxnLst/>
            <a:rect l="l" t="t" r="r" b="b"/>
            <a:pathLst>
              <a:path w="83057" h="211582">
                <a:moveTo>
                  <a:pt x="83057" y="59309"/>
                </a:moveTo>
                <a:lnTo>
                  <a:pt x="82930" y="53086"/>
                </a:lnTo>
                <a:lnTo>
                  <a:pt x="82296" y="48513"/>
                </a:lnTo>
                <a:lnTo>
                  <a:pt x="81279" y="45338"/>
                </a:lnTo>
                <a:lnTo>
                  <a:pt x="79121" y="42418"/>
                </a:lnTo>
                <a:lnTo>
                  <a:pt x="76073" y="41656"/>
                </a:lnTo>
                <a:lnTo>
                  <a:pt x="42545" y="41656"/>
                </a:lnTo>
                <a:lnTo>
                  <a:pt x="42545" y="5969"/>
                </a:lnTo>
                <a:lnTo>
                  <a:pt x="40767" y="3048"/>
                </a:lnTo>
                <a:lnTo>
                  <a:pt x="37973" y="1650"/>
                </a:lnTo>
                <a:lnTo>
                  <a:pt x="34162" y="508"/>
                </a:lnTo>
                <a:lnTo>
                  <a:pt x="31242" y="254"/>
                </a:lnTo>
                <a:lnTo>
                  <a:pt x="28448" y="0"/>
                </a:lnTo>
                <a:lnTo>
                  <a:pt x="12953" y="0"/>
                </a:lnTo>
                <a:lnTo>
                  <a:pt x="10159" y="254"/>
                </a:lnTo>
                <a:lnTo>
                  <a:pt x="7366" y="508"/>
                </a:lnTo>
                <a:lnTo>
                  <a:pt x="3428" y="1650"/>
                </a:lnTo>
                <a:lnTo>
                  <a:pt x="0" y="173862"/>
                </a:lnTo>
                <a:lnTo>
                  <a:pt x="1904" y="180848"/>
                </a:lnTo>
                <a:lnTo>
                  <a:pt x="3936" y="187833"/>
                </a:lnTo>
                <a:lnTo>
                  <a:pt x="11049" y="198120"/>
                </a:lnTo>
                <a:lnTo>
                  <a:pt x="20574" y="205994"/>
                </a:lnTo>
                <a:lnTo>
                  <a:pt x="33274" y="210438"/>
                </a:lnTo>
                <a:lnTo>
                  <a:pt x="40767" y="211582"/>
                </a:lnTo>
                <a:lnTo>
                  <a:pt x="52704" y="211582"/>
                </a:lnTo>
                <a:lnTo>
                  <a:pt x="55879" y="211328"/>
                </a:lnTo>
                <a:lnTo>
                  <a:pt x="59054" y="210947"/>
                </a:lnTo>
                <a:lnTo>
                  <a:pt x="62229" y="210693"/>
                </a:lnTo>
                <a:lnTo>
                  <a:pt x="65150" y="210185"/>
                </a:lnTo>
                <a:lnTo>
                  <a:pt x="67945" y="209550"/>
                </a:lnTo>
                <a:lnTo>
                  <a:pt x="70611" y="208915"/>
                </a:lnTo>
                <a:lnTo>
                  <a:pt x="73025" y="208153"/>
                </a:lnTo>
                <a:lnTo>
                  <a:pt x="76961" y="206375"/>
                </a:lnTo>
                <a:lnTo>
                  <a:pt x="79628" y="204343"/>
                </a:lnTo>
                <a:lnTo>
                  <a:pt x="81406" y="201295"/>
                </a:lnTo>
                <a:lnTo>
                  <a:pt x="82042" y="198628"/>
                </a:lnTo>
                <a:lnTo>
                  <a:pt x="82676" y="195834"/>
                </a:lnTo>
                <a:lnTo>
                  <a:pt x="83057" y="192024"/>
                </a:lnTo>
                <a:lnTo>
                  <a:pt x="82930" y="180975"/>
                </a:lnTo>
                <a:lnTo>
                  <a:pt x="82676" y="178943"/>
                </a:lnTo>
                <a:lnTo>
                  <a:pt x="82042" y="175260"/>
                </a:lnTo>
                <a:lnTo>
                  <a:pt x="80136" y="171577"/>
                </a:lnTo>
                <a:lnTo>
                  <a:pt x="77343" y="170942"/>
                </a:lnTo>
                <a:lnTo>
                  <a:pt x="74549" y="171958"/>
                </a:lnTo>
                <a:lnTo>
                  <a:pt x="71881" y="172974"/>
                </a:lnTo>
                <a:lnTo>
                  <a:pt x="68833" y="173990"/>
                </a:lnTo>
                <a:lnTo>
                  <a:pt x="65024" y="174752"/>
                </a:lnTo>
                <a:lnTo>
                  <a:pt x="53848" y="174879"/>
                </a:lnTo>
                <a:lnTo>
                  <a:pt x="49149" y="172847"/>
                </a:lnTo>
                <a:lnTo>
                  <a:pt x="46481" y="168656"/>
                </a:lnTo>
                <a:lnTo>
                  <a:pt x="43814" y="164337"/>
                </a:lnTo>
                <a:lnTo>
                  <a:pt x="42545" y="158115"/>
                </a:lnTo>
                <a:lnTo>
                  <a:pt x="42545" y="76962"/>
                </a:lnTo>
                <a:lnTo>
                  <a:pt x="76326" y="76962"/>
                </a:lnTo>
                <a:lnTo>
                  <a:pt x="80136" y="75565"/>
                </a:lnTo>
                <a:lnTo>
                  <a:pt x="81279" y="72898"/>
                </a:lnTo>
                <a:lnTo>
                  <a:pt x="82423" y="70231"/>
                </a:lnTo>
                <a:lnTo>
                  <a:pt x="83057" y="65659"/>
                </a:lnTo>
                <a:lnTo>
                  <a:pt x="83057" y="593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967093" y="1338834"/>
            <a:ext cx="144652" cy="174498"/>
          </a:xfrm>
          <a:custGeom>
            <a:avLst/>
            <a:gdLst/>
            <a:ahLst/>
            <a:cxnLst/>
            <a:rect l="l" t="t" r="r" b="b"/>
            <a:pathLst>
              <a:path w="144652" h="174498">
                <a:moveTo>
                  <a:pt x="70164" y="361"/>
                </a:moveTo>
                <a:lnTo>
                  <a:pt x="57481" y="2356"/>
                </a:lnTo>
                <a:lnTo>
                  <a:pt x="45847" y="6095"/>
                </a:lnTo>
                <a:lnTo>
                  <a:pt x="46862" y="54863"/>
                </a:lnTo>
                <a:lnTo>
                  <a:pt x="48386" y="50164"/>
                </a:lnTo>
                <a:lnTo>
                  <a:pt x="50418" y="45974"/>
                </a:lnTo>
                <a:lnTo>
                  <a:pt x="53212" y="42417"/>
                </a:lnTo>
                <a:lnTo>
                  <a:pt x="55879" y="38862"/>
                </a:lnTo>
                <a:lnTo>
                  <a:pt x="59308" y="36067"/>
                </a:lnTo>
                <a:lnTo>
                  <a:pt x="63373" y="34036"/>
                </a:lnTo>
                <a:lnTo>
                  <a:pt x="67436" y="31876"/>
                </a:lnTo>
                <a:lnTo>
                  <a:pt x="72262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4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0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4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3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79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0" y="153415"/>
                </a:lnTo>
                <a:lnTo>
                  <a:pt x="34482" y="163948"/>
                </a:lnTo>
                <a:lnTo>
                  <a:pt x="46608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6" y="174498"/>
                </a:lnTo>
                <a:lnTo>
                  <a:pt x="90297" y="174498"/>
                </a:lnTo>
                <a:lnTo>
                  <a:pt x="97535" y="173989"/>
                </a:lnTo>
                <a:lnTo>
                  <a:pt x="104266" y="172974"/>
                </a:lnTo>
                <a:lnTo>
                  <a:pt x="110871" y="171957"/>
                </a:lnTo>
                <a:lnTo>
                  <a:pt x="116839" y="170814"/>
                </a:lnTo>
                <a:lnTo>
                  <a:pt x="122047" y="169544"/>
                </a:lnTo>
                <a:lnTo>
                  <a:pt x="127253" y="168148"/>
                </a:lnTo>
                <a:lnTo>
                  <a:pt x="134874" y="165480"/>
                </a:lnTo>
                <a:lnTo>
                  <a:pt x="138302" y="164083"/>
                </a:lnTo>
                <a:lnTo>
                  <a:pt x="140334" y="162940"/>
                </a:lnTo>
                <a:lnTo>
                  <a:pt x="142875" y="159638"/>
                </a:lnTo>
                <a:lnTo>
                  <a:pt x="143890" y="156463"/>
                </a:lnTo>
                <a:lnTo>
                  <a:pt x="144272" y="153669"/>
                </a:lnTo>
                <a:lnTo>
                  <a:pt x="144525" y="149987"/>
                </a:lnTo>
                <a:lnTo>
                  <a:pt x="144652" y="142493"/>
                </a:lnTo>
                <a:lnTo>
                  <a:pt x="144399" y="138175"/>
                </a:lnTo>
                <a:lnTo>
                  <a:pt x="143890" y="134746"/>
                </a:lnTo>
                <a:lnTo>
                  <a:pt x="141731" y="131571"/>
                </a:lnTo>
                <a:lnTo>
                  <a:pt x="139064" y="130937"/>
                </a:lnTo>
                <a:lnTo>
                  <a:pt x="135127" y="131444"/>
                </a:lnTo>
                <a:lnTo>
                  <a:pt x="132333" y="132587"/>
                </a:lnTo>
                <a:lnTo>
                  <a:pt x="129539" y="133730"/>
                </a:lnTo>
                <a:lnTo>
                  <a:pt x="125983" y="134874"/>
                </a:lnTo>
                <a:lnTo>
                  <a:pt x="121792" y="136270"/>
                </a:lnTo>
                <a:lnTo>
                  <a:pt x="117601" y="137540"/>
                </a:lnTo>
                <a:lnTo>
                  <a:pt x="112649" y="138811"/>
                </a:lnTo>
                <a:lnTo>
                  <a:pt x="106806" y="139826"/>
                </a:lnTo>
                <a:lnTo>
                  <a:pt x="101091" y="140969"/>
                </a:lnTo>
                <a:lnTo>
                  <a:pt x="94360" y="141477"/>
                </a:lnTo>
                <a:lnTo>
                  <a:pt x="79248" y="141477"/>
                </a:lnTo>
                <a:lnTo>
                  <a:pt x="72771" y="140588"/>
                </a:lnTo>
                <a:lnTo>
                  <a:pt x="67436" y="138556"/>
                </a:lnTo>
                <a:lnTo>
                  <a:pt x="61975" y="136651"/>
                </a:lnTo>
                <a:lnTo>
                  <a:pt x="57657" y="133730"/>
                </a:lnTo>
                <a:lnTo>
                  <a:pt x="54228" y="129920"/>
                </a:lnTo>
                <a:lnTo>
                  <a:pt x="50800" y="126237"/>
                </a:lnTo>
                <a:lnTo>
                  <a:pt x="48259" y="121665"/>
                </a:lnTo>
                <a:lnTo>
                  <a:pt x="46735" y="116331"/>
                </a:lnTo>
                <a:lnTo>
                  <a:pt x="45211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8" y="98298"/>
                </a:lnTo>
                <a:lnTo>
                  <a:pt x="141916" y="31818"/>
                </a:lnTo>
                <a:lnTo>
                  <a:pt x="134747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0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6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008149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109009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154418" y="1338834"/>
            <a:ext cx="147700" cy="171323"/>
          </a:xfrm>
          <a:custGeom>
            <a:avLst/>
            <a:gdLst/>
            <a:ahLst/>
            <a:cxnLst/>
            <a:rect l="l" t="t" r="r" b="b"/>
            <a:pathLst>
              <a:path w="147700" h="171323">
                <a:moveTo>
                  <a:pt x="124840" y="8636"/>
                </a:moveTo>
                <a:lnTo>
                  <a:pt x="117601" y="5206"/>
                </a:lnTo>
                <a:lnTo>
                  <a:pt x="116281" y="4598"/>
                </a:lnTo>
                <a:lnTo>
                  <a:pt x="104801" y="1162"/>
                </a:lnTo>
                <a:lnTo>
                  <a:pt x="91058" y="0"/>
                </a:lnTo>
                <a:lnTo>
                  <a:pt x="87879" y="83"/>
                </a:lnTo>
                <a:lnTo>
                  <a:pt x="75408" y="2135"/>
                </a:lnTo>
                <a:lnTo>
                  <a:pt x="63373" y="6985"/>
                </a:lnTo>
                <a:lnTo>
                  <a:pt x="57115" y="10660"/>
                </a:lnTo>
                <a:lnTo>
                  <a:pt x="47158" y="18220"/>
                </a:lnTo>
                <a:lnTo>
                  <a:pt x="37337" y="27812"/>
                </a:lnTo>
                <a:lnTo>
                  <a:pt x="37337" y="9905"/>
                </a:lnTo>
                <a:lnTo>
                  <a:pt x="33527" y="4699"/>
                </a:lnTo>
                <a:lnTo>
                  <a:pt x="25526" y="3175"/>
                </a:lnTo>
                <a:lnTo>
                  <a:pt x="22478" y="2920"/>
                </a:lnTo>
                <a:lnTo>
                  <a:pt x="15112" y="2920"/>
                </a:lnTo>
                <a:lnTo>
                  <a:pt x="7492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7" y="168528"/>
                </a:lnTo>
                <a:lnTo>
                  <a:pt x="4572" y="169799"/>
                </a:lnTo>
                <a:lnTo>
                  <a:pt x="8508" y="170814"/>
                </a:lnTo>
                <a:lnTo>
                  <a:pt x="11302" y="171068"/>
                </a:lnTo>
                <a:lnTo>
                  <a:pt x="14097" y="171323"/>
                </a:lnTo>
                <a:lnTo>
                  <a:pt x="29717" y="171323"/>
                </a:lnTo>
                <a:lnTo>
                  <a:pt x="32384" y="171068"/>
                </a:lnTo>
                <a:lnTo>
                  <a:pt x="35178" y="170814"/>
                </a:lnTo>
                <a:lnTo>
                  <a:pt x="39115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1721"/>
                </a:lnTo>
                <a:lnTo>
                  <a:pt x="49783" y="53975"/>
                </a:lnTo>
                <a:lnTo>
                  <a:pt x="55752" y="48132"/>
                </a:lnTo>
                <a:lnTo>
                  <a:pt x="61340" y="44068"/>
                </a:lnTo>
                <a:lnTo>
                  <a:pt x="67055" y="40004"/>
                </a:lnTo>
                <a:lnTo>
                  <a:pt x="72643" y="37973"/>
                </a:lnTo>
                <a:lnTo>
                  <a:pt x="82550" y="37973"/>
                </a:lnTo>
                <a:lnTo>
                  <a:pt x="86486" y="38862"/>
                </a:lnTo>
                <a:lnTo>
                  <a:pt x="89788" y="40512"/>
                </a:lnTo>
                <a:lnTo>
                  <a:pt x="93090" y="42163"/>
                </a:lnTo>
                <a:lnTo>
                  <a:pt x="95757" y="44576"/>
                </a:lnTo>
                <a:lnTo>
                  <a:pt x="97789" y="47625"/>
                </a:lnTo>
                <a:lnTo>
                  <a:pt x="99949" y="50673"/>
                </a:lnTo>
                <a:lnTo>
                  <a:pt x="101473" y="54355"/>
                </a:lnTo>
                <a:lnTo>
                  <a:pt x="102615" y="58674"/>
                </a:lnTo>
                <a:lnTo>
                  <a:pt x="103631" y="62864"/>
                </a:lnTo>
                <a:lnTo>
                  <a:pt x="104266" y="68833"/>
                </a:lnTo>
                <a:lnTo>
                  <a:pt x="104266" y="165735"/>
                </a:lnTo>
                <a:lnTo>
                  <a:pt x="105917" y="168528"/>
                </a:lnTo>
                <a:lnTo>
                  <a:pt x="108711" y="169799"/>
                </a:lnTo>
                <a:lnTo>
                  <a:pt x="112522" y="170814"/>
                </a:lnTo>
                <a:lnTo>
                  <a:pt x="115442" y="171068"/>
                </a:lnTo>
                <a:lnTo>
                  <a:pt x="118236" y="171323"/>
                </a:lnTo>
                <a:lnTo>
                  <a:pt x="133730" y="171323"/>
                </a:lnTo>
                <a:lnTo>
                  <a:pt x="136525" y="171068"/>
                </a:lnTo>
                <a:lnTo>
                  <a:pt x="139446" y="170814"/>
                </a:lnTo>
                <a:lnTo>
                  <a:pt x="143255" y="169799"/>
                </a:lnTo>
                <a:lnTo>
                  <a:pt x="146684" y="167639"/>
                </a:lnTo>
                <a:lnTo>
                  <a:pt x="147700" y="164591"/>
                </a:lnTo>
                <a:lnTo>
                  <a:pt x="147659" y="64983"/>
                </a:lnTo>
                <a:lnTo>
                  <a:pt x="146814" y="51678"/>
                </a:lnTo>
                <a:lnTo>
                  <a:pt x="144779" y="40258"/>
                </a:lnTo>
                <a:lnTo>
                  <a:pt x="142875" y="32257"/>
                </a:lnTo>
                <a:lnTo>
                  <a:pt x="139573" y="25273"/>
                </a:lnTo>
                <a:lnTo>
                  <a:pt x="135127" y="19303"/>
                </a:lnTo>
                <a:lnTo>
                  <a:pt x="130682" y="13462"/>
                </a:lnTo>
                <a:lnTo>
                  <a:pt x="124840" y="8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344918" y="1341754"/>
            <a:ext cx="43687" cy="168402"/>
          </a:xfrm>
          <a:custGeom>
            <a:avLst/>
            <a:gdLst/>
            <a:ahLst/>
            <a:cxnLst/>
            <a:rect l="l" t="t" r="r" b="b"/>
            <a:pathLst>
              <a:path w="43687" h="168402">
                <a:moveTo>
                  <a:pt x="1777" y="165608"/>
                </a:moveTo>
                <a:lnTo>
                  <a:pt x="4572" y="166878"/>
                </a:lnTo>
                <a:lnTo>
                  <a:pt x="8508" y="167894"/>
                </a:lnTo>
                <a:lnTo>
                  <a:pt x="11302" y="168148"/>
                </a:lnTo>
                <a:lnTo>
                  <a:pt x="14097" y="168402"/>
                </a:lnTo>
                <a:lnTo>
                  <a:pt x="29717" y="168402"/>
                </a:lnTo>
                <a:lnTo>
                  <a:pt x="32384" y="168148"/>
                </a:lnTo>
                <a:lnTo>
                  <a:pt x="35178" y="167894"/>
                </a:lnTo>
                <a:lnTo>
                  <a:pt x="39115" y="166878"/>
                </a:lnTo>
                <a:lnTo>
                  <a:pt x="42672" y="164719"/>
                </a:lnTo>
                <a:lnTo>
                  <a:pt x="43687" y="161671"/>
                </a:lnTo>
                <a:lnTo>
                  <a:pt x="43687" y="6223"/>
                </a:lnTo>
                <a:lnTo>
                  <a:pt x="42036" y="3429"/>
                </a:lnTo>
                <a:lnTo>
                  <a:pt x="39115" y="2032"/>
                </a:lnTo>
                <a:lnTo>
                  <a:pt x="35178" y="889"/>
                </a:lnTo>
                <a:lnTo>
                  <a:pt x="32384" y="635"/>
                </a:lnTo>
                <a:lnTo>
                  <a:pt x="29717" y="254"/>
                </a:lnTo>
                <a:lnTo>
                  <a:pt x="26161" y="0"/>
                </a:lnTo>
                <a:lnTo>
                  <a:pt x="17525" y="0"/>
                </a:lnTo>
                <a:lnTo>
                  <a:pt x="14097" y="254"/>
                </a:lnTo>
                <a:lnTo>
                  <a:pt x="11302" y="635"/>
                </a:lnTo>
                <a:lnTo>
                  <a:pt x="8508" y="889"/>
                </a:lnTo>
                <a:lnTo>
                  <a:pt x="4572" y="2032"/>
                </a:lnTo>
                <a:lnTo>
                  <a:pt x="1015" y="4318"/>
                </a:lnTo>
                <a:lnTo>
                  <a:pt x="0" y="7366"/>
                </a:lnTo>
                <a:lnTo>
                  <a:pt x="0" y="162814"/>
                </a:lnTo>
                <a:lnTo>
                  <a:pt x="1777" y="165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341616" y="1273810"/>
            <a:ext cx="50291" cy="45847"/>
          </a:xfrm>
          <a:custGeom>
            <a:avLst/>
            <a:gdLst/>
            <a:ahLst/>
            <a:cxnLst/>
            <a:rect l="l" t="t" r="r" b="b"/>
            <a:pathLst>
              <a:path w="50291" h="45847">
                <a:moveTo>
                  <a:pt x="50291" y="22605"/>
                </a:moveTo>
                <a:lnTo>
                  <a:pt x="50291" y="14097"/>
                </a:lnTo>
                <a:lnTo>
                  <a:pt x="48513" y="8254"/>
                </a:lnTo>
                <a:lnTo>
                  <a:pt x="45084" y="4952"/>
                </a:lnTo>
                <a:lnTo>
                  <a:pt x="41655" y="1650"/>
                </a:lnTo>
                <a:lnTo>
                  <a:pt x="35051" y="0"/>
                </a:lnTo>
                <a:lnTo>
                  <a:pt x="15493" y="0"/>
                </a:lnTo>
                <a:lnTo>
                  <a:pt x="8889" y="1777"/>
                </a:lnTo>
                <a:lnTo>
                  <a:pt x="5333" y="5206"/>
                </a:lnTo>
                <a:lnTo>
                  <a:pt x="1777" y="8509"/>
                </a:lnTo>
                <a:lnTo>
                  <a:pt x="0" y="14604"/>
                </a:lnTo>
                <a:lnTo>
                  <a:pt x="0" y="31876"/>
                </a:lnTo>
                <a:lnTo>
                  <a:pt x="1777" y="37718"/>
                </a:lnTo>
                <a:lnTo>
                  <a:pt x="5079" y="40893"/>
                </a:lnTo>
                <a:lnTo>
                  <a:pt x="8508" y="44195"/>
                </a:lnTo>
                <a:lnTo>
                  <a:pt x="15112" y="45847"/>
                </a:lnTo>
                <a:lnTo>
                  <a:pt x="34670" y="45847"/>
                </a:lnTo>
                <a:lnTo>
                  <a:pt x="41401" y="44068"/>
                </a:lnTo>
                <a:lnTo>
                  <a:pt x="44957" y="40766"/>
                </a:lnTo>
                <a:lnTo>
                  <a:pt x="48513" y="37464"/>
                </a:lnTo>
                <a:lnTo>
                  <a:pt x="50291" y="31368"/>
                </a:lnTo>
                <a:lnTo>
                  <a:pt x="50291" y="2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477379" y="1459991"/>
            <a:ext cx="21336" cy="46990"/>
          </a:xfrm>
          <a:custGeom>
            <a:avLst/>
            <a:gdLst/>
            <a:ahLst/>
            <a:cxnLst/>
            <a:rect l="l" t="t" r="r" b="b"/>
            <a:pathLst>
              <a:path w="21336" h="46990">
                <a:moveTo>
                  <a:pt x="0" y="35433"/>
                </a:moveTo>
                <a:lnTo>
                  <a:pt x="3937" y="38735"/>
                </a:lnTo>
                <a:lnTo>
                  <a:pt x="7874" y="42037"/>
                </a:lnTo>
                <a:lnTo>
                  <a:pt x="11938" y="44831"/>
                </a:lnTo>
                <a:lnTo>
                  <a:pt x="16001" y="46990"/>
                </a:lnTo>
                <a:lnTo>
                  <a:pt x="21336" y="14097"/>
                </a:lnTo>
                <a:lnTo>
                  <a:pt x="15748" y="10033"/>
                </a:lnTo>
                <a:lnTo>
                  <a:pt x="10160" y="5969"/>
                </a:lnTo>
                <a:lnTo>
                  <a:pt x="4191" y="0"/>
                </a:lnTo>
                <a:lnTo>
                  <a:pt x="0" y="354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22285" y="1267967"/>
            <a:ext cx="43688" cy="242189"/>
          </a:xfrm>
          <a:custGeom>
            <a:avLst/>
            <a:gdLst/>
            <a:ahLst/>
            <a:cxnLst/>
            <a:rect l="l" t="t" r="r" b="b"/>
            <a:pathLst>
              <a:path w="43688" h="242189">
                <a:moveTo>
                  <a:pt x="1778" y="239395"/>
                </a:moveTo>
                <a:lnTo>
                  <a:pt x="4572" y="240665"/>
                </a:lnTo>
                <a:lnTo>
                  <a:pt x="8509" y="241681"/>
                </a:lnTo>
                <a:lnTo>
                  <a:pt x="11303" y="241935"/>
                </a:lnTo>
                <a:lnTo>
                  <a:pt x="14097" y="242189"/>
                </a:lnTo>
                <a:lnTo>
                  <a:pt x="29718" y="242189"/>
                </a:lnTo>
                <a:lnTo>
                  <a:pt x="32385" y="241935"/>
                </a:lnTo>
                <a:lnTo>
                  <a:pt x="35179" y="241681"/>
                </a:lnTo>
                <a:lnTo>
                  <a:pt x="39116" y="240665"/>
                </a:lnTo>
                <a:lnTo>
                  <a:pt x="42672" y="238506"/>
                </a:lnTo>
                <a:lnTo>
                  <a:pt x="43688" y="235458"/>
                </a:lnTo>
                <a:lnTo>
                  <a:pt x="43688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5" y="0"/>
                </a:lnTo>
                <a:lnTo>
                  <a:pt x="8509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8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700136" y="1338834"/>
            <a:ext cx="144653" cy="174498"/>
          </a:xfrm>
          <a:custGeom>
            <a:avLst/>
            <a:gdLst/>
            <a:ahLst/>
            <a:cxnLst/>
            <a:rect l="l" t="t" r="r" b="b"/>
            <a:pathLst>
              <a:path w="144653" h="174498">
                <a:moveTo>
                  <a:pt x="70164" y="361"/>
                </a:moveTo>
                <a:lnTo>
                  <a:pt x="57481" y="2356"/>
                </a:lnTo>
                <a:lnTo>
                  <a:pt x="45847" y="6095"/>
                </a:lnTo>
                <a:lnTo>
                  <a:pt x="46863" y="54863"/>
                </a:lnTo>
                <a:lnTo>
                  <a:pt x="48387" y="50164"/>
                </a:lnTo>
                <a:lnTo>
                  <a:pt x="50419" y="45974"/>
                </a:lnTo>
                <a:lnTo>
                  <a:pt x="53213" y="42417"/>
                </a:lnTo>
                <a:lnTo>
                  <a:pt x="55880" y="38862"/>
                </a:lnTo>
                <a:lnTo>
                  <a:pt x="59309" y="36067"/>
                </a:lnTo>
                <a:lnTo>
                  <a:pt x="63373" y="34036"/>
                </a:lnTo>
                <a:lnTo>
                  <a:pt x="67437" y="31876"/>
                </a:lnTo>
                <a:lnTo>
                  <a:pt x="72263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5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1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5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4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80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1" y="153415"/>
                </a:lnTo>
                <a:lnTo>
                  <a:pt x="34482" y="163948"/>
                </a:lnTo>
                <a:lnTo>
                  <a:pt x="46609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7" y="174498"/>
                </a:lnTo>
                <a:lnTo>
                  <a:pt x="90297" y="174498"/>
                </a:lnTo>
                <a:lnTo>
                  <a:pt x="97536" y="173989"/>
                </a:lnTo>
                <a:lnTo>
                  <a:pt x="104267" y="172974"/>
                </a:lnTo>
                <a:lnTo>
                  <a:pt x="110871" y="171957"/>
                </a:lnTo>
                <a:lnTo>
                  <a:pt x="116840" y="170814"/>
                </a:lnTo>
                <a:lnTo>
                  <a:pt x="122047" y="169544"/>
                </a:lnTo>
                <a:lnTo>
                  <a:pt x="127254" y="168148"/>
                </a:lnTo>
                <a:lnTo>
                  <a:pt x="134874" y="165480"/>
                </a:lnTo>
                <a:lnTo>
                  <a:pt x="138303" y="164083"/>
                </a:lnTo>
                <a:lnTo>
                  <a:pt x="140335" y="162940"/>
                </a:lnTo>
                <a:lnTo>
                  <a:pt x="142875" y="159638"/>
                </a:lnTo>
                <a:lnTo>
                  <a:pt x="143891" y="156463"/>
                </a:lnTo>
                <a:lnTo>
                  <a:pt x="144272" y="153669"/>
                </a:lnTo>
                <a:lnTo>
                  <a:pt x="144526" y="149987"/>
                </a:lnTo>
                <a:lnTo>
                  <a:pt x="144653" y="142493"/>
                </a:lnTo>
                <a:lnTo>
                  <a:pt x="144399" y="138175"/>
                </a:lnTo>
                <a:lnTo>
                  <a:pt x="143891" y="134746"/>
                </a:lnTo>
                <a:lnTo>
                  <a:pt x="141732" y="131571"/>
                </a:lnTo>
                <a:lnTo>
                  <a:pt x="139065" y="130937"/>
                </a:lnTo>
                <a:lnTo>
                  <a:pt x="135128" y="131444"/>
                </a:lnTo>
                <a:lnTo>
                  <a:pt x="132334" y="132587"/>
                </a:lnTo>
                <a:lnTo>
                  <a:pt x="129540" y="133730"/>
                </a:lnTo>
                <a:lnTo>
                  <a:pt x="125984" y="134874"/>
                </a:lnTo>
                <a:lnTo>
                  <a:pt x="121793" y="136270"/>
                </a:lnTo>
                <a:lnTo>
                  <a:pt x="117602" y="137540"/>
                </a:lnTo>
                <a:lnTo>
                  <a:pt x="112649" y="138811"/>
                </a:lnTo>
                <a:lnTo>
                  <a:pt x="106807" y="139826"/>
                </a:lnTo>
                <a:lnTo>
                  <a:pt x="101092" y="140969"/>
                </a:lnTo>
                <a:lnTo>
                  <a:pt x="94361" y="141477"/>
                </a:lnTo>
                <a:lnTo>
                  <a:pt x="79248" y="141477"/>
                </a:lnTo>
                <a:lnTo>
                  <a:pt x="72771" y="140588"/>
                </a:lnTo>
                <a:lnTo>
                  <a:pt x="67437" y="138556"/>
                </a:lnTo>
                <a:lnTo>
                  <a:pt x="61976" y="136651"/>
                </a:lnTo>
                <a:lnTo>
                  <a:pt x="57658" y="133730"/>
                </a:lnTo>
                <a:lnTo>
                  <a:pt x="54229" y="129920"/>
                </a:lnTo>
                <a:lnTo>
                  <a:pt x="50800" y="126237"/>
                </a:lnTo>
                <a:lnTo>
                  <a:pt x="48260" y="121665"/>
                </a:lnTo>
                <a:lnTo>
                  <a:pt x="46736" y="116331"/>
                </a:lnTo>
                <a:lnTo>
                  <a:pt x="45212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8" y="98298"/>
                </a:lnTo>
                <a:lnTo>
                  <a:pt x="141916" y="31818"/>
                </a:lnTo>
                <a:lnTo>
                  <a:pt x="134747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1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7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741193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42053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431785" y="1267967"/>
            <a:ext cx="155702" cy="245364"/>
          </a:xfrm>
          <a:custGeom>
            <a:avLst/>
            <a:gdLst/>
            <a:ahLst/>
            <a:cxnLst/>
            <a:rect l="l" t="t" r="r" b="b"/>
            <a:pathLst>
              <a:path w="155702" h="245364">
                <a:moveTo>
                  <a:pt x="889" y="238633"/>
                </a:moveTo>
                <a:lnTo>
                  <a:pt x="3937" y="240792"/>
                </a:lnTo>
                <a:lnTo>
                  <a:pt x="7239" y="241808"/>
                </a:lnTo>
                <a:lnTo>
                  <a:pt x="12065" y="242316"/>
                </a:lnTo>
                <a:lnTo>
                  <a:pt x="25019" y="242316"/>
                </a:lnTo>
                <a:lnTo>
                  <a:pt x="29845" y="241808"/>
                </a:lnTo>
                <a:lnTo>
                  <a:pt x="33274" y="240792"/>
                </a:lnTo>
                <a:lnTo>
                  <a:pt x="36322" y="238633"/>
                </a:lnTo>
                <a:lnTo>
                  <a:pt x="37338" y="235458"/>
                </a:lnTo>
                <a:lnTo>
                  <a:pt x="37338" y="218567"/>
                </a:lnTo>
                <a:lnTo>
                  <a:pt x="41402" y="223393"/>
                </a:lnTo>
                <a:lnTo>
                  <a:pt x="45593" y="227457"/>
                </a:lnTo>
                <a:lnTo>
                  <a:pt x="49784" y="192024"/>
                </a:lnTo>
                <a:lnTo>
                  <a:pt x="43688" y="184150"/>
                </a:lnTo>
                <a:lnTo>
                  <a:pt x="43688" y="132842"/>
                </a:lnTo>
                <a:lnTo>
                  <a:pt x="47117" y="128143"/>
                </a:lnTo>
                <a:lnTo>
                  <a:pt x="50419" y="124333"/>
                </a:lnTo>
                <a:lnTo>
                  <a:pt x="53594" y="121158"/>
                </a:lnTo>
                <a:lnTo>
                  <a:pt x="56769" y="118110"/>
                </a:lnTo>
                <a:lnTo>
                  <a:pt x="59690" y="115570"/>
                </a:lnTo>
                <a:lnTo>
                  <a:pt x="62738" y="113537"/>
                </a:lnTo>
                <a:lnTo>
                  <a:pt x="65659" y="111633"/>
                </a:lnTo>
                <a:lnTo>
                  <a:pt x="68453" y="110236"/>
                </a:lnTo>
                <a:lnTo>
                  <a:pt x="71247" y="109347"/>
                </a:lnTo>
                <a:lnTo>
                  <a:pt x="74041" y="108585"/>
                </a:lnTo>
                <a:lnTo>
                  <a:pt x="76835" y="108204"/>
                </a:lnTo>
                <a:lnTo>
                  <a:pt x="85725" y="108204"/>
                </a:lnTo>
                <a:lnTo>
                  <a:pt x="90550" y="109601"/>
                </a:lnTo>
                <a:lnTo>
                  <a:pt x="94488" y="112395"/>
                </a:lnTo>
                <a:lnTo>
                  <a:pt x="98298" y="115189"/>
                </a:lnTo>
                <a:lnTo>
                  <a:pt x="101473" y="118999"/>
                </a:lnTo>
                <a:lnTo>
                  <a:pt x="103886" y="123825"/>
                </a:lnTo>
                <a:lnTo>
                  <a:pt x="106299" y="128524"/>
                </a:lnTo>
                <a:lnTo>
                  <a:pt x="107950" y="133985"/>
                </a:lnTo>
                <a:lnTo>
                  <a:pt x="108966" y="140081"/>
                </a:lnTo>
                <a:lnTo>
                  <a:pt x="109982" y="146177"/>
                </a:lnTo>
                <a:lnTo>
                  <a:pt x="110490" y="152527"/>
                </a:lnTo>
                <a:lnTo>
                  <a:pt x="110490" y="165100"/>
                </a:lnTo>
                <a:lnTo>
                  <a:pt x="109855" y="170942"/>
                </a:lnTo>
                <a:lnTo>
                  <a:pt x="108712" y="176784"/>
                </a:lnTo>
                <a:lnTo>
                  <a:pt x="107569" y="182753"/>
                </a:lnTo>
                <a:lnTo>
                  <a:pt x="105664" y="187960"/>
                </a:lnTo>
                <a:lnTo>
                  <a:pt x="103124" y="192659"/>
                </a:lnTo>
                <a:lnTo>
                  <a:pt x="100457" y="197231"/>
                </a:lnTo>
                <a:lnTo>
                  <a:pt x="97282" y="201041"/>
                </a:lnTo>
                <a:lnTo>
                  <a:pt x="93345" y="203835"/>
                </a:lnTo>
                <a:lnTo>
                  <a:pt x="89408" y="206756"/>
                </a:lnTo>
                <a:lnTo>
                  <a:pt x="84582" y="208153"/>
                </a:lnTo>
                <a:lnTo>
                  <a:pt x="72771" y="208153"/>
                </a:lnTo>
                <a:lnTo>
                  <a:pt x="66929" y="206121"/>
                </a:lnTo>
                <a:lnTo>
                  <a:pt x="61595" y="239014"/>
                </a:lnTo>
                <a:lnTo>
                  <a:pt x="70104" y="242824"/>
                </a:lnTo>
                <a:lnTo>
                  <a:pt x="79121" y="244856"/>
                </a:lnTo>
                <a:lnTo>
                  <a:pt x="83947" y="245364"/>
                </a:lnTo>
                <a:lnTo>
                  <a:pt x="92933" y="245269"/>
                </a:lnTo>
                <a:lnTo>
                  <a:pt x="105803" y="243351"/>
                </a:lnTo>
                <a:lnTo>
                  <a:pt x="117348" y="239014"/>
                </a:lnTo>
                <a:lnTo>
                  <a:pt x="129512" y="230852"/>
                </a:lnTo>
                <a:lnTo>
                  <a:pt x="138175" y="221234"/>
                </a:lnTo>
                <a:lnTo>
                  <a:pt x="146857" y="205827"/>
                </a:lnTo>
                <a:lnTo>
                  <a:pt x="151257" y="193167"/>
                </a:lnTo>
                <a:lnTo>
                  <a:pt x="153627" y="182167"/>
                </a:lnTo>
                <a:lnTo>
                  <a:pt x="155178" y="169595"/>
                </a:lnTo>
                <a:lnTo>
                  <a:pt x="155702" y="156083"/>
                </a:lnTo>
                <a:lnTo>
                  <a:pt x="155522" y="148258"/>
                </a:lnTo>
                <a:lnTo>
                  <a:pt x="154407" y="135552"/>
                </a:lnTo>
                <a:lnTo>
                  <a:pt x="152273" y="123317"/>
                </a:lnTo>
                <a:lnTo>
                  <a:pt x="147056" y="107086"/>
                </a:lnTo>
                <a:lnTo>
                  <a:pt x="141224" y="96266"/>
                </a:lnTo>
                <a:lnTo>
                  <a:pt x="132070" y="85303"/>
                </a:lnTo>
                <a:lnTo>
                  <a:pt x="121793" y="77724"/>
                </a:lnTo>
                <a:lnTo>
                  <a:pt x="106200" y="72094"/>
                </a:lnTo>
                <a:lnTo>
                  <a:pt x="92583" y="70866"/>
                </a:lnTo>
                <a:lnTo>
                  <a:pt x="88011" y="70866"/>
                </a:lnTo>
                <a:lnTo>
                  <a:pt x="83566" y="71247"/>
                </a:lnTo>
                <a:lnTo>
                  <a:pt x="79375" y="72136"/>
                </a:lnTo>
                <a:lnTo>
                  <a:pt x="75311" y="72898"/>
                </a:lnTo>
                <a:lnTo>
                  <a:pt x="71247" y="74168"/>
                </a:lnTo>
                <a:lnTo>
                  <a:pt x="67310" y="75946"/>
                </a:lnTo>
                <a:lnTo>
                  <a:pt x="63373" y="77851"/>
                </a:lnTo>
                <a:lnTo>
                  <a:pt x="59436" y="80137"/>
                </a:lnTo>
                <a:lnTo>
                  <a:pt x="55499" y="82804"/>
                </a:lnTo>
                <a:lnTo>
                  <a:pt x="51562" y="85598"/>
                </a:lnTo>
                <a:lnTo>
                  <a:pt x="47625" y="89027"/>
                </a:lnTo>
                <a:lnTo>
                  <a:pt x="43688" y="92964"/>
                </a:lnTo>
                <a:lnTo>
                  <a:pt x="43688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5" y="0"/>
                </a:lnTo>
                <a:lnTo>
                  <a:pt x="8509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5458"/>
                </a:lnTo>
                <a:lnTo>
                  <a:pt x="889" y="2386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710933" y="1338834"/>
            <a:ext cx="118110" cy="174498"/>
          </a:xfrm>
          <a:custGeom>
            <a:avLst/>
            <a:gdLst/>
            <a:ahLst/>
            <a:cxnLst/>
            <a:rect l="l" t="t" r="r" b="b"/>
            <a:pathLst>
              <a:path w="118110" h="174498">
                <a:moveTo>
                  <a:pt x="50292" y="60960"/>
                </a:moveTo>
                <a:lnTo>
                  <a:pt x="47371" y="58800"/>
                </a:lnTo>
                <a:lnTo>
                  <a:pt x="43052" y="53975"/>
                </a:lnTo>
                <a:lnTo>
                  <a:pt x="41910" y="50926"/>
                </a:lnTo>
                <a:lnTo>
                  <a:pt x="41910" y="47370"/>
                </a:lnTo>
                <a:lnTo>
                  <a:pt x="42418" y="42925"/>
                </a:lnTo>
                <a:lnTo>
                  <a:pt x="44196" y="38862"/>
                </a:lnTo>
                <a:lnTo>
                  <a:pt x="47498" y="35560"/>
                </a:lnTo>
                <a:lnTo>
                  <a:pt x="51689" y="32892"/>
                </a:lnTo>
                <a:lnTo>
                  <a:pt x="54610" y="32130"/>
                </a:lnTo>
                <a:lnTo>
                  <a:pt x="57531" y="31241"/>
                </a:lnTo>
                <a:lnTo>
                  <a:pt x="60833" y="30861"/>
                </a:lnTo>
                <a:lnTo>
                  <a:pt x="70358" y="30861"/>
                </a:lnTo>
                <a:lnTo>
                  <a:pt x="75311" y="31495"/>
                </a:lnTo>
                <a:lnTo>
                  <a:pt x="79629" y="32765"/>
                </a:lnTo>
                <a:lnTo>
                  <a:pt x="83947" y="33908"/>
                </a:lnTo>
                <a:lnTo>
                  <a:pt x="87757" y="35178"/>
                </a:lnTo>
                <a:lnTo>
                  <a:pt x="91059" y="36575"/>
                </a:lnTo>
                <a:lnTo>
                  <a:pt x="94361" y="37973"/>
                </a:lnTo>
                <a:lnTo>
                  <a:pt x="97155" y="39242"/>
                </a:lnTo>
                <a:lnTo>
                  <a:pt x="101473" y="41782"/>
                </a:lnTo>
                <a:lnTo>
                  <a:pt x="104140" y="42290"/>
                </a:lnTo>
                <a:lnTo>
                  <a:pt x="107315" y="41275"/>
                </a:lnTo>
                <a:lnTo>
                  <a:pt x="108712" y="38226"/>
                </a:lnTo>
                <a:lnTo>
                  <a:pt x="109093" y="34670"/>
                </a:lnTo>
                <a:lnTo>
                  <a:pt x="109347" y="30225"/>
                </a:lnTo>
                <a:lnTo>
                  <a:pt x="109347" y="22225"/>
                </a:lnTo>
                <a:lnTo>
                  <a:pt x="108966" y="18668"/>
                </a:lnTo>
                <a:lnTo>
                  <a:pt x="108458" y="15875"/>
                </a:lnTo>
                <a:lnTo>
                  <a:pt x="107442" y="12826"/>
                </a:lnTo>
                <a:lnTo>
                  <a:pt x="105156" y="10160"/>
                </a:lnTo>
                <a:lnTo>
                  <a:pt x="102235" y="8254"/>
                </a:lnTo>
                <a:lnTo>
                  <a:pt x="99695" y="7112"/>
                </a:lnTo>
                <a:lnTo>
                  <a:pt x="97155" y="5841"/>
                </a:lnTo>
                <a:lnTo>
                  <a:pt x="93980" y="4699"/>
                </a:lnTo>
                <a:lnTo>
                  <a:pt x="90297" y="3682"/>
                </a:lnTo>
                <a:lnTo>
                  <a:pt x="86614" y="2666"/>
                </a:lnTo>
                <a:lnTo>
                  <a:pt x="82423" y="1777"/>
                </a:lnTo>
                <a:lnTo>
                  <a:pt x="77850" y="1015"/>
                </a:lnTo>
                <a:lnTo>
                  <a:pt x="73406" y="380"/>
                </a:lnTo>
                <a:lnTo>
                  <a:pt x="68580" y="0"/>
                </a:lnTo>
                <a:lnTo>
                  <a:pt x="62509" y="7"/>
                </a:lnTo>
                <a:lnTo>
                  <a:pt x="49376" y="1018"/>
                </a:lnTo>
                <a:lnTo>
                  <a:pt x="37465" y="3682"/>
                </a:lnTo>
                <a:lnTo>
                  <a:pt x="29718" y="6095"/>
                </a:lnTo>
                <a:lnTo>
                  <a:pt x="23114" y="9525"/>
                </a:lnTo>
                <a:lnTo>
                  <a:pt x="17652" y="13842"/>
                </a:lnTo>
                <a:lnTo>
                  <a:pt x="12192" y="18287"/>
                </a:lnTo>
                <a:lnTo>
                  <a:pt x="8000" y="23621"/>
                </a:lnTo>
                <a:lnTo>
                  <a:pt x="5207" y="29717"/>
                </a:lnTo>
                <a:lnTo>
                  <a:pt x="2286" y="35940"/>
                </a:lnTo>
                <a:lnTo>
                  <a:pt x="889" y="42799"/>
                </a:lnTo>
                <a:lnTo>
                  <a:pt x="889" y="57403"/>
                </a:lnTo>
                <a:lnTo>
                  <a:pt x="1905" y="63626"/>
                </a:lnTo>
                <a:lnTo>
                  <a:pt x="4064" y="68833"/>
                </a:lnTo>
                <a:lnTo>
                  <a:pt x="6223" y="74040"/>
                </a:lnTo>
                <a:lnTo>
                  <a:pt x="9017" y="78486"/>
                </a:lnTo>
                <a:lnTo>
                  <a:pt x="12573" y="82168"/>
                </a:lnTo>
                <a:lnTo>
                  <a:pt x="16129" y="85851"/>
                </a:lnTo>
                <a:lnTo>
                  <a:pt x="20066" y="89026"/>
                </a:lnTo>
                <a:lnTo>
                  <a:pt x="24511" y="91566"/>
                </a:lnTo>
                <a:lnTo>
                  <a:pt x="28956" y="94106"/>
                </a:lnTo>
                <a:lnTo>
                  <a:pt x="33527" y="96392"/>
                </a:lnTo>
                <a:lnTo>
                  <a:pt x="38226" y="98298"/>
                </a:lnTo>
                <a:lnTo>
                  <a:pt x="42925" y="100329"/>
                </a:lnTo>
                <a:lnTo>
                  <a:pt x="47498" y="102107"/>
                </a:lnTo>
                <a:lnTo>
                  <a:pt x="51943" y="103758"/>
                </a:lnTo>
                <a:lnTo>
                  <a:pt x="56388" y="105282"/>
                </a:lnTo>
                <a:lnTo>
                  <a:pt x="60325" y="107061"/>
                </a:lnTo>
                <a:lnTo>
                  <a:pt x="63881" y="108965"/>
                </a:lnTo>
                <a:lnTo>
                  <a:pt x="67437" y="110743"/>
                </a:lnTo>
                <a:lnTo>
                  <a:pt x="70231" y="112902"/>
                </a:lnTo>
                <a:lnTo>
                  <a:pt x="74549" y="117855"/>
                </a:lnTo>
                <a:lnTo>
                  <a:pt x="75565" y="120903"/>
                </a:lnTo>
                <a:lnTo>
                  <a:pt x="75565" y="127380"/>
                </a:lnTo>
                <a:lnTo>
                  <a:pt x="74930" y="130048"/>
                </a:lnTo>
                <a:lnTo>
                  <a:pt x="73787" y="132333"/>
                </a:lnTo>
                <a:lnTo>
                  <a:pt x="70993" y="136525"/>
                </a:lnTo>
                <a:lnTo>
                  <a:pt x="66421" y="139573"/>
                </a:lnTo>
                <a:lnTo>
                  <a:pt x="63754" y="140715"/>
                </a:lnTo>
                <a:lnTo>
                  <a:pt x="60706" y="141477"/>
                </a:lnTo>
                <a:lnTo>
                  <a:pt x="57658" y="142366"/>
                </a:lnTo>
                <a:lnTo>
                  <a:pt x="54229" y="142748"/>
                </a:lnTo>
                <a:lnTo>
                  <a:pt x="44069" y="142748"/>
                </a:lnTo>
                <a:lnTo>
                  <a:pt x="38481" y="141986"/>
                </a:lnTo>
                <a:lnTo>
                  <a:pt x="33527" y="140462"/>
                </a:lnTo>
                <a:lnTo>
                  <a:pt x="28575" y="138937"/>
                </a:lnTo>
                <a:lnTo>
                  <a:pt x="24257" y="137287"/>
                </a:lnTo>
                <a:lnTo>
                  <a:pt x="20574" y="135636"/>
                </a:lnTo>
                <a:lnTo>
                  <a:pt x="16891" y="133857"/>
                </a:lnTo>
                <a:lnTo>
                  <a:pt x="13843" y="132333"/>
                </a:lnTo>
                <a:lnTo>
                  <a:pt x="11302" y="130810"/>
                </a:lnTo>
                <a:lnTo>
                  <a:pt x="6985" y="128650"/>
                </a:lnTo>
                <a:lnTo>
                  <a:pt x="3810" y="128904"/>
                </a:lnTo>
                <a:lnTo>
                  <a:pt x="1397" y="131699"/>
                </a:lnTo>
                <a:lnTo>
                  <a:pt x="508" y="134492"/>
                </a:lnTo>
                <a:lnTo>
                  <a:pt x="126" y="138556"/>
                </a:lnTo>
                <a:lnTo>
                  <a:pt x="0" y="149732"/>
                </a:lnTo>
                <a:lnTo>
                  <a:pt x="381" y="153542"/>
                </a:lnTo>
                <a:lnTo>
                  <a:pt x="1016" y="156210"/>
                </a:lnTo>
                <a:lnTo>
                  <a:pt x="1650" y="158750"/>
                </a:lnTo>
                <a:lnTo>
                  <a:pt x="3937" y="161925"/>
                </a:lnTo>
                <a:lnTo>
                  <a:pt x="7239" y="164337"/>
                </a:lnTo>
                <a:lnTo>
                  <a:pt x="10033" y="165735"/>
                </a:lnTo>
                <a:lnTo>
                  <a:pt x="12826" y="167131"/>
                </a:lnTo>
                <a:lnTo>
                  <a:pt x="16256" y="168528"/>
                </a:lnTo>
                <a:lnTo>
                  <a:pt x="20447" y="169799"/>
                </a:lnTo>
                <a:lnTo>
                  <a:pt x="24638" y="171195"/>
                </a:lnTo>
                <a:lnTo>
                  <a:pt x="29337" y="172338"/>
                </a:lnTo>
                <a:lnTo>
                  <a:pt x="34544" y="173100"/>
                </a:lnTo>
                <a:lnTo>
                  <a:pt x="39877" y="173989"/>
                </a:lnTo>
                <a:lnTo>
                  <a:pt x="45339" y="174498"/>
                </a:lnTo>
                <a:lnTo>
                  <a:pt x="52758" y="174487"/>
                </a:lnTo>
                <a:lnTo>
                  <a:pt x="65729" y="173543"/>
                </a:lnTo>
                <a:lnTo>
                  <a:pt x="77850" y="171068"/>
                </a:lnTo>
                <a:lnTo>
                  <a:pt x="85979" y="168782"/>
                </a:lnTo>
                <a:lnTo>
                  <a:pt x="93091" y="165480"/>
                </a:lnTo>
                <a:lnTo>
                  <a:pt x="99187" y="160908"/>
                </a:lnTo>
                <a:lnTo>
                  <a:pt x="105156" y="156463"/>
                </a:lnTo>
                <a:lnTo>
                  <a:pt x="109855" y="150875"/>
                </a:lnTo>
                <a:lnTo>
                  <a:pt x="113157" y="144144"/>
                </a:lnTo>
                <a:lnTo>
                  <a:pt x="116459" y="137413"/>
                </a:lnTo>
                <a:lnTo>
                  <a:pt x="118110" y="129666"/>
                </a:lnTo>
                <a:lnTo>
                  <a:pt x="118110" y="113791"/>
                </a:lnTo>
                <a:lnTo>
                  <a:pt x="116967" y="107695"/>
                </a:lnTo>
                <a:lnTo>
                  <a:pt x="114808" y="102615"/>
                </a:lnTo>
                <a:lnTo>
                  <a:pt x="112522" y="97408"/>
                </a:lnTo>
                <a:lnTo>
                  <a:pt x="109727" y="92963"/>
                </a:lnTo>
                <a:lnTo>
                  <a:pt x="106045" y="89280"/>
                </a:lnTo>
                <a:lnTo>
                  <a:pt x="102489" y="85598"/>
                </a:lnTo>
                <a:lnTo>
                  <a:pt x="98425" y="82550"/>
                </a:lnTo>
                <a:lnTo>
                  <a:pt x="93852" y="80010"/>
                </a:lnTo>
                <a:lnTo>
                  <a:pt x="89281" y="77469"/>
                </a:lnTo>
                <a:lnTo>
                  <a:pt x="84709" y="75183"/>
                </a:lnTo>
                <a:lnTo>
                  <a:pt x="80010" y="73278"/>
                </a:lnTo>
                <a:lnTo>
                  <a:pt x="75311" y="71374"/>
                </a:lnTo>
                <a:lnTo>
                  <a:pt x="70739" y="69595"/>
                </a:lnTo>
                <a:lnTo>
                  <a:pt x="66167" y="67944"/>
                </a:lnTo>
                <a:lnTo>
                  <a:pt x="61595" y="66420"/>
                </a:lnTo>
                <a:lnTo>
                  <a:pt x="57531" y="64642"/>
                </a:lnTo>
                <a:lnTo>
                  <a:pt x="53848" y="62737"/>
                </a:lnTo>
                <a:lnTo>
                  <a:pt x="50292" y="60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819521" y="1342389"/>
            <a:ext cx="37211" cy="167767"/>
          </a:xfrm>
          <a:custGeom>
            <a:avLst/>
            <a:gdLst/>
            <a:ahLst/>
            <a:cxnLst/>
            <a:rect l="l" t="t" r="r" b="b"/>
            <a:pathLst>
              <a:path w="37211" h="167767">
                <a:moveTo>
                  <a:pt x="2539" y="165354"/>
                </a:moveTo>
                <a:lnTo>
                  <a:pt x="5206" y="166877"/>
                </a:lnTo>
                <a:lnTo>
                  <a:pt x="10032" y="167767"/>
                </a:lnTo>
                <a:lnTo>
                  <a:pt x="27431" y="167767"/>
                </a:lnTo>
                <a:lnTo>
                  <a:pt x="29971" y="167386"/>
                </a:lnTo>
                <a:lnTo>
                  <a:pt x="32512" y="166877"/>
                </a:lnTo>
                <a:lnTo>
                  <a:pt x="36575" y="164464"/>
                </a:lnTo>
                <a:lnTo>
                  <a:pt x="37211" y="161544"/>
                </a:lnTo>
                <a:lnTo>
                  <a:pt x="37182" y="54780"/>
                </a:lnTo>
                <a:lnTo>
                  <a:pt x="36085" y="41466"/>
                </a:lnTo>
                <a:lnTo>
                  <a:pt x="33400" y="29972"/>
                </a:lnTo>
                <a:lnTo>
                  <a:pt x="30861" y="22225"/>
                </a:lnTo>
                <a:lnTo>
                  <a:pt x="26796" y="15875"/>
                </a:lnTo>
                <a:lnTo>
                  <a:pt x="21208" y="10922"/>
                </a:lnTo>
                <a:lnTo>
                  <a:pt x="15620" y="6096"/>
                </a:lnTo>
                <a:lnTo>
                  <a:pt x="8636" y="2412"/>
                </a:lnTo>
                <a:lnTo>
                  <a:pt x="0" y="0"/>
                </a:lnTo>
                <a:lnTo>
                  <a:pt x="1142" y="149225"/>
                </a:lnTo>
                <a:lnTo>
                  <a:pt x="1142" y="161544"/>
                </a:lnTo>
                <a:lnTo>
                  <a:pt x="2539" y="1653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435346" y="1338834"/>
            <a:ext cx="245999" cy="171323"/>
          </a:xfrm>
          <a:custGeom>
            <a:avLst/>
            <a:gdLst/>
            <a:ahLst/>
            <a:cxnLst/>
            <a:rect l="l" t="t" r="r" b="b"/>
            <a:pathLst>
              <a:path w="245999" h="171323">
                <a:moveTo>
                  <a:pt x="144779" y="61721"/>
                </a:moveTo>
                <a:lnTo>
                  <a:pt x="151002" y="53975"/>
                </a:lnTo>
                <a:lnTo>
                  <a:pt x="156844" y="48132"/>
                </a:lnTo>
                <a:lnTo>
                  <a:pt x="162178" y="44068"/>
                </a:lnTo>
                <a:lnTo>
                  <a:pt x="167386" y="40004"/>
                </a:lnTo>
                <a:lnTo>
                  <a:pt x="172719" y="37973"/>
                </a:lnTo>
                <a:lnTo>
                  <a:pt x="182244" y="37973"/>
                </a:lnTo>
                <a:lnTo>
                  <a:pt x="185800" y="38862"/>
                </a:lnTo>
                <a:lnTo>
                  <a:pt x="188975" y="40512"/>
                </a:lnTo>
                <a:lnTo>
                  <a:pt x="192024" y="42163"/>
                </a:lnTo>
                <a:lnTo>
                  <a:pt x="194563" y="44576"/>
                </a:lnTo>
                <a:lnTo>
                  <a:pt x="196595" y="47625"/>
                </a:lnTo>
                <a:lnTo>
                  <a:pt x="198627" y="50673"/>
                </a:lnTo>
                <a:lnTo>
                  <a:pt x="200025" y="54355"/>
                </a:lnTo>
                <a:lnTo>
                  <a:pt x="201040" y="58674"/>
                </a:lnTo>
                <a:lnTo>
                  <a:pt x="202056" y="62864"/>
                </a:lnTo>
                <a:lnTo>
                  <a:pt x="202564" y="67690"/>
                </a:lnTo>
                <a:lnTo>
                  <a:pt x="202564" y="165735"/>
                </a:lnTo>
                <a:lnTo>
                  <a:pt x="204088" y="168528"/>
                </a:lnTo>
                <a:lnTo>
                  <a:pt x="207009" y="169799"/>
                </a:lnTo>
                <a:lnTo>
                  <a:pt x="210819" y="170814"/>
                </a:lnTo>
                <a:lnTo>
                  <a:pt x="213613" y="171068"/>
                </a:lnTo>
                <a:lnTo>
                  <a:pt x="216407" y="171323"/>
                </a:lnTo>
                <a:lnTo>
                  <a:pt x="232155" y="171323"/>
                </a:lnTo>
                <a:lnTo>
                  <a:pt x="234950" y="171068"/>
                </a:lnTo>
                <a:lnTo>
                  <a:pt x="237743" y="170814"/>
                </a:lnTo>
                <a:lnTo>
                  <a:pt x="241553" y="169799"/>
                </a:lnTo>
                <a:lnTo>
                  <a:pt x="244982" y="167639"/>
                </a:lnTo>
                <a:lnTo>
                  <a:pt x="245999" y="164591"/>
                </a:lnTo>
                <a:lnTo>
                  <a:pt x="245999" y="65531"/>
                </a:lnTo>
                <a:lnTo>
                  <a:pt x="245331" y="52555"/>
                </a:lnTo>
                <a:lnTo>
                  <a:pt x="243331" y="40258"/>
                </a:lnTo>
                <a:lnTo>
                  <a:pt x="241426" y="32257"/>
                </a:lnTo>
                <a:lnTo>
                  <a:pt x="238378" y="25273"/>
                </a:lnTo>
                <a:lnTo>
                  <a:pt x="234061" y="19303"/>
                </a:lnTo>
                <a:lnTo>
                  <a:pt x="229615" y="13462"/>
                </a:lnTo>
                <a:lnTo>
                  <a:pt x="224027" y="8636"/>
                </a:lnTo>
                <a:lnTo>
                  <a:pt x="216915" y="5206"/>
                </a:lnTo>
                <a:lnTo>
                  <a:pt x="204568" y="1206"/>
                </a:lnTo>
                <a:lnTo>
                  <a:pt x="190880" y="0"/>
                </a:lnTo>
                <a:lnTo>
                  <a:pt x="186436" y="0"/>
                </a:lnTo>
                <a:lnTo>
                  <a:pt x="177673" y="1650"/>
                </a:lnTo>
                <a:lnTo>
                  <a:pt x="169037" y="4444"/>
                </a:lnTo>
                <a:lnTo>
                  <a:pt x="160274" y="9016"/>
                </a:lnTo>
                <a:lnTo>
                  <a:pt x="151511" y="15493"/>
                </a:lnTo>
                <a:lnTo>
                  <a:pt x="142493" y="23367"/>
                </a:lnTo>
                <a:lnTo>
                  <a:pt x="137794" y="28320"/>
                </a:lnTo>
                <a:lnTo>
                  <a:pt x="135889" y="24002"/>
                </a:lnTo>
                <a:lnTo>
                  <a:pt x="133476" y="20192"/>
                </a:lnTo>
                <a:lnTo>
                  <a:pt x="130555" y="16637"/>
                </a:lnTo>
                <a:lnTo>
                  <a:pt x="127634" y="13207"/>
                </a:lnTo>
                <a:lnTo>
                  <a:pt x="124205" y="10287"/>
                </a:lnTo>
                <a:lnTo>
                  <a:pt x="120268" y="7746"/>
                </a:lnTo>
                <a:lnTo>
                  <a:pt x="116331" y="5206"/>
                </a:lnTo>
                <a:lnTo>
                  <a:pt x="111759" y="3301"/>
                </a:lnTo>
                <a:lnTo>
                  <a:pt x="106679" y="2031"/>
                </a:lnTo>
                <a:lnTo>
                  <a:pt x="101600" y="635"/>
                </a:lnTo>
                <a:lnTo>
                  <a:pt x="95884" y="0"/>
                </a:lnTo>
                <a:lnTo>
                  <a:pt x="87353" y="42"/>
                </a:lnTo>
                <a:lnTo>
                  <a:pt x="74866" y="2014"/>
                </a:lnTo>
                <a:lnTo>
                  <a:pt x="62864" y="6985"/>
                </a:lnTo>
                <a:lnTo>
                  <a:pt x="57018" y="10504"/>
                </a:lnTo>
                <a:lnTo>
                  <a:pt x="47178" y="18117"/>
                </a:lnTo>
                <a:lnTo>
                  <a:pt x="37337" y="27812"/>
                </a:lnTo>
                <a:lnTo>
                  <a:pt x="37337" y="9905"/>
                </a:lnTo>
                <a:lnTo>
                  <a:pt x="33527" y="4699"/>
                </a:lnTo>
                <a:lnTo>
                  <a:pt x="25526" y="3175"/>
                </a:lnTo>
                <a:lnTo>
                  <a:pt x="22478" y="2920"/>
                </a:lnTo>
                <a:lnTo>
                  <a:pt x="15112" y="2920"/>
                </a:lnTo>
                <a:lnTo>
                  <a:pt x="7492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7" y="168528"/>
                </a:lnTo>
                <a:lnTo>
                  <a:pt x="4571" y="169799"/>
                </a:lnTo>
                <a:lnTo>
                  <a:pt x="8508" y="170814"/>
                </a:lnTo>
                <a:lnTo>
                  <a:pt x="11302" y="171068"/>
                </a:lnTo>
                <a:lnTo>
                  <a:pt x="14096" y="171323"/>
                </a:lnTo>
                <a:lnTo>
                  <a:pt x="29717" y="171323"/>
                </a:lnTo>
                <a:lnTo>
                  <a:pt x="32384" y="171068"/>
                </a:lnTo>
                <a:lnTo>
                  <a:pt x="35178" y="170814"/>
                </a:lnTo>
                <a:lnTo>
                  <a:pt x="39115" y="169799"/>
                </a:lnTo>
                <a:lnTo>
                  <a:pt x="42671" y="167639"/>
                </a:lnTo>
                <a:lnTo>
                  <a:pt x="43687" y="164591"/>
                </a:lnTo>
                <a:lnTo>
                  <a:pt x="43687" y="61721"/>
                </a:lnTo>
                <a:lnTo>
                  <a:pt x="49783" y="53975"/>
                </a:lnTo>
                <a:lnTo>
                  <a:pt x="55499" y="48132"/>
                </a:lnTo>
                <a:lnTo>
                  <a:pt x="60832" y="44068"/>
                </a:lnTo>
                <a:lnTo>
                  <a:pt x="66166" y="40004"/>
                </a:lnTo>
                <a:lnTo>
                  <a:pt x="71500" y="37973"/>
                </a:lnTo>
                <a:lnTo>
                  <a:pt x="81025" y="37973"/>
                </a:lnTo>
                <a:lnTo>
                  <a:pt x="84581" y="38862"/>
                </a:lnTo>
                <a:lnTo>
                  <a:pt x="87756" y="40512"/>
                </a:lnTo>
                <a:lnTo>
                  <a:pt x="90931" y="42163"/>
                </a:lnTo>
                <a:lnTo>
                  <a:pt x="93471" y="44576"/>
                </a:lnTo>
                <a:lnTo>
                  <a:pt x="95376" y="47625"/>
                </a:lnTo>
                <a:lnTo>
                  <a:pt x="97281" y="50673"/>
                </a:lnTo>
                <a:lnTo>
                  <a:pt x="98805" y="54355"/>
                </a:lnTo>
                <a:lnTo>
                  <a:pt x="99821" y="58674"/>
                </a:lnTo>
                <a:lnTo>
                  <a:pt x="100837" y="62864"/>
                </a:lnTo>
                <a:lnTo>
                  <a:pt x="101218" y="67690"/>
                </a:lnTo>
                <a:lnTo>
                  <a:pt x="101218" y="165735"/>
                </a:lnTo>
                <a:lnTo>
                  <a:pt x="102996" y="168528"/>
                </a:lnTo>
                <a:lnTo>
                  <a:pt x="105917" y="169799"/>
                </a:lnTo>
                <a:lnTo>
                  <a:pt x="109727" y="170814"/>
                </a:lnTo>
                <a:lnTo>
                  <a:pt x="112521" y="171068"/>
                </a:lnTo>
                <a:lnTo>
                  <a:pt x="115315" y="171323"/>
                </a:lnTo>
                <a:lnTo>
                  <a:pt x="130809" y="171323"/>
                </a:lnTo>
                <a:lnTo>
                  <a:pt x="133476" y="171068"/>
                </a:lnTo>
                <a:lnTo>
                  <a:pt x="136270" y="170814"/>
                </a:lnTo>
                <a:lnTo>
                  <a:pt x="140207" y="169799"/>
                </a:lnTo>
                <a:lnTo>
                  <a:pt x="143763" y="167639"/>
                </a:lnTo>
                <a:lnTo>
                  <a:pt x="144779" y="164591"/>
                </a:lnTo>
                <a:lnTo>
                  <a:pt x="144779" y="617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023485" y="1283842"/>
            <a:ext cx="175132" cy="226314"/>
          </a:xfrm>
          <a:custGeom>
            <a:avLst/>
            <a:gdLst/>
            <a:ahLst/>
            <a:cxnLst/>
            <a:rect l="l" t="t" r="r" b="b"/>
            <a:pathLst>
              <a:path w="175132" h="226314">
                <a:moveTo>
                  <a:pt x="130555" y="4191"/>
                </a:moveTo>
                <a:lnTo>
                  <a:pt x="129412" y="7366"/>
                </a:lnTo>
                <a:lnTo>
                  <a:pt x="129412" y="89662"/>
                </a:lnTo>
                <a:lnTo>
                  <a:pt x="45592" y="89662"/>
                </a:lnTo>
                <a:lnTo>
                  <a:pt x="45592" y="6223"/>
                </a:lnTo>
                <a:lnTo>
                  <a:pt x="43814" y="3302"/>
                </a:lnTo>
                <a:lnTo>
                  <a:pt x="40893" y="1905"/>
                </a:lnTo>
                <a:lnTo>
                  <a:pt x="36829" y="889"/>
                </a:lnTo>
                <a:lnTo>
                  <a:pt x="33909" y="635"/>
                </a:lnTo>
                <a:lnTo>
                  <a:pt x="30987" y="254"/>
                </a:lnTo>
                <a:lnTo>
                  <a:pt x="27304" y="0"/>
                </a:lnTo>
                <a:lnTo>
                  <a:pt x="18414" y="0"/>
                </a:lnTo>
                <a:lnTo>
                  <a:pt x="14731" y="254"/>
                </a:lnTo>
                <a:lnTo>
                  <a:pt x="11811" y="635"/>
                </a:lnTo>
                <a:lnTo>
                  <a:pt x="8889" y="889"/>
                </a:lnTo>
                <a:lnTo>
                  <a:pt x="4825" y="1905"/>
                </a:lnTo>
                <a:lnTo>
                  <a:pt x="1015" y="4191"/>
                </a:lnTo>
                <a:lnTo>
                  <a:pt x="0" y="7366"/>
                </a:lnTo>
                <a:lnTo>
                  <a:pt x="0" y="220345"/>
                </a:lnTo>
                <a:lnTo>
                  <a:pt x="1777" y="223266"/>
                </a:lnTo>
                <a:lnTo>
                  <a:pt x="4825" y="224536"/>
                </a:lnTo>
                <a:lnTo>
                  <a:pt x="8889" y="225679"/>
                </a:lnTo>
                <a:lnTo>
                  <a:pt x="11811" y="225933"/>
                </a:lnTo>
                <a:lnTo>
                  <a:pt x="14731" y="226314"/>
                </a:lnTo>
                <a:lnTo>
                  <a:pt x="30987" y="226314"/>
                </a:lnTo>
                <a:lnTo>
                  <a:pt x="33909" y="225933"/>
                </a:lnTo>
                <a:lnTo>
                  <a:pt x="36829" y="225679"/>
                </a:lnTo>
                <a:lnTo>
                  <a:pt x="40893" y="224536"/>
                </a:lnTo>
                <a:lnTo>
                  <a:pt x="44450" y="222377"/>
                </a:lnTo>
                <a:lnTo>
                  <a:pt x="45592" y="219202"/>
                </a:lnTo>
                <a:lnTo>
                  <a:pt x="45592" y="128524"/>
                </a:lnTo>
                <a:lnTo>
                  <a:pt x="129412" y="128524"/>
                </a:lnTo>
                <a:lnTo>
                  <a:pt x="129412" y="220345"/>
                </a:lnTo>
                <a:lnTo>
                  <a:pt x="131317" y="223266"/>
                </a:lnTo>
                <a:lnTo>
                  <a:pt x="134238" y="224536"/>
                </a:lnTo>
                <a:lnTo>
                  <a:pt x="138175" y="225679"/>
                </a:lnTo>
                <a:lnTo>
                  <a:pt x="141224" y="225933"/>
                </a:lnTo>
                <a:lnTo>
                  <a:pt x="144144" y="226314"/>
                </a:lnTo>
                <a:lnTo>
                  <a:pt x="160400" y="226314"/>
                </a:lnTo>
                <a:lnTo>
                  <a:pt x="163322" y="225933"/>
                </a:lnTo>
                <a:lnTo>
                  <a:pt x="166115" y="225679"/>
                </a:lnTo>
                <a:lnTo>
                  <a:pt x="170179" y="224536"/>
                </a:lnTo>
                <a:lnTo>
                  <a:pt x="173989" y="222377"/>
                </a:lnTo>
                <a:lnTo>
                  <a:pt x="175132" y="219202"/>
                </a:lnTo>
                <a:lnTo>
                  <a:pt x="175132" y="6223"/>
                </a:lnTo>
                <a:lnTo>
                  <a:pt x="173227" y="3302"/>
                </a:lnTo>
                <a:lnTo>
                  <a:pt x="170179" y="1905"/>
                </a:lnTo>
                <a:lnTo>
                  <a:pt x="166115" y="889"/>
                </a:lnTo>
                <a:lnTo>
                  <a:pt x="163322" y="635"/>
                </a:lnTo>
                <a:lnTo>
                  <a:pt x="160400" y="254"/>
                </a:lnTo>
                <a:lnTo>
                  <a:pt x="156717" y="0"/>
                </a:lnTo>
                <a:lnTo>
                  <a:pt x="147827" y="0"/>
                </a:lnTo>
                <a:lnTo>
                  <a:pt x="144144" y="254"/>
                </a:lnTo>
                <a:lnTo>
                  <a:pt x="141224" y="635"/>
                </a:lnTo>
                <a:lnTo>
                  <a:pt x="138175" y="889"/>
                </a:lnTo>
                <a:lnTo>
                  <a:pt x="134238" y="1905"/>
                </a:lnTo>
                <a:lnTo>
                  <a:pt x="130555" y="4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260342" y="1338834"/>
            <a:ext cx="99313" cy="171323"/>
          </a:xfrm>
          <a:custGeom>
            <a:avLst/>
            <a:gdLst/>
            <a:ahLst/>
            <a:cxnLst/>
            <a:rect l="l" t="t" r="r" b="b"/>
            <a:pathLst>
              <a:path w="99313" h="171323">
                <a:moveTo>
                  <a:pt x="37337" y="9905"/>
                </a:moveTo>
                <a:lnTo>
                  <a:pt x="33528" y="4699"/>
                </a:lnTo>
                <a:lnTo>
                  <a:pt x="25527" y="3175"/>
                </a:lnTo>
                <a:lnTo>
                  <a:pt x="22479" y="2920"/>
                </a:lnTo>
                <a:lnTo>
                  <a:pt x="15112" y="2920"/>
                </a:lnTo>
                <a:lnTo>
                  <a:pt x="7493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8" y="168528"/>
                </a:lnTo>
                <a:lnTo>
                  <a:pt x="4572" y="169799"/>
                </a:lnTo>
                <a:lnTo>
                  <a:pt x="8509" y="170814"/>
                </a:lnTo>
                <a:lnTo>
                  <a:pt x="11303" y="171068"/>
                </a:lnTo>
                <a:lnTo>
                  <a:pt x="14097" y="171323"/>
                </a:lnTo>
                <a:lnTo>
                  <a:pt x="29718" y="171323"/>
                </a:lnTo>
                <a:lnTo>
                  <a:pt x="32385" y="171068"/>
                </a:lnTo>
                <a:lnTo>
                  <a:pt x="35179" y="170814"/>
                </a:lnTo>
                <a:lnTo>
                  <a:pt x="39116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8199"/>
                </a:lnTo>
                <a:lnTo>
                  <a:pt x="46990" y="63118"/>
                </a:lnTo>
                <a:lnTo>
                  <a:pt x="50037" y="58800"/>
                </a:lnTo>
                <a:lnTo>
                  <a:pt x="52832" y="55371"/>
                </a:lnTo>
                <a:lnTo>
                  <a:pt x="55625" y="51815"/>
                </a:lnTo>
                <a:lnTo>
                  <a:pt x="58420" y="49149"/>
                </a:lnTo>
                <a:lnTo>
                  <a:pt x="63500" y="44957"/>
                </a:lnTo>
                <a:lnTo>
                  <a:pt x="66040" y="43433"/>
                </a:lnTo>
                <a:lnTo>
                  <a:pt x="70993" y="41401"/>
                </a:lnTo>
                <a:lnTo>
                  <a:pt x="75819" y="40893"/>
                </a:lnTo>
                <a:lnTo>
                  <a:pt x="79756" y="41148"/>
                </a:lnTo>
                <a:lnTo>
                  <a:pt x="83185" y="41910"/>
                </a:lnTo>
                <a:lnTo>
                  <a:pt x="86233" y="42799"/>
                </a:lnTo>
                <a:lnTo>
                  <a:pt x="90170" y="44195"/>
                </a:lnTo>
                <a:lnTo>
                  <a:pt x="93345" y="44703"/>
                </a:lnTo>
                <a:lnTo>
                  <a:pt x="96138" y="43941"/>
                </a:lnTo>
                <a:lnTo>
                  <a:pt x="97917" y="40766"/>
                </a:lnTo>
                <a:lnTo>
                  <a:pt x="98806" y="37211"/>
                </a:lnTo>
                <a:lnTo>
                  <a:pt x="99060" y="34543"/>
                </a:lnTo>
                <a:lnTo>
                  <a:pt x="99313" y="31876"/>
                </a:lnTo>
                <a:lnTo>
                  <a:pt x="99313" y="16890"/>
                </a:lnTo>
                <a:lnTo>
                  <a:pt x="99060" y="11937"/>
                </a:lnTo>
                <a:lnTo>
                  <a:pt x="98679" y="9016"/>
                </a:lnTo>
                <a:lnTo>
                  <a:pt x="97662" y="5461"/>
                </a:lnTo>
                <a:lnTo>
                  <a:pt x="94869" y="3048"/>
                </a:lnTo>
                <a:lnTo>
                  <a:pt x="92075" y="2031"/>
                </a:lnTo>
                <a:lnTo>
                  <a:pt x="88646" y="1142"/>
                </a:lnTo>
                <a:lnTo>
                  <a:pt x="84962" y="507"/>
                </a:lnTo>
                <a:lnTo>
                  <a:pt x="81534" y="126"/>
                </a:lnTo>
                <a:lnTo>
                  <a:pt x="75184" y="0"/>
                </a:lnTo>
                <a:lnTo>
                  <a:pt x="71882" y="507"/>
                </a:lnTo>
                <a:lnTo>
                  <a:pt x="68707" y="1269"/>
                </a:lnTo>
                <a:lnTo>
                  <a:pt x="65405" y="2158"/>
                </a:lnTo>
                <a:lnTo>
                  <a:pt x="62230" y="3682"/>
                </a:lnTo>
                <a:lnTo>
                  <a:pt x="58928" y="5968"/>
                </a:lnTo>
                <a:lnTo>
                  <a:pt x="55753" y="8127"/>
                </a:lnTo>
                <a:lnTo>
                  <a:pt x="52324" y="11049"/>
                </a:lnTo>
                <a:lnTo>
                  <a:pt x="48768" y="14858"/>
                </a:lnTo>
                <a:lnTo>
                  <a:pt x="45212" y="18668"/>
                </a:lnTo>
                <a:lnTo>
                  <a:pt x="41402" y="23367"/>
                </a:lnTo>
                <a:lnTo>
                  <a:pt x="37337" y="29210"/>
                </a:lnTo>
                <a:lnTo>
                  <a:pt x="37337" y="9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133850" y="1338834"/>
            <a:ext cx="99313" cy="171323"/>
          </a:xfrm>
          <a:custGeom>
            <a:avLst/>
            <a:gdLst/>
            <a:ahLst/>
            <a:cxnLst/>
            <a:rect l="l" t="t" r="r" b="b"/>
            <a:pathLst>
              <a:path w="99313" h="171323">
                <a:moveTo>
                  <a:pt x="37337" y="9905"/>
                </a:moveTo>
                <a:lnTo>
                  <a:pt x="33527" y="4699"/>
                </a:lnTo>
                <a:lnTo>
                  <a:pt x="25526" y="3175"/>
                </a:lnTo>
                <a:lnTo>
                  <a:pt x="22478" y="2920"/>
                </a:lnTo>
                <a:lnTo>
                  <a:pt x="15112" y="2920"/>
                </a:lnTo>
                <a:lnTo>
                  <a:pt x="7492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7" y="168528"/>
                </a:lnTo>
                <a:lnTo>
                  <a:pt x="4572" y="169799"/>
                </a:lnTo>
                <a:lnTo>
                  <a:pt x="8509" y="170814"/>
                </a:lnTo>
                <a:lnTo>
                  <a:pt x="11302" y="171068"/>
                </a:lnTo>
                <a:lnTo>
                  <a:pt x="14097" y="171323"/>
                </a:lnTo>
                <a:lnTo>
                  <a:pt x="29717" y="171323"/>
                </a:lnTo>
                <a:lnTo>
                  <a:pt x="32385" y="171068"/>
                </a:lnTo>
                <a:lnTo>
                  <a:pt x="35178" y="170814"/>
                </a:lnTo>
                <a:lnTo>
                  <a:pt x="39115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8199"/>
                </a:lnTo>
                <a:lnTo>
                  <a:pt x="46989" y="63118"/>
                </a:lnTo>
                <a:lnTo>
                  <a:pt x="50037" y="58800"/>
                </a:lnTo>
                <a:lnTo>
                  <a:pt x="52832" y="55371"/>
                </a:lnTo>
                <a:lnTo>
                  <a:pt x="55625" y="51815"/>
                </a:lnTo>
                <a:lnTo>
                  <a:pt x="58420" y="49149"/>
                </a:lnTo>
                <a:lnTo>
                  <a:pt x="60960" y="46989"/>
                </a:lnTo>
                <a:lnTo>
                  <a:pt x="66039" y="43433"/>
                </a:lnTo>
                <a:lnTo>
                  <a:pt x="70992" y="41401"/>
                </a:lnTo>
                <a:lnTo>
                  <a:pt x="75819" y="40893"/>
                </a:lnTo>
                <a:lnTo>
                  <a:pt x="79755" y="41148"/>
                </a:lnTo>
                <a:lnTo>
                  <a:pt x="83185" y="41910"/>
                </a:lnTo>
                <a:lnTo>
                  <a:pt x="86233" y="42799"/>
                </a:lnTo>
                <a:lnTo>
                  <a:pt x="90170" y="44195"/>
                </a:lnTo>
                <a:lnTo>
                  <a:pt x="93345" y="44703"/>
                </a:lnTo>
                <a:lnTo>
                  <a:pt x="96138" y="43941"/>
                </a:lnTo>
                <a:lnTo>
                  <a:pt x="97916" y="40766"/>
                </a:lnTo>
                <a:lnTo>
                  <a:pt x="98805" y="37211"/>
                </a:lnTo>
                <a:lnTo>
                  <a:pt x="99060" y="34543"/>
                </a:lnTo>
                <a:lnTo>
                  <a:pt x="99313" y="31876"/>
                </a:lnTo>
                <a:lnTo>
                  <a:pt x="99313" y="16890"/>
                </a:lnTo>
                <a:lnTo>
                  <a:pt x="99060" y="11937"/>
                </a:lnTo>
                <a:lnTo>
                  <a:pt x="98678" y="9016"/>
                </a:lnTo>
                <a:lnTo>
                  <a:pt x="97662" y="5461"/>
                </a:lnTo>
                <a:lnTo>
                  <a:pt x="94869" y="3048"/>
                </a:lnTo>
                <a:lnTo>
                  <a:pt x="92075" y="2031"/>
                </a:lnTo>
                <a:lnTo>
                  <a:pt x="88646" y="1142"/>
                </a:lnTo>
                <a:lnTo>
                  <a:pt x="84962" y="507"/>
                </a:lnTo>
                <a:lnTo>
                  <a:pt x="81534" y="126"/>
                </a:lnTo>
                <a:lnTo>
                  <a:pt x="75184" y="0"/>
                </a:lnTo>
                <a:lnTo>
                  <a:pt x="71882" y="507"/>
                </a:lnTo>
                <a:lnTo>
                  <a:pt x="68707" y="1269"/>
                </a:lnTo>
                <a:lnTo>
                  <a:pt x="65404" y="2158"/>
                </a:lnTo>
                <a:lnTo>
                  <a:pt x="62229" y="3682"/>
                </a:lnTo>
                <a:lnTo>
                  <a:pt x="58927" y="5968"/>
                </a:lnTo>
                <a:lnTo>
                  <a:pt x="55752" y="8127"/>
                </a:lnTo>
                <a:lnTo>
                  <a:pt x="52324" y="11049"/>
                </a:lnTo>
                <a:lnTo>
                  <a:pt x="48767" y="14858"/>
                </a:lnTo>
                <a:lnTo>
                  <a:pt x="45212" y="18668"/>
                </a:lnTo>
                <a:lnTo>
                  <a:pt x="41401" y="23367"/>
                </a:lnTo>
                <a:lnTo>
                  <a:pt x="37337" y="29210"/>
                </a:lnTo>
                <a:lnTo>
                  <a:pt x="37337" y="9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643378" y="1338834"/>
            <a:ext cx="118110" cy="174498"/>
          </a:xfrm>
          <a:custGeom>
            <a:avLst/>
            <a:gdLst/>
            <a:ahLst/>
            <a:cxnLst/>
            <a:rect l="l" t="t" r="r" b="b"/>
            <a:pathLst>
              <a:path w="118110" h="174498">
                <a:moveTo>
                  <a:pt x="50292" y="60960"/>
                </a:moveTo>
                <a:lnTo>
                  <a:pt x="47371" y="58800"/>
                </a:lnTo>
                <a:lnTo>
                  <a:pt x="43053" y="53975"/>
                </a:lnTo>
                <a:lnTo>
                  <a:pt x="41910" y="50926"/>
                </a:lnTo>
                <a:lnTo>
                  <a:pt x="41910" y="47370"/>
                </a:lnTo>
                <a:lnTo>
                  <a:pt x="42418" y="42925"/>
                </a:lnTo>
                <a:lnTo>
                  <a:pt x="44196" y="38862"/>
                </a:lnTo>
                <a:lnTo>
                  <a:pt x="47498" y="35560"/>
                </a:lnTo>
                <a:lnTo>
                  <a:pt x="51689" y="32892"/>
                </a:lnTo>
                <a:lnTo>
                  <a:pt x="54610" y="32130"/>
                </a:lnTo>
                <a:lnTo>
                  <a:pt x="57531" y="31241"/>
                </a:lnTo>
                <a:lnTo>
                  <a:pt x="60833" y="30861"/>
                </a:lnTo>
                <a:lnTo>
                  <a:pt x="70358" y="30861"/>
                </a:lnTo>
                <a:lnTo>
                  <a:pt x="75311" y="31495"/>
                </a:lnTo>
                <a:lnTo>
                  <a:pt x="79629" y="32765"/>
                </a:lnTo>
                <a:lnTo>
                  <a:pt x="83947" y="33908"/>
                </a:lnTo>
                <a:lnTo>
                  <a:pt x="87757" y="35178"/>
                </a:lnTo>
                <a:lnTo>
                  <a:pt x="91059" y="36575"/>
                </a:lnTo>
                <a:lnTo>
                  <a:pt x="94361" y="37973"/>
                </a:lnTo>
                <a:lnTo>
                  <a:pt x="97155" y="39242"/>
                </a:lnTo>
                <a:lnTo>
                  <a:pt x="101473" y="41782"/>
                </a:lnTo>
                <a:lnTo>
                  <a:pt x="104140" y="42290"/>
                </a:lnTo>
                <a:lnTo>
                  <a:pt x="107315" y="41275"/>
                </a:lnTo>
                <a:lnTo>
                  <a:pt x="108712" y="38226"/>
                </a:lnTo>
                <a:lnTo>
                  <a:pt x="109093" y="34670"/>
                </a:lnTo>
                <a:lnTo>
                  <a:pt x="109347" y="30225"/>
                </a:lnTo>
                <a:lnTo>
                  <a:pt x="109347" y="22225"/>
                </a:lnTo>
                <a:lnTo>
                  <a:pt x="108966" y="18668"/>
                </a:lnTo>
                <a:lnTo>
                  <a:pt x="108331" y="14731"/>
                </a:lnTo>
                <a:lnTo>
                  <a:pt x="107061" y="11937"/>
                </a:lnTo>
                <a:lnTo>
                  <a:pt x="104013" y="9270"/>
                </a:lnTo>
                <a:lnTo>
                  <a:pt x="99695" y="7112"/>
                </a:lnTo>
                <a:lnTo>
                  <a:pt x="97155" y="5841"/>
                </a:lnTo>
                <a:lnTo>
                  <a:pt x="93980" y="4699"/>
                </a:lnTo>
                <a:lnTo>
                  <a:pt x="90297" y="3682"/>
                </a:lnTo>
                <a:lnTo>
                  <a:pt x="86614" y="2666"/>
                </a:lnTo>
                <a:lnTo>
                  <a:pt x="82423" y="1777"/>
                </a:lnTo>
                <a:lnTo>
                  <a:pt x="77851" y="1015"/>
                </a:lnTo>
                <a:lnTo>
                  <a:pt x="73406" y="380"/>
                </a:lnTo>
                <a:lnTo>
                  <a:pt x="68580" y="0"/>
                </a:lnTo>
                <a:lnTo>
                  <a:pt x="62509" y="7"/>
                </a:lnTo>
                <a:lnTo>
                  <a:pt x="49376" y="1018"/>
                </a:lnTo>
                <a:lnTo>
                  <a:pt x="37465" y="3682"/>
                </a:lnTo>
                <a:lnTo>
                  <a:pt x="29718" y="6095"/>
                </a:lnTo>
                <a:lnTo>
                  <a:pt x="23114" y="9525"/>
                </a:lnTo>
                <a:lnTo>
                  <a:pt x="17653" y="13842"/>
                </a:lnTo>
                <a:lnTo>
                  <a:pt x="12192" y="18287"/>
                </a:lnTo>
                <a:lnTo>
                  <a:pt x="8001" y="23621"/>
                </a:lnTo>
                <a:lnTo>
                  <a:pt x="5207" y="29717"/>
                </a:lnTo>
                <a:lnTo>
                  <a:pt x="2286" y="35940"/>
                </a:lnTo>
                <a:lnTo>
                  <a:pt x="889" y="42799"/>
                </a:lnTo>
                <a:lnTo>
                  <a:pt x="889" y="57403"/>
                </a:lnTo>
                <a:lnTo>
                  <a:pt x="1905" y="63626"/>
                </a:lnTo>
                <a:lnTo>
                  <a:pt x="4064" y="68833"/>
                </a:lnTo>
                <a:lnTo>
                  <a:pt x="6223" y="74040"/>
                </a:lnTo>
                <a:lnTo>
                  <a:pt x="9017" y="78486"/>
                </a:lnTo>
                <a:lnTo>
                  <a:pt x="12573" y="82168"/>
                </a:lnTo>
                <a:lnTo>
                  <a:pt x="16129" y="85851"/>
                </a:lnTo>
                <a:lnTo>
                  <a:pt x="20066" y="89026"/>
                </a:lnTo>
                <a:lnTo>
                  <a:pt x="24511" y="91566"/>
                </a:lnTo>
                <a:lnTo>
                  <a:pt x="28956" y="94106"/>
                </a:lnTo>
                <a:lnTo>
                  <a:pt x="33528" y="96392"/>
                </a:lnTo>
                <a:lnTo>
                  <a:pt x="38227" y="98298"/>
                </a:lnTo>
                <a:lnTo>
                  <a:pt x="42926" y="100329"/>
                </a:lnTo>
                <a:lnTo>
                  <a:pt x="47498" y="102107"/>
                </a:lnTo>
                <a:lnTo>
                  <a:pt x="51943" y="103758"/>
                </a:lnTo>
                <a:lnTo>
                  <a:pt x="56388" y="105282"/>
                </a:lnTo>
                <a:lnTo>
                  <a:pt x="60325" y="107061"/>
                </a:lnTo>
                <a:lnTo>
                  <a:pt x="63881" y="108965"/>
                </a:lnTo>
                <a:lnTo>
                  <a:pt x="67437" y="110743"/>
                </a:lnTo>
                <a:lnTo>
                  <a:pt x="70231" y="112902"/>
                </a:lnTo>
                <a:lnTo>
                  <a:pt x="74549" y="117855"/>
                </a:lnTo>
                <a:lnTo>
                  <a:pt x="75565" y="120903"/>
                </a:lnTo>
                <a:lnTo>
                  <a:pt x="75565" y="127380"/>
                </a:lnTo>
                <a:lnTo>
                  <a:pt x="74930" y="130048"/>
                </a:lnTo>
                <a:lnTo>
                  <a:pt x="73787" y="132333"/>
                </a:lnTo>
                <a:lnTo>
                  <a:pt x="70993" y="136525"/>
                </a:lnTo>
                <a:lnTo>
                  <a:pt x="66421" y="139573"/>
                </a:lnTo>
                <a:lnTo>
                  <a:pt x="63754" y="140715"/>
                </a:lnTo>
                <a:lnTo>
                  <a:pt x="60706" y="141477"/>
                </a:lnTo>
                <a:lnTo>
                  <a:pt x="57658" y="142366"/>
                </a:lnTo>
                <a:lnTo>
                  <a:pt x="54229" y="142748"/>
                </a:lnTo>
                <a:lnTo>
                  <a:pt x="44069" y="142748"/>
                </a:lnTo>
                <a:lnTo>
                  <a:pt x="38481" y="141986"/>
                </a:lnTo>
                <a:lnTo>
                  <a:pt x="33528" y="140462"/>
                </a:lnTo>
                <a:lnTo>
                  <a:pt x="28575" y="138937"/>
                </a:lnTo>
                <a:lnTo>
                  <a:pt x="24257" y="137287"/>
                </a:lnTo>
                <a:lnTo>
                  <a:pt x="20574" y="135636"/>
                </a:lnTo>
                <a:lnTo>
                  <a:pt x="16891" y="133857"/>
                </a:lnTo>
                <a:lnTo>
                  <a:pt x="13843" y="132333"/>
                </a:lnTo>
                <a:lnTo>
                  <a:pt x="11303" y="130810"/>
                </a:lnTo>
                <a:lnTo>
                  <a:pt x="6985" y="128650"/>
                </a:lnTo>
                <a:lnTo>
                  <a:pt x="3810" y="128904"/>
                </a:lnTo>
                <a:lnTo>
                  <a:pt x="1397" y="131699"/>
                </a:lnTo>
                <a:lnTo>
                  <a:pt x="508" y="134492"/>
                </a:lnTo>
                <a:lnTo>
                  <a:pt x="127" y="138556"/>
                </a:lnTo>
                <a:lnTo>
                  <a:pt x="0" y="141224"/>
                </a:lnTo>
                <a:lnTo>
                  <a:pt x="0" y="149732"/>
                </a:lnTo>
                <a:lnTo>
                  <a:pt x="381" y="153542"/>
                </a:lnTo>
                <a:lnTo>
                  <a:pt x="1016" y="156210"/>
                </a:lnTo>
                <a:lnTo>
                  <a:pt x="1651" y="158750"/>
                </a:lnTo>
                <a:lnTo>
                  <a:pt x="3937" y="161925"/>
                </a:lnTo>
                <a:lnTo>
                  <a:pt x="7239" y="164337"/>
                </a:lnTo>
                <a:lnTo>
                  <a:pt x="10033" y="165735"/>
                </a:lnTo>
                <a:lnTo>
                  <a:pt x="12827" y="167131"/>
                </a:lnTo>
                <a:lnTo>
                  <a:pt x="16256" y="168528"/>
                </a:lnTo>
                <a:lnTo>
                  <a:pt x="20447" y="169799"/>
                </a:lnTo>
                <a:lnTo>
                  <a:pt x="24638" y="171195"/>
                </a:lnTo>
                <a:lnTo>
                  <a:pt x="29337" y="172338"/>
                </a:lnTo>
                <a:lnTo>
                  <a:pt x="34544" y="173100"/>
                </a:lnTo>
                <a:lnTo>
                  <a:pt x="39878" y="173989"/>
                </a:lnTo>
                <a:lnTo>
                  <a:pt x="45339" y="174498"/>
                </a:lnTo>
                <a:lnTo>
                  <a:pt x="52758" y="174487"/>
                </a:lnTo>
                <a:lnTo>
                  <a:pt x="65729" y="173543"/>
                </a:lnTo>
                <a:lnTo>
                  <a:pt x="77851" y="171068"/>
                </a:lnTo>
                <a:lnTo>
                  <a:pt x="85979" y="168782"/>
                </a:lnTo>
                <a:lnTo>
                  <a:pt x="93091" y="165480"/>
                </a:lnTo>
                <a:lnTo>
                  <a:pt x="99187" y="160908"/>
                </a:lnTo>
                <a:lnTo>
                  <a:pt x="105156" y="156463"/>
                </a:lnTo>
                <a:lnTo>
                  <a:pt x="109855" y="150875"/>
                </a:lnTo>
                <a:lnTo>
                  <a:pt x="113157" y="144144"/>
                </a:lnTo>
                <a:lnTo>
                  <a:pt x="116459" y="137413"/>
                </a:lnTo>
                <a:lnTo>
                  <a:pt x="118110" y="129666"/>
                </a:lnTo>
                <a:lnTo>
                  <a:pt x="118110" y="113791"/>
                </a:lnTo>
                <a:lnTo>
                  <a:pt x="116967" y="107695"/>
                </a:lnTo>
                <a:lnTo>
                  <a:pt x="114808" y="102615"/>
                </a:lnTo>
                <a:lnTo>
                  <a:pt x="112522" y="97408"/>
                </a:lnTo>
                <a:lnTo>
                  <a:pt x="109728" y="92963"/>
                </a:lnTo>
                <a:lnTo>
                  <a:pt x="106045" y="89280"/>
                </a:lnTo>
                <a:lnTo>
                  <a:pt x="102489" y="85598"/>
                </a:lnTo>
                <a:lnTo>
                  <a:pt x="98425" y="82550"/>
                </a:lnTo>
                <a:lnTo>
                  <a:pt x="93853" y="80010"/>
                </a:lnTo>
                <a:lnTo>
                  <a:pt x="89281" y="77469"/>
                </a:lnTo>
                <a:lnTo>
                  <a:pt x="84709" y="75183"/>
                </a:lnTo>
                <a:lnTo>
                  <a:pt x="80010" y="73278"/>
                </a:lnTo>
                <a:lnTo>
                  <a:pt x="75311" y="71374"/>
                </a:lnTo>
                <a:lnTo>
                  <a:pt x="70739" y="69595"/>
                </a:lnTo>
                <a:lnTo>
                  <a:pt x="66167" y="67944"/>
                </a:lnTo>
                <a:lnTo>
                  <a:pt x="61595" y="66420"/>
                </a:lnTo>
                <a:lnTo>
                  <a:pt x="57531" y="64642"/>
                </a:lnTo>
                <a:lnTo>
                  <a:pt x="53848" y="62737"/>
                </a:lnTo>
                <a:lnTo>
                  <a:pt x="50292" y="60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76349" y="1342389"/>
            <a:ext cx="37211" cy="167767"/>
          </a:xfrm>
          <a:custGeom>
            <a:avLst/>
            <a:gdLst/>
            <a:ahLst/>
            <a:cxnLst/>
            <a:rect l="l" t="t" r="r" b="b"/>
            <a:pathLst>
              <a:path w="37211" h="167767">
                <a:moveTo>
                  <a:pt x="2539" y="165354"/>
                </a:moveTo>
                <a:lnTo>
                  <a:pt x="5206" y="166877"/>
                </a:lnTo>
                <a:lnTo>
                  <a:pt x="10032" y="167767"/>
                </a:lnTo>
                <a:lnTo>
                  <a:pt x="27431" y="167767"/>
                </a:lnTo>
                <a:lnTo>
                  <a:pt x="29971" y="167386"/>
                </a:lnTo>
                <a:lnTo>
                  <a:pt x="32512" y="166877"/>
                </a:lnTo>
                <a:lnTo>
                  <a:pt x="36575" y="164464"/>
                </a:lnTo>
                <a:lnTo>
                  <a:pt x="37211" y="161544"/>
                </a:lnTo>
                <a:lnTo>
                  <a:pt x="37182" y="54780"/>
                </a:lnTo>
                <a:lnTo>
                  <a:pt x="36085" y="41466"/>
                </a:lnTo>
                <a:lnTo>
                  <a:pt x="33400" y="29972"/>
                </a:lnTo>
                <a:lnTo>
                  <a:pt x="30861" y="22225"/>
                </a:lnTo>
                <a:lnTo>
                  <a:pt x="26796" y="15875"/>
                </a:lnTo>
                <a:lnTo>
                  <a:pt x="21208" y="10922"/>
                </a:lnTo>
                <a:lnTo>
                  <a:pt x="15620" y="6096"/>
                </a:lnTo>
                <a:lnTo>
                  <a:pt x="8636" y="2412"/>
                </a:lnTo>
                <a:lnTo>
                  <a:pt x="0" y="0"/>
                </a:lnTo>
                <a:lnTo>
                  <a:pt x="1143" y="149225"/>
                </a:lnTo>
                <a:lnTo>
                  <a:pt x="1143" y="161544"/>
                </a:lnTo>
                <a:lnTo>
                  <a:pt x="2539" y="1653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80122" y="1338834"/>
            <a:ext cx="116255" cy="171323"/>
          </a:xfrm>
          <a:custGeom>
            <a:avLst/>
            <a:gdLst/>
            <a:ahLst/>
            <a:cxnLst/>
            <a:rect l="l" t="t" r="r" b="b"/>
            <a:pathLst>
              <a:path w="116255" h="171323">
                <a:moveTo>
                  <a:pt x="37287" y="9905"/>
                </a:moveTo>
                <a:lnTo>
                  <a:pt x="33553" y="4699"/>
                </a:lnTo>
                <a:lnTo>
                  <a:pt x="25488" y="3175"/>
                </a:lnTo>
                <a:lnTo>
                  <a:pt x="22428" y="2920"/>
                </a:lnTo>
                <a:lnTo>
                  <a:pt x="15151" y="2920"/>
                </a:lnTo>
                <a:lnTo>
                  <a:pt x="7429" y="3682"/>
                </a:lnTo>
                <a:lnTo>
                  <a:pt x="876" y="6857"/>
                </a:lnTo>
                <a:lnTo>
                  <a:pt x="0" y="9905"/>
                </a:lnTo>
                <a:lnTo>
                  <a:pt x="0" y="165735"/>
                </a:lnTo>
                <a:lnTo>
                  <a:pt x="1739" y="168528"/>
                </a:lnTo>
                <a:lnTo>
                  <a:pt x="4597" y="169799"/>
                </a:lnTo>
                <a:lnTo>
                  <a:pt x="8496" y="170814"/>
                </a:lnTo>
                <a:lnTo>
                  <a:pt x="11277" y="171068"/>
                </a:lnTo>
                <a:lnTo>
                  <a:pt x="14046" y="171323"/>
                </a:lnTo>
                <a:lnTo>
                  <a:pt x="29654" y="171323"/>
                </a:lnTo>
                <a:lnTo>
                  <a:pt x="32423" y="171068"/>
                </a:lnTo>
                <a:lnTo>
                  <a:pt x="35204" y="170814"/>
                </a:lnTo>
                <a:lnTo>
                  <a:pt x="39103" y="169799"/>
                </a:lnTo>
                <a:lnTo>
                  <a:pt x="42659" y="167639"/>
                </a:lnTo>
                <a:lnTo>
                  <a:pt x="43700" y="164591"/>
                </a:lnTo>
                <a:lnTo>
                  <a:pt x="43700" y="61721"/>
                </a:lnTo>
                <a:lnTo>
                  <a:pt x="49822" y="53975"/>
                </a:lnTo>
                <a:lnTo>
                  <a:pt x="55549" y="48132"/>
                </a:lnTo>
                <a:lnTo>
                  <a:pt x="60858" y="44068"/>
                </a:lnTo>
                <a:lnTo>
                  <a:pt x="66179" y="40004"/>
                </a:lnTo>
                <a:lnTo>
                  <a:pt x="71500" y="37973"/>
                </a:lnTo>
                <a:lnTo>
                  <a:pt x="80975" y="37973"/>
                </a:lnTo>
                <a:lnTo>
                  <a:pt x="84620" y="38862"/>
                </a:lnTo>
                <a:lnTo>
                  <a:pt x="87731" y="40512"/>
                </a:lnTo>
                <a:lnTo>
                  <a:pt x="90855" y="42163"/>
                </a:lnTo>
                <a:lnTo>
                  <a:pt x="93395" y="44576"/>
                </a:lnTo>
                <a:lnTo>
                  <a:pt x="95364" y="47625"/>
                </a:lnTo>
                <a:lnTo>
                  <a:pt x="97332" y="50673"/>
                </a:lnTo>
                <a:lnTo>
                  <a:pt x="98806" y="54355"/>
                </a:lnTo>
                <a:lnTo>
                  <a:pt x="99783" y="58674"/>
                </a:lnTo>
                <a:lnTo>
                  <a:pt x="100774" y="62864"/>
                </a:lnTo>
                <a:lnTo>
                  <a:pt x="101257" y="67690"/>
                </a:lnTo>
                <a:lnTo>
                  <a:pt x="101257" y="165735"/>
                </a:lnTo>
                <a:lnTo>
                  <a:pt x="102997" y="168528"/>
                </a:lnTo>
                <a:lnTo>
                  <a:pt x="105854" y="169799"/>
                </a:lnTo>
                <a:lnTo>
                  <a:pt x="109753" y="170814"/>
                </a:lnTo>
                <a:lnTo>
                  <a:pt x="112534" y="171068"/>
                </a:lnTo>
                <a:lnTo>
                  <a:pt x="116255" y="5206"/>
                </a:lnTo>
                <a:lnTo>
                  <a:pt x="111721" y="3301"/>
                </a:lnTo>
                <a:lnTo>
                  <a:pt x="106641" y="2031"/>
                </a:lnTo>
                <a:lnTo>
                  <a:pt x="101549" y="635"/>
                </a:lnTo>
                <a:lnTo>
                  <a:pt x="95834" y="0"/>
                </a:lnTo>
                <a:lnTo>
                  <a:pt x="87340" y="40"/>
                </a:lnTo>
                <a:lnTo>
                  <a:pt x="74856" y="2008"/>
                </a:lnTo>
                <a:lnTo>
                  <a:pt x="62852" y="6985"/>
                </a:lnTo>
                <a:lnTo>
                  <a:pt x="56992" y="10516"/>
                </a:lnTo>
                <a:lnTo>
                  <a:pt x="47151" y="18125"/>
                </a:lnTo>
                <a:lnTo>
                  <a:pt x="37287" y="27812"/>
                </a:lnTo>
                <a:lnTo>
                  <a:pt x="37287" y="9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92657" y="1338834"/>
            <a:ext cx="133502" cy="171323"/>
          </a:xfrm>
          <a:custGeom>
            <a:avLst/>
            <a:gdLst/>
            <a:ahLst/>
            <a:cxnLst/>
            <a:rect l="l" t="t" r="r" b="b"/>
            <a:pathLst>
              <a:path w="133502" h="171323">
                <a:moveTo>
                  <a:pt x="32245" y="61721"/>
                </a:moveTo>
                <a:lnTo>
                  <a:pt x="38493" y="53975"/>
                </a:lnTo>
                <a:lnTo>
                  <a:pt x="44272" y="48132"/>
                </a:lnTo>
                <a:lnTo>
                  <a:pt x="49580" y="44068"/>
                </a:lnTo>
                <a:lnTo>
                  <a:pt x="54902" y="40004"/>
                </a:lnTo>
                <a:lnTo>
                  <a:pt x="60159" y="37973"/>
                </a:lnTo>
                <a:lnTo>
                  <a:pt x="69634" y="37973"/>
                </a:lnTo>
                <a:lnTo>
                  <a:pt x="73304" y="38862"/>
                </a:lnTo>
                <a:lnTo>
                  <a:pt x="76377" y="40512"/>
                </a:lnTo>
                <a:lnTo>
                  <a:pt x="79438" y="42163"/>
                </a:lnTo>
                <a:lnTo>
                  <a:pt x="81978" y="44576"/>
                </a:lnTo>
                <a:lnTo>
                  <a:pt x="83997" y="47625"/>
                </a:lnTo>
                <a:lnTo>
                  <a:pt x="86029" y="50673"/>
                </a:lnTo>
                <a:lnTo>
                  <a:pt x="87528" y="54355"/>
                </a:lnTo>
                <a:lnTo>
                  <a:pt x="88506" y="58674"/>
                </a:lnTo>
                <a:lnTo>
                  <a:pt x="89496" y="62864"/>
                </a:lnTo>
                <a:lnTo>
                  <a:pt x="89979" y="67690"/>
                </a:lnTo>
                <a:lnTo>
                  <a:pt x="89979" y="165735"/>
                </a:lnTo>
                <a:lnTo>
                  <a:pt x="91566" y="168528"/>
                </a:lnTo>
                <a:lnTo>
                  <a:pt x="94399" y="169799"/>
                </a:lnTo>
                <a:lnTo>
                  <a:pt x="98310" y="170814"/>
                </a:lnTo>
                <a:lnTo>
                  <a:pt x="101079" y="171068"/>
                </a:lnTo>
                <a:lnTo>
                  <a:pt x="103860" y="171323"/>
                </a:lnTo>
                <a:lnTo>
                  <a:pt x="119633" y="171323"/>
                </a:lnTo>
                <a:lnTo>
                  <a:pt x="122402" y="171068"/>
                </a:lnTo>
                <a:lnTo>
                  <a:pt x="125183" y="170814"/>
                </a:lnTo>
                <a:lnTo>
                  <a:pt x="128993" y="169799"/>
                </a:lnTo>
                <a:lnTo>
                  <a:pt x="132460" y="167639"/>
                </a:lnTo>
                <a:lnTo>
                  <a:pt x="133502" y="164591"/>
                </a:lnTo>
                <a:lnTo>
                  <a:pt x="133502" y="65531"/>
                </a:lnTo>
                <a:lnTo>
                  <a:pt x="132807" y="52550"/>
                </a:lnTo>
                <a:lnTo>
                  <a:pt x="130733" y="40258"/>
                </a:lnTo>
                <a:lnTo>
                  <a:pt x="128879" y="32257"/>
                </a:lnTo>
                <a:lnTo>
                  <a:pt x="125793" y="25273"/>
                </a:lnTo>
                <a:lnTo>
                  <a:pt x="121450" y="19303"/>
                </a:lnTo>
                <a:lnTo>
                  <a:pt x="117119" y="13462"/>
                </a:lnTo>
                <a:lnTo>
                  <a:pt x="111429" y="8636"/>
                </a:lnTo>
                <a:lnTo>
                  <a:pt x="104368" y="5206"/>
                </a:lnTo>
                <a:lnTo>
                  <a:pt x="92036" y="1209"/>
                </a:lnTo>
                <a:lnTo>
                  <a:pt x="78371" y="0"/>
                </a:lnTo>
                <a:lnTo>
                  <a:pt x="73863" y="0"/>
                </a:lnTo>
                <a:lnTo>
                  <a:pt x="65100" y="1650"/>
                </a:lnTo>
                <a:lnTo>
                  <a:pt x="56438" y="4444"/>
                </a:lnTo>
                <a:lnTo>
                  <a:pt x="47764" y="9016"/>
                </a:lnTo>
                <a:lnTo>
                  <a:pt x="38925" y="15493"/>
                </a:lnTo>
                <a:lnTo>
                  <a:pt x="34467" y="19050"/>
                </a:lnTo>
                <a:lnTo>
                  <a:pt x="29933" y="23367"/>
                </a:lnTo>
                <a:lnTo>
                  <a:pt x="25311" y="28320"/>
                </a:lnTo>
                <a:lnTo>
                  <a:pt x="23342" y="24002"/>
                </a:lnTo>
                <a:lnTo>
                  <a:pt x="18033" y="16637"/>
                </a:lnTo>
                <a:lnTo>
                  <a:pt x="11696" y="10287"/>
                </a:lnTo>
                <a:lnTo>
                  <a:pt x="3721" y="5206"/>
                </a:lnTo>
                <a:lnTo>
                  <a:pt x="0" y="171068"/>
                </a:lnTo>
                <a:lnTo>
                  <a:pt x="2768" y="171323"/>
                </a:lnTo>
                <a:lnTo>
                  <a:pt x="18199" y="171323"/>
                </a:lnTo>
                <a:lnTo>
                  <a:pt x="23748" y="170814"/>
                </a:lnTo>
                <a:lnTo>
                  <a:pt x="31203" y="167639"/>
                </a:lnTo>
                <a:lnTo>
                  <a:pt x="32245" y="164591"/>
                </a:lnTo>
                <a:lnTo>
                  <a:pt x="32245" y="617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88238" y="1283842"/>
            <a:ext cx="45770" cy="226314"/>
          </a:xfrm>
          <a:custGeom>
            <a:avLst/>
            <a:gdLst/>
            <a:ahLst/>
            <a:cxnLst/>
            <a:rect l="l" t="t" r="r" b="b"/>
            <a:pathLst>
              <a:path w="45770" h="226314">
                <a:moveTo>
                  <a:pt x="1879" y="223266"/>
                </a:moveTo>
                <a:lnTo>
                  <a:pt x="4851" y="224536"/>
                </a:lnTo>
                <a:lnTo>
                  <a:pt x="8928" y="225679"/>
                </a:lnTo>
                <a:lnTo>
                  <a:pt x="11874" y="225933"/>
                </a:lnTo>
                <a:lnTo>
                  <a:pt x="14820" y="226314"/>
                </a:lnTo>
                <a:lnTo>
                  <a:pt x="31089" y="226314"/>
                </a:lnTo>
                <a:lnTo>
                  <a:pt x="33985" y="225933"/>
                </a:lnTo>
                <a:lnTo>
                  <a:pt x="36880" y="225679"/>
                </a:lnTo>
                <a:lnTo>
                  <a:pt x="40919" y="224536"/>
                </a:lnTo>
                <a:lnTo>
                  <a:pt x="44653" y="222377"/>
                </a:lnTo>
                <a:lnTo>
                  <a:pt x="45770" y="219202"/>
                </a:lnTo>
                <a:lnTo>
                  <a:pt x="45770" y="6223"/>
                </a:lnTo>
                <a:lnTo>
                  <a:pt x="43891" y="3302"/>
                </a:lnTo>
                <a:lnTo>
                  <a:pt x="40919" y="1905"/>
                </a:lnTo>
                <a:lnTo>
                  <a:pt x="36880" y="889"/>
                </a:lnTo>
                <a:lnTo>
                  <a:pt x="33985" y="635"/>
                </a:lnTo>
                <a:lnTo>
                  <a:pt x="31089" y="254"/>
                </a:lnTo>
                <a:lnTo>
                  <a:pt x="27393" y="0"/>
                </a:lnTo>
                <a:lnTo>
                  <a:pt x="18491" y="0"/>
                </a:lnTo>
                <a:lnTo>
                  <a:pt x="14858" y="254"/>
                </a:lnTo>
                <a:lnTo>
                  <a:pt x="11963" y="635"/>
                </a:lnTo>
                <a:lnTo>
                  <a:pt x="9080" y="889"/>
                </a:lnTo>
                <a:lnTo>
                  <a:pt x="4940" y="1905"/>
                </a:lnTo>
                <a:lnTo>
                  <a:pt x="1130" y="4191"/>
                </a:lnTo>
                <a:lnTo>
                  <a:pt x="0" y="7366"/>
                </a:lnTo>
                <a:lnTo>
                  <a:pt x="0" y="220345"/>
                </a:lnTo>
                <a:lnTo>
                  <a:pt x="1879" y="2232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48640" y="1068324"/>
            <a:ext cx="7531608" cy="536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88694" y="2094981"/>
            <a:ext cx="248614" cy="242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75206" y="2096612"/>
            <a:ext cx="6262567" cy="708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4539">
              <a:lnSpc>
                <a:spcPts val="1835"/>
              </a:lnSpc>
              <a:spcBef>
                <a:spcPts val="91"/>
              </a:spcBef>
            </a:pPr>
            <a:r>
              <a:rPr sz="17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nc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tivar</a:t>
            </a:r>
            <a:r>
              <a:rPr sz="1700" spc="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700" spc="3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ducaci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-1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bi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ntal</a:t>
            </a:r>
            <a:r>
              <a:rPr sz="1700" spc="-2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15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ci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-23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1839"/>
              </a:lnSpc>
              <a:spcBef>
                <a:spcPts val="0"/>
              </a:spcBef>
            </a:pP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blac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ió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-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9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700" spc="3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tanc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700" spc="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700" spc="37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ad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ada</a:t>
            </a:r>
            <a:r>
              <a:rPr sz="1700" spc="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lac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ió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-1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 h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o-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natur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za</a:t>
            </a:r>
            <a:r>
              <a:rPr sz="170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 </a:t>
            </a:r>
            <a:r>
              <a:rPr sz="1700" spc="4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14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ano</a:t>
            </a:r>
            <a:r>
              <a:rPr sz="1700" spc="22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17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</a:t>
            </a:r>
            <a:r>
              <a:rPr sz="17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88694" y="3023724"/>
            <a:ext cx="248300" cy="241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75206" y="3025354"/>
            <a:ext cx="6324664" cy="7081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672">
              <a:lnSpc>
                <a:spcPts val="1835"/>
              </a:lnSpc>
              <a:spcBef>
                <a:spcPts val="91"/>
              </a:spcBef>
            </a:pP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700" spc="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4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2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sp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700" spc="3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700" spc="3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viv</a:t>
            </a:r>
            <a:r>
              <a:rPr sz="1700" spc="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ia</a:t>
            </a:r>
            <a:r>
              <a:rPr sz="1700" spc="6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700" spc="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-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ho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20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ano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1839"/>
              </a:lnSpc>
              <a:spcBef>
                <a:spcPts val="0"/>
              </a:spcBef>
            </a:pP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tal</a:t>
            </a:r>
            <a:r>
              <a:rPr sz="17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2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Esta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700" spc="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700" spc="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3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batir</a:t>
            </a:r>
            <a:r>
              <a:rPr sz="1700" spc="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700" spc="3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cor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pc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ió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n,</a:t>
            </a:r>
            <a:r>
              <a:rPr sz="1700" spc="4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 impu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idad,</a:t>
            </a:r>
            <a:r>
              <a:rPr sz="170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700" spc="3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vi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ia</a:t>
            </a:r>
            <a:r>
              <a:rPr sz="1700" spc="2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6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700" spc="3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idad</a:t>
            </a:r>
            <a:r>
              <a:rPr sz="1700" spc="4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iu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da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8694" y="3951848"/>
            <a:ext cx="248614" cy="242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75206" y="3953479"/>
            <a:ext cx="6227988" cy="1641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</a:t>
            </a:r>
            <a:r>
              <a:rPr sz="17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izar</a:t>
            </a:r>
            <a:r>
              <a:rPr sz="17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6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od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 l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-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rá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os</a:t>
            </a:r>
            <a:r>
              <a:rPr sz="1700" spc="29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bi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ntal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16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5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 l</a:t>
            </a:r>
            <a:r>
              <a:rPr sz="1700" spc="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ación</a:t>
            </a:r>
            <a:r>
              <a:rPr sz="1700" spc="1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700" spc="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</a:t>
            </a:r>
            <a:r>
              <a:rPr sz="1700" spc="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r>
              <a:rPr sz="1700" spc="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tal</a:t>
            </a:r>
            <a:r>
              <a:rPr sz="17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700" spc="37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cap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dad</a:t>
            </a:r>
            <a:r>
              <a:rPr sz="1700" spc="5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700" spc="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lac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ió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n, s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ió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apli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aci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700" spc="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las</a:t>
            </a:r>
            <a:r>
              <a:rPr sz="1700" spc="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1700" spc="8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bi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ntal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17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 p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var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700" spc="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700" spc="3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da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700" spc="-1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diante</a:t>
            </a:r>
            <a:r>
              <a:rPr sz="1700" spc="1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700" spc="3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aci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 y</a:t>
            </a:r>
            <a:r>
              <a:rPr sz="1700" spc="16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2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tal</a:t>
            </a:r>
            <a:r>
              <a:rPr sz="17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nto</a:t>
            </a:r>
            <a:r>
              <a:rPr sz="1700" spc="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700" spc="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rr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3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bi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cos,</a:t>
            </a:r>
            <a:r>
              <a:rPr sz="1700" spc="-14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17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qu</a:t>
            </a:r>
            <a:r>
              <a:rPr sz="17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 nac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nal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s,</a:t>
            </a:r>
            <a:r>
              <a:rPr sz="1700" spc="-6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dal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s,</a:t>
            </a:r>
            <a:r>
              <a:rPr sz="1700" spc="3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á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1700" spc="1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das</a:t>
            </a:r>
            <a:r>
              <a:rPr sz="1700" spc="-18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ás</a:t>
            </a:r>
            <a:r>
              <a:rPr sz="1700" spc="2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endParaRPr sz="1700">
              <a:latin typeface="Times New Roman"/>
              <a:cs typeface="Times New Roman"/>
            </a:endParaRPr>
          </a:p>
          <a:p>
            <a:pPr marL="12700" marR="24539">
              <a:lnSpc>
                <a:spcPts val="1839"/>
              </a:lnSpc>
            </a:pP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1700" spc="42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vación</a:t>
            </a:r>
            <a:r>
              <a:rPr sz="1700" spc="6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cursos</a:t>
            </a:r>
            <a:r>
              <a:rPr sz="1700" spc="24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natu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509986"/>
            <a:ext cx="2334525" cy="333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arr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um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Sost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1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1100" dirty="0">
              <a:latin typeface="Times New Roman"/>
              <a:cs typeface="Times New Roman"/>
            </a:endParaRPr>
          </a:p>
          <a:p>
            <a:pPr marL="126644" marR="135556" algn="ctr">
              <a:lnSpc>
                <a:spcPct val="95825"/>
              </a:lnSpc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1544" y="6593806"/>
            <a:ext cx="955281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13/01/2017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01178" y="6593806"/>
            <a:ext cx="232403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28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bject 8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88C5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6" y="224"/>
            <a:ext cx="9143238" cy="6857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69682" y="1338834"/>
            <a:ext cx="155689" cy="233425"/>
          </a:xfrm>
          <a:custGeom>
            <a:avLst/>
            <a:gdLst/>
            <a:ahLst/>
            <a:cxnLst/>
            <a:rect l="l" t="t" r="r" b="b"/>
            <a:pathLst>
              <a:path w="155689" h="233425">
                <a:moveTo>
                  <a:pt x="68465" y="170941"/>
                </a:moveTo>
                <a:lnTo>
                  <a:pt x="72097" y="172338"/>
                </a:lnTo>
                <a:lnTo>
                  <a:pt x="75857" y="173100"/>
                </a:lnTo>
                <a:lnTo>
                  <a:pt x="79616" y="173989"/>
                </a:lnTo>
                <a:lnTo>
                  <a:pt x="83743" y="174498"/>
                </a:lnTo>
                <a:lnTo>
                  <a:pt x="88252" y="174498"/>
                </a:lnTo>
                <a:lnTo>
                  <a:pt x="105720" y="172405"/>
                </a:lnTo>
                <a:lnTo>
                  <a:pt x="117208" y="168148"/>
                </a:lnTo>
                <a:lnTo>
                  <a:pt x="129679" y="159897"/>
                </a:lnTo>
                <a:lnTo>
                  <a:pt x="138417" y="150367"/>
                </a:lnTo>
                <a:lnTo>
                  <a:pt x="146955" y="134932"/>
                </a:lnTo>
                <a:lnTo>
                  <a:pt x="151244" y="122174"/>
                </a:lnTo>
                <a:lnTo>
                  <a:pt x="153684" y="111062"/>
                </a:lnTo>
                <a:lnTo>
                  <a:pt x="155198" y="98465"/>
                </a:lnTo>
                <a:lnTo>
                  <a:pt x="155689" y="84962"/>
                </a:lnTo>
                <a:lnTo>
                  <a:pt x="155504" y="76953"/>
                </a:lnTo>
                <a:lnTo>
                  <a:pt x="154388" y="64209"/>
                </a:lnTo>
                <a:lnTo>
                  <a:pt x="152260" y="52069"/>
                </a:lnTo>
                <a:lnTo>
                  <a:pt x="147043" y="35839"/>
                </a:lnTo>
                <a:lnTo>
                  <a:pt x="141211" y="25018"/>
                </a:lnTo>
                <a:lnTo>
                  <a:pt x="132118" y="14199"/>
                </a:lnTo>
                <a:lnTo>
                  <a:pt x="121780" y="6730"/>
                </a:lnTo>
                <a:lnTo>
                  <a:pt x="106368" y="1236"/>
                </a:lnTo>
                <a:lnTo>
                  <a:pt x="92760" y="0"/>
                </a:lnTo>
                <a:lnTo>
                  <a:pt x="87337" y="0"/>
                </a:lnTo>
                <a:lnTo>
                  <a:pt x="82219" y="635"/>
                </a:lnTo>
                <a:lnTo>
                  <a:pt x="77419" y="1777"/>
                </a:lnTo>
                <a:lnTo>
                  <a:pt x="72618" y="2920"/>
                </a:lnTo>
                <a:lnTo>
                  <a:pt x="67970" y="4699"/>
                </a:lnTo>
                <a:lnTo>
                  <a:pt x="63461" y="7112"/>
                </a:lnTo>
                <a:lnTo>
                  <a:pt x="58953" y="9398"/>
                </a:lnTo>
                <a:lnTo>
                  <a:pt x="54533" y="12318"/>
                </a:lnTo>
                <a:lnTo>
                  <a:pt x="50203" y="15875"/>
                </a:lnTo>
                <a:lnTo>
                  <a:pt x="45859" y="19430"/>
                </a:lnTo>
                <a:lnTo>
                  <a:pt x="41440" y="23494"/>
                </a:lnTo>
                <a:lnTo>
                  <a:pt x="36931" y="28066"/>
                </a:lnTo>
                <a:lnTo>
                  <a:pt x="36931" y="9905"/>
                </a:lnTo>
                <a:lnTo>
                  <a:pt x="29679" y="3682"/>
                </a:lnTo>
                <a:lnTo>
                  <a:pt x="22021" y="2920"/>
                </a:lnTo>
                <a:lnTo>
                  <a:pt x="14973" y="2920"/>
                </a:lnTo>
                <a:lnTo>
                  <a:pt x="7264" y="3682"/>
                </a:lnTo>
                <a:lnTo>
                  <a:pt x="0" y="9905"/>
                </a:lnTo>
                <a:lnTo>
                  <a:pt x="0" y="227075"/>
                </a:lnTo>
                <a:lnTo>
                  <a:pt x="8496" y="232537"/>
                </a:lnTo>
                <a:lnTo>
                  <a:pt x="17576" y="233425"/>
                </a:lnTo>
                <a:lnTo>
                  <a:pt x="26123" y="233425"/>
                </a:lnTo>
                <a:lnTo>
                  <a:pt x="35204" y="232537"/>
                </a:lnTo>
                <a:lnTo>
                  <a:pt x="42659" y="229107"/>
                </a:lnTo>
                <a:lnTo>
                  <a:pt x="43700" y="225932"/>
                </a:lnTo>
                <a:lnTo>
                  <a:pt x="43700" y="153162"/>
                </a:lnTo>
                <a:lnTo>
                  <a:pt x="47396" y="156717"/>
                </a:lnTo>
                <a:lnTo>
                  <a:pt x="50977" y="159765"/>
                </a:lnTo>
                <a:lnTo>
                  <a:pt x="54444" y="162432"/>
                </a:lnTo>
                <a:lnTo>
                  <a:pt x="57912" y="165100"/>
                </a:lnTo>
                <a:lnTo>
                  <a:pt x="61417" y="167386"/>
                </a:lnTo>
                <a:lnTo>
                  <a:pt x="61214" y="131063"/>
                </a:lnTo>
                <a:lnTo>
                  <a:pt x="55664" y="126745"/>
                </a:lnTo>
                <a:lnTo>
                  <a:pt x="49822" y="120776"/>
                </a:lnTo>
                <a:lnTo>
                  <a:pt x="43700" y="113029"/>
                </a:lnTo>
                <a:lnTo>
                  <a:pt x="43700" y="62102"/>
                </a:lnTo>
                <a:lnTo>
                  <a:pt x="47167" y="57530"/>
                </a:lnTo>
                <a:lnTo>
                  <a:pt x="50457" y="53593"/>
                </a:lnTo>
                <a:lnTo>
                  <a:pt x="53581" y="50418"/>
                </a:lnTo>
                <a:lnTo>
                  <a:pt x="56705" y="47370"/>
                </a:lnTo>
                <a:lnTo>
                  <a:pt x="59740" y="44830"/>
                </a:lnTo>
                <a:lnTo>
                  <a:pt x="62687" y="42799"/>
                </a:lnTo>
                <a:lnTo>
                  <a:pt x="65633" y="40893"/>
                </a:lnTo>
                <a:lnTo>
                  <a:pt x="68516" y="39496"/>
                </a:lnTo>
                <a:lnTo>
                  <a:pt x="71348" y="38607"/>
                </a:lnTo>
                <a:lnTo>
                  <a:pt x="74180" y="37718"/>
                </a:lnTo>
                <a:lnTo>
                  <a:pt x="77050" y="37337"/>
                </a:lnTo>
                <a:lnTo>
                  <a:pt x="85712" y="37337"/>
                </a:lnTo>
                <a:lnTo>
                  <a:pt x="90538" y="38735"/>
                </a:lnTo>
                <a:lnTo>
                  <a:pt x="94411" y="41528"/>
                </a:lnTo>
                <a:lnTo>
                  <a:pt x="98285" y="44323"/>
                </a:lnTo>
                <a:lnTo>
                  <a:pt x="101460" y="48132"/>
                </a:lnTo>
                <a:lnTo>
                  <a:pt x="103746" y="52958"/>
                </a:lnTo>
                <a:lnTo>
                  <a:pt x="106159" y="57657"/>
                </a:lnTo>
                <a:lnTo>
                  <a:pt x="107810" y="62991"/>
                </a:lnTo>
                <a:lnTo>
                  <a:pt x="108826" y="69087"/>
                </a:lnTo>
                <a:lnTo>
                  <a:pt x="109842" y="75183"/>
                </a:lnTo>
                <a:lnTo>
                  <a:pt x="110223" y="81533"/>
                </a:lnTo>
                <a:lnTo>
                  <a:pt x="110223" y="93979"/>
                </a:lnTo>
                <a:lnTo>
                  <a:pt x="109715" y="99949"/>
                </a:lnTo>
                <a:lnTo>
                  <a:pt x="108445" y="105790"/>
                </a:lnTo>
                <a:lnTo>
                  <a:pt x="107302" y="111632"/>
                </a:lnTo>
                <a:lnTo>
                  <a:pt x="105397" y="116966"/>
                </a:lnTo>
                <a:lnTo>
                  <a:pt x="102857" y="121665"/>
                </a:lnTo>
                <a:lnTo>
                  <a:pt x="100279" y="126364"/>
                </a:lnTo>
                <a:lnTo>
                  <a:pt x="97015" y="130175"/>
                </a:lnTo>
                <a:lnTo>
                  <a:pt x="93027" y="132968"/>
                </a:lnTo>
                <a:lnTo>
                  <a:pt x="89039" y="135889"/>
                </a:lnTo>
                <a:lnTo>
                  <a:pt x="84213" y="137287"/>
                </a:lnTo>
                <a:lnTo>
                  <a:pt x="72542" y="137287"/>
                </a:lnTo>
                <a:lnTo>
                  <a:pt x="68465" y="1709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30896" y="1469898"/>
            <a:ext cx="11328" cy="39877"/>
          </a:xfrm>
          <a:custGeom>
            <a:avLst/>
            <a:gdLst/>
            <a:ahLst/>
            <a:cxnLst/>
            <a:rect l="l" t="t" r="r" b="b"/>
            <a:pathLst>
              <a:path w="11328" h="39877">
                <a:moveTo>
                  <a:pt x="5549" y="4190"/>
                </a:moveTo>
                <a:lnTo>
                  <a:pt x="0" y="0"/>
                </a:lnTo>
                <a:lnTo>
                  <a:pt x="203" y="36322"/>
                </a:lnTo>
                <a:lnTo>
                  <a:pt x="3721" y="38100"/>
                </a:lnTo>
                <a:lnTo>
                  <a:pt x="7251" y="39877"/>
                </a:lnTo>
                <a:lnTo>
                  <a:pt x="11328" y="6223"/>
                </a:lnTo>
                <a:lnTo>
                  <a:pt x="5549" y="41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60170" y="1267967"/>
            <a:ext cx="43688" cy="242189"/>
          </a:xfrm>
          <a:custGeom>
            <a:avLst/>
            <a:gdLst/>
            <a:ahLst/>
            <a:cxnLst/>
            <a:rect l="l" t="t" r="r" b="b"/>
            <a:pathLst>
              <a:path w="43688" h="242189">
                <a:moveTo>
                  <a:pt x="1778" y="239395"/>
                </a:moveTo>
                <a:lnTo>
                  <a:pt x="4571" y="240665"/>
                </a:lnTo>
                <a:lnTo>
                  <a:pt x="8509" y="241681"/>
                </a:lnTo>
                <a:lnTo>
                  <a:pt x="11303" y="241935"/>
                </a:lnTo>
                <a:lnTo>
                  <a:pt x="14096" y="242189"/>
                </a:lnTo>
                <a:lnTo>
                  <a:pt x="29718" y="242189"/>
                </a:lnTo>
                <a:lnTo>
                  <a:pt x="32385" y="241935"/>
                </a:lnTo>
                <a:lnTo>
                  <a:pt x="35179" y="241681"/>
                </a:lnTo>
                <a:lnTo>
                  <a:pt x="39116" y="240665"/>
                </a:lnTo>
                <a:lnTo>
                  <a:pt x="42671" y="238506"/>
                </a:lnTo>
                <a:lnTo>
                  <a:pt x="43688" y="235458"/>
                </a:lnTo>
                <a:lnTo>
                  <a:pt x="43688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6" y="0"/>
                </a:lnTo>
                <a:lnTo>
                  <a:pt x="8509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8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47038" y="1341754"/>
            <a:ext cx="43687" cy="168402"/>
          </a:xfrm>
          <a:custGeom>
            <a:avLst/>
            <a:gdLst/>
            <a:ahLst/>
            <a:cxnLst/>
            <a:rect l="l" t="t" r="r" b="b"/>
            <a:pathLst>
              <a:path w="43687" h="168402">
                <a:moveTo>
                  <a:pt x="1778" y="165608"/>
                </a:moveTo>
                <a:lnTo>
                  <a:pt x="4571" y="166878"/>
                </a:lnTo>
                <a:lnTo>
                  <a:pt x="8509" y="167894"/>
                </a:lnTo>
                <a:lnTo>
                  <a:pt x="11303" y="168148"/>
                </a:lnTo>
                <a:lnTo>
                  <a:pt x="14096" y="168402"/>
                </a:lnTo>
                <a:lnTo>
                  <a:pt x="29718" y="168402"/>
                </a:lnTo>
                <a:lnTo>
                  <a:pt x="32384" y="168148"/>
                </a:lnTo>
                <a:lnTo>
                  <a:pt x="35178" y="167894"/>
                </a:lnTo>
                <a:lnTo>
                  <a:pt x="39115" y="166878"/>
                </a:lnTo>
                <a:lnTo>
                  <a:pt x="42671" y="164719"/>
                </a:lnTo>
                <a:lnTo>
                  <a:pt x="43687" y="161671"/>
                </a:lnTo>
                <a:lnTo>
                  <a:pt x="43687" y="6223"/>
                </a:lnTo>
                <a:lnTo>
                  <a:pt x="42037" y="3429"/>
                </a:lnTo>
                <a:lnTo>
                  <a:pt x="39115" y="2032"/>
                </a:lnTo>
                <a:lnTo>
                  <a:pt x="35178" y="889"/>
                </a:lnTo>
                <a:lnTo>
                  <a:pt x="32384" y="635"/>
                </a:lnTo>
                <a:lnTo>
                  <a:pt x="29718" y="254"/>
                </a:lnTo>
                <a:lnTo>
                  <a:pt x="26162" y="0"/>
                </a:lnTo>
                <a:lnTo>
                  <a:pt x="17525" y="0"/>
                </a:lnTo>
                <a:lnTo>
                  <a:pt x="14096" y="254"/>
                </a:lnTo>
                <a:lnTo>
                  <a:pt x="11303" y="635"/>
                </a:lnTo>
                <a:lnTo>
                  <a:pt x="8509" y="889"/>
                </a:lnTo>
                <a:lnTo>
                  <a:pt x="4571" y="2032"/>
                </a:lnTo>
                <a:lnTo>
                  <a:pt x="1015" y="4318"/>
                </a:lnTo>
                <a:lnTo>
                  <a:pt x="0" y="7366"/>
                </a:lnTo>
                <a:lnTo>
                  <a:pt x="0" y="162814"/>
                </a:lnTo>
                <a:lnTo>
                  <a:pt x="1778" y="165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43736" y="1273810"/>
            <a:ext cx="50291" cy="45847"/>
          </a:xfrm>
          <a:custGeom>
            <a:avLst/>
            <a:gdLst/>
            <a:ahLst/>
            <a:cxnLst/>
            <a:rect l="l" t="t" r="r" b="b"/>
            <a:pathLst>
              <a:path w="50291" h="45847">
                <a:moveTo>
                  <a:pt x="50291" y="22605"/>
                </a:moveTo>
                <a:lnTo>
                  <a:pt x="50291" y="14097"/>
                </a:lnTo>
                <a:lnTo>
                  <a:pt x="48513" y="8254"/>
                </a:lnTo>
                <a:lnTo>
                  <a:pt x="45084" y="4952"/>
                </a:lnTo>
                <a:lnTo>
                  <a:pt x="41655" y="1650"/>
                </a:lnTo>
                <a:lnTo>
                  <a:pt x="35051" y="0"/>
                </a:lnTo>
                <a:lnTo>
                  <a:pt x="15493" y="0"/>
                </a:lnTo>
                <a:lnTo>
                  <a:pt x="8889" y="1777"/>
                </a:lnTo>
                <a:lnTo>
                  <a:pt x="5333" y="5206"/>
                </a:lnTo>
                <a:lnTo>
                  <a:pt x="1777" y="8509"/>
                </a:lnTo>
                <a:lnTo>
                  <a:pt x="0" y="14604"/>
                </a:lnTo>
                <a:lnTo>
                  <a:pt x="0" y="31876"/>
                </a:lnTo>
                <a:lnTo>
                  <a:pt x="1777" y="37718"/>
                </a:lnTo>
                <a:lnTo>
                  <a:pt x="5079" y="40893"/>
                </a:lnTo>
                <a:lnTo>
                  <a:pt x="8508" y="44195"/>
                </a:lnTo>
                <a:lnTo>
                  <a:pt x="15112" y="45847"/>
                </a:lnTo>
                <a:lnTo>
                  <a:pt x="34670" y="45847"/>
                </a:lnTo>
                <a:lnTo>
                  <a:pt x="41401" y="44068"/>
                </a:lnTo>
                <a:lnTo>
                  <a:pt x="44957" y="40766"/>
                </a:lnTo>
                <a:lnTo>
                  <a:pt x="48513" y="37464"/>
                </a:lnTo>
                <a:lnTo>
                  <a:pt x="50291" y="31368"/>
                </a:lnTo>
                <a:lnTo>
                  <a:pt x="50291" y="2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24508" y="1339088"/>
            <a:ext cx="126491" cy="173989"/>
          </a:xfrm>
          <a:custGeom>
            <a:avLst/>
            <a:gdLst/>
            <a:ahLst/>
            <a:cxnLst/>
            <a:rect l="l" t="t" r="r" b="b"/>
            <a:pathLst>
              <a:path w="126491" h="173989">
                <a:moveTo>
                  <a:pt x="44842" y="85058"/>
                </a:moveTo>
                <a:lnTo>
                  <a:pt x="45961" y="70317"/>
                </a:lnTo>
                <a:lnTo>
                  <a:pt x="48946" y="58093"/>
                </a:lnTo>
                <a:lnTo>
                  <a:pt x="53847" y="48387"/>
                </a:lnTo>
                <a:lnTo>
                  <a:pt x="56208" y="45312"/>
                </a:lnTo>
                <a:lnTo>
                  <a:pt x="66450" y="37797"/>
                </a:lnTo>
                <a:lnTo>
                  <a:pt x="79755" y="35306"/>
                </a:lnTo>
                <a:lnTo>
                  <a:pt x="85597" y="35306"/>
                </a:lnTo>
                <a:lnTo>
                  <a:pt x="90550" y="36067"/>
                </a:lnTo>
                <a:lnTo>
                  <a:pt x="94741" y="37719"/>
                </a:lnTo>
                <a:lnTo>
                  <a:pt x="98932" y="39370"/>
                </a:lnTo>
                <a:lnTo>
                  <a:pt x="102489" y="41148"/>
                </a:lnTo>
                <a:lnTo>
                  <a:pt x="105409" y="43179"/>
                </a:lnTo>
                <a:lnTo>
                  <a:pt x="108458" y="45085"/>
                </a:lnTo>
                <a:lnTo>
                  <a:pt x="111124" y="46862"/>
                </a:lnTo>
                <a:lnTo>
                  <a:pt x="115442" y="50164"/>
                </a:lnTo>
                <a:lnTo>
                  <a:pt x="119506" y="50926"/>
                </a:lnTo>
                <a:lnTo>
                  <a:pt x="122809" y="49529"/>
                </a:lnTo>
                <a:lnTo>
                  <a:pt x="124078" y="46862"/>
                </a:lnTo>
                <a:lnTo>
                  <a:pt x="125222" y="44069"/>
                </a:lnTo>
                <a:lnTo>
                  <a:pt x="125729" y="39370"/>
                </a:lnTo>
                <a:lnTo>
                  <a:pt x="125729" y="27432"/>
                </a:lnTo>
                <a:lnTo>
                  <a:pt x="125348" y="23367"/>
                </a:lnTo>
                <a:lnTo>
                  <a:pt x="124840" y="20192"/>
                </a:lnTo>
                <a:lnTo>
                  <a:pt x="123571" y="16890"/>
                </a:lnTo>
                <a:lnTo>
                  <a:pt x="120903" y="13588"/>
                </a:lnTo>
                <a:lnTo>
                  <a:pt x="117474" y="10922"/>
                </a:lnTo>
                <a:lnTo>
                  <a:pt x="114427" y="9144"/>
                </a:lnTo>
                <a:lnTo>
                  <a:pt x="111378" y="7365"/>
                </a:lnTo>
                <a:lnTo>
                  <a:pt x="104012" y="4445"/>
                </a:lnTo>
                <a:lnTo>
                  <a:pt x="96011" y="2032"/>
                </a:lnTo>
                <a:lnTo>
                  <a:pt x="87122" y="381"/>
                </a:lnTo>
                <a:lnTo>
                  <a:pt x="82550" y="0"/>
                </a:lnTo>
                <a:lnTo>
                  <a:pt x="77850" y="0"/>
                </a:lnTo>
                <a:lnTo>
                  <a:pt x="71327" y="203"/>
                </a:lnTo>
                <a:lnTo>
                  <a:pt x="58563" y="1905"/>
                </a:lnTo>
                <a:lnTo>
                  <a:pt x="46735" y="5334"/>
                </a:lnTo>
                <a:lnTo>
                  <a:pt x="31666" y="13326"/>
                </a:lnTo>
                <a:lnTo>
                  <a:pt x="22097" y="21844"/>
                </a:lnTo>
                <a:lnTo>
                  <a:pt x="17833" y="26841"/>
                </a:lnTo>
                <a:lnTo>
                  <a:pt x="11144" y="37394"/>
                </a:lnTo>
                <a:lnTo>
                  <a:pt x="5841" y="49784"/>
                </a:lnTo>
                <a:lnTo>
                  <a:pt x="2328" y="63313"/>
                </a:lnTo>
                <a:lnTo>
                  <a:pt x="590" y="75991"/>
                </a:lnTo>
                <a:lnTo>
                  <a:pt x="0" y="89915"/>
                </a:lnTo>
                <a:lnTo>
                  <a:pt x="426" y="101393"/>
                </a:lnTo>
                <a:lnTo>
                  <a:pt x="2041" y="114052"/>
                </a:lnTo>
                <a:lnTo>
                  <a:pt x="4825" y="125602"/>
                </a:lnTo>
                <a:lnTo>
                  <a:pt x="11850" y="142094"/>
                </a:lnTo>
                <a:lnTo>
                  <a:pt x="18922" y="152146"/>
                </a:lnTo>
                <a:lnTo>
                  <a:pt x="30593" y="162410"/>
                </a:lnTo>
                <a:lnTo>
                  <a:pt x="42036" y="168528"/>
                </a:lnTo>
                <a:lnTo>
                  <a:pt x="48093" y="170612"/>
                </a:lnTo>
                <a:lnTo>
                  <a:pt x="60312" y="173153"/>
                </a:lnTo>
                <a:lnTo>
                  <a:pt x="73786" y="173989"/>
                </a:lnTo>
                <a:lnTo>
                  <a:pt x="79120" y="173989"/>
                </a:lnTo>
                <a:lnTo>
                  <a:pt x="84200" y="173609"/>
                </a:lnTo>
                <a:lnTo>
                  <a:pt x="89280" y="172592"/>
                </a:lnTo>
                <a:lnTo>
                  <a:pt x="94233" y="171703"/>
                </a:lnTo>
                <a:lnTo>
                  <a:pt x="98932" y="170561"/>
                </a:lnTo>
                <a:lnTo>
                  <a:pt x="103250" y="169037"/>
                </a:lnTo>
                <a:lnTo>
                  <a:pt x="107441" y="167512"/>
                </a:lnTo>
                <a:lnTo>
                  <a:pt x="111252" y="165735"/>
                </a:lnTo>
                <a:lnTo>
                  <a:pt x="114680" y="163829"/>
                </a:lnTo>
                <a:lnTo>
                  <a:pt x="117983" y="161925"/>
                </a:lnTo>
                <a:lnTo>
                  <a:pt x="120396" y="160400"/>
                </a:lnTo>
                <a:lnTo>
                  <a:pt x="124078" y="156590"/>
                </a:lnTo>
                <a:lnTo>
                  <a:pt x="125222" y="153797"/>
                </a:lnTo>
                <a:lnTo>
                  <a:pt x="125729" y="151002"/>
                </a:lnTo>
                <a:lnTo>
                  <a:pt x="126237" y="147192"/>
                </a:lnTo>
                <a:lnTo>
                  <a:pt x="126491" y="142748"/>
                </a:lnTo>
                <a:lnTo>
                  <a:pt x="126365" y="132714"/>
                </a:lnTo>
                <a:lnTo>
                  <a:pt x="125856" y="127888"/>
                </a:lnTo>
                <a:lnTo>
                  <a:pt x="125094" y="124333"/>
                </a:lnTo>
                <a:lnTo>
                  <a:pt x="124205" y="121665"/>
                </a:lnTo>
                <a:lnTo>
                  <a:pt x="120903" y="120269"/>
                </a:lnTo>
                <a:lnTo>
                  <a:pt x="117602" y="121158"/>
                </a:lnTo>
                <a:lnTo>
                  <a:pt x="113156" y="124713"/>
                </a:lnTo>
                <a:lnTo>
                  <a:pt x="110490" y="126746"/>
                </a:lnTo>
                <a:lnTo>
                  <a:pt x="107187" y="128904"/>
                </a:lnTo>
                <a:lnTo>
                  <a:pt x="104012" y="131190"/>
                </a:lnTo>
                <a:lnTo>
                  <a:pt x="100203" y="133096"/>
                </a:lnTo>
                <a:lnTo>
                  <a:pt x="95884" y="134874"/>
                </a:lnTo>
                <a:lnTo>
                  <a:pt x="91566" y="136778"/>
                </a:lnTo>
                <a:lnTo>
                  <a:pt x="86359" y="137667"/>
                </a:lnTo>
                <a:lnTo>
                  <a:pt x="74422" y="137667"/>
                </a:lnTo>
                <a:lnTo>
                  <a:pt x="69214" y="136525"/>
                </a:lnTo>
                <a:lnTo>
                  <a:pt x="64769" y="134365"/>
                </a:lnTo>
                <a:lnTo>
                  <a:pt x="60325" y="132207"/>
                </a:lnTo>
                <a:lnTo>
                  <a:pt x="56641" y="129032"/>
                </a:lnTo>
                <a:lnTo>
                  <a:pt x="53720" y="124840"/>
                </a:lnTo>
                <a:lnTo>
                  <a:pt x="50800" y="120523"/>
                </a:lnTo>
                <a:lnTo>
                  <a:pt x="48513" y="115188"/>
                </a:lnTo>
                <a:lnTo>
                  <a:pt x="46989" y="108838"/>
                </a:lnTo>
                <a:lnTo>
                  <a:pt x="45592" y="102488"/>
                </a:lnTo>
                <a:lnTo>
                  <a:pt x="44830" y="95123"/>
                </a:lnTo>
                <a:lnTo>
                  <a:pt x="44842" y="850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72208" y="1338834"/>
            <a:ext cx="105283" cy="174498"/>
          </a:xfrm>
          <a:custGeom>
            <a:avLst/>
            <a:gdLst/>
            <a:ahLst/>
            <a:cxnLst/>
            <a:rect l="l" t="t" r="r" b="b"/>
            <a:pathLst>
              <a:path w="105283" h="174498">
                <a:moveTo>
                  <a:pt x="8509" y="27686"/>
                </a:moveTo>
                <a:lnTo>
                  <a:pt x="8636" y="36321"/>
                </a:lnTo>
                <a:lnTo>
                  <a:pt x="9398" y="40766"/>
                </a:lnTo>
                <a:lnTo>
                  <a:pt x="10541" y="44068"/>
                </a:lnTo>
                <a:lnTo>
                  <a:pt x="12954" y="47498"/>
                </a:lnTo>
                <a:lnTo>
                  <a:pt x="16256" y="48767"/>
                </a:lnTo>
                <a:lnTo>
                  <a:pt x="20574" y="47878"/>
                </a:lnTo>
                <a:lnTo>
                  <a:pt x="23495" y="46354"/>
                </a:lnTo>
                <a:lnTo>
                  <a:pt x="26416" y="44703"/>
                </a:lnTo>
                <a:lnTo>
                  <a:pt x="30099" y="42925"/>
                </a:lnTo>
                <a:lnTo>
                  <a:pt x="34543" y="40893"/>
                </a:lnTo>
                <a:lnTo>
                  <a:pt x="38862" y="38988"/>
                </a:lnTo>
                <a:lnTo>
                  <a:pt x="43942" y="37211"/>
                </a:lnTo>
                <a:lnTo>
                  <a:pt x="49657" y="35560"/>
                </a:lnTo>
                <a:lnTo>
                  <a:pt x="55372" y="33908"/>
                </a:lnTo>
                <a:lnTo>
                  <a:pt x="61849" y="33146"/>
                </a:lnTo>
                <a:lnTo>
                  <a:pt x="74676" y="33146"/>
                </a:lnTo>
                <a:lnTo>
                  <a:pt x="79375" y="33781"/>
                </a:lnTo>
                <a:lnTo>
                  <a:pt x="83185" y="34925"/>
                </a:lnTo>
                <a:lnTo>
                  <a:pt x="86868" y="36067"/>
                </a:lnTo>
                <a:lnTo>
                  <a:pt x="89916" y="37845"/>
                </a:lnTo>
                <a:lnTo>
                  <a:pt x="94361" y="42671"/>
                </a:lnTo>
                <a:lnTo>
                  <a:pt x="96012" y="45719"/>
                </a:lnTo>
                <a:lnTo>
                  <a:pt x="97028" y="49402"/>
                </a:lnTo>
                <a:lnTo>
                  <a:pt x="98043" y="52958"/>
                </a:lnTo>
                <a:lnTo>
                  <a:pt x="98552" y="57276"/>
                </a:lnTo>
                <a:lnTo>
                  <a:pt x="98552" y="71500"/>
                </a:lnTo>
                <a:lnTo>
                  <a:pt x="83439" y="71500"/>
                </a:lnTo>
                <a:lnTo>
                  <a:pt x="71336" y="71781"/>
                </a:lnTo>
                <a:lnTo>
                  <a:pt x="58609" y="72795"/>
                </a:lnTo>
                <a:lnTo>
                  <a:pt x="47117" y="74549"/>
                </a:lnTo>
                <a:lnTo>
                  <a:pt x="44492" y="75123"/>
                </a:lnTo>
                <a:lnTo>
                  <a:pt x="31714" y="78981"/>
                </a:lnTo>
                <a:lnTo>
                  <a:pt x="21082" y="84200"/>
                </a:lnTo>
                <a:lnTo>
                  <a:pt x="14097" y="88518"/>
                </a:lnTo>
                <a:lnTo>
                  <a:pt x="8763" y="93979"/>
                </a:lnTo>
                <a:lnTo>
                  <a:pt x="5334" y="100711"/>
                </a:lnTo>
                <a:lnTo>
                  <a:pt x="1778" y="107314"/>
                </a:lnTo>
                <a:lnTo>
                  <a:pt x="0" y="115188"/>
                </a:lnTo>
                <a:lnTo>
                  <a:pt x="0" y="132461"/>
                </a:lnTo>
                <a:lnTo>
                  <a:pt x="1397" y="139826"/>
                </a:lnTo>
                <a:lnTo>
                  <a:pt x="4191" y="146050"/>
                </a:lnTo>
                <a:lnTo>
                  <a:pt x="6985" y="152273"/>
                </a:lnTo>
                <a:lnTo>
                  <a:pt x="10795" y="157479"/>
                </a:lnTo>
                <a:lnTo>
                  <a:pt x="15875" y="161670"/>
                </a:lnTo>
                <a:lnTo>
                  <a:pt x="20955" y="165988"/>
                </a:lnTo>
                <a:lnTo>
                  <a:pt x="26797" y="169163"/>
                </a:lnTo>
                <a:lnTo>
                  <a:pt x="33782" y="171195"/>
                </a:lnTo>
                <a:lnTo>
                  <a:pt x="40640" y="173354"/>
                </a:lnTo>
                <a:lnTo>
                  <a:pt x="48133" y="174498"/>
                </a:lnTo>
                <a:lnTo>
                  <a:pt x="56388" y="174498"/>
                </a:lnTo>
                <a:lnTo>
                  <a:pt x="48768" y="138049"/>
                </a:lnTo>
                <a:lnTo>
                  <a:pt x="44704" y="134365"/>
                </a:lnTo>
                <a:lnTo>
                  <a:pt x="42672" y="129286"/>
                </a:lnTo>
                <a:lnTo>
                  <a:pt x="42672" y="118999"/>
                </a:lnTo>
                <a:lnTo>
                  <a:pt x="43434" y="115569"/>
                </a:lnTo>
                <a:lnTo>
                  <a:pt x="44831" y="112649"/>
                </a:lnTo>
                <a:lnTo>
                  <a:pt x="46228" y="109727"/>
                </a:lnTo>
                <a:lnTo>
                  <a:pt x="48514" y="107187"/>
                </a:lnTo>
                <a:lnTo>
                  <a:pt x="51689" y="105155"/>
                </a:lnTo>
                <a:lnTo>
                  <a:pt x="54737" y="102996"/>
                </a:lnTo>
                <a:lnTo>
                  <a:pt x="58801" y="101473"/>
                </a:lnTo>
                <a:lnTo>
                  <a:pt x="63754" y="100456"/>
                </a:lnTo>
                <a:lnTo>
                  <a:pt x="68834" y="99313"/>
                </a:lnTo>
                <a:lnTo>
                  <a:pt x="74803" y="98805"/>
                </a:lnTo>
                <a:lnTo>
                  <a:pt x="98552" y="98805"/>
                </a:lnTo>
                <a:lnTo>
                  <a:pt x="98552" y="125221"/>
                </a:lnTo>
                <a:lnTo>
                  <a:pt x="93218" y="131190"/>
                </a:lnTo>
                <a:lnTo>
                  <a:pt x="95748" y="161424"/>
                </a:lnTo>
                <a:lnTo>
                  <a:pt x="105283" y="152780"/>
                </a:lnTo>
                <a:lnTo>
                  <a:pt x="104140" y="3555"/>
                </a:lnTo>
                <a:lnTo>
                  <a:pt x="99055" y="2370"/>
                </a:lnTo>
                <a:lnTo>
                  <a:pt x="86879" y="609"/>
                </a:lnTo>
                <a:lnTo>
                  <a:pt x="73025" y="0"/>
                </a:lnTo>
                <a:lnTo>
                  <a:pt x="66167" y="0"/>
                </a:lnTo>
                <a:lnTo>
                  <a:pt x="59563" y="635"/>
                </a:lnTo>
                <a:lnTo>
                  <a:pt x="53086" y="1650"/>
                </a:lnTo>
                <a:lnTo>
                  <a:pt x="46736" y="2793"/>
                </a:lnTo>
                <a:lnTo>
                  <a:pt x="40767" y="4190"/>
                </a:lnTo>
                <a:lnTo>
                  <a:pt x="35433" y="5968"/>
                </a:lnTo>
                <a:lnTo>
                  <a:pt x="29972" y="7619"/>
                </a:lnTo>
                <a:lnTo>
                  <a:pt x="25146" y="9525"/>
                </a:lnTo>
                <a:lnTo>
                  <a:pt x="21209" y="11556"/>
                </a:lnTo>
                <a:lnTo>
                  <a:pt x="17145" y="13588"/>
                </a:lnTo>
                <a:lnTo>
                  <a:pt x="14224" y="15366"/>
                </a:lnTo>
                <a:lnTo>
                  <a:pt x="12700" y="17144"/>
                </a:lnTo>
                <a:lnTo>
                  <a:pt x="9906" y="20700"/>
                </a:lnTo>
                <a:lnTo>
                  <a:pt x="8763" y="24764"/>
                </a:lnTo>
                <a:lnTo>
                  <a:pt x="8509" y="276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20977" y="1470025"/>
            <a:ext cx="46980" cy="43307"/>
          </a:xfrm>
          <a:custGeom>
            <a:avLst/>
            <a:gdLst/>
            <a:ahLst/>
            <a:cxnLst/>
            <a:rect l="l" t="t" r="r" b="b"/>
            <a:pathLst>
              <a:path w="46980" h="43307">
                <a:moveTo>
                  <a:pt x="39116" y="4572"/>
                </a:moveTo>
                <a:lnTo>
                  <a:pt x="34036" y="7747"/>
                </a:lnTo>
                <a:lnTo>
                  <a:pt x="28829" y="10795"/>
                </a:lnTo>
                <a:lnTo>
                  <a:pt x="23241" y="12446"/>
                </a:lnTo>
                <a:lnTo>
                  <a:pt x="9779" y="12446"/>
                </a:lnTo>
                <a:lnTo>
                  <a:pt x="4191" y="10540"/>
                </a:lnTo>
                <a:lnTo>
                  <a:pt x="0" y="6858"/>
                </a:lnTo>
                <a:lnTo>
                  <a:pt x="7620" y="43307"/>
                </a:lnTo>
                <a:lnTo>
                  <a:pt x="10018" y="43269"/>
                </a:lnTo>
                <a:lnTo>
                  <a:pt x="22907" y="41636"/>
                </a:lnTo>
                <a:lnTo>
                  <a:pt x="34671" y="37591"/>
                </a:lnTo>
                <a:lnTo>
                  <a:pt x="36194" y="36866"/>
                </a:lnTo>
                <a:lnTo>
                  <a:pt x="46980" y="30233"/>
                </a:lnTo>
                <a:lnTo>
                  <a:pt x="44450" y="0"/>
                </a:lnTo>
                <a:lnTo>
                  <a:pt x="39116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47595" y="1339088"/>
            <a:ext cx="126492" cy="173989"/>
          </a:xfrm>
          <a:custGeom>
            <a:avLst/>
            <a:gdLst/>
            <a:ahLst/>
            <a:cxnLst/>
            <a:rect l="l" t="t" r="r" b="b"/>
            <a:pathLst>
              <a:path w="126492" h="173989">
                <a:moveTo>
                  <a:pt x="44842" y="85058"/>
                </a:moveTo>
                <a:lnTo>
                  <a:pt x="45961" y="70317"/>
                </a:lnTo>
                <a:lnTo>
                  <a:pt x="48946" y="58093"/>
                </a:lnTo>
                <a:lnTo>
                  <a:pt x="53848" y="48387"/>
                </a:lnTo>
                <a:lnTo>
                  <a:pt x="56208" y="45312"/>
                </a:lnTo>
                <a:lnTo>
                  <a:pt x="66450" y="37797"/>
                </a:lnTo>
                <a:lnTo>
                  <a:pt x="79756" y="35306"/>
                </a:lnTo>
                <a:lnTo>
                  <a:pt x="85598" y="35306"/>
                </a:lnTo>
                <a:lnTo>
                  <a:pt x="90551" y="36067"/>
                </a:lnTo>
                <a:lnTo>
                  <a:pt x="94742" y="37719"/>
                </a:lnTo>
                <a:lnTo>
                  <a:pt x="98933" y="39370"/>
                </a:lnTo>
                <a:lnTo>
                  <a:pt x="102489" y="41148"/>
                </a:lnTo>
                <a:lnTo>
                  <a:pt x="105410" y="43179"/>
                </a:lnTo>
                <a:lnTo>
                  <a:pt x="108458" y="45085"/>
                </a:lnTo>
                <a:lnTo>
                  <a:pt x="111125" y="46862"/>
                </a:lnTo>
                <a:lnTo>
                  <a:pt x="115443" y="50164"/>
                </a:lnTo>
                <a:lnTo>
                  <a:pt x="119506" y="50926"/>
                </a:lnTo>
                <a:lnTo>
                  <a:pt x="122809" y="49529"/>
                </a:lnTo>
                <a:lnTo>
                  <a:pt x="124079" y="46862"/>
                </a:lnTo>
                <a:lnTo>
                  <a:pt x="125222" y="44069"/>
                </a:lnTo>
                <a:lnTo>
                  <a:pt x="125730" y="39370"/>
                </a:lnTo>
                <a:lnTo>
                  <a:pt x="125730" y="27432"/>
                </a:lnTo>
                <a:lnTo>
                  <a:pt x="125349" y="23367"/>
                </a:lnTo>
                <a:lnTo>
                  <a:pt x="124841" y="20192"/>
                </a:lnTo>
                <a:lnTo>
                  <a:pt x="123571" y="16890"/>
                </a:lnTo>
                <a:lnTo>
                  <a:pt x="120904" y="13588"/>
                </a:lnTo>
                <a:lnTo>
                  <a:pt x="117475" y="10922"/>
                </a:lnTo>
                <a:lnTo>
                  <a:pt x="114427" y="9144"/>
                </a:lnTo>
                <a:lnTo>
                  <a:pt x="111379" y="7365"/>
                </a:lnTo>
                <a:lnTo>
                  <a:pt x="104012" y="4445"/>
                </a:lnTo>
                <a:lnTo>
                  <a:pt x="96012" y="2032"/>
                </a:lnTo>
                <a:lnTo>
                  <a:pt x="87122" y="381"/>
                </a:lnTo>
                <a:lnTo>
                  <a:pt x="82550" y="0"/>
                </a:lnTo>
                <a:lnTo>
                  <a:pt x="77851" y="0"/>
                </a:lnTo>
                <a:lnTo>
                  <a:pt x="71327" y="203"/>
                </a:lnTo>
                <a:lnTo>
                  <a:pt x="58563" y="1905"/>
                </a:lnTo>
                <a:lnTo>
                  <a:pt x="46736" y="5334"/>
                </a:lnTo>
                <a:lnTo>
                  <a:pt x="31666" y="13326"/>
                </a:lnTo>
                <a:lnTo>
                  <a:pt x="22098" y="21844"/>
                </a:lnTo>
                <a:lnTo>
                  <a:pt x="17833" y="26841"/>
                </a:lnTo>
                <a:lnTo>
                  <a:pt x="11144" y="37394"/>
                </a:lnTo>
                <a:lnTo>
                  <a:pt x="5842" y="49784"/>
                </a:lnTo>
                <a:lnTo>
                  <a:pt x="2328" y="63313"/>
                </a:lnTo>
                <a:lnTo>
                  <a:pt x="590" y="75991"/>
                </a:lnTo>
                <a:lnTo>
                  <a:pt x="0" y="89915"/>
                </a:lnTo>
                <a:lnTo>
                  <a:pt x="426" y="101393"/>
                </a:lnTo>
                <a:lnTo>
                  <a:pt x="2041" y="114052"/>
                </a:lnTo>
                <a:lnTo>
                  <a:pt x="4826" y="125602"/>
                </a:lnTo>
                <a:lnTo>
                  <a:pt x="11850" y="142094"/>
                </a:lnTo>
                <a:lnTo>
                  <a:pt x="18923" y="152146"/>
                </a:lnTo>
                <a:lnTo>
                  <a:pt x="30593" y="162410"/>
                </a:lnTo>
                <a:lnTo>
                  <a:pt x="42037" y="168528"/>
                </a:lnTo>
                <a:lnTo>
                  <a:pt x="48093" y="170612"/>
                </a:lnTo>
                <a:lnTo>
                  <a:pt x="60312" y="173153"/>
                </a:lnTo>
                <a:lnTo>
                  <a:pt x="73787" y="173989"/>
                </a:lnTo>
                <a:lnTo>
                  <a:pt x="79121" y="173989"/>
                </a:lnTo>
                <a:lnTo>
                  <a:pt x="84201" y="173609"/>
                </a:lnTo>
                <a:lnTo>
                  <a:pt x="89281" y="172592"/>
                </a:lnTo>
                <a:lnTo>
                  <a:pt x="94234" y="171703"/>
                </a:lnTo>
                <a:lnTo>
                  <a:pt x="98933" y="170561"/>
                </a:lnTo>
                <a:lnTo>
                  <a:pt x="103251" y="169037"/>
                </a:lnTo>
                <a:lnTo>
                  <a:pt x="107442" y="167512"/>
                </a:lnTo>
                <a:lnTo>
                  <a:pt x="111252" y="165735"/>
                </a:lnTo>
                <a:lnTo>
                  <a:pt x="114681" y="163829"/>
                </a:lnTo>
                <a:lnTo>
                  <a:pt x="117983" y="161925"/>
                </a:lnTo>
                <a:lnTo>
                  <a:pt x="120396" y="160400"/>
                </a:lnTo>
                <a:lnTo>
                  <a:pt x="124079" y="156590"/>
                </a:lnTo>
                <a:lnTo>
                  <a:pt x="125222" y="153797"/>
                </a:lnTo>
                <a:lnTo>
                  <a:pt x="125730" y="151002"/>
                </a:lnTo>
                <a:lnTo>
                  <a:pt x="126237" y="147192"/>
                </a:lnTo>
                <a:lnTo>
                  <a:pt x="126492" y="142748"/>
                </a:lnTo>
                <a:lnTo>
                  <a:pt x="126365" y="132714"/>
                </a:lnTo>
                <a:lnTo>
                  <a:pt x="125856" y="127888"/>
                </a:lnTo>
                <a:lnTo>
                  <a:pt x="125095" y="124333"/>
                </a:lnTo>
                <a:lnTo>
                  <a:pt x="124206" y="121665"/>
                </a:lnTo>
                <a:lnTo>
                  <a:pt x="120904" y="120269"/>
                </a:lnTo>
                <a:lnTo>
                  <a:pt x="117602" y="121158"/>
                </a:lnTo>
                <a:lnTo>
                  <a:pt x="113156" y="124713"/>
                </a:lnTo>
                <a:lnTo>
                  <a:pt x="110490" y="126746"/>
                </a:lnTo>
                <a:lnTo>
                  <a:pt x="107187" y="128904"/>
                </a:lnTo>
                <a:lnTo>
                  <a:pt x="104012" y="131190"/>
                </a:lnTo>
                <a:lnTo>
                  <a:pt x="100203" y="133096"/>
                </a:lnTo>
                <a:lnTo>
                  <a:pt x="95885" y="134874"/>
                </a:lnTo>
                <a:lnTo>
                  <a:pt x="91567" y="136778"/>
                </a:lnTo>
                <a:lnTo>
                  <a:pt x="86360" y="137667"/>
                </a:lnTo>
                <a:lnTo>
                  <a:pt x="74422" y="137667"/>
                </a:lnTo>
                <a:lnTo>
                  <a:pt x="69215" y="136525"/>
                </a:lnTo>
                <a:lnTo>
                  <a:pt x="64770" y="134365"/>
                </a:lnTo>
                <a:lnTo>
                  <a:pt x="60325" y="132207"/>
                </a:lnTo>
                <a:lnTo>
                  <a:pt x="56642" y="129032"/>
                </a:lnTo>
                <a:lnTo>
                  <a:pt x="53721" y="124840"/>
                </a:lnTo>
                <a:lnTo>
                  <a:pt x="50800" y="120523"/>
                </a:lnTo>
                <a:lnTo>
                  <a:pt x="48514" y="115188"/>
                </a:lnTo>
                <a:lnTo>
                  <a:pt x="46990" y="108838"/>
                </a:lnTo>
                <a:lnTo>
                  <a:pt x="45593" y="102488"/>
                </a:lnTo>
                <a:lnTo>
                  <a:pt x="44831" y="95123"/>
                </a:lnTo>
                <a:lnTo>
                  <a:pt x="44842" y="850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06345" y="1341754"/>
            <a:ext cx="43687" cy="168402"/>
          </a:xfrm>
          <a:custGeom>
            <a:avLst/>
            <a:gdLst/>
            <a:ahLst/>
            <a:cxnLst/>
            <a:rect l="l" t="t" r="r" b="b"/>
            <a:pathLst>
              <a:path w="43687" h="168402">
                <a:moveTo>
                  <a:pt x="1778" y="165608"/>
                </a:moveTo>
                <a:lnTo>
                  <a:pt x="4572" y="166878"/>
                </a:lnTo>
                <a:lnTo>
                  <a:pt x="8509" y="167894"/>
                </a:lnTo>
                <a:lnTo>
                  <a:pt x="11303" y="168148"/>
                </a:lnTo>
                <a:lnTo>
                  <a:pt x="14097" y="168402"/>
                </a:lnTo>
                <a:lnTo>
                  <a:pt x="29718" y="168402"/>
                </a:lnTo>
                <a:lnTo>
                  <a:pt x="32385" y="168148"/>
                </a:lnTo>
                <a:lnTo>
                  <a:pt x="35179" y="167894"/>
                </a:lnTo>
                <a:lnTo>
                  <a:pt x="39116" y="166878"/>
                </a:lnTo>
                <a:lnTo>
                  <a:pt x="42672" y="164719"/>
                </a:lnTo>
                <a:lnTo>
                  <a:pt x="43687" y="161671"/>
                </a:lnTo>
                <a:lnTo>
                  <a:pt x="43687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635"/>
                </a:lnTo>
                <a:lnTo>
                  <a:pt x="29718" y="254"/>
                </a:lnTo>
                <a:lnTo>
                  <a:pt x="26162" y="0"/>
                </a:lnTo>
                <a:lnTo>
                  <a:pt x="17526" y="0"/>
                </a:lnTo>
                <a:lnTo>
                  <a:pt x="14097" y="254"/>
                </a:lnTo>
                <a:lnTo>
                  <a:pt x="11303" y="635"/>
                </a:lnTo>
                <a:lnTo>
                  <a:pt x="8509" y="889"/>
                </a:lnTo>
                <a:lnTo>
                  <a:pt x="4572" y="2032"/>
                </a:lnTo>
                <a:lnTo>
                  <a:pt x="1016" y="4318"/>
                </a:lnTo>
                <a:lnTo>
                  <a:pt x="0" y="7366"/>
                </a:lnTo>
                <a:lnTo>
                  <a:pt x="0" y="162814"/>
                </a:lnTo>
                <a:lnTo>
                  <a:pt x="1778" y="165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03044" y="1273810"/>
            <a:ext cx="50292" cy="45847"/>
          </a:xfrm>
          <a:custGeom>
            <a:avLst/>
            <a:gdLst/>
            <a:ahLst/>
            <a:cxnLst/>
            <a:rect l="l" t="t" r="r" b="b"/>
            <a:pathLst>
              <a:path w="50292" h="45847">
                <a:moveTo>
                  <a:pt x="50292" y="22605"/>
                </a:moveTo>
                <a:lnTo>
                  <a:pt x="50292" y="14097"/>
                </a:lnTo>
                <a:lnTo>
                  <a:pt x="48513" y="8254"/>
                </a:lnTo>
                <a:lnTo>
                  <a:pt x="45085" y="4952"/>
                </a:lnTo>
                <a:lnTo>
                  <a:pt x="41656" y="1650"/>
                </a:lnTo>
                <a:lnTo>
                  <a:pt x="35051" y="0"/>
                </a:lnTo>
                <a:lnTo>
                  <a:pt x="15493" y="0"/>
                </a:lnTo>
                <a:lnTo>
                  <a:pt x="8889" y="1777"/>
                </a:lnTo>
                <a:lnTo>
                  <a:pt x="5333" y="5206"/>
                </a:lnTo>
                <a:lnTo>
                  <a:pt x="1778" y="8509"/>
                </a:lnTo>
                <a:lnTo>
                  <a:pt x="0" y="14604"/>
                </a:lnTo>
                <a:lnTo>
                  <a:pt x="0" y="31876"/>
                </a:lnTo>
                <a:lnTo>
                  <a:pt x="1778" y="37718"/>
                </a:lnTo>
                <a:lnTo>
                  <a:pt x="5080" y="40893"/>
                </a:lnTo>
                <a:lnTo>
                  <a:pt x="8508" y="44195"/>
                </a:lnTo>
                <a:lnTo>
                  <a:pt x="15112" y="45847"/>
                </a:lnTo>
                <a:lnTo>
                  <a:pt x="34670" y="45847"/>
                </a:lnTo>
                <a:lnTo>
                  <a:pt x="41401" y="44068"/>
                </a:lnTo>
                <a:lnTo>
                  <a:pt x="44957" y="40766"/>
                </a:lnTo>
                <a:lnTo>
                  <a:pt x="48513" y="37464"/>
                </a:lnTo>
                <a:lnTo>
                  <a:pt x="50292" y="31368"/>
                </a:lnTo>
                <a:lnTo>
                  <a:pt x="50292" y="2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28901" y="1440434"/>
            <a:ext cx="10794" cy="70114"/>
          </a:xfrm>
          <a:custGeom>
            <a:avLst/>
            <a:gdLst/>
            <a:ahLst/>
            <a:cxnLst/>
            <a:rect l="l" t="t" r="r" b="b"/>
            <a:pathLst>
              <a:path w="10794" h="70114">
                <a:moveTo>
                  <a:pt x="9721" y="70114"/>
                </a:moveTo>
                <a:lnTo>
                  <a:pt x="10794" y="27812"/>
                </a:lnTo>
                <a:lnTo>
                  <a:pt x="7874" y="23113"/>
                </a:lnTo>
                <a:lnTo>
                  <a:pt x="5080" y="18287"/>
                </a:lnTo>
                <a:lnTo>
                  <a:pt x="3048" y="12826"/>
                </a:lnTo>
                <a:lnTo>
                  <a:pt x="1778" y="6350"/>
                </a:lnTo>
                <a:lnTo>
                  <a:pt x="507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83816" y="1338834"/>
            <a:ext cx="165861" cy="174498"/>
          </a:xfrm>
          <a:custGeom>
            <a:avLst/>
            <a:gdLst/>
            <a:ahLst/>
            <a:cxnLst/>
            <a:rect l="l" t="t" r="r" b="b"/>
            <a:pathLst>
              <a:path w="165861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2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1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4" y="168782"/>
                </a:lnTo>
                <a:lnTo>
                  <a:pt x="45592" y="101600"/>
                </a:lnTo>
                <a:lnTo>
                  <a:pt x="44957" y="94487"/>
                </a:lnTo>
                <a:lnTo>
                  <a:pt x="44957" y="78739"/>
                </a:lnTo>
                <a:lnTo>
                  <a:pt x="45719" y="71374"/>
                </a:lnTo>
                <a:lnTo>
                  <a:pt x="47243" y="64896"/>
                </a:lnTo>
                <a:lnTo>
                  <a:pt x="48894" y="58546"/>
                </a:lnTo>
                <a:lnTo>
                  <a:pt x="51181" y="53086"/>
                </a:lnTo>
                <a:lnTo>
                  <a:pt x="54356" y="48513"/>
                </a:lnTo>
                <a:lnTo>
                  <a:pt x="57403" y="43941"/>
                </a:lnTo>
                <a:lnTo>
                  <a:pt x="61467" y="40512"/>
                </a:lnTo>
                <a:lnTo>
                  <a:pt x="66293" y="38100"/>
                </a:lnTo>
                <a:lnTo>
                  <a:pt x="71119" y="35687"/>
                </a:lnTo>
                <a:lnTo>
                  <a:pt x="76834" y="34543"/>
                </a:lnTo>
                <a:lnTo>
                  <a:pt x="90550" y="34543"/>
                </a:lnTo>
                <a:lnTo>
                  <a:pt x="96646" y="35813"/>
                </a:lnTo>
                <a:lnTo>
                  <a:pt x="101345" y="38480"/>
                </a:lnTo>
                <a:lnTo>
                  <a:pt x="106171" y="41148"/>
                </a:lnTo>
                <a:lnTo>
                  <a:pt x="109981" y="44830"/>
                </a:lnTo>
                <a:lnTo>
                  <a:pt x="112902" y="49656"/>
                </a:lnTo>
                <a:lnTo>
                  <a:pt x="115823" y="54355"/>
                </a:lnTo>
                <a:lnTo>
                  <a:pt x="117856" y="59943"/>
                </a:lnTo>
                <a:lnTo>
                  <a:pt x="119125" y="66293"/>
                </a:lnTo>
                <a:lnTo>
                  <a:pt x="120268" y="72770"/>
                </a:lnTo>
                <a:lnTo>
                  <a:pt x="120903" y="79755"/>
                </a:lnTo>
                <a:lnTo>
                  <a:pt x="120903" y="95630"/>
                </a:lnTo>
                <a:lnTo>
                  <a:pt x="120141" y="102869"/>
                </a:lnTo>
                <a:lnTo>
                  <a:pt x="118617" y="109346"/>
                </a:lnTo>
                <a:lnTo>
                  <a:pt x="117093" y="115824"/>
                </a:lnTo>
                <a:lnTo>
                  <a:pt x="114807" y="121285"/>
                </a:lnTo>
                <a:lnTo>
                  <a:pt x="111759" y="125729"/>
                </a:lnTo>
                <a:lnTo>
                  <a:pt x="108584" y="130301"/>
                </a:lnTo>
                <a:lnTo>
                  <a:pt x="104647" y="133730"/>
                </a:lnTo>
                <a:lnTo>
                  <a:pt x="99694" y="136016"/>
                </a:lnTo>
                <a:lnTo>
                  <a:pt x="94868" y="138429"/>
                </a:lnTo>
                <a:lnTo>
                  <a:pt x="89153" y="139573"/>
                </a:lnTo>
                <a:lnTo>
                  <a:pt x="75437" y="139573"/>
                </a:lnTo>
                <a:lnTo>
                  <a:pt x="69468" y="138302"/>
                </a:lnTo>
                <a:lnTo>
                  <a:pt x="64515" y="135762"/>
                </a:lnTo>
                <a:lnTo>
                  <a:pt x="59689" y="133095"/>
                </a:lnTo>
                <a:lnTo>
                  <a:pt x="55879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5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3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79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4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1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8" y="49149"/>
                </a:lnTo>
                <a:lnTo>
                  <a:pt x="153518" y="32115"/>
                </a:lnTo>
                <a:lnTo>
                  <a:pt x="146176" y="22225"/>
                </a:lnTo>
                <a:lnTo>
                  <a:pt x="132792" y="11355"/>
                </a:lnTo>
                <a:lnTo>
                  <a:pt x="120903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5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8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3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83714" y="1338834"/>
            <a:ext cx="147700" cy="171323"/>
          </a:xfrm>
          <a:custGeom>
            <a:avLst/>
            <a:gdLst/>
            <a:ahLst/>
            <a:cxnLst/>
            <a:rect l="l" t="t" r="r" b="b"/>
            <a:pathLst>
              <a:path w="147700" h="171323">
                <a:moveTo>
                  <a:pt x="124841" y="8636"/>
                </a:moveTo>
                <a:lnTo>
                  <a:pt x="117602" y="5206"/>
                </a:lnTo>
                <a:lnTo>
                  <a:pt x="116281" y="4598"/>
                </a:lnTo>
                <a:lnTo>
                  <a:pt x="104801" y="1162"/>
                </a:lnTo>
                <a:lnTo>
                  <a:pt x="91059" y="0"/>
                </a:lnTo>
                <a:lnTo>
                  <a:pt x="87879" y="83"/>
                </a:lnTo>
                <a:lnTo>
                  <a:pt x="75408" y="2135"/>
                </a:lnTo>
                <a:lnTo>
                  <a:pt x="63373" y="6985"/>
                </a:lnTo>
                <a:lnTo>
                  <a:pt x="57115" y="10660"/>
                </a:lnTo>
                <a:lnTo>
                  <a:pt x="47158" y="18220"/>
                </a:lnTo>
                <a:lnTo>
                  <a:pt x="37337" y="27812"/>
                </a:lnTo>
                <a:lnTo>
                  <a:pt x="37337" y="9905"/>
                </a:lnTo>
                <a:lnTo>
                  <a:pt x="33528" y="4699"/>
                </a:lnTo>
                <a:lnTo>
                  <a:pt x="25527" y="3175"/>
                </a:lnTo>
                <a:lnTo>
                  <a:pt x="22479" y="2920"/>
                </a:lnTo>
                <a:lnTo>
                  <a:pt x="15112" y="2920"/>
                </a:lnTo>
                <a:lnTo>
                  <a:pt x="7493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8" y="168528"/>
                </a:lnTo>
                <a:lnTo>
                  <a:pt x="4572" y="169799"/>
                </a:lnTo>
                <a:lnTo>
                  <a:pt x="8509" y="170814"/>
                </a:lnTo>
                <a:lnTo>
                  <a:pt x="11303" y="171068"/>
                </a:lnTo>
                <a:lnTo>
                  <a:pt x="14097" y="171323"/>
                </a:lnTo>
                <a:lnTo>
                  <a:pt x="29718" y="171323"/>
                </a:lnTo>
                <a:lnTo>
                  <a:pt x="32385" y="171068"/>
                </a:lnTo>
                <a:lnTo>
                  <a:pt x="35179" y="170814"/>
                </a:lnTo>
                <a:lnTo>
                  <a:pt x="39116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1721"/>
                </a:lnTo>
                <a:lnTo>
                  <a:pt x="49784" y="53975"/>
                </a:lnTo>
                <a:lnTo>
                  <a:pt x="55753" y="48132"/>
                </a:lnTo>
                <a:lnTo>
                  <a:pt x="61341" y="44068"/>
                </a:lnTo>
                <a:lnTo>
                  <a:pt x="67056" y="40004"/>
                </a:lnTo>
                <a:lnTo>
                  <a:pt x="72643" y="37973"/>
                </a:lnTo>
                <a:lnTo>
                  <a:pt x="82550" y="37973"/>
                </a:lnTo>
                <a:lnTo>
                  <a:pt x="86487" y="38862"/>
                </a:lnTo>
                <a:lnTo>
                  <a:pt x="89788" y="40512"/>
                </a:lnTo>
                <a:lnTo>
                  <a:pt x="93091" y="42163"/>
                </a:lnTo>
                <a:lnTo>
                  <a:pt x="95758" y="44576"/>
                </a:lnTo>
                <a:lnTo>
                  <a:pt x="97790" y="47625"/>
                </a:lnTo>
                <a:lnTo>
                  <a:pt x="99949" y="50673"/>
                </a:lnTo>
                <a:lnTo>
                  <a:pt x="101473" y="54355"/>
                </a:lnTo>
                <a:lnTo>
                  <a:pt x="102616" y="58674"/>
                </a:lnTo>
                <a:lnTo>
                  <a:pt x="103631" y="62864"/>
                </a:lnTo>
                <a:lnTo>
                  <a:pt x="104267" y="68833"/>
                </a:lnTo>
                <a:lnTo>
                  <a:pt x="104267" y="165735"/>
                </a:lnTo>
                <a:lnTo>
                  <a:pt x="105918" y="168528"/>
                </a:lnTo>
                <a:lnTo>
                  <a:pt x="108712" y="169799"/>
                </a:lnTo>
                <a:lnTo>
                  <a:pt x="112522" y="170814"/>
                </a:lnTo>
                <a:lnTo>
                  <a:pt x="115443" y="171068"/>
                </a:lnTo>
                <a:lnTo>
                  <a:pt x="118237" y="171323"/>
                </a:lnTo>
                <a:lnTo>
                  <a:pt x="133731" y="171323"/>
                </a:lnTo>
                <a:lnTo>
                  <a:pt x="136525" y="171068"/>
                </a:lnTo>
                <a:lnTo>
                  <a:pt x="139446" y="170814"/>
                </a:lnTo>
                <a:lnTo>
                  <a:pt x="143256" y="169799"/>
                </a:lnTo>
                <a:lnTo>
                  <a:pt x="146685" y="167639"/>
                </a:lnTo>
                <a:lnTo>
                  <a:pt x="147700" y="164591"/>
                </a:lnTo>
                <a:lnTo>
                  <a:pt x="147659" y="64983"/>
                </a:lnTo>
                <a:lnTo>
                  <a:pt x="146814" y="51678"/>
                </a:lnTo>
                <a:lnTo>
                  <a:pt x="144780" y="40258"/>
                </a:lnTo>
                <a:lnTo>
                  <a:pt x="142875" y="32257"/>
                </a:lnTo>
                <a:lnTo>
                  <a:pt x="139573" y="25273"/>
                </a:lnTo>
                <a:lnTo>
                  <a:pt x="135128" y="19303"/>
                </a:lnTo>
                <a:lnTo>
                  <a:pt x="130683" y="13462"/>
                </a:lnTo>
                <a:lnTo>
                  <a:pt x="124841" y="8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65197" y="1338834"/>
            <a:ext cx="144652" cy="174498"/>
          </a:xfrm>
          <a:custGeom>
            <a:avLst/>
            <a:gdLst/>
            <a:ahLst/>
            <a:cxnLst/>
            <a:rect l="l" t="t" r="r" b="b"/>
            <a:pathLst>
              <a:path w="144652" h="174498">
                <a:moveTo>
                  <a:pt x="70164" y="361"/>
                </a:moveTo>
                <a:lnTo>
                  <a:pt x="57481" y="2356"/>
                </a:lnTo>
                <a:lnTo>
                  <a:pt x="45846" y="6095"/>
                </a:lnTo>
                <a:lnTo>
                  <a:pt x="46862" y="54863"/>
                </a:lnTo>
                <a:lnTo>
                  <a:pt x="48386" y="50164"/>
                </a:lnTo>
                <a:lnTo>
                  <a:pt x="50418" y="45974"/>
                </a:lnTo>
                <a:lnTo>
                  <a:pt x="53212" y="42417"/>
                </a:lnTo>
                <a:lnTo>
                  <a:pt x="55879" y="38862"/>
                </a:lnTo>
                <a:lnTo>
                  <a:pt x="59308" y="36067"/>
                </a:lnTo>
                <a:lnTo>
                  <a:pt x="63372" y="34036"/>
                </a:lnTo>
                <a:lnTo>
                  <a:pt x="67436" y="31876"/>
                </a:lnTo>
                <a:lnTo>
                  <a:pt x="72262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4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0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4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3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79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0" y="153415"/>
                </a:lnTo>
                <a:lnTo>
                  <a:pt x="34482" y="163948"/>
                </a:lnTo>
                <a:lnTo>
                  <a:pt x="46608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6" y="174498"/>
                </a:lnTo>
                <a:lnTo>
                  <a:pt x="90296" y="174498"/>
                </a:lnTo>
                <a:lnTo>
                  <a:pt x="97535" y="173989"/>
                </a:lnTo>
                <a:lnTo>
                  <a:pt x="104266" y="172974"/>
                </a:lnTo>
                <a:lnTo>
                  <a:pt x="110870" y="171957"/>
                </a:lnTo>
                <a:lnTo>
                  <a:pt x="116839" y="170814"/>
                </a:lnTo>
                <a:lnTo>
                  <a:pt x="122046" y="169544"/>
                </a:lnTo>
                <a:lnTo>
                  <a:pt x="127253" y="168148"/>
                </a:lnTo>
                <a:lnTo>
                  <a:pt x="134873" y="165480"/>
                </a:lnTo>
                <a:lnTo>
                  <a:pt x="138302" y="164083"/>
                </a:lnTo>
                <a:lnTo>
                  <a:pt x="140334" y="162940"/>
                </a:lnTo>
                <a:lnTo>
                  <a:pt x="142875" y="159638"/>
                </a:lnTo>
                <a:lnTo>
                  <a:pt x="143890" y="156463"/>
                </a:lnTo>
                <a:lnTo>
                  <a:pt x="144271" y="153669"/>
                </a:lnTo>
                <a:lnTo>
                  <a:pt x="144525" y="149987"/>
                </a:lnTo>
                <a:lnTo>
                  <a:pt x="144652" y="142493"/>
                </a:lnTo>
                <a:lnTo>
                  <a:pt x="144398" y="138175"/>
                </a:lnTo>
                <a:lnTo>
                  <a:pt x="143890" y="134746"/>
                </a:lnTo>
                <a:lnTo>
                  <a:pt x="141731" y="131571"/>
                </a:lnTo>
                <a:lnTo>
                  <a:pt x="139064" y="130937"/>
                </a:lnTo>
                <a:lnTo>
                  <a:pt x="135127" y="131444"/>
                </a:lnTo>
                <a:lnTo>
                  <a:pt x="132333" y="132587"/>
                </a:lnTo>
                <a:lnTo>
                  <a:pt x="129539" y="133730"/>
                </a:lnTo>
                <a:lnTo>
                  <a:pt x="125983" y="134874"/>
                </a:lnTo>
                <a:lnTo>
                  <a:pt x="121792" y="136270"/>
                </a:lnTo>
                <a:lnTo>
                  <a:pt x="117601" y="137540"/>
                </a:lnTo>
                <a:lnTo>
                  <a:pt x="112648" y="138811"/>
                </a:lnTo>
                <a:lnTo>
                  <a:pt x="106806" y="139826"/>
                </a:lnTo>
                <a:lnTo>
                  <a:pt x="101091" y="140969"/>
                </a:lnTo>
                <a:lnTo>
                  <a:pt x="94360" y="141477"/>
                </a:lnTo>
                <a:lnTo>
                  <a:pt x="79247" y="141477"/>
                </a:lnTo>
                <a:lnTo>
                  <a:pt x="72770" y="140588"/>
                </a:lnTo>
                <a:lnTo>
                  <a:pt x="67436" y="138556"/>
                </a:lnTo>
                <a:lnTo>
                  <a:pt x="61975" y="136651"/>
                </a:lnTo>
                <a:lnTo>
                  <a:pt x="57657" y="133730"/>
                </a:lnTo>
                <a:lnTo>
                  <a:pt x="54228" y="129920"/>
                </a:lnTo>
                <a:lnTo>
                  <a:pt x="50800" y="126237"/>
                </a:lnTo>
                <a:lnTo>
                  <a:pt x="48259" y="121665"/>
                </a:lnTo>
                <a:lnTo>
                  <a:pt x="46735" y="116331"/>
                </a:lnTo>
                <a:lnTo>
                  <a:pt x="45211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7" y="98298"/>
                </a:lnTo>
                <a:lnTo>
                  <a:pt x="141916" y="31818"/>
                </a:lnTo>
                <a:lnTo>
                  <a:pt x="134746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0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6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06253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07113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67787" y="1345057"/>
            <a:ext cx="51054" cy="167095"/>
          </a:xfrm>
          <a:custGeom>
            <a:avLst/>
            <a:gdLst/>
            <a:ahLst/>
            <a:cxnLst/>
            <a:rect l="l" t="t" r="r" b="b"/>
            <a:pathLst>
              <a:path w="51054" h="167095">
                <a:moveTo>
                  <a:pt x="4409" y="119836"/>
                </a:moveTo>
                <a:lnTo>
                  <a:pt x="8677" y="132073"/>
                </a:lnTo>
                <a:lnTo>
                  <a:pt x="14605" y="142875"/>
                </a:lnTo>
                <a:lnTo>
                  <a:pt x="24108" y="153954"/>
                </a:lnTo>
                <a:lnTo>
                  <a:pt x="34543" y="161416"/>
                </a:lnTo>
                <a:lnTo>
                  <a:pt x="38867" y="163556"/>
                </a:lnTo>
                <a:lnTo>
                  <a:pt x="50722" y="167095"/>
                </a:lnTo>
                <a:lnTo>
                  <a:pt x="51054" y="115442"/>
                </a:lnTo>
                <a:lnTo>
                  <a:pt x="48640" y="110616"/>
                </a:lnTo>
                <a:lnTo>
                  <a:pt x="46862" y="105155"/>
                </a:lnTo>
                <a:lnTo>
                  <a:pt x="45846" y="99059"/>
                </a:lnTo>
                <a:lnTo>
                  <a:pt x="44831" y="92963"/>
                </a:lnTo>
                <a:lnTo>
                  <a:pt x="44323" y="86613"/>
                </a:lnTo>
                <a:lnTo>
                  <a:pt x="44323" y="74040"/>
                </a:lnTo>
                <a:lnTo>
                  <a:pt x="38481" y="0"/>
                </a:lnTo>
                <a:lnTo>
                  <a:pt x="25938" y="8390"/>
                </a:lnTo>
                <a:lnTo>
                  <a:pt x="17271" y="17906"/>
                </a:lnTo>
                <a:lnTo>
                  <a:pt x="14357" y="22208"/>
                </a:lnTo>
                <a:lnTo>
                  <a:pt x="8679" y="33292"/>
                </a:lnTo>
                <a:lnTo>
                  <a:pt x="4318" y="45973"/>
                </a:lnTo>
                <a:lnTo>
                  <a:pt x="1979" y="56963"/>
                </a:lnTo>
                <a:lnTo>
                  <a:pt x="489" y="69540"/>
                </a:lnTo>
                <a:lnTo>
                  <a:pt x="0" y="83057"/>
                </a:lnTo>
                <a:lnTo>
                  <a:pt x="179" y="90831"/>
                </a:lnTo>
                <a:lnTo>
                  <a:pt x="1294" y="103553"/>
                </a:lnTo>
                <a:lnTo>
                  <a:pt x="3429" y="115823"/>
                </a:lnTo>
                <a:lnTo>
                  <a:pt x="4409" y="119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06268" y="1268602"/>
            <a:ext cx="116967" cy="244729"/>
          </a:xfrm>
          <a:custGeom>
            <a:avLst/>
            <a:gdLst/>
            <a:ahLst/>
            <a:cxnLst/>
            <a:rect l="l" t="t" r="r" b="b"/>
            <a:pathLst>
              <a:path w="116967" h="244729">
                <a:moveTo>
                  <a:pt x="25907" y="244729"/>
                </a:moveTo>
                <a:lnTo>
                  <a:pt x="30691" y="244562"/>
                </a:lnTo>
                <a:lnTo>
                  <a:pt x="43350" y="242353"/>
                </a:lnTo>
                <a:lnTo>
                  <a:pt x="54990" y="237617"/>
                </a:lnTo>
                <a:lnTo>
                  <a:pt x="60358" y="234406"/>
                </a:lnTo>
                <a:lnTo>
                  <a:pt x="70400" y="226918"/>
                </a:lnTo>
                <a:lnTo>
                  <a:pt x="80009" y="217677"/>
                </a:lnTo>
                <a:lnTo>
                  <a:pt x="80009" y="234823"/>
                </a:lnTo>
                <a:lnTo>
                  <a:pt x="81025" y="237998"/>
                </a:lnTo>
                <a:lnTo>
                  <a:pt x="84074" y="240157"/>
                </a:lnTo>
                <a:lnTo>
                  <a:pt x="87502" y="241173"/>
                </a:lnTo>
                <a:lnTo>
                  <a:pt x="92075" y="241681"/>
                </a:lnTo>
                <a:lnTo>
                  <a:pt x="105156" y="241681"/>
                </a:lnTo>
                <a:lnTo>
                  <a:pt x="109855" y="241173"/>
                </a:lnTo>
                <a:lnTo>
                  <a:pt x="113156" y="240157"/>
                </a:lnTo>
                <a:lnTo>
                  <a:pt x="116077" y="237998"/>
                </a:lnTo>
                <a:lnTo>
                  <a:pt x="116967" y="234823"/>
                </a:lnTo>
                <a:lnTo>
                  <a:pt x="116967" y="6223"/>
                </a:lnTo>
                <a:lnTo>
                  <a:pt x="115188" y="3301"/>
                </a:lnTo>
                <a:lnTo>
                  <a:pt x="112521" y="1905"/>
                </a:lnTo>
                <a:lnTo>
                  <a:pt x="108712" y="762"/>
                </a:lnTo>
                <a:lnTo>
                  <a:pt x="105918" y="381"/>
                </a:lnTo>
                <a:lnTo>
                  <a:pt x="103124" y="0"/>
                </a:lnTo>
                <a:lnTo>
                  <a:pt x="87502" y="0"/>
                </a:lnTo>
                <a:lnTo>
                  <a:pt x="84708" y="381"/>
                </a:lnTo>
                <a:lnTo>
                  <a:pt x="81914" y="762"/>
                </a:lnTo>
                <a:lnTo>
                  <a:pt x="78105" y="1905"/>
                </a:lnTo>
                <a:lnTo>
                  <a:pt x="74549" y="4191"/>
                </a:lnTo>
                <a:lnTo>
                  <a:pt x="73659" y="7366"/>
                </a:lnTo>
                <a:lnTo>
                  <a:pt x="73659" y="91059"/>
                </a:lnTo>
                <a:lnTo>
                  <a:pt x="73128" y="90540"/>
                </a:lnTo>
                <a:lnTo>
                  <a:pt x="62916" y="81878"/>
                </a:lnTo>
                <a:lnTo>
                  <a:pt x="52705" y="75564"/>
                </a:lnTo>
                <a:lnTo>
                  <a:pt x="45593" y="72009"/>
                </a:lnTo>
                <a:lnTo>
                  <a:pt x="37718" y="70231"/>
                </a:lnTo>
                <a:lnTo>
                  <a:pt x="29082" y="70231"/>
                </a:lnTo>
                <a:lnTo>
                  <a:pt x="24333" y="70368"/>
                </a:lnTo>
                <a:lnTo>
                  <a:pt x="11442" y="72309"/>
                </a:lnTo>
                <a:lnTo>
                  <a:pt x="0" y="76454"/>
                </a:lnTo>
                <a:lnTo>
                  <a:pt x="5842" y="150495"/>
                </a:lnTo>
                <a:lnTo>
                  <a:pt x="6476" y="144525"/>
                </a:lnTo>
                <a:lnTo>
                  <a:pt x="7619" y="138684"/>
                </a:lnTo>
                <a:lnTo>
                  <a:pt x="8889" y="132842"/>
                </a:lnTo>
                <a:lnTo>
                  <a:pt x="10668" y="127508"/>
                </a:lnTo>
                <a:lnTo>
                  <a:pt x="13207" y="122809"/>
                </a:lnTo>
                <a:lnTo>
                  <a:pt x="15748" y="118110"/>
                </a:lnTo>
                <a:lnTo>
                  <a:pt x="19050" y="114300"/>
                </a:lnTo>
                <a:lnTo>
                  <a:pt x="23113" y="111379"/>
                </a:lnTo>
                <a:lnTo>
                  <a:pt x="27177" y="108585"/>
                </a:lnTo>
                <a:lnTo>
                  <a:pt x="32131" y="107187"/>
                </a:lnTo>
                <a:lnTo>
                  <a:pt x="43942" y="107187"/>
                </a:lnTo>
                <a:lnTo>
                  <a:pt x="49911" y="109220"/>
                </a:lnTo>
                <a:lnTo>
                  <a:pt x="55752" y="113411"/>
                </a:lnTo>
                <a:lnTo>
                  <a:pt x="64521" y="121051"/>
                </a:lnTo>
                <a:lnTo>
                  <a:pt x="73659" y="131445"/>
                </a:lnTo>
                <a:lnTo>
                  <a:pt x="73659" y="182752"/>
                </a:lnTo>
                <a:lnTo>
                  <a:pt x="69976" y="187451"/>
                </a:lnTo>
                <a:lnTo>
                  <a:pt x="66548" y="191262"/>
                </a:lnTo>
                <a:lnTo>
                  <a:pt x="63373" y="194437"/>
                </a:lnTo>
                <a:lnTo>
                  <a:pt x="60325" y="197612"/>
                </a:lnTo>
                <a:lnTo>
                  <a:pt x="57276" y="200279"/>
                </a:lnTo>
                <a:lnTo>
                  <a:pt x="54356" y="202184"/>
                </a:lnTo>
                <a:lnTo>
                  <a:pt x="51307" y="204216"/>
                </a:lnTo>
                <a:lnTo>
                  <a:pt x="48513" y="205612"/>
                </a:lnTo>
                <a:lnTo>
                  <a:pt x="45593" y="206501"/>
                </a:lnTo>
                <a:lnTo>
                  <a:pt x="42799" y="207263"/>
                </a:lnTo>
                <a:lnTo>
                  <a:pt x="39877" y="207772"/>
                </a:lnTo>
                <a:lnTo>
                  <a:pt x="30861" y="207772"/>
                </a:lnTo>
                <a:lnTo>
                  <a:pt x="25907" y="206248"/>
                </a:lnTo>
                <a:lnTo>
                  <a:pt x="21970" y="203454"/>
                </a:lnTo>
                <a:lnTo>
                  <a:pt x="18033" y="200533"/>
                </a:lnTo>
                <a:lnTo>
                  <a:pt x="14858" y="196723"/>
                </a:lnTo>
                <a:lnTo>
                  <a:pt x="12573" y="191897"/>
                </a:lnTo>
                <a:lnTo>
                  <a:pt x="12241" y="243549"/>
                </a:lnTo>
                <a:lnTo>
                  <a:pt x="25907" y="2447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58033" y="1338834"/>
            <a:ext cx="144653" cy="174498"/>
          </a:xfrm>
          <a:custGeom>
            <a:avLst/>
            <a:gdLst/>
            <a:ahLst/>
            <a:cxnLst/>
            <a:rect l="l" t="t" r="r" b="b"/>
            <a:pathLst>
              <a:path w="144653" h="174498">
                <a:moveTo>
                  <a:pt x="70164" y="361"/>
                </a:moveTo>
                <a:lnTo>
                  <a:pt x="57481" y="2356"/>
                </a:lnTo>
                <a:lnTo>
                  <a:pt x="45847" y="6095"/>
                </a:lnTo>
                <a:lnTo>
                  <a:pt x="46862" y="54863"/>
                </a:lnTo>
                <a:lnTo>
                  <a:pt x="48387" y="50164"/>
                </a:lnTo>
                <a:lnTo>
                  <a:pt x="50418" y="45974"/>
                </a:lnTo>
                <a:lnTo>
                  <a:pt x="53212" y="42417"/>
                </a:lnTo>
                <a:lnTo>
                  <a:pt x="55880" y="38862"/>
                </a:lnTo>
                <a:lnTo>
                  <a:pt x="59309" y="36067"/>
                </a:lnTo>
                <a:lnTo>
                  <a:pt x="63373" y="34036"/>
                </a:lnTo>
                <a:lnTo>
                  <a:pt x="67437" y="31876"/>
                </a:lnTo>
                <a:lnTo>
                  <a:pt x="72262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5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0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5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4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80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0" y="153415"/>
                </a:lnTo>
                <a:lnTo>
                  <a:pt x="34482" y="163948"/>
                </a:lnTo>
                <a:lnTo>
                  <a:pt x="46609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7" y="174498"/>
                </a:lnTo>
                <a:lnTo>
                  <a:pt x="90297" y="174498"/>
                </a:lnTo>
                <a:lnTo>
                  <a:pt x="97536" y="173989"/>
                </a:lnTo>
                <a:lnTo>
                  <a:pt x="104267" y="172974"/>
                </a:lnTo>
                <a:lnTo>
                  <a:pt x="110871" y="171957"/>
                </a:lnTo>
                <a:lnTo>
                  <a:pt x="116840" y="170814"/>
                </a:lnTo>
                <a:lnTo>
                  <a:pt x="122047" y="169544"/>
                </a:lnTo>
                <a:lnTo>
                  <a:pt x="127254" y="168148"/>
                </a:lnTo>
                <a:lnTo>
                  <a:pt x="134874" y="165480"/>
                </a:lnTo>
                <a:lnTo>
                  <a:pt x="138303" y="164083"/>
                </a:lnTo>
                <a:lnTo>
                  <a:pt x="140335" y="162940"/>
                </a:lnTo>
                <a:lnTo>
                  <a:pt x="142875" y="159638"/>
                </a:lnTo>
                <a:lnTo>
                  <a:pt x="143891" y="156463"/>
                </a:lnTo>
                <a:lnTo>
                  <a:pt x="144272" y="153669"/>
                </a:lnTo>
                <a:lnTo>
                  <a:pt x="144525" y="149987"/>
                </a:lnTo>
                <a:lnTo>
                  <a:pt x="144653" y="145287"/>
                </a:lnTo>
                <a:lnTo>
                  <a:pt x="144653" y="142493"/>
                </a:lnTo>
                <a:lnTo>
                  <a:pt x="144399" y="138175"/>
                </a:lnTo>
                <a:lnTo>
                  <a:pt x="143891" y="134746"/>
                </a:lnTo>
                <a:lnTo>
                  <a:pt x="141731" y="131571"/>
                </a:lnTo>
                <a:lnTo>
                  <a:pt x="139065" y="130937"/>
                </a:lnTo>
                <a:lnTo>
                  <a:pt x="135128" y="131444"/>
                </a:lnTo>
                <a:lnTo>
                  <a:pt x="132334" y="132587"/>
                </a:lnTo>
                <a:lnTo>
                  <a:pt x="129540" y="133730"/>
                </a:lnTo>
                <a:lnTo>
                  <a:pt x="125984" y="134874"/>
                </a:lnTo>
                <a:lnTo>
                  <a:pt x="121793" y="136270"/>
                </a:lnTo>
                <a:lnTo>
                  <a:pt x="117602" y="137540"/>
                </a:lnTo>
                <a:lnTo>
                  <a:pt x="112649" y="138811"/>
                </a:lnTo>
                <a:lnTo>
                  <a:pt x="106806" y="139826"/>
                </a:lnTo>
                <a:lnTo>
                  <a:pt x="101092" y="140969"/>
                </a:lnTo>
                <a:lnTo>
                  <a:pt x="94361" y="141477"/>
                </a:lnTo>
                <a:lnTo>
                  <a:pt x="79248" y="141477"/>
                </a:lnTo>
                <a:lnTo>
                  <a:pt x="72771" y="140588"/>
                </a:lnTo>
                <a:lnTo>
                  <a:pt x="67437" y="138556"/>
                </a:lnTo>
                <a:lnTo>
                  <a:pt x="61975" y="136651"/>
                </a:lnTo>
                <a:lnTo>
                  <a:pt x="57658" y="133730"/>
                </a:lnTo>
                <a:lnTo>
                  <a:pt x="54229" y="129920"/>
                </a:lnTo>
                <a:lnTo>
                  <a:pt x="50800" y="126237"/>
                </a:lnTo>
                <a:lnTo>
                  <a:pt x="48260" y="121665"/>
                </a:lnTo>
                <a:lnTo>
                  <a:pt x="46736" y="116331"/>
                </a:lnTo>
                <a:lnTo>
                  <a:pt x="45212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8" y="98298"/>
                </a:lnTo>
                <a:lnTo>
                  <a:pt x="141916" y="31818"/>
                </a:lnTo>
                <a:lnTo>
                  <a:pt x="134747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1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7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99089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99949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45358" y="1267967"/>
            <a:ext cx="43688" cy="242189"/>
          </a:xfrm>
          <a:custGeom>
            <a:avLst/>
            <a:gdLst/>
            <a:ahLst/>
            <a:cxnLst/>
            <a:rect l="l" t="t" r="r" b="b"/>
            <a:pathLst>
              <a:path w="43688" h="242189">
                <a:moveTo>
                  <a:pt x="1778" y="239395"/>
                </a:moveTo>
                <a:lnTo>
                  <a:pt x="4572" y="240665"/>
                </a:lnTo>
                <a:lnTo>
                  <a:pt x="8508" y="241681"/>
                </a:lnTo>
                <a:lnTo>
                  <a:pt x="11303" y="241935"/>
                </a:lnTo>
                <a:lnTo>
                  <a:pt x="14096" y="242189"/>
                </a:lnTo>
                <a:lnTo>
                  <a:pt x="29718" y="242189"/>
                </a:lnTo>
                <a:lnTo>
                  <a:pt x="32384" y="241935"/>
                </a:lnTo>
                <a:lnTo>
                  <a:pt x="35179" y="241681"/>
                </a:lnTo>
                <a:lnTo>
                  <a:pt x="39116" y="240665"/>
                </a:lnTo>
                <a:lnTo>
                  <a:pt x="42671" y="238506"/>
                </a:lnTo>
                <a:lnTo>
                  <a:pt x="43688" y="235458"/>
                </a:lnTo>
                <a:lnTo>
                  <a:pt x="43688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4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6" y="0"/>
                </a:lnTo>
                <a:lnTo>
                  <a:pt x="8508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8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17189" y="1284986"/>
            <a:ext cx="186309" cy="224281"/>
          </a:xfrm>
          <a:custGeom>
            <a:avLst/>
            <a:gdLst/>
            <a:ahLst/>
            <a:cxnLst/>
            <a:rect l="l" t="t" r="r" b="b"/>
            <a:pathLst>
              <a:path w="186309" h="224281">
                <a:moveTo>
                  <a:pt x="134874" y="144399"/>
                </a:moveTo>
                <a:lnTo>
                  <a:pt x="134191" y="146632"/>
                </a:lnTo>
                <a:lnTo>
                  <a:pt x="129047" y="158679"/>
                </a:lnTo>
                <a:lnTo>
                  <a:pt x="122047" y="168783"/>
                </a:lnTo>
                <a:lnTo>
                  <a:pt x="112238" y="177452"/>
                </a:lnTo>
                <a:lnTo>
                  <a:pt x="100711" y="183387"/>
                </a:lnTo>
                <a:lnTo>
                  <a:pt x="95144" y="185204"/>
                </a:lnTo>
                <a:lnTo>
                  <a:pt x="83065" y="187477"/>
                </a:lnTo>
                <a:lnTo>
                  <a:pt x="95336" y="222597"/>
                </a:lnTo>
                <a:lnTo>
                  <a:pt x="107387" y="220589"/>
                </a:lnTo>
                <a:lnTo>
                  <a:pt x="118490" y="217804"/>
                </a:lnTo>
                <a:lnTo>
                  <a:pt x="134477" y="211523"/>
                </a:lnTo>
                <a:lnTo>
                  <a:pt x="145404" y="205153"/>
                </a:lnTo>
                <a:lnTo>
                  <a:pt x="155194" y="197485"/>
                </a:lnTo>
                <a:lnTo>
                  <a:pt x="166191" y="184938"/>
                </a:lnTo>
                <a:lnTo>
                  <a:pt x="172845" y="174015"/>
                </a:lnTo>
                <a:lnTo>
                  <a:pt x="178308" y="161671"/>
                </a:lnTo>
                <a:lnTo>
                  <a:pt x="182241" y="148347"/>
                </a:lnTo>
                <a:lnTo>
                  <a:pt x="184501" y="136184"/>
                </a:lnTo>
                <a:lnTo>
                  <a:pt x="185857" y="123012"/>
                </a:lnTo>
                <a:lnTo>
                  <a:pt x="186309" y="108838"/>
                </a:lnTo>
                <a:lnTo>
                  <a:pt x="186021" y="98469"/>
                </a:lnTo>
                <a:lnTo>
                  <a:pt x="184724" y="85332"/>
                </a:lnTo>
                <a:lnTo>
                  <a:pt x="182369" y="73116"/>
                </a:lnTo>
                <a:lnTo>
                  <a:pt x="178943" y="61849"/>
                </a:lnTo>
                <a:lnTo>
                  <a:pt x="172371" y="47683"/>
                </a:lnTo>
                <a:lnTo>
                  <a:pt x="165399" y="37095"/>
                </a:lnTo>
                <a:lnTo>
                  <a:pt x="157099" y="27812"/>
                </a:lnTo>
                <a:lnTo>
                  <a:pt x="145341" y="18304"/>
                </a:lnTo>
                <a:lnTo>
                  <a:pt x="134281" y="11996"/>
                </a:lnTo>
                <a:lnTo>
                  <a:pt x="121920" y="6985"/>
                </a:lnTo>
                <a:lnTo>
                  <a:pt x="110481" y="3819"/>
                </a:lnTo>
                <a:lnTo>
                  <a:pt x="98443" y="1689"/>
                </a:lnTo>
                <a:lnTo>
                  <a:pt x="85288" y="420"/>
                </a:lnTo>
                <a:lnTo>
                  <a:pt x="70993" y="0"/>
                </a:lnTo>
                <a:lnTo>
                  <a:pt x="9651" y="0"/>
                </a:lnTo>
                <a:lnTo>
                  <a:pt x="6476" y="1015"/>
                </a:lnTo>
                <a:lnTo>
                  <a:pt x="3810" y="3301"/>
                </a:lnTo>
                <a:lnTo>
                  <a:pt x="1270" y="5587"/>
                </a:lnTo>
                <a:lnTo>
                  <a:pt x="0" y="9271"/>
                </a:lnTo>
                <a:lnTo>
                  <a:pt x="0" y="215011"/>
                </a:lnTo>
                <a:lnTo>
                  <a:pt x="1270" y="218693"/>
                </a:lnTo>
                <a:lnTo>
                  <a:pt x="3810" y="220979"/>
                </a:lnTo>
                <a:lnTo>
                  <a:pt x="6476" y="223138"/>
                </a:lnTo>
                <a:lnTo>
                  <a:pt x="9651" y="224281"/>
                </a:lnTo>
                <a:lnTo>
                  <a:pt x="67056" y="224281"/>
                </a:lnTo>
                <a:lnTo>
                  <a:pt x="69087" y="188213"/>
                </a:lnTo>
                <a:lnTo>
                  <a:pt x="45338" y="188213"/>
                </a:lnTo>
                <a:lnTo>
                  <a:pt x="45338" y="35687"/>
                </a:lnTo>
                <a:lnTo>
                  <a:pt x="68452" y="35687"/>
                </a:lnTo>
                <a:lnTo>
                  <a:pt x="78842" y="36073"/>
                </a:lnTo>
                <a:lnTo>
                  <a:pt x="91695" y="37926"/>
                </a:lnTo>
                <a:lnTo>
                  <a:pt x="102362" y="41275"/>
                </a:lnTo>
                <a:lnTo>
                  <a:pt x="114457" y="48328"/>
                </a:lnTo>
                <a:lnTo>
                  <a:pt x="123444" y="57023"/>
                </a:lnTo>
                <a:lnTo>
                  <a:pt x="130895" y="68545"/>
                </a:lnTo>
                <a:lnTo>
                  <a:pt x="135509" y="80772"/>
                </a:lnTo>
                <a:lnTo>
                  <a:pt x="136506" y="84887"/>
                </a:lnTo>
                <a:lnTo>
                  <a:pt x="138510" y="97250"/>
                </a:lnTo>
                <a:lnTo>
                  <a:pt x="139191" y="110362"/>
                </a:lnTo>
                <a:lnTo>
                  <a:pt x="138907" y="120122"/>
                </a:lnTo>
                <a:lnTo>
                  <a:pt x="137497" y="132906"/>
                </a:lnTo>
                <a:lnTo>
                  <a:pt x="134874" y="144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84245" y="1472463"/>
            <a:ext cx="28280" cy="36804"/>
          </a:xfrm>
          <a:custGeom>
            <a:avLst/>
            <a:gdLst/>
            <a:ahLst/>
            <a:cxnLst/>
            <a:rect l="l" t="t" r="r" b="b"/>
            <a:pathLst>
              <a:path w="28280" h="36804">
                <a:moveTo>
                  <a:pt x="0" y="36804"/>
                </a:moveTo>
                <a:lnTo>
                  <a:pt x="1197" y="36801"/>
                </a:lnTo>
                <a:lnTo>
                  <a:pt x="15246" y="36349"/>
                </a:lnTo>
                <a:lnTo>
                  <a:pt x="28280" y="35119"/>
                </a:lnTo>
                <a:lnTo>
                  <a:pt x="16009" y="0"/>
                </a:lnTo>
                <a:lnTo>
                  <a:pt x="2031" y="736"/>
                </a:lnTo>
                <a:lnTo>
                  <a:pt x="0" y="368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29533" y="1338834"/>
            <a:ext cx="144652" cy="174498"/>
          </a:xfrm>
          <a:custGeom>
            <a:avLst/>
            <a:gdLst/>
            <a:ahLst/>
            <a:cxnLst/>
            <a:rect l="l" t="t" r="r" b="b"/>
            <a:pathLst>
              <a:path w="144652" h="174498">
                <a:moveTo>
                  <a:pt x="70164" y="361"/>
                </a:moveTo>
                <a:lnTo>
                  <a:pt x="57481" y="2356"/>
                </a:lnTo>
                <a:lnTo>
                  <a:pt x="45846" y="6095"/>
                </a:lnTo>
                <a:lnTo>
                  <a:pt x="46862" y="54863"/>
                </a:lnTo>
                <a:lnTo>
                  <a:pt x="48387" y="50164"/>
                </a:lnTo>
                <a:lnTo>
                  <a:pt x="50418" y="45974"/>
                </a:lnTo>
                <a:lnTo>
                  <a:pt x="53212" y="42417"/>
                </a:lnTo>
                <a:lnTo>
                  <a:pt x="55879" y="38862"/>
                </a:lnTo>
                <a:lnTo>
                  <a:pt x="59308" y="36067"/>
                </a:lnTo>
                <a:lnTo>
                  <a:pt x="63372" y="34036"/>
                </a:lnTo>
                <a:lnTo>
                  <a:pt x="67437" y="31876"/>
                </a:lnTo>
                <a:lnTo>
                  <a:pt x="72262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4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0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4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3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79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0" y="153415"/>
                </a:lnTo>
                <a:lnTo>
                  <a:pt x="34482" y="163948"/>
                </a:lnTo>
                <a:lnTo>
                  <a:pt x="46608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6" y="174498"/>
                </a:lnTo>
                <a:lnTo>
                  <a:pt x="90296" y="174498"/>
                </a:lnTo>
                <a:lnTo>
                  <a:pt x="97536" y="173989"/>
                </a:lnTo>
                <a:lnTo>
                  <a:pt x="104266" y="172974"/>
                </a:lnTo>
                <a:lnTo>
                  <a:pt x="110870" y="171957"/>
                </a:lnTo>
                <a:lnTo>
                  <a:pt x="116839" y="170814"/>
                </a:lnTo>
                <a:lnTo>
                  <a:pt x="122046" y="169544"/>
                </a:lnTo>
                <a:lnTo>
                  <a:pt x="127253" y="168148"/>
                </a:lnTo>
                <a:lnTo>
                  <a:pt x="134874" y="165480"/>
                </a:lnTo>
                <a:lnTo>
                  <a:pt x="138302" y="164083"/>
                </a:lnTo>
                <a:lnTo>
                  <a:pt x="140334" y="162940"/>
                </a:lnTo>
                <a:lnTo>
                  <a:pt x="142875" y="159638"/>
                </a:lnTo>
                <a:lnTo>
                  <a:pt x="143890" y="156463"/>
                </a:lnTo>
                <a:lnTo>
                  <a:pt x="144271" y="153669"/>
                </a:lnTo>
                <a:lnTo>
                  <a:pt x="144525" y="149987"/>
                </a:lnTo>
                <a:lnTo>
                  <a:pt x="144652" y="142493"/>
                </a:lnTo>
                <a:lnTo>
                  <a:pt x="144399" y="138175"/>
                </a:lnTo>
                <a:lnTo>
                  <a:pt x="143890" y="134746"/>
                </a:lnTo>
                <a:lnTo>
                  <a:pt x="141731" y="131571"/>
                </a:lnTo>
                <a:lnTo>
                  <a:pt x="139064" y="130937"/>
                </a:lnTo>
                <a:lnTo>
                  <a:pt x="135127" y="131444"/>
                </a:lnTo>
                <a:lnTo>
                  <a:pt x="132333" y="132587"/>
                </a:lnTo>
                <a:lnTo>
                  <a:pt x="129539" y="133730"/>
                </a:lnTo>
                <a:lnTo>
                  <a:pt x="125983" y="134874"/>
                </a:lnTo>
                <a:lnTo>
                  <a:pt x="121792" y="136270"/>
                </a:lnTo>
                <a:lnTo>
                  <a:pt x="117601" y="137540"/>
                </a:lnTo>
                <a:lnTo>
                  <a:pt x="112649" y="138811"/>
                </a:lnTo>
                <a:lnTo>
                  <a:pt x="106806" y="139826"/>
                </a:lnTo>
                <a:lnTo>
                  <a:pt x="101091" y="140969"/>
                </a:lnTo>
                <a:lnTo>
                  <a:pt x="94361" y="141477"/>
                </a:lnTo>
                <a:lnTo>
                  <a:pt x="79247" y="141477"/>
                </a:lnTo>
                <a:lnTo>
                  <a:pt x="72770" y="140588"/>
                </a:lnTo>
                <a:lnTo>
                  <a:pt x="67437" y="138556"/>
                </a:lnTo>
                <a:lnTo>
                  <a:pt x="61975" y="136651"/>
                </a:lnTo>
                <a:lnTo>
                  <a:pt x="57657" y="133730"/>
                </a:lnTo>
                <a:lnTo>
                  <a:pt x="54228" y="129920"/>
                </a:lnTo>
                <a:lnTo>
                  <a:pt x="50800" y="126237"/>
                </a:lnTo>
                <a:lnTo>
                  <a:pt x="48259" y="121665"/>
                </a:lnTo>
                <a:lnTo>
                  <a:pt x="46736" y="116331"/>
                </a:lnTo>
                <a:lnTo>
                  <a:pt x="45212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7" y="98298"/>
                </a:lnTo>
                <a:lnTo>
                  <a:pt x="141916" y="31818"/>
                </a:lnTo>
                <a:lnTo>
                  <a:pt x="134746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0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6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70589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71449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08603" y="1338834"/>
            <a:ext cx="108458" cy="103758"/>
          </a:xfrm>
          <a:custGeom>
            <a:avLst/>
            <a:gdLst/>
            <a:ahLst/>
            <a:cxnLst/>
            <a:rect l="l" t="t" r="r" b="b"/>
            <a:pathLst>
              <a:path w="108458" h="103758">
                <a:moveTo>
                  <a:pt x="0" y="50164"/>
                </a:moveTo>
                <a:lnTo>
                  <a:pt x="0" y="57403"/>
                </a:lnTo>
                <a:lnTo>
                  <a:pt x="1016" y="63626"/>
                </a:lnTo>
                <a:lnTo>
                  <a:pt x="3175" y="68833"/>
                </a:lnTo>
                <a:lnTo>
                  <a:pt x="5334" y="74040"/>
                </a:lnTo>
                <a:lnTo>
                  <a:pt x="8127" y="78486"/>
                </a:lnTo>
                <a:lnTo>
                  <a:pt x="11684" y="82168"/>
                </a:lnTo>
                <a:lnTo>
                  <a:pt x="15239" y="85851"/>
                </a:lnTo>
                <a:lnTo>
                  <a:pt x="19176" y="89026"/>
                </a:lnTo>
                <a:lnTo>
                  <a:pt x="23622" y="91566"/>
                </a:lnTo>
                <a:lnTo>
                  <a:pt x="28067" y="94106"/>
                </a:lnTo>
                <a:lnTo>
                  <a:pt x="32638" y="96392"/>
                </a:lnTo>
                <a:lnTo>
                  <a:pt x="37337" y="98298"/>
                </a:lnTo>
                <a:lnTo>
                  <a:pt x="42037" y="100329"/>
                </a:lnTo>
                <a:lnTo>
                  <a:pt x="46609" y="102107"/>
                </a:lnTo>
                <a:lnTo>
                  <a:pt x="51054" y="103758"/>
                </a:lnTo>
                <a:lnTo>
                  <a:pt x="49402" y="60960"/>
                </a:lnTo>
                <a:lnTo>
                  <a:pt x="46482" y="58800"/>
                </a:lnTo>
                <a:lnTo>
                  <a:pt x="42163" y="53975"/>
                </a:lnTo>
                <a:lnTo>
                  <a:pt x="41021" y="50926"/>
                </a:lnTo>
                <a:lnTo>
                  <a:pt x="41021" y="47370"/>
                </a:lnTo>
                <a:lnTo>
                  <a:pt x="41529" y="42925"/>
                </a:lnTo>
                <a:lnTo>
                  <a:pt x="43307" y="38862"/>
                </a:lnTo>
                <a:lnTo>
                  <a:pt x="46609" y="35560"/>
                </a:lnTo>
                <a:lnTo>
                  <a:pt x="50800" y="32892"/>
                </a:lnTo>
                <a:lnTo>
                  <a:pt x="53721" y="32130"/>
                </a:lnTo>
                <a:lnTo>
                  <a:pt x="56642" y="31241"/>
                </a:lnTo>
                <a:lnTo>
                  <a:pt x="59944" y="30861"/>
                </a:lnTo>
                <a:lnTo>
                  <a:pt x="69469" y="30861"/>
                </a:lnTo>
                <a:lnTo>
                  <a:pt x="74422" y="31495"/>
                </a:lnTo>
                <a:lnTo>
                  <a:pt x="78739" y="32765"/>
                </a:lnTo>
                <a:lnTo>
                  <a:pt x="83058" y="33908"/>
                </a:lnTo>
                <a:lnTo>
                  <a:pt x="86868" y="35178"/>
                </a:lnTo>
                <a:lnTo>
                  <a:pt x="90170" y="36575"/>
                </a:lnTo>
                <a:lnTo>
                  <a:pt x="93472" y="37973"/>
                </a:lnTo>
                <a:lnTo>
                  <a:pt x="96266" y="39242"/>
                </a:lnTo>
                <a:lnTo>
                  <a:pt x="100584" y="41782"/>
                </a:lnTo>
                <a:lnTo>
                  <a:pt x="103250" y="42290"/>
                </a:lnTo>
                <a:lnTo>
                  <a:pt x="106425" y="41275"/>
                </a:lnTo>
                <a:lnTo>
                  <a:pt x="107823" y="38226"/>
                </a:lnTo>
                <a:lnTo>
                  <a:pt x="108204" y="34670"/>
                </a:lnTo>
                <a:lnTo>
                  <a:pt x="108458" y="30225"/>
                </a:lnTo>
                <a:lnTo>
                  <a:pt x="108458" y="22225"/>
                </a:lnTo>
                <a:lnTo>
                  <a:pt x="108076" y="18668"/>
                </a:lnTo>
                <a:lnTo>
                  <a:pt x="106552" y="12826"/>
                </a:lnTo>
                <a:lnTo>
                  <a:pt x="104267" y="10160"/>
                </a:lnTo>
                <a:lnTo>
                  <a:pt x="101346" y="8254"/>
                </a:lnTo>
                <a:lnTo>
                  <a:pt x="96266" y="5841"/>
                </a:lnTo>
                <a:lnTo>
                  <a:pt x="89408" y="3682"/>
                </a:lnTo>
                <a:lnTo>
                  <a:pt x="85725" y="2666"/>
                </a:lnTo>
                <a:lnTo>
                  <a:pt x="81534" y="1777"/>
                </a:lnTo>
                <a:lnTo>
                  <a:pt x="76962" y="1015"/>
                </a:lnTo>
                <a:lnTo>
                  <a:pt x="72517" y="380"/>
                </a:lnTo>
                <a:lnTo>
                  <a:pt x="67691" y="0"/>
                </a:lnTo>
                <a:lnTo>
                  <a:pt x="61620" y="7"/>
                </a:lnTo>
                <a:lnTo>
                  <a:pt x="48487" y="1018"/>
                </a:lnTo>
                <a:lnTo>
                  <a:pt x="36575" y="3682"/>
                </a:lnTo>
                <a:lnTo>
                  <a:pt x="28829" y="6095"/>
                </a:lnTo>
                <a:lnTo>
                  <a:pt x="22225" y="9525"/>
                </a:lnTo>
                <a:lnTo>
                  <a:pt x="16763" y="13842"/>
                </a:lnTo>
                <a:lnTo>
                  <a:pt x="11302" y="18287"/>
                </a:lnTo>
                <a:lnTo>
                  <a:pt x="7112" y="23621"/>
                </a:lnTo>
                <a:lnTo>
                  <a:pt x="4318" y="29717"/>
                </a:lnTo>
                <a:lnTo>
                  <a:pt x="1397" y="35940"/>
                </a:lnTo>
                <a:lnTo>
                  <a:pt x="0" y="42799"/>
                </a:lnTo>
                <a:lnTo>
                  <a:pt x="0" y="501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07714" y="1399794"/>
            <a:ext cx="118110" cy="113537"/>
          </a:xfrm>
          <a:custGeom>
            <a:avLst/>
            <a:gdLst/>
            <a:ahLst/>
            <a:cxnLst/>
            <a:rect l="l" t="t" r="r" b="b"/>
            <a:pathLst>
              <a:path w="118110" h="113537">
                <a:moveTo>
                  <a:pt x="381" y="92582"/>
                </a:moveTo>
                <a:lnTo>
                  <a:pt x="1015" y="95250"/>
                </a:lnTo>
                <a:lnTo>
                  <a:pt x="1650" y="97789"/>
                </a:lnTo>
                <a:lnTo>
                  <a:pt x="3937" y="100964"/>
                </a:lnTo>
                <a:lnTo>
                  <a:pt x="7238" y="103377"/>
                </a:lnTo>
                <a:lnTo>
                  <a:pt x="10033" y="104775"/>
                </a:lnTo>
                <a:lnTo>
                  <a:pt x="12826" y="106171"/>
                </a:lnTo>
                <a:lnTo>
                  <a:pt x="16256" y="107568"/>
                </a:lnTo>
                <a:lnTo>
                  <a:pt x="20447" y="108838"/>
                </a:lnTo>
                <a:lnTo>
                  <a:pt x="24637" y="110235"/>
                </a:lnTo>
                <a:lnTo>
                  <a:pt x="29337" y="111378"/>
                </a:lnTo>
                <a:lnTo>
                  <a:pt x="34544" y="112140"/>
                </a:lnTo>
                <a:lnTo>
                  <a:pt x="39877" y="113029"/>
                </a:lnTo>
                <a:lnTo>
                  <a:pt x="45338" y="113537"/>
                </a:lnTo>
                <a:lnTo>
                  <a:pt x="52758" y="113527"/>
                </a:lnTo>
                <a:lnTo>
                  <a:pt x="65729" y="112583"/>
                </a:lnTo>
                <a:lnTo>
                  <a:pt x="77850" y="110108"/>
                </a:lnTo>
                <a:lnTo>
                  <a:pt x="85978" y="107822"/>
                </a:lnTo>
                <a:lnTo>
                  <a:pt x="93090" y="104520"/>
                </a:lnTo>
                <a:lnTo>
                  <a:pt x="99187" y="99948"/>
                </a:lnTo>
                <a:lnTo>
                  <a:pt x="105156" y="95503"/>
                </a:lnTo>
                <a:lnTo>
                  <a:pt x="109855" y="89915"/>
                </a:lnTo>
                <a:lnTo>
                  <a:pt x="113157" y="83184"/>
                </a:lnTo>
                <a:lnTo>
                  <a:pt x="116459" y="76453"/>
                </a:lnTo>
                <a:lnTo>
                  <a:pt x="118110" y="68706"/>
                </a:lnTo>
                <a:lnTo>
                  <a:pt x="118110" y="52831"/>
                </a:lnTo>
                <a:lnTo>
                  <a:pt x="116966" y="46735"/>
                </a:lnTo>
                <a:lnTo>
                  <a:pt x="114808" y="41655"/>
                </a:lnTo>
                <a:lnTo>
                  <a:pt x="112522" y="36448"/>
                </a:lnTo>
                <a:lnTo>
                  <a:pt x="109727" y="32003"/>
                </a:lnTo>
                <a:lnTo>
                  <a:pt x="106045" y="28320"/>
                </a:lnTo>
                <a:lnTo>
                  <a:pt x="102488" y="24637"/>
                </a:lnTo>
                <a:lnTo>
                  <a:pt x="98425" y="21589"/>
                </a:lnTo>
                <a:lnTo>
                  <a:pt x="93852" y="19050"/>
                </a:lnTo>
                <a:lnTo>
                  <a:pt x="89281" y="16509"/>
                </a:lnTo>
                <a:lnTo>
                  <a:pt x="84709" y="14223"/>
                </a:lnTo>
                <a:lnTo>
                  <a:pt x="80010" y="12318"/>
                </a:lnTo>
                <a:lnTo>
                  <a:pt x="75311" y="10413"/>
                </a:lnTo>
                <a:lnTo>
                  <a:pt x="70738" y="8635"/>
                </a:lnTo>
                <a:lnTo>
                  <a:pt x="66166" y="6984"/>
                </a:lnTo>
                <a:lnTo>
                  <a:pt x="61595" y="5460"/>
                </a:lnTo>
                <a:lnTo>
                  <a:pt x="57531" y="3682"/>
                </a:lnTo>
                <a:lnTo>
                  <a:pt x="53848" y="1777"/>
                </a:lnTo>
                <a:lnTo>
                  <a:pt x="50291" y="0"/>
                </a:lnTo>
                <a:lnTo>
                  <a:pt x="51943" y="42798"/>
                </a:lnTo>
                <a:lnTo>
                  <a:pt x="56387" y="44322"/>
                </a:lnTo>
                <a:lnTo>
                  <a:pt x="60325" y="46100"/>
                </a:lnTo>
                <a:lnTo>
                  <a:pt x="63881" y="48005"/>
                </a:lnTo>
                <a:lnTo>
                  <a:pt x="67437" y="49783"/>
                </a:lnTo>
                <a:lnTo>
                  <a:pt x="70231" y="51942"/>
                </a:lnTo>
                <a:lnTo>
                  <a:pt x="74549" y="56895"/>
                </a:lnTo>
                <a:lnTo>
                  <a:pt x="75564" y="59943"/>
                </a:lnTo>
                <a:lnTo>
                  <a:pt x="75564" y="66420"/>
                </a:lnTo>
                <a:lnTo>
                  <a:pt x="74930" y="69087"/>
                </a:lnTo>
                <a:lnTo>
                  <a:pt x="73787" y="71373"/>
                </a:lnTo>
                <a:lnTo>
                  <a:pt x="70993" y="75564"/>
                </a:lnTo>
                <a:lnTo>
                  <a:pt x="66421" y="78612"/>
                </a:lnTo>
                <a:lnTo>
                  <a:pt x="63753" y="79755"/>
                </a:lnTo>
                <a:lnTo>
                  <a:pt x="60706" y="80517"/>
                </a:lnTo>
                <a:lnTo>
                  <a:pt x="57658" y="81406"/>
                </a:lnTo>
                <a:lnTo>
                  <a:pt x="54228" y="81787"/>
                </a:lnTo>
                <a:lnTo>
                  <a:pt x="44069" y="81787"/>
                </a:lnTo>
                <a:lnTo>
                  <a:pt x="38481" y="81025"/>
                </a:lnTo>
                <a:lnTo>
                  <a:pt x="33527" y="79501"/>
                </a:lnTo>
                <a:lnTo>
                  <a:pt x="28575" y="77977"/>
                </a:lnTo>
                <a:lnTo>
                  <a:pt x="24257" y="76326"/>
                </a:lnTo>
                <a:lnTo>
                  <a:pt x="20574" y="74675"/>
                </a:lnTo>
                <a:lnTo>
                  <a:pt x="16890" y="72897"/>
                </a:lnTo>
                <a:lnTo>
                  <a:pt x="13843" y="71373"/>
                </a:lnTo>
                <a:lnTo>
                  <a:pt x="11302" y="69850"/>
                </a:lnTo>
                <a:lnTo>
                  <a:pt x="6985" y="67690"/>
                </a:lnTo>
                <a:lnTo>
                  <a:pt x="3810" y="67944"/>
                </a:lnTo>
                <a:lnTo>
                  <a:pt x="1397" y="70738"/>
                </a:lnTo>
                <a:lnTo>
                  <a:pt x="508" y="73532"/>
                </a:lnTo>
                <a:lnTo>
                  <a:pt x="126" y="77596"/>
                </a:lnTo>
                <a:lnTo>
                  <a:pt x="0" y="88772"/>
                </a:lnTo>
                <a:lnTo>
                  <a:pt x="381" y="925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49065" y="1338834"/>
            <a:ext cx="141350" cy="174498"/>
          </a:xfrm>
          <a:custGeom>
            <a:avLst/>
            <a:gdLst/>
            <a:ahLst/>
            <a:cxnLst/>
            <a:rect l="l" t="t" r="r" b="b"/>
            <a:pathLst>
              <a:path w="141350" h="174498">
                <a:moveTo>
                  <a:pt x="112775" y="5968"/>
                </a:moveTo>
                <a:lnTo>
                  <a:pt x="104139" y="3555"/>
                </a:lnTo>
                <a:lnTo>
                  <a:pt x="99055" y="2370"/>
                </a:lnTo>
                <a:lnTo>
                  <a:pt x="86879" y="609"/>
                </a:lnTo>
                <a:lnTo>
                  <a:pt x="73025" y="0"/>
                </a:lnTo>
                <a:lnTo>
                  <a:pt x="66167" y="0"/>
                </a:lnTo>
                <a:lnTo>
                  <a:pt x="59562" y="635"/>
                </a:lnTo>
                <a:lnTo>
                  <a:pt x="53086" y="1650"/>
                </a:lnTo>
                <a:lnTo>
                  <a:pt x="46736" y="2793"/>
                </a:lnTo>
                <a:lnTo>
                  <a:pt x="40767" y="4190"/>
                </a:lnTo>
                <a:lnTo>
                  <a:pt x="35433" y="5968"/>
                </a:lnTo>
                <a:lnTo>
                  <a:pt x="29972" y="7619"/>
                </a:lnTo>
                <a:lnTo>
                  <a:pt x="25146" y="9525"/>
                </a:lnTo>
                <a:lnTo>
                  <a:pt x="21209" y="11556"/>
                </a:lnTo>
                <a:lnTo>
                  <a:pt x="17145" y="13588"/>
                </a:lnTo>
                <a:lnTo>
                  <a:pt x="14224" y="15366"/>
                </a:lnTo>
                <a:lnTo>
                  <a:pt x="12700" y="17144"/>
                </a:lnTo>
                <a:lnTo>
                  <a:pt x="9906" y="20700"/>
                </a:lnTo>
                <a:lnTo>
                  <a:pt x="8762" y="24764"/>
                </a:lnTo>
                <a:lnTo>
                  <a:pt x="8509" y="27686"/>
                </a:lnTo>
                <a:lnTo>
                  <a:pt x="8636" y="36321"/>
                </a:lnTo>
                <a:lnTo>
                  <a:pt x="9398" y="40766"/>
                </a:lnTo>
                <a:lnTo>
                  <a:pt x="10540" y="44068"/>
                </a:lnTo>
                <a:lnTo>
                  <a:pt x="12954" y="47498"/>
                </a:lnTo>
                <a:lnTo>
                  <a:pt x="16256" y="48767"/>
                </a:lnTo>
                <a:lnTo>
                  <a:pt x="20574" y="47878"/>
                </a:lnTo>
                <a:lnTo>
                  <a:pt x="23495" y="46354"/>
                </a:lnTo>
                <a:lnTo>
                  <a:pt x="26415" y="44703"/>
                </a:lnTo>
                <a:lnTo>
                  <a:pt x="30099" y="42925"/>
                </a:lnTo>
                <a:lnTo>
                  <a:pt x="34544" y="40893"/>
                </a:lnTo>
                <a:lnTo>
                  <a:pt x="38862" y="38988"/>
                </a:lnTo>
                <a:lnTo>
                  <a:pt x="43942" y="37211"/>
                </a:lnTo>
                <a:lnTo>
                  <a:pt x="49657" y="35560"/>
                </a:lnTo>
                <a:lnTo>
                  <a:pt x="55372" y="33908"/>
                </a:lnTo>
                <a:lnTo>
                  <a:pt x="61849" y="33146"/>
                </a:lnTo>
                <a:lnTo>
                  <a:pt x="74675" y="33146"/>
                </a:lnTo>
                <a:lnTo>
                  <a:pt x="79375" y="33781"/>
                </a:lnTo>
                <a:lnTo>
                  <a:pt x="83185" y="34925"/>
                </a:lnTo>
                <a:lnTo>
                  <a:pt x="86868" y="36067"/>
                </a:lnTo>
                <a:lnTo>
                  <a:pt x="89915" y="37845"/>
                </a:lnTo>
                <a:lnTo>
                  <a:pt x="94361" y="42671"/>
                </a:lnTo>
                <a:lnTo>
                  <a:pt x="96012" y="45719"/>
                </a:lnTo>
                <a:lnTo>
                  <a:pt x="97027" y="49402"/>
                </a:lnTo>
                <a:lnTo>
                  <a:pt x="98044" y="52958"/>
                </a:lnTo>
                <a:lnTo>
                  <a:pt x="98551" y="57276"/>
                </a:lnTo>
                <a:lnTo>
                  <a:pt x="98551" y="71500"/>
                </a:lnTo>
                <a:lnTo>
                  <a:pt x="83438" y="71500"/>
                </a:lnTo>
                <a:lnTo>
                  <a:pt x="71336" y="71781"/>
                </a:lnTo>
                <a:lnTo>
                  <a:pt x="58609" y="72795"/>
                </a:lnTo>
                <a:lnTo>
                  <a:pt x="47117" y="74549"/>
                </a:lnTo>
                <a:lnTo>
                  <a:pt x="44492" y="75123"/>
                </a:lnTo>
                <a:lnTo>
                  <a:pt x="31714" y="78981"/>
                </a:lnTo>
                <a:lnTo>
                  <a:pt x="21082" y="84200"/>
                </a:lnTo>
                <a:lnTo>
                  <a:pt x="14097" y="88518"/>
                </a:lnTo>
                <a:lnTo>
                  <a:pt x="8762" y="93979"/>
                </a:lnTo>
                <a:lnTo>
                  <a:pt x="5334" y="100711"/>
                </a:lnTo>
                <a:lnTo>
                  <a:pt x="1777" y="107314"/>
                </a:lnTo>
                <a:lnTo>
                  <a:pt x="0" y="115188"/>
                </a:lnTo>
                <a:lnTo>
                  <a:pt x="0" y="132461"/>
                </a:lnTo>
                <a:lnTo>
                  <a:pt x="1397" y="139826"/>
                </a:lnTo>
                <a:lnTo>
                  <a:pt x="4190" y="146050"/>
                </a:lnTo>
                <a:lnTo>
                  <a:pt x="6985" y="152273"/>
                </a:lnTo>
                <a:lnTo>
                  <a:pt x="10795" y="157479"/>
                </a:lnTo>
                <a:lnTo>
                  <a:pt x="15875" y="161670"/>
                </a:lnTo>
                <a:lnTo>
                  <a:pt x="20955" y="165988"/>
                </a:lnTo>
                <a:lnTo>
                  <a:pt x="26797" y="169163"/>
                </a:lnTo>
                <a:lnTo>
                  <a:pt x="33782" y="171195"/>
                </a:lnTo>
                <a:lnTo>
                  <a:pt x="40639" y="173354"/>
                </a:lnTo>
                <a:lnTo>
                  <a:pt x="48133" y="174498"/>
                </a:lnTo>
                <a:lnTo>
                  <a:pt x="56387" y="174498"/>
                </a:lnTo>
                <a:lnTo>
                  <a:pt x="48768" y="138049"/>
                </a:lnTo>
                <a:lnTo>
                  <a:pt x="44704" y="134365"/>
                </a:lnTo>
                <a:lnTo>
                  <a:pt x="42672" y="129286"/>
                </a:lnTo>
                <a:lnTo>
                  <a:pt x="42672" y="118999"/>
                </a:lnTo>
                <a:lnTo>
                  <a:pt x="43434" y="115569"/>
                </a:lnTo>
                <a:lnTo>
                  <a:pt x="44831" y="112649"/>
                </a:lnTo>
                <a:lnTo>
                  <a:pt x="46227" y="109727"/>
                </a:lnTo>
                <a:lnTo>
                  <a:pt x="48513" y="107187"/>
                </a:lnTo>
                <a:lnTo>
                  <a:pt x="51688" y="105155"/>
                </a:lnTo>
                <a:lnTo>
                  <a:pt x="54737" y="102996"/>
                </a:lnTo>
                <a:lnTo>
                  <a:pt x="58800" y="101473"/>
                </a:lnTo>
                <a:lnTo>
                  <a:pt x="63754" y="100456"/>
                </a:lnTo>
                <a:lnTo>
                  <a:pt x="68834" y="99313"/>
                </a:lnTo>
                <a:lnTo>
                  <a:pt x="74802" y="98805"/>
                </a:lnTo>
                <a:lnTo>
                  <a:pt x="98551" y="98805"/>
                </a:lnTo>
                <a:lnTo>
                  <a:pt x="98551" y="125221"/>
                </a:lnTo>
                <a:lnTo>
                  <a:pt x="93218" y="131190"/>
                </a:lnTo>
                <a:lnTo>
                  <a:pt x="95748" y="161424"/>
                </a:lnTo>
                <a:lnTo>
                  <a:pt x="105283" y="152780"/>
                </a:lnTo>
                <a:lnTo>
                  <a:pt x="105283" y="165100"/>
                </a:lnTo>
                <a:lnTo>
                  <a:pt x="106680" y="168910"/>
                </a:lnTo>
                <a:lnTo>
                  <a:pt x="109347" y="170433"/>
                </a:lnTo>
                <a:lnTo>
                  <a:pt x="114173" y="171323"/>
                </a:lnTo>
                <a:lnTo>
                  <a:pt x="131572" y="171323"/>
                </a:lnTo>
                <a:lnTo>
                  <a:pt x="136651" y="170433"/>
                </a:lnTo>
                <a:lnTo>
                  <a:pt x="140715" y="168020"/>
                </a:lnTo>
                <a:lnTo>
                  <a:pt x="141350" y="165100"/>
                </a:lnTo>
                <a:lnTo>
                  <a:pt x="141322" y="58336"/>
                </a:lnTo>
                <a:lnTo>
                  <a:pt x="140225" y="45022"/>
                </a:lnTo>
                <a:lnTo>
                  <a:pt x="137540" y="33527"/>
                </a:lnTo>
                <a:lnTo>
                  <a:pt x="135000" y="25780"/>
                </a:lnTo>
                <a:lnTo>
                  <a:pt x="130937" y="19430"/>
                </a:lnTo>
                <a:lnTo>
                  <a:pt x="125349" y="14477"/>
                </a:lnTo>
                <a:lnTo>
                  <a:pt x="119761" y="9651"/>
                </a:lnTo>
                <a:lnTo>
                  <a:pt x="112775" y="5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97833" y="1470025"/>
            <a:ext cx="46980" cy="43307"/>
          </a:xfrm>
          <a:custGeom>
            <a:avLst/>
            <a:gdLst/>
            <a:ahLst/>
            <a:cxnLst/>
            <a:rect l="l" t="t" r="r" b="b"/>
            <a:pathLst>
              <a:path w="46980" h="43307">
                <a:moveTo>
                  <a:pt x="39115" y="4572"/>
                </a:moveTo>
                <a:lnTo>
                  <a:pt x="34036" y="7747"/>
                </a:lnTo>
                <a:lnTo>
                  <a:pt x="28828" y="10795"/>
                </a:lnTo>
                <a:lnTo>
                  <a:pt x="23240" y="12446"/>
                </a:lnTo>
                <a:lnTo>
                  <a:pt x="9778" y="12446"/>
                </a:lnTo>
                <a:lnTo>
                  <a:pt x="4190" y="10540"/>
                </a:lnTo>
                <a:lnTo>
                  <a:pt x="0" y="6858"/>
                </a:lnTo>
                <a:lnTo>
                  <a:pt x="7619" y="43307"/>
                </a:lnTo>
                <a:lnTo>
                  <a:pt x="10018" y="43269"/>
                </a:lnTo>
                <a:lnTo>
                  <a:pt x="22907" y="41636"/>
                </a:lnTo>
                <a:lnTo>
                  <a:pt x="34670" y="37591"/>
                </a:lnTo>
                <a:lnTo>
                  <a:pt x="36194" y="36866"/>
                </a:lnTo>
                <a:lnTo>
                  <a:pt x="46980" y="30233"/>
                </a:lnTo>
                <a:lnTo>
                  <a:pt x="44450" y="0"/>
                </a:lnTo>
                <a:lnTo>
                  <a:pt x="39115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17949" y="1440434"/>
            <a:ext cx="10795" cy="70114"/>
          </a:xfrm>
          <a:custGeom>
            <a:avLst/>
            <a:gdLst/>
            <a:ahLst/>
            <a:cxnLst/>
            <a:rect l="l" t="t" r="r" b="b"/>
            <a:pathLst>
              <a:path w="10795" h="70114">
                <a:moveTo>
                  <a:pt x="9721" y="70114"/>
                </a:moveTo>
                <a:lnTo>
                  <a:pt x="10795" y="27812"/>
                </a:lnTo>
                <a:lnTo>
                  <a:pt x="7874" y="23113"/>
                </a:lnTo>
                <a:lnTo>
                  <a:pt x="5079" y="18287"/>
                </a:lnTo>
                <a:lnTo>
                  <a:pt x="3048" y="12826"/>
                </a:lnTo>
                <a:lnTo>
                  <a:pt x="1777" y="6350"/>
                </a:lnTo>
                <a:lnTo>
                  <a:pt x="508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372864" y="1338834"/>
            <a:ext cx="165862" cy="174498"/>
          </a:xfrm>
          <a:custGeom>
            <a:avLst/>
            <a:gdLst/>
            <a:ahLst/>
            <a:cxnLst/>
            <a:rect l="l" t="t" r="r" b="b"/>
            <a:pathLst>
              <a:path w="165862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2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2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5" y="168782"/>
                </a:lnTo>
                <a:lnTo>
                  <a:pt x="45593" y="101600"/>
                </a:lnTo>
                <a:lnTo>
                  <a:pt x="44958" y="94487"/>
                </a:lnTo>
                <a:lnTo>
                  <a:pt x="44958" y="78739"/>
                </a:lnTo>
                <a:lnTo>
                  <a:pt x="45720" y="71374"/>
                </a:lnTo>
                <a:lnTo>
                  <a:pt x="47244" y="64896"/>
                </a:lnTo>
                <a:lnTo>
                  <a:pt x="48895" y="58546"/>
                </a:lnTo>
                <a:lnTo>
                  <a:pt x="51181" y="53086"/>
                </a:lnTo>
                <a:lnTo>
                  <a:pt x="54356" y="48513"/>
                </a:lnTo>
                <a:lnTo>
                  <a:pt x="57403" y="43941"/>
                </a:lnTo>
                <a:lnTo>
                  <a:pt x="61468" y="40512"/>
                </a:lnTo>
                <a:lnTo>
                  <a:pt x="66294" y="38100"/>
                </a:lnTo>
                <a:lnTo>
                  <a:pt x="71120" y="35687"/>
                </a:lnTo>
                <a:lnTo>
                  <a:pt x="76835" y="34543"/>
                </a:lnTo>
                <a:lnTo>
                  <a:pt x="90550" y="34543"/>
                </a:lnTo>
                <a:lnTo>
                  <a:pt x="96647" y="35813"/>
                </a:lnTo>
                <a:lnTo>
                  <a:pt x="101346" y="38480"/>
                </a:lnTo>
                <a:lnTo>
                  <a:pt x="106172" y="41148"/>
                </a:lnTo>
                <a:lnTo>
                  <a:pt x="109982" y="44830"/>
                </a:lnTo>
                <a:lnTo>
                  <a:pt x="112902" y="49656"/>
                </a:lnTo>
                <a:lnTo>
                  <a:pt x="115824" y="54355"/>
                </a:lnTo>
                <a:lnTo>
                  <a:pt x="117856" y="59943"/>
                </a:lnTo>
                <a:lnTo>
                  <a:pt x="119125" y="66293"/>
                </a:lnTo>
                <a:lnTo>
                  <a:pt x="120269" y="72770"/>
                </a:lnTo>
                <a:lnTo>
                  <a:pt x="120903" y="79755"/>
                </a:lnTo>
                <a:lnTo>
                  <a:pt x="120903" y="95630"/>
                </a:lnTo>
                <a:lnTo>
                  <a:pt x="120141" y="102869"/>
                </a:lnTo>
                <a:lnTo>
                  <a:pt x="118618" y="109346"/>
                </a:lnTo>
                <a:lnTo>
                  <a:pt x="117094" y="115824"/>
                </a:lnTo>
                <a:lnTo>
                  <a:pt x="114808" y="121285"/>
                </a:lnTo>
                <a:lnTo>
                  <a:pt x="111760" y="125729"/>
                </a:lnTo>
                <a:lnTo>
                  <a:pt x="108585" y="130301"/>
                </a:lnTo>
                <a:lnTo>
                  <a:pt x="104648" y="133730"/>
                </a:lnTo>
                <a:lnTo>
                  <a:pt x="99695" y="136016"/>
                </a:lnTo>
                <a:lnTo>
                  <a:pt x="94869" y="138429"/>
                </a:lnTo>
                <a:lnTo>
                  <a:pt x="89153" y="139573"/>
                </a:lnTo>
                <a:lnTo>
                  <a:pt x="75437" y="139573"/>
                </a:lnTo>
                <a:lnTo>
                  <a:pt x="69469" y="138302"/>
                </a:lnTo>
                <a:lnTo>
                  <a:pt x="64515" y="135762"/>
                </a:lnTo>
                <a:lnTo>
                  <a:pt x="59689" y="133095"/>
                </a:lnTo>
                <a:lnTo>
                  <a:pt x="55880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5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3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80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5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2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9" y="49149"/>
                </a:lnTo>
                <a:lnTo>
                  <a:pt x="153518" y="32115"/>
                </a:lnTo>
                <a:lnTo>
                  <a:pt x="146176" y="22225"/>
                </a:lnTo>
                <a:lnTo>
                  <a:pt x="132792" y="11355"/>
                </a:lnTo>
                <a:lnTo>
                  <a:pt x="120903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6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9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4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72762" y="1267967"/>
            <a:ext cx="43687" cy="242189"/>
          </a:xfrm>
          <a:custGeom>
            <a:avLst/>
            <a:gdLst/>
            <a:ahLst/>
            <a:cxnLst/>
            <a:rect l="l" t="t" r="r" b="b"/>
            <a:pathLst>
              <a:path w="43687" h="242189">
                <a:moveTo>
                  <a:pt x="1777" y="239395"/>
                </a:moveTo>
                <a:lnTo>
                  <a:pt x="4572" y="240665"/>
                </a:lnTo>
                <a:lnTo>
                  <a:pt x="8509" y="241681"/>
                </a:lnTo>
                <a:lnTo>
                  <a:pt x="11302" y="241935"/>
                </a:lnTo>
                <a:lnTo>
                  <a:pt x="14097" y="242189"/>
                </a:lnTo>
                <a:lnTo>
                  <a:pt x="29717" y="242189"/>
                </a:lnTo>
                <a:lnTo>
                  <a:pt x="32385" y="241935"/>
                </a:lnTo>
                <a:lnTo>
                  <a:pt x="35178" y="241681"/>
                </a:lnTo>
                <a:lnTo>
                  <a:pt x="39115" y="240665"/>
                </a:lnTo>
                <a:lnTo>
                  <a:pt x="42672" y="238506"/>
                </a:lnTo>
                <a:lnTo>
                  <a:pt x="43687" y="235458"/>
                </a:lnTo>
                <a:lnTo>
                  <a:pt x="43687" y="6223"/>
                </a:lnTo>
                <a:lnTo>
                  <a:pt x="42037" y="3429"/>
                </a:lnTo>
                <a:lnTo>
                  <a:pt x="39115" y="2032"/>
                </a:lnTo>
                <a:lnTo>
                  <a:pt x="35178" y="889"/>
                </a:lnTo>
                <a:lnTo>
                  <a:pt x="32385" y="508"/>
                </a:lnTo>
                <a:lnTo>
                  <a:pt x="29717" y="127"/>
                </a:lnTo>
                <a:lnTo>
                  <a:pt x="26162" y="0"/>
                </a:lnTo>
                <a:lnTo>
                  <a:pt x="17525" y="0"/>
                </a:lnTo>
                <a:lnTo>
                  <a:pt x="8509" y="889"/>
                </a:lnTo>
                <a:lnTo>
                  <a:pt x="1015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7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659630" y="1267967"/>
            <a:ext cx="43687" cy="242189"/>
          </a:xfrm>
          <a:custGeom>
            <a:avLst/>
            <a:gdLst/>
            <a:ahLst/>
            <a:cxnLst/>
            <a:rect l="l" t="t" r="r" b="b"/>
            <a:pathLst>
              <a:path w="43687" h="242189">
                <a:moveTo>
                  <a:pt x="1778" y="239395"/>
                </a:moveTo>
                <a:lnTo>
                  <a:pt x="4572" y="240665"/>
                </a:lnTo>
                <a:lnTo>
                  <a:pt x="8509" y="241681"/>
                </a:lnTo>
                <a:lnTo>
                  <a:pt x="11303" y="241935"/>
                </a:lnTo>
                <a:lnTo>
                  <a:pt x="14097" y="242189"/>
                </a:lnTo>
                <a:lnTo>
                  <a:pt x="29718" y="242189"/>
                </a:lnTo>
                <a:lnTo>
                  <a:pt x="32385" y="241935"/>
                </a:lnTo>
                <a:lnTo>
                  <a:pt x="35179" y="241681"/>
                </a:lnTo>
                <a:lnTo>
                  <a:pt x="39116" y="240665"/>
                </a:lnTo>
                <a:lnTo>
                  <a:pt x="42672" y="238506"/>
                </a:lnTo>
                <a:lnTo>
                  <a:pt x="43687" y="235458"/>
                </a:lnTo>
                <a:lnTo>
                  <a:pt x="43687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5" y="0"/>
                </a:lnTo>
                <a:lnTo>
                  <a:pt x="8509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8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782185" y="1440434"/>
            <a:ext cx="10794" cy="70114"/>
          </a:xfrm>
          <a:custGeom>
            <a:avLst/>
            <a:gdLst/>
            <a:ahLst/>
            <a:cxnLst/>
            <a:rect l="l" t="t" r="r" b="b"/>
            <a:pathLst>
              <a:path w="10794" h="70114">
                <a:moveTo>
                  <a:pt x="9721" y="70114"/>
                </a:moveTo>
                <a:lnTo>
                  <a:pt x="10794" y="27812"/>
                </a:lnTo>
                <a:lnTo>
                  <a:pt x="7874" y="23113"/>
                </a:lnTo>
                <a:lnTo>
                  <a:pt x="5079" y="18287"/>
                </a:lnTo>
                <a:lnTo>
                  <a:pt x="3048" y="12826"/>
                </a:lnTo>
                <a:lnTo>
                  <a:pt x="1777" y="6350"/>
                </a:lnTo>
                <a:lnTo>
                  <a:pt x="507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737100" y="1338834"/>
            <a:ext cx="165862" cy="174498"/>
          </a:xfrm>
          <a:custGeom>
            <a:avLst/>
            <a:gdLst/>
            <a:ahLst/>
            <a:cxnLst/>
            <a:rect l="l" t="t" r="r" b="b"/>
            <a:pathLst>
              <a:path w="165862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2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2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5" y="168782"/>
                </a:lnTo>
                <a:lnTo>
                  <a:pt x="45592" y="101600"/>
                </a:lnTo>
                <a:lnTo>
                  <a:pt x="44958" y="94487"/>
                </a:lnTo>
                <a:lnTo>
                  <a:pt x="44958" y="78739"/>
                </a:lnTo>
                <a:lnTo>
                  <a:pt x="45720" y="71374"/>
                </a:lnTo>
                <a:lnTo>
                  <a:pt x="47244" y="64896"/>
                </a:lnTo>
                <a:lnTo>
                  <a:pt x="48895" y="58546"/>
                </a:lnTo>
                <a:lnTo>
                  <a:pt x="51180" y="53086"/>
                </a:lnTo>
                <a:lnTo>
                  <a:pt x="54355" y="48513"/>
                </a:lnTo>
                <a:lnTo>
                  <a:pt x="57403" y="43941"/>
                </a:lnTo>
                <a:lnTo>
                  <a:pt x="61467" y="40512"/>
                </a:lnTo>
                <a:lnTo>
                  <a:pt x="66294" y="38100"/>
                </a:lnTo>
                <a:lnTo>
                  <a:pt x="71120" y="35687"/>
                </a:lnTo>
                <a:lnTo>
                  <a:pt x="76835" y="34543"/>
                </a:lnTo>
                <a:lnTo>
                  <a:pt x="90550" y="34543"/>
                </a:lnTo>
                <a:lnTo>
                  <a:pt x="96647" y="35813"/>
                </a:lnTo>
                <a:lnTo>
                  <a:pt x="101346" y="38480"/>
                </a:lnTo>
                <a:lnTo>
                  <a:pt x="106172" y="41148"/>
                </a:lnTo>
                <a:lnTo>
                  <a:pt x="109982" y="44830"/>
                </a:lnTo>
                <a:lnTo>
                  <a:pt x="112902" y="49656"/>
                </a:lnTo>
                <a:lnTo>
                  <a:pt x="115824" y="54355"/>
                </a:lnTo>
                <a:lnTo>
                  <a:pt x="117855" y="59943"/>
                </a:lnTo>
                <a:lnTo>
                  <a:pt x="119125" y="66293"/>
                </a:lnTo>
                <a:lnTo>
                  <a:pt x="120269" y="72770"/>
                </a:lnTo>
                <a:lnTo>
                  <a:pt x="120903" y="79755"/>
                </a:lnTo>
                <a:lnTo>
                  <a:pt x="120903" y="95630"/>
                </a:lnTo>
                <a:lnTo>
                  <a:pt x="120141" y="102869"/>
                </a:lnTo>
                <a:lnTo>
                  <a:pt x="118617" y="109346"/>
                </a:lnTo>
                <a:lnTo>
                  <a:pt x="117094" y="115824"/>
                </a:lnTo>
                <a:lnTo>
                  <a:pt x="114808" y="121285"/>
                </a:lnTo>
                <a:lnTo>
                  <a:pt x="111760" y="125729"/>
                </a:lnTo>
                <a:lnTo>
                  <a:pt x="108585" y="130301"/>
                </a:lnTo>
                <a:lnTo>
                  <a:pt x="104648" y="133730"/>
                </a:lnTo>
                <a:lnTo>
                  <a:pt x="99695" y="136016"/>
                </a:lnTo>
                <a:lnTo>
                  <a:pt x="94869" y="138429"/>
                </a:lnTo>
                <a:lnTo>
                  <a:pt x="89153" y="139573"/>
                </a:lnTo>
                <a:lnTo>
                  <a:pt x="75437" y="139573"/>
                </a:lnTo>
                <a:lnTo>
                  <a:pt x="69469" y="138302"/>
                </a:lnTo>
                <a:lnTo>
                  <a:pt x="64515" y="135762"/>
                </a:lnTo>
                <a:lnTo>
                  <a:pt x="59689" y="133095"/>
                </a:lnTo>
                <a:lnTo>
                  <a:pt x="55879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5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3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79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4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2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9" y="49149"/>
                </a:lnTo>
                <a:lnTo>
                  <a:pt x="153518" y="32115"/>
                </a:lnTo>
                <a:lnTo>
                  <a:pt x="146176" y="22225"/>
                </a:lnTo>
                <a:lnTo>
                  <a:pt x="132792" y="11355"/>
                </a:lnTo>
                <a:lnTo>
                  <a:pt x="120903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6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9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4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243957" y="1341754"/>
            <a:ext cx="147573" cy="171577"/>
          </a:xfrm>
          <a:custGeom>
            <a:avLst/>
            <a:gdLst/>
            <a:ahLst/>
            <a:cxnLst/>
            <a:rect l="l" t="t" r="r" b="b"/>
            <a:pathLst>
              <a:path w="147573" h="171577">
                <a:moveTo>
                  <a:pt x="58038" y="131064"/>
                </a:moveTo>
                <a:lnTo>
                  <a:pt x="54737" y="129412"/>
                </a:lnTo>
                <a:lnTo>
                  <a:pt x="52069" y="127000"/>
                </a:lnTo>
                <a:lnTo>
                  <a:pt x="49910" y="123952"/>
                </a:lnTo>
                <a:lnTo>
                  <a:pt x="47751" y="120904"/>
                </a:lnTo>
                <a:lnTo>
                  <a:pt x="46100" y="117221"/>
                </a:lnTo>
                <a:lnTo>
                  <a:pt x="45084" y="112903"/>
                </a:lnTo>
                <a:lnTo>
                  <a:pt x="44068" y="108712"/>
                </a:lnTo>
                <a:lnTo>
                  <a:pt x="43560" y="102489"/>
                </a:lnTo>
                <a:lnTo>
                  <a:pt x="43560" y="5842"/>
                </a:lnTo>
                <a:lnTo>
                  <a:pt x="41782" y="3048"/>
                </a:lnTo>
                <a:lnTo>
                  <a:pt x="38988" y="1778"/>
                </a:lnTo>
                <a:lnTo>
                  <a:pt x="35051" y="762"/>
                </a:lnTo>
                <a:lnTo>
                  <a:pt x="32257" y="508"/>
                </a:lnTo>
                <a:lnTo>
                  <a:pt x="29463" y="254"/>
                </a:lnTo>
                <a:lnTo>
                  <a:pt x="26034" y="0"/>
                </a:lnTo>
                <a:lnTo>
                  <a:pt x="17525" y="0"/>
                </a:lnTo>
                <a:lnTo>
                  <a:pt x="11175" y="508"/>
                </a:lnTo>
                <a:lnTo>
                  <a:pt x="4444" y="1778"/>
                </a:lnTo>
                <a:lnTo>
                  <a:pt x="0" y="6985"/>
                </a:lnTo>
                <a:lnTo>
                  <a:pt x="64" y="106643"/>
                </a:lnTo>
                <a:lnTo>
                  <a:pt x="976" y="119999"/>
                </a:lnTo>
                <a:lnTo>
                  <a:pt x="2920" y="131191"/>
                </a:lnTo>
                <a:lnTo>
                  <a:pt x="4825" y="139192"/>
                </a:lnTo>
                <a:lnTo>
                  <a:pt x="8000" y="146050"/>
                </a:lnTo>
                <a:lnTo>
                  <a:pt x="12445" y="152146"/>
                </a:lnTo>
                <a:lnTo>
                  <a:pt x="16890" y="158115"/>
                </a:lnTo>
                <a:lnTo>
                  <a:pt x="22732" y="162814"/>
                </a:lnTo>
                <a:lnTo>
                  <a:pt x="29971" y="166370"/>
                </a:lnTo>
                <a:lnTo>
                  <a:pt x="43021" y="170435"/>
                </a:lnTo>
                <a:lnTo>
                  <a:pt x="56768" y="171577"/>
                </a:lnTo>
                <a:lnTo>
                  <a:pt x="59660" y="171500"/>
                </a:lnTo>
                <a:lnTo>
                  <a:pt x="72134" y="169418"/>
                </a:lnTo>
                <a:lnTo>
                  <a:pt x="84200" y="164592"/>
                </a:lnTo>
                <a:lnTo>
                  <a:pt x="90572" y="160877"/>
                </a:lnTo>
                <a:lnTo>
                  <a:pt x="100509" y="153330"/>
                </a:lnTo>
                <a:lnTo>
                  <a:pt x="110362" y="143764"/>
                </a:lnTo>
                <a:lnTo>
                  <a:pt x="110362" y="161671"/>
                </a:lnTo>
                <a:lnTo>
                  <a:pt x="111125" y="164719"/>
                </a:lnTo>
                <a:lnTo>
                  <a:pt x="114172" y="166878"/>
                </a:lnTo>
                <a:lnTo>
                  <a:pt x="117347" y="167894"/>
                </a:lnTo>
                <a:lnTo>
                  <a:pt x="122173" y="168402"/>
                </a:lnTo>
                <a:lnTo>
                  <a:pt x="135635" y="168402"/>
                </a:lnTo>
                <a:lnTo>
                  <a:pt x="140334" y="167894"/>
                </a:lnTo>
                <a:lnTo>
                  <a:pt x="143637" y="166878"/>
                </a:lnTo>
                <a:lnTo>
                  <a:pt x="146684" y="164719"/>
                </a:lnTo>
                <a:lnTo>
                  <a:pt x="147573" y="161671"/>
                </a:lnTo>
                <a:lnTo>
                  <a:pt x="147573" y="5842"/>
                </a:lnTo>
                <a:lnTo>
                  <a:pt x="143128" y="1778"/>
                </a:lnTo>
                <a:lnTo>
                  <a:pt x="136525" y="508"/>
                </a:lnTo>
                <a:lnTo>
                  <a:pt x="130175" y="0"/>
                </a:lnTo>
                <a:lnTo>
                  <a:pt x="121665" y="0"/>
                </a:lnTo>
                <a:lnTo>
                  <a:pt x="118109" y="254"/>
                </a:lnTo>
                <a:lnTo>
                  <a:pt x="115315" y="508"/>
                </a:lnTo>
                <a:lnTo>
                  <a:pt x="112521" y="762"/>
                </a:lnTo>
                <a:lnTo>
                  <a:pt x="108712" y="1778"/>
                </a:lnTo>
                <a:lnTo>
                  <a:pt x="105155" y="3937"/>
                </a:lnTo>
                <a:lnTo>
                  <a:pt x="104266" y="6985"/>
                </a:lnTo>
                <a:lnTo>
                  <a:pt x="104266" y="109855"/>
                </a:lnTo>
                <a:lnTo>
                  <a:pt x="97916" y="117602"/>
                </a:lnTo>
                <a:lnTo>
                  <a:pt x="91947" y="123444"/>
                </a:lnTo>
                <a:lnTo>
                  <a:pt x="86359" y="127508"/>
                </a:lnTo>
                <a:lnTo>
                  <a:pt x="80644" y="131572"/>
                </a:lnTo>
                <a:lnTo>
                  <a:pt x="75056" y="133604"/>
                </a:lnTo>
                <a:lnTo>
                  <a:pt x="65150" y="133604"/>
                </a:lnTo>
                <a:lnTo>
                  <a:pt x="61340" y="132715"/>
                </a:lnTo>
                <a:lnTo>
                  <a:pt x="58038" y="1310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715381" y="1338834"/>
            <a:ext cx="105283" cy="174498"/>
          </a:xfrm>
          <a:custGeom>
            <a:avLst/>
            <a:gdLst/>
            <a:ahLst/>
            <a:cxnLst/>
            <a:rect l="l" t="t" r="r" b="b"/>
            <a:pathLst>
              <a:path w="105283" h="174498">
                <a:moveTo>
                  <a:pt x="8509" y="27686"/>
                </a:moveTo>
                <a:lnTo>
                  <a:pt x="8636" y="36321"/>
                </a:lnTo>
                <a:lnTo>
                  <a:pt x="9398" y="40766"/>
                </a:lnTo>
                <a:lnTo>
                  <a:pt x="10541" y="44068"/>
                </a:lnTo>
                <a:lnTo>
                  <a:pt x="12954" y="47498"/>
                </a:lnTo>
                <a:lnTo>
                  <a:pt x="16256" y="48767"/>
                </a:lnTo>
                <a:lnTo>
                  <a:pt x="20574" y="47878"/>
                </a:lnTo>
                <a:lnTo>
                  <a:pt x="23495" y="46354"/>
                </a:lnTo>
                <a:lnTo>
                  <a:pt x="26416" y="44703"/>
                </a:lnTo>
                <a:lnTo>
                  <a:pt x="30099" y="42925"/>
                </a:lnTo>
                <a:lnTo>
                  <a:pt x="34544" y="40893"/>
                </a:lnTo>
                <a:lnTo>
                  <a:pt x="38862" y="38988"/>
                </a:lnTo>
                <a:lnTo>
                  <a:pt x="43942" y="37211"/>
                </a:lnTo>
                <a:lnTo>
                  <a:pt x="49657" y="35560"/>
                </a:lnTo>
                <a:lnTo>
                  <a:pt x="55372" y="33908"/>
                </a:lnTo>
                <a:lnTo>
                  <a:pt x="61849" y="33146"/>
                </a:lnTo>
                <a:lnTo>
                  <a:pt x="74676" y="33146"/>
                </a:lnTo>
                <a:lnTo>
                  <a:pt x="79375" y="33781"/>
                </a:lnTo>
                <a:lnTo>
                  <a:pt x="83185" y="34925"/>
                </a:lnTo>
                <a:lnTo>
                  <a:pt x="86868" y="36067"/>
                </a:lnTo>
                <a:lnTo>
                  <a:pt x="89916" y="37845"/>
                </a:lnTo>
                <a:lnTo>
                  <a:pt x="94361" y="42671"/>
                </a:lnTo>
                <a:lnTo>
                  <a:pt x="96012" y="45719"/>
                </a:lnTo>
                <a:lnTo>
                  <a:pt x="97028" y="49402"/>
                </a:lnTo>
                <a:lnTo>
                  <a:pt x="98044" y="52958"/>
                </a:lnTo>
                <a:lnTo>
                  <a:pt x="98552" y="57276"/>
                </a:lnTo>
                <a:lnTo>
                  <a:pt x="98552" y="71500"/>
                </a:lnTo>
                <a:lnTo>
                  <a:pt x="83439" y="71500"/>
                </a:lnTo>
                <a:lnTo>
                  <a:pt x="71336" y="71781"/>
                </a:lnTo>
                <a:lnTo>
                  <a:pt x="58609" y="72795"/>
                </a:lnTo>
                <a:lnTo>
                  <a:pt x="47117" y="74549"/>
                </a:lnTo>
                <a:lnTo>
                  <a:pt x="44492" y="75123"/>
                </a:lnTo>
                <a:lnTo>
                  <a:pt x="31714" y="78981"/>
                </a:lnTo>
                <a:lnTo>
                  <a:pt x="21082" y="84200"/>
                </a:lnTo>
                <a:lnTo>
                  <a:pt x="14097" y="88518"/>
                </a:lnTo>
                <a:lnTo>
                  <a:pt x="8763" y="93979"/>
                </a:lnTo>
                <a:lnTo>
                  <a:pt x="5334" y="100711"/>
                </a:lnTo>
                <a:lnTo>
                  <a:pt x="1778" y="107314"/>
                </a:lnTo>
                <a:lnTo>
                  <a:pt x="0" y="115188"/>
                </a:lnTo>
                <a:lnTo>
                  <a:pt x="0" y="132461"/>
                </a:lnTo>
                <a:lnTo>
                  <a:pt x="1397" y="139826"/>
                </a:lnTo>
                <a:lnTo>
                  <a:pt x="4191" y="146050"/>
                </a:lnTo>
                <a:lnTo>
                  <a:pt x="6985" y="152273"/>
                </a:lnTo>
                <a:lnTo>
                  <a:pt x="10795" y="157479"/>
                </a:lnTo>
                <a:lnTo>
                  <a:pt x="15875" y="161670"/>
                </a:lnTo>
                <a:lnTo>
                  <a:pt x="20955" y="165988"/>
                </a:lnTo>
                <a:lnTo>
                  <a:pt x="26797" y="169163"/>
                </a:lnTo>
                <a:lnTo>
                  <a:pt x="33782" y="171195"/>
                </a:lnTo>
                <a:lnTo>
                  <a:pt x="40640" y="173354"/>
                </a:lnTo>
                <a:lnTo>
                  <a:pt x="48133" y="174498"/>
                </a:lnTo>
                <a:lnTo>
                  <a:pt x="56388" y="174498"/>
                </a:lnTo>
                <a:lnTo>
                  <a:pt x="48768" y="138049"/>
                </a:lnTo>
                <a:lnTo>
                  <a:pt x="44704" y="134365"/>
                </a:lnTo>
                <a:lnTo>
                  <a:pt x="42672" y="129286"/>
                </a:lnTo>
                <a:lnTo>
                  <a:pt x="42672" y="118999"/>
                </a:lnTo>
                <a:lnTo>
                  <a:pt x="43434" y="115569"/>
                </a:lnTo>
                <a:lnTo>
                  <a:pt x="44831" y="112649"/>
                </a:lnTo>
                <a:lnTo>
                  <a:pt x="46228" y="109727"/>
                </a:lnTo>
                <a:lnTo>
                  <a:pt x="48514" y="107187"/>
                </a:lnTo>
                <a:lnTo>
                  <a:pt x="51689" y="105155"/>
                </a:lnTo>
                <a:lnTo>
                  <a:pt x="54737" y="102996"/>
                </a:lnTo>
                <a:lnTo>
                  <a:pt x="58801" y="101473"/>
                </a:lnTo>
                <a:lnTo>
                  <a:pt x="63754" y="100456"/>
                </a:lnTo>
                <a:lnTo>
                  <a:pt x="68834" y="99313"/>
                </a:lnTo>
                <a:lnTo>
                  <a:pt x="74803" y="98805"/>
                </a:lnTo>
                <a:lnTo>
                  <a:pt x="98552" y="98805"/>
                </a:lnTo>
                <a:lnTo>
                  <a:pt x="98552" y="125221"/>
                </a:lnTo>
                <a:lnTo>
                  <a:pt x="93218" y="131190"/>
                </a:lnTo>
                <a:lnTo>
                  <a:pt x="95748" y="161424"/>
                </a:lnTo>
                <a:lnTo>
                  <a:pt x="105283" y="152780"/>
                </a:lnTo>
                <a:lnTo>
                  <a:pt x="104140" y="3555"/>
                </a:lnTo>
                <a:lnTo>
                  <a:pt x="99055" y="2370"/>
                </a:lnTo>
                <a:lnTo>
                  <a:pt x="86879" y="609"/>
                </a:lnTo>
                <a:lnTo>
                  <a:pt x="73025" y="0"/>
                </a:lnTo>
                <a:lnTo>
                  <a:pt x="66167" y="0"/>
                </a:lnTo>
                <a:lnTo>
                  <a:pt x="59563" y="635"/>
                </a:lnTo>
                <a:lnTo>
                  <a:pt x="53086" y="1650"/>
                </a:lnTo>
                <a:lnTo>
                  <a:pt x="46736" y="2793"/>
                </a:lnTo>
                <a:lnTo>
                  <a:pt x="40767" y="4190"/>
                </a:lnTo>
                <a:lnTo>
                  <a:pt x="35433" y="5968"/>
                </a:lnTo>
                <a:lnTo>
                  <a:pt x="29972" y="7619"/>
                </a:lnTo>
                <a:lnTo>
                  <a:pt x="25146" y="9525"/>
                </a:lnTo>
                <a:lnTo>
                  <a:pt x="21209" y="11556"/>
                </a:lnTo>
                <a:lnTo>
                  <a:pt x="17145" y="13588"/>
                </a:lnTo>
                <a:lnTo>
                  <a:pt x="14224" y="15366"/>
                </a:lnTo>
                <a:lnTo>
                  <a:pt x="12700" y="17144"/>
                </a:lnTo>
                <a:lnTo>
                  <a:pt x="9906" y="20700"/>
                </a:lnTo>
                <a:lnTo>
                  <a:pt x="8763" y="24764"/>
                </a:lnTo>
                <a:lnTo>
                  <a:pt x="8509" y="276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64149" y="1470025"/>
            <a:ext cx="46980" cy="43307"/>
          </a:xfrm>
          <a:custGeom>
            <a:avLst/>
            <a:gdLst/>
            <a:ahLst/>
            <a:cxnLst/>
            <a:rect l="l" t="t" r="r" b="b"/>
            <a:pathLst>
              <a:path w="46980" h="43307">
                <a:moveTo>
                  <a:pt x="39115" y="4572"/>
                </a:moveTo>
                <a:lnTo>
                  <a:pt x="34036" y="7747"/>
                </a:lnTo>
                <a:lnTo>
                  <a:pt x="28828" y="10795"/>
                </a:lnTo>
                <a:lnTo>
                  <a:pt x="23240" y="12446"/>
                </a:lnTo>
                <a:lnTo>
                  <a:pt x="9778" y="12446"/>
                </a:lnTo>
                <a:lnTo>
                  <a:pt x="4190" y="10540"/>
                </a:lnTo>
                <a:lnTo>
                  <a:pt x="0" y="6858"/>
                </a:lnTo>
                <a:lnTo>
                  <a:pt x="7620" y="43307"/>
                </a:lnTo>
                <a:lnTo>
                  <a:pt x="10018" y="43269"/>
                </a:lnTo>
                <a:lnTo>
                  <a:pt x="22907" y="41636"/>
                </a:lnTo>
                <a:lnTo>
                  <a:pt x="34671" y="37591"/>
                </a:lnTo>
                <a:lnTo>
                  <a:pt x="36194" y="36866"/>
                </a:lnTo>
                <a:lnTo>
                  <a:pt x="46980" y="30233"/>
                </a:lnTo>
                <a:lnTo>
                  <a:pt x="44450" y="0"/>
                </a:lnTo>
                <a:lnTo>
                  <a:pt x="39115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00166" y="1338834"/>
            <a:ext cx="147700" cy="171323"/>
          </a:xfrm>
          <a:custGeom>
            <a:avLst/>
            <a:gdLst/>
            <a:ahLst/>
            <a:cxnLst/>
            <a:rect l="l" t="t" r="r" b="b"/>
            <a:pathLst>
              <a:path w="147700" h="171323">
                <a:moveTo>
                  <a:pt x="124841" y="8636"/>
                </a:moveTo>
                <a:lnTo>
                  <a:pt x="117601" y="5206"/>
                </a:lnTo>
                <a:lnTo>
                  <a:pt x="116281" y="4598"/>
                </a:lnTo>
                <a:lnTo>
                  <a:pt x="104801" y="1162"/>
                </a:lnTo>
                <a:lnTo>
                  <a:pt x="91059" y="0"/>
                </a:lnTo>
                <a:lnTo>
                  <a:pt x="87879" y="83"/>
                </a:lnTo>
                <a:lnTo>
                  <a:pt x="75408" y="2135"/>
                </a:lnTo>
                <a:lnTo>
                  <a:pt x="63373" y="6985"/>
                </a:lnTo>
                <a:lnTo>
                  <a:pt x="57115" y="10660"/>
                </a:lnTo>
                <a:lnTo>
                  <a:pt x="47158" y="18220"/>
                </a:lnTo>
                <a:lnTo>
                  <a:pt x="37337" y="27812"/>
                </a:lnTo>
                <a:lnTo>
                  <a:pt x="37337" y="9905"/>
                </a:lnTo>
                <a:lnTo>
                  <a:pt x="33528" y="4699"/>
                </a:lnTo>
                <a:lnTo>
                  <a:pt x="25526" y="3175"/>
                </a:lnTo>
                <a:lnTo>
                  <a:pt x="22479" y="2920"/>
                </a:lnTo>
                <a:lnTo>
                  <a:pt x="15112" y="2920"/>
                </a:lnTo>
                <a:lnTo>
                  <a:pt x="7493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8" y="168528"/>
                </a:lnTo>
                <a:lnTo>
                  <a:pt x="4572" y="169799"/>
                </a:lnTo>
                <a:lnTo>
                  <a:pt x="8509" y="170814"/>
                </a:lnTo>
                <a:lnTo>
                  <a:pt x="11303" y="171068"/>
                </a:lnTo>
                <a:lnTo>
                  <a:pt x="14097" y="171323"/>
                </a:lnTo>
                <a:lnTo>
                  <a:pt x="29718" y="171323"/>
                </a:lnTo>
                <a:lnTo>
                  <a:pt x="32385" y="171068"/>
                </a:lnTo>
                <a:lnTo>
                  <a:pt x="35179" y="170814"/>
                </a:lnTo>
                <a:lnTo>
                  <a:pt x="39116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1721"/>
                </a:lnTo>
                <a:lnTo>
                  <a:pt x="49784" y="53975"/>
                </a:lnTo>
                <a:lnTo>
                  <a:pt x="55753" y="48132"/>
                </a:lnTo>
                <a:lnTo>
                  <a:pt x="61341" y="44068"/>
                </a:lnTo>
                <a:lnTo>
                  <a:pt x="67056" y="40004"/>
                </a:lnTo>
                <a:lnTo>
                  <a:pt x="72644" y="37973"/>
                </a:lnTo>
                <a:lnTo>
                  <a:pt x="82550" y="37973"/>
                </a:lnTo>
                <a:lnTo>
                  <a:pt x="86487" y="38862"/>
                </a:lnTo>
                <a:lnTo>
                  <a:pt x="89788" y="40512"/>
                </a:lnTo>
                <a:lnTo>
                  <a:pt x="93091" y="42163"/>
                </a:lnTo>
                <a:lnTo>
                  <a:pt x="95758" y="44576"/>
                </a:lnTo>
                <a:lnTo>
                  <a:pt x="97789" y="47625"/>
                </a:lnTo>
                <a:lnTo>
                  <a:pt x="99949" y="50673"/>
                </a:lnTo>
                <a:lnTo>
                  <a:pt x="101473" y="54355"/>
                </a:lnTo>
                <a:lnTo>
                  <a:pt x="102616" y="58674"/>
                </a:lnTo>
                <a:lnTo>
                  <a:pt x="103632" y="62864"/>
                </a:lnTo>
                <a:lnTo>
                  <a:pt x="104267" y="68833"/>
                </a:lnTo>
                <a:lnTo>
                  <a:pt x="104267" y="165735"/>
                </a:lnTo>
                <a:lnTo>
                  <a:pt x="105918" y="168528"/>
                </a:lnTo>
                <a:lnTo>
                  <a:pt x="108712" y="169799"/>
                </a:lnTo>
                <a:lnTo>
                  <a:pt x="112522" y="170814"/>
                </a:lnTo>
                <a:lnTo>
                  <a:pt x="115443" y="171068"/>
                </a:lnTo>
                <a:lnTo>
                  <a:pt x="118237" y="171323"/>
                </a:lnTo>
                <a:lnTo>
                  <a:pt x="133731" y="171323"/>
                </a:lnTo>
                <a:lnTo>
                  <a:pt x="136525" y="171068"/>
                </a:lnTo>
                <a:lnTo>
                  <a:pt x="139446" y="170814"/>
                </a:lnTo>
                <a:lnTo>
                  <a:pt x="143256" y="169799"/>
                </a:lnTo>
                <a:lnTo>
                  <a:pt x="146685" y="167639"/>
                </a:lnTo>
                <a:lnTo>
                  <a:pt x="147700" y="164591"/>
                </a:lnTo>
                <a:lnTo>
                  <a:pt x="147659" y="64983"/>
                </a:lnTo>
                <a:lnTo>
                  <a:pt x="146814" y="51678"/>
                </a:lnTo>
                <a:lnTo>
                  <a:pt x="144780" y="40258"/>
                </a:lnTo>
                <a:lnTo>
                  <a:pt x="142875" y="32257"/>
                </a:lnTo>
                <a:lnTo>
                  <a:pt x="139573" y="25273"/>
                </a:lnTo>
                <a:lnTo>
                  <a:pt x="135128" y="19303"/>
                </a:lnTo>
                <a:lnTo>
                  <a:pt x="130683" y="13462"/>
                </a:lnTo>
                <a:lnTo>
                  <a:pt x="124841" y="8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126353" y="1440434"/>
            <a:ext cx="10795" cy="70114"/>
          </a:xfrm>
          <a:custGeom>
            <a:avLst/>
            <a:gdLst/>
            <a:ahLst/>
            <a:cxnLst/>
            <a:rect l="l" t="t" r="r" b="b"/>
            <a:pathLst>
              <a:path w="10795" h="70114">
                <a:moveTo>
                  <a:pt x="9721" y="70114"/>
                </a:moveTo>
                <a:lnTo>
                  <a:pt x="10795" y="27812"/>
                </a:lnTo>
                <a:lnTo>
                  <a:pt x="7874" y="23113"/>
                </a:lnTo>
                <a:lnTo>
                  <a:pt x="5080" y="18287"/>
                </a:lnTo>
                <a:lnTo>
                  <a:pt x="3048" y="12826"/>
                </a:lnTo>
                <a:lnTo>
                  <a:pt x="1777" y="6350"/>
                </a:lnTo>
                <a:lnTo>
                  <a:pt x="508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081268" y="1338834"/>
            <a:ext cx="165862" cy="174498"/>
          </a:xfrm>
          <a:custGeom>
            <a:avLst/>
            <a:gdLst/>
            <a:ahLst/>
            <a:cxnLst/>
            <a:rect l="l" t="t" r="r" b="b"/>
            <a:pathLst>
              <a:path w="165862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3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2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5" y="168782"/>
                </a:lnTo>
                <a:lnTo>
                  <a:pt x="45593" y="101600"/>
                </a:lnTo>
                <a:lnTo>
                  <a:pt x="44958" y="94487"/>
                </a:lnTo>
                <a:lnTo>
                  <a:pt x="44958" y="78739"/>
                </a:lnTo>
                <a:lnTo>
                  <a:pt x="45720" y="71374"/>
                </a:lnTo>
                <a:lnTo>
                  <a:pt x="47244" y="64896"/>
                </a:lnTo>
                <a:lnTo>
                  <a:pt x="48895" y="58546"/>
                </a:lnTo>
                <a:lnTo>
                  <a:pt x="51181" y="53086"/>
                </a:lnTo>
                <a:lnTo>
                  <a:pt x="54356" y="48513"/>
                </a:lnTo>
                <a:lnTo>
                  <a:pt x="57404" y="43941"/>
                </a:lnTo>
                <a:lnTo>
                  <a:pt x="61468" y="40512"/>
                </a:lnTo>
                <a:lnTo>
                  <a:pt x="66294" y="38100"/>
                </a:lnTo>
                <a:lnTo>
                  <a:pt x="71120" y="35687"/>
                </a:lnTo>
                <a:lnTo>
                  <a:pt x="76835" y="34543"/>
                </a:lnTo>
                <a:lnTo>
                  <a:pt x="90551" y="34543"/>
                </a:lnTo>
                <a:lnTo>
                  <a:pt x="96647" y="35813"/>
                </a:lnTo>
                <a:lnTo>
                  <a:pt x="101346" y="38480"/>
                </a:lnTo>
                <a:lnTo>
                  <a:pt x="106172" y="41148"/>
                </a:lnTo>
                <a:lnTo>
                  <a:pt x="109982" y="44830"/>
                </a:lnTo>
                <a:lnTo>
                  <a:pt x="112903" y="49656"/>
                </a:lnTo>
                <a:lnTo>
                  <a:pt x="115824" y="54355"/>
                </a:lnTo>
                <a:lnTo>
                  <a:pt x="117856" y="59943"/>
                </a:lnTo>
                <a:lnTo>
                  <a:pt x="119126" y="66293"/>
                </a:lnTo>
                <a:lnTo>
                  <a:pt x="120269" y="72770"/>
                </a:lnTo>
                <a:lnTo>
                  <a:pt x="120904" y="79755"/>
                </a:lnTo>
                <a:lnTo>
                  <a:pt x="120904" y="95630"/>
                </a:lnTo>
                <a:lnTo>
                  <a:pt x="120142" y="102869"/>
                </a:lnTo>
                <a:lnTo>
                  <a:pt x="118618" y="109346"/>
                </a:lnTo>
                <a:lnTo>
                  <a:pt x="117094" y="115824"/>
                </a:lnTo>
                <a:lnTo>
                  <a:pt x="114808" y="121285"/>
                </a:lnTo>
                <a:lnTo>
                  <a:pt x="111760" y="125729"/>
                </a:lnTo>
                <a:lnTo>
                  <a:pt x="108585" y="130301"/>
                </a:lnTo>
                <a:lnTo>
                  <a:pt x="104648" y="133730"/>
                </a:lnTo>
                <a:lnTo>
                  <a:pt x="99695" y="136016"/>
                </a:lnTo>
                <a:lnTo>
                  <a:pt x="94869" y="138429"/>
                </a:lnTo>
                <a:lnTo>
                  <a:pt x="89154" y="139573"/>
                </a:lnTo>
                <a:lnTo>
                  <a:pt x="75437" y="139573"/>
                </a:lnTo>
                <a:lnTo>
                  <a:pt x="69469" y="138302"/>
                </a:lnTo>
                <a:lnTo>
                  <a:pt x="64516" y="135762"/>
                </a:lnTo>
                <a:lnTo>
                  <a:pt x="59690" y="133095"/>
                </a:lnTo>
                <a:lnTo>
                  <a:pt x="55880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6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4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80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5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2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9" y="49149"/>
                </a:lnTo>
                <a:lnTo>
                  <a:pt x="153518" y="32115"/>
                </a:lnTo>
                <a:lnTo>
                  <a:pt x="146177" y="22225"/>
                </a:lnTo>
                <a:lnTo>
                  <a:pt x="132792" y="11355"/>
                </a:lnTo>
                <a:lnTo>
                  <a:pt x="120904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6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9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4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51016" y="1280922"/>
            <a:ext cx="146558" cy="232410"/>
          </a:xfrm>
          <a:custGeom>
            <a:avLst/>
            <a:gdLst/>
            <a:ahLst/>
            <a:cxnLst/>
            <a:rect l="l" t="t" r="r" b="b"/>
            <a:pathLst>
              <a:path w="146558" h="232410">
                <a:moveTo>
                  <a:pt x="62067" y="1335"/>
                </a:moveTo>
                <a:lnTo>
                  <a:pt x="49911" y="4063"/>
                </a:lnTo>
                <a:lnTo>
                  <a:pt x="36305" y="9379"/>
                </a:lnTo>
                <a:lnTo>
                  <a:pt x="25908" y="16128"/>
                </a:lnTo>
                <a:lnTo>
                  <a:pt x="16705" y="25351"/>
                </a:lnTo>
                <a:lnTo>
                  <a:pt x="9779" y="36322"/>
                </a:lnTo>
                <a:lnTo>
                  <a:pt x="4972" y="51281"/>
                </a:lnTo>
                <a:lnTo>
                  <a:pt x="3810" y="64642"/>
                </a:lnTo>
                <a:lnTo>
                  <a:pt x="3810" y="74040"/>
                </a:lnTo>
                <a:lnTo>
                  <a:pt x="5207" y="82041"/>
                </a:lnTo>
                <a:lnTo>
                  <a:pt x="8000" y="88773"/>
                </a:lnTo>
                <a:lnTo>
                  <a:pt x="10795" y="95503"/>
                </a:lnTo>
                <a:lnTo>
                  <a:pt x="14350" y="101345"/>
                </a:lnTo>
                <a:lnTo>
                  <a:pt x="18796" y="106172"/>
                </a:lnTo>
                <a:lnTo>
                  <a:pt x="23241" y="111125"/>
                </a:lnTo>
                <a:lnTo>
                  <a:pt x="28321" y="115315"/>
                </a:lnTo>
                <a:lnTo>
                  <a:pt x="34036" y="118872"/>
                </a:lnTo>
                <a:lnTo>
                  <a:pt x="39624" y="122427"/>
                </a:lnTo>
                <a:lnTo>
                  <a:pt x="45466" y="125602"/>
                </a:lnTo>
                <a:lnTo>
                  <a:pt x="51562" y="128269"/>
                </a:lnTo>
                <a:lnTo>
                  <a:pt x="57531" y="131063"/>
                </a:lnTo>
                <a:lnTo>
                  <a:pt x="63373" y="133730"/>
                </a:lnTo>
                <a:lnTo>
                  <a:pt x="68961" y="136270"/>
                </a:lnTo>
                <a:lnTo>
                  <a:pt x="74675" y="138683"/>
                </a:lnTo>
                <a:lnTo>
                  <a:pt x="79756" y="141350"/>
                </a:lnTo>
                <a:lnTo>
                  <a:pt x="84200" y="144144"/>
                </a:lnTo>
                <a:lnTo>
                  <a:pt x="88646" y="147065"/>
                </a:lnTo>
                <a:lnTo>
                  <a:pt x="92201" y="150240"/>
                </a:lnTo>
                <a:lnTo>
                  <a:pt x="94996" y="153924"/>
                </a:lnTo>
                <a:lnTo>
                  <a:pt x="97789" y="157606"/>
                </a:lnTo>
                <a:lnTo>
                  <a:pt x="99187" y="161925"/>
                </a:lnTo>
                <a:lnTo>
                  <a:pt x="99187" y="171450"/>
                </a:lnTo>
                <a:lnTo>
                  <a:pt x="98425" y="175387"/>
                </a:lnTo>
                <a:lnTo>
                  <a:pt x="96774" y="178942"/>
                </a:lnTo>
                <a:lnTo>
                  <a:pt x="95123" y="182499"/>
                </a:lnTo>
                <a:lnTo>
                  <a:pt x="92837" y="185547"/>
                </a:lnTo>
                <a:lnTo>
                  <a:pt x="89788" y="187960"/>
                </a:lnTo>
                <a:lnTo>
                  <a:pt x="86741" y="190373"/>
                </a:lnTo>
                <a:lnTo>
                  <a:pt x="82931" y="192277"/>
                </a:lnTo>
                <a:lnTo>
                  <a:pt x="78612" y="193675"/>
                </a:lnTo>
                <a:lnTo>
                  <a:pt x="74168" y="194944"/>
                </a:lnTo>
                <a:lnTo>
                  <a:pt x="69214" y="195579"/>
                </a:lnTo>
                <a:lnTo>
                  <a:pt x="55245" y="195579"/>
                </a:lnTo>
                <a:lnTo>
                  <a:pt x="47751" y="194690"/>
                </a:lnTo>
                <a:lnTo>
                  <a:pt x="41401" y="192786"/>
                </a:lnTo>
                <a:lnTo>
                  <a:pt x="34925" y="190880"/>
                </a:lnTo>
                <a:lnTo>
                  <a:pt x="29463" y="188722"/>
                </a:lnTo>
                <a:lnTo>
                  <a:pt x="24764" y="186436"/>
                </a:lnTo>
                <a:lnTo>
                  <a:pt x="20193" y="184150"/>
                </a:lnTo>
                <a:lnTo>
                  <a:pt x="16383" y="181990"/>
                </a:lnTo>
                <a:lnTo>
                  <a:pt x="13462" y="180086"/>
                </a:lnTo>
                <a:lnTo>
                  <a:pt x="10541" y="178180"/>
                </a:lnTo>
                <a:lnTo>
                  <a:pt x="6604" y="177164"/>
                </a:lnTo>
                <a:lnTo>
                  <a:pt x="3556" y="178180"/>
                </a:lnTo>
                <a:lnTo>
                  <a:pt x="1524" y="181355"/>
                </a:lnTo>
                <a:lnTo>
                  <a:pt x="635" y="184912"/>
                </a:lnTo>
                <a:lnTo>
                  <a:pt x="126" y="189737"/>
                </a:lnTo>
                <a:lnTo>
                  <a:pt x="0" y="201675"/>
                </a:lnTo>
                <a:lnTo>
                  <a:pt x="381" y="205739"/>
                </a:lnTo>
                <a:lnTo>
                  <a:pt x="1016" y="208533"/>
                </a:lnTo>
                <a:lnTo>
                  <a:pt x="1650" y="211327"/>
                </a:lnTo>
                <a:lnTo>
                  <a:pt x="4191" y="215011"/>
                </a:lnTo>
                <a:lnTo>
                  <a:pt x="8128" y="218312"/>
                </a:lnTo>
                <a:lnTo>
                  <a:pt x="11557" y="220217"/>
                </a:lnTo>
                <a:lnTo>
                  <a:pt x="14986" y="222250"/>
                </a:lnTo>
                <a:lnTo>
                  <a:pt x="19176" y="224027"/>
                </a:lnTo>
                <a:lnTo>
                  <a:pt x="24257" y="225805"/>
                </a:lnTo>
                <a:lnTo>
                  <a:pt x="29337" y="227711"/>
                </a:lnTo>
                <a:lnTo>
                  <a:pt x="35179" y="229235"/>
                </a:lnTo>
                <a:lnTo>
                  <a:pt x="41910" y="230504"/>
                </a:lnTo>
                <a:lnTo>
                  <a:pt x="48513" y="231775"/>
                </a:lnTo>
                <a:lnTo>
                  <a:pt x="55753" y="232410"/>
                </a:lnTo>
                <a:lnTo>
                  <a:pt x="63500" y="232410"/>
                </a:lnTo>
                <a:lnTo>
                  <a:pt x="70963" y="232187"/>
                </a:lnTo>
                <a:lnTo>
                  <a:pt x="83685" y="230707"/>
                </a:lnTo>
                <a:lnTo>
                  <a:pt x="95758" y="227837"/>
                </a:lnTo>
                <a:lnTo>
                  <a:pt x="99897" y="226475"/>
                </a:lnTo>
                <a:lnTo>
                  <a:pt x="111676" y="221240"/>
                </a:lnTo>
                <a:lnTo>
                  <a:pt x="122047" y="214375"/>
                </a:lnTo>
                <a:lnTo>
                  <a:pt x="133115" y="203124"/>
                </a:lnTo>
                <a:lnTo>
                  <a:pt x="139954" y="192150"/>
                </a:lnTo>
                <a:lnTo>
                  <a:pt x="142281" y="186683"/>
                </a:lnTo>
                <a:lnTo>
                  <a:pt x="145472" y="174584"/>
                </a:lnTo>
                <a:lnTo>
                  <a:pt x="146558" y="161162"/>
                </a:lnTo>
                <a:lnTo>
                  <a:pt x="146558" y="152145"/>
                </a:lnTo>
                <a:lnTo>
                  <a:pt x="145161" y="144272"/>
                </a:lnTo>
                <a:lnTo>
                  <a:pt x="142367" y="137667"/>
                </a:lnTo>
                <a:lnTo>
                  <a:pt x="139573" y="130937"/>
                </a:lnTo>
                <a:lnTo>
                  <a:pt x="135889" y="125222"/>
                </a:lnTo>
                <a:lnTo>
                  <a:pt x="131445" y="120268"/>
                </a:lnTo>
                <a:lnTo>
                  <a:pt x="126873" y="115315"/>
                </a:lnTo>
                <a:lnTo>
                  <a:pt x="121793" y="111125"/>
                </a:lnTo>
                <a:lnTo>
                  <a:pt x="115950" y="107568"/>
                </a:lnTo>
                <a:lnTo>
                  <a:pt x="110236" y="104139"/>
                </a:lnTo>
                <a:lnTo>
                  <a:pt x="104394" y="100964"/>
                </a:lnTo>
                <a:lnTo>
                  <a:pt x="98298" y="98170"/>
                </a:lnTo>
                <a:lnTo>
                  <a:pt x="92329" y="95376"/>
                </a:lnTo>
                <a:lnTo>
                  <a:pt x="86360" y="92710"/>
                </a:lnTo>
                <a:lnTo>
                  <a:pt x="80645" y="90297"/>
                </a:lnTo>
                <a:lnTo>
                  <a:pt x="74803" y="87756"/>
                </a:lnTo>
                <a:lnTo>
                  <a:pt x="69723" y="85089"/>
                </a:lnTo>
                <a:lnTo>
                  <a:pt x="65150" y="82295"/>
                </a:lnTo>
                <a:lnTo>
                  <a:pt x="60579" y="79501"/>
                </a:lnTo>
                <a:lnTo>
                  <a:pt x="56896" y="76200"/>
                </a:lnTo>
                <a:lnTo>
                  <a:pt x="54229" y="72643"/>
                </a:lnTo>
                <a:lnTo>
                  <a:pt x="51435" y="68961"/>
                </a:lnTo>
                <a:lnTo>
                  <a:pt x="50164" y="64642"/>
                </a:lnTo>
                <a:lnTo>
                  <a:pt x="50164" y="56261"/>
                </a:lnTo>
                <a:lnTo>
                  <a:pt x="50673" y="53086"/>
                </a:lnTo>
                <a:lnTo>
                  <a:pt x="51943" y="50164"/>
                </a:lnTo>
                <a:lnTo>
                  <a:pt x="53212" y="47116"/>
                </a:lnTo>
                <a:lnTo>
                  <a:pt x="54991" y="44576"/>
                </a:lnTo>
                <a:lnTo>
                  <a:pt x="59944" y="40258"/>
                </a:lnTo>
                <a:lnTo>
                  <a:pt x="63119" y="38607"/>
                </a:lnTo>
                <a:lnTo>
                  <a:pt x="66801" y="37337"/>
                </a:lnTo>
                <a:lnTo>
                  <a:pt x="70485" y="36194"/>
                </a:lnTo>
                <a:lnTo>
                  <a:pt x="74803" y="35560"/>
                </a:lnTo>
                <a:lnTo>
                  <a:pt x="86106" y="35560"/>
                </a:lnTo>
                <a:lnTo>
                  <a:pt x="91948" y="36322"/>
                </a:lnTo>
                <a:lnTo>
                  <a:pt x="97282" y="37973"/>
                </a:lnTo>
                <a:lnTo>
                  <a:pt x="102616" y="39497"/>
                </a:lnTo>
                <a:lnTo>
                  <a:pt x="107314" y="41148"/>
                </a:lnTo>
                <a:lnTo>
                  <a:pt x="111379" y="43052"/>
                </a:lnTo>
                <a:lnTo>
                  <a:pt x="115316" y="44957"/>
                </a:lnTo>
                <a:lnTo>
                  <a:pt x="118745" y="46736"/>
                </a:lnTo>
                <a:lnTo>
                  <a:pt x="121538" y="48387"/>
                </a:lnTo>
                <a:lnTo>
                  <a:pt x="124333" y="50037"/>
                </a:lnTo>
                <a:lnTo>
                  <a:pt x="127635" y="50800"/>
                </a:lnTo>
                <a:lnTo>
                  <a:pt x="131445" y="49149"/>
                </a:lnTo>
                <a:lnTo>
                  <a:pt x="132334" y="46481"/>
                </a:lnTo>
                <a:lnTo>
                  <a:pt x="133096" y="43052"/>
                </a:lnTo>
                <a:lnTo>
                  <a:pt x="133476" y="38480"/>
                </a:lnTo>
                <a:lnTo>
                  <a:pt x="133476" y="26797"/>
                </a:lnTo>
                <a:lnTo>
                  <a:pt x="133223" y="22732"/>
                </a:lnTo>
                <a:lnTo>
                  <a:pt x="132714" y="19685"/>
                </a:lnTo>
                <a:lnTo>
                  <a:pt x="131699" y="16510"/>
                </a:lnTo>
                <a:lnTo>
                  <a:pt x="129412" y="13588"/>
                </a:lnTo>
                <a:lnTo>
                  <a:pt x="125857" y="10922"/>
                </a:lnTo>
                <a:lnTo>
                  <a:pt x="122300" y="9270"/>
                </a:lnTo>
                <a:lnTo>
                  <a:pt x="118618" y="7492"/>
                </a:lnTo>
                <a:lnTo>
                  <a:pt x="114554" y="5968"/>
                </a:lnTo>
                <a:lnTo>
                  <a:pt x="109982" y="4572"/>
                </a:lnTo>
                <a:lnTo>
                  <a:pt x="105283" y="3175"/>
                </a:lnTo>
                <a:lnTo>
                  <a:pt x="100330" y="2031"/>
                </a:lnTo>
                <a:lnTo>
                  <a:pt x="94996" y="1269"/>
                </a:lnTo>
                <a:lnTo>
                  <a:pt x="89662" y="380"/>
                </a:lnTo>
                <a:lnTo>
                  <a:pt x="84455" y="0"/>
                </a:lnTo>
                <a:lnTo>
                  <a:pt x="74869" y="80"/>
                </a:lnTo>
                <a:lnTo>
                  <a:pt x="62067" y="13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565265" y="1440434"/>
            <a:ext cx="10794" cy="70114"/>
          </a:xfrm>
          <a:custGeom>
            <a:avLst/>
            <a:gdLst/>
            <a:ahLst/>
            <a:cxnLst/>
            <a:rect l="l" t="t" r="r" b="b"/>
            <a:pathLst>
              <a:path w="10794" h="70114">
                <a:moveTo>
                  <a:pt x="9721" y="70114"/>
                </a:moveTo>
                <a:lnTo>
                  <a:pt x="10794" y="27812"/>
                </a:lnTo>
                <a:lnTo>
                  <a:pt x="7874" y="23113"/>
                </a:lnTo>
                <a:lnTo>
                  <a:pt x="5079" y="18287"/>
                </a:lnTo>
                <a:lnTo>
                  <a:pt x="3048" y="12826"/>
                </a:lnTo>
                <a:lnTo>
                  <a:pt x="1777" y="6350"/>
                </a:lnTo>
                <a:lnTo>
                  <a:pt x="507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520180" y="1338834"/>
            <a:ext cx="165862" cy="174498"/>
          </a:xfrm>
          <a:custGeom>
            <a:avLst/>
            <a:gdLst/>
            <a:ahLst/>
            <a:cxnLst/>
            <a:rect l="l" t="t" r="r" b="b"/>
            <a:pathLst>
              <a:path w="165862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2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2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5" y="168782"/>
                </a:lnTo>
                <a:lnTo>
                  <a:pt x="45593" y="101600"/>
                </a:lnTo>
                <a:lnTo>
                  <a:pt x="44958" y="94487"/>
                </a:lnTo>
                <a:lnTo>
                  <a:pt x="44958" y="78739"/>
                </a:lnTo>
                <a:lnTo>
                  <a:pt x="45720" y="71374"/>
                </a:lnTo>
                <a:lnTo>
                  <a:pt x="47244" y="64896"/>
                </a:lnTo>
                <a:lnTo>
                  <a:pt x="48895" y="58546"/>
                </a:lnTo>
                <a:lnTo>
                  <a:pt x="51180" y="53086"/>
                </a:lnTo>
                <a:lnTo>
                  <a:pt x="54355" y="48513"/>
                </a:lnTo>
                <a:lnTo>
                  <a:pt x="57403" y="43941"/>
                </a:lnTo>
                <a:lnTo>
                  <a:pt x="61468" y="40512"/>
                </a:lnTo>
                <a:lnTo>
                  <a:pt x="66294" y="38100"/>
                </a:lnTo>
                <a:lnTo>
                  <a:pt x="71120" y="35687"/>
                </a:lnTo>
                <a:lnTo>
                  <a:pt x="76835" y="34543"/>
                </a:lnTo>
                <a:lnTo>
                  <a:pt x="90550" y="34543"/>
                </a:lnTo>
                <a:lnTo>
                  <a:pt x="96647" y="35813"/>
                </a:lnTo>
                <a:lnTo>
                  <a:pt x="101346" y="38480"/>
                </a:lnTo>
                <a:lnTo>
                  <a:pt x="106172" y="41148"/>
                </a:lnTo>
                <a:lnTo>
                  <a:pt x="109981" y="44830"/>
                </a:lnTo>
                <a:lnTo>
                  <a:pt x="112902" y="49656"/>
                </a:lnTo>
                <a:lnTo>
                  <a:pt x="115824" y="54355"/>
                </a:lnTo>
                <a:lnTo>
                  <a:pt x="117855" y="59943"/>
                </a:lnTo>
                <a:lnTo>
                  <a:pt x="119125" y="66293"/>
                </a:lnTo>
                <a:lnTo>
                  <a:pt x="120269" y="72770"/>
                </a:lnTo>
                <a:lnTo>
                  <a:pt x="120903" y="79755"/>
                </a:lnTo>
                <a:lnTo>
                  <a:pt x="120903" y="95630"/>
                </a:lnTo>
                <a:lnTo>
                  <a:pt x="120142" y="102869"/>
                </a:lnTo>
                <a:lnTo>
                  <a:pt x="118618" y="109346"/>
                </a:lnTo>
                <a:lnTo>
                  <a:pt x="117094" y="115824"/>
                </a:lnTo>
                <a:lnTo>
                  <a:pt x="114808" y="121285"/>
                </a:lnTo>
                <a:lnTo>
                  <a:pt x="111760" y="125729"/>
                </a:lnTo>
                <a:lnTo>
                  <a:pt x="108585" y="130301"/>
                </a:lnTo>
                <a:lnTo>
                  <a:pt x="104648" y="133730"/>
                </a:lnTo>
                <a:lnTo>
                  <a:pt x="99695" y="136016"/>
                </a:lnTo>
                <a:lnTo>
                  <a:pt x="94869" y="138429"/>
                </a:lnTo>
                <a:lnTo>
                  <a:pt x="89153" y="139573"/>
                </a:lnTo>
                <a:lnTo>
                  <a:pt x="75438" y="139573"/>
                </a:lnTo>
                <a:lnTo>
                  <a:pt x="69469" y="138302"/>
                </a:lnTo>
                <a:lnTo>
                  <a:pt x="64516" y="135762"/>
                </a:lnTo>
                <a:lnTo>
                  <a:pt x="59690" y="133095"/>
                </a:lnTo>
                <a:lnTo>
                  <a:pt x="55879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5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4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79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4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2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9" y="49149"/>
                </a:lnTo>
                <a:lnTo>
                  <a:pt x="153518" y="32115"/>
                </a:lnTo>
                <a:lnTo>
                  <a:pt x="146176" y="22225"/>
                </a:lnTo>
                <a:lnTo>
                  <a:pt x="132792" y="11355"/>
                </a:lnTo>
                <a:lnTo>
                  <a:pt x="120903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6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9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4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839458" y="1302892"/>
            <a:ext cx="29718" cy="172212"/>
          </a:xfrm>
          <a:custGeom>
            <a:avLst/>
            <a:gdLst/>
            <a:ahLst/>
            <a:cxnLst/>
            <a:rect l="l" t="t" r="r" b="b"/>
            <a:pathLst>
              <a:path w="29718" h="172212">
                <a:moveTo>
                  <a:pt x="26162" y="2286"/>
                </a:moveTo>
                <a:lnTo>
                  <a:pt x="25273" y="5461"/>
                </a:lnTo>
                <a:lnTo>
                  <a:pt x="25273" y="40005"/>
                </a:lnTo>
                <a:lnTo>
                  <a:pt x="6858" y="40005"/>
                </a:lnTo>
                <a:lnTo>
                  <a:pt x="3810" y="40767"/>
                </a:lnTo>
                <a:lnTo>
                  <a:pt x="1650" y="43687"/>
                </a:lnTo>
                <a:lnTo>
                  <a:pt x="635" y="46862"/>
                </a:lnTo>
                <a:lnTo>
                  <a:pt x="126" y="51435"/>
                </a:lnTo>
                <a:lnTo>
                  <a:pt x="0" y="64008"/>
                </a:lnTo>
                <a:lnTo>
                  <a:pt x="508" y="68580"/>
                </a:lnTo>
                <a:lnTo>
                  <a:pt x="1650" y="71247"/>
                </a:lnTo>
                <a:lnTo>
                  <a:pt x="2794" y="73914"/>
                </a:lnTo>
                <a:lnTo>
                  <a:pt x="6731" y="75311"/>
                </a:lnTo>
                <a:lnTo>
                  <a:pt x="25273" y="75311"/>
                </a:lnTo>
                <a:lnTo>
                  <a:pt x="25273" y="164084"/>
                </a:lnTo>
                <a:lnTo>
                  <a:pt x="26289" y="172212"/>
                </a:lnTo>
                <a:lnTo>
                  <a:pt x="29718" y="0"/>
                </a:lnTo>
                <a:lnTo>
                  <a:pt x="26162" y="22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865747" y="1301241"/>
            <a:ext cx="83057" cy="211582"/>
          </a:xfrm>
          <a:custGeom>
            <a:avLst/>
            <a:gdLst/>
            <a:ahLst/>
            <a:cxnLst/>
            <a:rect l="l" t="t" r="r" b="b"/>
            <a:pathLst>
              <a:path w="83057" h="211582">
                <a:moveTo>
                  <a:pt x="83057" y="59309"/>
                </a:moveTo>
                <a:lnTo>
                  <a:pt x="82930" y="53086"/>
                </a:lnTo>
                <a:lnTo>
                  <a:pt x="82296" y="48513"/>
                </a:lnTo>
                <a:lnTo>
                  <a:pt x="81279" y="45338"/>
                </a:lnTo>
                <a:lnTo>
                  <a:pt x="79121" y="42418"/>
                </a:lnTo>
                <a:lnTo>
                  <a:pt x="76073" y="41656"/>
                </a:lnTo>
                <a:lnTo>
                  <a:pt x="42545" y="41656"/>
                </a:lnTo>
                <a:lnTo>
                  <a:pt x="42545" y="5969"/>
                </a:lnTo>
                <a:lnTo>
                  <a:pt x="40767" y="3048"/>
                </a:lnTo>
                <a:lnTo>
                  <a:pt x="37973" y="1650"/>
                </a:lnTo>
                <a:lnTo>
                  <a:pt x="34162" y="508"/>
                </a:lnTo>
                <a:lnTo>
                  <a:pt x="31242" y="254"/>
                </a:lnTo>
                <a:lnTo>
                  <a:pt x="28448" y="0"/>
                </a:lnTo>
                <a:lnTo>
                  <a:pt x="12953" y="0"/>
                </a:lnTo>
                <a:lnTo>
                  <a:pt x="10159" y="254"/>
                </a:lnTo>
                <a:lnTo>
                  <a:pt x="7366" y="508"/>
                </a:lnTo>
                <a:lnTo>
                  <a:pt x="3428" y="1650"/>
                </a:lnTo>
                <a:lnTo>
                  <a:pt x="0" y="173862"/>
                </a:lnTo>
                <a:lnTo>
                  <a:pt x="1904" y="180848"/>
                </a:lnTo>
                <a:lnTo>
                  <a:pt x="3936" y="187833"/>
                </a:lnTo>
                <a:lnTo>
                  <a:pt x="11049" y="198120"/>
                </a:lnTo>
                <a:lnTo>
                  <a:pt x="20574" y="205994"/>
                </a:lnTo>
                <a:lnTo>
                  <a:pt x="33274" y="210438"/>
                </a:lnTo>
                <a:lnTo>
                  <a:pt x="40767" y="211582"/>
                </a:lnTo>
                <a:lnTo>
                  <a:pt x="52704" y="211582"/>
                </a:lnTo>
                <a:lnTo>
                  <a:pt x="55879" y="211328"/>
                </a:lnTo>
                <a:lnTo>
                  <a:pt x="59054" y="210947"/>
                </a:lnTo>
                <a:lnTo>
                  <a:pt x="62229" y="210693"/>
                </a:lnTo>
                <a:lnTo>
                  <a:pt x="65150" y="210185"/>
                </a:lnTo>
                <a:lnTo>
                  <a:pt x="67945" y="209550"/>
                </a:lnTo>
                <a:lnTo>
                  <a:pt x="70611" y="208915"/>
                </a:lnTo>
                <a:lnTo>
                  <a:pt x="73025" y="208153"/>
                </a:lnTo>
                <a:lnTo>
                  <a:pt x="76961" y="206375"/>
                </a:lnTo>
                <a:lnTo>
                  <a:pt x="79628" y="204343"/>
                </a:lnTo>
                <a:lnTo>
                  <a:pt x="81406" y="201295"/>
                </a:lnTo>
                <a:lnTo>
                  <a:pt x="82042" y="198628"/>
                </a:lnTo>
                <a:lnTo>
                  <a:pt x="82676" y="195834"/>
                </a:lnTo>
                <a:lnTo>
                  <a:pt x="83057" y="192024"/>
                </a:lnTo>
                <a:lnTo>
                  <a:pt x="82930" y="180975"/>
                </a:lnTo>
                <a:lnTo>
                  <a:pt x="82676" y="178943"/>
                </a:lnTo>
                <a:lnTo>
                  <a:pt x="82042" y="175260"/>
                </a:lnTo>
                <a:lnTo>
                  <a:pt x="80136" y="171577"/>
                </a:lnTo>
                <a:lnTo>
                  <a:pt x="77343" y="170942"/>
                </a:lnTo>
                <a:lnTo>
                  <a:pt x="74549" y="171958"/>
                </a:lnTo>
                <a:lnTo>
                  <a:pt x="71881" y="172974"/>
                </a:lnTo>
                <a:lnTo>
                  <a:pt x="68833" y="173990"/>
                </a:lnTo>
                <a:lnTo>
                  <a:pt x="65024" y="174752"/>
                </a:lnTo>
                <a:lnTo>
                  <a:pt x="53848" y="174879"/>
                </a:lnTo>
                <a:lnTo>
                  <a:pt x="49149" y="172847"/>
                </a:lnTo>
                <a:lnTo>
                  <a:pt x="46481" y="168656"/>
                </a:lnTo>
                <a:lnTo>
                  <a:pt x="43814" y="164337"/>
                </a:lnTo>
                <a:lnTo>
                  <a:pt x="42545" y="158115"/>
                </a:lnTo>
                <a:lnTo>
                  <a:pt x="42545" y="76962"/>
                </a:lnTo>
                <a:lnTo>
                  <a:pt x="76326" y="76962"/>
                </a:lnTo>
                <a:lnTo>
                  <a:pt x="80136" y="75565"/>
                </a:lnTo>
                <a:lnTo>
                  <a:pt x="81279" y="72898"/>
                </a:lnTo>
                <a:lnTo>
                  <a:pt x="82423" y="70231"/>
                </a:lnTo>
                <a:lnTo>
                  <a:pt x="83057" y="65659"/>
                </a:lnTo>
                <a:lnTo>
                  <a:pt x="83057" y="593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967093" y="1338834"/>
            <a:ext cx="144652" cy="174498"/>
          </a:xfrm>
          <a:custGeom>
            <a:avLst/>
            <a:gdLst/>
            <a:ahLst/>
            <a:cxnLst/>
            <a:rect l="l" t="t" r="r" b="b"/>
            <a:pathLst>
              <a:path w="144652" h="174498">
                <a:moveTo>
                  <a:pt x="70164" y="361"/>
                </a:moveTo>
                <a:lnTo>
                  <a:pt x="57481" y="2356"/>
                </a:lnTo>
                <a:lnTo>
                  <a:pt x="45847" y="6095"/>
                </a:lnTo>
                <a:lnTo>
                  <a:pt x="46862" y="54863"/>
                </a:lnTo>
                <a:lnTo>
                  <a:pt x="48386" y="50164"/>
                </a:lnTo>
                <a:lnTo>
                  <a:pt x="50418" y="45974"/>
                </a:lnTo>
                <a:lnTo>
                  <a:pt x="53212" y="42417"/>
                </a:lnTo>
                <a:lnTo>
                  <a:pt x="55879" y="38862"/>
                </a:lnTo>
                <a:lnTo>
                  <a:pt x="59308" y="36067"/>
                </a:lnTo>
                <a:lnTo>
                  <a:pt x="63373" y="34036"/>
                </a:lnTo>
                <a:lnTo>
                  <a:pt x="67436" y="31876"/>
                </a:lnTo>
                <a:lnTo>
                  <a:pt x="72262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4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0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4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3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79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0" y="153415"/>
                </a:lnTo>
                <a:lnTo>
                  <a:pt x="34482" y="163948"/>
                </a:lnTo>
                <a:lnTo>
                  <a:pt x="46608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6" y="174498"/>
                </a:lnTo>
                <a:lnTo>
                  <a:pt x="90297" y="174498"/>
                </a:lnTo>
                <a:lnTo>
                  <a:pt x="97535" y="173989"/>
                </a:lnTo>
                <a:lnTo>
                  <a:pt x="104266" y="172974"/>
                </a:lnTo>
                <a:lnTo>
                  <a:pt x="110871" y="171957"/>
                </a:lnTo>
                <a:lnTo>
                  <a:pt x="116839" y="170814"/>
                </a:lnTo>
                <a:lnTo>
                  <a:pt x="122047" y="169544"/>
                </a:lnTo>
                <a:lnTo>
                  <a:pt x="127253" y="168148"/>
                </a:lnTo>
                <a:lnTo>
                  <a:pt x="134874" y="165480"/>
                </a:lnTo>
                <a:lnTo>
                  <a:pt x="138302" y="164083"/>
                </a:lnTo>
                <a:lnTo>
                  <a:pt x="140334" y="162940"/>
                </a:lnTo>
                <a:lnTo>
                  <a:pt x="142875" y="159638"/>
                </a:lnTo>
                <a:lnTo>
                  <a:pt x="143890" y="156463"/>
                </a:lnTo>
                <a:lnTo>
                  <a:pt x="144272" y="153669"/>
                </a:lnTo>
                <a:lnTo>
                  <a:pt x="144525" y="149987"/>
                </a:lnTo>
                <a:lnTo>
                  <a:pt x="144652" y="142493"/>
                </a:lnTo>
                <a:lnTo>
                  <a:pt x="144399" y="138175"/>
                </a:lnTo>
                <a:lnTo>
                  <a:pt x="143890" y="134746"/>
                </a:lnTo>
                <a:lnTo>
                  <a:pt x="141731" y="131571"/>
                </a:lnTo>
                <a:lnTo>
                  <a:pt x="139064" y="130937"/>
                </a:lnTo>
                <a:lnTo>
                  <a:pt x="135127" y="131444"/>
                </a:lnTo>
                <a:lnTo>
                  <a:pt x="132333" y="132587"/>
                </a:lnTo>
                <a:lnTo>
                  <a:pt x="129539" y="133730"/>
                </a:lnTo>
                <a:lnTo>
                  <a:pt x="125983" y="134874"/>
                </a:lnTo>
                <a:lnTo>
                  <a:pt x="121792" y="136270"/>
                </a:lnTo>
                <a:lnTo>
                  <a:pt x="117601" y="137540"/>
                </a:lnTo>
                <a:lnTo>
                  <a:pt x="112649" y="138811"/>
                </a:lnTo>
                <a:lnTo>
                  <a:pt x="106806" y="139826"/>
                </a:lnTo>
                <a:lnTo>
                  <a:pt x="101091" y="140969"/>
                </a:lnTo>
                <a:lnTo>
                  <a:pt x="94360" y="141477"/>
                </a:lnTo>
                <a:lnTo>
                  <a:pt x="79248" y="141477"/>
                </a:lnTo>
                <a:lnTo>
                  <a:pt x="72771" y="140588"/>
                </a:lnTo>
                <a:lnTo>
                  <a:pt x="67436" y="138556"/>
                </a:lnTo>
                <a:lnTo>
                  <a:pt x="61975" y="136651"/>
                </a:lnTo>
                <a:lnTo>
                  <a:pt x="57657" y="133730"/>
                </a:lnTo>
                <a:lnTo>
                  <a:pt x="54228" y="129920"/>
                </a:lnTo>
                <a:lnTo>
                  <a:pt x="50800" y="126237"/>
                </a:lnTo>
                <a:lnTo>
                  <a:pt x="48259" y="121665"/>
                </a:lnTo>
                <a:lnTo>
                  <a:pt x="46735" y="116331"/>
                </a:lnTo>
                <a:lnTo>
                  <a:pt x="45211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8" y="98298"/>
                </a:lnTo>
                <a:lnTo>
                  <a:pt x="141916" y="31818"/>
                </a:lnTo>
                <a:lnTo>
                  <a:pt x="134747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0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6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008149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109009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154418" y="1338834"/>
            <a:ext cx="147700" cy="171323"/>
          </a:xfrm>
          <a:custGeom>
            <a:avLst/>
            <a:gdLst/>
            <a:ahLst/>
            <a:cxnLst/>
            <a:rect l="l" t="t" r="r" b="b"/>
            <a:pathLst>
              <a:path w="147700" h="171323">
                <a:moveTo>
                  <a:pt x="124840" y="8636"/>
                </a:moveTo>
                <a:lnTo>
                  <a:pt x="117601" y="5206"/>
                </a:lnTo>
                <a:lnTo>
                  <a:pt x="116281" y="4598"/>
                </a:lnTo>
                <a:lnTo>
                  <a:pt x="104801" y="1162"/>
                </a:lnTo>
                <a:lnTo>
                  <a:pt x="91058" y="0"/>
                </a:lnTo>
                <a:lnTo>
                  <a:pt x="87879" y="83"/>
                </a:lnTo>
                <a:lnTo>
                  <a:pt x="75408" y="2135"/>
                </a:lnTo>
                <a:lnTo>
                  <a:pt x="63373" y="6985"/>
                </a:lnTo>
                <a:lnTo>
                  <a:pt x="57115" y="10660"/>
                </a:lnTo>
                <a:lnTo>
                  <a:pt x="47158" y="18220"/>
                </a:lnTo>
                <a:lnTo>
                  <a:pt x="37337" y="27812"/>
                </a:lnTo>
                <a:lnTo>
                  <a:pt x="37337" y="9905"/>
                </a:lnTo>
                <a:lnTo>
                  <a:pt x="33527" y="4699"/>
                </a:lnTo>
                <a:lnTo>
                  <a:pt x="25526" y="3175"/>
                </a:lnTo>
                <a:lnTo>
                  <a:pt x="22478" y="2920"/>
                </a:lnTo>
                <a:lnTo>
                  <a:pt x="15112" y="2920"/>
                </a:lnTo>
                <a:lnTo>
                  <a:pt x="7492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7" y="168528"/>
                </a:lnTo>
                <a:lnTo>
                  <a:pt x="4572" y="169799"/>
                </a:lnTo>
                <a:lnTo>
                  <a:pt x="8508" y="170814"/>
                </a:lnTo>
                <a:lnTo>
                  <a:pt x="11302" y="171068"/>
                </a:lnTo>
                <a:lnTo>
                  <a:pt x="14097" y="171323"/>
                </a:lnTo>
                <a:lnTo>
                  <a:pt x="29717" y="171323"/>
                </a:lnTo>
                <a:lnTo>
                  <a:pt x="32384" y="171068"/>
                </a:lnTo>
                <a:lnTo>
                  <a:pt x="35178" y="170814"/>
                </a:lnTo>
                <a:lnTo>
                  <a:pt x="39115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1721"/>
                </a:lnTo>
                <a:lnTo>
                  <a:pt x="49783" y="53975"/>
                </a:lnTo>
                <a:lnTo>
                  <a:pt x="55752" y="48132"/>
                </a:lnTo>
                <a:lnTo>
                  <a:pt x="61340" y="44068"/>
                </a:lnTo>
                <a:lnTo>
                  <a:pt x="67055" y="40004"/>
                </a:lnTo>
                <a:lnTo>
                  <a:pt x="72643" y="37973"/>
                </a:lnTo>
                <a:lnTo>
                  <a:pt x="82550" y="37973"/>
                </a:lnTo>
                <a:lnTo>
                  <a:pt x="86486" y="38862"/>
                </a:lnTo>
                <a:lnTo>
                  <a:pt x="89788" y="40512"/>
                </a:lnTo>
                <a:lnTo>
                  <a:pt x="93090" y="42163"/>
                </a:lnTo>
                <a:lnTo>
                  <a:pt x="95757" y="44576"/>
                </a:lnTo>
                <a:lnTo>
                  <a:pt x="97789" y="47625"/>
                </a:lnTo>
                <a:lnTo>
                  <a:pt x="99949" y="50673"/>
                </a:lnTo>
                <a:lnTo>
                  <a:pt x="101473" y="54355"/>
                </a:lnTo>
                <a:lnTo>
                  <a:pt x="102615" y="58674"/>
                </a:lnTo>
                <a:lnTo>
                  <a:pt x="103631" y="62864"/>
                </a:lnTo>
                <a:lnTo>
                  <a:pt x="104266" y="68833"/>
                </a:lnTo>
                <a:lnTo>
                  <a:pt x="104266" y="165735"/>
                </a:lnTo>
                <a:lnTo>
                  <a:pt x="105917" y="168528"/>
                </a:lnTo>
                <a:lnTo>
                  <a:pt x="108711" y="169799"/>
                </a:lnTo>
                <a:lnTo>
                  <a:pt x="112522" y="170814"/>
                </a:lnTo>
                <a:lnTo>
                  <a:pt x="115442" y="171068"/>
                </a:lnTo>
                <a:lnTo>
                  <a:pt x="118236" y="171323"/>
                </a:lnTo>
                <a:lnTo>
                  <a:pt x="133730" y="171323"/>
                </a:lnTo>
                <a:lnTo>
                  <a:pt x="136525" y="171068"/>
                </a:lnTo>
                <a:lnTo>
                  <a:pt x="139446" y="170814"/>
                </a:lnTo>
                <a:lnTo>
                  <a:pt x="143255" y="169799"/>
                </a:lnTo>
                <a:lnTo>
                  <a:pt x="146684" y="167639"/>
                </a:lnTo>
                <a:lnTo>
                  <a:pt x="147700" y="164591"/>
                </a:lnTo>
                <a:lnTo>
                  <a:pt x="147659" y="64983"/>
                </a:lnTo>
                <a:lnTo>
                  <a:pt x="146814" y="51678"/>
                </a:lnTo>
                <a:lnTo>
                  <a:pt x="144779" y="40258"/>
                </a:lnTo>
                <a:lnTo>
                  <a:pt x="142875" y="32257"/>
                </a:lnTo>
                <a:lnTo>
                  <a:pt x="139573" y="25273"/>
                </a:lnTo>
                <a:lnTo>
                  <a:pt x="135127" y="19303"/>
                </a:lnTo>
                <a:lnTo>
                  <a:pt x="130682" y="13462"/>
                </a:lnTo>
                <a:lnTo>
                  <a:pt x="124840" y="8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344918" y="1341754"/>
            <a:ext cx="43687" cy="168402"/>
          </a:xfrm>
          <a:custGeom>
            <a:avLst/>
            <a:gdLst/>
            <a:ahLst/>
            <a:cxnLst/>
            <a:rect l="l" t="t" r="r" b="b"/>
            <a:pathLst>
              <a:path w="43687" h="168402">
                <a:moveTo>
                  <a:pt x="1777" y="165608"/>
                </a:moveTo>
                <a:lnTo>
                  <a:pt x="4572" y="166878"/>
                </a:lnTo>
                <a:lnTo>
                  <a:pt x="8508" y="167894"/>
                </a:lnTo>
                <a:lnTo>
                  <a:pt x="11302" y="168148"/>
                </a:lnTo>
                <a:lnTo>
                  <a:pt x="14097" y="168402"/>
                </a:lnTo>
                <a:lnTo>
                  <a:pt x="29717" y="168402"/>
                </a:lnTo>
                <a:lnTo>
                  <a:pt x="32384" y="168148"/>
                </a:lnTo>
                <a:lnTo>
                  <a:pt x="35178" y="167894"/>
                </a:lnTo>
                <a:lnTo>
                  <a:pt x="39115" y="166878"/>
                </a:lnTo>
                <a:lnTo>
                  <a:pt x="42672" y="164719"/>
                </a:lnTo>
                <a:lnTo>
                  <a:pt x="43687" y="161671"/>
                </a:lnTo>
                <a:lnTo>
                  <a:pt x="43687" y="6223"/>
                </a:lnTo>
                <a:lnTo>
                  <a:pt x="42036" y="3429"/>
                </a:lnTo>
                <a:lnTo>
                  <a:pt x="39115" y="2032"/>
                </a:lnTo>
                <a:lnTo>
                  <a:pt x="35178" y="889"/>
                </a:lnTo>
                <a:lnTo>
                  <a:pt x="32384" y="635"/>
                </a:lnTo>
                <a:lnTo>
                  <a:pt x="29717" y="254"/>
                </a:lnTo>
                <a:lnTo>
                  <a:pt x="26161" y="0"/>
                </a:lnTo>
                <a:lnTo>
                  <a:pt x="17525" y="0"/>
                </a:lnTo>
                <a:lnTo>
                  <a:pt x="14097" y="254"/>
                </a:lnTo>
                <a:lnTo>
                  <a:pt x="11302" y="635"/>
                </a:lnTo>
                <a:lnTo>
                  <a:pt x="8508" y="889"/>
                </a:lnTo>
                <a:lnTo>
                  <a:pt x="4572" y="2032"/>
                </a:lnTo>
                <a:lnTo>
                  <a:pt x="1015" y="4318"/>
                </a:lnTo>
                <a:lnTo>
                  <a:pt x="0" y="7366"/>
                </a:lnTo>
                <a:lnTo>
                  <a:pt x="0" y="162814"/>
                </a:lnTo>
                <a:lnTo>
                  <a:pt x="1777" y="165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341616" y="1273810"/>
            <a:ext cx="50291" cy="45847"/>
          </a:xfrm>
          <a:custGeom>
            <a:avLst/>
            <a:gdLst/>
            <a:ahLst/>
            <a:cxnLst/>
            <a:rect l="l" t="t" r="r" b="b"/>
            <a:pathLst>
              <a:path w="50291" h="45847">
                <a:moveTo>
                  <a:pt x="50291" y="22605"/>
                </a:moveTo>
                <a:lnTo>
                  <a:pt x="50291" y="14097"/>
                </a:lnTo>
                <a:lnTo>
                  <a:pt x="48513" y="8254"/>
                </a:lnTo>
                <a:lnTo>
                  <a:pt x="45084" y="4952"/>
                </a:lnTo>
                <a:lnTo>
                  <a:pt x="41655" y="1650"/>
                </a:lnTo>
                <a:lnTo>
                  <a:pt x="35051" y="0"/>
                </a:lnTo>
                <a:lnTo>
                  <a:pt x="15493" y="0"/>
                </a:lnTo>
                <a:lnTo>
                  <a:pt x="8889" y="1777"/>
                </a:lnTo>
                <a:lnTo>
                  <a:pt x="5333" y="5206"/>
                </a:lnTo>
                <a:lnTo>
                  <a:pt x="1777" y="8509"/>
                </a:lnTo>
                <a:lnTo>
                  <a:pt x="0" y="14604"/>
                </a:lnTo>
                <a:lnTo>
                  <a:pt x="0" y="31876"/>
                </a:lnTo>
                <a:lnTo>
                  <a:pt x="1777" y="37718"/>
                </a:lnTo>
                <a:lnTo>
                  <a:pt x="5079" y="40893"/>
                </a:lnTo>
                <a:lnTo>
                  <a:pt x="8508" y="44195"/>
                </a:lnTo>
                <a:lnTo>
                  <a:pt x="15112" y="45847"/>
                </a:lnTo>
                <a:lnTo>
                  <a:pt x="34670" y="45847"/>
                </a:lnTo>
                <a:lnTo>
                  <a:pt x="41401" y="44068"/>
                </a:lnTo>
                <a:lnTo>
                  <a:pt x="44957" y="40766"/>
                </a:lnTo>
                <a:lnTo>
                  <a:pt x="48513" y="37464"/>
                </a:lnTo>
                <a:lnTo>
                  <a:pt x="50291" y="31368"/>
                </a:lnTo>
                <a:lnTo>
                  <a:pt x="50291" y="2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477379" y="1459991"/>
            <a:ext cx="21336" cy="46990"/>
          </a:xfrm>
          <a:custGeom>
            <a:avLst/>
            <a:gdLst/>
            <a:ahLst/>
            <a:cxnLst/>
            <a:rect l="l" t="t" r="r" b="b"/>
            <a:pathLst>
              <a:path w="21336" h="46990">
                <a:moveTo>
                  <a:pt x="0" y="35433"/>
                </a:moveTo>
                <a:lnTo>
                  <a:pt x="3937" y="38735"/>
                </a:lnTo>
                <a:lnTo>
                  <a:pt x="7874" y="42037"/>
                </a:lnTo>
                <a:lnTo>
                  <a:pt x="11938" y="44831"/>
                </a:lnTo>
                <a:lnTo>
                  <a:pt x="16001" y="46990"/>
                </a:lnTo>
                <a:lnTo>
                  <a:pt x="21336" y="14097"/>
                </a:lnTo>
                <a:lnTo>
                  <a:pt x="15748" y="10033"/>
                </a:lnTo>
                <a:lnTo>
                  <a:pt x="10160" y="5969"/>
                </a:lnTo>
                <a:lnTo>
                  <a:pt x="4191" y="0"/>
                </a:lnTo>
                <a:lnTo>
                  <a:pt x="0" y="354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22285" y="1267967"/>
            <a:ext cx="43688" cy="242189"/>
          </a:xfrm>
          <a:custGeom>
            <a:avLst/>
            <a:gdLst/>
            <a:ahLst/>
            <a:cxnLst/>
            <a:rect l="l" t="t" r="r" b="b"/>
            <a:pathLst>
              <a:path w="43688" h="242189">
                <a:moveTo>
                  <a:pt x="1778" y="239395"/>
                </a:moveTo>
                <a:lnTo>
                  <a:pt x="4572" y="240665"/>
                </a:lnTo>
                <a:lnTo>
                  <a:pt x="8509" y="241681"/>
                </a:lnTo>
                <a:lnTo>
                  <a:pt x="11303" y="241935"/>
                </a:lnTo>
                <a:lnTo>
                  <a:pt x="14097" y="242189"/>
                </a:lnTo>
                <a:lnTo>
                  <a:pt x="29718" y="242189"/>
                </a:lnTo>
                <a:lnTo>
                  <a:pt x="32385" y="241935"/>
                </a:lnTo>
                <a:lnTo>
                  <a:pt x="35179" y="241681"/>
                </a:lnTo>
                <a:lnTo>
                  <a:pt x="39116" y="240665"/>
                </a:lnTo>
                <a:lnTo>
                  <a:pt x="42672" y="238506"/>
                </a:lnTo>
                <a:lnTo>
                  <a:pt x="43688" y="235458"/>
                </a:lnTo>
                <a:lnTo>
                  <a:pt x="43688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5" y="0"/>
                </a:lnTo>
                <a:lnTo>
                  <a:pt x="8509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8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700136" y="1338834"/>
            <a:ext cx="144653" cy="174498"/>
          </a:xfrm>
          <a:custGeom>
            <a:avLst/>
            <a:gdLst/>
            <a:ahLst/>
            <a:cxnLst/>
            <a:rect l="l" t="t" r="r" b="b"/>
            <a:pathLst>
              <a:path w="144653" h="174498">
                <a:moveTo>
                  <a:pt x="70164" y="361"/>
                </a:moveTo>
                <a:lnTo>
                  <a:pt x="57481" y="2356"/>
                </a:lnTo>
                <a:lnTo>
                  <a:pt x="45847" y="6095"/>
                </a:lnTo>
                <a:lnTo>
                  <a:pt x="46863" y="54863"/>
                </a:lnTo>
                <a:lnTo>
                  <a:pt x="48387" y="50164"/>
                </a:lnTo>
                <a:lnTo>
                  <a:pt x="50419" y="45974"/>
                </a:lnTo>
                <a:lnTo>
                  <a:pt x="53213" y="42417"/>
                </a:lnTo>
                <a:lnTo>
                  <a:pt x="55880" y="38862"/>
                </a:lnTo>
                <a:lnTo>
                  <a:pt x="59309" y="36067"/>
                </a:lnTo>
                <a:lnTo>
                  <a:pt x="63373" y="34036"/>
                </a:lnTo>
                <a:lnTo>
                  <a:pt x="67437" y="31876"/>
                </a:lnTo>
                <a:lnTo>
                  <a:pt x="72263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5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1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5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4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80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1" y="153415"/>
                </a:lnTo>
                <a:lnTo>
                  <a:pt x="34482" y="163948"/>
                </a:lnTo>
                <a:lnTo>
                  <a:pt x="46609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7" y="174498"/>
                </a:lnTo>
                <a:lnTo>
                  <a:pt x="90297" y="174498"/>
                </a:lnTo>
                <a:lnTo>
                  <a:pt x="97536" y="173989"/>
                </a:lnTo>
                <a:lnTo>
                  <a:pt x="104267" y="172974"/>
                </a:lnTo>
                <a:lnTo>
                  <a:pt x="110871" y="171957"/>
                </a:lnTo>
                <a:lnTo>
                  <a:pt x="116840" y="170814"/>
                </a:lnTo>
                <a:lnTo>
                  <a:pt x="122047" y="169544"/>
                </a:lnTo>
                <a:lnTo>
                  <a:pt x="127254" y="168148"/>
                </a:lnTo>
                <a:lnTo>
                  <a:pt x="134874" y="165480"/>
                </a:lnTo>
                <a:lnTo>
                  <a:pt x="138303" y="164083"/>
                </a:lnTo>
                <a:lnTo>
                  <a:pt x="140335" y="162940"/>
                </a:lnTo>
                <a:lnTo>
                  <a:pt x="142875" y="159638"/>
                </a:lnTo>
                <a:lnTo>
                  <a:pt x="143891" y="156463"/>
                </a:lnTo>
                <a:lnTo>
                  <a:pt x="144272" y="153669"/>
                </a:lnTo>
                <a:lnTo>
                  <a:pt x="144526" y="149987"/>
                </a:lnTo>
                <a:lnTo>
                  <a:pt x="144653" y="142493"/>
                </a:lnTo>
                <a:lnTo>
                  <a:pt x="144399" y="138175"/>
                </a:lnTo>
                <a:lnTo>
                  <a:pt x="143891" y="134746"/>
                </a:lnTo>
                <a:lnTo>
                  <a:pt x="141732" y="131571"/>
                </a:lnTo>
                <a:lnTo>
                  <a:pt x="139065" y="130937"/>
                </a:lnTo>
                <a:lnTo>
                  <a:pt x="135128" y="131444"/>
                </a:lnTo>
                <a:lnTo>
                  <a:pt x="132334" y="132587"/>
                </a:lnTo>
                <a:lnTo>
                  <a:pt x="129540" y="133730"/>
                </a:lnTo>
                <a:lnTo>
                  <a:pt x="125984" y="134874"/>
                </a:lnTo>
                <a:lnTo>
                  <a:pt x="121793" y="136270"/>
                </a:lnTo>
                <a:lnTo>
                  <a:pt x="117602" y="137540"/>
                </a:lnTo>
                <a:lnTo>
                  <a:pt x="112649" y="138811"/>
                </a:lnTo>
                <a:lnTo>
                  <a:pt x="106807" y="139826"/>
                </a:lnTo>
                <a:lnTo>
                  <a:pt x="101092" y="140969"/>
                </a:lnTo>
                <a:lnTo>
                  <a:pt x="94361" y="141477"/>
                </a:lnTo>
                <a:lnTo>
                  <a:pt x="79248" y="141477"/>
                </a:lnTo>
                <a:lnTo>
                  <a:pt x="72771" y="140588"/>
                </a:lnTo>
                <a:lnTo>
                  <a:pt x="67437" y="138556"/>
                </a:lnTo>
                <a:lnTo>
                  <a:pt x="61976" y="136651"/>
                </a:lnTo>
                <a:lnTo>
                  <a:pt x="57658" y="133730"/>
                </a:lnTo>
                <a:lnTo>
                  <a:pt x="54229" y="129920"/>
                </a:lnTo>
                <a:lnTo>
                  <a:pt x="50800" y="126237"/>
                </a:lnTo>
                <a:lnTo>
                  <a:pt x="48260" y="121665"/>
                </a:lnTo>
                <a:lnTo>
                  <a:pt x="46736" y="116331"/>
                </a:lnTo>
                <a:lnTo>
                  <a:pt x="45212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8" y="98298"/>
                </a:lnTo>
                <a:lnTo>
                  <a:pt x="141916" y="31818"/>
                </a:lnTo>
                <a:lnTo>
                  <a:pt x="134747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1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7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741193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42053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431785" y="1267967"/>
            <a:ext cx="155702" cy="245364"/>
          </a:xfrm>
          <a:custGeom>
            <a:avLst/>
            <a:gdLst/>
            <a:ahLst/>
            <a:cxnLst/>
            <a:rect l="l" t="t" r="r" b="b"/>
            <a:pathLst>
              <a:path w="155702" h="245364">
                <a:moveTo>
                  <a:pt x="889" y="238633"/>
                </a:moveTo>
                <a:lnTo>
                  <a:pt x="3937" y="240792"/>
                </a:lnTo>
                <a:lnTo>
                  <a:pt x="7239" y="241808"/>
                </a:lnTo>
                <a:lnTo>
                  <a:pt x="12065" y="242316"/>
                </a:lnTo>
                <a:lnTo>
                  <a:pt x="25019" y="242316"/>
                </a:lnTo>
                <a:lnTo>
                  <a:pt x="29845" y="241808"/>
                </a:lnTo>
                <a:lnTo>
                  <a:pt x="33274" y="240792"/>
                </a:lnTo>
                <a:lnTo>
                  <a:pt x="36322" y="238633"/>
                </a:lnTo>
                <a:lnTo>
                  <a:pt x="37338" y="235458"/>
                </a:lnTo>
                <a:lnTo>
                  <a:pt x="37338" y="218567"/>
                </a:lnTo>
                <a:lnTo>
                  <a:pt x="41402" y="223393"/>
                </a:lnTo>
                <a:lnTo>
                  <a:pt x="45593" y="227457"/>
                </a:lnTo>
                <a:lnTo>
                  <a:pt x="49784" y="192024"/>
                </a:lnTo>
                <a:lnTo>
                  <a:pt x="43688" y="184150"/>
                </a:lnTo>
                <a:lnTo>
                  <a:pt x="43688" y="132842"/>
                </a:lnTo>
                <a:lnTo>
                  <a:pt x="47117" y="128143"/>
                </a:lnTo>
                <a:lnTo>
                  <a:pt x="50419" y="124333"/>
                </a:lnTo>
                <a:lnTo>
                  <a:pt x="53594" y="121158"/>
                </a:lnTo>
                <a:lnTo>
                  <a:pt x="56769" y="118110"/>
                </a:lnTo>
                <a:lnTo>
                  <a:pt x="59690" y="115570"/>
                </a:lnTo>
                <a:lnTo>
                  <a:pt x="62738" y="113537"/>
                </a:lnTo>
                <a:lnTo>
                  <a:pt x="65659" y="111633"/>
                </a:lnTo>
                <a:lnTo>
                  <a:pt x="68453" y="110236"/>
                </a:lnTo>
                <a:lnTo>
                  <a:pt x="71247" y="109347"/>
                </a:lnTo>
                <a:lnTo>
                  <a:pt x="74041" y="108585"/>
                </a:lnTo>
                <a:lnTo>
                  <a:pt x="76835" y="108204"/>
                </a:lnTo>
                <a:lnTo>
                  <a:pt x="85725" y="108204"/>
                </a:lnTo>
                <a:lnTo>
                  <a:pt x="90550" y="109601"/>
                </a:lnTo>
                <a:lnTo>
                  <a:pt x="94488" y="112395"/>
                </a:lnTo>
                <a:lnTo>
                  <a:pt x="98298" y="115189"/>
                </a:lnTo>
                <a:lnTo>
                  <a:pt x="101473" y="118999"/>
                </a:lnTo>
                <a:lnTo>
                  <a:pt x="103886" y="123825"/>
                </a:lnTo>
                <a:lnTo>
                  <a:pt x="106299" y="128524"/>
                </a:lnTo>
                <a:lnTo>
                  <a:pt x="107950" y="133985"/>
                </a:lnTo>
                <a:lnTo>
                  <a:pt x="108966" y="140081"/>
                </a:lnTo>
                <a:lnTo>
                  <a:pt x="109982" y="146177"/>
                </a:lnTo>
                <a:lnTo>
                  <a:pt x="110490" y="152527"/>
                </a:lnTo>
                <a:lnTo>
                  <a:pt x="110490" y="165100"/>
                </a:lnTo>
                <a:lnTo>
                  <a:pt x="109855" y="170942"/>
                </a:lnTo>
                <a:lnTo>
                  <a:pt x="108712" y="176784"/>
                </a:lnTo>
                <a:lnTo>
                  <a:pt x="107569" y="182753"/>
                </a:lnTo>
                <a:lnTo>
                  <a:pt x="105664" y="187960"/>
                </a:lnTo>
                <a:lnTo>
                  <a:pt x="103124" y="192659"/>
                </a:lnTo>
                <a:lnTo>
                  <a:pt x="100457" y="197231"/>
                </a:lnTo>
                <a:lnTo>
                  <a:pt x="97282" y="201041"/>
                </a:lnTo>
                <a:lnTo>
                  <a:pt x="93345" y="203835"/>
                </a:lnTo>
                <a:lnTo>
                  <a:pt x="89408" y="206756"/>
                </a:lnTo>
                <a:lnTo>
                  <a:pt x="84582" y="208153"/>
                </a:lnTo>
                <a:lnTo>
                  <a:pt x="72771" y="208153"/>
                </a:lnTo>
                <a:lnTo>
                  <a:pt x="66929" y="206121"/>
                </a:lnTo>
                <a:lnTo>
                  <a:pt x="61595" y="239014"/>
                </a:lnTo>
                <a:lnTo>
                  <a:pt x="70104" y="242824"/>
                </a:lnTo>
                <a:lnTo>
                  <a:pt x="79121" y="244856"/>
                </a:lnTo>
                <a:lnTo>
                  <a:pt x="83947" y="245364"/>
                </a:lnTo>
                <a:lnTo>
                  <a:pt x="92933" y="245269"/>
                </a:lnTo>
                <a:lnTo>
                  <a:pt x="105803" y="243351"/>
                </a:lnTo>
                <a:lnTo>
                  <a:pt x="117348" y="239014"/>
                </a:lnTo>
                <a:lnTo>
                  <a:pt x="129512" y="230852"/>
                </a:lnTo>
                <a:lnTo>
                  <a:pt x="138175" y="221234"/>
                </a:lnTo>
                <a:lnTo>
                  <a:pt x="146857" y="205827"/>
                </a:lnTo>
                <a:lnTo>
                  <a:pt x="151257" y="193167"/>
                </a:lnTo>
                <a:lnTo>
                  <a:pt x="153627" y="182167"/>
                </a:lnTo>
                <a:lnTo>
                  <a:pt x="155178" y="169595"/>
                </a:lnTo>
                <a:lnTo>
                  <a:pt x="155702" y="156083"/>
                </a:lnTo>
                <a:lnTo>
                  <a:pt x="155522" y="148258"/>
                </a:lnTo>
                <a:lnTo>
                  <a:pt x="154407" y="135552"/>
                </a:lnTo>
                <a:lnTo>
                  <a:pt x="152273" y="123317"/>
                </a:lnTo>
                <a:lnTo>
                  <a:pt x="147056" y="107086"/>
                </a:lnTo>
                <a:lnTo>
                  <a:pt x="141224" y="96266"/>
                </a:lnTo>
                <a:lnTo>
                  <a:pt x="132070" y="85303"/>
                </a:lnTo>
                <a:lnTo>
                  <a:pt x="121793" y="77724"/>
                </a:lnTo>
                <a:lnTo>
                  <a:pt x="106200" y="72094"/>
                </a:lnTo>
                <a:lnTo>
                  <a:pt x="92583" y="70866"/>
                </a:lnTo>
                <a:lnTo>
                  <a:pt x="88011" y="70866"/>
                </a:lnTo>
                <a:lnTo>
                  <a:pt x="83566" y="71247"/>
                </a:lnTo>
                <a:lnTo>
                  <a:pt x="79375" y="72136"/>
                </a:lnTo>
                <a:lnTo>
                  <a:pt x="75311" y="72898"/>
                </a:lnTo>
                <a:lnTo>
                  <a:pt x="71247" y="74168"/>
                </a:lnTo>
                <a:lnTo>
                  <a:pt x="67310" y="75946"/>
                </a:lnTo>
                <a:lnTo>
                  <a:pt x="63373" y="77851"/>
                </a:lnTo>
                <a:lnTo>
                  <a:pt x="59436" y="80137"/>
                </a:lnTo>
                <a:lnTo>
                  <a:pt x="55499" y="82804"/>
                </a:lnTo>
                <a:lnTo>
                  <a:pt x="51562" y="85598"/>
                </a:lnTo>
                <a:lnTo>
                  <a:pt x="47625" y="89027"/>
                </a:lnTo>
                <a:lnTo>
                  <a:pt x="43688" y="92964"/>
                </a:lnTo>
                <a:lnTo>
                  <a:pt x="43688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5" y="0"/>
                </a:lnTo>
                <a:lnTo>
                  <a:pt x="8509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5458"/>
                </a:lnTo>
                <a:lnTo>
                  <a:pt x="889" y="2386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710933" y="1338834"/>
            <a:ext cx="118110" cy="174498"/>
          </a:xfrm>
          <a:custGeom>
            <a:avLst/>
            <a:gdLst/>
            <a:ahLst/>
            <a:cxnLst/>
            <a:rect l="l" t="t" r="r" b="b"/>
            <a:pathLst>
              <a:path w="118110" h="174498">
                <a:moveTo>
                  <a:pt x="50292" y="60960"/>
                </a:moveTo>
                <a:lnTo>
                  <a:pt x="47371" y="58800"/>
                </a:lnTo>
                <a:lnTo>
                  <a:pt x="43052" y="53975"/>
                </a:lnTo>
                <a:lnTo>
                  <a:pt x="41910" y="50926"/>
                </a:lnTo>
                <a:lnTo>
                  <a:pt x="41910" y="47370"/>
                </a:lnTo>
                <a:lnTo>
                  <a:pt x="42418" y="42925"/>
                </a:lnTo>
                <a:lnTo>
                  <a:pt x="44196" y="38862"/>
                </a:lnTo>
                <a:lnTo>
                  <a:pt x="47498" y="35560"/>
                </a:lnTo>
                <a:lnTo>
                  <a:pt x="51689" y="32892"/>
                </a:lnTo>
                <a:lnTo>
                  <a:pt x="54610" y="32130"/>
                </a:lnTo>
                <a:lnTo>
                  <a:pt x="57531" y="31241"/>
                </a:lnTo>
                <a:lnTo>
                  <a:pt x="60833" y="30861"/>
                </a:lnTo>
                <a:lnTo>
                  <a:pt x="70358" y="30861"/>
                </a:lnTo>
                <a:lnTo>
                  <a:pt x="75311" y="31495"/>
                </a:lnTo>
                <a:lnTo>
                  <a:pt x="79629" y="32765"/>
                </a:lnTo>
                <a:lnTo>
                  <a:pt x="83947" y="33908"/>
                </a:lnTo>
                <a:lnTo>
                  <a:pt x="87757" y="35178"/>
                </a:lnTo>
                <a:lnTo>
                  <a:pt x="91059" y="36575"/>
                </a:lnTo>
                <a:lnTo>
                  <a:pt x="94361" y="37973"/>
                </a:lnTo>
                <a:lnTo>
                  <a:pt x="97155" y="39242"/>
                </a:lnTo>
                <a:lnTo>
                  <a:pt x="101473" y="41782"/>
                </a:lnTo>
                <a:lnTo>
                  <a:pt x="104140" y="42290"/>
                </a:lnTo>
                <a:lnTo>
                  <a:pt x="107315" y="41275"/>
                </a:lnTo>
                <a:lnTo>
                  <a:pt x="108712" y="38226"/>
                </a:lnTo>
                <a:lnTo>
                  <a:pt x="109093" y="34670"/>
                </a:lnTo>
                <a:lnTo>
                  <a:pt x="109347" y="30225"/>
                </a:lnTo>
                <a:lnTo>
                  <a:pt x="109347" y="22225"/>
                </a:lnTo>
                <a:lnTo>
                  <a:pt x="108966" y="18668"/>
                </a:lnTo>
                <a:lnTo>
                  <a:pt x="108458" y="15875"/>
                </a:lnTo>
                <a:lnTo>
                  <a:pt x="107442" y="12826"/>
                </a:lnTo>
                <a:lnTo>
                  <a:pt x="105156" y="10160"/>
                </a:lnTo>
                <a:lnTo>
                  <a:pt x="102235" y="8254"/>
                </a:lnTo>
                <a:lnTo>
                  <a:pt x="99695" y="7112"/>
                </a:lnTo>
                <a:lnTo>
                  <a:pt x="97155" y="5841"/>
                </a:lnTo>
                <a:lnTo>
                  <a:pt x="93980" y="4699"/>
                </a:lnTo>
                <a:lnTo>
                  <a:pt x="90297" y="3682"/>
                </a:lnTo>
                <a:lnTo>
                  <a:pt x="86614" y="2666"/>
                </a:lnTo>
                <a:lnTo>
                  <a:pt x="82423" y="1777"/>
                </a:lnTo>
                <a:lnTo>
                  <a:pt x="77850" y="1015"/>
                </a:lnTo>
                <a:lnTo>
                  <a:pt x="73406" y="380"/>
                </a:lnTo>
                <a:lnTo>
                  <a:pt x="68580" y="0"/>
                </a:lnTo>
                <a:lnTo>
                  <a:pt x="62509" y="7"/>
                </a:lnTo>
                <a:lnTo>
                  <a:pt x="49376" y="1018"/>
                </a:lnTo>
                <a:lnTo>
                  <a:pt x="37465" y="3682"/>
                </a:lnTo>
                <a:lnTo>
                  <a:pt x="29718" y="6095"/>
                </a:lnTo>
                <a:lnTo>
                  <a:pt x="23114" y="9525"/>
                </a:lnTo>
                <a:lnTo>
                  <a:pt x="17652" y="13842"/>
                </a:lnTo>
                <a:lnTo>
                  <a:pt x="12192" y="18287"/>
                </a:lnTo>
                <a:lnTo>
                  <a:pt x="8000" y="23621"/>
                </a:lnTo>
                <a:lnTo>
                  <a:pt x="5207" y="29717"/>
                </a:lnTo>
                <a:lnTo>
                  <a:pt x="2286" y="35940"/>
                </a:lnTo>
                <a:lnTo>
                  <a:pt x="889" y="42799"/>
                </a:lnTo>
                <a:lnTo>
                  <a:pt x="889" y="57403"/>
                </a:lnTo>
                <a:lnTo>
                  <a:pt x="1905" y="63626"/>
                </a:lnTo>
                <a:lnTo>
                  <a:pt x="4064" y="68833"/>
                </a:lnTo>
                <a:lnTo>
                  <a:pt x="6223" y="74040"/>
                </a:lnTo>
                <a:lnTo>
                  <a:pt x="9017" y="78486"/>
                </a:lnTo>
                <a:lnTo>
                  <a:pt x="12573" y="82168"/>
                </a:lnTo>
                <a:lnTo>
                  <a:pt x="16129" y="85851"/>
                </a:lnTo>
                <a:lnTo>
                  <a:pt x="20066" y="89026"/>
                </a:lnTo>
                <a:lnTo>
                  <a:pt x="24511" y="91566"/>
                </a:lnTo>
                <a:lnTo>
                  <a:pt x="28956" y="94106"/>
                </a:lnTo>
                <a:lnTo>
                  <a:pt x="33527" y="96392"/>
                </a:lnTo>
                <a:lnTo>
                  <a:pt x="38226" y="98298"/>
                </a:lnTo>
                <a:lnTo>
                  <a:pt x="42925" y="100329"/>
                </a:lnTo>
                <a:lnTo>
                  <a:pt x="47498" y="102107"/>
                </a:lnTo>
                <a:lnTo>
                  <a:pt x="51943" y="103758"/>
                </a:lnTo>
                <a:lnTo>
                  <a:pt x="56388" y="105282"/>
                </a:lnTo>
                <a:lnTo>
                  <a:pt x="60325" y="107061"/>
                </a:lnTo>
                <a:lnTo>
                  <a:pt x="63881" y="108965"/>
                </a:lnTo>
                <a:lnTo>
                  <a:pt x="67437" y="110743"/>
                </a:lnTo>
                <a:lnTo>
                  <a:pt x="70231" y="112902"/>
                </a:lnTo>
                <a:lnTo>
                  <a:pt x="74549" y="117855"/>
                </a:lnTo>
                <a:lnTo>
                  <a:pt x="75565" y="120903"/>
                </a:lnTo>
                <a:lnTo>
                  <a:pt x="75565" y="127380"/>
                </a:lnTo>
                <a:lnTo>
                  <a:pt x="74930" y="130048"/>
                </a:lnTo>
                <a:lnTo>
                  <a:pt x="73787" y="132333"/>
                </a:lnTo>
                <a:lnTo>
                  <a:pt x="70993" y="136525"/>
                </a:lnTo>
                <a:lnTo>
                  <a:pt x="66421" y="139573"/>
                </a:lnTo>
                <a:lnTo>
                  <a:pt x="63754" y="140715"/>
                </a:lnTo>
                <a:lnTo>
                  <a:pt x="60706" y="141477"/>
                </a:lnTo>
                <a:lnTo>
                  <a:pt x="57658" y="142366"/>
                </a:lnTo>
                <a:lnTo>
                  <a:pt x="54229" y="142748"/>
                </a:lnTo>
                <a:lnTo>
                  <a:pt x="44069" y="142748"/>
                </a:lnTo>
                <a:lnTo>
                  <a:pt x="38481" y="141986"/>
                </a:lnTo>
                <a:lnTo>
                  <a:pt x="33527" y="140462"/>
                </a:lnTo>
                <a:lnTo>
                  <a:pt x="28575" y="138937"/>
                </a:lnTo>
                <a:lnTo>
                  <a:pt x="24257" y="137287"/>
                </a:lnTo>
                <a:lnTo>
                  <a:pt x="20574" y="135636"/>
                </a:lnTo>
                <a:lnTo>
                  <a:pt x="16891" y="133857"/>
                </a:lnTo>
                <a:lnTo>
                  <a:pt x="13843" y="132333"/>
                </a:lnTo>
                <a:lnTo>
                  <a:pt x="11302" y="130810"/>
                </a:lnTo>
                <a:lnTo>
                  <a:pt x="6985" y="128650"/>
                </a:lnTo>
                <a:lnTo>
                  <a:pt x="3810" y="128904"/>
                </a:lnTo>
                <a:lnTo>
                  <a:pt x="1397" y="131699"/>
                </a:lnTo>
                <a:lnTo>
                  <a:pt x="508" y="134492"/>
                </a:lnTo>
                <a:lnTo>
                  <a:pt x="126" y="138556"/>
                </a:lnTo>
                <a:lnTo>
                  <a:pt x="0" y="149732"/>
                </a:lnTo>
                <a:lnTo>
                  <a:pt x="381" y="153542"/>
                </a:lnTo>
                <a:lnTo>
                  <a:pt x="1016" y="156210"/>
                </a:lnTo>
                <a:lnTo>
                  <a:pt x="1650" y="158750"/>
                </a:lnTo>
                <a:lnTo>
                  <a:pt x="3937" y="161925"/>
                </a:lnTo>
                <a:lnTo>
                  <a:pt x="7239" y="164337"/>
                </a:lnTo>
                <a:lnTo>
                  <a:pt x="10033" y="165735"/>
                </a:lnTo>
                <a:lnTo>
                  <a:pt x="12826" y="167131"/>
                </a:lnTo>
                <a:lnTo>
                  <a:pt x="16256" y="168528"/>
                </a:lnTo>
                <a:lnTo>
                  <a:pt x="20447" y="169799"/>
                </a:lnTo>
                <a:lnTo>
                  <a:pt x="24638" y="171195"/>
                </a:lnTo>
                <a:lnTo>
                  <a:pt x="29337" y="172338"/>
                </a:lnTo>
                <a:lnTo>
                  <a:pt x="34544" y="173100"/>
                </a:lnTo>
                <a:lnTo>
                  <a:pt x="39877" y="173989"/>
                </a:lnTo>
                <a:lnTo>
                  <a:pt x="45339" y="174498"/>
                </a:lnTo>
                <a:lnTo>
                  <a:pt x="52758" y="174487"/>
                </a:lnTo>
                <a:lnTo>
                  <a:pt x="65729" y="173543"/>
                </a:lnTo>
                <a:lnTo>
                  <a:pt x="77850" y="171068"/>
                </a:lnTo>
                <a:lnTo>
                  <a:pt x="85979" y="168782"/>
                </a:lnTo>
                <a:lnTo>
                  <a:pt x="93091" y="165480"/>
                </a:lnTo>
                <a:lnTo>
                  <a:pt x="99187" y="160908"/>
                </a:lnTo>
                <a:lnTo>
                  <a:pt x="105156" y="156463"/>
                </a:lnTo>
                <a:lnTo>
                  <a:pt x="109855" y="150875"/>
                </a:lnTo>
                <a:lnTo>
                  <a:pt x="113157" y="144144"/>
                </a:lnTo>
                <a:lnTo>
                  <a:pt x="116459" y="137413"/>
                </a:lnTo>
                <a:lnTo>
                  <a:pt x="118110" y="129666"/>
                </a:lnTo>
                <a:lnTo>
                  <a:pt x="118110" y="113791"/>
                </a:lnTo>
                <a:lnTo>
                  <a:pt x="116967" y="107695"/>
                </a:lnTo>
                <a:lnTo>
                  <a:pt x="114808" y="102615"/>
                </a:lnTo>
                <a:lnTo>
                  <a:pt x="112522" y="97408"/>
                </a:lnTo>
                <a:lnTo>
                  <a:pt x="109727" y="92963"/>
                </a:lnTo>
                <a:lnTo>
                  <a:pt x="106045" y="89280"/>
                </a:lnTo>
                <a:lnTo>
                  <a:pt x="102489" y="85598"/>
                </a:lnTo>
                <a:lnTo>
                  <a:pt x="98425" y="82550"/>
                </a:lnTo>
                <a:lnTo>
                  <a:pt x="93852" y="80010"/>
                </a:lnTo>
                <a:lnTo>
                  <a:pt x="89281" y="77469"/>
                </a:lnTo>
                <a:lnTo>
                  <a:pt x="84709" y="75183"/>
                </a:lnTo>
                <a:lnTo>
                  <a:pt x="80010" y="73278"/>
                </a:lnTo>
                <a:lnTo>
                  <a:pt x="75311" y="71374"/>
                </a:lnTo>
                <a:lnTo>
                  <a:pt x="70739" y="69595"/>
                </a:lnTo>
                <a:lnTo>
                  <a:pt x="66167" y="67944"/>
                </a:lnTo>
                <a:lnTo>
                  <a:pt x="61595" y="66420"/>
                </a:lnTo>
                <a:lnTo>
                  <a:pt x="57531" y="64642"/>
                </a:lnTo>
                <a:lnTo>
                  <a:pt x="53848" y="62737"/>
                </a:lnTo>
                <a:lnTo>
                  <a:pt x="50292" y="60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819521" y="1342389"/>
            <a:ext cx="37211" cy="167767"/>
          </a:xfrm>
          <a:custGeom>
            <a:avLst/>
            <a:gdLst/>
            <a:ahLst/>
            <a:cxnLst/>
            <a:rect l="l" t="t" r="r" b="b"/>
            <a:pathLst>
              <a:path w="37211" h="167767">
                <a:moveTo>
                  <a:pt x="2539" y="165354"/>
                </a:moveTo>
                <a:lnTo>
                  <a:pt x="5206" y="166877"/>
                </a:lnTo>
                <a:lnTo>
                  <a:pt x="10032" y="167767"/>
                </a:lnTo>
                <a:lnTo>
                  <a:pt x="27431" y="167767"/>
                </a:lnTo>
                <a:lnTo>
                  <a:pt x="29971" y="167386"/>
                </a:lnTo>
                <a:lnTo>
                  <a:pt x="32512" y="166877"/>
                </a:lnTo>
                <a:lnTo>
                  <a:pt x="36575" y="164464"/>
                </a:lnTo>
                <a:lnTo>
                  <a:pt x="37211" y="161544"/>
                </a:lnTo>
                <a:lnTo>
                  <a:pt x="37182" y="54780"/>
                </a:lnTo>
                <a:lnTo>
                  <a:pt x="36085" y="41466"/>
                </a:lnTo>
                <a:lnTo>
                  <a:pt x="33400" y="29972"/>
                </a:lnTo>
                <a:lnTo>
                  <a:pt x="30861" y="22225"/>
                </a:lnTo>
                <a:lnTo>
                  <a:pt x="26796" y="15875"/>
                </a:lnTo>
                <a:lnTo>
                  <a:pt x="21208" y="10922"/>
                </a:lnTo>
                <a:lnTo>
                  <a:pt x="15620" y="6096"/>
                </a:lnTo>
                <a:lnTo>
                  <a:pt x="8636" y="2412"/>
                </a:lnTo>
                <a:lnTo>
                  <a:pt x="0" y="0"/>
                </a:lnTo>
                <a:lnTo>
                  <a:pt x="1142" y="149225"/>
                </a:lnTo>
                <a:lnTo>
                  <a:pt x="1142" y="161544"/>
                </a:lnTo>
                <a:lnTo>
                  <a:pt x="2539" y="1653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435346" y="1338834"/>
            <a:ext cx="245999" cy="171323"/>
          </a:xfrm>
          <a:custGeom>
            <a:avLst/>
            <a:gdLst/>
            <a:ahLst/>
            <a:cxnLst/>
            <a:rect l="l" t="t" r="r" b="b"/>
            <a:pathLst>
              <a:path w="245999" h="171323">
                <a:moveTo>
                  <a:pt x="144779" y="61721"/>
                </a:moveTo>
                <a:lnTo>
                  <a:pt x="151002" y="53975"/>
                </a:lnTo>
                <a:lnTo>
                  <a:pt x="156844" y="48132"/>
                </a:lnTo>
                <a:lnTo>
                  <a:pt x="162178" y="44068"/>
                </a:lnTo>
                <a:lnTo>
                  <a:pt x="167386" y="40004"/>
                </a:lnTo>
                <a:lnTo>
                  <a:pt x="172719" y="37973"/>
                </a:lnTo>
                <a:lnTo>
                  <a:pt x="182244" y="37973"/>
                </a:lnTo>
                <a:lnTo>
                  <a:pt x="185800" y="38862"/>
                </a:lnTo>
                <a:lnTo>
                  <a:pt x="188975" y="40512"/>
                </a:lnTo>
                <a:lnTo>
                  <a:pt x="192024" y="42163"/>
                </a:lnTo>
                <a:lnTo>
                  <a:pt x="194563" y="44576"/>
                </a:lnTo>
                <a:lnTo>
                  <a:pt x="196595" y="47625"/>
                </a:lnTo>
                <a:lnTo>
                  <a:pt x="198627" y="50673"/>
                </a:lnTo>
                <a:lnTo>
                  <a:pt x="200025" y="54355"/>
                </a:lnTo>
                <a:lnTo>
                  <a:pt x="201040" y="58674"/>
                </a:lnTo>
                <a:lnTo>
                  <a:pt x="202056" y="62864"/>
                </a:lnTo>
                <a:lnTo>
                  <a:pt x="202564" y="67690"/>
                </a:lnTo>
                <a:lnTo>
                  <a:pt x="202564" y="165735"/>
                </a:lnTo>
                <a:lnTo>
                  <a:pt x="204088" y="168528"/>
                </a:lnTo>
                <a:lnTo>
                  <a:pt x="207009" y="169799"/>
                </a:lnTo>
                <a:lnTo>
                  <a:pt x="210819" y="170814"/>
                </a:lnTo>
                <a:lnTo>
                  <a:pt x="213613" y="171068"/>
                </a:lnTo>
                <a:lnTo>
                  <a:pt x="216407" y="171323"/>
                </a:lnTo>
                <a:lnTo>
                  <a:pt x="232155" y="171323"/>
                </a:lnTo>
                <a:lnTo>
                  <a:pt x="234950" y="171068"/>
                </a:lnTo>
                <a:lnTo>
                  <a:pt x="237743" y="170814"/>
                </a:lnTo>
                <a:lnTo>
                  <a:pt x="241553" y="169799"/>
                </a:lnTo>
                <a:lnTo>
                  <a:pt x="244982" y="167639"/>
                </a:lnTo>
                <a:lnTo>
                  <a:pt x="245999" y="164591"/>
                </a:lnTo>
                <a:lnTo>
                  <a:pt x="245999" y="65531"/>
                </a:lnTo>
                <a:lnTo>
                  <a:pt x="245331" y="52555"/>
                </a:lnTo>
                <a:lnTo>
                  <a:pt x="243331" y="40258"/>
                </a:lnTo>
                <a:lnTo>
                  <a:pt x="241426" y="32257"/>
                </a:lnTo>
                <a:lnTo>
                  <a:pt x="238378" y="25273"/>
                </a:lnTo>
                <a:lnTo>
                  <a:pt x="234061" y="19303"/>
                </a:lnTo>
                <a:lnTo>
                  <a:pt x="229615" y="13462"/>
                </a:lnTo>
                <a:lnTo>
                  <a:pt x="224027" y="8636"/>
                </a:lnTo>
                <a:lnTo>
                  <a:pt x="216915" y="5206"/>
                </a:lnTo>
                <a:lnTo>
                  <a:pt x="204568" y="1206"/>
                </a:lnTo>
                <a:lnTo>
                  <a:pt x="190880" y="0"/>
                </a:lnTo>
                <a:lnTo>
                  <a:pt x="186436" y="0"/>
                </a:lnTo>
                <a:lnTo>
                  <a:pt x="177673" y="1650"/>
                </a:lnTo>
                <a:lnTo>
                  <a:pt x="169037" y="4444"/>
                </a:lnTo>
                <a:lnTo>
                  <a:pt x="160274" y="9016"/>
                </a:lnTo>
                <a:lnTo>
                  <a:pt x="151511" y="15493"/>
                </a:lnTo>
                <a:lnTo>
                  <a:pt x="142493" y="23367"/>
                </a:lnTo>
                <a:lnTo>
                  <a:pt x="137794" y="28320"/>
                </a:lnTo>
                <a:lnTo>
                  <a:pt x="135889" y="24002"/>
                </a:lnTo>
                <a:lnTo>
                  <a:pt x="133476" y="20192"/>
                </a:lnTo>
                <a:lnTo>
                  <a:pt x="130555" y="16637"/>
                </a:lnTo>
                <a:lnTo>
                  <a:pt x="127634" y="13207"/>
                </a:lnTo>
                <a:lnTo>
                  <a:pt x="124205" y="10287"/>
                </a:lnTo>
                <a:lnTo>
                  <a:pt x="120268" y="7746"/>
                </a:lnTo>
                <a:lnTo>
                  <a:pt x="116331" y="5206"/>
                </a:lnTo>
                <a:lnTo>
                  <a:pt x="111759" y="3301"/>
                </a:lnTo>
                <a:lnTo>
                  <a:pt x="106679" y="2031"/>
                </a:lnTo>
                <a:lnTo>
                  <a:pt x="101600" y="635"/>
                </a:lnTo>
                <a:lnTo>
                  <a:pt x="95884" y="0"/>
                </a:lnTo>
                <a:lnTo>
                  <a:pt x="87353" y="42"/>
                </a:lnTo>
                <a:lnTo>
                  <a:pt x="74866" y="2014"/>
                </a:lnTo>
                <a:lnTo>
                  <a:pt x="62864" y="6985"/>
                </a:lnTo>
                <a:lnTo>
                  <a:pt x="57018" y="10504"/>
                </a:lnTo>
                <a:lnTo>
                  <a:pt x="47178" y="18117"/>
                </a:lnTo>
                <a:lnTo>
                  <a:pt x="37337" y="27812"/>
                </a:lnTo>
                <a:lnTo>
                  <a:pt x="37337" y="9905"/>
                </a:lnTo>
                <a:lnTo>
                  <a:pt x="33527" y="4699"/>
                </a:lnTo>
                <a:lnTo>
                  <a:pt x="25526" y="3175"/>
                </a:lnTo>
                <a:lnTo>
                  <a:pt x="22478" y="2920"/>
                </a:lnTo>
                <a:lnTo>
                  <a:pt x="15112" y="2920"/>
                </a:lnTo>
                <a:lnTo>
                  <a:pt x="7492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7" y="168528"/>
                </a:lnTo>
                <a:lnTo>
                  <a:pt x="4571" y="169799"/>
                </a:lnTo>
                <a:lnTo>
                  <a:pt x="8508" y="170814"/>
                </a:lnTo>
                <a:lnTo>
                  <a:pt x="11302" y="171068"/>
                </a:lnTo>
                <a:lnTo>
                  <a:pt x="14096" y="171323"/>
                </a:lnTo>
                <a:lnTo>
                  <a:pt x="29717" y="171323"/>
                </a:lnTo>
                <a:lnTo>
                  <a:pt x="32384" y="171068"/>
                </a:lnTo>
                <a:lnTo>
                  <a:pt x="35178" y="170814"/>
                </a:lnTo>
                <a:lnTo>
                  <a:pt x="39115" y="169799"/>
                </a:lnTo>
                <a:lnTo>
                  <a:pt x="42671" y="167639"/>
                </a:lnTo>
                <a:lnTo>
                  <a:pt x="43687" y="164591"/>
                </a:lnTo>
                <a:lnTo>
                  <a:pt x="43687" y="61721"/>
                </a:lnTo>
                <a:lnTo>
                  <a:pt x="49783" y="53975"/>
                </a:lnTo>
                <a:lnTo>
                  <a:pt x="55499" y="48132"/>
                </a:lnTo>
                <a:lnTo>
                  <a:pt x="60832" y="44068"/>
                </a:lnTo>
                <a:lnTo>
                  <a:pt x="66166" y="40004"/>
                </a:lnTo>
                <a:lnTo>
                  <a:pt x="71500" y="37973"/>
                </a:lnTo>
                <a:lnTo>
                  <a:pt x="81025" y="37973"/>
                </a:lnTo>
                <a:lnTo>
                  <a:pt x="84581" y="38862"/>
                </a:lnTo>
                <a:lnTo>
                  <a:pt x="87756" y="40512"/>
                </a:lnTo>
                <a:lnTo>
                  <a:pt x="90931" y="42163"/>
                </a:lnTo>
                <a:lnTo>
                  <a:pt x="93471" y="44576"/>
                </a:lnTo>
                <a:lnTo>
                  <a:pt x="95376" y="47625"/>
                </a:lnTo>
                <a:lnTo>
                  <a:pt x="97281" y="50673"/>
                </a:lnTo>
                <a:lnTo>
                  <a:pt x="98805" y="54355"/>
                </a:lnTo>
                <a:lnTo>
                  <a:pt x="99821" y="58674"/>
                </a:lnTo>
                <a:lnTo>
                  <a:pt x="100837" y="62864"/>
                </a:lnTo>
                <a:lnTo>
                  <a:pt x="101218" y="67690"/>
                </a:lnTo>
                <a:lnTo>
                  <a:pt x="101218" y="165735"/>
                </a:lnTo>
                <a:lnTo>
                  <a:pt x="102996" y="168528"/>
                </a:lnTo>
                <a:lnTo>
                  <a:pt x="105917" y="169799"/>
                </a:lnTo>
                <a:lnTo>
                  <a:pt x="109727" y="170814"/>
                </a:lnTo>
                <a:lnTo>
                  <a:pt x="112521" y="171068"/>
                </a:lnTo>
                <a:lnTo>
                  <a:pt x="115315" y="171323"/>
                </a:lnTo>
                <a:lnTo>
                  <a:pt x="130809" y="171323"/>
                </a:lnTo>
                <a:lnTo>
                  <a:pt x="133476" y="171068"/>
                </a:lnTo>
                <a:lnTo>
                  <a:pt x="136270" y="170814"/>
                </a:lnTo>
                <a:lnTo>
                  <a:pt x="140207" y="169799"/>
                </a:lnTo>
                <a:lnTo>
                  <a:pt x="143763" y="167639"/>
                </a:lnTo>
                <a:lnTo>
                  <a:pt x="144779" y="164591"/>
                </a:lnTo>
                <a:lnTo>
                  <a:pt x="144779" y="617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023485" y="1283842"/>
            <a:ext cx="175132" cy="226314"/>
          </a:xfrm>
          <a:custGeom>
            <a:avLst/>
            <a:gdLst/>
            <a:ahLst/>
            <a:cxnLst/>
            <a:rect l="l" t="t" r="r" b="b"/>
            <a:pathLst>
              <a:path w="175132" h="226314">
                <a:moveTo>
                  <a:pt x="130555" y="4191"/>
                </a:moveTo>
                <a:lnTo>
                  <a:pt x="129412" y="7366"/>
                </a:lnTo>
                <a:lnTo>
                  <a:pt x="129412" y="89662"/>
                </a:lnTo>
                <a:lnTo>
                  <a:pt x="45592" y="89662"/>
                </a:lnTo>
                <a:lnTo>
                  <a:pt x="45592" y="6223"/>
                </a:lnTo>
                <a:lnTo>
                  <a:pt x="43814" y="3302"/>
                </a:lnTo>
                <a:lnTo>
                  <a:pt x="40893" y="1905"/>
                </a:lnTo>
                <a:lnTo>
                  <a:pt x="36829" y="889"/>
                </a:lnTo>
                <a:lnTo>
                  <a:pt x="33909" y="635"/>
                </a:lnTo>
                <a:lnTo>
                  <a:pt x="30987" y="254"/>
                </a:lnTo>
                <a:lnTo>
                  <a:pt x="27304" y="0"/>
                </a:lnTo>
                <a:lnTo>
                  <a:pt x="18414" y="0"/>
                </a:lnTo>
                <a:lnTo>
                  <a:pt x="14731" y="254"/>
                </a:lnTo>
                <a:lnTo>
                  <a:pt x="11811" y="635"/>
                </a:lnTo>
                <a:lnTo>
                  <a:pt x="8889" y="889"/>
                </a:lnTo>
                <a:lnTo>
                  <a:pt x="4825" y="1905"/>
                </a:lnTo>
                <a:lnTo>
                  <a:pt x="1015" y="4191"/>
                </a:lnTo>
                <a:lnTo>
                  <a:pt x="0" y="7366"/>
                </a:lnTo>
                <a:lnTo>
                  <a:pt x="0" y="220345"/>
                </a:lnTo>
                <a:lnTo>
                  <a:pt x="1777" y="223266"/>
                </a:lnTo>
                <a:lnTo>
                  <a:pt x="4825" y="224536"/>
                </a:lnTo>
                <a:lnTo>
                  <a:pt x="8889" y="225679"/>
                </a:lnTo>
                <a:lnTo>
                  <a:pt x="11811" y="225933"/>
                </a:lnTo>
                <a:lnTo>
                  <a:pt x="14731" y="226314"/>
                </a:lnTo>
                <a:lnTo>
                  <a:pt x="30987" y="226314"/>
                </a:lnTo>
                <a:lnTo>
                  <a:pt x="33909" y="225933"/>
                </a:lnTo>
                <a:lnTo>
                  <a:pt x="36829" y="225679"/>
                </a:lnTo>
                <a:lnTo>
                  <a:pt x="40893" y="224536"/>
                </a:lnTo>
                <a:lnTo>
                  <a:pt x="44450" y="222377"/>
                </a:lnTo>
                <a:lnTo>
                  <a:pt x="45592" y="219202"/>
                </a:lnTo>
                <a:lnTo>
                  <a:pt x="45592" y="128524"/>
                </a:lnTo>
                <a:lnTo>
                  <a:pt x="129412" y="128524"/>
                </a:lnTo>
                <a:lnTo>
                  <a:pt x="129412" y="220345"/>
                </a:lnTo>
                <a:lnTo>
                  <a:pt x="131317" y="223266"/>
                </a:lnTo>
                <a:lnTo>
                  <a:pt x="134238" y="224536"/>
                </a:lnTo>
                <a:lnTo>
                  <a:pt x="138175" y="225679"/>
                </a:lnTo>
                <a:lnTo>
                  <a:pt x="141224" y="225933"/>
                </a:lnTo>
                <a:lnTo>
                  <a:pt x="144144" y="226314"/>
                </a:lnTo>
                <a:lnTo>
                  <a:pt x="160400" y="226314"/>
                </a:lnTo>
                <a:lnTo>
                  <a:pt x="163322" y="225933"/>
                </a:lnTo>
                <a:lnTo>
                  <a:pt x="166115" y="225679"/>
                </a:lnTo>
                <a:lnTo>
                  <a:pt x="170179" y="224536"/>
                </a:lnTo>
                <a:lnTo>
                  <a:pt x="173989" y="222377"/>
                </a:lnTo>
                <a:lnTo>
                  <a:pt x="175132" y="219202"/>
                </a:lnTo>
                <a:lnTo>
                  <a:pt x="175132" y="6223"/>
                </a:lnTo>
                <a:lnTo>
                  <a:pt x="173227" y="3302"/>
                </a:lnTo>
                <a:lnTo>
                  <a:pt x="170179" y="1905"/>
                </a:lnTo>
                <a:lnTo>
                  <a:pt x="166115" y="889"/>
                </a:lnTo>
                <a:lnTo>
                  <a:pt x="163322" y="635"/>
                </a:lnTo>
                <a:lnTo>
                  <a:pt x="160400" y="254"/>
                </a:lnTo>
                <a:lnTo>
                  <a:pt x="156717" y="0"/>
                </a:lnTo>
                <a:lnTo>
                  <a:pt x="147827" y="0"/>
                </a:lnTo>
                <a:lnTo>
                  <a:pt x="144144" y="254"/>
                </a:lnTo>
                <a:lnTo>
                  <a:pt x="141224" y="635"/>
                </a:lnTo>
                <a:lnTo>
                  <a:pt x="138175" y="889"/>
                </a:lnTo>
                <a:lnTo>
                  <a:pt x="134238" y="1905"/>
                </a:lnTo>
                <a:lnTo>
                  <a:pt x="130555" y="4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260342" y="1338834"/>
            <a:ext cx="99313" cy="171323"/>
          </a:xfrm>
          <a:custGeom>
            <a:avLst/>
            <a:gdLst/>
            <a:ahLst/>
            <a:cxnLst/>
            <a:rect l="l" t="t" r="r" b="b"/>
            <a:pathLst>
              <a:path w="99313" h="171323">
                <a:moveTo>
                  <a:pt x="37337" y="9905"/>
                </a:moveTo>
                <a:lnTo>
                  <a:pt x="33528" y="4699"/>
                </a:lnTo>
                <a:lnTo>
                  <a:pt x="25527" y="3175"/>
                </a:lnTo>
                <a:lnTo>
                  <a:pt x="22479" y="2920"/>
                </a:lnTo>
                <a:lnTo>
                  <a:pt x="15112" y="2920"/>
                </a:lnTo>
                <a:lnTo>
                  <a:pt x="7493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8" y="168528"/>
                </a:lnTo>
                <a:lnTo>
                  <a:pt x="4572" y="169799"/>
                </a:lnTo>
                <a:lnTo>
                  <a:pt x="8509" y="170814"/>
                </a:lnTo>
                <a:lnTo>
                  <a:pt x="11303" y="171068"/>
                </a:lnTo>
                <a:lnTo>
                  <a:pt x="14097" y="171323"/>
                </a:lnTo>
                <a:lnTo>
                  <a:pt x="29718" y="171323"/>
                </a:lnTo>
                <a:lnTo>
                  <a:pt x="32385" y="171068"/>
                </a:lnTo>
                <a:lnTo>
                  <a:pt x="35179" y="170814"/>
                </a:lnTo>
                <a:lnTo>
                  <a:pt x="39116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8199"/>
                </a:lnTo>
                <a:lnTo>
                  <a:pt x="46990" y="63118"/>
                </a:lnTo>
                <a:lnTo>
                  <a:pt x="50037" y="58800"/>
                </a:lnTo>
                <a:lnTo>
                  <a:pt x="52832" y="55371"/>
                </a:lnTo>
                <a:lnTo>
                  <a:pt x="55625" y="51815"/>
                </a:lnTo>
                <a:lnTo>
                  <a:pt x="58420" y="49149"/>
                </a:lnTo>
                <a:lnTo>
                  <a:pt x="63500" y="44957"/>
                </a:lnTo>
                <a:lnTo>
                  <a:pt x="66040" y="43433"/>
                </a:lnTo>
                <a:lnTo>
                  <a:pt x="70993" y="41401"/>
                </a:lnTo>
                <a:lnTo>
                  <a:pt x="75819" y="40893"/>
                </a:lnTo>
                <a:lnTo>
                  <a:pt x="79756" y="41148"/>
                </a:lnTo>
                <a:lnTo>
                  <a:pt x="83185" y="41910"/>
                </a:lnTo>
                <a:lnTo>
                  <a:pt x="86233" y="42799"/>
                </a:lnTo>
                <a:lnTo>
                  <a:pt x="90170" y="44195"/>
                </a:lnTo>
                <a:lnTo>
                  <a:pt x="93345" y="44703"/>
                </a:lnTo>
                <a:lnTo>
                  <a:pt x="96138" y="43941"/>
                </a:lnTo>
                <a:lnTo>
                  <a:pt x="97917" y="40766"/>
                </a:lnTo>
                <a:lnTo>
                  <a:pt x="98806" y="37211"/>
                </a:lnTo>
                <a:lnTo>
                  <a:pt x="99060" y="34543"/>
                </a:lnTo>
                <a:lnTo>
                  <a:pt x="99313" y="31876"/>
                </a:lnTo>
                <a:lnTo>
                  <a:pt x="99313" y="16890"/>
                </a:lnTo>
                <a:lnTo>
                  <a:pt x="99060" y="11937"/>
                </a:lnTo>
                <a:lnTo>
                  <a:pt x="98679" y="9016"/>
                </a:lnTo>
                <a:lnTo>
                  <a:pt x="97662" y="5461"/>
                </a:lnTo>
                <a:lnTo>
                  <a:pt x="94869" y="3048"/>
                </a:lnTo>
                <a:lnTo>
                  <a:pt x="92075" y="2031"/>
                </a:lnTo>
                <a:lnTo>
                  <a:pt x="88646" y="1142"/>
                </a:lnTo>
                <a:lnTo>
                  <a:pt x="84962" y="507"/>
                </a:lnTo>
                <a:lnTo>
                  <a:pt x="81534" y="126"/>
                </a:lnTo>
                <a:lnTo>
                  <a:pt x="75184" y="0"/>
                </a:lnTo>
                <a:lnTo>
                  <a:pt x="71882" y="507"/>
                </a:lnTo>
                <a:lnTo>
                  <a:pt x="68707" y="1269"/>
                </a:lnTo>
                <a:lnTo>
                  <a:pt x="65405" y="2158"/>
                </a:lnTo>
                <a:lnTo>
                  <a:pt x="62230" y="3682"/>
                </a:lnTo>
                <a:lnTo>
                  <a:pt x="58928" y="5968"/>
                </a:lnTo>
                <a:lnTo>
                  <a:pt x="55753" y="8127"/>
                </a:lnTo>
                <a:lnTo>
                  <a:pt x="52324" y="11049"/>
                </a:lnTo>
                <a:lnTo>
                  <a:pt x="48768" y="14858"/>
                </a:lnTo>
                <a:lnTo>
                  <a:pt x="45212" y="18668"/>
                </a:lnTo>
                <a:lnTo>
                  <a:pt x="41402" y="23367"/>
                </a:lnTo>
                <a:lnTo>
                  <a:pt x="37337" y="29210"/>
                </a:lnTo>
                <a:lnTo>
                  <a:pt x="37337" y="9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133850" y="1338834"/>
            <a:ext cx="99313" cy="171323"/>
          </a:xfrm>
          <a:custGeom>
            <a:avLst/>
            <a:gdLst/>
            <a:ahLst/>
            <a:cxnLst/>
            <a:rect l="l" t="t" r="r" b="b"/>
            <a:pathLst>
              <a:path w="99313" h="171323">
                <a:moveTo>
                  <a:pt x="37337" y="9905"/>
                </a:moveTo>
                <a:lnTo>
                  <a:pt x="33527" y="4699"/>
                </a:lnTo>
                <a:lnTo>
                  <a:pt x="25526" y="3175"/>
                </a:lnTo>
                <a:lnTo>
                  <a:pt x="22478" y="2920"/>
                </a:lnTo>
                <a:lnTo>
                  <a:pt x="15112" y="2920"/>
                </a:lnTo>
                <a:lnTo>
                  <a:pt x="7492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7" y="168528"/>
                </a:lnTo>
                <a:lnTo>
                  <a:pt x="4572" y="169799"/>
                </a:lnTo>
                <a:lnTo>
                  <a:pt x="8509" y="170814"/>
                </a:lnTo>
                <a:lnTo>
                  <a:pt x="11302" y="171068"/>
                </a:lnTo>
                <a:lnTo>
                  <a:pt x="14097" y="171323"/>
                </a:lnTo>
                <a:lnTo>
                  <a:pt x="29717" y="171323"/>
                </a:lnTo>
                <a:lnTo>
                  <a:pt x="32385" y="171068"/>
                </a:lnTo>
                <a:lnTo>
                  <a:pt x="35178" y="170814"/>
                </a:lnTo>
                <a:lnTo>
                  <a:pt x="39115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8199"/>
                </a:lnTo>
                <a:lnTo>
                  <a:pt x="46989" y="63118"/>
                </a:lnTo>
                <a:lnTo>
                  <a:pt x="50037" y="58800"/>
                </a:lnTo>
                <a:lnTo>
                  <a:pt x="52832" y="55371"/>
                </a:lnTo>
                <a:lnTo>
                  <a:pt x="55625" y="51815"/>
                </a:lnTo>
                <a:lnTo>
                  <a:pt x="58420" y="49149"/>
                </a:lnTo>
                <a:lnTo>
                  <a:pt x="60960" y="46989"/>
                </a:lnTo>
                <a:lnTo>
                  <a:pt x="66039" y="43433"/>
                </a:lnTo>
                <a:lnTo>
                  <a:pt x="70992" y="41401"/>
                </a:lnTo>
                <a:lnTo>
                  <a:pt x="75819" y="40893"/>
                </a:lnTo>
                <a:lnTo>
                  <a:pt x="79755" y="41148"/>
                </a:lnTo>
                <a:lnTo>
                  <a:pt x="83185" y="41910"/>
                </a:lnTo>
                <a:lnTo>
                  <a:pt x="86233" y="42799"/>
                </a:lnTo>
                <a:lnTo>
                  <a:pt x="90170" y="44195"/>
                </a:lnTo>
                <a:lnTo>
                  <a:pt x="93345" y="44703"/>
                </a:lnTo>
                <a:lnTo>
                  <a:pt x="96138" y="43941"/>
                </a:lnTo>
                <a:lnTo>
                  <a:pt x="97916" y="40766"/>
                </a:lnTo>
                <a:lnTo>
                  <a:pt x="98805" y="37211"/>
                </a:lnTo>
                <a:lnTo>
                  <a:pt x="99060" y="34543"/>
                </a:lnTo>
                <a:lnTo>
                  <a:pt x="99313" y="31876"/>
                </a:lnTo>
                <a:lnTo>
                  <a:pt x="99313" y="16890"/>
                </a:lnTo>
                <a:lnTo>
                  <a:pt x="99060" y="11937"/>
                </a:lnTo>
                <a:lnTo>
                  <a:pt x="98678" y="9016"/>
                </a:lnTo>
                <a:lnTo>
                  <a:pt x="97662" y="5461"/>
                </a:lnTo>
                <a:lnTo>
                  <a:pt x="94869" y="3048"/>
                </a:lnTo>
                <a:lnTo>
                  <a:pt x="92075" y="2031"/>
                </a:lnTo>
                <a:lnTo>
                  <a:pt x="88646" y="1142"/>
                </a:lnTo>
                <a:lnTo>
                  <a:pt x="84962" y="507"/>
                </a:lnTo>
                <a:lnTo>
                  <a:pt x="81534" y="126"/>
                </a:lnTo>
                <a:lnTo>
                  <a:pt x="75184" y="0"/>
                </a:lnTo>
                <a:lnTo>
                  <a:pt x="71882" y="507"/>
                </a:lnTo>
                <a:lnTo>
                  <a:pt x="68707" y="1269"/>
                </a:lnTo>
                <a:lnTo>
                  <a:pt x="65404" y="2158"/>
                </a:lnTo>
                <a:lnTo>
                  <a:pt x="62229" y="3682"/>
                </a:lnTo>
                <a:lnTo>
                  <a:pt x="58927" y="5968"/>
                </a:lnTo>
                <a:lnTo>
                  <a:pt x="55752" y="8127"/>
                </a:lnTo>
                <a:lnTo>
                  <a:pt x="52324" y="11049"/>
                </a:lnTo>
                <a:lnTo>
                  <a:pt x="48767" y="14858"/>
                </a:lnTo>
                <a:lnTo>
                  <a:pt x="45212" y="18668"/>
                </a:lnTo>
                <a:lnTo>
                  <a:pt x="41401" y="23367"/>
                </a:lnTo>
                <a:lnTo>
                  <a:pt x="37337" y="29210"/>
                </a:lnTo>
                <a:lnTo>
                  <a:pt x="37337" y="9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643378" y="1338834"/>
            <a:ext cx="118110" cy="174498"/>
          </a:xfrm>
          <a:custGeom>
            <a:avLst/>
            <a:gdLst/>
            <a:ahLst/>
            <a:cxnLst/>
            <a:rect l="l" t="t" r="r" b="b"/>
            <a:pathLst>
              <a:path w="118110" h="174498">
                <a:moveTo>
                  <a:pt x="50292" y="60960"/>
                </a:moveTo>
                <a:lnTo>
                  <a:pt x="47371" y="58800"/>
                </a:lnTo>
                <a:lnTo>
                  <a:pt x="43053" y="53975"/>
                </a:lnTo>
                <a:lnTo>
                  <a:pt x="41910" y="50926"/>
                </a:lnTo>
                <a:lnTo>
                  <a:pt x="41910" y="47370"/>
                </a:lnTo>
                <a:lnTo>
                  <a:pt x="42418" y="42925"/>
                </a:lnTo>
                <a:lnTo>
                  <a:pt x="44196" y="38862"/>
                </a:lnTo>
                <a:lnTo>
                  <a:pt x="47498" y="35560"/>
                </a:lnTo>
                <a:lnTo>
                  <a:pt x="51689" y="32892"/>
                </a:lnTo>
                <a:lnTo>
                  <a:pt x="54610" y="32130"/>
                </a:lnTo>
                <a:lnTo>
                  <a:pt x="57531" y="31241"/>
                </a:lnTo>
                <a:lnTo>
                  <a:pt x="60833" y="30861"/>
                </a:lnTo>
                <a:lnTo>
                  <a:pt x="70358" y="30861"/>
                </a:lnTo>
                <a:lnTo>
                  <a:pt x="75311" y="31495"/>
                </a:lnTo>
                <a:lnTo>
                  <a:pt x="79629" y="32765"/>
                </a:lnTo>
                <a:lnTo>
                  <a:pt x="83947" y="33908"/>
                </a:lnTo>
                <a:lnTo>
                  <a:pt x="87757" y="35178"/>
                </a:lnTo>
                <a:lnTo>
                  <a:pt x="91059" y="36575"/>
                </a:lnTo>
                <a:lnTo>
                  <a:pt x="94361" y="37973"/>
                </a:lnTo>
                <a:lnTo>
                  <a:pt x="97155" y="39242"/>
                </a:lnTo>
                <a:lnTo>
                  <a:pt x="101473" y="41782"/>
                </a:lnTo>
                <a:lnTo>
                  <a:pt x="104140" y="42290"/>
                </a:lnTo>
                <a:lnTo>
                  <a:pt x="107315" y="41275"/>
                </a:lnTo>
                <a:lnTo>
                  <a:pt x="108712" y="38226"/>
                </a:lnTo>
                <a:lnTo>
                  <a:pt x="109093" y="34670"/>
                </a:lnTo>
                <a:lnTo>
                  <a:pt x="109347" y="30225"/>
                </a:lnTo>
                <a:lnTo>
                  <a:pt x="109347" y="22225"/>
                </a:lnTo>
                <a:lnTo>
                  <a:pt x="108966" y="18668"/>
                </a:lnTo>
                <a:lnTo>
                  <a:pt x="108331" y="14731"/>
                </a:lnTo>
                <a:lnTo>
                  <a:pt x="107061" y="11937"/>
                </a:lnTo>
                <a:lnTo>
                  <a:pt x="104013" y="9270"/>
                </a:lnTo>
                <a:lnTo>
                  <a:pt x="99695" y="7112"/>
                </a:lnTo>
                <a:lnTo>
                  <a:pt x="97155" y="5841"/>
                </a:lnTo>
                <a:lnTo>
                  <a:pt x="93980" y="4699"/>
                </a:lnTo>
                <a:lnTo>
                  <a:pt x="90297" y="3682"/>
                </a:lnTo>
                <a:lnTo>
                  <a:pt x="86614" y="2666"/>
                </a:lnTo>
                <a:lnTo>
                  <a:pt x="82423" y="1777"/>
                </a:lnTo>
                <a:lnTo>
                  <a:pt x="77851" y="1015"/>
                </a:lnTo>
                <a:lnTo>
                  <a:pt x="73406" y="380"/>
                </a:lnTo>
                <a:lnTo>
                  <a:pt x="68580" y="0"/>
                </a:lnTo>
                <a:lnTo>
                  <a:pt x="62509" y="7"/>
                </a:lnTo>
                <a:lnTo>
                  <a:pt x="49376" y="1018"/>
                </a:lnTo>
                <a:lnTo>
                  <a:pt x="37465" y="3682"/>
                </a:lnTo>
                <a:lnTo>
                  <a:pt x="29718" y="6095"/>
                </a:lnTo>
                <a:lnTo>
                  <a:pt x="23114" y="9525"/>
                </a:lnTo>
                <a:lnTo>
                  <a:pt x="17653" y="13842"/>
                </a:lnTo>
                <a:lnTo>
                  <a:pt x="12192" y="18287"/>
                </a:lnTo>
                <a:lnTo>
                  <a:pt x="8001" y="23621"/>
                </a:lnTo>
                <a:lnTo>
                  <a:pt x="5207" y="29717"/>
                </a:lnTo>
                <a:lnTo>
                  <a:pt x="2286" y="35940"/>
                </a:lnTo>
                <a:lnTo>
                  <a:pt x="889" y="42799"/>
                </a:lnTo>
                <a:lnTo>
                  <a:pt x="889" y="57403"/>
                </a:lnTo>
                <a:lnTo>
                  <a:pt x="1905" y="63626"/>
                </a:lnTo>
                <a:lnTo>
                  <a:pt x="4064" y="68833"/>
                </a:lnTo>
                <a:lnTo>
                  <a:pt x="6223" y="74040"/>
                </a:lnTo>
                <a:lnTo>
                  <a:pt x="9017" y="78486"/>
                </a:lnTo>
                <a:lnTo>
                  <a:pt x="12573" y="82168"/>
                </a:lnTo>
                <a:lnTo>
                  <a:pt x="16129" y="85851"/>
                </a:lnTo>
                <a:lnTo>
                  <a:pt x="20066" y="89026"/>
                </a:lnTo>
                <a:lnTo>
                  <a:pt x="24511" y="91566"/>
                </a:lnTo>
                <a:lnTo>
                  <a:pt x="28956" y="94106"/>
                </a:lnTo>
                <a:lnTo>
                  <a:pt x="33528" y="96392"/>
                </a:lnTo>
                <a:lnTo>
                  <a:pt x="38227" y="98298"/>
                </a:lnTo>
                <a:lnTo>
                  <a:pt x="42926" y="100329"/>
                </a:lnTo>
                <a:lnTo>
                  <a:pt x="47498" y="102107"/>
                </a:lnTo>
                <a:lnTo>
                  <a:pt x="51943" y="103758"/>
                </a:lnTo>
                <a:lnTo>
                  <a:pt x="56388" y="105282"/>
                </a:lnTo>
                <a:lnTo>
                  <a:pt x="60325" y="107061"/>
                </a:lnTo>
                <a:lnTo>
                  <a:pt x="63881" y="108965"/>
                </a:lnTo>
                <a:lnTo>
                  <a:pt x="67437" y="110743"/>
                </a:lnTo>
                <a:lnTo>
                  <a:pt x="70231" y="112902"/>
                </a:lnTo>
                <a:lnTo>
                  <a:pt x="74549" y="117855"/>
                </a:lnTo>
                <a:lnTo>
                  <a:pt x="75565" y="120903"/>
                </a:lnTo>
                <a:lnTo>
                  <a:pt x="75565" y="127380"/>
                </a:lnTo>
                <a:lnTo>
                  <a:pt x="74930" y="130048"/>
                </a:lnTo>
                <a:lnTo>
                  <a:pt x="73787" y="132333"/>
                </a:lnTo>
                <a:lnTo>
                  <a:pt x="70993" y="136525"/>
                </a:lnTo>
                <a:lnTo>
                  <a:pt x="66421" y="139573"/>
                </a:lnTo>
                <a:lnTo>
                  <a:pt x="63754" y="140715"/>
                </a:lnTo>
                <a:lnTo>
                  <a:pt x="60706" y="141477"/>
                </a:lnTo>
                <a:lnTo>
                  <a:pt x="57658" y="142366"/>
                </a:lnTo>
                <a:lnTo>
                  <a:pt x="54229" y="142748"/>
                </a:lnTo>
                <a:lnTo>
                  <a:pt x="44069" y="142748"/>
                </a:lnTo>
                <a:lnTo>
                  <a:pt x="38481" y="141986"/>
                </a:lnTo>
                <a:lnTo>
                  <a:pt x="33528" y="140462"/>
                </a:lnTo>
                <a:lnTo>
                  <a:pt x="28575" y="138937"/>
                </a:lnTo>
                <a:lnTo>
                  <a:pt x="24257" y="137287"/>
                </a:lnTo>
                <a:lnTo>
                  <a:pt x="20574" y="135636"/>
                </a:lnTo>
                <a:lnTo>
                  <a:pt x="16891" y="133857"/>
                </a:lnTo>
                <a:lnTo>
                  <a:pt x="13843" y="132333"/>
                </a:lnTo>
                <a:lnTo>
                  <a:pt x="11303" y="130810"/>
                </a:lnTo>
                <a:lnTo>
                  <a:pt x="6985" y="128650"/>
                </a:lnTo>
                <a:lnTo>
                  <a:pt x="3810" y="128904"/>
                </a:lnTo>
                <a:lnTo>
                  <a:pt x="1397" y="131699"/>
                </a:lnTo>
                <a:lnTo>
                  <a:pt x="508" y="134492"/>
                </a:lnTo>
                <a:lnTo>
                  <a:pt x="127" y="138556"/>
                </a:lnTo>
                <a:lnTo>
                  <a:pt x="0" y="141224"/>
                </a:lnTo>
                <a:lnTo>
                  <a:pt x="0" y="149732"/>
                </a:lnTo>
                <a:lnTo>
                  <a:pt x="381" y="153542"/>
                </a:lnTo>
                <a:lnTo>
                  <a:pt x="1016" y="156210"/>
                </a:lnTo>
                <a:lnTo>
                  <a:pt x="1651" y="158750"/>
                </a:lnTo>
                <a:lnTo>
                  <a:pt x="3937" y="161925"/>
                </a:lnTo>
                <a:lnTo>
                  <a:pt x="7239" y="164337"/>
                </a:lnTo>
                <a:lnTo>
                  <a:pt x="10033" y="165735"/>
                </a:lnTo>
                <a:lnTo>
                  <a:pt x="12827" y="167131"/>
                </a:lnTo>
                <a:lnTo>
                  <a:pt x="16256" y="168528"/>
                </a:lnTo>
                <a:lnTo>
                  <a:pt x="20447" y="169799"/>
                </a:lnTo>
                <a:lnTo>
                  <a:pt x="24638" y="171195"/>
                </a:lnTo>
                <a:lnTo>
                  <a:pt x="29337" y="172338"/>
                </a:lnTo>
                <a:lnTo>
                  <a:pt x="34544" y="173100"/>
                </a:lnTo>
                <a:lnTo>
                  <a:pt x="39878" y="173989"/>
                </a:lnTo>
                <a:lnTo>
                  <a:pt x="45339" y="174498"/>
                </a:lnTo>
                <a:lnTo>
                  <a:pt x="52758" y="174487"/>
                </a:lnTo>
                <a:lnTo>
                  <a:pt x="65729" y="173543"/>
                </a:lnTo>
                <a:lnTo>
                  <a:pt x="77851" y="171068"/>
                </a:lnTo>
                <a:lnTo>
                  <a:pt x="85979" y="168782"/>
                </a:lnTo>
                <a:lnTo>
                  <a:pt x="93091" y="165480"/>
                </a:lnTo>
                <a:lnTo>
                  <a:pt x="99187" y="160908"/>
                </a:lnTo>
                <a:lnTo>
                  <a:pt x="105156" y="156463"/>
                </a:lnTo>
                <a:lnTo>
                  <a:pt x="109855" y="150875"/>
                </a:lnTo>
                <a:lnTo>
                  <a:pt x="113157" y="144144"/>
                </a:lnTo>
                <a:lnTo>
                  <a:pt x="116459" y="137413"/>
                </a:lnTo>
                <a:lnTo>
                  <a:pt x="118110" y="129666"/>
                </a:lnTo>
                <a:lnTo>
                  <a:pt x="118110" y="113791"/>
                </a:lnTo>
                <a:lnTo>
                  <a:pt x="116967" y="107695"/>
                </a:lnTo>
                <a:lnTo>
                  <a:pt x="114808" y="102615"/>
                </a:lnTo>
                <a:lnTo>
                  <a:pt x="112522" y="97408"/>
                </a:lnTo>
                <a:lnTo>
                  <a:pt x="109728" y="92963"/>
                </a:lnTo>
                <a:lnTo>
                  <a:pt x="106045" y="89280"/>
                </a:lnTo>
                <a:lnTo>
                  <a:pt x="102489" y="85598"/>
                </a:lnTo>
                <a:lnTo>
                  <a:pt x="98425" y="82550"/>
                </a:lnTo>
                <a:lnTo>
                  <a:pt x="93853" y="80010"/>
                </a:lnTo>
                <a:lnTo>
                  <a:pt x="89281" y="77469"/>
                </a:lnTo>
                <a:lnTo>
                  <a:pt x="84709" y="75183"/>
                </a:lnTo>
                <a:lnTo>
                  <a:pt x="80010" y="73278"/>
                </a:lnTo>
                <a:lnTo>
                  <a:pt x="75311" y="71374"/>
                </a:lnTo>
                <a:lnTo>
                  <a:pt x="70739" y="69595"/>
                </a:lnTo>
                <a:lnTo>
                  <a:pt x="66167" y="67944"/>
                </a:lnTo>
                <a:lnTo>
                  <a:pt x="61595" y="66420"/>
                </a:lnTo>
                <a:lnTo>
                  <a:pt x="57531" y="64642"/>
                </a:lnTo>
                <a:lnTo>
                  <a:pt x="53848" y="62737"/>
                </a:lnTo>
                <a:lnTo>
                  <a:pt x="50292" y="60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76349" y="1342389"/>
            <a:ext cx="37211" cy="167767"/>
          </a:xfrm>
          <a:custGeom>
            <a:avLst/>
            <a:gdLst/>
            <a:ahLst/>
            <a:cxnLst/>
            <a:rect l="l" t="t" r="r" b="b"/>
            <a:pathLst>
              <a:path w="37211" h="167767">
                <a:moveTo>
                  <a:pt x="2539" y="165354"/>
                </a:moveTo>
                <a:lnTo>
                  <a:pt x="5206" y="166877"/>
                </a:lnTo>
                <a:lnTo>
                  <a:pt x="10032" y="167767"/>
                </a:lnTo>
                <a:lnTo>
                  <a:pt x="27431" y="167767"/>
                </a:lnTo>
                <a:lnTo>
                  <a:pt x="29971" y="167386"/>
                </a:lnTo>
                <a:lnTo>
                  <a:pt x="32512" y="166877"/>
                </a:lnTo>
                <a:lnTo>
                  <a:pt x="36575" y="164464"/>
                </a:lnTo>
                <a:lnTo>
                  <a:pt x="37211" y="161544"/>
                </a:lnTo>
                <a:lnTo>
                  <a:pt x="37182" y="54780"/>
                </a:lnTo>
                <a:lnTo>
                  <a:pt x="36085" y="41466"/>
                </a:lnTo>
                <a:lnTo>
                  <a:pt x="33400" y="29972"/>
                </a:lnTo>
                <a:lnTo>
                  <a:pt x="30861" y="22225"/>
                </a:lnTo>
                <a:lnTo>
                  <a:pt x="26796" y="15875"/>
                </a:lnTo>
                <a:lnTo>
                  <a:pt x="21208" y="10922"/>
                </a:lnTo>
                <a:lnTo>
                  <a:pt x="15620" y="6096"/>
                </a:lnTo>
                <a:lnTo>
                  <a:pt x="8636" y="2412"/>
                </a:lnTo>
                <a:lnTo>
                  <a:pt x="0" y="0"/>
                </a:lnTo>
                <a:lnTo>
                  <a:pt x="1143" y="149225"/>
                </a:lnTo>
                <a:lnTo>
                  <a:pt x="1143" y="161544"/>
                </a:lnTo>
                <a:lnTo>
                  <a:pt x="2539" y="1653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80122" y="1338834"/>
            <a:ext cx="116255" cy="171323"/>
          </a:xfrm>
          <a:custGeom>
            <a:avLst/>
            <a:gdLst/>
            <a:ahLst/>
            <a:cxnLst/>
            <a:rect l="l" t="t" r="r" b="b"/>
            <a:pathLst>
              <a:path w="116255" h="171323">
                <a:moveTo>
                  <a:pt x="37287" y="9905"/>
                </a:moveTo>
                <a:lnTo>
                  <a:pt x="33553" y="4699"/>
                </a:lnTo>
                <a:lnTo>
                  <a:pt x="25488" y="3175"/>
                </a:lnTo>
                <a:lnTo>
                  <a:pt x="22428" y="2920"/>
                </a:lnTo>
                <a:lnTo>
                  <a:pt x="15151" y="2920"/>
                </a:lnTo>
                <a:lnTo>
                  <a:pt x="7429" y="3682"/>
                </a:lnTo>
                <a:lnTo>
                  <a:pt x="876" y="6857"/>
                </a:lnTo>
                <a:lnTo>
                  <a:pt x="0" y="9905"/>
                </a:lnTo>
                <a:lnTo>
                  <a:pt x="0" y="165735"/>
                </a:lnTo>
                <a:lnTo>
                  <a:pt x="1739" y="168528"/>
                </a:lnTo>
                <a:lnTo>
                  <a:pt x="4597" y="169799"/>
                </a:lnTo>
                <a:lnTo>
                  <a:pt x="8496" y="170814"/>
                </a:lnTo>
                <a:lnTo>
                  <a:pt x="11277" y="171068"/>
                </a:lnTo>
                <a:lnTo>
                  <a:pt x="14046" y="171323"/>
                </a:lnTo>
                <a:lnTo>
                  <a:pt x="29654" y="171323"/>
                </a:lnTo>
                <a:lnTo>
                  <a:pt x="32423" y="171068"/>
                </a:lnTo>
                <a:lnTo>
                  <a:pt x="35204" y="170814"/>
                </a:lnTo>
                <a:lnTo>
                  <a:pt x="39103" y="169799"/>
                </a:lnTo>
                <a:lnTo>
                  <a:pt x="42659" y="167639"/>
                </a:lnTo>
                <a:lnTo>
                  <a:pt x="43700" y="164591"/>
                </a:lnTo>
                <a:lnTo>
                  <a:pt x="43700" y="61721"/>
                </a:lnTo>
                <a:lnTo>
                  <a:pt x="49822" y="53975"/>
                </a:lnTo>
                <a:lnTo>
                  <a:pt x="55549" y="48132"/>
                </a:lnTo>
                <a:lnTo>
                  <a:pt x="60858" y="44068"/>
                </a:lnTo>
                <a:lnTo>
                  <a:pt x="66179" y="40004"/>
                </a:lnTo>
                <a:lnTo>
                  <a:pt x="71500" y="37973"/>
                </a:lnTo>
                <a:lnTo>
                  <a:pt x="80975" y="37973"/>
                </a:lnTo>
                <a:lnTo>
                  <a:pt x="84620" y="38862"/>
                </a:lnTo>
                <a:lnTo>
                  <a:pt x="87731" y="40512"/>
                </a:lnTo>
                <a:lnTo>
                  <a:pt x="90855" y="42163"/>
                </a:lnTo>
                <a:lnTo>
                  <a:pt x="93395" y="44576"/>
                </a:lnTo>
                <a:lnTo>
                  <a:pt x="95364" y="47625"/>
                </a:lnTo>
                <a:lnTo>
                  <a:pt x="97332" y="50673"/>
                </a:lnTo>
                <a:lnTo>
                  <a:pt x="98806" y="54355"/>
                </a:lnTo>
                <a:lnTo>
                  <a:pt x="99783" y="58674"/>
                </a:lnTo>
                <a:lnTo>
                  <a:pt x="100774" y="62864"/>
                </a:lnTo>
                <a:lnTo>
                  <a:pt x="101257" y="67690"/>
                </a:lnTo>
                <a:lnTo>
                  <a:pt x="101257" y="165735"/>
                </a:lnTo>
                <a:lnTo>
                  <a:pt x="102997" y="168528"/>
                </a:lnTo>
                <a:lnTo>
                  <a:pt x="105854" y="169799"/>
                </a:lnTo>
                <a:lnTo>
                  <a:pt x="109753" y="170814"/>
                </a:lnTo>
                <a:lnTo>
                  <a:pt x="112534" y="171068"/>
                </a:lnTo>
                <a:lnTo>
                  <a:pt x="116255" y="5206"/>
                </a:lnTo>
                <a:lnTo>
                  <a:pt x="111721" y="3301"/>
                </a:lnTo>
                <a:lnTo>
                  <a:pt x="106641" y="2031"/>
                </a:lnTo>
                <a:lnTo>
                  <a:pt x="101549" y="635"/>
                </a:lnTo>
                <a:lnTo>
                  <a:pt x="95834" y="0"/>
                </a:lnTo>
                <a:lnTo>
                  <a:pt x="87340" y="40"/>
                </a:lnTo>
                <a:lnTo>
                  <a:pt x="74856" y="2008"/>
                </a:lnTo>
                <a:lnTo>
                  <a:pt x="62852" y="6985"/>
                </a:lnTo>
                <a:lnTo>
                  <a:pt x="56992" y="10516"/>
                </a:lnTo>
                <a:lnTo>
                  <a:pt x="47151" y="18125"/>
                </a:lnTo>
                <a:lnTo>
                  <a:pt x="37287" y="27812"/>
                </a:lnTo>
                <a:lnTo>
                  <a:pt x="37287" y="9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92657" y="1338834"/>
            <a:ext cx="133502" cy="171323"/>
          </a:xfrm>
          <a:custGeom>
            <a:avLst/>
            <a:gdLst/>
            <a:ahLst/>
            <a:cxnLst/>
            <a:rect l="l" t="t" r="r" b="b"/>
            <a:pathLst>
              <a:path w="133502" h="171323">
                <a:moveTo>
                  <a:pt x="32245" y="61721"/>
                </a:moveTo>
                <a:lnTo>
                  <a:pt x="38493" y="53975"/>
                </a:lnTo>
                <a:lnTo>
                  <a:pt x="44272" y="48132"/>
                </a:lnTo>
                <a:lnTo>
                  <a:pt x="49580" y="44068"/>
                </a:lnTo>
                <a:lnTo>
                  <a:pt x="54902" y="40004"/>
                </a:lnTo>
                <a:lnTo>
                  <a:pt x="60159" y="37973"/>
                </a:lnTo>
                <a:lnTo>
                  <a:pt x="69634" y="37973"/>
                </a:lnTo>
                <a:lnTo>
                  <a:pt x="73304" y="38862"/>
                </a:lnTo>
                <a:lnTo>
                  <a:pt x="76377" y="40512"/>
                </a:lnTo>
                <a:lnTo>
                  <a:pt x="79438" y="42163"/>
                </a:lnTo>
                <a:lnTo>
                  <a:pt x="81978" y="44576"/>
                </a:lnTo>
                <a:lnTo>
                  <a:pt x="83997" y="47625"/>
                </a:lnTo>
                <a:lnTo>
                  <a:pt x="86029" y="50673"/>
                </a:lnTo>
                <a:lnTo>
                  <a:pt x="87528" y="54355"/>
                </a:lnTo>
                <a:lnTo>
                  <a:pt x="88506" y="58674"/>
                </a:lnTo>
                <a:lnTo>
                  <a:pt x="89496" y="62864"/>
                </a:lnTo>
                <a:lnTo>
                  <a:pt x="89979" y="67690"/>
                </a:lnTo>
                <a:lnTo>
                  <a:pt x="89979" y="165735"/>
                </a:lnTo>
                <a:lnTo>
                  <a:pt x="91566" y="168528"/>
                </a:lnTo>
                <a:lnTo>
                  <a:pt x="94399" y="169799"/>
                </a:lnTo>
                <a:lnTo>
                  <a:pt x="98310" y="170814"/>
                </a:lnTo>
                <a:lnTo>
                  <a:pt x="101079" y="171068"/>
                </a:lnTo>
                <a:lnTo>
                  <a:pt x="103860" y="171323"/>
                </a:lnTo>
                <a:lnTo>
                  <a:pt x="119633" y="171323"/>
                </a:lnTo>
                <a:lnTo>
                  <a:pt x="122402" y="171068"/>
                </a:lnTo>
                <a:lnTo>
                  <a:pt x="125183" y="170814"/>
                </a:lnTo>
                <a:lnTo>
                  <a:pt x="128993" y="169799"/>
                </a:lnTo>
                <a:lnTo>
                  <a:pt x="132460" y="167639"/>
                </a:lnTo>
                <a:lnTo>
                  <a:pt x="133502" y="164591"/>
                </a:lnTo>
                <a:lnTo>
                  <a:pt x="133502" y="65531"/>
                </a:lnTo>
                <a:lnTo>
                  <a:pt x="132807" y="52550"/>
                </a:lnTo>
                <a:lnTo>
                  <a:pt x="130733" y="40258"/>
                </a:lnTo>
                <a:lnTo>
                  <a:pt x="128879" y="32257"/>
                </a:lnTo>
                <a:lnTo>
                  <a:pt x="125793" y="25273"/>
                </a:lnTo>
                <a:lnTo>
                  <a:pt x="121450" y="19303"/>
                </a:lnTo>
                <a:lnTo>
                  <a:pt x="117119" y="13462"/>
                </a:lnTo>
                <a:lnTo>
                  <a:pt x="111429" y="8636"/>
                </a:lnTo>
                <a:lnTo>
                  <a:pt x="104368" y="5206"/>
                </a:lnTo>
                <a:lnTo>
                  <a:pt x="92036" y="1209"/>
                </a:lnTo>
                <a:lnTo>
                  <a:pt x="78371" y="0"/>
                </a:lnTo>
                <a:lnTo>
                  <a:pt x="73863" y="0"/>
                </a:lnTo>
                <a:lnTo>
                  <a:pt x="65100" y="1650"/>
                </a:lnTo>
                <a:lnTo>
                  <a:pt x="56438" y="4444"/>
                </a:lnTo>
                <a:lnTo>
                  <a:pt x="47764" y="9016"/>
                </a:lnTo>
                <a:lnTo>
                  <a:pt x="38925" y="15493"/>
                </a:lnTo>
                <a:lnTo>
                  <a:pt x="34467" y="19050"/>
                </a:lnTo>
                <a:lnTo>
                  <a:pt x="29933" y="23367"/>
                </a:lnTo>
                <a:lnTo>
                  <a:pt x="25311" y="28320"/>
                </a:lnTo>
                <a:lnTo>
                  <a:pt x="23342" y="24002"/>
                </a:lnTo>
                <a:lnTo>
                  <a:pt x="18033" y="16637"/>
                </a:lnTo>
                <a:lnTo>
                  <a:pt x="11696" y="10287"/>
                </a:lnTo>
                <a:lnTo>
                  <a:pt x="3721" y="5206"/>
                </a:lnTo>
                <a:lnTo>
                  <a:pt x="0" y="171068"/>
                </a:lnTo>
                <a:lnTo>
                  <a:pt x="2768" y="171323"/>
                </a:lnTo>
                <a:lnTo>
                  <a:pt x="18199" y="171323"/>
                </a:lnTo>
                <a:lnTo>
                  <a:pt x="23748" y="170814"/>
                </a:lnTo>
                <a:lnTo>
                  <a:pt x="31203" y="167639"/>
                </a:lnTo>
                <a:lnTo>
                  <a:pt x="32245" y="164591"/>
                </a:lnTo>
                <a:lnTo>
                  <a:pt x="32245" y="617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88238" y="1283842"/>
            <a:ext cx="45770" cy="226314"/>
          </a:xfrm>
          <a:custGeom>
            <a:avLst/>
            <a:gdLst/>
            <a:ahLst/>
            <a:cxnLst/>
            <a:rect l="l" t="t" r="r" b="b"/>
            <a:pathLst>
              <a:path w="45770" h="226314">
                <a:moveTo>
                  <a:pt x="1879" y="223266"/>
                </a:moveTo>
                <a:lnTo>
                  <a:pt x="4851" y="224536"/>
                </a:lnTo>
                <a:lnTo>
                  <a:pt x="8928" y="225679"/>
                </a:lnTo>
                <a:lnTo>
                  <a:pt x="11874" y="225933"/>
                </a:lnTo>
                <a:lnTo>
                  <a:pt x="14820" y="226314"/>
                </a:lnTo>
                <a:lnTo>
                  <a:pt x="31089" y="226314"/>
                </a:lnTo>
                <a:lnTo>
                  <a:pt x="33985" y="225933"/>
                </a:lnTo>
                <a:lnTo>
                  <a:pt x="36880" y="225679"/>
                </a:lnTo>
                <a:lnTo>
                  <a:pt x="40919" y="224536"/>
                </a:lnTo>
                <a:lnTo>
                  <a:pt x="44653" y="222377"/>
                </a:lnTo>
                <a:lnTo>
                  <a:pt x="45770" y="219202"/>
                </a:lnTo>
                <a:lnTo>
                  <a:pt x="45770" y="6223"/>
                </a:lnTo>
                <a:lnTo>
                  <a:pt x="43891" y="3302"/>
                </a:lnTo>
                <a:lnTo>
                  <a:pt x="40919" y="1905"/>
                </a:lnTo>
                <a:lnTo>
                  <a:pt x="36880" y="889"/>
                </a:lnTo>
                <a:lnTo>
                  <a:pt x="33985" y="635"/>
                </a:lnTo>
                <a:lnTo>
                  <a:pt x="31089" y="254"/>
                </a:lnTo>
                <a:lnTo>
                  <a:pt x="27393" y="0"/>
                </a:lnTo>
                <a:lnTo>
                  <a:pt x="18491" y="0"/>
                </a:lnTo>
                <a:lnTo>
                  <a:pt x="14858" y="254"/>
                </a:lnTo>
                <a:lnTo>
                  <a:pt x="11963" y="635"/>
                </a:lnTo>
                <a:lnTo>
                  <a:pt x="9080" y="889"/>
                </a:lnTo>
                <a:lnTo>
                  <a:pt x="4940" y="1905"/>
                </a:lnTo>
                <a:lnTo>
                  <a:pt x="1130" y="4191"/>
                </a:lnTo>
                <a:lnTo>
                  <a:pt x="0" y="7366"/>
                </a:lnTo>
                <a:lnTo>
                  <a:pt x="0" y="220345"/>
                </a:lnTo>
                <a:lnTo>
                  <a:pt x="1879" y="2232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48640" y="1068324"/>
            <a:ext cx="7531608" cy="536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31544" y="2070597"/>
            <a:ext cx="2980342" cy="243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50"/>
              </a:lnSpc>
              <a:spcBef>
                <a:spcPts val="92"/>
              </a:spcBef>
            </a:pPr>
            <a:r>
              <a:rPr sz="17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3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pl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caci</a:t>
            </a:r>
            <a:r>
              <a:rPr sz="17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nes</a:t>
            </a:r>
            <a:r>
              <a:rPr sz="1700" spc="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7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cas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88694" y="2509784"/>
            <a:ext cx="221614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75206" y="2511219"/>
            <a:ext cx="6339450" cy="9474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0"/>
              </a:lnSpc>
              <a:spcBef>
                <a:spcPts val="222"/>
              </a:spcBef>
            </a:pP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sz="1500" spc="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500" spc="2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sz="1500" spc="2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rro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ll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500" spc="13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500" spc="37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sos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2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500" spc="-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 crec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imi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500" spc="14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eco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co,</a:t>
            </a:r>
            <a:r>
              <a:rPr sz="1500" spc="-3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con </a:t>
            </a:r>
            <a:r>
              <a:rPr sz="1500" spc="14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500" spc="14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soc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-2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500" spc="1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ili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500" spc="2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eco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co,</a:t>
            </a:r>
            <a:r>
              <a:rPr sz="1500" spc="-6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 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</a:t>
            </a:r>
            <a:r>
              <a:rPr sz="1500" spc="13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im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d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3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5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ro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ecc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ón</a:t>
            </a:r>
            <a:r>
              <a:rPr sz="1500" spc="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500" spc="1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5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serv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ón</a:t>
            </a:r>
            <a:r>
              <a:rPr sz="1500" spc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5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 co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500" spc="-20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</a:t>
            </a:r>
            <a:r>
              <a:rPr sz="1500" spc="20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ec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5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1500" spc="18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ga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500" spc="16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25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1500" spc="-1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li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da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3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5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1500">
              <a:latin typeface="Times New Roman"/>
              <a:cs typeface="Times New Roman"/>
            </a:endParaRPr>
          </a:p>
          <a:p>
            <a:pPr marL="12700" marR="20158">
              <a:lnSpc>
                <a:spcPts val="1475"/>
              </a:lnSpc>
              <a:spcBef>
                <a:spcPts val="1"/>
              </a:spcBef>
            </a:pPr>
            <a:r>
              <a:rPr sz="2250" spc="6" baseline="19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2250" spc="0" baseline="19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2250" spc="113" baseline="19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-6" baseline="19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250" spc="6" baseline="19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0" baseline="19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50" spc="30" baseline="19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6" baseline="19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250" spc="0" baseline="19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50" spc="6" baseline="19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50" spc="0" baseline="19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sz="2250" spc="6" baseline="19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0" baseline="19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250" spc="-6" baseline="19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50" spc="0" baseline="19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250" spc="6" baseline="19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50" spc="0" baseline="19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2250" spc="-229" baseline="19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6" baseline="19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250" spc="0" baseline="19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rese</a:t>
            </a:r>
            <a:r>
              <a:rPr sz="2250" spc="6" baseline="19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50" spc="-6" baseline="19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50" spc="0" baseline="19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2250" spc="108" baseline="19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0" baseline="19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250" spc="154" baseline="19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spc="0" baseline="19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fu</a:t>
            </a:r>
            <a:r>
              <a:rPr sz="2250" spc="-4" baseline="19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50" spc="0" baseline="19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ur</a:t>
            </a:r>
            <a:r>
              <a:rPr sz="2250" spc="4" baseline="19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50" spc="0" baseline="19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s.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88694" y="3652784"/>
            <a:ext cx="221614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75206" y="3654219"/>
            <a:ext cx="6118358" cy="11305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4"/>
              </a:lnSpc>
              <a:spcBef>
                <a:spcPts val="135"/>
              </a:spcBef>
            </a:pP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sz="1500" spc="27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oro</a:t>
            </a:r>
            <a:r>
              <a:rPr sz="15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16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500" spc="1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sz="1500" spc="2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ag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500" spc="3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3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os </a:t>
            </a:r>
            <a:r>
              <a:rPr sz="1500" spc="3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recursos</a:t>
            </a:r>
            <a:r>
              <a:rPr sz="1500" spc="-16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ur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 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ts val="1724"/>
              </a:lnSpc>
            </a:pP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ue</a:t>
            </a:r>
            <a:r>
              <a:rPr sz="1500" spc="-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 </a:t>
            </a:r>
            <a:r>
              <a:rPr sz="1500" spc="3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ev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 </a:t>
            </a:r>
            <a:r>
              <a:rPr sz="1500" spc="7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li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da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500" spc="14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ha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cen</a:t>
            </a:r>
            <a:r>
              <a:rPr sz="1500" spc="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ue</a:t>
            </a:r>
            <a:r>
              <a:rPr sz="15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ad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ecu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ad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14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</a:t>
            </a:r>
            <a:r>
              <a:rPr sz="15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ón 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ts val="1724"/>
              </a:lnSpc>
            </a:pP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</a:t>
            </a:r>
            <a:r>
              <a:rPr sz="15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sz="1500" spc="2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ser</a:t>
            </a:r>
            <a:r>
              <a:rPr sz="15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o,</a:t>
            </a:r>
            <a:r>
              <a:rPr sz="15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sz="1500" spc="2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rro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ll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500" spc="20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eco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sz="1500" spc="-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500" spc="1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3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serv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ón 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ts val="1724"/>
              </a:lnSpc>
            </a:pP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tit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19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da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500" spc="-1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1500" spc="1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500" spc="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soc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dad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1500" spc="-18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es.</a:t>
            </a:r>
            <a:r>
              <a:rPr sz="1500" spc="12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1500" spc="6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ll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o, 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ts val="1724"/>
              </a:lnSpc>
            </a:pP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ad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á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5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 </a:t>
            </a:r>
            <a:r>
              <a:rPr sz="15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cre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5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500" spc="1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ecer</a:t>
            </a:r>
            <a:r>
              <a:rPr sz="1500" spc="-2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5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4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 </a:t>
            </a:r>
            <a:r>
              <a:rPr sz="1500" spc="6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ts val="1724"/>
              </a:lnSpc>
            </a:pP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ón</a:t>
            </a:r>
            <a:r>
              <a:rPr sz="1500" spc="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500" spc="1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 </a:t>
            </a:r>
            <a:r>
              <a:rPr sz="1500" spc="7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500" spc="5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tit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uc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1500" spc="14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soc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es,</a:t>
            </a:r>
            <a:r>
              <a:rPr sz="1500" spc="-10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 </a:t>
            </a:r>
            <a:r>
              <a:rPr sz="1500" spc="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uy</a:t>
            </a:r>
            <a:r>
              <a:rPr sz="1500" spc="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im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15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15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e: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45894" y="4979649"/>
            <a:ext cx="5973705" cy="5468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1300" indent="-228600">
              <a:lnSpc>
                <a:spcPts val="1634"/>
              </a:lnSpc>
              <a:spcBef>
                <a:spcPts val="145"/>
              </a:spcBef>
            </a:pPr>
            <a:r>
              <a:rPr sz="14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r>
              <a:rPr sz="1400" spc="2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4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4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sz="1400" spc="2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400" spc="3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4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4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4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4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4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400" spc="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tr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4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4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4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ncia</a:t>
            </a:r>
            <a:r>
              <a:rPr sz="1400" spc="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 </a:t>
            </a:r>
            <a:r>
              <a:rPr sz="1400" spc="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400" spc="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cn</a:t>
            </a:r>
            <a:r>
              <a:rPr sz="14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4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gías</a:t>
            </a:r>
            <a:r>
              <a:rPr sz="1400" spc="27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limpias</a:t>
            </a:r>
            <a:r>
              <a:rPr sz="1400" spc="27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 </a:t>
            </a:r>
            <a:endParaRPr sz="1400">
              <a:latin typeface="Times New Roman"/>
              <a:cs typeface="Times New Roman"/>
            </a:endParaRPr>
          </a:p>
          <a:p>
            <a:pPr marL="241300">
              <a:lnSpc>
                <a:spcPts val="1609"/>
              </a:lnSpc>
            </a:pPr>
            <a:r>
              <a:rPr sz="14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4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4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sz="14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400" spc="2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</a:t>
            </a:r>
            <a:r>
              <a:rPr sz="14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 </a:t>
            </a:r>
            <a:r>
              <a:rPr sz="1400" spc="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4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4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4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4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400" spc="5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 </a:t>
            </a:r>
            <a:r>
              <a:rPr sz="1400" spc="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4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4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gía</a:t>
            </a:r>
            <a:r>
              <a:rPr sz="1400" spc="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400" spc="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400" spc="3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licaci</a:t>
            </a:r>
            <a:r>
              <a:rPr sz="14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400" spc="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 </a:t>
            </a:r>
            <a:r>
              <a:rPr sz="1400" spc="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4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ácticas </a:t>
            </a:r>
            <a:endParaRPr sz="1400">
              <a:latin typeface="Times New Roman"/>
              <a:cs typeface="Times New Roman"/>
            </a:endParaRPr>
          </a:p>
          <a:p>
            <a:pPr marL="241300">
              <a:lnSpc>
                <a:spcPts val="1609"/>
              </a:lnSpc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ag</a:t>
            </a:r>
            <a:r>
              <a:rPr sz="14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ícolas</a:t>
            </a:r>
            <a:r>
              <a:rPr sz="14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400" spc="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4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4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4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tr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ial</a:t>
            </a:r>
            <a:r>
              <a:rPr sz="14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400" spc="2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ami</a:t>
            </a:r>
            <a:r>
              <a:rPr sz="14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4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400" spc="-8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4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4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400" spc="2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ambi</a:t>
            </a:r>
            <a:r>
              <a:rPr sz="14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4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</a:t>
            </a:r>
            <a:r>
              <a:rPr sz="14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509986"/>
            <a:ext cx="2334525" cy="333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arr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um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Sost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1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1100" dirty="0">
              <a:latin typeface="Times New Roman"/>
              <a:cs typeface="Times New Roman"/>
            </a:endParaRPr>
          </a:p>
          <a:p>
            <a:pPr marL="126644" marR="135556" algn="ctr">
              <a:lnSpc>
                <a:spcPct val="95825"/>
              </a:lnSpc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1544" y="6593806"/>
            <a:ext cx="955281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13/01/2017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01178" y="6593806"/>
            <a:ext cx="232403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29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bject 5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88C5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6" y="224"/>
            <a:ext cx="9143238" cy="6857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88539" y="1027938"/>
            <a:ext cx="75056" cy="416051"/>
          </a:xfrm>
          <a:custGeom>
            <a:avLst/>
            <a:gdLst/>
            <a:ahLst/>
            <a:cxnLst/>
            <a:rect l="l" t="t" r="r" b="b"/>
            <a:pathLst>
              <a:path w="75056" h="416051">
                <a:moveTo>
                  <a:pt x="635" y="9016"/>
                </a:moveTo>
                <a:lnTo>
                  <a:pt x="0" y="12826"/>
                </a:lnTo>
                <a:lnTo>
                  <a:pt x="0" y="406146"/>
                </a:lnTo>
                <a:lnTo>
                  <a:pt x="1778" y="409448"/>
                </a:lnTo>
                <a:lnTo>
                  <a:pt x="5080" y="412114"/>
                </a:lnTo>
                <a:lnTo>
                  <a:pt x="8000" y="413131"/>
                </a:lnTo>
                <a:lnTo>
                  <a:pt x="10794" y="414147"/>
                </a:lnTo>
                <a:lnTo>
                  <a:pt x="14605" y="414909"/>
                </a:lnTo>
                <a:lnTo>
                  <a:pt x="19431" y="415289"/>
                </a:lnTo>
                <a:lnTo>
                  <a:pt x="24130" y="415798"/>
                </a:lnTo>
                <a:lnTo>
                  <a:pt x="30225" y="416051"/>
                </a:lnTo>
                <a:lnTo>
                  <a:pt x="44958" y="416051"/>
                </a:lnTo>
                <a:lnTo>
                  <a:pt x="50927" y="415798"/>
                </a:lnTo>
                <a:lnTo>
                  <a:pt x="55753" y="415289"/>
                </a:lnTo>
                <a:lnTo>
                  <a:pt x="60452" y="414909"/>
                </a:lnTo>
                <a:lnTo>
                  <a:pt x="74422" y="407924"/>
                </a:lnTo>
                <a:lnTo>
                  <a:pt x="75056" y="404240"/>
                </a:lnTo>
                <a:lnTo>
                  <a:pt x="75056" y="10795"/>
                </a:lnTo>
                <a:lnTo>
                  <a:pt x="73279" y="7365"/>
                </a:lnTo>
                <a:lnTo>
                  <a:pt x="70104" y="4445"/>
                </a:lnTo>
                <a:lnTo>
                  <a:pt x="67183" y="3428"/>
                </a:lnTo>
                <a:lnTo>
                  <a:pt x="64262" y="2286"/>
                </a:lnTo>
                <a:lnTo>
                  <a:pt x="60452" y="1397"/>
                </a:lnTo>
                <a:lnTo>
                  <a:pt x="55753" y="888"/>
                </a:lnTo>
                <a:lnTo>
                  <a:pt x="50927" y="253"/>
                </a:lnTo>
                <a:lnTo>
                  <a:pt x="44958" y="0"/>
                </a:lnTo>
                <a:lnTo>
                  <a:pt x="30225" y="0"/>
                </a:lnTo>
                <a:lnTo>
                  <a:pt x="24130" y="253"/>
                </a:lnTo>
                <a:lnTo>
                  <a:pt x="19431" y="888"/>
                </a:lnTo>
                <a:lnTo>
                  <a:pt x="14605" y="1397"/>
                </a:lnTo>
                <a:lnTo>
                  <a:pt x="10794" y="2286"/>
                </a:lnTo>
                <a:lnTo>
                  <a:pt x="8000" y="3428"/>
                </a:lnTo>
                <a:lnTo>
                  <a:pt x="5080" y="4445"/>
                </a:lnTo>
                <a:lnTo>
                  <a:pt x="3048" y="5841"/>
                </a:lnTo>
                <a:lnTo>
                  <a:pt x="635" y="9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37891" y="1027938"/>
            <a:ext cx="75056" cy="416051"/>
          </a:xfrm>
          <a:custGeom>
            <a:avLst/>
            <a:gdLst/>
            <a:ahLst/>
            <a:cxnLst/>
            <a:rect l="l" t="t" r="r" b="b"/>
            <a:pathLst>
              <a:path w="75056" h="416051">
                <a:moveTo>
                  <a:pt x="634" y="9016"/>
                </a:moveTo>
                <a:lnTo>
                  <a:pt x="0" y="12826"/>
                </a:lnTo>
                <a:lnTo>
                  <a:pt x="0" y="406146"/>
                </a:lnTo>
                <a:lnTo>
                  <a:pt x="1777" y="409448"/>
                </a:lnTo>
                <a:lnTo>
                  <a:pt x="5079" y="412114"/>
                </a:lnTo>
                <a:lnTo>
                  <a:pt x="8000" y="413131"/>
                </a:lnTo>
                <a:lnTo>
                  <a:pt x="10794" y="414147"/>
                </a:lnTo>
                <a:lnTo>
                  <a:pt x="14604" y="414909"/>
                </a:lnTo>
                <a:lnTo>
                  <a:pt x="19431" y="415289"/>
                </a:lnTo>
                <a:lnTo>
                  <a:pt x="24129" y="415798"/>
                </a:lnTo>
                <a:lnTo>
                  <a:pt x="30225" y="416051"/>
                </a:lnTo>
                <a:lnTo>
                  <a:pt x="44957" y="416051"/>
                </a:lnTo>
                <a:lnTo>
                  <a:pt x="50926" y="415798"/>
                </a:lnTo>
                <a:lnTo>
                  <a:pt x="55752" y="415289"/>
                </a:lnTo>
                <a:lnTo>
                  <a:pt x="60451" y="414909"/>
                </a:lnTo>
                <a:lnTo>
                  <a:pt x="74421" y="407924"/>
                </a:lnTo>
                <a:lnTo>
                  <a:pt x="75056" y="404240"/>
                </a:lnTo>
                <a:lnTo>
                  <a:pt x="75056" y="10795"/>
                </a:lnTo>
                <a:lnTo>
                  <a:pt x="73278" y="7365"/>
                </a:lnTo>
                <a:lnTo>
                  <a:pt x="70103" y="4445"/>
                </a:lnTo>
                <a:lnTo>
                  <a:pt x="67182" y="3428"/>
                </a:lnTo>
                <a:lnTo>
                  <a:pt x="64261" y="2286"/>
                </a:lnTo>
                <a:lnTo>
                  <a:pt x="60451" y="1397"/>
                </a:lnTo>
                <a:lnTo>
                  <a:pt x="55752" y="888"/>
                </a:lnTo>
                <a:lnTo>
                  <a:pt x="50926" y="253"/>
                </a:lnTo>
                <a:lnTo>
                  <a:pt x="44957" y="0"/>
                </a:lnTo>
                <a:lnTo>
                  <a:pt x="30225" y="0"/>
                </a:lnTo>
                <a:lnTo>
                  <a:pt x="24129" y="253"/>
                </a:lnTo>
                <a:lnTo>
                  <a:pt x="19431" y="888"/>
                </a:lnTo>
                <a:lnTo>
                  <a:pt x="14604" y="1397"/>
                </a:lnTo>
                <a:lnTo>
                  <a:pt x="10794" y="2286"/>
                </a:lnTo>
                <a:lnTo>
                  <a:pt x="8000" y="3428"/>
                </a:lnTo>
                <a:lnTo>
                  <a:pt x="5079" y="4445"/>
                </a:lnTo>
                <a:lnTo>
                  <a:pt x="3047" y="5841"/>
                </a:lnTo>
                <a:lnTo>
                  <a:pt x="634" y="9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1632" y="1334897"/>
            <a:ext cx="31248" cy="112538"/>
          </a:xfrm>
          <a:custGeom>
            <a:avLst/>
            <a:gdLst/>
            <a:ahLst/>
            <a:cxnLst/>
            <a:rect l="l" t="t" r="r" b="b"/>
            <a:pathLst>
              <a:path w="31248" h="112538">
                <a:moveTo>
                  <a:pt x="28548" y="46624"/>
                </a:moveTo>
                <a:lnTo>
                  <a:pt x="18398" y="38897"/>
                </a:lnTo>
                <a:lnTo>
                  <a:pt x="10541" y="28701"/>
                </a:lnTo>
                <a:lnTo>
                  <a:pt x="8199" y="24453"/>
                </a:lnTo>
                <a:lnTo>
                  <a:pt x="3404" y="12988"/>
                </a:lnTo>
                <a:lnTo>
                  <a:pt x="0" y="0"/>
                </a:lnTo>
                <a:lnTo>
                  <a:pt x="7006" y="107669"/>
                </a:lnTo>
                <a:lnTo>
                  <a:pt x="18751" y="110504"/>
                </a:lnTo>
                <a:lnTo>
                  <a:pt x="31248" y="112538"/>
                </a:lnTo>
                <a:lnTo>
                  <a:pt x="30353" y="47625"/>
                </a:lnTo>
                <a:lnTo>
                  <a:pt x="28548" y="46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71241" y="1149603"/>
            <a:ext cx="284480" cy="299466"/>
          </a:xfrm>
          <a:custGeom>
            <a:avLst/>
            <a:gdLst/>
            <a:ahLst/>
            <a:cxnLst/>
            <a:rect l="l" t="t" r="r" b="b"/>
            <a:pathLst>
              <a:path w="284480" h="299466">
                <a:moveTo>
                  <a:pt x="0" y="152400"/>
                </a:moveTo>
                <a:lnTo>
                  <a:pt x="319" y="165881"/>
                </a:lnTo>
                <a:lnTo>
                  <a:pt x="1311" y="179110"/>
                </a:lnTo>
                <a:lnTo>
                  <a:pt x="2968" y="191703"/>
                </a:lnTo>
                <a:lnTo>
                  <a:pt x="5284" y="203668"/>
                </a:lnTo>
                <a:lnTo>
                  <a:pt x="8254" y="215011"/>
                </a:lnTo>
                <a:lnTo>
                  <a:pt x="13591" y="229501"/>
                </a:lnTo>
                <a:lnTo>
                  <a:pt x="19322" y="241009"/>
                </a:lnTo>
                <a:lnTo>
                  <a:pt x="26091" y="251546"/>
                </a:lnTo>
                <a:lnTo>
                  <a:pt x="33908" y="261112"/>
                </a:lnTo>
                <a:lnTo>
                  <a:pt x="43797" y="270462"/>
                </a:lnTo>
                <a:lnTo>
                  <a:pt x="53933" y="277916"/>
                </a:lnTo>
                <a:lnTo>
                  <a:pt x="65115" y="284324"/>
                </a:lnTo>
                <a:lnTo>
                  <a:pt x="77342" y="289687"/>
                </a:lnTo>
                <a:lnTo>
                  <a:pt x="87397" y="292962"/>
                </a:lnTo>
                <a:lnTo>
                  <a:pt x="80390" y="185293"/>
                </a:lnTo>
                <a:lnTo>
                  <a:pt x="78675" y="175202"/>
                </a:lnTo>
                <a:lnTo>
                  <a:pt x="77474" y="162605"/>
                </a:lnTo>
                <a:lnTo>
                  <a:pt x="77088" y="149225"/>
                </a:lnTo>
                <a:lnTo>
                  <a:pt x="77514" y="135748"/>
                </a:lnTo>
                <a:lnTo>
                  <a:pt x="78849" y="123114"/>
                </a:lnTo>
                <a:lnTo>
                  <a:pt x="81152" y="111506"/>
                </a:lnTo>
                <a:lnTo>
                  <a:pt x="87185" y="93735"/>
                </a:lnTo>
                <a:lnTo>
                  <a:pt x="93090" y="83185"/>
                </a:lnTo>
                <a:lnTo>
                  <a:pt x="103012" y="72332"/>
                </a:lnTo>
                <a:lnTo>
                  <a:pt x="113664" y="65405"/>
                </a:lnTo>
                <a:lnTo>
                  <a:pt x="129413" y="60413"/>
                </a:lnTo>
                <a:lnTo>
                  <a:pt x="142875" y="59309"/>
                </a:lnTo>
                <a:lnTo>
                  <a:pt x="150195" y="59591"/>
                </a:lnTo>
                <a:lnTo>
                  <a:pt x="163097" y="61789"/>
                </a:lnTo>
                <a:lnTo>
                  <a:pt x="173989" y="66167"/>
                </a:lnTo>
                <a:lnTo>
                  <a:pt x="185878" y="75088"/>
                </a:lnTo>
                <a:lnTo>
                  <a:pt x="193801" y="85217"/>
                </a:lnTo>
                <a:lnTo>
                  <a:pt x="200977" y="100930"/>
                </a:lnTo>
                <a:lnTo>
                  <a:pt x="204343" y="113919"/>
                </a:lnTo>
                <a:lnTo>
                  <a:pt x="205900" y="124138"/>
                </a:lnTo>
                <a:lnTo>
                  <a:pt x="207018" y="136709"/>
                </a:lnTo>
                <a:lnTo>
                  <a:pt x="207391" y="150113"/>
                </a:lnTo>
                <a:lnTo>
                  <a:pt x="206981" y="163452"/>
                </a:lnTo>
                <a:lnTo>
                  <a:pt x="205711" y="176081"/>
                </a:lnTo>
                <a:lnTo>
                  <a:pt x="203581" y="187706"/>
                </a:lnTo>
                <a:lnTo>
                  <a:pt x="197606" y="205407"/>
                </a:lnTo>
                <a:lnTo>
                  <a:pt x="191643" y="215900"/>
                </a:lnTo>
                <a:lnTo>
                  <a:pt x="181899" y="226584"/>
                </a:lnTo>
                <a:lnTo>
                  <a:pt x="171195" y="233553"/>
                </a:lnTo>
                <a:lnTo>
                  <a:pt x="155162" y="238571"/>
                </a:lnTo>
                <a:lnTo>
                  <a:pt x="141604" y="239649"/>
                </a:lnTo>
                <a:lnTo>
                  <a:pt x="134648" y="239386"/>
                </a:lnTo>
                <a:lnTo>
                  <a:pt x="121723" y="237224"/>
                </a:lnTo>
                <a:lnTo>
                  <a:pt x="110743" y="232918"/>
                </a:lnTo>
                <a:lnTo>
                  <a:pt x="111639" y="297831"/>
                </a:lnTo>
                <a:lnTo>
                  <a:pt x="124900" y="299056"/>
                </a:lnTo>
                <a:lnTo>
                  <a:pt x="138937" y="299466"/>
                </a:lnTo>
                <a:lnTo>
                  <a:pt x="140579" y="299460"/>
                </a:lnTo>
                <a:lnTo>
                  <a:pt x="154509" y="298941"/>
                </a:lnTo>
                <a:lnTo>
                  <a:pt x="167711" y="297577"/>
                </a:lnTo>
                <a:lnTo>
                  <a:pt x="180184" y="295368"/>
                </a:lnTo>
                <a:lnTo>
                  <a:pt x="191929" y="292315"/>
                </a:lnTo>
                <a:lnTo>
                  <a:pt x="202945" y="288417"/>
                </a:lnTo>
                <a:lnTo>
                  <a:pt x="219103" y="280751"/>
                </a:lnTo>
                <a:lnTo>
                  <a:pt x="229905" y="273898"/>
                </a:lnTo>
                <a:lnTo>
                  <a:pt x="239720" y="266039"/>
                </a:lnTo>
                <a:lnTo>
                  <a:pt x="248538" y="257175"/>
                </a:lnTo>
                <a:lnTo>
                  <a:pt x="258879" y="243921"/>
                </a:lnTo>
                <a:lnTo>
                  <a:pt x="265417" y="233126"/>
                </a:lnTo>
                <a:lnTo>
                  <a:pt x="270987" y="221502"/>
                </a:lnTo>
                <a:lnTo>
                  <a:pt x="275589" y="209042"/>
                </a:lnTo>
                <a:lnTo>
                  <a:pt x="278643" y="198261"/>
                </a:lnTo>
                <a:lnTo>
                  <a:pt x="281206" y="186190"/>
                </a:lnTo>
                <a:lnTo>
                  <a:pt x="283029" y="173629"/>
                </a:lnTo>
                <a:lnTo>
                  <a:pt x="284118" y="160586"/>
                </a:lnTo>
                <a:lnTo>
                  <a:pt x="284480" y="147066"/>
                </a:lnTo>
                <a:lnTo>
                  <a:pt x="284166" y="133403"/>
                </a:lnTo>
                <a:lnTo>
                  <a:pt x="283197" y="120143"/>
                </a:lnTo>
                <a:lnTo>
                  <a:pt x="281558" y="107539"/>
                </a:lnTo>
                <a:lnTo>
                  <a:pt x="279238" y="95599"/>
                </a:lnTo>
                <a:lnTo>
                  <a:pt x="276224" y="84328"/>
                </a:lnTo>
                <a:lnTo>
                  <a:pt x="270876" y="69724"/>
                </a:lnTo>
                <a:lnTo>
                  <a:pt x="265163" y="58195"/>
                </a:lnTo>
                <a:lnTo>
                  <a:pt x="258437" y="47657"/>
                </a:lnTo>
                <a:lnTo>
                  <a:pt x="250697" y="38100"/>
                </a:lnTo>
                <a:lnTo>
                  <a:pt x="241057" y="28833"/>
                </a:lnTo>
                <a:lnTo>
                  <a:pt x="230952" y="21359"/>
                </a:lnTo>
                <a:lnTo>
                  <a:pt x="219726" y="14962"/>
                </a:lnTo>
                <a:lnTo>
                  <a:pt x="207391" y="9651"/>
                </a:lnTo>
                <a:lnTo>
                  <a:pt x="197203" y="6388"/>
                </a:lnTo>
                <a:lnTo>
                  <a:pt x="185461" y="3612"/>
                </a:lnTo>
                <a:lnTo>
                  <a:pt x="172929" y="1614"/>
                </a:lnTo>
                <a:lnTo>
                  <a:pt x="159618" y="405"/>
                </a:lnTo>
                <a:lnTo>
                  <a:pt x="145541" y="0"/>
                </a:lnTo>
                <a:lnTo>
                  <a:pt x="144045" y="4"/>
                </a:lnTo>
                <a:lnTo>
                  <a:pt x="130140" y="517"/>
                </a:lnTo>
                <a:lnTo>
                  <a:pt x="116944" y="1878"/>
                </a:lnTo>
                <a:lnTo>
                  <a:pt x="104461" y="4087"/>
                </a:lnTo>
                <a:lnTo>
                  <a:pt x="92698" y="7144"/>
                </a:lnTo>
                <a:lnTo>
                  <a:pt x="81660" y="11049"/>
                </a:lnTo>
                <a:lnTo>
                  <a:pt x="65790" y="18669"/>
                </a:lnTo>
                <a:lnTo>
                  <a:pt x="54991" y="25516"/>
                </a:lnTo>
                <a:lnTo>
                  <a:pt x="45169" y="33341"/>
                </a:lnTo>
                <a:lnTo>
                  <a:pt x="36321" y="42163"/>
                </a:lnTo>
                <a:lnTo>
                  <a:pt x="25802" y="55497"/>
                </a:lnTo>
                <a:lnTo>
                  <a:pt x="19257" y="66284"/>
                </a:lnTo>
                <a:lnTo>
                  <a:pt x="13668" y="77930"/>
                </a:lnTo>
                <a:lnTo>
                  <a:pt x="9016" y="90424"/>
                </a:lnTo>
                <a:lnTo>
                  <a:pt x="5948" y="101218"/>
                </a:lnTo>
                <a:lnTo>
                  <a:pt x="3355" y="113286"/>
                </a:lnTo>
                <a:lnTo>
                  <a:pt x="1495" y="125843"/>
                </a:lnTo>
                <a:lnTo>
                  <a:pt x="374" y="138883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53587" y="1027938"/>
            <a:ext cx="253618" cy="416051"/>
          </a:xfrm>
          <a:custGeom>
            <a:avLst/>
            <a:gdLst/>
            <a:ahLst/>
            <a:cxnLst/>
            <a:rect l="l" t="t" r="r" b="b"/>
            <a:pathLst>
              <a:path w="253618" h="416051">
                <a:moveTo>
                  <a:pt x="178942" y="404240"/>
                </a:moveTo>
                <a:lnTo>
                  <a:pt x="178942" y="406146"/>
                </a:lnTo>
                <a:lnTo>
                  <a:pt x="180721" y="409448"/>
                </a:lnTo>
                <a:lnTo>
                  <a:pt x="183896" y="412114"/>
                </a:lnTo>
                <a:lnTo>
                  <a:pt x="186689" y="413131"/>
                </a:lnTo>
                <a:lnTo>
                  <a:pt x="189484" y="414147"/>
                </a:lnTo>
                <a:lnTo>
                  <a:pt x="193293" y="414909"/>
                </a:lnTo>
                <a:lnTo>
                  <a:pt x="198120" y="415289"/>
                </a:lnTo>
                <a:lnTo>
                  <a:pt x="202946" y="415798"/>
                </a:lnTo>
                <a:lnTo>
                  <a:pt x="209168" y="416051"/>
                </a:lnTo>
                <a:lnTo>
                  <a:pt x="223647" y="416051"/>
                </a:lnTo>
                <a:lnTo>
                  <a:pt x="229615" y="415798"/>
                </a:lnTo>
                <a:lnTo>
                  <a:pt x="234441" y="415289"/>
                </a:lnTo>
                <a:lnTo>
                  <a:pt x="239267" y="414909"/>
                </a:lnTo>
                <a:lnTo>
                  <a:pt x="248665" y="412114"/>
                </a:lnTo>
                <a:lnTo>
                  <a:pt x="253618" y="404240"/>
                </a:lnTo>
                <a:lnTo>
                  <a:pt x="253618" y="241426"/>
                </a:lnTo>
                <a:lnTo>
                  <a:pt x="253321" y="227520"/>
                </a:lnTo>
                <a:lnTo>
                  <a:pt x="252383" y="214294"/>
                </a:lnTo>
                <a:lnTo>
                  <a:pt x="250793" y="202204"/>
                </a:lnTo>
                <a:lnTo>
                  <a:pt x="248538" y="191262"/>
                </a:lnTo>
                <a:lnTo>
                  <a:pt x="244105" y="176945"/>
                </a:lnTo>
                <a:lnTo>
                  <a:pt x="238753" y="165462"/>
                </a:lnTo>
                <a:lnTo>
                  <a:pt x="232028" y="155066"/>
                </a:lnTo>
                <a:lnTo>
                  <a:pt x="223352" y="145253"/>
                </a:lnTo>
                <a:lnTo>
                  <a:pt x="213459" y="137268"/>
                </a:lnTo>
                <a:lnTo>
                  <a:pt x="202057" y="130683"/>
                </a:lnTo>
                <a:lnTo>
                  <a:pt x="183335" y="124361"/>
                </a:lnTo>
                <a:lnTo>
                  <a:pt x="170458" y="122342"/>
                </a:lnTo>
                <a:lnTo>
                  <a:pt x="156337" y="121665"/>
                </a:lnTo>
                <a:lnTo>
                  <a:pt x="151561" y="121781"/>
                </a:lnTo>
                <a:lnTo>
                  <a:pt x="138923" y="123234"/>
                </a:lnTo>
                <a:lnTo>
                  <a:pt x="126581" y="126335"/>
                </a:lnTo>
                <a:lnTo>
                  <a:pt x="114553" y="131063"/>
                </a:lnTo>
                <a:lnTo>
                  <a:pt x="105830" y="135586"/>
                </a:lnTo>
                <a:lnTo>
                  <a:pt x="95475" y="142242"/>
                </a:lnTo>
                <a:lnTo>
                  <a:pt x="85226" y="150221"/>
                </a:lnTo>
                <a:lnTo>
                  <a:pt x="75057" y="159512"/>
                </a:lnTo>
                <a:lnTo>
                  <a:pt x="75057" y="10795"/>
                </a:lnTo>
                <a:lnTo>
                  <a:pt x="73278" y="7365"/>
                </a:lnTo>
                <a:lnTo>
                  <a:pt x="70103" y="4445"/>
                </a:lnTo>
                <a:lnTo>
                  <a:pt x="67183" y="3428"/>
                </a:lnTo>
                <a:lnTo>
                  <a:pt x="64262" y="2286"/>
                </a:lnTo>
                <a:lnTo>
                  <a:pt x="60451" y="1397"/>
                </a:lnTo>
                <a:lnTo>
                  <a:pt x="55752" y="888"/>
                </a:lnTo>
                <a:lnTo>
                  <a:pt x="50926" y="253"/>
                </a:lnTo>
                <a:lnTo>
                  <a:pt x="44958" y="0"/>
                </a:lnTo>
                <a:lnTo>
                  <a:pt x="30225" y="0"/>
                </a:lnTo>
                <a:lnTo>
                  <a:pt x="24129" y="253"/>
                </a:lnTo>
                <a:lnTo>
                  <a:pt x="19430" y="888"/>
                </a:lnTo>
                <a:lnTo>
                  <a:pt x="14604" y="1397"/>
                </a:lnTo>
                <a:lnTo>
                  <a:pt x="10795" y="2286"/>
                </a:lnTo>
                <a:lnTo>
                  <a:pt x="8000" y="3428"/>
                </a:lnTo>
                <a:lnTo>
                  <a:pt x="5079" y="4445"/>
                </a:lnTo>
                <a:lnTo>
                  <a:pt x="3048" y="5841"/>
                </a:lnTo>
                <a:lnTo>
                  <a:pt x="635" y="9016"/>
                </a:lnTo>
                <a:lnTo>
                  <a:pt x="0" y="12826"/>
                </a:lnTo>
                <a:lnTo>
                  <a:pt x="0" y="406146"/>
                </a:lnTo>
                <a:lnTo>
                  <a:pt x="1777" y="409448"/>
                </a:lnTo>
                <a:lnTo>
                  <a:pt x="5079" y="412114"/>
                </a:lnTo>
                <a:lnTo>
                  <a:pt x="8000" y="413131"/>
                </a:lnTo>
                <a:lnTo>
                  <a:pt x="10795" y="414147"/>
                </a:lnTo>
                <a:lnTo>
                  <a:pt x="14604" y="414909"/>
                </a:lnTo>
                <a:lnTo>
                  <a:pt x="19430" y="415289"/>
                </a:lnTo>
                <a:lnTo>
                  <a:pt x="24129" y="415798"/>
                </a:lnTo>
                <a:lnTo>
                  <a:pt x="30225" y="416051"/>
                </a:lnTo>
                <a:lnTo>
                  <a:pt x="44958" y="416051"/>
                </a:lnTo>
                <a:lnTo>
                  <a:pt x="50926" y="415798"/>
                </a:lnTo>
                <a:lnTo>
                  <a:pt x="55752" y="415289"/>
                </a:lnTo>
                <a:lnTo>
                  <a:pt x="60451" y="414909"/>
                </a:lnTo>
                <a:lnTo>
                  <a:pt x="67183" y="413131"/>
                </a:lnTo>
                <a:lnTo>
                  <a:pt x="74422" y="407924"/>
                </a:lnTo>
                <a:lnTo>
                  <a:pt x="75057" y="404240"/>
                </a:lnTo>
                <a:lnTo>
                  <a:pt x="75057" y="227711"/>
                </a:lnTo>
                <a:lnTo>
                  <a:pt x="78597" y="223334"/>
                </a:lnTo>
                <a:lnTo>
                  <a:pt x="87768" y="212974"/>
                </a:lnTo>
                <a:lnTo>
                  <a:pt x="96712" y="204308"/>
                </a:lnTo>
                <a:lnTo>
                  <a:pt x="105410" y="197358"/>
                </a:lnTo>
                <a:lnTo>
                  <a:pt x="110415" y="194079"/>
                </a:lnTo>
                <a:lnTo>
                  <a:pt x="122381" y="188718"/>
                </a:lnTo>
                <a:lnTo>
                  <a:pt x="134238" y="186944"/>
                </a:lnTo>
                <a:lnTo>
                  <a:pt x="141859" y="186944"/>
                </a:lnTo>
                <a:lnTo>
                  <a:pt x="148462" y="188340"/>
                </a:lnTo>
                <a:lnTo>
                  <a:pt x="154050" y="191262"/>
                </a:lnTo>
                <a:lnTo>
                  <a:pt x="159765" y="194056"/>
                </a:lnTo>
                <a:lnTo>
                  <a:pt x="164337" y="198120"/>
                </a:lnTo>
                <a:lnTo>
                  <a:pt x="167893" y="203453"/>
                </a:lnTo>
                <a:lnTo>
                  <a:pt x="171450" y="208661"/>
                </a:lnTo>
                <a:lnTo>
                  <a:pt x="174243" y="215011"/>
                </a:lnTo>
                <a:lnTo>
                  <a:pt x="176149" y="222376"/>
                </a:lnTo>
                <a:lnTo>
                  <a:pt x="177017" y="226240"/>
                </a:lnTo>
                <a:lnTo>
                  <a:pt x="178470" y="238002"/>
                </a:lnTo>
                <a:lnTo>
                  <a:pt x="178942" y="252729"/>
                </a:lnTo>
                <a:lnTo>
                  <a:pt x="178942" y="4042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79850" y="1154684"/>
            <a:ext cx="253237" cy="294386"/>
          </a:xfrm>
          <a:custGeom>
            <a:avLst/>
            <a:gdLst/>
            <a:ahLst/>
            <a:cxnLst/>
            <a:rect l="l" t="t" r="r" b="b"/>
            <a:pathLst>
              <a:path w="253237" h="294386">
                <a:moveTo>
                  <a:pt x="209550" y="289051"/>
                </a:moveTo>
                <a:lnTo>
                  <a:pt x="214884" y="289305"/>
                </a:lnTo>
                <a:lnTo>
                  <a:pt x="227584" y="289305"/>
                </a:lnTo>
                <a:lnTo>
                  <a:pt x="232663" y="289051"/>
                </a:lnTo>
                <a:lnTo>
                  <a:pt x="236727" y="288543"/>
                </a:lnTo>
                <a:lnTo>
                  <a:pt x="240791" y="288163"/>
                </a:lnTo>
                <a:lnTo>
                  <a:pt x="250825" y="284099"/>
                </a:lnTo>
                <a:lnTo>
                  <a:pt x="253237" y="277494"/>
                </a:lnTo>
                <a:lnTo>
                  <a:pt x="253237" y="9905"/>
                </a:lnTo>
                <a:lnTo>
                  <a:pt x="251460" y="6730"/>
                </a:lnTo>
                <a:lnTo>
                  <a:pt x="248285" y="3937"/>
                </a:lnTo>
                <a:lnTo>
                  <a:pt x="245490" y="3048"/>
                </a:lnTo>
                <a:lnTo>
                  <a:pt x="242697" y="2031"/>
                </a:lnTo>
                <a:lnTo>
                  <a:pt x="239013" y="1269"/>
                </a:lnTo>
                <a:lnTo>
                  <a:pt x="234187" y="762"/>
                </a:lnTo>
                <a:lnTo>
                  <a:pt x="229488" y="253"/>
                </a:lnTo>
                <a:lnTo>
                  <a:pt x="223392" y="0"/>
                </a:lnTo>
                <a:lnTo>
                  <a:pt x="208661" y="0"/>
                </a:lnTo>
                <a:lnTo>
                  <a:pt x="202691" y="253"/>
                </a:lnTo>
                <a:lnTo>
                  <a:pt x="197865" y="762"/>
                </a:lnTo>
                <a:lnTo>
                  <a:pt x="193166" y="1269"/>
                </a:lnTo>
                <a:lnTo>
                  <a:pt x="189357" y="2031"/>
                </a:lnTo>
                <a:lnTo>
                  <a:pt x="186436" y="3048"/>
                </a:lnTo>
                <a:lnTo>
                  <a:pt x="183514" y="3937"/>
                </a:lnTo>
                <a:lnTo>
                  <a:pt x="181610" y="5206"/>
                </a:lnTo>
                <a:lnTo>
                  <a:pt x="179450" y="8254"/>
                </a:lnTo>
                <a:lnTo>
                  <a:pt x="178815" y="11937"/>
                </a:lnTo>
                <a:lnTo>
                  <a:pt x="178815" y="188467"/>
                </a:lnTo>
                <a:lnTo>
                  <a:pt x="174981" y="193015"/>
                </a:lnTo>
                <a:lnTo>
                  <a:pt x="165687" y="203231"/>
                </a:lnTo>
                <a:lnTo>
                  <a:pt x="156733" y="211839"/>
                </a:lnTo>
                <a:lnTo>
                  <a:pt x="148082" y="218820"/>
                </a:lnTo>
                <a:lnTo>
                  <a:pt x="143224" y="222042"/>
                </a:lnTo>
                <a:lnTo>
                  <a:pt x="131274" y="227446"/>
                </a:lnTo>
                <a:lnTo>
                  <a:pt x="119379" y="229235"/>
                </a:lnTo>
                <a:lnTo>
                  <a:pt x="111760" y="229235"/>
                </a:lnTo>
                <a:lnTo>
                  <a:pt x="105155" y="227837"/>
                </a:lnTo>
                <a:lnTo>
                  <a:pt x="99567" y="224916"/>
                </a:lnTo>
                <a:lnTo>
                  <a:pt x="93852" y="221995"/>
                </a:lnTo>
                <a:lnTo>
                  <a:pt x="89153" y="217931"/>
                </a:lnTo>
                <a:lnTo>
                  <a:pt x="85598" y="212725"/>
                </a:lnTo>
                <a:lnTo>
                  <a:pt x="81914" y="207390"/>
                </a:lnTo>
                <a:lnTo>
                  <a:pt x="79121" y="201167"/>
                </a:lnTo>
                <a:lnTo>
                  <a:pt x="77342" y="193801"/>
                </a:lnTo>
                <a:lnTo>
                  <a:pt x="75096" y="176958"/>
                </a:lnTo>
                <a:lnTo>
                  <a:pt x="74675" y="161925"/>
                </a:lnTo>
                <a:lnTo>
                  <a:pt x="74675" y="9905"/>
                </a:lnTo>
                <a:lnTo>
                  <a:pt x="72898" y="6730"/>
                </a:lnTo>
                <a:lnTo>
                  <a:pt x="69723" y="3937"/>
                </a:lnTo>
                <a:lnTo>
                  <a:pt x="66801" y="3048"/>
                </a:lnTo>
                <a:lnTo>
                  <a:pt x="63880" y="2031"/>
                </a:lnTo>
                <a:lnTo>
                  <a:pt x="60071" y="1269"/>
                </a:lnTo>
                <a:lnTo>
                  <a:pt x="55372" y="762"/>
                </a:lnTo>
                <a:lnTo>
                  <a:pt x="50546" y="253"/>
                </a:lnTo>
                <a:lnTo>
                  <a:pt x="44450" y="0"/>
                </a:lnTo>
                <a:lnTo>
                  <a:pt x="29972" y="0"/>
                </a:lnTo>
                <a:lnTo>
                  <a:pt x="24002" y="253"/>
                </a:lnTo>
                <a:lnTo>
                  <a:pt x="19176" y="762"/>
                </a:lnTo>
                <a:lnTo>
                  <a:pt x="14350" y="1269"/>
                </a:lnTo>
                <a:lnTo>
                  <a:pt x="10413" y="2031"/>
                </a:lnTo>
                <a:lnTo>
                  <a:pt x="7492" y="3048"/>
                </a:lnTo>
                <a:lnTo>
                  <a:pt x="4699" y="3937"/>
                </a:lnTo>
                <a:lnTo>
                  <a:pt x="2666" y="5206"/>
                </a:lnTo>
                <a:lnTo>
                  <a:pt x="508" y="8254"/>
                </a:lnTo>
                <a:lnTo>
                  <a:pt x="0" y="11937"/>
                </a:lnTo>
                <a:lnTo>
                  <a:pt x="0" y="174498"/>
                </a:lnTo>
                <a:lnTo>
                  <a:pt x="311" y="189107"/>
                </a:lnTo>
                <a:lnTo>
                  <a:pt x="1227" y="202361"/>
                </a:lnTo>
                <a:lnTo>
                  <a:pt x="2736" y="214383"/>
                </a:lnTo>
                <a:lnTo>
                  <a:pt x="4825" y="225170"/>
                </a:lnTo>
                <a:lnTo>
                  <a:pt x="9187" y="239097"/>
                </a:lnTo>
                <a:lnTo>
                  <a:pt x="14528" y="250589"/>
                </a:lnTo>
                <a:lnTo>
                  <a:pt x="21209" y="261112"/>
                </a:lnTo>
                <a:lnTo>
                  <a:pt x="29937" y="270969"/>
                </a:lnTo>
                <a:lnTo>
                  <a:pt x="39844" y="278928"/>
                </a:lnTo>
                <a:lnTo>
                  <a:pt x="51308" y="285495"/>
                </a:lnTo>
                <a:lnTo>
                  <a:pt x="70171" y="291787"/>
                </a:lnTo>
                <a:lnTo>
                  <a:pt x="83069" y="293738"/>
                </a:lnTo>
                <a:lnTo>
                  <a:pt x="97282" y="294386"/>
                </a:lnTo>
                <a:lnTo>
                  <a:pt x="107846" y="293822"/>
                </a:lnTo>
                <a:lnTo>
                  <a:pt x="120280" y="291664"/>
                </a:lnTo>
                <a:lnTo>
                  <a:pt x="132506" y="287877"/>
                </a:lnTo>
                <a:lnTo>
                  <a:pt x="144525" y="282448"/>
                </a:lnTo>
                <a:lnTo>
                  <a:pt x="159614" y="273205"/>
                </a:lnTo>
                <a:lnTo>
                  <a:pt x="169571" y="265568"/>
                </a:lnTo>
                <a:lnTo>
                  <a:pt x="179448" y="256751"/>
                </a:lnTo>
                <a:lnTo>
                  <a:pt x="189229" y="246761"/>
                </a:lnTo>
                <a:lnTo>
                  <a:pt x="189229" y="279400"/>
                </a:lnTo>
                <a:lnTo>
                  <a:pt x="190753" y="282701"/>
                </a:lnTo>
                <a:lnTo>
                  <a:pt x="193421" y="285368"/>
                </a:lnTo>
                <a:lnTo>
                  <a:pt x="198247" y="287400"/>
                </a:lnTo>
                <a:lnTo>
                  <a:pt x="201422" y="288163"/>
                </a:lnTo>
                <a:lnTo>
                  <a:pt x="205486" y="288543"/>
                </a:lnTo>
                <a:lnTo>
                  <a:pt x="209550" y="2890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57446" y="1149603"/>
            <a:ext cx="173862" cy="294386"/>
          </a:xfrm>
          <a:custGeom>
            <a:avLst/>
            <a:gdLst/>
            <a:ahLst/>
            <a:cxnLst/>
            <a:rect l="l" t="t" r="r" b="b"/>
            <a:pathLst>
              <a:path w="173862" h="294386">
                <a:moveTo>
                  <a:pt x="100837" y="287782"/>
                </a:moveTo>
                <a:lnTo>
                  <a:pt x="103886" y="290449"/>
                </a:lnTo>
                <a:lnTo>
                  <a:pt x="106806" y="291465"/>
                </a:lnTo>
                <a:lnTo>
                  <a:pt x="109600" y="292481"/>
                </a:lnTo>
                <a:lnTo>
                  <a:pt x="113411" y="293243"/>
                </a:lnTo>
                <a:lnTo>
                  <a:pt x="118237" y="293624"/>
                </a:lnTo>
                <a:lnTo>
                  <a:pt x="122936" y="294132"/>
                </a:lnTo>
                <a:lnTo>
                  <a:pt x="129158" y="294386"/>
                </a:lnTo>
                <a:lnTo>
                  <a:pt x="144017" y="294386"/>
                </a:lnTo>
                <a:lnTo>
                  <a:pt x="150113" y="294132"/>
                </a:lnTo>
                <a:lnTo>
                  <a:pt x="154812" y="293624"/>
                </a:lnTo>
                <a:lnTo>
                  <a:pt x="159638" y="293243"/>
                </a:lnTo>
                <a:lnTo>
                  <a:pt x="170941" y="289179"/>
                </a:lnTo>
                <a:lnTo>
                  <a:pt x="173862" y="282575"/>
                </a:lnTo>
                <a:lnTo>
                  <a:pt x="173787" y="106711"/>
                </a:lnTo>
                <a:lnTo>
                  <a:pt x="173052" y="93784"/>
                </a:lnTo>
                <a:lnTo>
                  <a:pt x="171517" y="81242"/>
                </a:lnTo>
                <a:lnTo>
                  <a:pt x="169163" y="69087"/>
                </a:lnTo>
                <a:lnTo>
                  <a:pt x="165001" y="55247"/>
                </a:lnTo>
                <a:lnTo>
                  <a:pt x="159760" y="43701"/>
                </a:lnTo>
                <a:lnTo>
                  <a:pt x="153162" y="33274"/>
                </a:lnTo>
                <a:lnTo>
                  <a:pt x="145007" y="23755"/>
                </a:lnTo>
                <a:lnTo>
                  <a:pt x="135221" y="15679"/>
                </a:lnTo>
                <a:lnTo>
                  <a:pt x="123825" y="9017"/>
                </a:lnTo>
                <a:lnTo>
                  <a:pt x="106210" y="2829"/>
                </a:lnTo>
                <a:lnTo>
                  <a:pt x="93382" y="710"/>
                </a:lnTo>
                <a:lnTo>
                  <a:pt x="79248" y="0"/>
                </a:lnTo>
                <a:lnTo>
                  <a:pt x="71500" y="0"/>
                </a:lnTo>
                <a:lnTo>
                  <a:pt x="63880" y="1016"/>
                </a:lnTo>
                <a:lnTo>
                  <a:pt x="56514" y="2921"/>
                </a:lnTo>
                <a:lnTo>
                  <a:pt x="49021" y="4699"/>
                </a:lnTo>
                <a:lnTo>
                  <a:pt x="41528" y="7620"/>
                </a:lnTo>
                <a:lnTo>
                  <a:pt x="34162" y="11557"/>
                </a:lnTo>
                <a:lnTo>
                  <a:pt x="32735" y="12296"/>
                </a:lnTo>
                <a:lnTo>
                  <a:pt x="22190" y="18623"/>
                </a:lnTo>
                <a:lnTo>
                  <a:pt x="11556" y="26543"/>
                </a:lnTo>
                <a:lnTo>
                  <a:pt x="6769" y="30512"/>
                </a:lnTo>
                <a:lnTo>
                  <a:pt x="0" y="106045"/>
                </a:lnTo>
                <a:lnTo>
                  <a:pt x="3369" y="101951"/>
                </a:lnTo>
                <a:lnTo>
                  <a:pt x="12635" y="91468"/>
                </a:lnTo>
                <a:lnTo>
                  <a:pt x="21453" y="82708"/>
                </a:lnTo>
                <a:lnTo>
                  <a:pt x="29844" y="75692"/>
                </a:lnTo>
                <a:lnTo>
                  <a:pt x="33233" y="73262"/>
                </a:lnTo>
                <a:lnTo>
                  <a:pt x="45137" y="67263"/>
                </a:lnTo>
                <a:lnTo>
                  <a:pt x="56895" y="65278"/>
                </a:lnTo>
                <a:lnTo>
                  <a:pt x="64262" y="65278"/>
                </a:lnTo>
                <a:lnTo>
                  <a:pt x="70612" y="66675"/>
                </a:lnTo>
                <a:lnTo>
                  <a:pt x="75818" y="69596"/>
                </a:lnTo>
                <a:lnTo>
                  <a:pt x="81025" y="72390"/>
                </a:lnTo>
                <a:lnTo>
                  <a:pt x="85470" y="76454"/>
                </a:lnTo>
                <a:lnTo>
                  <a:pt x="88900" y="81787"/>
                </a:lnTo>
                <a:lnTo>
                  <a:pt x="92328" y="86995"/>
                </a:lnTo>
                <a:lnTo>
                  <a:pt x="94995" y="93345"/>
                </a:lnTo>
                <a:lnTo>
                  <a:pt x="96646" y="100711"/>
                </a:lnTo>
                <a:lnTo>
                  <a:pt x="98298" y="107950"/>
                </a:lnTo>
                <a:lnTo>
                  <a:pt x="99187" y="116078"/>
                </a:lnTo>
                <a:lnTo>
                  <a:pt x="99187" y="284480"/>
                </a:lnTo>
                <a:lnTo>
                  <a:pt x="100837" y="2877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81785" y="1372908"/>
            <a:ext cx="67422" cy="76161"/>
          </a:xfrm>
          <a:custGeom>
            <a:avLst/>
            <a:gdLst/>
            <a:ahLst/>
            <a:cxnLst/>
            <a:rect l="l" t="t" r="r" b="b"/>
            <a:pathLst>
              <a:path w="67422" h="76161">
                <a:moveTo>
                  <a:pt x="57712" y="8501"/>
                </a:moveTo>
                <a:lnTo>
                  <a:pt x="48278" y="15201"/>
                </a:lnTo>
                <a:lnTo>
                  <a:pt x="44009" y="17528"/>
                </a:lnTo>
                <a:lnTo>
                  <a:pt x="32046" y="21784"/>
                </a:lnTo>
                <a:lnTo>
                  <a:pt x="19195" y="23202"/>
                </a:lnTo>
                <a:lnTo>
                  <a:pt x="12854" y="22905"/>
                </a:lnTo>
                <a:lnTo>
                  <a:pt x="0" y="19906"/>
                </a:lnTo>
                <a:lnTo>
                  <a:pt x="2812" y="76161"/>
                </a:lnTo>
                <a:lnTo>
                  <a:pt x="12901" y="75766"/>
                </a:lnTo>
                <a:lnTo>
                  <a:pt x="25749" y="74017"/>
                </a:lnTo>
                <a:lnTo>
                  <a:pt x="37917" y="70884"/>
                </a:lnTo>
                <a:lnTo>
                  <a:pt x="49421" y="66382"/>
                </a:lnTo>
                <a:lnTo>
                  <a:pt x="56723" y="62621"/>
                </a:lnTo>
                <a:lnTo>
                  <a:pt x="67422" y="55876"/>
                </a:lnTo>
                <a:lnTo>
                  <a:pt x="67304" y="0"/>
                </a:lnTo>
                <a:lnTo>
                  <a:pt x="57712" y="8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79492" y="1149603"/>
            <a:ext cx="178562" cy="294386"/>
          </a:xfrm>
          <a:custGeom>
            <a:avLst/>
            <a:gdLst/>
            <a:ahLst/>
            <a:cxnLst/>
            <a:rect l="l" t="t" r="r" b="b"/>
            <a:pathLst>
              <a:path w="178562" h="294386">
                <a:moveTo>
                  <a:pt x="103886" y="282575"/>
                </a:moveTo>
                <a:lnTo>
                  <a:pt x="103886" y="284480"/>
                </a:lnTo>
                <a:lnTo>
                  <a:pt x="105663" y="287782"/>
                </a:lnTo>
                <a:lnTo>
                  <a:pt x="108838" y="290449"/>
                </a:lnTo>
                <a:lnTo>
                  <a:pt x="111633" y="291465"/>
                </a:lnTo>
                <a:lnTo>
                  <a:pt x="114427" y="292481"/>
                </a:lnTo>
                <a:lnTo>
                  <a:pt x="118237" y="293243"/>
                </a:lnTo>
                <a:lnTo>
                  <a:pt x="123062" y="293624"/>
                </a:lnTo>
                <a:lnTo>
                  <a:pt x="127888" y="294132"/>
                </a:lnTo>
                <a:lnTo>
                  <a:pt x="134112" y="294386"/>
                </a:lnTo>
                <a:lnTo>
                  <a:pt x="148590" y="294386"/>
                </a:lnTo>
                <a:lnTo>
                  <a:pt x="154559" y="294132"/>
                </a:lnTo>
                <a:lnTo>
                  <a:pt x="159385" y="293624"/>
                </a:lnTo>
                <a:lnTo>
                  <a:pt x="164211" y="293243"/>
                </a:lnTo>
                <a:lnTo>
                  <a:pt x="173609" y="290449"/>
                </a:lnTo>
                <a:lnTo>
                  <a:pt x="178562" y="282575"/>
                </a:lnTo>
                <a:lnTo>
                  <a:pt x="178562" y="118491"/>
                </a:lnTo>
                <a:lnTo>
                  <a:pt x="178291" y="105531"/>
                </a:lnTo>
                <a:lnTo>
                  <a:pt x="177364" y="92308"/>
                </a:lnTo>
                <a:lnTo>
                  <a:pt x="175765" y="80156"/>
                </a:lnTo>
                <a:lnTo>
                  <a:pt x="173482" y="69087"/>
                </a:lnTo>
                <a:lnTo>
                  <a:pt x="169129" y="55118"/>
                </a:lnTo>
                <a:lnTo>
                  <a:pt x="163749" y="43642"/>
                </a:lnTo>
                <a:lnTo>
                  <a:pt x="156972" y="33274"/>
                </a:lnTo>
                <a:lnTo>
                  <a:pt x="148332" y="23531"/>
                </a:lnTo>
                <a:lnTo>
                  <a:pt x="138424" y="15585"/>
                </a:lnTo>
                <a:lnTo>
                  <a:pt x="127000" y="9017"/>
                </a:lnTo>
                <a:lnTo>
                  <a:pt x="108278" y="2695"/>
                </a:lnTo>
                <a:lnTo>
                  <a:pt x="95401" y="676"/>
                </a:lnTo>
                <a:lnTo>
                  <a:pt x="81280" y="0"/>
                </a:lnTo>
                <a:lnTo>
                  <a:pt x="70391" y="598"/>
                </a:lnTo>
                <a:lnTo>
                  <a:pt x="57939" y="2796"/>
                </a:lnTo>
                <a:lnTo>
                  <a:pt x="45744" y="6585"/>
                </a:lnTo>
                <a:lnTo>
                  <a:pt x="33782" y="11937"/>
                </a:lnTo>
                <a:lnTo>
                  <a:pt x="18637" y="21274"/>
                </a:lnTo>
                <a:lnTo>
                  <a:pt x="8680" y="28887"/>
                </a:lnTo>
                <a:lnTo>
                  <a:pt x="0" y="106045"/>
                </a:lnTo>
                <a:lnTo>
                  <a:pt x="3540" y="101668"/>
                </a:lnTo>
                <a:lnTo>
                  <a:pt x="12711" y="91308"/>
                </a:lnTo>
                <a:lnTo>
                  <a:pt x="21655" y="82642"/>
                </a:lnTo>
                <a:lnTo>
                  <a:pt x="30353" y="75692"/>
                </a:lnTo>
                <a:lnTo>
                  <a:pt x="35358" y="72413"/>
                </a:lnTo>
                <a:lnTo>
                  <a:pt x="47324" y="67052"/>
                </a:lnTo>
                <a:lnTo>
                  <a:pt x="59182" y="65278"/>
                </a:lnTo>
                <a:lnTo>
                  <a:pt x="66802" y="65278"/>
                </a:lnTo>
                <a:lnTo>
                  <a:pt x="73406" y="66675"/>
                </a:lnTo>
                <a:lnTo>
                  <a:pt x="78994" y="69596"/>
                </a:lnTo>
                <a:lnTo>
                  <a:pt x="84709" y="72390"/>
                </a:lnTo>
                <a:lnTo>
                  <a:pt x="89281" y="76454"/>
                </a:lnTo>
                <a:lnTo>
                  <a:pt x="92837" y="81787"/>
                </a:lnTo>
                <a:lnTo>
                  <a:pt x="96393" y="86995"/>
                </a:lnTo>
                <a:lnTo>
                  <a:pt x="99187" y="93345"/>
                </a:lnTo>
                <a:lnTo>
                  <a:pt x="101092" y="100711"/>
                </a:lnTo>
                <a:lnTo>
                  <a:pt x="101960" y="104574"/>
                </a:lnTo>
                <a:lnTo>
                  <a:pt x="103413" y="116336"/>
                </a:lnTo>
                <a:lnTo>
                  <a:pt x="103886" y="131063"/>
                </a:lnTo>
                <a:lnTo>
                  <a:pt x="103886" y="282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96484" y="1334897"/>
            <a:ext cx="31248" cy="112538"/>
          </a:xfrm>
          <a:custGeom>
            <a:avLst/>
            <a:gdLst/>
            <a:ahLst/>
            <a:cxnLst/>
            <a:rect l="l" t="t" r="r" b="b"/>
            <a:pathLst>
              <a:path w="31248" h="112538">
                <a:moveTo>
                  <a:pt x="28548" y="46624"/>
                </a:moveTo>
                <a:lnTo>
                  <a:pt x="18398" y="38897"/>
                </a:lnTo>
                <a:lnTo>
                  <a:pt x="10540" y="28701"/>
                </a:lnTo>
                <a:lnTo>
                  <a:pt x="8199" y="24453"/>
                </a:lnTo>
                <a:lnTo>
                  <a:pt x="3404" y="12988"/>
                </a:lnTo>
                <a:lnTo>
                  <a:pt x="0" y="0"/>
                </a:lnTo>
                <a:lnTo>
                  <a:pt x="7006" y="107669"/>
                </a:lnTo>
                <a:lnTo>
                  <a:pt x="18751" y="110504"/>
                </a:lnTo>
                <a:lnTo>
                  <a:pt x="31248" y="112538"/>
                </a:lnTo>
                <a:lnTo>
                  <a:pt x="30352" y="47625"/>
                </a:lnTo>
                <a:lnTo>
                  <a:pt x="28548" y="46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16093" y="1149603"/>
            <a:ext cx="284480" cy="299466"/>
          </a:xfrm>
          <a:custGeom>
            <a:avLst/>
            <a:gdLst/>
            <a:ahLst/>
            <a:cxnLst/>
            <a:rect l="l" t="t" r="r" b="b"/>
            <a:pathLst>
              <a:path w="284480" h="299466">
                <a:moveTo>
                  <a:pt x="0" y="152400"/>
                </a:moveTo>
                <a:lnTo>
                  <a:pt x="319" y="165881"/>
                </a:lnTo>
                <a:lnTo>
                  <a:pt x="1311" y="179110"/>
                </a:lnTo>
                <a:lnTo>
                  <a:pt x="2968" y="191703"/>
                </a:lnTo>
                <a:lnTo>
                  <a:pt x="5284" y="203668"/>
                </a:lnTo>
                <a:lnTo>
                  <a:pt x="8255" y="215011"/>
                </a:lnTo>
                <a:lnTo>
                  <a:pt x="13591" y="229501"/>
                </a:lnTo>
                <a:lnTo>
                  <a:pt x="19322" y="241009"/>
                </a:lnTo>
                <a:lnTo>
                  <a:pt x="26091" y="251546"/>
                </a:lnTo>
                <a:lnTo>
                  <a:pt x="33909" y="261112"/>
                </a:lnTo>
                <a:lnTo>
                  <a:pt x="43797" y="270462"/>
                </a:lnTo>
                <a:lnTo>
                  <a:pt x="53933" y="277916"/>
                </a:lnTo>
                <a:lnTo>
                  <a:pt x="65115" y="284324"/>
                </a:lnTo>
                <a:lnTo>
                  <a:pt x="77343" y="289687"/>
                </a:lnTo>
                <a:lnTo>
                  <a:pt x="87397" y="292962"/>
                </a:lnTo>
                <a:lnTo>
                  <a:pt x="80391" y="185293"/>
                </a:lnTo>
                <a:lnTo>
                  <a:pt x="78675" y="175202"/>
                </a:lnTo>
                <a:lnTo>
                  <a:pt x="77474" y="162605"/>
                </a:lnTo>
                <a:lnTo>
                  <a:pt x="77089" y="149225"/>
                </a:lnTo>
                <a:lnTo>
                  <a:pt x="77514" y="135748"/>
                </a:lnTo>
                <a:lnTo>
                  <a:pt x="78849" y="123114"/>
                </a:lnTo>
                <a:lnTo>
                  <a:pt x="81153" y="111506"/>
                </a:lnTo>
                <a:lnTo>
                  <a:pt x="87185" y="93735"/>
                </a:lnTo>
                <a:lnTo>
                  <a:pt x="93091" y="83185"/>
                </a:lnTo>
                <a:lnTo>
                  <a:pt x="103012" y="72332"/>
                </a:lnTo>
                <a:lnTo>
                  <a:pt x="113665" y="65405"/>
                </a:lnTo>
                <a:lnTo>
                  <a:pt x="129413" y="60413"/>
                </a:lnTo>
                <a:lnTo>
                  <a:pt x="142875" y="59309"/>
                </a:lnTo>
                <a:lnTo>
                  <a:pt x="150195" y="59591"/>
                </a:lnTo>
                <a:lnTo>
                  <a:pt x="163097" y="61789"/>
                </a:lnTo>
                <a:lnTo>
                  <a:pt x="173990" y="66167"/>
                </a:lnTo>
                <a:lnTo>
                  <a:pt x="185878" y="75088"/>
                </a:lnTo>
                <a:lnTo>
                  <a:pt x="193802" y="85217"/>
                </a:lnTo>
                <a:lnTo>
                  <a:pt x="200977" y="100930"/>
                </a:lnTo>
                <a:lnTo>
                  <a:pt x="204343" y="113919"/>
                </a:lnTo>
                <a:lnTo>
                  <a:pt x="205900" y="124138"/>
                </a:lnTo>
                <a:lnTo>
                  <a:pt x="207018" y="136709"/>
                </a:lnTo>
                <a:lnTo>
                  <a:pt x="207391" y="150113"/>
                </a:lnTo>
                <a:lnTo>
                  <a:pt x="206981" y="163452"/>
                </a:lnTo>
                <a:lnTo>
                  <a:pt x="205711" y="176081"/>
                </a:lnTo>
                <a:lnTo>
                  <a:pt x="203581" y="187706"/>
                </a:lnTo>
                <a:lnTo>
                  <a:pt x="197606" y="205407"/>
                </a:lnTo>
                <a:lnTo>
                  <a:pt x="191643" y="215900"/>
                </a:lnTo>
                <a:lnTo>
                  <a:pt x="181899" y="226584"/>
                </a:lnTo>
                <a:lnTo>
                  <a:pt x="171196" y="233553"/>
                </a:lnTo>
                <a:lnTo>
                  <a:pt x="155162" y="238571"/>
                </a:lnTo>
                <a:lnTo>
                  <a:pt x="141605" y="239649"/>
                </a:lnTo>
                <a:lnTo>
                  <a:pt x="134648" y="239386"/>
                </a:lnTo>
                <a:lnTo>
                  <a:pt x="121723" y="237224"/>
                </a:lnTo>
                <a:lnTo>
                  <a:pt x="110744" y="232918"/>
                </a:lnTo>
                <a:lnTo>
                  <a:pt x="111639" y="297831"/>
                </a:lnTo>
                <a:lnTo>
                  <a:pt x="124900" y="299056"/>
                </a:lnTo>
                <a:lnTo>
                  <a:pt x="138937" y="299466"/>
                </a:lnTo>
                <a:lnTo>
                  <a:pt x="140579" y="299460"/>
                </a:lnTo>
                <a:lnTo>
                  <a:pt x="154509" y="298941"/>
                </a:lnTo>
                <a:lnTo>
                  <a:pt x="167711" y="297577"/>
                </a:lnTo>
                <a:lnTo>
                  <a:pt x="180184" y="295368"/>
                </a:lnTo>
                <a:lnTo>
                  <a:pt x="191929" y="292315"/>
                </a:lnTo>
                <a:lnTo>
                  <a:pt x="202946" y="288417"/>
                </a:lnTo>
                <a:lnTo>
                  <a:pt x="219103" y="280751"/>
                </a:lnTo>
                <a:lnTo>
                  <a:pt x="229905" y="273898"/>
                </a:lnTo>
                <a:lnTo>
                  <a:pt x="239720" y="266039"/>
                </a:lnTo>
                <a:lnTo>
                  <a:pt x="248539" y="257175"/>
                </a:lnTo>
                <a:lnTo>
                  <a:pt x="258879" y="243921"/>
                </a:lnTo>
                <a:lnTo>
                  <a:pt x="265417" y="233126"/>
                </a:lnTo>
                <a:lnTo>
                  <a:pt x="270987" y="221502"/>
                </a:lnTo>
                <a:lnTo>
                  <a:pt x="275590" y="209042"/>
                </a:lnTo>
                <a:lnTo>
                  <a:pt x="278643" y="198261"/>
                </a:lnTo>
                <a:lnTo>
                  <a:pt x="281206" y="186190"/>
                </a:lnTo>
                <a:lnTo>
                  <a:pt x="283029" y="173629"/>
                </a:lnTo>
                <a:lnTo>
                  <a:pt x="284118" y="160586"/>
                </a:lnTo>
                <a:lnTo>
                  <a:pt x="284480" y="147066"/>
                </a:lnTo>
                <a:lnTo>
                  <a:pt x="284166" y="133403"/>
                </a:lnTo>
                <a:lnTo>
                  <a:pt x="283197" y="120143"/>
                </a:lnTo>
                <a:lnTo>
                  <a:pt x="281558" y="107539"/>
                </a:lnTo>
                <a:lnTo>
                  <a:pt x="279238" y="95599"/>
                </a:lnTo>
                <a:lnTo>
                  <a:pt x="276225" y="84328"/>
                </a:lnTo>
                <a:lnTo>
                  <a:pt x="270876" y="69724"/>
                </a:lnTo>
                <a:lnTo>
                  <a:pt x="265163" y="58195"/>
                </a:lnTo>
                <a:lnTo>
                  <a:pt x="258437" y="47657"/>
                </a:lnTo>
                <a:lnTo>
                  <a:pt x="250698" y="38100"/>
                </a:lnTo>
                <a:lnTo>
                  <a:pt x="241057" y="28833"/>
                </a:lnTo>
                <a:lnTo>
                  <a:pt x="230952" y="21359"/>
                </a:lnTo>
                <a:lnTo>
                  <a:pt x="219726" y="14962"/>
                </a:lnTo>
                <a:lnTo>
                  <a:pt x="207391" y="9651"/>
                </a:lnTo>
                <a:lnTo>
                  <a:pt x="197203" y="6388"/>
                </a:lnTo>
                <a:lnTo>
                  <a:pt x="185461" y="3612"/>
                </a:lnTo>
                <a:lnTo>
                  <a:pt x="172929" y="1614"/>
                </a:lnTo>
                <a:lnTo>
                  <a:pt x="159618" y="405"/>
                </a:lnTo>
                <a:lnTo>
                  <a:pt x="145542" y="0"/>
                </a:lnTo>
                <a:lnTo>
                  <a:pt x="144045" y="4"/>
                </a:lnTo>
                <a:lnTo>
                  <a:pt x="130140" y="517"/>
                </a:lnTo>
                <a:lnTo>
                  <a:pt x="116944" y="1878"/>
                </a:lnTo>
                <a:lnTo>
                  <a:pt x="104461" y="4087"/>
                </a:lnTo>
                <a:lnTo>
                  <a:pt x="92698" y="7144"/>
                </a:lnTo>
                <a:lnTo>
                  <a:pt x="81661" y="11049"/>
                </a:lnTo>
                <a:lnTo>
                  <a:pt x="65790" y="18669"/>
                </a:lnTo>
                <a:lnTo>
                  <a:pt x="54991" y="25516"/>
                </a:lnTo>
                <a:lnTo>
                  <a:pt x="45169" y="33341"/>
                </a:lnTo>
                <a:lnTo>
                  <a:pt x="36322" y="42163"/>
                </a:lnTo>
                <a:lnTo>
                  <a:pt x="25802" y="55497"/>
                </a:lnTo>
                <a:lnTo>
                  <a:pt x="19257" y="66284"/>
                </a:lnTo>
                <a:lnTo>
                  <a:pt x="13668" y="77930"/>
                </a:lnTo>
                <a:lnTo>
                  <a:pt x="9017" y="90424"/>
                </a:lnTo>
                <a:lnTo>
                  <a:pt x="5948" y="101218"/>
                </a:lnTo>
                <a:lnTo>
                  <a:pt x="3355" y="113286"/>
                </a:lnTo>
                <a:lnTo>
                  <a:pt x="1495" y="125843"/>
                </a:lnTo>
                <a:lnTo>
                  <a:pt x="374" y="138883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79643" y="1250569"/>
            <a:ext cx="202692" cy="198500"/>
          </a:xfrm>
          <a:custGeom>
            <a:avLst/>
            <a:gdLst/>
            <a:ahLst/>
            <a:cxnLst/>
            <a:rect l="l" t="t" r="r" b="b"/>
            <a:pathLst>
              <a:path w="202692" h="198500">
                <a:moveTo>
                  <a:pt x="1778" y="167131"/>
                </a:moveTo>
                <a:lnTo>
                  <a:pt x="3048" y="171576"/>
                </a:lnTo>
                <a:lnTo>
                  <a:pt x="4699" y="174878"/>
                </a:lnTo>
                <a:lnTo>
                  <a:pt x="9017" y="179069"/>
                </a:lnTo>
                <a:lnTo>
                  <a:pt x="12573" y="181228"/>
                </a:lnTo>
                <a:lnTo>
                  <a:pt x="17272" y="183641"/>
                </a:lnTo>
                <a:lnTo>
                  <a:pt x="22098" y="186054"/>
                </a:lnTo>
                <a:lnTo>
                  <a:pt x="28067" y="188340"/>
                </a:lnTo>
                <a:lnTo>
                  <a:pt x="35179" y="190626"/>
                </a:lnTo>
                <a:lnTo>
                  <a:pt x="42291" y="192912"/>
                </a:lnTo>
                <a:lnTo>
                  <a:pt x="50419" y="194817"/>
                </a:lnTo>
                <a:lnTo>
                  <a:pt x="59436" y="196341"/>
                </a:lnTo>
                <a:lnTo>
                  <a:pt x="74840" y="198059"/>
                </a:lnTo>
                <a:lnTo>
                  <a:pt x="87884" y="198500"/>
                </a:lnTo>
                <a:lnTo>
                  <a:pt x="96421" y="198324"/>
                </a:lnTo>
                <a:lnTo>
                  <a:pt x="109380" y="197329"/>
                </a:lnTo>
                <a:lnTo>
                  <a:pt x="121827" y="195446"/>
                </a:lnTo>
                <a:lnTo>
                  <a:pt x="133731" y="192658"/>
                </a:lnTo>
                <a:lnTo>
                  <a:pt x="148650" y="187555"/>
                </a:lnTo>
                <a:lnTo>
                  <a:pt x="160042" y="181981"/>
                </a:lnTo>
                <a:lnTo>
                  <a:pt x="170307" y="175259"/>
                </a:lnTo>
                <a:lnTo>
                  <a:pt x="179557" y="167190"/>
                </a:lnTo>
                <a:lnTo>
                  <a:pt x="187719" y="157479"/>
                </a:lnTo>
                <a:lnTo>
                  <a:pt x="194310" y="146430"/>
                </a:lnTo>
                <a:lnTo>
                  <a:pt x="199435" y="132654"/>
                </a:lnTo>
                <a:lnTo>
                  <a:pt x="201877" y="120135"/>
                </a:lnTo>
                <a:lnTo>
                  <a:pt x="202692" y="106552"/>
                </a:lnTo>
                <a:lnTo>
                  <a:pt x="202457" y="99401"/>
                </a:lnTo>
                <a:lnTo>
                  <a:pt x="200652" y="86493"/>
                </a:lnTo>
                <a:lnTo>
                  <a:pt x="197104" y="75183"/>
                </a:lnTo>
                <a:lnTo>
                  <a:pt x="190019" y="62024"/>
                </a:lnTo>
                <a:lnTo>
                  <a:pt x="182245" y="52323"/>
                </a:lnTo>
                <a:lnTo>
                  <a:pt x="171897" y="43239"/>
                </a:lnTo>
                <a:lnTo>
                  <a:pt x="161162" y="36321"/>
                </a:lnTo>
                <a:lnTo>
                  <a:pt x="148951" y="29923"/>
                </a:lnTo>
                <a:lnTo>
                  <a:pt x="137414" y="24891"/>
                </a:lnTo>
                <a:lnTo>
                  <a:pt x="125350" y="20099"/>
                </a:lnTo>
                <a:lnTo>
                  <a:pt x="113537" y="15747"/>
                </a:lnTo>
                <a:lnTo>
                  <a:pt x="105791" y="12953"/>
                </a:lnTo>
                <a:lnTo>
                  <a:pt x="98806" y="10032"/>
                </a:lnTo>
                <a:lnTo>
                  <a:pt x="92583" y="6857"/>
                </a:lnTo>
                <a:lnTo>
                  <a:pt x="86487" y="3682"/>
                </a:lnTo>
                <a:lnTo>
                  <a:pt x="81534" y="0"/>
                </a:lnTo>
                <a:lnTo>
                  <a:pt x="81534" y="74294"/>
                </a:lnTo>
                <a:lnTo>
                  <a:pt x="89154" y="77088"/>
                </a:lnTo>
                <a:lnTo>
                  <a:pt x="96774" y="79882"/>
                </a:lnTo>
                <a:lnTo>
                  <a:pt x="103632" y="82803"/>
                </a:lnTo>
                <a:lnTo>
                  <a:pt x="109728" y="85978"/>
                </a:lnTo>
                <a:lnTo>
                  <a:pt x="115824" y="89153"/>
                </a:lnTo>
                <a:lnTo>
                  <a:pt x="120650" y="92836"/>
                </a:lnTo>
                <a:lnTo>
                  <a:pt x="124333" y="97154"/>
                </a:lnTo>
                <a:lnTo>
                  <a:pt x="128016" y="101472"/>
                </a:lnTo>
                <a:lnTo>
                  <a:pt x="129794" y="106552"/>
                </a:lnTo>
                <a:lnTo>
                  <a:pt x="129794" y="117601"/>
                </a:lnTo>
                <a:lnTo>
                  <a:pt x="128778" y="122173"/>
                </a:lnTo>
                <a:lnTo>
                  <a:pt x="126873" y="126237"/>
                </a:lnTo>
                <a:lnTo>
                  <a:pt x="124841" y="130175"/>
                </a:lnTo>
                <a:lnTo>
                  <a:pt x="121920" y="133476"/>
                </a:lnTo>
                <a:lnTo>
                  <a:pt x="118110" y="136016"/>
                </a:lnTo>
                <a:lnTo>
                  <a:pt x="114173" y="138556"/>
                </a:lnTo>
                <a:lnTo>
                  <a:pt x="109601" y="140588"/>
                </a:lnTo>
                <a:lnTo>
                  <a:pt x="104394" y="141985"/>
                </a:lnTo>
                <a:lnTo>
                  <a:pt x="99060" y="143382"/>
                </a:lnTo>
                <a:lnTo>
                  <a:pt x="93091" y="144017"/>
                </a:lnTo>
                <a:lnTo>
                  <a:pt x="82478" y="143960"/>
                </a:lnTo>
                <a:lnTo>
                  <a:pt x="69399" y="142817"/>
                </a:lnTo>
                <a:lnTo>
                  <a:pt x="57658" y="140207"/>
                </a:lnTo>
                <a:lnTo>
                  <a:pt x="49149" y="137540"/>
                </a:lnTo>
                <a:lnTo>
                  <a:pt x="41783" y="134873"/>
                </a:lnTo>
                <a:lnTo>
                  <a:pt x="35433" y="131825"/>
                </a:lnTo>
                <a:lnTo>
                  <a:pt x="29083" y="128904"/>
                </a:lnTo>
                <a:lnTo>
                  <a:pt x="23749" y="126110"/>
                </a:lnTo>
                <a:lnTo>
                  <a:pt x="19558" y="123697"/>
                </a:lnTo>
                <a:lnTo>
                  <a:pt x="15240" y="121157"/>
                </a:lnTo>
                <a:lnTo>
                  <a:pt x="12065" y="119887"/>
                </a:lnTo>
                <a:lnTo>
                  <a:pt x="9906" y="119887"/>
                </a:lnTo>
                <a:lnTo>
                  <a:pt x="6604" y="120268"/>
                </a:lnTo>
                <a:lnTo>
                  <a:pt x="3175" y="123062"/>
                </a:lnTo>
                <a:lnTo>
                  <a:pt x="1651" y="127253"/>
                </a:lnTo>
                <a:lnTo>
                  <a:pt x="1016" y="130047"/>
                </a:lnTo>
                <a:lnTo>
                  <a:pt x="635" y="133476"/>
                </a:lnTo>
                <a:lnTo>
                  <a:pt x="254" y="136905"/>
                </a:lnTo>
                <a:lnTo>
                  <a:pt x="0" y="141604"/>
                </a:lnTo>
                <a:lnTo>
                  <a:pt x="0" y="156082"/>
                </a:lnTo>
                <a:lnTo>
                  <a:pt x="635" y="162686"/>
                </a:lnTo>
                <a:lnTo>
                  <a:pt x="1778" y="167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03620" y="1334897"/>
            <a:ext cx="31248" cy="112538"/>
          </a:xfrm>
          <a:custGeom>
            <a:avLst/>
            <a:gdLst/>
            <a:ahLst/>
            <a:cxnLst/>
            <a:rect l="l" t="t" r="r" b="b"/>
            <a:pathLst>
              <a:path w="31248" h="112538">
                <a:moveTo>
                  <a:pt x="28548" y="46624"/>
                </a:moveTo>
                <a:lnTo>
                  <a:pt x="18398" y="38897"/>
                </a:lnTo>
                <a:lnTo>
                  <a:pt x="10540" y="28701"/>
                </a:lnTo>
                <a:lnTo>
                  <a:pt x="8199" y="24453"/>
                </a:lnTo>
                <a:lnTo>
                  <a:pt x="3404" y="12988"/>
                </a:lnTo>
                <a:lnTo>
                  <a:pt x="0" y="0"/>
                </a:lnTo>
                <a:lnTo>
                  <a:pt x="7006" y="107669"/>
                </a:lnTo>
                <a:lnTo>
                  <a:pt x="18751" y="110504"/>
                </a:lnTo>
                <a:lnTo>
                  <a:pt x="31248" y="112538"/>
                </a:lnTo>
                <a:lnTo>
                  <a:pt x="30352" y="47625"/>
                </a:lnTo>
                <a:lnTo>
                  <a:pt x="28548" y="46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23229" y="1149603"/>
            <a:ext cx="284480" cy="299466"/>
          </a:xfrm>
          <a:custGeom>
            <a:avLst/>
            <a:gdLst/>
            <a:ahLst/>
            <a:cxnLst/>
            <a:rect l="l" t="t" r="r" b="b"/>
            <a:pathLst>
              <a:path w="284480" h="299466">
                <a:moveTo>
                  <a:pt x="0" y="152400"/>
                </a:moveTo>
                <a:lnTo>
                  <a:pt x="319" y="165881"/>
                </a:lnTo>
                <a:lnTo>
                  <a:pt x="1311" y="179110"/>
                </a:lnTo>
                <a:lnTo>
                  <a:pt x="2968" y="191703"/>
                </a:lnTo>
                <a:lnTo>
                  <a:pt x="5284" y="203668"/>
                </a:lnTo>
                <a:lnTo>
                  <a:pt x="8255" y="215011"/>
                </a:lnTo>
                <a:lnTo>
                  <a:pt x="13591" y="229501"/>
                </a:lnTo>
                <a:lnTo>
                  <a:pt x="19322" y="241009"/>
                </a:lnTo>
                <a:lnTo>
                  <a:pt x="26091" y="251546"/>
                </a:lnTo>
                <a:lnTo>
                  <a:pt x="33909" y="261112"/>
                </a:lnTo>
                <a:lnTo>
                  <a:pt x="43797" y="270462"/>
                </a:lnTo>
                <a:lnTo>
                  <a:pt x="53933" y="277916"/>
                </a:lnTo>
                <a:lnTo>
                  <a:pt x="65115" y="284324"/>
                </a:lnTo>
                <a:lnTo>
                  <a:pt x="77343" y="289687"/>
                </a:lnTo>
                <a:lnTo>
                  <a:pt x="87397" y="292962"/>
                </a:lnTo>
                <a:lnTo>
                  <a:pt x="80391" y="185293"/>
                </a:lnTo>
                <a:lnTo>
                  <a:pt x="78675" y="175202"/>
                </a:lnTo>
                <a:lnTo>
                  <a:pt x="77474" y="162605"/>
                </a:lnTo>
                <a:lnTo>
                  <a:pt x="77088" y="149225"/>
                </a:lnTo>
                <a:lnTo>
                  <a:pt x="77514" y="135748"/>
                </a:lnTo>
                <a:lnTo>
                  <a:pt x="78849" y="123114"/>
                </a:lnTo>
                <a:lnTo>
                  <a:pt x="81153" y="111506"/>
                </a:lnTo>
                <a:lnTo>
                  <a:pt x="87185" y="93735"/>
                </a:lnTo>
                <a:lnTo>
                  <a:pt x="93091" y="83185"/>
                </a:lnTo>
                <a:lnTo>
                  <a:pt x="103012" y="72332"/>
                </a:lnTo>
                <a:lnTo>
                  <a:pt x="113665" y="65405"/>
                </a:lnTo>
                <a:lnTo>
                  <a:pt x="129413" y="60413"/>
                </a:lnTo>
                <a:lnTo>
                  <a:pt x="142875" y="59309"/>
                </a:lnTo>
                <a:lnTo>
                  <a:pt x="150195" y="59591"/>
                </a:lnTo>
                <a:lnTo>
                  <a:pt x="163097" y="61789"/>
                </a:lnTo>
                <a:lnTo>
                  <a:pt x="173990" y="66167"/>
                </a:lnTo>
                <a:lnTo>
                  <a:pt x="185878" y="75088"/>
                </a:lnTo>
                <a:lnTo>
                  <a:pt x="193801" y="85217"/>
                </a:lnTo>
                <a:lnTo>
                  <a:pt x="200977" y="100930"/>
                </a:lnTo>
                <a:lnTo>
                  <a:pt x="204343" y="113919"/>
                </a:lnTo>
                <a:lnTo>
                  <a:pt x="205900" y="124138"/>
                </a:lnTo>
                <a:lnTo>
                  <a:pt x="207018" y="136709"/>
                </a:lnTo>
                <a:lnTo>
                  <a:pt x="207391" y="150113"/>
                </a:lnTo>
                <a:lnTo>
                  <a:pt x="206981" y="163452"/>
                </a:lnTo>
                <a:lnTo>
                  <a:pt x="205711" y="176081"/>
                </a:lnTo>
                <a:lnTo>
                  <a:pt x="203581" y="187706"/>
                </a:lnTo>
                <a:lnTo>
                  <a:pt x="197606" y="205407"/>
                </a:lnTo>
                <a:lnTo>
                  <a:pt x="191643" y="215900"/>
                </a:lnTo>
                <a:lnTo>
                  <a:pt x="181899" y="226584"/>
                </a:lnTo>
                <a:lnTo>
                  <a:pt x="171196" y="233553"/>
                </a:lnTo>
                <a:lnTo>
                  <a:pt x="155162" y="238571"/>
                </a:lnTo>
                <a:lnTo>
                  <a:pt x="141605" y="239649"/>
                </a:lnTo>
                <a:lnTo>
                  <a:pt x="134648" y="239386"/>
                </a:lnTo>
                <a:lnTo>
                  <a:pt x="121723" y="237224"/>
                </a:lnTo>
                <a:lnTo>
                  <a:pt x="110744" y="232918"/>
                </a:lnTo>
                <a:lnTo>
                  <a:pt x="111639" y="297831"/>
                </a:lnTo>
                <a:lnTo>
                  <a:pt x="124900" y="299056"/>
                </a:lnTo>
                <a:lnTo>
                  <a:pt x="138937" y="299466"/>
                </a:lnTo>
                <a:lnTo>
                  <a:pt x="140579" y="299460"/>
                </a:lnTo>
                <a:lnTo>
                  <a:pt x="154509" y="298941"/>
                </a:lnTo>
                <a:lnTo>
                  <a:pt x="167711" y="297577"/>
                </a:lnTo>
                <a:lnTo>
                  <a:pt x="180184" y="295368"/>
                </a:lnTo>
                <a:lnTo>
                  <a:pt x="191929" y="292315"/>
                </a:lnTo>
                <a:lnTo>
                  <a:pt x="202946" y="288417"/>
                </a:lnTo>
                <a:lnTo>
                  <a:pt x="219103" y="280751"/>
                </a:lnTo>
                <a:lnTo>
                  <a:pt x="229905" y="273898"/>
                </a:lnTo>
                <a:lnTo>
                  <a:pt x="239720" y="266039"/>
                </a:lnTo>
                <a:lnTo>
                  <a:pt x="248538" y="257175"/>
                </a:lnTo>
                <a:lnTo>
                  <a:pt x="258879" y="243921"/>
                </a:lnTo>
                <a:lnTo>
                  <a:pt x="265417" y="233126"/>
                </a:lnTo>
                <a:lnTo>
                  <a:pt x="270987" y="221502"/>
                </a:lnTo>
                <a:lnTo>
                  <a:pt x="275590" y="209042"/>
                </a:lnTo>
                <a:lnTo>
                  <a:pt x="278643" y="198261"/>
                </a:lnTo>
                <a:lnTo>
                  <a:pt x="281206" y="186190"/>
                </a:lnTo>
                <a:lnTo>
                  <a:pt x="283029" y="173629"/>
                </a:lnTo>
                <a:lnTo>
                  <a:pt x="284118" y="160586"/>
                </a:lnTo>
                <a:lnTo>
                  <a:pt x="284480" y="147066"/>
                </a:lnTo>
                <a:lnTo>
                  <a:pt x="284166" y="133403"/>
                </a:lnTo>
                <a:lnTo>
                  <a:pt x="283197" y="120143"/>
                </a:lnTo>
                <a:lnTo>
                  <a:pt x="281558" y="107539"/>
                </a:lnTo>
                <a:lnTo>
                  <a:pt x="279238" y="95599"/>
                </a:lnTo>
                <a:lnTo>
                  <a:pt x="276225" y="84328"/>
                </a:lnTo>
                <a:lnTo>
                  <a:pt x="270876" y="69724"/>
                </a:lnTo>
                <a:lnTo>
                  <a:pt x="265163" y="58195"/>
                </a:lnTo>
                <a:lnTo>
                  <a:pt x="258437" y="47657"/>
                </a:lnTo>
                <a:lnTo>
                  <a:pt x="250698" y="38100"/>
                </a:lnTo>
                <a:lnTo>
                  <a:pt x="241057" y="28833"/>
                </a:lnTo>
                <a:lnTo>
                  <a:pt x="230952" y="21359"/>
                </a:lnTo>
                <a:lnTo>
                  <a:pt x="219726" y="14962"/>
                </a:lnTo>
                <a:lnTo>
                  <a:pt x="207391" y="9651"/>
                </a:lnTo>
                <a:lnTo>
                  <a:pt x="197203" y="6388"/>
                </a:lnTo>
                <a:lnTo>
                  <a:pt x="185461" y="3612"/>
                </a:lnTo>
                <a:lnTo>
                  <a:pt x="172929" y="1614"/>
                </a:lnTo>
                <a:lnTo>
                  <a:pt x="159618" y="405"/>
                </a:lnTo>
                <a:lnTo>
                  <a:pt x="145542" y="0"/>
                </a:lnTo>
                <a:lnTo>
                  <a:pt x="144045" y="4"/>
                </a:lnTo>
                <a:lnTo>
                  <a:pt x="130140" y="517"/>
                </a:lnTo>
                <a:lnTo>
                  <a:pt x="116944" y="1878"/>
                </a:lnTo>
                <a:lnTo>
                  <a:pt x="104461" y="4087"/>
                </a:lnTo>
                <a:lnTo>
                  <a:pt x="92698" y="7144"/>
                </a:lnTo>
                <a:lnTo>
                  <a:pt x="81661" y="11049"/>
                </a:lnTo>
                <a:lnTo>
                  <a:pt x="65790" y="18669"/>
                </a:lnTo>
                <a:lnTo>
                  <a:pt x="54991" y="25516"/>
                </a:lnTo>
                <a:lnTo>
                  <a:pt x="45169" y="33341"/>
                </a:lnTo>
                <a:lnTo>
                  <a:pt x="36322" y="42163"/>
                </a:lnTo>
                <a:lnTo>
                  <a:pt x="25802" y="55497"/>
                </a:lnTo>
                <a:lnTo>
                  <a:pt x="19257" y="66284"/>
                </a:lnTo>
                <a:lnTo>
                  <a:pt x="13668" y="77930"/>
                </a:lnTo>
                <a:lnTo>
                  <a:pt x="9017" y="90424"/>
                </a:lnTo>
                <a:lnTo>
                  <a:pt x="5948" y="101218"/>
                </a:lnTo>
                <a:lnTo>
                  <a:pt x="3355" y="113286"/>
                </a:lnTo>
                <a:lnTo>
                  <a:pt x="1495" y="125843"/>
                </a:lnTo>
                <a:lnTo>
                  <a:pt x="374" y="138883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51143" y="1250569"/>
            <a:ext cx="202691" cy="198500"/>
          </a:xfrm>
          <a:custGeom>
            <a:avLst/>
            <a:gdLst/>
            <a:ahLst/>
            <a:cxnLst/>
            <a:rect l="l" t="t" r="r" b="b"/>
            <a:pathLst>
              <a:path w="202691" h="198500">
                <a:moveTo>
                  <a:pt x="1778" y="167131"/>
                </a:moveTo>
                <a:lnTo>
                  <a:pt x="3048" y="171576"/>
                </a:lnTo>
                <a:lnTo>
                  <a:pt x="4699" y="174878"/>
                </a:lnTo>
                <a:lnTo>
                  <a:pt x="9017" y="179069"/>
                </a:lnTo>
                <a:lnTo>
                  <a:pt x="12573" y="181228"/>
                </a:lnTo>
                <a:lnTo>
                  <a:pt x="17272" y="183641"/>
                </a:lnTo>
                <a:lnTo>
                  <a:pt x="22098" y="186054"/>
                </a:lnTo>
                <a:lnTo>
                  <a:pt x="28067" y="188340"/>
                </a:lnTo>
                <a:lnTo>
                  <a:pt x="35179" y="190626"/>
                </a:lnTo>
                <a:lnTo>
                  <a:pt x="42291" y="192912"/>
                </a:lnTo>
                <a:lnTo>
                  <a:pt x="50419" y="194817"/>
                </a:lnTo>
                <a:lnTo>
                  <a:pt x="59436" y="196341"/>
                </a:lnTo>
                <a:lnTo>
                  <a:pt x="74840" y="198059"/>
                </a:lnTo>
                <a:lnTo>
                  <a:pt x="87884" y="198500"/>
                </a:lnTo>
                <a:lnTo>
                  <a:pt x="96421" y="198324"/>
                </a:lnTo>
                <a:lnTo>
                  <a:pt x="109380" y="197329"/>
                </a:lnTo>
                <a:lnTo>
                  <a:pt x="121827" y="195446"/>
                </a:lnTo>
                <a:lnTo>
                  <a:pt x="133731" y="192658"/>
                </a:lnTo>
                <a:lnTo>
                  <a:pt x="148650" y="187555"/>
                </a:lnTo>
                <a:lnTo>
                  <a:pt x="160042" y="181981"/>
                </a:lnTo>
                <a:lnTo>
                  <a:pt x="170307" y="175259"/>
                </a:lnTo>
                <a:lnTo>
                  <a:pt x="179557" y="167190"/>
                </a:lnTo>
                <a:lnTo>
                  <a:pt x="187719" y="157479"/>
                </a:lnTo>
                <a:lnTo>
                  <a:pt x="194310" y="146430"/>
                </a:lnTo>
                <a:lnTo>
                  <a:pt x="199435" y="132654"/>
                </a:lnTo>
                <a:lnTo>
                  <a:pt x="201877" y="120135"/>
                </a:lnTo>
                <a:lnTo>
                  <a:pt x="202691" y="106552"/>
                </a:lnTo>
                <a:lnTo>
                  <a:pt x="202457" y="99401"/>
                </a:lnTo>
                <a:lnTo>
                  <a:pt x="200652" y="86493"/>
                </a:lnTo>
                <a:lnTo>
                  <a:pt x="197104" y="75183"/>
                </a:lnTo>
                <a:lnTo>
                  <a:pt x="190019" y="62024"/>
                </a:lnTo>
                <a:lnTo>
                  <a:pt x="182245" y="52323"/>
                </a:lnTo>
                <a:lnTo>
                  <a:pt x="171897" y="43239"/>
                </a:lnTo>
                <a:lnTo>
                  <a:pt x="161162" y="36321"/>
                </a:lnTo>
                <a:lnTo>
                  <a:pt x="148951" y="29923"/>
                </a:lnTo>
                <a:lnTo>
                  <a:pt x="137414" y="24891"/>
                </a:lnTo>
                <a:lnTo>
                  <a:pt x="125350" y="20099"/>
                </a:lnTo>
                <a:lnTo>
                  <a:pt x="113537" y="15747"/>
                </a:lnTo>
                <a:lnTo>
                  <a:pt x="105791" y="12953"/>
                </a:lnTo>
                <a:lnTo>
                  <a:pt x="98806" y="10032"/>
                </a:lnTo>
                <a:lnTo>
                  <a:pt x="92583" y="6857"/>
                </a:lnTo>
                <a:lnTo>
                  <a:pt x="86487" y="3682"/>
                </a:lnTo>
                <a:lnTo>
                  <a:pt x="81534" y="0"/>
                </a:lnTo>
                <a:lnTo>
                  <a:pt x="81534" y="74294"/>
                </a:lnTo>
                <a:lnTo>
                  <a:pt x="89154" y="77088"/>
                </a:lnTo>
                <a:lnTo>
                  <a:pt x="96774" y="79882"/>
                </a:lnTo>
                <a:lnTo>
                  <a:pt x="103632" y="82803"/>
                </a:lnTo>
                <a:lnTo>
                  <a:pt x="109728" y="85978"/>
                </a:lnTo>
                <a:lnTo>
                  <a:pt x="115824" y="89153"/>
                </a:lnTo>
                <a:lnTo>
                  <a:pt x="120650" y="92836"/>
                </a:lnTo>
                <a:lnTo>
                  <a:pt x="124333" y="97154"/>
                </a:lnTo>
                <a:lnTo>
                  <a:pt x="128016" y="101472"/>
                </a:lnTo>
                <a:lnTo>
                  <a:pt x="129794" y="106552"/>
                </a:lnTo>
                <a:lnTo>
                  <a:pt x="129794" y="117601"/>
                </a:lnTo>
                <a:lnTo>
                  <a:pt x="128778" y="122173"/>
                </a:lnTo>
                <a:lnTo>
                  <a:pt x="126873" y="126237"/>
                </a:lnTo>
                <a:lnTo>
                  <a:pt x="124841" y="130175"/>
                </a:lnTo>
                <a:lnTo>
                  <a:pt x="121920" y="133476"/>
                </a:lnTo>
                <a:lnTo>
                  <a:pt x="118110" y="136016"/>
                </a:lnTo>
                <a:lnTo>
                  <a:pt x="114173" y="138556"/>
                </a:lnTo>
                <a:lnTo>
                  <a:pt x="109601" y="140588"/>
                </a:lnTo>
                <a:lnTo>
                  <a:pt x="104394" y="141985"/>
                </a:lnTo>
                <a:lnTo>
                  <a:pt x="99060" y="143382"/>
                </a:lnTo>
                <a:lnTo>
                  <a:pt x="93091" y="144017"/>
                </a:lnTo>
                <a:lnTo>
                  <a:pt x="82478" y="143960"/>
                </a:lnTo>
                <a:lnTo>
                  <a:pt x="69399" y="142817"/>
                </a:lnTo>
                <a:lnTo>
                  <a:pt x="57658" y="140207"/>
                </a:lnTo>
                <a:lnTo>
                  <a:pt x="49149" y="137540"/>
                </a:lnTo>
                <a:lnTo>
                  <a:pt x="41783" y="134873"/>
                </a:lnTo>
                <a:lnTo>
                  <a:pt x="35433" y="131825"/>
                </a:lnTo>
                <a:lnTo>
                  <a:pt x="29083" y="128904"/>
                </a:lnTo>
                <a:lnTo>
                  <a:pt x="23749" y="126110"/>
                </a:lnTo>
                <a:lnTo>
                  <a:pt x="19558" y="123697"/>
                </a:lnTo>
                <a:lnTo>
                  <a:pt x="15240" y="121157"/>
                </a:lnTo>
                <a:lnTo>
                  <a:pt x="12065" y="119887"/>
                </a:lnTo>
                <a:lnTo>
                  <a:pt x="9906" y="119887"/>
                </a:lnTo>
                <a:lnTo>
                  <a:pt x="6604" y="120268"/>
                </a:lnTo>
                <a:lnTo>
                  <a:pt x="3175" y="123062"/>
                </a:lnTo>
                <a:lnTo>
                  <a:pt x="1651" y="127253"/>
                </a:lnTo>
                <a:lnTo>
                  <a:pt x="1016" y="130047"/>
                </a:lnTo>
                <a:lnTo>
                  <a:pt x="635" y="133476"/>
                </a:lnTo>
                <a:lnTo>
                  <a:pt x="254" y="136905"/>
                </a:lnTo>
                <a:lnTo>
                  <a:pt x="0" y="141604"/>
                </a:lnTo>
                <a:lnTo>
                  <a:pt x="0" y="156082"/>
                </a:lnTo>
                <a:lnTo>
                  <a:pt x="635" y="162686"/>
                </a:lnTo>
                <a:lnTo>
                  <a:pt x="1778" y="167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4028" y="1093470"/>
            <a:ext cx="44249" cy="278438"/>
          </a:xfrm>
          <a:custGeom>
            <a:avLst/>
            <a:gdLst/>
            <a:ahLst/>
            <a:cxnLst/>
            <a:rect l="l" t="t" r="r" b="b"/>
            <a:pathLst>
              <a:path w="44249" h="278438">
                <a:moveTo>
                  <a:pt x="44069" y="0"/>
                </a:moveTo>
                <a:lnTo>
                  <a:pt x="43433" y="3809"/>
                </a:lnTo>
                <a:lnTo>
                  <a:pt x="43433" y="62991"/>
                </a:lnTo>
                <a:lnTo>
                  <a:pt x="9905" y="62991"/>
                </a:lnTo>
                <a:lnTo>
                  <a:pt x="6730" y="64515"/>
                </a:lnTo>
                <a:lnTo>
                  <a:pt x="3937" y="67182"/>
                </a:lnTo>
                <a:lnTo>
                  <a:pt x="2031" y="71754"/>
                </a:lnTo>
                <a:lnTo>
                  <a:pt x="1270" y="74802"/>
                </a:lnTo>
                <a:lnTo>
                  <a:pt x="762" y="78739"/>
                </a:lnTo>
                <a:lnTo>
                  <a:pt x="253" y="82803"/>
                </a:lnTo>
                <a:lnTo>
                  <a:pt x="0" y="87629"/>
                </a:lnTo>
                <a:lnTo>
                  <a:pt x="0" y="104266"/>
                </a:lnTo>
                <a:lnTo>
                  <a:pt x="1016" y="112140"/>
                </a:lnTo>
                <a:lnTo>
                  <a:pt x="2921" y="116712"/>
                </a:lnTo>
                <a:lnTo>
                  <a:pt x="4952" y="121412"/>
                </a:lnTo>
                <a:lnTo>
                  <a:pt x="7874" y="123697"/>
                </a:lnTo>
                <a:lnTo>
                  <a:pt x="43433" y="123697"/>
                </a:lnTo>
                <a:lnTo>
                  <a:pt x="43489" y="264825"/>
                </a:lnTo>
                <a:lnTo>
                  <a:pt x="44249" y="278438"/>
                </a:lnTo>
                <a:lnTo>
                  <a:pt x="440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18097" y="1084707"/>
            <a:ext cx="143763" cy="363473"/>
          </a:xfrm>
          <a:custGeom>
            <a:avLst/>
            <a:gdLst/>
            <a:ahLst/>
            <a:cxnLst/>
            <a:rect l="l" t="t" r="r" b="b"/>
            <a:pathLst>
              <a:path w="143763" h="363473">
                <a:moveTo>
                  <a:pt x="74041" y="71754"/>
                </a:moveTo>
                <a:lnTo>
                  <a:pt x="74041" y="10540"/>
                </a:lnTo>
                <a:lnTo>
                  <a:pt x="72262" y="7238"/>
                </a:lnTo>
                <a:lnTo>
                  <a:pt x="69087" y="4317"/>
                </a:lnTo>
                <a:lnTo>
                  <a:pt x="66421" y="3175"/>
                </a:lnTo>
                <a:lnTo>
                  <a:pt x="63626" y="2031"/>
                </a:lnTo>
                <a:lnTo>
                  <a:pt x="59817" y="1269"/>
                </a:lnTo>
                <a:lnTo>
                  <a:pt x="54863" y="762"/>
                </a:lnTo>
                <a:lnTo>
                  <a:pt x="50037" y="253"/>
                </a:lnTo>
                <a:lnTo>
                  <a:pt x="43942" y="0"/>
                </a:lnTo>
                <a:lnTo>
                  <a:pt x="29463" y="0"/>
                </a:lnTo>
                <a:lnTo>
                  <a:pt x="23495" y="253"/>
                </a:lnTo>
                <a:lnTo>
                  <a:pt x="18542" y="762"/>
                </a:lnTo>
                <a:lnTo>
                  <a:pt x="13716" y="1269"/>
                </a:lnTo>
                <a:lnTo>
                  <a:pt x="9905" y="2031"/>
                </a:lnTo>
                <a:lnTo>
                  <a:pt x="6984" y="3175"/>
                </a:lnTo>
                <a:lnTo>
                  <a:pt x="4063" y="4317"/>
                </a:lnTo>
                <a:lnTo>
                  <a:pt x="2158" y="5587"/>
                </a:lnTo>
                <a:lnTo>
                  <a:pt x="0" y="8762"/>
                </a:lnTo>
                <a:lnTo>
                  <a:pt x="180" y="287201"/>
                </a:lnTo>
                <a:lnTo>
                  <a:pt x="1848" y="299594"/>
                </a:lnTo>
                <a:lnTo>
                  <a:pt x="7251" y="319085"/>
                </a:lnTo>
                <a:lnTo>
                  <a:pt x="12922" y="330631"/>
                </a:lnTo>
                <a:lnTo>
                  <a:pt x="20193" y="340359"/>
                </a:lnTo>
                <a:lnTo>
                  <a:pt x="35376" y="352457"/>
                </a:lnTo>
                <a:lnTo>
                  <a:pt x="47371" y="357885"/>
                </a:lnTo>
                <a:lnTo>
                  <a:pt x="59447" y="361086"/>
                </a:lnTo>
                <a:lnTo>
                  <a:pt x="72081" y="362872"/>
                </a:lnTo>
                <a:lnTo>
                  <a:pt x="85978" y="363473"/>
                </a:lnTo>
                <a:lnTo>
                  <a:pt x="91567" y="363473"/>
                </a:lnTo>
                <a:lnTo>
                  <a:pt x="97027" y="363219"/>
                </a:lnTo>
                <a:lnTo>
                  <a:pt x="102488" y="362584"/>
                </a:lnTo>
                <a:lnTo>
                  <a:pt x="107950" y="361950"/>
                </a:lnTo>
                <a:lnTo>
                  <a:pt x="113029" y="361188"/>
                </a:lnTo>
                <a:lnTo>
                  <a:pt x="117728" y="360044"/>
                </a:lnTo>
                <a:lnTo>
                  <a:pt x="122427" y="359028"/>
                </a:lnTo>
                <a:lnTo>
                  <a:pt x="126492" y="357631"/>
                </a:lnTo>
                <a:lnTo>
                  <a:pt x="129921" y="356234"/>
                </a:lnTo>
                <a:lnTo>
                  <a:pt x="133350" y="354710"/>
                </a:lnTo>
                <a:lnTo>
                  <a:pt x="136017" y="353059"/>
                </a:lnTo>
                <a:lnTo>
                  <a:pt x="139573" y="349250"/>
                </a:lnTo>
                <a:lnTo>
                  <a:pt x="140970" y="345947"/>
                </a:lnTo>
                <a:lnTo>
                  <a:pt x="142112" y="341248"/>
                </a:lnTo>
                <a:lnTo>
                  <a:pt x="143255" y="336676"/>
                </a:lnTo>
                <a:lnTo>
                  <a:pt x="143763" y="329945"/>
                </a:lnTo>
                <a:lnTo>
                  <a:pt x="143763" y="315721"/>
                </a:lnTo>
                <a:lnTo>
                  <a:pt x="143509" y="311150"/>
                </a:lnTo>
                <a:lnTo>
                  <a:pt x="143001" y="307466"/>
                </a:lnTo>
                <a:lnTo>
                  <a:pt x="142494" y="303910"/>
                </a:lnTo>
                <a:lnTo>
                  <a:pt x="141985" y="301116"/>
                </a:lnTo>
                <a:lnTo>
                  <a:pt x="141350" y="299084"/>
                </a:lnTo>
                <a:lnTo>
                  <a:pt x="139953" y="295528"/>
                </a:lnTo>
                <a:lnTo>
                  <a:pt x="136651" y="293877"/>
                </a:lnTo>
                <a:lnTo>
                  <a:pt x="133984" y="293877"/>
                </a:lnTo>
                <a:lnTo>
                  <a:pt x="130809" y="294893"/>
                </a:lnTo>
                <a:lnTo>
                  <a:pt x="127000" y="296417"/>
                </a:lnTo>
                <a:lnTo>
                  <a:pt x="122047" y="298195"/>
                </a:lnTo>
                <a:lnTo>
                  <a:pt x="119252" y="298957"/>
                </a:lnTo>
                <a:lnTo>
                  <a:pt x="116077" y="299592"/>
                </a:lnTo>
                <a:lnTo>
                  <a:pt x="112902" y="300354"/>
                </a:lnTo>
                <a:lnTo>
                  <a:pt x="109347" y="300735"/>
                </a:lnTo>
                <a:lnTo>
                  <a:pt x="103547" y="300704"/>
                </a:lnTo>
                <a:lnTo>
                  <a:pt x="89793" y="297689"/>
                </a:lnTo>
                <a:lnTo>
                  <a:pt x="80899" y="289813"/>
                </a:lnTo>
                <a:lnTo>
                  <a:pt x="78018" y="284009"/>
                </a:lnTo>
                <a:lnTo>
                  <a:pt x="75035" y="272160"/>
                </a:lnTo>
                <a:lnTo>
                  <a:pt x="74041" y="257175"/>
                </a:lnTo>
                <a:lnTo>
                  <a:pt x="74041" y="132460"/>
                </a:lnTo>
                <a:lnTo>
                  <a:pt x="135889" y="132460"/>
                </a:lnTo>
                <a:lnTo>
                  <a:pt x="138810" y="130175"/>
                </a:lnTo>
                <a:lnTo>
                  <a:pt x="140716" y="125475"/>
                </a:lnTo>
                <a:lnTo>
                  <a:pt x="140716" y="78231"/>
                </a:lnTo>
                <a:lnTo>
                  <a:pt x="138556" y="74294"/>
                </a:lnTo>
                <a:lnTo>
                  <a:pt x="135508" y="72262"/>
                </a:lnTo>
                <a:lnTo>
                  <a:pt x="131825" y="71754"/>
                </a:lnTo>
                <a:lnTo>
                  <a:pt x="74041" y="717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58813" y="1162939"/>
            <a:ext cx="3047" cy="47244"/>
          </a:xfrm>
          <a:custGeom>
            <a:avLst/>
            <a:gdLst/>
            <a:ahLst/>
            <a:cxnLst/>
            <a:rect l="l" t="t" r="r" b="b"/>
            <a:pathLst>
              <a:path w="3047" h="47244">
                <a:moveTo>
                  <a:pt x="3047" y="34798"/>
                </a:moveTo>
                <a:lnTo>
                  <a:pt x="3047" y="18161"/>
                </a:lnTo>
                <a:lnTo>
                  <a:pt x="2793" y="13335"/>
                </a:lnTo>
                <a:lnTo>
                  <a:pt x="2285" y="9271"/>
                </a:lnTo>
                <a:lnTo>
                  <a:pt x="1777" y="5334"/>
                </a:lnTo>
                <a:lnTo>
                  <a:pt x="1015" y="2286"/>
                </a:lnTo>
                <a:lnTo>
                  <a:pt x="0" y="0"/>
                </a:lnTo>
                <a:lnTo>
                  <a:pt x="0" y="47244"/>
                </a:lnTo>
                <a:lnTo>
                  <a:pt x="2031" y="42672"/>
                </a:lnTo>
                <a:lnTo>
                  <a:pt x="3047" y="347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69683" y="1155973"/>
            <a:ext cx="13843" cy="114280"/>
          </a:xfrm>
          <a:custGeom>
            <a:avLst/>
            <a:gdLst/>
            <a:ahLst/>
            <a:cxnLst/>
            <a:rect l="l" t="t" r="r" b="b"/>
            <a:pathLst>
              <a:path w="13843" h="114280">
                <a:moveTo>
                  <a:pt x="0" y="114280"/>
                </a:moveTo>
                <a:lnTo>
                  <a:pt x="66" y="112846"/>
                </a:lnTo>
                <a:lnTo>
                  <a:pt x="1460" y="99971"/>
                </a:lnTo>
                <a:lnTo>
                  <a:pt x="4318" y="87864"/>
                </a:lnTo>
                <a:lnTo>
                  <a:pt x="6731" y="79609"/>
                </a:lnTo>
                <a:lnTo>
                  <a:pt x="13843" y="0"/>
                </a:lnTo>
                <a:lnTo>
                  <a:pt x="2413" y="4044"/>
                </a:lnTo>
                <a:lnTo>
                  <a:pt x="983" y="4650"/>
                </a:lnTo>
                <a:lnTo>
                  <a:pt x="0" y="114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93483" y="1149603"/>
            <a:ext cx="260731" cy="299466"/>
          </a:xfrm>
          <a:custGeom>
            <a:avLst/>
            <a:gdLst/>
            <a:ahLst/>
            <a:cxnLst/>
            <a:rect l="l" t="t" r="r" b="b"/>
            <a:pathLst>
              <a:path w="260731" h="299466">
                <a:moveTo>
                  <a:pt x="80137" y="199644"/>
                </a:moveTo>
                <a:lnTo>
                  <a:pt x="78808" y="194435"/>
                </a:lnTo>
                <a:lnTo>
                  <a:pt x="76843" y="182117"/>
                </a:lnTo>
                <a:lnTo>
                  <a:pt x="76200" y="168783"/>
                </a:lnTo>
                <a:lnTo>
                  <a:pt x="244856" y="168783"/>
                </a:lnTo>
                <a:lnTo>
                  <a:pt x="250571" y="166624"/>
                </a:lnTo>
                <a:lnTo>
                  <a:pt x="254635" y="162306"/>
                </a:lnTo>
                <a:lnTo>
                  <a:pt x="258699" y="157861"/>
                </a:lnTo>
                <a:lnTo>
                  <a:pt x="260731" y="151130"/>
                </a:lnTo>
                <a:lnTo>
                  <a:pt x="260724" y="128552"/>
                </a:lnTo>
                <a:lnTo>
                  <a:pt x="260196" y="115263"/>
                </a:lnTo>
                <a:lnTo>
                  <a:pt x="258814" y="102467"/>
                </a:lnTo>
                <a:lnTo>
                  <a:pt x="256579" y="90166"/>
                </a:lnTo>
                <a:lnTo>
                  <a:pt x="253492" y="78359"/>
                </a:lnTo>
                <a:lnTo>
                  <a:pt x="250559" y="69667"/>
                </a:lnTo>
                <a:lnTo>
                  <a:pt x="245298" y="57886"/>
                </a:lnTo>
                <a:lnTo>
                  <a:pt x="238856" y="47030"/>
                </a:lnTo>
                <a:lnTo>
                  <a:pt x="231267" y="37084"/>
                </a:lnTo>
                <a:lnTo>
                  <a:pt x="224951" y="30549"/>
                </a:lnTo>
                <a:lnTo>
                  <a:pt x="215304" y="22569"/>
                </a:lnTo>
                <a:lnTo>
                  <a:pt x="204456" y="15678"/>
                </a:lnTo>
                <a:lnTo>
                  <a:pt x="192405" y="9906"/>
                </a:lnTo>
                <a:lnTo>
                  <a:pt x="186480" y="7631"/>
                </a:lnTo>
                <a:lnTo>
                  <a:pt x="175109" y="4292"/>
                </a:lnTo>
                <a:lnTo>
                  <a:pt x="162797" y="1907"/>
                </a:lnTo>
                <a:lnTo>
                  <a:pt x="149552" y="476"/>
                </a:lnTo>
                <a:lnTo>
                  <a:pt x="135382" y="0"/>
                </a:lnTo>
                <a:lnTo>
                  <a:pt x="127900" y="152"/>
                </a:lnTo>
                <a:lnTo>
                  <a:pt x="114663" y="1222"/>
                </a:lnTo>
                <a:lnTo>
                  <a:pt x="102052" y="3299"/>
                </a:lnTo>
                <a:lnTo>
                  <a:pt x="90043" y="6369"/>
                </a:lnTo>
                <a:lnTo>
                  <a:pt x="82931" y="85979"/>
                </a:lnTo>
                <a:lnTo>
                  <a:pt x="86487" y="78867"/>
                </a:lnTo>
                <a:lnTo>
                  <a:pt x="91186" y="72771"/>
                </a:lnTo>
                <a:lnTo>
                  <a:pt x="95885" y="66801"/>
                </a:lnTo>
                <a:lnTo>
                  <a:pt x="101726" y="61975"/>
                </a:lnTo>
                <a:lnTo>
                  <a:pt x="108712" y="58420"/>
                </a:lnTo>
                <a:lnTo>
                  <a:pt x="120281" y="54413"/>
                </a:lnTo>
                <a:lnTo>
                  <a:pt x="133604" y="53086"/>
                </a:lnTo>
                <a:lnTo>
                  <a:pt x="142351" y="53555"/>
                </a:lnTo>
                <a:lnTo>
                  <a:pt x="155655" y="56572"/>
                </a:lnTo>
                <a:lnTo>
                  <a:pt x="166672" y="62385"/>
                </a:lnTo>
                <a:lnTo>
                  <a:pt x="175387" y="70993"/>
                </a:lnTo>
                <a:lnTo>
                  <a:pt x="181452" y="81325"/>
                </a:lnTo>
                <a:lnTo>
                  <a:pt x="185396" y="92785"/>
                </a:lnTo>
                <a:lnTo>
                  <a:pt x="187604" y="105890"/>
                </a:lnTo>
                <a:lnTo>
                  <a:pt x="188087" y="120650"/>
                </a:lnTo>
                <a:lnTo>
                  <a:pt x="76200" y="120650"/>
                </a:lnTo>
                <a:lnTo>
                  <a:pt x="77183" y="11019"/>
                </a:lnTo>
                <a:lnTo>
                  <a:pt x="65524" y="16777"/>
                </a:lnTo>
                <a:lnTo>
                  <a:pt x="54764" y="23626"/>
                </a:lnTo>
                <a:lnTo>
                  <a:pt x="44903" y="31576"/>
                </a:lnTo>
                <a:lnTo>
                  <a:pt x="35941" y="40640"/>
                </a:lnTo>
                <a:lnTo>
                  <a:pt x="25882" y="53752"/>
                </a:lnTo>
                <a:lnTo>
                  <a:pt x="19440" y="64565"/>
                </a:lnTo>
                <a:lnTo>
                  <a:pt x="13864" y="76284"/>
                </a:lnTo>
                <a:lnTo>
                  <a:pt x="9144" y="88900"/>
                </a:lnTo>
                <a:lnTo>
                  <a:pt x="5666" y="101306"/>
                </a:lnTo>
                <a:lnTo>
                  <a:pt x="3187" y="113358"/>
                </a:lnTo>
                <a:lnTo>
                  <a:pt x="1416" y="125958"/>
                </a:lnTo>
                <a:lnTo>
                  <a:pt x="354" y="139101"/>
                </a:lnTo>
                <a:lnTo>
                  <a:pt x="0" y="152781"/>
                </a:lnTo>
                <a:lnTo>
                  <a:pt x="8" y="155025"/>
                </a:lnTo>
                <a:lnTo>
                  <a:pt x="440" y="168964"/>
                </a:lnTo>
                <a:lnTo>
                  <a:pt x="1532" y="182194"/>
                </a:lnTo>
                <a:lnTo>
                  <a:pt x="3283" y="194719"/>
                </a:lnTo>
                <a:lnTo>
                  <a:pt x="5693" y="206545"/>
                </a:lnTo>
                <a:lnTo>
                  <a:pt x="8763" y="217678"/>
                </a:lnTo>
                <a:lnTo>
                  <a:pt x="14402" y="232443"/>
                </a:lnTo>
                <a:lnTo>
                  <a:pt x="20345" y="243872"/>
                </a:lnTo>
                <a:lnTo>
                  <a:pt x="27317" y="254229"/>
                </a:lnTo>
                <a:lnTo>
                  <a:pt x="35306" y="263525"/>
                </a:lnTo>
                <a:lnTo>
                  <a:pt x="45586" y="272609"/>
                </a:lnTo>
                <a:lnTo>
                  <a:pt x="55979" y="279683"/>
                </a:lnTo>
                <a:lnTo>
                  <a:pt x="67411" y="285672"/>
                </a:lnTo>
                <a:lnTo>
                  <a:pt x="79883" y="290575"/>
                </a:lnTo>
                <a:lnTo>
                  <a:pt x="90348" y="293652"/>
                </a:lnTo>
                <a:lnTo>
                  <a:pt x="102180" y="296205"/>
                </a:lnTo>
                <a:lnTo>
                  <a:pt x="114730" y="298021"/>
                </a:lnTo>
                <a:lnTo>
                  <a:pt x="127999" y="299105"/>
                </a:lnTo>
                <a:lnTo>
                  <a:pt x="141986" y="299466"/>
                </a:lnTo>
                <a:lnTo>
                  <a:pt x="154002" y="299210"/>
                </a:lnTo>
                <a:lnTo>
                  <a:pt x="166709" y="298354"/>
                </a:lnTo>
                <a:lnTo>
                  <a:pt x="178816" y="296925"/>
                </a:lnTo>
                <a:lnTo>
                  <a:pt x="197995" y="293605"/>
                </a:lnTo>
                <a:lnTo>
                  <a:pt x="209550" y="290957"/>
                </a:lnTo>
                <a:lnTo>
                  <a:pt x="225806" y="286385"/>
                </a:lnTo>
                <a:lnTo>
                  <a:pt x="231521" y="283972"/>
                </a:lnTo>
                <a:lnTo>
                  <a:pt x="237236" y="281686"/>
                </a:lnTo>
                <a:lnTo>
                  <a:pt x="240792" y="279781"/>
                </a:lnTo>
                <a:lnTo>
                  <a:pt x="244475" y="275463"/>
                </a:lnTo>
                <a:lnTo>
                  <a:pt x="245999" y="272542"/>
                </a:lnTo>
                <a:lnTo>
                  <a:pt x="247015" y="268478"/>
                </a:lnTo>
                <a:lnTo>
                  <a:pt x="247650" y="263779"/>
                </a:lnTo>
                <a:lnTo>
                  <a:pt x="247904" y="260604"/>
                </a:lnTo>
                <a:lnTo>
                  <a:pt x="248158" y="253873"/>
                </a:lnTo>
                <a:lnTo>
                  <a:pt x="248031" y="240411"/>
                </a:lnTo>
                <a:lnTo>
                  <a:pt x="247776" y="237109"/>
                </a:lnTo>
                <a:lnTo>
                  <a:pt x="247396" y="233807"/>
                </a:lnTo>
                <a:lnTo>
                  <a:pt x="246888" y="231267"/>
                </a:lnTo>
                <a:lnTo>
                  <a:pt x="245364" y="227711"/>
                </a:lnTo>
                <a:lnTo>
                  <a:pt x="241935" y="225171"/>
                </a:lnTo>
                <a:lnTo>
                  <a:pt x="238633" y="224790"/>
                </a:lnTo>
                <a:lnTo>
                  <a:pt x="235712" y="224790"/>
                </a:lnTo>
                <a:lnTo>
                  <a:pt x="231775" y="225679"/>
                </a:lnTo>
                <a:lnTo>
                  <a:pt x="227075" y="227584"/>
                </a:lnTo>
                <a:lnTo>
                  <a:pt x="222250" y="229488"/>
                </a:lnTo>
                <a:lnTo>
                  <a:pt x="216281" y="231521"/>
                </a:lnTo>
                <a:lnTo>
                  <a:pt x="209042" y="233807"/>
                </a:lnTo>
                <a:lnTo>
                  <a:pt x="196590" y="237262"/>
                </a:lnTo>
                <a:lnTo>
                  <a:pt x="183261" y="240157"/>
                </a:lnTo>
                <a:lnTo>
                  <a:pt x="174992" y="241413"/>
                </a:lnTo>
                <a:lnTo>
                  <a:pt x="162533" y="242554"/>
                </a:lnTo>
                <a:lnTo>
                  <a:pt x="148717" y="242950"/>
                </a:lnTo>
                <a:lnTo>
                  <a:pt x="139696" y="242657"/>
                </a:lnTo>
                <a:lnTo>
                  <a:pt x="126868" y="241008"/>
                </a:lnTo>
                <a:lnTo>
                  <a:pt x="115570" y="237871"/>
                </a:lnTo>
                <a:lnTo>
                  <a:pt x="102323" y="231213"/>
                </a:lnTo>
                <a:lnTo>
                  <a:pt x="92964" y="223138"/>
                </a:lnTo>
                <a:lnTo>
                  <a:pt x="85034" y="211787"/>
                </a:lnTo>
                <a:lnTo>
                  <a:pt x="80137" y="1996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90232" y="1149603"/>
            <a:ext cx="178562" cy="294386"/>
          </a:xfrm>
          <a:custGeom>
            <a:avLst/>
            <a:gdLst/>
            <a:ahLst/>
            <a:cxnLst/>
            <a:rect l="l" t="t" r="r" b="b"/>
            <a:pathLst>
              <a:path w="178562" h="294386">
                <a:moveTo>
                  <a:pt x="103886" y="282575"/>
                </a:moveTo>
                <a:lnTo>
                  <a:pt x="103886" y="284480"/>
                </a:lnTo>
                <a:lnTo>
                  <a:pt x="105664" y="287782"/>
                </a:lnTo>
                <a:lnTo>
                  <a:pt x="108839" y="290449"/>
                </a:lnTo>
                <a:lnTo>
                  <a:pt x="111633" y="291465"/>
                </a:lnTo>
                <a:lnTo>
                  <a:pt x="114426" y="292481"/>
                </a:lnTo>
                <a:lnTo>
                  <a:pt x="118237" y="293243"/>
                </a:lnTo>
                <a:lnTo>
                  <a:pt x="123063" y="293624"/>
                </a:lnTo>
                <a:lnTo>
                  <a:pt x="127889" y="294132"/>
                </a:lnTo>
                <a:lnTo>
                  <a:pt x="134112" y="294386"/>
                </a:lnTo>
                <a:lnTo>
                  <a:pt x="148590" y="294386"/>
                </a:lnTo>
                <a:lnTo>
                  <a:pt x="154559" y="294132"/>
                </a:lnTo>
                <a:lnTo>
                  <a:pt x="159385" y="293624"/>
                </a:lnTo>
                <a:lnTo>
                  <a:pt x="164211" y="293243"/>
                </a:lnTo>
                <a:lnTo>
                  <a:pt x="173609" y="290449"/>
                </a:lnTo>
                <a:lnTo>
                  <a:pt x="178562" y="282575"/>
                </a:lnTo>
                <a:lnTo>
                  <a:pt x="178562" y="118491"/>
                </a:lnTo>
                <a:lnTo>
                  <a:pt x="178291" y="105531"/>
                </a:lnTo>
                <a:lnTo>
                  <a:pt x="177364" y="92308"/>
                </a:lnTo>
                <a:lnTo>
                  <a:pt x="175765" y="80156"/>
                </a:lnTo>
                <a:lnTo>
                  <a:pt x="173482" y="69087"/>
                </a:lnTo>
                <a:lnTo>
                  <a:pt x="169129" y="55118"/>
                </a:lnTo>
                <a:lnTo>
                  <a:pt x="163749" y="43642"/>
                </a:lnTo>
                <a:lnTo>
                  <a:pt x="156972" y="33274"/>
                </a:lnTo>
                <a:lnTo>
                  <a:pt x="148332" y="23531"/>
                </a:lnTo>
                <a:lnTo>
                  <a:pt x="138424" y="15585"/>
                </a:lnTo>
                <a:lnTo>
                  <a:pt x="127000" y="9017"/>
                </a:lnTo>
                <a:lnTo>
                  <a:pt x="108278" y="2695"/>
                </a:lnTo>
                <a:lnTo>
                  <a:pt x="95401" y="676"/>
                </a:lnTo>
                <a:lnTo>
                  <a:pt x="81279" y="0"/>
                </a:lnTo>
                <a:lnTo>
                  <a:pt x="70391" y="598"/>
                </a:lnTo>
                <a:lnTo>
                  <a:pt x="57939" y="2796"/>
                </a:lnTo>
                <a:lnTo>
                  <a:pt x="45744" y="6585"/>
                </a:lnTo>
                <a:lnTo>
                  <a:pt x="33782" y="11937"/>
                </a:lnTo>
                <a:lnTo>
                  <a:pt x="18637" y="21274"/>
                </a:lnTo>
                <a:lnTo>
                  <a:pt x="8680" y="28887"/>
                </a:lnTo>
                <a:lnTo>
                  <a:pt x="0" y="106045"/>
                </a:lnTo>
                <a:lnTo>
                  <a:pt x="3540" y="101668"/>
                </a:lnTo>
                <a:lnTo>
                  <a:pt x="12711" y="91308"/>
                </a:lnTo>
                <a:lnTo>
                  <a:pt x="21655" y="82642"/>
                </a:lnTo>
                <a:lnTo>
                  <a:pt x="30352" y="75692"/>
                </a:lnTo>
                <a:lnTo>
                  <a:pt x="35358" y="72413"/>
                </a:lnTo>
                <a:lnTo>
                  <a:pt x="47324" y="67052"/>
                </a:lnTo>
                <a:lnTo>
                  <a:pt x="59182" y="65278"/>
                </a:lnTo>
                <a:lnTo>
                  <a:pt x="66801" y="65278"/>
                </a:lnTo>
                <a:lnTo>
                  <a:pt x="73406" y="66675"/>
                </a:lnTo>
                <a:lnTo>
                  <a:pt x="78994" y="69596"/>
                </a:lnTo>
                <a:lnTo>
                  <a:pt x="84709" y="72390"/>
                </a:lnTo>
                <a:lnTo>
                  <a:pt x="89281" y="76454"/>
                </a:lnTo>
                <a:lnTo>
                  <a:pt x="92837" y="81787"/>
                </a:lnTo>
                <a:lnTo>
                  <a:pt x="96393" y="86995"/>
                </a:lnTo>
                <a:lnTo>
                  <a:pt x="99187" y="93345"/>
                </a:lnTo>
                <a:lnTo>
                  <a:pt x="101092" y="100711"/>
                </a:lnTo>
                <a:lnTo>
                  <a:pt x="101960" y="104574"/>
                </a:lnTo>
                <a:lnTo>
                  <a:pt x="103413" y="116336"/>
                </a:lnTo>
                <a:lnTo>
                  <a:pt x="103886" y="131063"/>
                </a:lnTo>
                <a:lnTo>
                  <a:pt x="103886" y="282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42834" y="1154684"/>
            <a:ext cx="75057" cy="289305"/>
          </a:xfrm>
          <a:custGeom>
            <a:avLst/>
            <a:gdLst/>
            <a:ahLst/>
            <a:cxnLst/>
            <a:rect l="l" t="t" r="r" b="b"/>
            <a:pathLst>
              <a:path w="75057" h="289305">
                <a:moveTo>
                  <a:pt x="635" y="8762"/>
                </a:moveTo>
                <a:lnTo>
                  <a:pt x="0" y="12573"/>
                </a:lnTo>
                <a:lnTo>
                  <a:pt x="0" y="279400"/>
                </a:lnTo>
                <a:lnTo>
                  <a:pt x="1778" y="282701"/>
                </a:lnTo>
                <a:lnTo>
                  <a:pt x="5080" y="285368"/>
                </a:lnTo>
                <a:lnTo>
                  <a:pt x="8000" y="286385"/>
                </a:lnTo>
                <a:lnTo>
                  <a:pt x="10795" y="287400"/>
                </a:lnTo>
                <a:lnTo>
                  <a:pt x="14605" y="288163"/>
                </a:lnTo>
                <a:lnTo>
                  <a:pt x="19431" y="288543"/>
                </a:lnTo>
                <a:lnTo>
                  <a:pt x="24130" y="289051"/>
                </a:lnTo>
                <a:lnTo>
                  <a:pt x="30225" y="289305"/>
                </a:lnTo>
                <a:lnTo>
                  <a:pt x="44958" y="289305"/>
                </a:lnTo>
                <a:lnTo>
                  <a:pt x="50926" y="289051"/>
                </a:lnTo>
                <a:lnTo>
                  <a:pt x="55753" y="288543"/>
                </a:lnTo>
                <a:lnTo>
                  <a:pt x="60451" y="288163"/>
                </a:lnTo>
                <a:lnTo>
                  <a:pt x="70104" y="285368"/>
                </a:lnTo>
                <a:lnTo>
                  <a:pt x="75057" y="277494"/>
                </a:lnTo>
                <a:lnTo>
                  <a:pt x="75057" y="10540"/>
                </a:lnTo>
                <a:lnTo>
                  <a:pt x="67183" y="3428"/>
                </a:lnTo>
                <a:lnTo>
                  <a:pt x="55753" y="888"/>
                </a:lnTo>
                <a:lnTo>
                  <a:pt x="44958" y="0"/>
                </a:lnTo>
                <a:lnTo>
                  <a:pt x="30225" y="0"/>
                </a:lnTo>
                <a:lnTo>
                  <a:pt x="19431" y="888"/>
                </a:lnTo>
                <a:lnTo>
                  <a:pt x="8000" y="3428"/>
                </a:lnTo>
                <a:lnTo>
                  <a:pt x="3048" y="5841"/>
                </a:lnTo>
                <a:lnTo>
                  <a:pt x="635" y="87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37247" y="1037971"/>
            <a:ext cx="86359" cy="78612"/>
          </a:xfrm>
          <a:custGeom>
            <a:avLst/>
            <a:gdLst/>
            <a:ahLst/>
            <a:cxnLst/>
            <a:rect l="l" t="t" r="r" b="b"/>
            <a:pathLst>
              <a:path w="86359" h="78612">
                <a:moveTo>
                  <a:pt x="0" y="40258"/>
                </a:moveTo>
                <a:lnTo>
                  <a:pt x="315" y="48020"/>
                </a:lnTo>
                <a:lnTo>
                  <a:pt x="3101" y="61377"/>
                </a:lnTo>
                <a:lnTo>
                  <a:pt x="8762" y="70357"/>
                </a:lnTo>
                <a:lnTo>
                  <a:pt x="14838" y="74252"/>
                </a:lnTo>
                <a:lnTo>
                  <a:pt x="26678" y="77516"/>
                </a:lnTo>
                <a:lnTo>
                  <a:pt x="42799" y="78612"/>
                </a:lnTo>
                <a:lnTo>
                  <a:pt x="55674" y="77942"/>
                </a:lnTo>
                <a:lnTo>
                  <a:pt x="68400" y="75103"/>
                </a:lnTo>
                <a:lnTo>
                  <a:pt x="77088" y="69976"/>
                </a:lnTo>
                <a:lnTo>
                  <a:pt x="80693" y="65509"/>
                </a:lnTo>
                <a:lnTo>
                  <a:pt x="84928" y="54263"/>
                </a:lnTo>
                <a:lnTo>
                  <a:pt x="86359" y="38734"/>
                </a:lnTo>
                <a:lnTo>
                  <a:pt x="86014" y="30781"/>
                </a:lnTo>
                <a:lnTo>
                  <a:pt x="83124" y="17520"/>
                </a:lnTo>
                <a:lnTo>
                  <a:pt x="77343" y="8508"/>
                </a:lnTo>
                <a:lnTo>
                  <a:pt x="71249" y="4528"/>
                </a:lnTo>
                <a:lnTo>
                  <a:pt x="59453" y="1144"/>
                </a:lnTo>
                <a:lnTo>
                  <a:pt x="43433" y="0"/>
                </a:lnTo>
                <a:lnTo>
                  <a:pt x="30301" y="716"/>
                </a:lnTo>
                <a:lnTo>
                  <a:pt x="17599" y="3653"/>
                </a:lnTo>
                <a:lnTo>
                  <a:pt x="9017" y="8889"/>
                </a:lnTo>
                <a:lnTo>
                  <a:pt x="5477" y="13453"/>
                </a:lnTo>
                <a:lnTo>
                  <a:pt x="1376" y="24744"/>
                </a:lnTo>
                <a:lnTo>
                  <a:pt x="0" y="402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77277" y="1364504"/>
            <a:ext cx="20827" cy="73897"/>
          </a:xfrm>
          <a:custGeom>
            <a:avLst/>
            <a:gdLst/>
            <a:ahLst/>
            <a:cxnLst/>
            <a:rect l="l" t="t" r="r" b="b"/>
            <a:pathLst>
              <a:path w="20827" h="73897">
                <a:moveTo>
                  <a:pt x="0" y="59546"/>
                </a:moveTo>
                <a:lnTo>
                  <a:pt x="6730" y="65388"/>
                </a:lnTo>
                <a:lnTo>
                  <a:pt x="13716" y="70087"/>
                </a:lnTo>
                <a:lnTo>
                  <a:pt x="20827" y="73897"/>
                </a:lnTo>
                <a:lnTo>
                  <a:pt x="20193" y="10270"/>
                </a:lnTo>
                <a:lnTo>
                  <a:pt x="16814" y="7702"/>
                </a:lnTo>
                <a:lnTo>
                  <a:pt x="8097" y="0"/>
                </a:lnTo>
                <a:lnTo>
                  <a:pt x="0" y="59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592186" y="1027938"/>
            <a:ext cx="267335" cy="421132"/>
          </a:xfrm>
          <a:custGeom>
            <a:avLst/>
            <a:gdLst/>
            <a:ahLst/>
            <a:cxnLst/>
            <a:rect l="l" t="t" r="r" b="b"/>
            <a:pathLst>
              <a:path w="267335" h="421132">
                <a:moveTo>
                  <a:pt x="1524" y="409701"/>
                </a:moveTo>
                <a:lnTo>
                  <a:pt x="4318" y="412369"/>
                </a:lnTo>
                <a:lnTo>
                  <a:pt x="9271" y="414400"/>
                </a:lnTo>
                <a:lnTo>
                  <a:pt x="12446" y="415036"/>
                </a:lnTo>
                <a:lnTo>
                  <a:pt x="16637" y="415544"/>
                </a:lnTo>
                <a:lnTo>
                  <a:pt x="20701" y="415925"/>
                </a:lnTo>
                <a:lnTo>
                  <a:pt x="42926" y="415925"/>
                </a:lnTo>
                <a:lnTo>
                  <a:pt x="47117" y="415544"/>
                </a:lnTo>
                <a:lnTo>
                  <a:pt x="51308" y="415036"/>
                </a:lnTo>
                <a:lnTo>
                  <a:pt x="54610" y="414400"/>
                </a:lnTo>
                <a:lnTo>
                  <a:pt x="57023" y="413385"/>
                </a:lnTo>
                <a:lnTo>
                  <a:pt x="59563" y="412369"/>
                </a:lnTo>
                <a:lnTo>
                  <a:pt x="61341" y="411225"/>
                </a:lnTo>
                <a:lnTo>
                  <a:pt x="63500" y="408177"/>
                </a:lnTo>
                <a:lnTo>
                  <a:pt x="64008" y="404240"/>
                </a:lnTo>
                <a:lnTo>
                  <a:pt x="64008" y="375285"/>
                </a:lnTo>
                <a:lnTo>
                  <a:pt x="67096" y="378699"/>
                </a:lnTo>
                <a:lnTo>
                  <a:pt x="76193" y="388075"/>
                </a:lnTo>
                <a:lnTo>
                  <a:pt x="85090" y="396113"/>
                </a:lnTo>
                <a:lnTo>
                  <a:pt x="93187" y="336566"/>
                </a:lnTo>
                <a:lnTo>
                  <a:pt x="84244" y="327171"/>
                </a:lnTo>
                <a:lnTo>
                  <a:pt x="75057" y="316102"/>
                </a:lnTo>
                <a:lnTo>
                  <a:pt x="75057" y="227964"/>
                </a:lnTo>
                <a:lnTo>
                  <a:pt x="75611" y="227234"/>
                </a:lnTo>
                <a:lnTo>
                  <a:pt x="84019" y="216733"/>
                </a:lnTo>
                <a:lnTo>
                  <a:pt x="92075" y="208025"/>
                </a:lnTo>
                <a:lnTo>
                  <a:pt x="97409" y="202691"/>
                </a:lnTo>
                <a:lnTo>
                  <a:pt x="102616" y="198247"/>
                </a:lnTo>
                <a:lnTo>
                  <a:pt x="107696" y="194945"/>
                </a:lnTo>
                <a:lnTo>
                  <a:pt x="112776" y="191515"/>
                </a:lnTo>
                <a:lnTo>
                  <a:pt x="117602" y="189229"/>
                </a:lnTo>
                <a:lnTo>
                  <a:pt x="122428" y="187833"/>
                </a:lnTo>
                <a:lnTo>
                  <a:pt x="127127" y="186436"/>
                </a:lnTo>
                <a:lnTo>
                  <a:pt x="131953" y="185674"/>
                </a:lnTo>
                <a:lnTo>
                  <a:pt x="137950" y="185680"/>
                </a:lnTo>
                <a:lnTo>
                  <a:pt x="151228" y="187613"/>
                </a:lnTo>
                <a:lnTo>
                  <a:pt x="162179" y="193039"/>
                </a:lnTo>
                <a:lnTo>
                  <a:pt x="168783" y="197865"/>
                </a:lnTo>
                <a:lnTo>
                  <a:pt x="174244" y="204342"/>
                </a:lnTo>
                <a:lnTo>
                  <a:pt x="178308" y="212471"/>
                </a:lnTo>
                <a:lnTo>
                  <a:pt x="184206" y="227454"/>
                </a:lnTo>
                <a:lnTo>
                  <a:pt x="187071" y="240411"/>
                </a:lnTo>
                <a:lnTo>
                  <a:pt x="188128" y="247652"/>
                </a:lnTo>
                <a:lnTo>
                  <a:pt x="189254" y="260243"/>
                </a:lnTo>
                <a:lnTo>
                  <a:pt x="189611" y="273176"/>
                </a:lnTo>
                <a:lnTo>
                  <a:pt x="189535" y="278267"/>
                </a:lnTo>
                <a:lnTo>
                  <a:pt x="188652" y="290937"/>
                </a:lnTo>
                <a:lnTo>
                  <a:pt x="186690" y="303529"/>
                </a:lnTo>
                <a:lnTo>
                  <a:pt x="182182" y="319536"/>
                </a:lnTo>
                <a:lnTo>
                  <a:pt x="177038" y="330708"/>
                </a:lnTo>
                <a:lnTo>
                  <a:pt x="169366" y="341549"/>
                </a:lnTo>
                <a:lnTo>
                  <a:pt x="160147" y="350012"/>
                </a:lnTo>
                <a:lnTo>
                  <a:pt x="148754" y="355666"/>
                </a:lnTo>
                <a:lnTo>
                  <a:pt x="135509" y="357504"/>
                </a:lnTo>
                <a:lnTo>
                  <a:pt x="129009" y="357045"/>
                </a:lnTo>
                <a:lnTo>
                  <a:pt x="116943" y="353615"/>
                </a:lnTo>
                <a:lnTo>
                  <a:pt x="105283" y="346837"/>
                </a:lnTo>
                <a:lnTo>
                  <a:pt x="105918" y="410463"/>
                </a:lnTo>
                <a:lnTo>
                  <a:pt x="112903" y="414147"/>
                </a:lnTo>
                <a:lnTo>
                  <a:pt x="120269" y="416940"/>
                </a:lnTo>
                <a:lnTo>
                  <a:pt x="128016" y="418591"/>
                </a:lnTo>
                <a:lnTo>
                  <a:pt x="135763" y="420242"/>
                </a:lnTo>
                <a:lnTo>
                  <a:pt x="144145" y="421132"/>
                </a:lnTo>
                <a:lnTo>
                  <a:pt x="153035" y="421132"/>
                </a:lnTo>
                <a:lnTo>
                  <a:pt x="165230" y="420562"/>
                </a:lnTo>
                <a:lnTo>
                  <a:pt x="178045" y="418597"/>
                </a:lnTo>
                <a:lnTo>
                  <a:pt x="190109" y="415231"/>
                </a:lnTo>
                <a:lnTo>
                  <a:pt x="201422" y="410463"/>
                </a:lnTo>
                <a:lnTo>
                  <a:pt x="219665" y="398592"/>
                </a:lnTo>
                <a:lnTo>
                  <a:pt x="228947" y="389830"/>
                </a:lnTo>
                <a:lnTo>
                  <a:pt x="237236" y="379729"/>
                </a:lnTo>
                <a:lnTo>
                  <a:pt x="244962" y="367861"/>
                </a:lnTo>
                <a:lnTo>
                  <a:pt x="250649" y="356724"/>
                </a:lnTo>
                <a:lnTo>
                  <a:pt x="255528" y="344629"/>
                </a:lnTo>
                <a:lnTo>
                  <a:pt x="259588" y="331597"/>
                </a:lnTo>
                <a:lnTo>
                  <a:pt x="262504" y="319431"/>
                </a:lnTo>
                <a:lnTo>
                  <a:pt x="264626" y="307362"/>
                </a:lnTo>
                <a:lnTo>
                  <a:pt x="266135" y="294745"/>
                </a:lnTo>
                <a:lnTo>
                  <a:pt x="267036" y="281574"/>
                </a:lnTo>
                <a:lnTo>
                  <a:pt x="267335" y="267842"/>
                </a:lnTo>
                <a:lnTo>
                  <a:pt x="267274" y="261962"/>
                </a:lnTo>
                <a:lnTo>
                  <a:pt x="266695" y="248963"/>
                </a:lnTo>
                <a:lnTo>
                  <a:pt x="265511" y="236260"/>
                </a:lnTo>
                <a:lnTo>
                  <a:pt x="263732" y="223845"/>
                </a:lnTo>
                <a:lnTo>
                  <a:pt x="261366" y="211709"/>
                </a:lnTo>
                <a:lnTo>
                  <a:pt x="258103" y="199261"/>
                </a:lnTo>
                <a:lnTo>
                  <a:pt x="253782" y="187037"/>
                </a:lnTo>
                <a:lnTo>
                  <a:pt x="248557" y="175693"/>
                </a:lnTo>
                <a:lnTo>
                  <a:pt x="242443" y="165226"/>
                </a:lnTo>
                <a:lnTo>
                  <a:pt x="229333" y="148948"/>
                </a:lnTo>
                <a:lnTo>
                  <a:pt x="219779" y="140597"/>
                </a:lnTo>
                <a:lnTo>
                  <a:pt x="209042" y="133476"/>
                </a:lnTo>
                <a:lnTo>
                  <a:pt x="197797" y="128152"/>
                </a:lnTo>
                <a:lnTo>
                  <a:pt x="185962" y="124548"/>
                </a:lnTo>
                <a:lnTo>
                  <a:pt x="173035" y="122386"/>
                </a:lnTo>
                <a:lnTo>
                  <a:pt x="159004" y="121665"/>
                </a:lnTo>
                <a:lnTo>
                  <a:pt x="151003" y="121665"/>
                </a:lnTo>
                <a:lnTo>
                  <a:pt x="136398" y="123825"/>
                </a:lnTo>
                <a:lnTo>
                  <a:pt x="122301" y="127381"/>
                </a:lnTo>
                <a:lnTo>
                  <a:pt x="108839" y="133603"/>
                </a:lnTo>
                <a:lnTo>
                  <a:pt x="95250" y="142239"/>
                </a:lnTo>
                <a:lnTo>
                  <a:pt x="84708" y="150543"/>
                </a:lnTo>
                <a:lnTo>
                  <a:pt x="75057" y="159512"/>
                </a:lnTo>
                <a:lnTo>
                  <a:pt x="75057" y="10795"/>
                </a:lnTo>
                <a:lnTo>
                  <a:pt x="73279" y="7365"/>
                </a:lnTo>
                <a:lnTo>
                  <a:pt x="70104" y="4445"/>
                </a:lnTo>
                <a:lnTo>
                  <a:pt x="67183" y="3428"/>
                </a:lnTo>
                <a:lnTo>
                  <a:pt x="64262" y="2286"/>
                </a:lnTo>
                <a:lnTo>
                  <a:pt x="60452" y="1397"/>
                </a:lnTo>
                <a:lnTo>
                  <a:pt x="55753" y="888"/>
                </a:lnTo>
                <a:lnTo>
                  <a:pt x="50927" y="253"/>
                </a:lnTo>
                <a:lnTo>
                  <a:pt x="44958" y="0"/>
                </a:lnTo>
                <a:lnTo>
                  <a:pt x="30226" y="0"/>
                </a:lnTo>
                <a:lnTo>
                  <a:pt x="24130" y="253"/>
                </a:lnTo>
                <a:lnTo>
                  <a:pt x="19431" y="888"/>
                </a:lnTo>
                <a:lnTo>
                  <a:pt x="14605" y="1397"/>
                </a:lnTo>
                <a:lnTo>
                  <a:pt x="10795" y="2286"/>
                </a:lnTo>
                <a:lnTo>
                  <a:pt x="8001" y="3428"/>
                </a:lnTo>
                <a:lnTo>
                  <a:pt x="5080" y="4445"/>
                </a:lnTo>
                <a:lnTo>
                  <a:pt x="3048" y="5841"/>
                </a:lnTo>
                <a:lnTo>
                  <a:pt x="635" y="9016"/>
                </a:lnTo>
                <a:lnTo>
                  <a:pt x="0" y="12826"/>
                </a:lnTo>
                <a:lnTo>
                  <a:pt x="0" y="406400"/>
                </a:lnTo>
                <a:lnTo>
                  <a:pt x="1524" y="4097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919847" y="1027938"/>
            <a:ext cx="75056" cy="416051"/>
          </a:xfrm>
          <a:custGeom>
            <a:avLst/>
            <a:gdLst/>
            <a:ahLst/>
            <a:cxnLst/>
            <a:rect l="l" t="t" r="r" b="b"/>
            <a:pathLst>
              <a:path w="75056" h="416051">
                <a:moveTo>
                  <a:pt x="634" y="9016"/>
                </a:moveTo>
                <a:lnTo>
                  <a:pt x="0" y="12826"/>
                </a:lnTo>
                <a:lnTo>
                  <a:pt x="0" y="406146"/>
                </a:lnTo>
                <a:lnTo>
                  <a:pt x="1777" y="409448"/>
                </a:lnTo>
                <a:lnTo>
                  <a:pt x="5079" y="412114"/>
                </a:lnTo>
                <a:lnTo>
                  <a:pt x="8000" y="413131"/>
                </a:lnTo>
                <a:lnTo>
                  <a:pt x="10795" y="414147"/>
                </a:lnTo>
                <a:lnTo>
                  <a:pt x="14604" y="414909"/>
                </a:lnTo>
                <a:lnTo>
                  <a:pt x="19430" y="415289"/>
                </a:lnTo>
                <a:lnTo>
                  <a:pt x="24129" y="415798"/>
                </a:lnTo>
                <a:lnTo>
                  <a:pt x="30225" y="416051"/>
                </a:lnTo>
                <a:lnTo>
                  <a:pt x="44957" y="416051"/>
                </a:lnTo>
                <a:lnTo>
                  <a:pt x="50926" y="415798"/>
                </a:lnTo>
                <a:lnTo>
                  <a:pt x="55752" y="415289"/>
                </a:lnTo>
                <a:lnTo>
                  <a:pt x="60451" y="414909"/>
                </a:lnTo>
                <a:lnTo>
                  <a:pt x="74422" y="407924"/>
                </a:lnTo>
                <a:lnTo>
                  <a:pt x="75056" y="404240"/>
                </a:lnTo>
                <a:lnTo>
                  <a:pt x="75056" y="10795"/>
                </a:lnTo>
                <a:lnTo>
                  <a:pt x="73278" y="7365"/>
                </a:lnTo>
                <a:lnTo>
                  <a:pt x="70103" y="4445"/>
                </a:lnTo>
                <a:lnTo>
                  <a:pt x="67182" y="3428"/>
                </a:lnTo>
                <a:lnTo>
                  <a:pt x="64261" y="2286"/>
                </a:lnTo>
                <a:lnTo>
                  <a:pt x="60451" y="1397"/>
                </a:lnTo>
                <a:lnTo>
                  <a:pt x="55752" y="888"/>
                </a:lnTo>
                <a:lnTo>
                  <a:pt x="50926" y="253"/>
                </a:lnTo>
                <a:lnTo>
                  <a:pt x="44957" y="0"/>
                </a:lnTo>
                <a:lnTo>
                  <a:pt x="30225" y="0"/>
                </a:lnTo>
                <a:lnTo>
                  <a:pt x="24129" y="253"/>
                </a:lnTo>
                <a:lnTo>
                  <a:pt x="19430" y="888"/>
                </a:lnTo>
                <a:lnTo>
                  <a:pt x="14604" y="1397"/>
                </a:lnTo>
                <a:lnTo>
                  <a:pt x="10795" y="2286"/>
                </a:lnTo>
                <a:lnTo>
                  <a:pt x="8000" y="3428"/>
                </a:lnTo>
                <a:lnTo>
                  <a:pt x="5079" y="4445"/>
                </a:lnTo>
                <a:lnTo>
                  <a:pt x="3048" y="5841"/>
                </a:lnTo>
                <a:lnTo>
                  <a:pt x="634" y="9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130032" y="1155973"/>
            <a:ext cx="13843" cy="114280"/>
          </a:xfrm>
          <a:custGeom>
            <a:avLst/>
            <a:gdLst/>
            <a:ahLst/>
            <a:cxnLst/>
            <a:rect l="l" t="t" r="r" b="b"/>
            <a:pathLst>
              <a:path w="13843" h="114280">
                <a:moveTo>
                  <a:pt x="0" y="114280"/>
                </a:moveTo>
                <a:lnTo>
                  <a:pt x="66" y="112846"/>
                </a:lnTo>
                <a:lnTo>
                  <a:pt x="1460" y="99971"/>
                </a:lnTo>
                <a:lnTo>
                  <a:pt x="4318" y="87864"/>
                </a:lnTo>
                <a:lnTo>
                  <a:pt x="6731" y="79609"/>
                </a:lnTo>
                <a:lnTo>
                  <a:pt x="13843" y="0"/>
                </a:lnTo>
                <a:lnTo>
                  <a:pt x="2413" y="4044"/>
                </a:lnTo>
                <a:lnTo>
                  <a:pt x="983" y="4650"/>
                </a:lnTo>
                <a:lnTo>
                  <a:pt x="0" y="114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53832" y="1149603"/>
            <a:ext cx="260731" cy="299466"/>
          </a:xfrm>
          <a:custGeom>
            <a:avLst/>
            <a:gdLst/>
            <a:ahLst/>
            <a:cxnLst/>
            <a:rect l="l" t="t" r="r" b="b"/>
            <a:pathLst>
              <a:path w="260731" h="299466">
                <a:moveTo>
                  <a:pt x="80137" y="199644"/>
                </a:moveTo>
                <a:lnTo>
                  <a:pt x="78808" y="194435"/>
                </a:lnTo>
                <a:lnTo>
                  <a:pt x="76843" y="182117"/>
                </a:lnTo>
                <a:lnTo>
                  <a:pt x="76200" y="168783"/>
                </a:lnTo>
                <a:lnTo>
                  <a:pt x="244856" y="168783"/>
                </a:lnTo>
                <a:lnTo>
                  <a:pt x="250571" y="166624"/>
                </a:lnTo>
                <a:lnTo>
                  <a:pt x="254635" y="162306"/>
                </a:lnTo>
                <a:lnTo>
                  <a:pt x="258699" y="157861"/>
                </a:lnTo>
                <a:lnTo>
                  <a:pt x="260731" y="151130"/>
                </a:lnTo>
                <a:lnTo>
                  <a:pt x="260724" y="128552"/>
                </a:lnTo>
                <a:lnTo>
                  <a:pt x="260196" y="115263"/>
                </a:lnTo>
                <a:lnTo>
                  <a:pt x="258814" y="102467"/>
                </a:lnTo>
                <a:lnTo>
                  <a:pt x="256579" y="90166"/>
                </a:lnTo>
                <a:lnTo>
                  <a:pt x="253492" y="78359"/>
                </a:lnTo>
                <a:lnTo>
                  <a:pt x="250559" y="69667"/>
                </a:lnTo>
                <a:lnTo>
                  <a:pt x="245298" y="57886"/>
                </a:lnTo>
                <a:lnTo>
                  <a:pt x="238856" y="47030"/>
                </a:lnTo>
                <a:lnTo>
                  <a:pt x="231267" y="37084"/>
                </a:lnTo>
                <a:lnTo>
                  <a:pt x="224951" y="30549"/>
                </a:lnTo>
                <a:lnTo>
                  <a:pt x="215304" y="22569"/>
                </a:lnTo>
                <a:lnTo>
                  <a:pt x="204456" y="15678"/>
                </a:lnTo>
                <a:lnTo>
                  <a:pt x="192404" y="9906"/>
                </a:lnTo>
                <a:lnTo>
                  <a:pt x="186480" y="7631"/>
                </a:lnTo>
                <a:lnTo>
                  <a:pt x="175109" y="4292"/>
                </a:lnTo>
                <a:lnTo>
                  <a:pt x="162797" y="1907"/>
                </a:lnTo>
                <a:lnTo>
                  <a:pt x="149552" y="476"/>
                </a:lnTo>
                <a:lnTo>
                  <a:pt x="135382" y="0"/>
                </a:lnTo>
                <a:lnTo>
                  <a:pt x="127900" y="152"/>
                </a:lnTo>
                <a:lnTo>
                  <a:pt x="114663" y="1222"/>
                </a:lnTo>
                <a:lnTo>
                  <a:pt x="102052" y="3299"/>
                </a:lnTo>
                <a:lnTo>
                  <a:pt x="90043" y="6369"/>
                </a:lnTo>
                <a:lnTo>
                  <a:pt x="82931" y="85979"/>
                </a:lnTo>
                <a:lnTo>
                  <a:pt x="86487" y="78867"/>
                </a:lnTo>
                <a:lnTo>
                  <a:pt x="91186" y="72771"/>
                </a:lnTo>
                <a:lnTo>
                  <a:pt x="95885" y="66801"/>
                </a:lnTo>
                <a:lnTo>
                  <a:pt x="101726" y="61975"/>
                </a:lnTo>
                <a:lnTo>
                  <a:pt x="108712" y="58420"/>
                </a:lnTo>
                <a:lnTo>
                  <a:pt x="120281" y="54413"/>
                </a:lnTo>
                <a:lnTo>
                  <a:pt x="133603" y="53086"/>
                </a:lnTo>
                <a:lnTo>
                  <a:pt x="142351" y="53555"/>
                </a:lnTo>
                <a:lnTo>
                  <a:pt x="155655" y="56572"/>
                </a:lnTo>
                <a:lnTo>
                  <a:pt x="166672" y="62385"/>
                </a:lnTo>
                <a:lnTo>
                  <a:pt x="175387" y="70993"/>
                </a:lnTo>
                <a:lnTo>
                  <a:pt x="181452" y="81325"/>
                </a:lnTo>
                <a:lnTo>
                  <a:pt x="185396" y="92785"/>
                </a:lnTo>
                <a:lnTo>
                  <a:pt x="187604" y="105890"/>
                </a:lnTo>
                <a:lnTo>
                  <a:pt x="188087" y="120650"/>
                </a:lnTo>
                <a:lnTo>
                  <a:pt x="76200" y="120650"/>
                </a:lnTo>
                <a:lnTo>
                  <a:pt x="77183" y="11019"/>
                </a:lnTo>
                <a:lnTo>
                  <a:pt x="65524" y="16777"/>
                </a:lnTo>
                <a:lnTo>
                  <a:pt x="54764" y="23626"/>
                </a:lnTo>
                <a:lnTo>
                  <a:pt x="44903" y="31576"/>
                </a:lnTo>
                <a:lnTo>
                  <a:pt x="35941" y="40640"/>
                </a:lnTo>
                <a:lnTo>
                  <a:pt x="25882" y="53752"/>
                </a:lnTo>
                <a:lnTo>
                  <a:pt x="19440" y="64565"/>
                </a:lnTo>
                <a:lnTo>
                  <a:pt x="13864" y="76284"/>
                </a:lnTo>
                <a:lnTo>
                  <a:pt x="9144" y="88900"/>
                </a:lnTo>
                <a:lnTo>
                  <a:pt x="5666" y="101306"/>
                </a:lnTo>
                <a:lnTo>
                  <a:pt x="3187" y="113358"/>
                </a:lnTo>
                <a:lnTo>
                  <a:pt x="1416" y="125958"/>
                </a:lnTo>
                <a:lnTo>
                  <a:pt x="354" y="139101"/>
                </a:lnTo>
                <a:lnTo>
                  <a:pt x="0" y="152781"/>
                </a:lnTo>
                <a:lnTo>
                  <a:pt x="8" y="155025"/>
                </a:lnTo>
                <a:lnTo>
                  <a:pt x="440" y="168964"/>
                </a:lnTo>
                <a:lnTo>
                  <a:pt x="1532" y="182194"/>
                </a:lnTo>
                <a:lnTo>
                  <a:pt x="3283" y="194719"/>
                </a:lnTo>
                <a:lnTo>
                  <a:pt x="5693" y="206545"/>
                </a:lnTo>
                <a:lnTo>
                  <a:pt x="8763" y="217678"/>
                </a:lnTo>
                <a:lnTo>
                  <a:pt x="14402" y="232443"/>
                </a:lnTo>
                <a:lnTo>
                  <a:pt x="20345" y="243872"/>
                </a:lnTo>
                <a:lnTo>
                  <a:pt x="27317" y="254229"/>
                </a:lnTo>
                <a:lnTo>
                  <a:pt x="35306" y="263525"/>
                </a:lnTo>
                <a:lnTo>
                  <a:pt x="45586" y="272609"/>
                </a:lnTo>
                <a:lnTo>
                  <a:pt x="55979" y="279683"/>
                </a:lnTo>
                <a:lnTo>
                  <a:pt x="67411" y="285672"/>
                </a:lnTo>
                <a:lnTo>
                  <a:pt x="79883" y="290575"/>
                </a:lnTo>
                <a:lnTo>
                  <a:pt x="90348" y="293652"/>
                </a:lnTo>
                <a:lnTo>
                  <a:pt x="102180" y="296205"/>
                </a:lnTo>
                <a:lnTo>
                  <a:pt x="114730" y="298021"/>
                </a:lnTo>
                <a:lnTo>
                  <a:pt x="127999" y="299105"/>
                </a:lnTo>
                <a:lnTo>
                  <a:pt x="141986" y="299466"/>
                </a:lnTo>
                <a:lnTo>
                  <a:pt x="154002" y="299210"/>
                </a:lnTo>
                <a:lnTo>
                  <a:pt x="166709" y="298354"/>
                </a:lnTo>
                <a:lnTo>
                  <a:pt x="178816" y="296925"/>
                </a:lnTo>
                <a:lnTo>
                  <a:pt x="197995" y="293605"/>
                </a:lnTo>
                <a:lnTo>
                  <a:pt x="209550" y="290957"/>
                </a:lnTo>
                <a:lnTo>
                  <a:pt x="225806" y="286385"/>
                </a:lnTo>
                <a:lnTo>
                  <a:pt x="231521" y="283972"/>
                </a:lnTo>
                <a:lnTo>
                  <a:pt x="237236" y="281686"/>
                </a:lnTo>
                <a:lnTo>
                  <a:pt x="240792" y="279781"/>
                </a:lnTo>
                <a:lnTo>
                  <a:pt x="244475" y="275463"/>
                </a:lnTo>
                <a:lnTo>
                  <a:pt x="245999" y="272542"/>
                </a:lnTo>
                <a:lnTo>
                  <a:pt x="247015" y="268478"/>
                </a:lnTo>
                <a:lnTo>
                  <a:pt x="247650" y="263779"/>
                </a:lnTo>
                <a:lnTo>
                  <a:pt x="247903" y="260604"/>
                </a:lnTo>
                <a:lnTo>
                  <a:pt x="248031" y="257556"/>
                </a:lnTo>
                <a:lnTo>
                  <a:pt x="248031" y="240411"/>
                </a:lnTo>
                <a:lnTo>
                  <a:pt x="247776" y="237109"/>
                </a:lnTo>
                <a:lnTo>
                  <a:pt x="247396" y="233807"/>
                </a:lnTo>
                <a:lnTo>
                  <a:pt x="246888" y="231267"/>
                </a:lnTo>
                <a:lnTo>
                  <a:pt x="245364" y="227711"/>
                </a:lnTo>
                <a:lnTo>
                  <a:pt x="241935" y="225171"/>
                </a:lnTo>
                <a:lnTo>
                  <a:pt x="238633" y="224790"/>
                </a:lnTo>
                <a:lnTo>
                  <a:pt x="235712" y="224790"/>
                </a:lnTo>
                <a:lnTo>
                  <a:pt x="231775" y="225679"/>
                </a:lnTo>
                <a:lnTo>
                  <a:pt x="227075" y="227584"/>
                </a:lnTo>
                <a:lnTo>
                  <a:pt x="222250" y="229488"/>
                </a:lnTo>
                <a:lnTo>
                  <a:pt x="216281" y="231521"/>
                </a:lnTo>
                <a:lnTo>
                  <a:pt x="209042" y="233807"/>
                </a:lnTo>
                <a:lnTo>
                  <a:pt x="196590" y="237262"/>
                </a:lnTo>
                <a:lnTo>
                  <a:pt x="183261" y="240157"/>
                </a:lnTo>
                <a:lnTo>
                  <a:pt x="174992" y="241413"/>
                </a:lnTo>
                <a:lnTo>
                  <a:pt x="162533" y="242554"/>
                </a:lnTo>
                <a:lnTo>
                  <a:pt x="148717" y="242950"/>
                </a:lnTo>
                <a:lnTo>
                  <a:pt x="139696" y="242657"/>
                </a:lnTo>
                <a:lnTo>
                  <a:pt x="126868" y="241008"/>
                </a:lnTo>
                <a:lnTo>
                  <a:pt x="115570" y="237871"/>
                </a:lnTo>
                <a:lnTo>
                  <a:pt x="102323" y="231213"/>
                </a:lnTo>
                <a:lnTo>
                  <a:pt x="92964" y="223138"/>
                </a:lnTo>
                <a:lnTo>
                  <a:pt x="85034" y="211787"/>
                </a:lnTo>
                <a:lnTo>
                  <a:pt x="80137" y="1996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15175" y="1154684"/>
            <a:ext cx="83737" cy="289305"/>
          </a:xfrm>
          <a:custGeom>
            <a:avLst/>
            <a:gdLst/>
            <a:ahLst/>
            <a:cxnLst/>
            <a:rect l="l" t="t" r="r" b="b"/>
            <a:pathLst>
              <a:path w="83737" h="289305">
                <a:moveTo>
                  <a:pt x="64007" y="9905"/>
                </a:moveTo>
                <a:lnTo>
                  <a:pt x="62610" y="6730"/>
                </a:lnTo>
                <a:lnTo>
                  <a:pt x="59944" y="3937"/>
                </a:lnTo>
                <a:lnTo>
                  <a:pt x="55372" y="2031"/>
                </a:lnTo>
                <a:lnTo>
                  <a:pt x="52197" y="1269"/>
                </a:lnTo>
                <a:lnTo>
                  <a:pt x="48005" y="762"/>
                </a:lnTo>
                <a:lnTo>
                  <a:pt x="43815" y="253"/>
                </a:lnTo>
                <a:lnTo>
                  <a:pt x="38607" y="0"/>
                </a:lnTo>
                <a:lnTo>
                  <a:pt x="26034" y="0"/>
                </a:lnTo>
                <a:lnTo>
                  <a:pt x="20954" y="253"/>
                </a:lnTo>
                <a:lnTo>
                  <a:pt x="16891" y="762"/>
                </a:lnTo>
                <a:lnTo>
                  <a:pt x="12826" y="1269"/>
                </a:lnTo>
                <a:lnTo>
                  <a:pt x="2540" y="5206"/>
                </a:lnTo>
                <a:lnTo>
                  <a:pt x="0" y="11937"/>
                </a:lnTo>
                <a:lnTo>
                  <a:pt x="0" y="279400"/>
                </a:lnTo>
                <a:lnTo>
                  <a:pt x="1777" y="282701"/>
                </a:lnTo>
                <a:lnTo>
                  <a:pt x="5079" y="285368"/>
                </a:lnTo>
                <a:lnTo>
                  <a:pt x="8000" y="286385"/>
                </a:lnTo>
                <a:lnTo>
                  <a:pt x="10795" y="287400"/>
                </a:lnTo>
                <a:lnTo>
                  <a:pt x="14604" y="288163"/>
                </a:lnTo>
                <a:lnTo>
                  <a:pt x="19430" y="288543"/>
                </a:lnTo>
                <a:lnTo>
                  <a:pt x="24129" y="289051"/>
                </a:lnTo>
                <a:lnTo>
                  <a:pt x="30225" y="289305"/>
                </a:lnTo>
                <a:lnTo>
                  <a:pt x="44957" y="289305"/>
                </a:lnTo>
                <a:lnTo>
                  <a:pt x="50926" y="289051"/>
                </a:lnTo>
                <a:lnTo>
                  <a:pt x="55752" y="288543"/>
                </a:lnTo>
                <a:lnTo>
                  <a:pt x="60451" y="288163"/>
                </a:lnTo>
                <a:lnTo>
                  <a:pt x="67182" y="286385"/>
                </a:lnTo>
                <a:lnTo>
                  <a:pt x="74422" y="281177"/>
                </a:lnTo>
                <a:lnTo>
                  <a:pt x="75056" y="277494"/>
                </a:lnTo>
                <a:lnTo>
                  <a:pt x="75056" y="100964"/>
                </a:lnTo>
                <a:lnTo>
                  <a:pt x="83737" y="23807"/>
                </a:lnTo>
                <a:lnTo>
                  <a:pt x="73839" y="32585"/>
                </a:lnTo>
                <a:lnTo>
                  <a:pt x="64007" y="42544"/>
                </a:lnTo>
                <a:lnTo>
                  <a:pt x="64007" y="9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52667" y="1149603"/>
            <a:ext cx="186182" cy="175260"/>
          </a:xfrm>
          <a:custGeom>
            <a:avLst/>
            <a:gdLst/>
            <a:ahLst/>
            <a:cxnLst/>
            <a:rect l="l" t="t" r="r" b="b"/>
            <a:pathLst>
              <a:path w="186182" h="175260">
                <a:moveTo>
                  <a:pt x="70485" y="77343"/>
                </a:moveTo>
                <a:lnTo>
                  <a:pt x="71374" y="73660"/>
                </a:lnTo>
                <a:lnTo>
                  <a:pt x="72898" y="70104"/>
                </a:lnTo>
                <a:lnTo>
                  <a:pt x="74549" y="66675"/>
                </a:lnTo>
                <a:lnTo>
                  <a:pt x="76835" y="63626"/>
                </a:lnTo>
                <a:lnTo>
                  <a:pt x="80010" y="61087"/>
                </a:lnTo>
                <a:lnTo>
                  <a:pt x="83185" y="58420"/>
                </a:lnTo>
                <a:lnTo>
                  <a:pt x="87249" y="56515"/>
                </a:lnTo>
                <a:lnTo>
                  <a:pt x="92202" y="55118"/>
                </a:lnTo>
                <a:lnTo>
                  <a:pt x="97282" y="53721"/>
                </a:lnTo>
                <a:lnTo>
                  <a:pt x="103124" y="53086"/>
                </a:lnTo>
                <a:lnTo>
                  <a:pt x="110058" y="53086"/>
                </a:lnTo>
                <a:lnTo>
                  <a:pt x="123455" y="53858"/>
                </a:lnTo>
                <a:lnTo>
                  <a:pt x="135255" y="56134"/>
                </a:lnTo>
                <a:lnTo>
                  <a:pt x="142748" y="58293"/>
                </a:lnTo>
                <a:lnTo>
                  <a:pt x="149225" y="60451"/>
                </a:lnTo>
                <a:lnTo>
                  <a:pt x="154939" y="62865"/>
                </a:lnTo>
                <a:lnTo>
                  <a:pt x="160528" y="65278"/>
                </a:lnTo>
                <a:lnTo>
                  <a:pt x="165227" y="67437"/>
                </a:lnTo>
                <a:lnTo>
                  <a:pt x="169037" y="69596"/>
                </a:lnTo>
                <a:lnTo>
                  <a:pt x="172847" y="71628"/>
                </a:lnTo>
                <a:lnTo>
                  <a:pt x="175640" y="72644"/>
                </a:lnTo>
                <a:lnTo>
                  <a:pt x="177418" y="72644"/>
                </a:lnTo>
                <a:lnTo>
                  <a:pt x="180339" y="72262"/>
                </a:lnTo>
                <a:lnTo>
                  <a:pt x="183641" y="69596"/>
                </a:lnTo>
                <a:lnTo>
                  <a:pt x="185038" y="65659"/>
                </a:lnTo>
                <a:lnTo>
                  <a:pt x="185547" y="62992"/>
                </a:lnTo>
                <a:lnTo>
                  <a:pt x="185928" y="59562"/>
                </a:lnTo>
                <a:lnTo>
                  <a:pt x="186182" y="56261"/>
                </a:lnTo>
                <a:lnTo>
                  <a:pt x="186182" y="38100"/>
                </a:lnTo>
                <a:lnTo>
                  <a:pt x="185928" y="35051"/>
                </a:lnTo>
                <a:lnTo>
                  <a:pt x="185547" y="31876"/>
                </a:lnTo>
                <a:lnTo>
                  <a:pt x="185292" y="29337"/>
                </a:lnTo>
                <a:lnTo>
                  <a:pt x="184404" y="25146"/>
                </a:lnTo>
                <a:lnTo>
                  <a:pt x="183007" y="21971"/>
                </a:lnTo>
                <a:lnTo>
                  <a:pt x="180975" y="18923"/>
                </a:lnTo>
                <a:lnTo>
                  <a:pt x="177164" y="16001"/>
                </a:lnTo>
                <a:lnTo>
                  <a:pt x="173989" y="14224"/>
                </a:lnTo>
                <a:lnTo>
                  <a:pt x="169672" y="12065"/>
                </a:lnTo>
                <a:lnTo>
                  <a:pt x="165227" y="10033"/>
                </a:lnTo>
                <a:lnTo>
                  <a:pt x="159892" y="8128"/>
                </a:lnTo>
                <a:lnTo>
                  <a:pt x="153542" y="6350"/>
                </a:lnTo>
                <a:lnTo>
                  <a:pt x="147193" y="4445"/>
                </a:lnTo>
                <a:lnTo>
                  <a:pt x="140081" y="3048"/>
                </a:lnTo>
                <a:lnTo>
                  <a:pt x="132334" y="1778"/>
                </a:lnTo>
                <a:lnTo>
                  <a:pt x="124460" y="635"/>
                </a:lnTo>
                <a:lnTo>
                  <a:pt x="116332" y="0"/>
                </a:lnTo>
                <a:lnTo>
                  <a:pt x="108077" y="0"/>
                </a:lnTo>
                <a:lnTo>
                  <a:pt x="100011" y="171"/>
                </a:lnTo>
                <a:lnTo>
                  <a:pt x="86873" y="1255"/>
                </a:lnTo>
                <a:lnTo>
                  <a:pt x="74539" y="3319"/>
                </a:lnTo>
                <a:lnTo>
                  <a:pt x="62992" y="6350"/>
                </a:lnTo>
                <a:lnTo>
                  <a:pt x="50054" y="11087"/>
                </a:lnTo>
                <a:lnTo>
                  <a:pt x="38788" y="16898"/>
                </a:lnTo>
                <a:lnTo>
                  <a:pt x="28829" y="23875"/>
                </a:lnTo>
                <a:lnTo>
                  <a:pt x="21916" y="30173"/>
                </a:lnTo>
                <a:lnTo>
                  <a:pt x="13829" y="40009"/>
                </a:lnTo>
                <a:lnTo>
                  <a:pt x="7493" y="51054"/>
                </a:lnTo>
                <a:lnTo>
                  <a:pt x="3725" y="60637"/>
                </a:lnTo>
                <a:lnTo>
                  <a:pt x="920" y="72989"/>
                </a:lnTo>
                <a:lnTo>
                  <a:pt x="0" y="86106"/>
                </a:lnTo>
                <a:lnTo>
                  <a:pt x="261" y="94086"/>
                </a:lnTo>
                <a:lnTo>
                  <a:pt x="2015" y="106936"/>
                </a:lnTo>
                <a:lnTo>
                  <a:pt x="5461" y="118237"/>
                </a:lnTo>
                <a:lnTo>
                  <a:pt x="12326" y="131343"/>
                </a:lnTo>
                <a:lnTo>
                  <a:pt x="20066" y="141097"/>
                </a:lnTo>
                <a:lnTo>
                  <a:pt x="30074" y="150103"/>
                </a:lnTo>
                <a:lnTo>
                  <a:pt x="40640" y="157225"/>
                </a:lnTo>
                <a:lnTo>
                  <a:pt x="52596" y="163559"/>
                </a:lnTo>
                <a:lnTo>
                  <a:pt x="64135" y="168783"/>
                </a:lnTo>
                <a:lnTo>
                  <a:pt x="72136" y="172212"/>
                </a:lnTo>
                <a:lnTo>
                  <a:pt x="80010" y="175260"/>
                </a:lnTo>
                <a:lnTo>
                  <a:pt x="80010" y="100965"/>
                </a:lnTo>
                <a:lnTo>
                  <a:pt x="76200" y="96774"/>
                </a:lnTo>
                <a:lnTo>
                  <a:pt x="72390" y="92583"/>
                </a:lnTo>
                <a:lnTo>
                  <a:pt x="70485" y="87503"/>
                </a:lnTo>
                <a:lnTo>
                  <a:pt x="70485" y="77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81167" y="1149603"/>
            <a:ext cx="186182" cy="175260"/>
          </a:xfrm>
          <a:custGeom>
            <a:avLst/>
            <a:gdLst/>
            <a:ahLst/>
            <a:cxnLst/>
            <a:rect l="l" t="t" r="r" b="b"/>
            <a:pathLst>
              <a:path w="186182" h="175260">
                <a:moveTo>
                  <a:pt x="70485" y="77343"/>
                </a:moveTo>
                <a:lnTo>
                  <a:pt x="71374" y="73660"/>
                </a:lnTo>
                <a:lnTo>
                  <a:pt x="72898" y="70104"/>
                </a:lnTo>
                <a:lnTo>
                  <a:pt x="74549" y="66675"/>
                </a:lnTo>
                <a:lnTo>
                  <a:pt x="76835" y="63626"/>
                </a:lnTo>
                <a:lnTo>
                  <a:pt x="80010" y="61087"/>
                </a:lnTo>
                <a:lnTo>
                  <a:pt x="83185" y="58420"/>
                </a:lnTo>
                <a:lnTo>
                  <a:pt x="87249" y="56515"/>
                </a:lnTo>
                <a:lnTo>
                  <a:pt x="92202" y="55118"/>
                </a:lnTo>
                <a:lnTo>
                  <a:pt x="97282" y="53721"/>
                </a:lnTo>
                <a:lnTo>
                  <a:pt x="103124" y="53086"/>
                </a:lnTo>
                <a:lnTo>
                  <a:pt x="110058" y="53086"/>
                </a:lnTo>
                <a:lnTo>
                  <a:pt x="123455" y="53858"/>
                </a:lnTo>
                <a:lnTo>
                  <a:pt x="135255" y="56134"/>
                </a:lnTo>
                <a:lnTo>
                  <a:pt x="142748" y="58293"/>
                </a:lnTo>
                <a:lnTo>
                  <a:pt x="149225" y="60451"/>
                </a:lnTo>
                <a:lnTo>
                  <a:pt x="154940" y="62865"/>
                </a:lnTo>
                <a:lnTo>
                  <a:pt x="160528" y="65278"/>
                </a:lnTo>
                <a:lnTo>
                  <a:pt x="165227" y="67437"/>
                </a:lnTo>
                <a:lnTo>
                  <a:pt x="169037" y="69596"/>
                </a:lnTo>
                <a:lnTo>
                  <a:pt x="172847" y="71628"/>
                </a:lnTo>
                <a:lnTo>
                  <a:pt x="175641" y="72644"/>
                </a:lnTo>
                <a:lnTo>
                  <a:pt x="177419" y="72644"/>
                </a:lnTo>
                <a:lnTo>
                  <a:pt x="180340" y="72262"/>
                </a:lnTo>
                <a:lnTo>
                  <a:pt x="183642" y="69596"/>
                </a:lnTo>
                <a:lnTo>
                  <a:pt x="185038" y="65659"/>
                </a:lnTo>
                <a:lnTo>
                  <a:pt x="185547" y="62992"/>
                </a:lnTo>
                <a:lnTo>
                  <a:pt x="185928" y="59562"/>
                </a:lnTo>
                <a:lnTo>
                  <a:pt x="186182" y="56261"/>
                </a:lnTo>
                <a:lnTo>
                  <a:pt x="186182" y="38100"/>
                </a:lnTo>
                <a:lnTo>
                  <a:pt x="185928" y="35051"/>
                </a:lnTo>
                <a:lnTo>
                  <a:pt x="185547" y="31876"/>
                </a:lnTo>
                <a:lnTo>
                  <a:pt x="185293" y="29337"/>
                </a:lnTo>
                <a:lnTo>
                  <a:pt x="184404" y="25146"/>
                </a:lnTo>
                <a:lnTo>
                  <a:pt x="183007" y="21971"/>
                </a:lnTo>
                <a:lnTo>
                  <a:pt x="180975" y="18923"/>
                </a:lnTo>
                <a:lnTo>
                  <a:pt x="177165" y="16001"/>
                </a:lnTo>
                <a:lnTo>
                  <a:pt x="173990" y="14224"/>
                </a:lnTo>
                <a:lnTo>
                  <a:pt x="169672" y="12065"/>
                </a:lnTo>
                <a:lnTo>
                  <a:pt x="165227" y="10033"/>
                </a:lnTo>
                <a:lnTo>
                  <a:pt x="159893" y="8128"/>
                </a:lnTo>
                <a:lnTo>
                  <a:pt x="153543" y="6350"/>
                </a:lnTo>
                <a:lnTo>
                  <a:pt x="147193" y="4445"/>
                </a:lnTo>
                <a:lnTo>
                  <a:pt x="140081" y="3048"/>
                </a:lnTo>
                <a:lnTo>
                  <a:pt x="132334" y="1778"/>
                </a:lnTo>
                <a:lnTo>
                  <a:pt x="124460" y="635"/>
                </a:lnTo>
                <a:lnTo>
                  <a:pt x="116332" y="0"/>
                </a:lnTo>
                <a:lnTo>
                  <a:pt x="108077" y="0"/>
                </a:lnTo>
                <a:lnTo>
                  <a:pt x="100011" y="171"/>
                </a:lnTo>
                <a:lnTo>
                  <a:pt x="86873" y="1255"/>
                </a:lnTo>
                <a:lnTo>
                  <a:pt x="74539" y="3319"/>
                </a:lnTo>
                <a:lnTo>
                  <a:pt x="62992" y="6350"/>
                </a:lnTo>
                <a:lnTo>
                  <a:pt x="50054" y="11087"/>
                </a:lnTo>
                <a:lnTo>
                  <a:pt x="38788" y="16898"/>
                </a:lnTo>
                <a:lnTo>
                  <a:pt x="28829" y="23875"/>
                </a:lnTo>
                <a:lnTo>
                  <a:pt x="21916" y="30173"/>
                </a:lnTo>
                <a:lnTo>
                  <a:pt x="13829" y="40009"/>
                </a:lnTo>
                <a:lnTo>
                  <a:pt x="7493" y="51054"/>
                </a:lnTo>
                <a:lnTo>
                  <a:pt x="3725" y="60637"/>
                </a:lnTo>
                <a:lnTo>
                  <a:pt x="920" y="72989"/>
                </a:lnTo>
                <a:lnTo>
                  <a:pt x="0" y="86106"/>
                </a:lnTo>
                <a:lnTo>
                  <a:pt x="261" y="94086"/>
                </a:lnTo>
                <a:lnTo>
                  <a:pt x="2015" y="106936"/>
                </a:lnTo>
                <a:lnTo>
                  <a:pt x="5461" y="118237"/>
                </a:lnTo>
                <a:lnTo>
                  <a:pt x="12326" y="131343"/>
                </a:lnTo>
                <a:lnTo>
                  <a:pt x="20066" y="141097"/>
                </a:lnTo>
                <a:lnTo>
                  <a:pt x="30074" y="150103"/>
                </a:lnTo>
                <a:lnTo>
                  <a:pt x="40640" y="157225"/>
                </a:lnTo>
                <a:lnTo>
                  <a:pt x="52596" y="163559"/>
                </a:lnTo>
                <a:lnTo>
                  <a:pt x="64135" y="168783"/>
                </a:lnTo>
                <a:lnTo>
                  <a:pt x="72136" y="172212"/>
                </a:lnTo>
                <a:lnTo>
                  <a:pt x="80010" y="175260"/>
                </a:lnTo>
                <a:lnTo>
                  <a:pt x="80010" y="100965"/>
                </a:lnTo>
                <a:lnTo>
                  <a:pt x="76200" y="96774"/>
                </a:lnTo>
                <a:lnTo>
                  <a:pt x="72390" y="92583"/>
                </a:lnTo>
                <a:lnTo>
                  <a:pt x="70485" y="87503"/>
                </a:lnTo>
                <a:lnTo>
                  <a:pt x="70485" y="77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04435" y="1154684"/>
            <a:ext cx="83737" cy="289305"/>
          </a:xfrm>
          <a:custGeom>
            <a:avLst/>
            <a:gdLst/>
            <a:ahLst/>
            <a:cxnLst/>
            <a:rect l="l" t="t" r="r" b="b"/>
            <a:pathLst>
              <a:path w="83737" h="289305">
                <a:moveTo>
                  <a:pt x="64007" y="9905"/>
                </a:moveTo>
                <a:lnTo>
                  <a:pt x="62611" y="6730"/>
                </a:lnTo>
                <a:lnTo>
                  <a:pt x="59943" y="3937"/>
                </a:lnTo>
                <a:lnTo>
                  <a:pt x="55372" y="2031"/>
                </a:lnTo>
                <a:lnTo>
                  <a:pt x="52197" y="1269"/>
                </a:lnTo>
                <a:lnTo>
                  <a:pt x="48005" y="762"/>
                </a:lnTo>
                <a:lnTo>
                  <a:pt x="43814" y="253"/>
                </a:lnTo>
                <a:lnTo>
                  <a:pt x="38607" y="0"/>
                </a:lnTo>
                <a:lnTo>
                  <a:pt x="26035" y="0"/>
                </a:lnTo>
                <a:lnTo>
                  <a:pt x="20954" y="253"/>
                </a:lnTo>
                <a:lnTo>
                  <a:pt x="16890" y="762"/>
                </a:lnTo>
                <a:lnTo>
                  <a:pt x="12826" y="1269"/>
                </a:lnTo>
                <a:lnTo>
                  <a:pt x="2539" y="5206"/>
                </a:lnTo>
                <a:lnTo>
                  <a:pt x="0" y="11937"/>
                </a:lnTo>
                <a:lnTo>
                  <a:pt x="0" y="279400"/>
                </a:lnTo>
                <a:lnTo>
                  <a:pt x="1777" y="282701"/>
                </a:lnTo>
                <a:lnTo>
                  <a:pt x="5079" y="285368"/>
                </a:lnTo>
                <a:lnTo>
                  <a:pt x="8000" y="286385"/>
                </a:lnTo>
                <a:lnTo>
                  <a:pt x="10794" y="287400"/>
                </a:lnTo>
                <a:lnTo>
                  <a:pt x="14604" y="288163"/>
                </a:lnTo>
                <a:lnTo>
                  <a:pt x="19430" y="288543"/>
                </a:lnTo>
                <a:lnTo>
                  <a:pt x="24129" y="289051"/>
                </a:lnTo>
                <a:lnTo>
                  <a:pt x="30225" y="289305"/>
                </a:lnTo>
                <a:lnTo>
                  <a:pt x="44957" y="289305"/>
                </a:lnTo>
                <a:lnTo>
                  <a:pt x="50926" y="289051"/>
                </a:lnTo>
                <a:lnTo>
                  <a:pt x="55752" y="288543"/>
                </a:lnTo>
                <a:lnTo>
                  <a:pt x="60451" y="288163"/>
                </a:lnTo>
                <a:lnTo>
                  <a:pt x="67182" y="286385"/>
                </a:lnTo>
                <a:lnTo>
                  <a:pt x="74422" y="281177"/>
                </a:lnTo>
                <a:lnTo>
                  <a:pt x="75056" y="277494"/>
                </a:lnTo>
                <a:lnTo>
                  <a:pt x="75056" y="100964"/>
                </a:lnTo>
                <a:lnTo>
                  <a:pt x="83737" y="23807"/>
                </a:lnTo>
                <a:lnTo>
                  <a:pt x="73839" y="32585"/>
                </a:lnTo>
                <a:lnTo>
                  <a:pt x="64007" y="42544"/>
                </a:lnTo>
                <a:lnTo>
                  <a:pt x="64007" y="9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87951" y="1149603"/>
            <a:ext cx="242570" cy="299466"/>
          </a:xfrm>
          <a:custGeom>
            <a:avLst/>
            <a:gdLst/>
            <a:ahLst/>
            <a:cxnLst/>
            <a:rect l="l" t="t" r="r" b="b"/>
            <a:pathLst>
              <a:path w="242570" h="299466">
                <a:moveTo>
                  <a:pt x="0" y="213284"/>
                </a:moveTo>
                <a:lnTo>
                  <a:pt x="784" y="226940"/>
                </a:lnTo>
                <a:lnTo>
                  <a:pt x="3136" y="239392"/>
                </a:lnTo>
                <a:lnTo>
                  <a:pt x="7112" y="250698"/>
                </a:lnTo>
                <a:lnTo>
                  <a:pt x="10905" y="258197"/>
                </a:lnTo>
                <a:lnTo>
                  <a:pt x="18203" y="268652"/>
                </a:lnTo>
                <a:lnTo>
                  <a:pt x="27177" y="277622"/>
                </a:lnTo>
                <a:lnTo>
                  <a:pt x="34461" y="283065"/>
                </a:lnTo>
                <a:lnTo>
                  <a:pt x="45479" y="289249"/>
                </a:lnTo>
                <a:lnTo>
                  <a:pt x="57785" y="294005"/>
                </a:lnTo>
                <a:lnTo>
                  <a:pt x="70711" y="297197"/>
                </a:lnTo>
                <a:lnTo>
                  <a:pt x="83319" y="298903"/>
                </a:lnTo>
                <a:lnTo>
                  <a:pt x="96647" y="299466"/>
                </a:lnTo>
                <a:lnTo>
                  <a:pt x="93834" y="243210"/>
                </a:lnTo>
                <a:lnTo>
                  <a:pt x="83693" y="236982"/>
                </a:lnTo>
                <a:lnTo>
                  <a:pt x="81710" y="235015"/>
                </a:lnTo>
                <a:lnTo>
                  <a:pt x="75303" y="224342"/>
                </a:lnTo>
                <a:lnTo>
                  <a:pt x="73151" y="210820"/>
                </a:lnTo>
                <a:lnTo>
                  <a:pt x="73151" y="204216"/>
                </a:lnTo>
                <a:lnTo>
                  <a:pt x="74422" y="198374"/>
                </a:lnTo>
                <a:lnTo>
                  <a:pt x="76835" y="193421"/>
                </a:lnTo>
                <a:lnTo>
                  <a:pt x="79375" y="188341"/>
                </a:lnTo>
                <a:lnTo>
                  <a:pt x="83312" y="184023"/>
                </a:lnTo>
                <a:lnTo>
                  <a:pt x="88646" y="180467"/>
                </a:lnTo>
                <a:lnTo>
                  <a:pt x="93979" y="176911"/>
                </a:lnTo>
                <a:lnTo>
                  <a:pt x="100964" y="174117"/>
                </a:lnTo>
                <a:lnTo>
                  <a:pt x="109474" y="172338"/>
                </a:lnTo>
                <a:lnTo>
                  <a:pt x="114334" y="171450"/>
                </a:lnTo>
                <a:lnTo>
                  <a:pt x="126471" y="170116"/>
                </a:lnTo>
                <a:lnTo>
                  <a:pt x="140462" y="169672"/>
                </a:lnTo>
                <a:lnTo>
                  <a:pt x="169037" y="169672"/>
                </a:lnTo>
                <a:lnTo>
                  <a:pt x="169037" y="215011"/>
                </a:lnTo>
                <a:lnTo>
                  <a:pt x="161138" y="223304"/>
                </a:lnTo>
                <a:lnTo>
                  <a:pt x="161256" y="279181"/>
                </a:lnTo>
                <a:lnTo>
                  <a:pt x="171269" y="271290"/>
                </a:lnTo>
                <a:lnTo>
                  <a:pt x="180594" y="262255"/>
                </a:lnTo>
                <a:lnTo>
                  <a:pt x="180594" y="286131"/>
                </a:lnTo>
                <a:lnTo>
                  <a:pt x="181483" y="288417"/>
                </a:lnTo>
                <a:lnTo>
                  <a:pt x="184785" y="291592"/>
                </a:lnTo>
                <a:lnTo>
                  <a:pt x="187706" y="292735"/>
                </a:lnTo>
                <a:lnTo>
                  <a:pt x="191770" y="293370"/>
                </a:lnTo>
                <a:lnTo>
                  <a:pt x="195834" y="294132"/>
                </a:lnTo>
                <a:lnTo>
                  <a:pt x="202311" y="294386"/>
                </a:lnTo>
                <a:lnTo>
                  <a:pt x="219583" y="294386"/>
                </a:lnTo>
                <a:lnTo>
                  <a:pt x="225933" y="294132"/>
                </a:lnTo>
                <a:lnTo>
                  <a:pt x="230124" y="293370"/>
                </a:lnTo>
                <a:lnTo>
                  <a:pt x="234441" y="292735"/>
                </a:lnTo>
                <a:lnTo>
                  <a:pt x="237616" y="291592"/>
                </a:lnTo>
                <a:lnTo>
                  <a:pt x="239522" y="289941"/>
                </a:lnTo>
                <a:lnTo>
                  <a:pt x="242570" y="286131"/>
                </a:lnTo>
                <a:lnTo>
                  <a:pt x="242570" y="104775"/>
                </a:lnTo>
                <a:lnTo>
                  <a:pt x="242294" y="94087"/>
                </a:lnTo>
                <a:lnTo>
                  <a:pt x="241096" y="80839"/>
                </a:lnTo>
                <a:lnTo>
                  <a:pt x="238977" y="68639"/>
                </a:lnTo>
                <a:lnTo>
                  <a:pt x="235965" y="57531"/>
                </a:lnTo>
                <a:lnTo>
                  <a:pt x="230568" y="44631"/>
                </a:lnTo>
                <a:lnTo>
                  <a:pt x="223686" y="33955"/>
                </a:lnTo>
                <a:lnTo>
                  <a:pt x="215137" y="24892"/>
                </a:lnTo>
                <a:lnTo>
                  <a:pt x="203109" y="16217"/>
                </a:lnTo>
                <a:lnTo>
                  <a:pt x="191641" y="10521"/>
                </a:lnTo>
                <a:lnTo>
                  <a:pt x="178688" y="6096"/>
                </a:lnTo>
                <a:lnTo>
                  <a:pt x="164978" y="3055"/>
                </a:lnTo>
                <a:lnTo>
                  <a:pt x="152735" y="1358"/>
                </a:lnTo>
                <a:lnTo>
                  <a:pt x="139476" y="339"/>
                </a:lnTo>
                <a:lnTo>
                  <a:pt x="125222" y="0"/>
                </a:lnTo>
                <a:lnTo>
                  <a:pt x="116305" y="198"/>
                </a:lnTo>
                <a:lnTo>
                  <a:pt x="103620" y="1171"/>
                </a:lnTo>
                <a:lnTo>
                  <a:pt x="91186" y="2921"/>
                </a:lnTo>
                <a:lnTo>
                  <a:pt x="72419" y="6820"/>
                </a:lnTo>
                <a:lnTo>
                  <a:pt x="60706" y="10160"/>
                </a:lnTo>
                <a:lnTo>
                  <a:pt x="47108" y="14969"/>
                </a:lnTo>
                <a:lnTo>
                  <a:pt x="36195" y="19812"/>
                </a:lnTo>
                <a:lnTo>
                  <a:pt x="24384" y="26543"/>
                </a:lnTo>
                <a:lnTo>
                  <a:pt x="21716" y="29337"/>
                </a:lnTo>
                <a:lnTo>
                  <a:pt x="18923" y="32258"/>
                </a:lnTo>
                <a:lnTo>
                  <a:pt x="17018" y="35433"/>
                </a:lnTo>
                <a:lnTo>
                  <a:pt x="16001" y="38988"/>
                </a:lnTo>
                <a:lnTo>
                  <a:pt x="14986" y="42545"/>
                </a:lnTo>
                <a:lnTo>
                  <a:pt x="14477" y="47498"/>
                </a:lnTo>
                <a:lnTo>
                  <a:pt x="14477" y="58166"/>
                </a:lnTo>
                <a:lnTo>
                  <a:pt x="14859" y="62357"/>
                </a:lnTo>
                <a:lnTo>
                  <a:pt x="15366" y="66167"/>
                </a:lnTo>
                <a:lnTo>
                  <a:pt x="16001" y="69850"/>
                </a:lnTo>
                <a:lnTo>
                  <a:pt x="16890" y="73025"/>
                </a:lnTo>
                <a:lnTo>
                  <a:pt x="17907" y="75692"/>
                </a:lnTo>
                <a:lnTo>
                  <a:pt x="20447" y="80263"/>
                </a:lnTo>
                <a:lnTo>
                  <a:pt x="23749" y="82931"/>
                </a:lnTo>
                <a:lnTo>
                  <a:pt x="27939" y="83693"/>
                </a:lnTo>
                <a:lnTo>
                  <a:pt x="31114" y="83693"/>
                </a:lnTo>
                <a:lnTo>
                  <a:pt x="35178" y="82296"/>
                </a:lnTo>
                <a:lnTo>
                  <a:pt x="40259" y="79501"/>
                </a:lnTo>
                <a:lnTo>
                  <a:pt x="45338" y="76708"/>
                </a:lnTo>
                <a:lnTo>
                  <a:pt x="51688" y="73660"/>
                </a:lnTo>
                <a:lnTo>
                  <a:pt x="59182" y="70231"/>
                </a:lnTo>
                <a:lnTo>
                  <a:pt x="72385" y="65106"/>
                </a:lnTo>
                <a:lnTo>
                  <a:pt x="85216" y="61087"/>
                </a:lnTo>
                <a:lnTo>
                  <a:pt x="92758" y="59264"/>
                </a:lnTo>
                <a:lnTo>
                  <a:pt x="105159" y="57488"/>
                </a:lnTo>
                <a:lnTo>
                  <a:pt x="118745" y="56896"/>
                </a:lnTo>
                <a:lnTo>
                  <a:pt x="128270" y="56896"/>
                </a:lnTo>
                <a:lnTo>
                  <a:pt x="136271" y="57912"/>
                </a:lnTo>
                <a:lnTo>
                  <a:pt x="142621" y="59817"/>
                </a:lnTo>
                <a:lnTo>
                  <a:pt x="149098" y="61849"/>
                </a:lnTo>
                <a:lnTo>
                  <a:pt x="154304" y="64897"/>
                </a:lnTo>
                <a:lnTo>
                  <a:pt x="158114" y="69087"/>
                </a:lnTo>
                <a:lnTo>
                  <a:pt x="162051" y="73279"/>
                </a:lnTo>
                <a:lnTo>
                  <a:pt x="164846" y="78486"/>
                </a:lnTo>
                <a:lnTo>
                  <a:pt x="166497" y="84709"/>
                </a:lnTo>
                <a:lnTo>
                  <a:pt x="168148" y="90932"/>
                </a:lnTo>
                <a:lnTo>
                  <a:pt x="169037" y="98298"/>
                </a:lnTo>
                <a:lnTo>
                  <a:pt x="169037" y="122682"/>
                </a:lnTo>
                <a:lnTo>
                  <a:pt x="143128" y="122682"/>
                </a:lnTo>
                <a:lnTo>
                  <a:pt x="130205" y="122867"/>
                </a:lnTo>
                <a:lnTo>
                  <a:pt x="116817" y="123493"/>
                </a:lnTo>
                <a:lnTo>
                  <a:pt x="104140" y="124559"/>
                </a:lnTo>
                <a:lnTo>
                  <a:pt x="92170" y="126067"/>
                </a:lnTo>
                <a:lnTo>
                  <a:pt x="80899" y="128016"/>
                </a:lnTo>
                <a:lnTo>
                  <a:pt x="70393" y="130424"/>
                </a:lnTo>
                <a:lnTo>
                  <a:pt x="57719" y="134323"/>
                </a:lnTo>
                <a:lnTo>
                  <a:pt x="46286" y="139033"/>
                </a:lnTo>
                <a:lnTo>
                  <a:pt x="36068" y="144525"/>
                </a:lnTo>
                <a:lnTo>
                  <a:pt x="24563" y="153137"/>
                </a:lnTo>
                <a:lnTo>
                  <a:pt x="15868" y="162364"/>
                </a:lnTo>
                <a:lnTo>
                  <a:pt x="9016" y="172847"/>
                </a:lnTo>
                <a:lnTo>
                  <a:pt x="3380" y="186919"/>
                </a:lnTo>
                <a:lnTo>
                  <a:pt x="837" y="199459"/>
                </a:lnTo>
                <a:lnTo>
                  <a:pt x="0" y="213106"/>
                </a:lnTo>
                <a:lnTo>
                  <a:pt x="0" y="2132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08907" y="1149603"/>
            <a:ext cx="255308" cy="294386"/>
          </a:xfrm>
          <a:custGeom>
            <a:avLst/>
            <a:gdLst/>
            <a:ahLst/>
            <a:cxnLst/>
            <a:rect l="l" t="t" r="r" b="b"/>
            <a:pathLst>
              <a:path w="255308" h="294386">
                <a:moveTo>
                  <a:pt x="64007" y="14986"/>
                </a:moveTo>
                <a:lnTo>
                  <a:pt x="62610" y="11811"/>
                </a:lnTo>
                <a:lnTo>
                  <a:pt x="59943" y="9017"/>
                </a:lnTo>
                <a:lnTo>
                  <a:pt x="55371" y="7112"/>
                </a:lnTo>
                <a:lnTo>
                  <a:pt x="52196" y="6350"/>
                </a:lnTo>
                <a:lnTo>
                  <a:pt x="48005" y="5842"/>
                </a:lnTo>
                <a:lnTo>
                  <a:pt x="43814" y="5334"/>
                </a:lnTo>
                <a:lnTo>
                  <a:pt x="38607" y="5080"/>
                </a:lnTo>
                <a:lnTo>
                  <a:pt x="26034" y="5080"/>
                </a:lnTo>
                <a:lnTo>
                  <a:pt x="20954" y="5334"/>
                </a:lnTo>
                <a:lnTo>
                  <a:pt x="16890" y="5842"/>
                </a:lnTo>
                <a:lnTo>
                  <a:pt x="12826" y="6350"/>
                </a:lnTo>
                <a:lnTo>
                  <a:pt x="2539" y="10287"/>
                </a:lnTo>
                <a:lnTo>
                  <a:pt x="0" y="17018"/>
                </a:lnTo>
                <a:lnTo>
                  <a:pt x="0" y="284480"/>
                </a:lnTo>
                <a:lnTo>
                  <a:pt x="1777" y="287782"/>
                </a:lnTo>
                <a:lnTo>
                  <a:pt x="5079" y="290449"/>
                </a:lnTo>
                <a:lnTo>
                  <a:pt x="8000" y="291465"/>
                </a:lnTo>
                <a:lnTo>
                  <a:pt x="10794" y="292481"/>
                </a:lnTo>
                <a:lnTo>
                  <a:pt x="14604" y="293243"/>
                </a:lnTo>
                <a:lnTo>
                  <a:pt x="19430" y="293624"/>
                </a:lnTo>
                <a:lnTo>
                  <a:pt x="24129" y="294132"/>
                </a:lnTo>
                <a:lnTo>
                  <a:pt x="30225" y="294386"/>
                </a:lnTo>
                <a:lnTo>
                  <a:pt x="44957" y="294386"/>
                </a:lnTo>
                <a:lnTo>
                  <a:pt x="50926" y="294132"/>
                </a:lnTo>
                <a:lnTo>
                  <a:pt x="55752" y="293624"/>
                </a:lnTo>
                <a:lnTo>
                  <a:pt x="60451" y="293243"/>
                </a:lnTo>
                <a:lnTo>
                  <a:pt x="67182" y="291465"/>
                </a:lnTo>
                <a:lnTo>
                  <a:pt x="74421" y="286258"/>
                </a:lnTo>
                <a:lnTo>
                  <a:pt x="75056" y="282575"/>
                </a:lnTo>
                <a:lnTo>
                  <a:pt x="75056" y="106045"/>
                </a:lnTo>
                <a:lnTo>
                  <a:pt x="78175" y="102165"/>
                </a:lnTo>
                <a:lnTo>
                  <a:pt x="87335" y="91589"/>
                </a:lnTo>
                <a:lnTo>
                  <a:pt x="96110" y="82758"/>
                </a:lnTo>
                <a:lnTo>
                  <a:pt x="104520" y="75692"/>
                </a:lnTo>
                <a:lnTo>
                  <a:pt x="108206" y="73068"/>
                </a:lnTo>
                <a:lnTo>
                  <a:pt x="120079" y="67215"/>
                </a:lnTo>
                <a:lnTo>
                  <a:pt x="131952" y="65278"/>
                </a:lnTo>
                <a:lnTo>
                  <a:pt x="139064" y="65278"/>
                </a:lnTo>
                <a:lnTo>
                  <a:pt x="145287" y="66675"/>
                </a:lnTo>
                <a:lnTo>
                  <a:pt x="150621" y="69596"/>
                </a:lnTo>
                <a:lnTo>
                  <a:pt x="156082" y="72390"/>
                </a:lnTo>
                <a:lnTo>
                  <a:pt x="160400" y="76454"/>
                </a:lnTo>
                <a:lnTo>
                  <a:pt x="163702" y="81787"/>
                </a:lnTo>
                <a:lnTo>
                  <a:pt x="167131" y="86995"/>
                </a:lnTo>
                <a:lnTo>
                  <a:pt x="169671" y="93345"/>
                </a:lnTo>
                <a:lnTo>
                  <a:pt x="171322" y="100711"/>
                </a:lnTo>
                <a:lnTo>
                  <a:pt x="173100" y="107950"/>
                </a:lnTo>
                <a:lnTo>
                  <a:pt x="173862" y="116078"/>
                </a:lnTo>
                <a:lnTo>
                  <a:pt x="173862" y="284480"/>
                </a:lnTo>
                <a:lnTo>
                  <a:pt x="175640" y="287782"/>
                </a:lnTo>
                <a:lnTo>
                  <a:pt x="178942" y="290449"/>
                </a:lnTo>
                <a:lnTo>
                  <a:pt x="181737" y="291465"/>
                </a:lnTo>
                <a:lnTo>
                  <a:pt x="184657" y="292481"/>
                </a:lnTo>
                <a:lnTo>
                  <a:pt x="188467" y="293243"/>
                </a:lnTo>
                <a:lnTo>
                  <a:pt x="193293" y="293624"/>
                </a:lnTo>
                <a:lnTo>
                  <a:pt x="197992" y="294132"/>
                </a:lnTo>
                <a:lnTo>
                  <a:pt x="204088" y="294386"/>
                </a:lnTo>
                <a:lnTo>
                  <a:pt x="218566" y="294386"/>
                </a:lnTo>
                <a:lnTo>
                  <a:pt x="224535" y="294132"/>
                </a:lnTo>
                <a:lnTo>
                  <a:pt x="229234" y="293624"/>
                </a:lnTo>
                <a:lnTo>
                  <a:pt x="234060" y="293243"/>
                </a:lnTo>
                <a:lnTo>
                  <a:pt x="237870" y="292481"/>
                </a:lnTo>
                <a:lnTo>
                  <a:pt x="240664" y="291465"/>
                </a:lnTo>
                <a:lnTo>
                  <a:pt x="243585" y="290449"/>
                </a:lnTo>
                <a:lnTo>
                  <a:pt x="245617" y="289179"/>
                </a:lnTo>
                <a:lnTo>
                  <a:pt x="248030" y="286258"/>
                </a:lnTo>
                <a:lnTo>
                  <a:pt x="248538" y="282575"/>
                </a:lnTo>
                <a:lnTo>
                  <a:pt x="248538" y="106045"/>
                </a:lnTo>
                <a:lnTo>
                  <a:pt x="255308" y="30512"/>
                </a:lnTo>
                <a:lnTo>
                  <a:pt x="246065" y="38952"/>
                </a:lnTo>
                <a:lnTo>
                  <a:pt x="236727" y="48513"/>
                </a:lnTo>
                <a:lnTo>
                  <a:pt x="233298" y="41275"/>
                </a:lnTo>
                <a:lnTo>
                  <a:pt x="229107" y="34544"/>
                </a:lnTo>
                <a:lnTo>
                  <a:pt x="224154" y="28575"/>
                </a:lnTo>
                <a:lnTo>
                  <a:pt x="219201" y="22606"/>
                </a:lnTo>
                <a:lnTo>
                  <a:pt x="213359" y="17525"/>
                </a:lnTo>
                <a:lnTo>
                  <a:pt x="206501" y="13335"/>
                </a:lnTo>
                <a:lnTo>
                  <a:pt x="199643" y="9017"/>
                </a:lnTo>
                <a:lnTo>
                  <a:pt x="191896" y="5715"/>
                </a:lnTo>
                <a:lnTo>
                  <a:pt x="183133" y="3429"/>
                </a:lnTo>
                <a:lnTo>
                  <a:pt x="167079" y="628"/>
                </a:lnTo>
                <a:lnTo>
                  <a:pt x="153669" y="0"/>
                </a:lnTo>
                <a:lnTo>
                  <a:pt x="144516" y="455"/>
                </a:lnTo>
                <a:lnTo>
                  <a:pt x="132052" y="2582"/>
                </a:lnTo>
                <a:lnTo>
                  <a:pt x="119863" y="6419"/>
                </a:lnTo>
                <a:lnTo>
                  <a:pt x="107950" y="11937"/>
                </a:lnTo>
                <a:lnTo>
                  <a:pt x="103454" y="14521"/>
                </a:lnTo>
                <a:lnTo>
                  <a:pt x="93620" y="21016"/>
                </a:lnTo>
                <a:lnTo>
                  <a:pt x="83773" y="28687"/>
                </a:lnTo>
                <a:lnTo>
                  <a:pt x="73905" y="37551"/>
                </a:lnTo>
                <a:lnTo>
                  <a:pt x="64007" y="47625"/>
                </a:lnTo>
                <a:lnTo>
                  <a:pt x="64007" y="149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035683" y="1149603"/>
            <a:ext cx="170561" cy="294386"/>
          </a:xfrm>
          <a:custGeom>
            <a:avLst/>
            <a:gdLst/>
            <a:ahLst/>
            <a:cxnLst/>
            <a:rect l="l" t="t" r="r" b="b"/>
            <a:pathLst>
              <a:path w="170561" h="294386">
                <a:moveTo>
                  <a:pt x="64008" y="14986"/>
                </a:moveTo>
                <a:lnTo>
                  <a:pt x="62611" y="11811"/>
                </a:lnTo>
                <a:lnTo>
                  <a:pt x="59943" y="9017"/>
                </a:lnTo>
                <a:lnTo>
                  <a:pt x="55372" y="7112"/>
                </a:lnTo>
                <a:lnTo>
                  <a:pt x="52197" y="6350"/>
                </a:lnTo>
                <a:lnTo>
                  <a:pt x="48006" y="5842"/>
                </a:lnTo>
                <a:lnTo>
                  <a:pt x="43815" y="5334"/>
                </a:lnTo>
                <a:lnTo>
                  <a:pt x="38608" y="5080"/>
                </a:lnTo>
                <a:lnTo>
                  <a:pt x="26035" y="5080"/>
                </a:lnTo>
                <a:lnTo>
                  <a:pt x="20955" y="5334"/>
                </a:lnTo>
                <a:lnTo>
                  <a:pt x="16891" y="5842"/>
                </a:lnTo>
                <a:lnTo>
                  <a:pt x="12827" y="6350"/>
                </a:lnTo>
                <a:lnTo>
                  <a:pt x="9525" y="7112"/>
                </a:lnTo>
                <a:lnTo>
                  <a:pt x="6858" y="8128"/>
                </a:lnTo>
                <a:lnTo>
                  <a:pt x="4318" y="9017"/>
                </a:lnTo>
                <a:lnTo>
                  <a:pt x="2540" y="10287"/>
                </a:lnTo>
                <a:lnTo>
                  <a:pt x="508" y="13335"/>
                </a:lnTo>
                <a:lnTo>
                  <a:pt x="0" y="17018"/>
                </a:lnTo>
                <a:lnTo>
                  <a:pt x="0" y="284480"/>
                </a:lnTo>
                <a:lnTo>
                  <a:pt x="1778" y="287782"/>
                </a:lnTo>
                <a:lnTo>
                  <a:pt x="5080" y="290449"/>
                </a:lnTo>
                <a:lnTo>
                  <a:pt x="8000" y="291465"/>
                </a:lnTo>
                <a:lnTo>
                  <a:pt x="10794" y="292481"/>
                </a:lnTo>
                <a:lnTo>
                  <a:pt x="14605" y="293243"/>
                </a:lnTo>
                <a:lnTo>
                  <a:pt x="19431" y="293624"/>
                </a:lnTo>
                <a:lnTo>
                  <a:pt x="24130" y="294132"/>
                </a:lnTo>
                <a:lnTo>
                  <a:pt x="30225" y="294386"/>
                </a:lnTo>
                <a:lnTo>
                  <a:pt x="44958" y="294386"/>
                </a:lnTo>
                <a:lnTo>
                  <a:pt x="50927" y="294132"/>
                </a:lnTo>
                <a:lnTo>
                  <a:pt x="55753" y="293624"/>
                </a:lnTo>
                <a:lnTo>
                  <a:pt x="60452" y="293243"/>
                </a:lnTo>
                <a:lnTo>
                  <a:pt x="67183" y="291465"/>
                </a:lnTo>
                <a:lnTo>
                  <a:pt x="74422" y="286258"/>
                </a:lnTo>
                <a:lnTo>
                  <a:pt x="75056" y="282575"/>
                </a:lnTo>
                <a:lnTo>
                  <a:pt x="75056" y="116967"/>
                </a:lnTo>
                <a:lnTo>
                  <a:pt x="76022" y="115482"/>
                </a:lnTo>
                <a:lnTo>
                  <a:pt x="83603" y="104348"/>
                </a:lnTo>
                <a:lnTo>
                  <a:pt x="90678" y="94996"/>
                </a:lnTo>
                <a:lnTo>
                  <a:pt x="95504" y="89026"/>
                </a:lnTo>
                <a:lnTo>
                  <a:pt x="100203" y="84328"/>
                </a:lnTo>
                <a:lnTo>
                  <a:pt x="104648" y="80645"/>
                </a:lnTo>
                <a:lnTo>
                  <a:pt x="109093" y="77088"/>
                </a:lnTo>
                <a:lnTo>
                  <a:pt x="113411" y="74549"/>
                </a:lnTo>
                <a:lnTo>
                  <a:pt x="117602" y="72771"/>
                </a:lnTo>
                <a:lnTo>
                  <a:pt x="121793" y="71120"/>
                </a:lnTo>
                <a:lnTo>
                  <a:pt x="125984" y="70231"/>
                </a:lnTo>
                <a:lnTo>
                  <a:pt x="133731" y="70231"/>
                </a:lnTo>
                <a:lnTo>
                  <a:pt x="137033" y="70612"/>
                </a:lnTo>
                <a:lnTo>
                  <a:pt x="139954" y="71374"/>
                </a:lnTo>
                <a:lnTo>
                  <a:pt x="142875" y="72009"/>
                </a:lnTo>
                <a:lnTo>
                  <a:pt x="145669" y="72771"/>
                </a:lnTo>
                <a:lnTo>
                  <a:pt x="148081" y="73533"/>
                </a:lnTo>
                <a:lnTo>
                  <a:pt x="150622" y="74295"/>
                </a:lnTo>
                <a:lnTo>
                  <a:pt x="154812" y="75819"/>
                </a:lnTo>
                <a:lnTo>
                  <a:pt x="158623" y="76835"/>
                </a:lnTo>
                <a:lnTo>
                  <a:pt x="162179" y="76835"/>
                </a:lnTo>
                <a:lnTo>
                  <a:pt x="165100" y="75311"/>
                </a:lnTo>
                <a:lnTo>
                  <a:pt x="167386" y="72517"/>
                </a:lnTo>
                <a:lnTo>
                  <a:pt x="168275" y="69976"/>
                </a:lnTo>
                <a:lnTo>
                  <a:pt x="169037" y="67437"/>
                </a:lnTo>
                <a:lnTo>
                  <a:pt x="169672" y="63881"/>
                </a:lnTo>
                <a:lnTo>
                  <a:pt x="170053" y="59309"/>
                </a:lnTo>
                <a:lnTo>
                  <a:pt x="170434" y="54737"/>
                </a:lnTo>
                <a:lnTo>
                  <a:pt x="170561" y="28956"/>
                </a:lnTo>
                <a:lnTo>
                  <a:pt x="170306" y="24765"/>
                </a:lnTo>
                <a:lnTo>
                  <a:pt x="170053" y="20574"/>
                </a:lnTo>
                <a:lnTo>
                  <a:pt x="169799" y="17399"/>
                </a:lnTo>
                <a:lnTo>
                  <a:pt x="169037" y="13335"/>
                </a:lnTo>
                <a:lnTo>
                  <a:pt x="168021" y="10413"/>
                </a:lnTo>
                <a:lnTo>
                  <a:pt x="165735" y="7238"/>
                </a:lnTo>
                <a:lnTo>
                  <a:pt x="162814" y="5207"/>
                </a:lnTo>
                <a:lnTo>
                  <a:pt x="158115" y="3429"/>
                </a:lnTo>
                <a:lnTo>
                  <a:pt x="155321" y="2667"/>
                </a:lnTo>
                <a:lnTo>
                  <a:pt x="152146" y="2032"/>
                </a:lnTo>
                <a:lnTo>
                  <a:pt x="148971" y="1270"/>
                </a:lnTo>
                <a:lnTo>
                  <a:pt x="145923" y="762"/>
                </a:lnTo>
                <a:lnTo>
                  <a:pt x="142875" y="508"/>
                </a:lnTo>
                <a:lnTo>
                  <a:pt x="139954" y="126"/>
                </a:lnTo>
                <a:lnTo>
                  <a:pt x="129031" y="0"/>
                </a:lnTo>
                <a:lnTo>
                  <a:pt x="123443" y="762"/>
                </a:lnTo>
                <a:lnTo>
                  <a:pt x="117983" y="2286"/>
                </a:lnTo>
                <a:lnTo>
                  <a:pt x="112394" y="3810"/>
                </a:lnTo>
                <a:lnTo>
                  <a:pt x="106806" y="6350"/>
                </a:lnTo>
                <a:lnTo>
                  <a:pt x="101218" y="10160"/>
                </a:lnTo>
                <a:lnTo>
                  <a:pt x="95758" y="13970"/>
                </a:lnTo>
                <a:lnTo>
                  <a:pt x="89789" y="19050"/>
                </a:lnTo>
                <a:lnTo>
                  <a:pt x="83693" y="25526"/>
                </a:lnTo>
                <a:lnTo>
                  <a:pt x="80125" y="29394"/>
                </a:lnTo>
                <a:lnTo>
                  <a:pt x="72278" y="38857"/>
                </a:lnTo>
                <a:lnTo>
                  <a:pt x="64008" y="50037"/>
                </a:lnTo>
                <a:lnTo>
                  <a:pt x="64008" y="149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19199" y="1149603"/>
            <a:ext cx="242569" cy="299466"/>
          </a:xfrm>
          <a:custGeom>
            <a:avLst/>
            <a:gdLst/>
            <a:ahLst/>
            <a:cxnLst/>
            <a:rect l="l" t="t" r="r" b="b"/>
            <a:pathLst>
              <a:path w="242569" h="299466">
                <a:moveTo>
                  <a:pt x="0" y="213284"/>
                </a:moveTo>
                <a:lnTo>
                  <a:pt x="784" y="226940"/>
                </a:lnTo>
                <a:lnTo>
                  <a:pt x="3136" y="239392"/>
                </a:lnTo>
                <a:lnTo>
                  <a:pt x="7112" y="250698"/>
                </a:lnTo>
                <a:lnTo>
                  <a:pt x="10905" y="258197"/>
                </a:lnTo>
                <a:lnTo>
                  <a:pt x="18203" y="268652"/>
                </a:lnTo>
                <a:lnTo>
                  <a:pt x="27177" y="277622"/>
                </a:lnTo>
                <a:lnTo>
                  <a:pt x="34461" y="283065"/>
                </a:lnTo>
                <a:lnTo>
                  <a:pt x="45479" y="289249"/>
                </a:lnTo>
                <a:lnTo>
                  <a:pt x="57784" y="294005"/>
                </a:lnTo>
                <a:lnTo>
                  <a:pt x="70711" y="297197"/>
                </a:lnTo>
                <a:lnTo>
                  <a:pt x="83319" y="298903"/>
                </a:lnTo>
                <a:lnTo>
                  <a:pt x="96646" y="299466"/>
                </a:lnTo>
                <a:lnTo>
                  <a:pt x="93834" y="243210"/>
                </a:lnTo>
                <a:lnTo>
                  <a:pt x="83693" y="236982"/>
                </a:lnTo>
                <a:lnTo>
                  <a:pt x="81710" y="235015"/>
                </a:lnTo>
                <a:lnTo>
                  <a:pt x="75303" y="224342"/>
                </a:lnTo>
                <a:lnTo>
                  <a:pt x="73151" y="210820"/>
                </a:lnTo>
                <a:lnTo>
                  <a:pt x="73151" y="204216"/>
                </a:lnTo>
                <a:lnTo>
                  <a:pt x="74421" y="198374"/>
                </a:lnTo>
                <a:lnTo>
                  <a:pt x="76834" y="193421"/>
                </a:lnTo>
                <a:lnTo>
                  <a:pt x="79375" y="188341"/>
                </a:lnTo>
                <a:lnTo>
                  <a:pt x="83312" y="184023"/>
                </a:lnTo>
                <a:lnTo>
                  <a:pt x="88645" y="180467"/>
                </a:lnTo>
                <a:lnTo>
                  <a:pt x="93980" y="176911"/>
                </a:lnTo>
                <a:lnTo>
                  <a:pt x="100964" y="174117"/>
                </a:lnTo>
                <a:lnTo>
                  <a:pt x="109474" y="172338"/>
                </a:lnTo>
                <a:lnTo>
                  <a:pt x="114334" y="171450"/>
                </a:lnTo>
                <a:lnTo>
                  <a:pt x="126471" y="170116"/>
                </a:lnTo>
                <a:lnTo>
                  <a:pt x="140462" y="169672"/>
                </a:lnTo>
                <a:lnTo>
                  <a:pt x="169037" y="169672"/>
                </a:lnTo>
                <a:lnTo>
                  <a:pt x="169037" y="215011"/>
                </a:lnTo>
                <a:lnTo>
                  <a:pt x="161138" y="223304"/>
                </a:lnTo>
                <a:lnTo>
                  <a:pt x="161256" y="279181"/>
                </a:lnTo>
                <a:lnTo>
                  <a:pt x="171269" y="271290"/>
                </a:lnTo>
                <a:lnTo>
                  <a:pt x="180594" y="262255"/>
                </a:lnTo>
                <a:lnTo>
                  <a:pt x="180594" y="286131"/>
                </a:lnTo>
                <a:lnTo>
                  <a:pt x="181482" y="288417"/>
                </a:lnTo>
                <a:lnTo>
                  <a:pt x="184784" y="291592"/>
                </a:lnTo>
                <a:lnTo>
                  <a:pt x="187706" y="292735"/>
                </a:lnTo>
                <a:lnTo>
                  <a:pt x="191769" y="293370"/>
                </a:lnTo>
                <a:lnTo>
                  <a:pt x="195833" y="294132"/>
                </a:lnTo>
                <a:lnTo>
                  <a:pt x="202311" y="294386"/>
                </a:lnTo>
                <a:lnTo>
                  <a:pt x="219582" y="294386"/>
                </a:lnTo>
                <a:lnTo>
                  <a:pt x="225932" y="294132"/>
                </a:lnTo>
                <a:lnTo>
                  <a:pt x="230124" y="293370"/>
                </a:lnTo>
                <a:lnTo>
                  <a:pt x="234442" y="292735"/>
                </a:lnTo>
                <a:lnTo>
                  <a:pt x="237617" y="291592"/>
                </a:lnTo>
                <a:lnTo>
                  <a:pt x="239521" y="289941"/>
                </a:lnTo>
                <a:lnTo>
                  <a:pt x="242569" y="286131"/>
                </a:lnTo>
                <a:lnTo>
                  <a:pt x="242569" y="104775"/>
                </a:lnTo>
                <a:lnTo>
                  <a:pt x="242294" y="94087"/>
                </a:lnTo>
                <a:lnTo>
                  <a:pt x="241096" y="80839"/>
                </a:lnTo>
                <a:lnTo>
                  <a:pt x="238977" y="68639"/>
                </a:lnTo>
                <a:lnTo>
                  <a:pt x="235965" y="57531"/>
                </a:lnTo>
                <a:lnTo>
                  <a:pt x="230568" y="44631"/>
                </a:lnTo>
                <a:lnTo>
                  <a:pt x="223686" y="33955"/>
                </a:lnTo>
                <a:lnTo>
                  <a:pt x="215137" y="24892"/>
                </a:lnTo>
                <a:lnTo>
                  <a:pt x="203109" y="16217"/>
                </a:lnTo>
                <a:lnTo>
                  <a:pt x="191641" y="10521"/>
                </a:lnTo>
                <a:lnTo>
                  <a:pt x="178688" y="6096"/>
                </a:lnTo>
                <a:lnTo>
                  <a:pt x="164978" y="3055"/>
                </a:lnTo>
                <a:lnTo>
                  <a:pt x="152735" y="1358"/>
                </a:lnTo>
                <a:lnTo>
                  <a:pt x="139476" y="339"/>
                </a:lnTo>
                <a:lnTo>
                  <a:pt x="125221" y="0"/>
                </a:lnTo>
                <a:lnTo>
                  <a:pt x="116305" y="198"/>
                </a:lnTo>
                <a:lnTo>
                  <a:pt x="103620" y="1171"/>
                </a:lnTo>
                <a:lnTo>
                  <a:pt x="91186" y="2921"/>
                </a:lnTo>
                <a:lnTo>
                  <a:pt x="72419" y="6820"/>
                </a:lnTo>
                <a:lnTo>
                  <a:pt x="60706" y="10160"/>
                </a:lnTo>
                <a:lnTo>
                  <a:pt x="47108" y="14969"/>
                </a:lnTo>
                <a:lnTo>
                  <a:pt x="36194" y="19812"/>
                </a:lnTo>
                <a:lnTo>
                  <a:pt x="24383" y="26543"/>
                </a:lnTo>
                <a:lnTo>
                  <a:pt x="21717" y="29337"/>
                </a:lnTo>
                <a:lnTo>
                  <a:pt x="18923" y="32258"/>
                </a:lnTo>
                <a:lnTo>
                  <a:pt x="17018" y="35433"/>
                </a:lnTo>
                <a:lnTo>
                  <a:pt x="16001" y="38988"/>
                </a:lnTo>
                <a:lnTo>
                  <a:pt x="14986" y="42545"/>
                </a:lnTo>
                <a:lnTo>
                  <a:pt x="14477" y="47498"/>
                </a:lnTo>
                <a:lnTo>
                  <a:pt x="14477" y="58166"/>
                </a:lnTo>
                <a:lnTo>
                  <a:pt x="14858" y="62357"/>
                </a:lnTo>
                <a:lnTo>
                  <a:pt x="15367" y="66167"/>
                </a:lnTo>
                <a:lnTo>
                  <a:pt x="16001" y="69850"/>
                </a:lnTo>
                <a:lnTo>
                  <a:pt x="16890" y="73025"/>
                </a:lnTo>
                <a:lnTo>
                  <a:pt x="17906" y="75692"/>
                </a:lnTo>
                <a:lnTo>
                  <a:pt x="20446" y="80263"/>
                </a:lnTo>
                <a:lnTo>
                  <a:pt x="23749" y="82931"/>
                </a:lnTo>
                <a:lnTo>
                  <a:pt x="27939" y="83693"/>
                </a:lnTo>
                <a:lnTo>
                  <a:pt x="31114" y="83693"/>
                </a:lnTo>
                <a:lnTo>
                  <a:pt x="35178" y="82296"/>
                </a:lnTo>
                <a:lnTo>
                  <a:pt x="40258" y="79501"/>
                </a:lnTo>
                <a:lnTo>
                  <a:pt x="45338" y="76708"/>
                </a:lnTo>
                <a:lnTo>
                  <a:pt x="51688" y="73660"/>
                </a:lnTo>
                <a:lnTo>
                  <a:pt x="59181" y="70231"/>
                </a:lnTo>
                <a:lnTo>
                  <a:pt x="72385" y="65106"/>
                </a:lnTo>
                <a:lnTo>
                  <a:pt x="85217" y="61087"/>
                </a:lnTo>
                <a:lnTo>
                  <a:pt x="92758" y="59264"/>
                </a:lnTo>
                <a:lnTo>
                  <a:pt x="105159" y="57488"/>
                </a:lnTo>
                <a:lnTo>
                  <a:pt x="118744" y="56896"/>
                </a:lnTo>
                <a:lnTo>
                  <a:pt x="128269" y="56896"/>
                </a:lnTo>
                <a:lnTo>
                  <a:pt x="136270" y="57912"/>
                </a:lnTo>
                <a:lnTo>
                  <a:pt x="142620" y="59817"/>
                </a:lnTo>
                <a:lnTo>
                  <a:pt x="149098" y="61849"/>
                </a:lnTo>
                <a:lnTo>
                  <a:pt x="154305" y="64897"/>
                </a:lnTo>
                <a:lnTo>
                  <a:pt x="158114" y="69087"/>
                </a:lnTo>
                <a:lnTo>
                  <a:pt x="162051" y="73279"/>
                </a:lnTo>
                <a:lnTo>
                  <a:pt x="164845" y="78486"/>
                </a:lnTo>
                <a:lnTo>
                  <a:pt x="166496" y="84709"/>
                </a:lnTo>
                <a:lnTo>
                  <a:pt x="168148" y="90932"/>
                </a:lnTo>
                <a:lnTo>
                  <a:pt x="169037" y="98298"/>
                </a:lnTo>
                <a:lnTo>
                  <a:pt x="169037" y="122682"/>
                </a:lnTo>
                <a:lnTo>
                  <a:pt x="143128" y="122682"/>
                </a:lnTo>
                <a:lnTo>
                  <a:pt x="130205" y="122867"/>
                </a:lnTo>
                <a:lnTo>
                  <a:pt x="116817" y="123493"/>
                </a:lnTo>
                <a:lnTo>
                  <a:pt x="104140" y="124559"/>
                </a:lnTo>
                <a:lnTo>
                  <a:pt x="92170" y="126067"/>
                </a:lnTo>
                <a:lnTo>
                  <a:pt x="80899" y="128016"/>
                </a:lnTo>
                <a:lnTo>
                  <a:pt x="70393" y="130424"/>
                </a:lnTo>
                <a:lnTo>
                  <a:pt x="57719" y="134323"/>
                </a:lnTo>
                <a:lnTo>
                  <a:pt x="46286" y="139033"/>
                </a:lnTo>
                <a:lnTo>
                  <a:pt x="36068" y="144525"/>
                </a:lnTo>
                <a:lnTo>
                  <a:pt x="24563" y="153137"/>
                </a:lnTo>
                <a:lnTo>
                  <a:pt x="15868" y="162364"/>
                </a:lnTo>
                <a:lnTo>
                  <a:pt x="9017" y="172847"/>
                </a:lnTo>
                <a:lnTo>
                  <a:pt x="3380" y="186919"/>
                </a:lnTo>
                <a:lnTo>
                  <a:pt x="837" y="199459"/>
                </a:lnTo>
                <a:lnTo>
                  <a:pt x="0" y="213106"/>
                </a:lnTo>
                <a:lnTo>
                  <a:pt x="0" y="2132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05764" y="1057021"/>
            <a:ext cx="319976" cy="385190"/>
          </a:xfrm>
          <a:custGeom>
            <a:avLst/>
            <a:gdLst/>
            <a:ahLst/>
            <a:cxnLst/>
            <a:rect l="l" t="t" r="r" b="b"/>
            <a:pathLst>
              <a:path w="319976" h="385190">
                <a:moveTo>
                  <a:pt x="235864" y="360753"/>
                </a:moveTo>
                <a:lnTo>
                  <a:pt x="256913" y="347099"/>
                </a:lnTo>
                <a:lnTo>
                  <a:pt x="273046" y="332541"/>
                </a:lnTo>
                <a:lnTo>
                  <a:pt x="288462" y="313088"/>
                </a:lnTo>
                <a:lnTo>
                  <a:pt x="300970" y="290287"/>
                </a:lnTo>
                <a:lnTo>
                  <a:pt x="306133" y="277621"/>
                </a:lnTo>
                <a:lnTo>
                  <a:pt x="310425" y="264414"/>
                </a:lnTo>
                <a:lnTo>
                  <a:pt x="315732" y="240928"/>
                </a:lnTo>
                <a:lnTo>
                  <a:pt x="318915" y="215104"/>
                </a:lnTo>
                <a:lnTo>
                  <a:pt x="319711" y="201316"/>
                </a:lnTo>
                <a:lnTo>
                  <a:pt x="319976" y="186943"/>
                </a:lnTo>
                <a:lnTo>
                  <a:pt x="319919" y="180883"/>
                </a:lnTo>
                <a:lnTo>
                  <a:pt x="319343" y="167142"/>
                </a:lnTo>
                <a:lnTo>
                  <a:pt x="318148" y="153921"/>
                </a:lnTo>
                <a:lnTo>
                  <a:pt x="313900" y="129052"/>
                </a:lnTo>
                <a:lnTo>
                  <a:pt x="307174" y="106299"/>
                </a:lnTo>
                <a:lnTo>
                  <a:pt x="299490" y="88471"/>
                </a:lnTo>
                <a:lnTo>
                  <a:pt x="293256" y="77195"/>
                </a:lnTo>
                <a:lnTo>
                  <a:pt x="278424" y="56903"/>
                </a:lnTo>
                <a:lnTo>
                  <a:pt x="265005" y="43419"/>
                </a:lnTo>
                <a:lnTo>
                  <a:pt x="244981" y="28602"/>
                </a:lnTo>
                <a:lnTo>
                  <a:pt x="221998" y="16837"/>
                </a:lnTo>
                <a:lnTo>
                  <a:pt x="209397" y="12064"/>
                </a:lnTo>
                <a:lnTo>
                  <a:pt x="188086" y="6273"/>
                </a:lnTo>
                <a:lnTo>
                  <a:pt x="163609" y="2265"/>
                </a:lnTo>
                <a:lnTo>
                  <a:pt x="150398" y="1008"/>
                </a:lnTo>
                <a:lnTo>
                  <a:pt x="136540" y="252"/>
                </a:lnTo>
                <a:lnTo>
                  <a:pt x="122034" y="0"/>
                </a:lnTo>
                <a:lnTo>
                  <a:pt x="16662" y="0"/>
                </a:lnTo>
                <a:lnTo>
                  <a:pt x="11163" y="2031"/>
                </a:lnTo>
                <a:lnTo>
                  <a:pt x="6692" y="5841"/>
                </a:lnTo>
                <a:lnTo>
                  <a:pt x="2235" y="9778"/>
                </a:lnTo>
                <a:lnTo>
                  <a:pt x="0" y="16001"/>
                </a:lnTo>
                <a:lnTo>
                  <a:pt x="0" y="369188"/>
                </a:lnTo>
                <a:lnTo>
                  <a:pt x="2235" y="375538"/>
                </a:lnTo>
                <a:lnTo>
                  <a:pt x="6692" y="379475"/>
                </a:lnTo>
                <a:lnTo>
                  <a:pt x="11163" y="383286"/>
                </a:lnTo>
                <a:lnTo>
                  <a:pt x="16662" y="385190"/>
                </a:lnTo>
                <a:lnTo>
                  <a:pt x="115189" y="385190"/>
                </a:lnTo>
                <a:lnTo>
                  <a:pt x="129584" y="384963"/>
                </a:lnTo>
                <a:lnTo>
                  <a:pt x="143336" y="384283"/>
                </a:lnTo>
                <a:lnTo>
                  <a:pt x="156511" y="383148"/>
                </a:lnTo>
                <a:lnTo>
                  <a:pt x="181129" y="379504"/>
                </a:lnTo>
                <a:lnTo>
                  <a:pt x="169649" y="316144"/>
                </a:lnTo>
                <a:lnTo>
                  <a:pt x="158558" y="319293"/>
                </a:lnTo>
                <a:lnTo>
                  <a:pt x="146379" y="321542"/>
                </a:lnTo>
                <a:lnTo>
                  <a:pt x="133112" y="322892"/>
                </a:lnTo>
                <a:lnTo>
                  <a:pt x="118757" y="323341"/>
                </a:lnTo>
                <a:lnTo>
                  <a:pt x="77978" y="323341"/>
                </a:lnTo>
                <a:lnTo>
                  <a:pt x="77978" y="61340"/>
                </a:lnTo>
                <a:lnTo>
                  <a:pt x="117576" y="61340"/>
                </a:lnTo>
                <a:lnTo>
                  <a:pt x="127304" y="61531"/>
                </a:lnTo>
                <a:lnTo>
                  <a:pt x="141343" y="62571"/>
                </a:lnTo>
                <a:lnTo>
                  <a:pt x="154101" y="64505"/>
                </a:lnTo>
                <a:lnTo>
                  <a:pt x="165576" y="67317"/>
                </a:lnTo>
                <a:lnTo>
                  <a:pt x="175768" y="70992"/>
                </a:lnTo>
                <a:lnTo>
                  <a:pt x="193688" y="80992"/>
                </a:lnTo>
                <a:lnTo>
                  <a:pt x="203515" y="88918"/>
                </a:lnTo>
                <a:lnTo>
                  <a:pt x="212077" y="98043"/>
                </a:lnTo>
                <a:lnTo>
                  <a:pt x="223095" y="114527"/>
                </a:lnTo>
                <a:lnTo>
                  <a:pt x="228452" y="126168"/>
                </a:lnTo>
                <a:lnTo>
                  <a:pt x="232613" y="138811"/>
                </a:lnTo>
                <a:lnTo>
                  <a:pt x="235469" y="151072"/>
                </a:lnTo>
                <a:lnTo>
                  <a:pt x="237438" y="163458"/>
                </a:lnTo>
                <a:lnTo>
                  <a:pt x="238620" y="176311"/>
                </a:lnTo>
                <a:lnTo>
                  <a:pt x="239014" y="189611"/>
                </a:lnTo>
                <a:lnTo>
                  <a:pt x="238877" y="198602"/>
                </a:lnTo>
                <a:lnTo>
                  <a:pt x="238107" y="212129"/>
                </a:lnTo>
                <a:lnTo>
                  <a:pt x="236659" y="224886"/>
                </a:lnTo>
                <a:lnTo>
                  <a:pt x="234531" y="236859"/>
                </a:lnTo>
                <a:lnTo>
                  <a:pt x="231724" y="248030"/>
                </a:lnTo>
                <a:lnTo>
                  <a:pt x="228625" y="257380"/>
                </a:lnTo>
                <a:lnTo>
                  <a:pt x="223392" y="269378"/>
                </a:lnTo>
                <a:lnTo>
                  <a:pt x="217084" y="280195"/>
                </a:lnTo>
                <a:lnTo>
                  <a:pt x="209702" y="289813"/>
                </a:lnTo>
                <a:lnTo>
                  <a:pt x="205284" y="294488"/>
                </a:lnTo>
                <a:lnTo>
                  <a:pt x="212031" y="371228"/>
                </a:lnTo>
                <a:lnTo>
                  <a:pt x="224296" y="366390"/>
                </a:lnTo>
                <a:lnTo>
                  <a:pt x="235864" y="3607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75413" y="1351509"/>
            <a:ext cx="42382" cy="85016"/>
          </a:xfrm>
          <a:custGeom>
            <a:avLst/>
            <a:gdLst/>
            <a:ahLst/>
            <a:cxnLst/>
            <a:rect l="l" t="t" r="r" b="b"/>
            <a:pathLst>
              <a:path w="42382" h="85016">
                <a:moveTo>
                  <a:pt x="42382" y="76739"/>
                </a:moveTo>
                <a:lnTo>
                  <a:pt x="35634" y="0"/>
                </a:lnTo>
                <a:lnTo>
                  <a:pt x="26035" y="8186"/>
                </a:lnTo>
                <a:lnTo>
                  <a:pt x="15252" y="15010"/>
                </a:lnTo>
                <a:lnTo>
                  <a:pt x="3286" y="20471"/>
                </a:lnTo>
                <a:lnTo>
                  <a:pt x="0" y="21656"/>
                </a:lnTo>
                <a:lnTo>
                  <a:pt x="11479" y="85016"/>
                </a:lnTo>
                <a:lnTo>
                  <a:pt x="22924" y="82503"/>
                </a:lnTo>
                <a:lnTo>
                  <a:pt x="33791" y="79526"/>
                </a:lnTo>
                <a:lnTo>
                  <a:pt x="42382" y="767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46073" y="1155969"/>
            <a:ext cx="13912" cy="114284"/>
          </a:xfrm>
          <a:custGeom>
            <a:avLst/>
            <a:gdLst/>
            <a:ahLst/>
            <a:cxnLst/>
            <a:rect l="l" t="t" r="r" b="b"/>
            <a:pathLst>
              <a:path w="13912" h="114284">
                <a:moveTo>
                  <a:pt x="0" y="114284"/>
                </a:moveTo>
                <a:lnTo>
                  <a:pt x="68" y="112852"/>
                </a:lnTo>
                <a:lnTo>
                  <a:pt x="1483" y="99976"/>
                </a:lnTo>
                <a:lnTo>
                  <a:pt x="4305" y="87868"/>
                </a:lnTo>
                <a:lnTo>
                  <a:pt x="6794" y="79613"/>
                </a:lnTo>
                <a:lnTo>
                  <a:pt x="13912" y="0"/>
                </a:lnTo>
                <a:lnTo>
                  <a:pt x="2527" y="4048"/>
                </a:lnTo>
                <a:lnTo>
                  <a:pt x="1058" y="4670"/>
                </a:lnTo>
                <a:lnTo>
                  <a:pt x="0" y="1142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69873" y="1149603"/>
            <a:ext cx="260781" cy="299466"/>
          </a:xfrm>
          <a:custGeom>
            <a:avLst/>
            <a:gdLst/>
            <a:ahLst/>
            <a:cxnLst/>
            <a:rect l="l" t="t" r="r" b="b"/>
            <a:pathLst>
              <a:path w="260781" h="299466">
                <a:moveTo>
                  <a:pt x="80213" y="199644"/>
                </a:moveTo>
                <a:lnTo>
                  <a:pt x="78871" y="194428"/>
                </a:lnTo>
                <a:lnTo>
                  <a:pt x="76867" y="182113"/>
                </a:lnTo>
                <a:lnTo>
                  <a:pt x="76200" y="168783"/>
                </a:lnTo>
                <a:lnTo>
                  <a:pt x="244906" y="168783"/>
                </a:lnTo>
                <a:lnTo>
                  <a:pt x="250621" y="166624"/>
                </a:lnTo>
                <a:lnTo>
                  <a:pt x="254685" y="162306"/>
                </a:lnTo>
                <a:lnTo>
                  <a:pt x="258749" y="157861"/>
                </a:lnTo>
                <a:lnTo>
                  <a:pt x="260781" y="151130"/>
                </a:lnTo>
                <a:lnTo>
                  <a:pt x="260775" y="128552"/>
                </a:lnTo>
                <a:lnTo>
                  <a:pt x="260247" y="115263"/>
                </a:lnTo>
                <a:lnTo>
                  <a:pt x="258865" y="102467"/>
                </a:lnTo>
                <a:lnTo>
                  <a:pt x="256630" y="90166"/>
                </a:lnTo>
                <a:lnTo>
                  <a:pt x="253542" y="78359"/>
                </a:lnTo>
                <a:lnTo>
                  <a:pt x="250610" y="69667"/>
                </a:lnTo>
                <a:lnTo>
                  <a:pt x="245348" y="57886"/>
                </a:lnTo>
                <a:lnTo>
                  <a:pt x="238907" y="47030"/>
                </a:lnTo>
                <a:lnTo>
                  <a:pt x="231317" y="37084"/>
                </a:lnTo>
                <a:lnTo>
                  <a:pt x="225001" y="30549"/>
                </a:lnTo>
                <a:lnTo>
                  <a:pt x="215355" y="22569"/>
                </a:lnTo>
                <a:lnTo>
                  <a:pt x="204506" y="15678"/>
                </a:lnTo>
                <a:lnTo>
                  <a:pt x="192455" y="9906"/>
                </a:lnTo>
                <a:lnTo>
                  <a:pt x="186531" y="7631"/>
                </a:lnTo>
                <a:lnTo>
                  <a:pt x="175160" y="4292"/>
                </a:lnTo>
                <a:lnTo>
                  <a:pt x="162848" y="1907"/>
                </a:lnTo>
                <a:lnTo>
                  <a:pt x="149603" y="476"/>
                </a:lnTo>
                <a:lnTo>
                  <a:pt x="135432" y="0"/>
                </a:lnTo>
                <a:lnTo>
                  <a:pt x="128008" y="150"/>
                </a:lnTo>
                <a:lnTo>
                  <a:pt x="114744" y="1217"/>
                </a:lnTo>
                <a:lnTo>
                  <a:pt x="102114" y="3294"/>
                </a:lnTo>
                <a:lnTo>
                  <a:pt x="90112" y="6365"/>
                </a:lnTo>
                <a:lnTo>
                  <a:pt x="82994" y="85979"/>
                </a:lnTo>
                <a:lnTo>
                  <a:pt x="86563" y="78867"/>
                </a:lnTo>
                <a:lnTo>
                  <a:pt x="91224" y="72771"/>
                </a:lnTo>
                <a:lnTo>
                  <a:pt x="95884" y="66801"/>
                </a:lnTo>
                <a:lnTo>
                  <a:pt x="101777" y="61975"/>
                </a:lnTo>
                <a:lnTo>
                  <a:pt x="108762" y="58420"/>
                </a:lnTo>
                <a:lnTo>
                  <a:pt x="120331" y="54413"/>
                </a:lnTo>
                <a:lnTo>
                  <a:pt x="133654" y="53086"/>
                </a:lnTo>
                <a:lnTo>
                  <a:pt x="142402" y="53555"/>
                </a:lnTo>
                <a:lnTo>
                  <a:pt x="155706" y="56572"/>
                </a:lnTo>
                <a:lnTo>
                  <a:pt x="166723" y="62385"/>
                </a:lnTo>
                <a:lnTo>
                  <a:pt x="175437" y="70993"/>
                </a:lnTo>
                <a:lnTo>
                  <a:pt x="181502" y="81325"/>
                </a:lnTo>
                <a:lnTo>
                  <a:pt x="185447" y="92785"/>
                </a:lnTo>
                <a:lnTo>
                  <a:pt x="187654" y="105890"/>
                </a:lnTo>
                <a:lnTo>
                  <a:pt x="188137" y="120650"/>
                </a:lnTo>
                <a:lnTo>
                  <a:pt x="76200" y="120650"/>
                </a:lnTo>
                <a:lnTo>
                  <a:pt x="77258" y="11036"/>
                </a:lnTo>
                <a:lnTo>
                  <a:pt x="65601" y="16792"/>
                </a:lnTo>
                <a:lnTo>
                  <a:pt x="54841" y="23637"/>
                </a:lnTo>
                <a:lnTo>
                  <a:pt x="44975" y="31583"/>
                </a:lnTo>
                <a:lnTo>
                  <a:pt x="36004" y="40640"/>
                </a:lnTo>
                <a:lnTo>
                  <a:pt x="25930" y="53748"/>
                </a:lnTo>
                <a:lnTo>
                  <a:pt x="19477" y="64562"/>
                </a:lnTo>
                <a:lnTo>
                  <a:pt x="13906" y="76283"/>
                </a:lnTo>
                <a:lnTo>
                  <a:pt x="9220" y="88900"/>
                </a:lnTo>
                <a:lnTo>
                  <a:pt x="5711" y="101314"/>
                </a:lnTo>
                <a:lnTo>
                  <a:pt x="3212" y="113364"/>
                </a:lnTo>
                <a:lnTo>
                  <a:pt x="1427" y="125962"/>
                </a:lnTo>
                <a:lnTo>
                  <a:pt x="356" y="139103"/>
                </a:lnTo>
                <a:lnTo>
                  <a:pt x="0" y="152781"/>
                </a:lnTo>
                <a:lnTo>
                  <a:pt x="8" y="155027"/>
                </a:lnTo>
                <a:lnTo>
                  <a:pt x="440" y="168966"/>
                </a:lnTo>
                <a:lnTo>
                  <a:pt x="1533" y="182195"/>
                </a:lnTo>
                <a:lnTo>
                  <a:pt x="3286" y="194719"/>
                </a:lnTo>
                <a:lnTo>
                  <a:pt x="5700" y="206545"/>
                </a:lnTo>
                <a:lnTo>
                  <a:pt x="8775" y="217678"/>
                </a:lnTo>
                <a:lnTo>
                  <a:pt x="14438" y="232477"/>
                </a:lnTo>
                <a:lnTo>
                  <a:pt x="20389" y="243893"/>
                </a:lnTo>
                <a:lnTo>
                  <a:pt x="27383" y="254238"/>
                </a:lnTo>
                <a:lnTo>
                  <a:pt x="35420" y="263525"/>
                </a:lnTo>
                <a:lnTo>
                  <a:pt x="45636" y="272581"/>
                </a:lnTo>
                <a:lnTo>
                  <a:pt x="56017" y="279666"/>
                </a:lnTo>
                <a:lnTo>
                  <a:pt x="67445" y="285665"/>
                </a:lnTo>
                <a:lnTo>
                  <a:pt x="79921" y="290575"/>
                </a:lnTo>
                <a:lnTo>
                  <a:pt x="90387" y="293655"/>
                </a:lnTo>
                <a:lnTo>
                  <a:pt x="102219" y="296206"/>
                </a:lnTo>
                <a:lnTo>
                  <a:pt x="114774" y="298021"/>
                </a:lnTo>
                <a:lnTo>
                  <a:pt x="128049" y="299105"/>
                </a:lnTo>
                <a:lnTo>
                  <a:pt x="142036" y="299466"/>
                </a:lnTo>
                <a:lnTo>
                  <a:pt x="154053" y="299210"/>
                </a:lnTo>
                <a:lnTo>
                  <a:pt x="166760" y="298354"/>
                </a:lnTo>
                <a:lnTo>
                  <a:pt x="178866" y="296925"/>
                </a:lnTo>
                <a:lnTo>
                  <a:pt x="198046" y="293605"/>
                </a:lnTo>
                <a:lnTo>
                  <a:pt x="209600" y="290957"/>
                </a:lnTo>
                <a:lnTo>
                  <a:pt x="225856" y="286385"/>
                </a:lnTo>
                <a:lnTo>
                  <a:pt x="231571" y="283972"/>
                </a:lnTo>
                <a:lnTo>
                  <a:pt x="237286" y="281686"/>
                </a:lnTo>
                <a:lnTo>
                  <a:pt x="240842" y="279781"/>
                </a:lnTo>
                <a:lnTo>
                  <a:pt x="244525" y="275463"/>
                </a:lnTo>
                <a:lnTo>
                  <a:pt x="246049" y="272542"/>
                </a:lnTo>
                <a:lnTo>
                  <a:pt x="247065" y="268478"/>
                </a:lnTo>
                <a:lnTo>
                  <a:pt x="247700" y="263779"/>
                </a:lnTo>
                <a:lnTo>
                  <a:pt x="247954" y="260604"/>
                </a:lnTo>
                <a:lnTo>
                  <a:pt x="248081" y="257556"/>
                </a:lnTo>
                <a:lnTo>
                  <a:pt x="248081" y="240411"/>
                </a:lnTo>
                <a:lnTo>
                  <a:pt x="247827" y="237109"/>
                </a:lnTo>
                <a:lnTo>
                  <a:pt x="247446" y="233807"/>
                </a:lnTo>
                <a:lnTo>
                  <a:pt x="246938" y="231267"/>
                </a:lnTo>
                <a:lnTo>
                  <a:pt x="245414" y="227711"/>
                </a:lnTo>
                <a:lnTo>
                  <a:pt x="241985" y="225171"/>
                </a:lnTo>
                <a:lnTo>
                  <a:pt x="238683" y="224790"/>
                </a:lnTo>
                <a:lnTo>
                  <a:pt x="235762" y="224790"/>
                </a:lnTo>
                <a:lnTo>
                  <a:pt x="231825" y="225679"/>
                </a:lnTo>
                <a:lnTo>
                  <a:pt x="227126" y="227584"/>
                </a:lnTo>
                <a:lnTo>
                  <a:pt x="222300" y="229488"/>
                </a:lnTo>
                <a:lnTo>
                  <a:pt x="216331" y="231521"/>
                </a:lnTo>
                <a:lnTo>
                  <a:pt x="209092" y="233807"/>
                </a:lnTo>
                <a:lnTo>
                  <a:pt x="196640" y="237262"/>
                </a:lnTo>
                <a:lnTo>
                  <a:pt x="183311" y="240157"/>
                </a:lnTo>
                <a:lnTo>
                  <a:pt x="175043" y="241413"/>
                </a:lnTo>
                <a:lnTo>
                  <a:pt x="162584" y="242554"/>
                </a:lnTo>
                <a:lnTo>
                  <a:pt x="148767" y="242950"/>
                </a:lnTo>
                <a:lnTo>
                  <a:pt x="139747" y="242657"/>
                </a:lnTo>
                <a:lnTo>
                  <a:pt x="126919" y="241008"/>
                </a:lnTo>
                <a:lnTo>
                  <a:pt x="115620" y="237871"/>
                </a:lnTo>
                <a:lnTo>
                  <a:pt x="102379" y="231213"/>
                </a:lnTo>
                <a:lnTo>
                  <a:pt x="93014" y="223138"/>
                </a:lnTo>
                <a:lnTo>
                  <a:pt x="85101" y="211792"/>
                </a:lnTo>
                <a:lnTo>
                  <a:pt x="80213" y="1996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75867" y="1149603"/>
            <a:ext cx="202691" cy="299466"/>
          </a:xfrm>
          <a:custGeom>
            <a:avLst/>
            <a:gdLst/>
            <a:ahLst/>
            <a:cxnLst/>
            <a:rect l="l" t="t" r="r" b="b"/>
            <a:pathLst>
              <a:path w="202691" h="299466">
                <a:moveTo>
                  <a:pt x="1778" y="268097"/>
                </a:moveTo>
                <a:lnTo>
                  <a:pt x="3048" y="272542"/>
                </a:lnTo>
                <a:lnTo>
                  <a:pt x="4699" y="275844"/>
                </a:lnTo>
                <a:lnTo>
                  <a:pt x="9017" y="280035"/>
                </a:lnTo>
                <a:lnTo>
                  <a:pt x="12573" y="282194"/>
                </a:lnTo>
                <a:lnTo>
                  <a:pt x="17271" y="284607"/>
                </a:lnTo>
                <a:lnTo>
                  <a:pt x="22098" y="287020"/>
                </a:lnTo>
                <a:lnTo>
                  <a:pt x="28067" y="289306"/>
                </a:lnTo>
                <a:lnTo>
                  <a:pt x="35179" y="291592"/>
                </a:lnTo>
                <a:lnTo>
                  <a:pt x="42291" y="293878"/>
                </a:lnTo>
                <a:lnTo>
                  <a:pt x="50419" y="295783"/>
                </a:lnTo>
                <a:lnTo>
                  <a:pt x="59436" y="297307"/>
                </a:lnTo>
                <a:lnTo>
                  <a:pt x="74840" y="299024"/>
                </a:lnTo>
                <a:lnTo>
                  <a:pt x="87884" y="299466"/>
                </a:lnTo>
                <a:lnTo>
                  <a:pt x="96421" y="299289"/>
                </a:lnTo>
                <a:lnTo>
                  <a:pt x="109380" y="298294"/>
                </a:lnTo>
                <a:lnTo>
                  <a:pt x="121827" y="296411"/>
                </a:lnTo>
                <a:lnTo>
                  <a:pt x="133731" y="293624"/>
                </a:lnTo>
                <a:lnTo>
                  <a:pt x="148650" y="288520"/>
                </a:lnTo>
                <a:lnTo>
                  <a:pt x="160042" y="282946"/>
                </a:lnTo>
                <a:lnTo>
                  <a:pt x="170307" y="276225"/>
                </a:lnTo>
                <a:lnTo>
                  <a:pt x="179557" y="268155"/>
                </a:lnTo>
                <a:lnTo>
                  <a:pt x="187719" y="258444"/>
                </a:lnTo>
                <a:lnTo>
                  <a:pt x="194309" y="247396"/>
                </a:lnTo>
                <a:lnTo>
                  <a:pt x="199435" y="233619"/>
                </a:lnTo>
                <a:lnTo>
                  <a:pt x="201877" y="221100"/>
                </a:lnTo>
                <a:lnTo>
                  <a:pt x="202691" y="207518"/>
                </a:lnTo>
                <a:lnTo>
                  <a:pt x="202457" y="200366"/>
                </a:lnTo>
                <a:lnTo>
                  <a:pt x="200652" y="187458"/>
                </a:lnTo>
                <a:lnTo>
                  <a:pt x="197103" y="176149"/>
                </a:lnTo>
                <a:lnTo>
                  <a:pt x="190019" y="162989"/>
                </a:lnTo>
                <a:lnTo>
                  <a:pt x="182245" y="153288"/>
                </a:lnTo>
                <a:lnTo>
                  <a:pt x="171897" y="144204"/>
                </a:lnTo>
                <a:lnTo>
                  <a:pt x="161163" y="137287"/>
                </a:lnTo>
                <a:lnTo>
                  <a:pt x="148951" y="130888"/>
                </a:lnTo>
                <a:lnTo>
                  <a:pt x="137414" y="125857"/>
                </a:lnTo>
                <a:lnTo>
                  <a:pt x="125350" y="121064"/>
                </a:lnTo>
                <a:lnTo>
                  <a:pt x="113538" y="116712"/>
                </a:lnTo>
                <a:lnTo>
                  <a:pt x="105791" y="113919"/>
                </a:lnTo>
                <a:lnTo>
                  <a:pt x="98806" y="110998"/>
                </a:lnTo>
                <a:lnTo>
                  <a:pt x="92583" y="107823"/>
                </a:lnTo>
                <a:lnTo>
                  <a:pt x="86487" y="104648"/>
                </a:lnTo>
                <a:lnTo>
                  <a:pt x="81534" y="100965"/>
                </a:lnTo>
                <a:lnTo>
                  <a:pt x="77724" y="96774"/>
                </a:lnTo>
                <a:lnTo>
                  <a:pt x="73914" y="92583"/>
                </a:lnTo>
                <a:lnTo>
                  <a:pt x="72009" y="87503"/>
                </a:lnTo>
                <a:lnTo>
                  <a:pt x="72009" y="77343"/>
                </a:lnTo>
                <a:lnTo>
                  <a:pt x="72898" y="73660"/>
                </a:lnTo>
                <a:lnTo>
                  <a:pt x="74422" y="70104"/>
                </a:lnTo>
                <a:lnTo>
                  <a:pt x="76073" y="66675"/>
                </a:lnTo>
                <a:lnTo>
                  <a:pt x="78359" y="63626"/>
                </a:lnTo>
                <a:lnTo>
                  <a:pt x="81534" y="61087"/>
                </a:lnTo>
                <a:lnTo>
                  <a:pt x="84709" y="58420"/>
                </a:lnTo>
                <a:lnTo>
                  <a:pt x="88773" y="56515"/>
                </a:lnTo>
                <a:lnTo>
                  <a:pt x="93726" y="55118"/>
                </a:lnTo>
                <a:lnTo>
                  <a:pt x="98806" y="53721"/>
                </a:lnTo>
                <a:lnTo>
                  <a:pt x="104648" y="53086"/>
                </a:lnTo>
                <a:lnTo>
                  <a:pt x="111582" y="53086"/>
                </a:lnTo>
                <a:lnTo>
                  <a:pt x="124979" y="53858"/>
                </a:lnTo>
                <a:lnTo>
                  <a:pt x="136779" y="56134"/>
                </a:lnTo>
                <a:lnTo>
                  <a:pt x="144272" y="58293"/>
                </a:lnTo>
                <a:lnTo>
                  <a:pt x="150749" y="60451"/>
                </a:lnTo>
                <a:lnTo>
                  <a:pt x="156464" y="62865"/>
                </a:lnTo>
                <a:lnTo>
                  <a:pt x="162052" y="65278"/>
                </a:lnTo>
                <a:lnTo>
                  <a:pt x="166751" y="67437"/>
                </a:lnTo>
                <a:lnTo>
                  <a:pt x="170560" y="69596"/>
                </a:lnTo>
                <a:lnTo>
                  <a:pt x="174371" y="71628"/>
                </a:lnTo>
                <a:lnTo>
                  <a:pt x="177165" y="72644"/>
                </a:lnTo>
                <a:lnTo>
                  <a:pt x="178943" y="72644"/>
                </a:lnTo>
                <a:lnTo>
                  <a:pt x="181864" y="72262"/>
                </a:lnTo>
                <a:lnTo>
                  <a:pt x="185165" y="69596"/>
                </a:lnTo>
                <a:lnTo>
                  <a:pt x="186563" y="65659"/>
                </a:lnTo>
                <a:lnTo>
                  <a:pt x="187071" y="62992"/>
                </a:lnTo>
                <a:lnTo>
                  <a:pt x="187452" y="59562"/>
                </a:lnTo>
                <a:lnTo>
                  <a:pt x="187706" y="56261"/>
                </a:lnTo>
                <a:lnTo>
                  <a:pt x="187706" y="38100"/>
                </a:lnTo>
                <a:lnTo>
                  <a:pt x="187452" y="35051"/>
                </a:lnTo>
                <a:lnTo>
                  <a:pt x="187071" y="31876"/>
                </a:lnTo>
                <a:lnTo>
                  <a:pt x="186816" y="29337"/>
                </a:lnTo>
                <a:lnTo>
                  <a:pt x="185928" y="25146"/>
                </a:lnTo>
                <a:lnTo>
                  <a:pt x="184531" y="21971"/>
                </a:lnTo>
                <a:lnTo>
                  <a:pt x="182499" y="18923"/>
                </a:lnTo>
                <a:lnTo>
                  <a:pt x="178689" y="16001"/>
                </a:lnTo>
                <a:lnTo>
                  <a:pt x="175514" y="14224"/>
                </a:lnTo>
                <a:lnTo>
                  <a:pt x="171196" y="12065"/>
                </a:lnTo>
                <a:lnTo>
                  <a:pt x="166751" y="10033"/>
                </a:lnTo>
                <a:lnTo>
                  <a:pt x="161416" y="8128"/>
                </a:lnTo>
                <a:lnTo>
                  <a:pt x="155066" y="6350"/>
                </a:lnTo>
                <a:lnTo>
                  <a:pt x="148717" y="4445"/>
                </a:lnTo>
                <a:lnTo>
                  <a:pt x="141605" y="3048"/>
                </a:lnTo>
                <a:lnTo>
                  <a:pt x="133858" y="1778"/>
                </a:lnTo>
                <a:lnTo>
                  <a:pt x="125984" y="635"/>
                </a:lnTo>
                <a:lnTo>
                  <a:pt x="117856" y="0"/>
                </a:lnTo>
                <a:lnTo>
                  <a:pt x="109601" y="0"/>
                </a:lnTo>
                <a:lnTo>
                  <a:pt x="101535" y="171"/>
                </a:lnTo>
                <a:lnTo>
                  <a:pt x="88397" y="1255"/>
                </a:lnTo>
                <a:lnTo>
                  <a:pt x="76063" y="3319"/>
                </a:lnTo>
                <a:lnTo>
                  <a:pt x="64516" y="6350"/>
                </a:lnTo>
                <a:lnTo>
                  <a:pt x="51578" y="11087"/>
                </a:lnTo>
                <a:lnTo>
                  <a:pt x="40312" y="16898"/>
                </a:lnTo>
                <a:lnTo>
                  <a:pt x="30353" y="23875"/>
                </a:lnTo>
                <a:lnTo>
                  <a:pt x="23440" y="30173"/>
                </a:lnTo>
                <a:lnTo>
                  <a:pt x="15353" y="40009"/>
                </a:lnTo>
                <a:lnTo>
                  <a:pt x="9017" y="51054"/>
                </a:lnTo>
                <a:lnTo>
                  <a:pt x="5249" y="60637"/>
                </a:lnTo>
                <a:lnTo>
                  <a:pt x="2444" y="72989"/>
                </a:lnTo>
                <a:lnTo>
                  <a:pt x="1524" y="86106"/>
                </a:lnTo>
                <a:lnTo>
                  <a:pt x="1785" y="94086"/>
                </a:lnTo>
                <a:lnTo>
                  <a:pt x="3539" y="106936"/>
                </a:lnTo>
                <a:lnTo>
                  <a:pt x="6985" y="118237"/>
                </a:lnTo>
                <a:lnTo>
                  <a:pt x="13850" y="131343"/>
                </a:lnTo>
                <a:lnTo>
                  <a:pt x="21590" y="141097"/>
                </a:lnTo>
                <a:lnTo>
                  <a:pt x="31598" y="150103"/>
                </a:lnTo>
                <a:lnTo>
                  <a:pt x="42164" y="157225"/>
                </a:lnTo>
                <a:lnTo>
                  <a:pt x="54120" y="163559"/>
                </a:lnTo>
                <a:lnTo>
                  <a:pt x="65659" y="168783"/>
                </a:lnTo>
                <a:lnTo>
                  <a:pt x="73660" y="172212"/>
                </a:lnTo>
                <a:lnTo>
                  <a:pt x="81534" y="175260"/>
                </a:lnTo>
                <a:lnTo>
                  <a:pt x="89154" y="178054"/>
                </a:lnTo>
                <a:lnTo>
                  <a:pt x="96774" y="180848"/>
                </a:lnTo>
                <a:lnTo>
                  <a:pt x="103632" y="183769"/>
                </a:lnTo>
                <a:lnTo>
                  <a:pt x="109728" y="186944"/>
                </a:lnTo>
                <a:lnTo>
                  <a:pt x="115824" y="190119"/>
                </a:lnTo>
                <a:lnTo>
                  <a:pt x="120650" y="193801"/>
                </a:lnTo>
                <a:lnTo>
                  <a:pt x="124333" y="198120"/>
                </a:lnTo>
                <a:lnTo>
                  <a:pt x="128016" y="202437"/>
                </a:lnTo>
                <a:lnTo>
                  <a:pt x="129794" y="207518"/>
                </a:lnTo>
                <a:lnTo>
                  <a:pt x="129794" y="218567"/>
                </a:lnTo>
                <a:lnTo>
                  <a:pt x="128778" y="223138"/>
                </a:lnTo>
                <a:lnTo>
                  <a:pt x="126873" y="227203"/>
                </a:lnTo>
                <a:lnTo>
                  <a:pt x="124841" y="231140"/>
                </a:lnTo>
                <a:lnTo>
                  <a:pt x="121920" y="234442"/>
                </a:lnTo>
                <a:lnTo>
                  <a:pt x="118110" y="236982"/>
                </a:lnTo>
                <a:lnTo>
                  <a:pt x="114173" y="239522"/>
                </a:lnTo>
                <a:lnTo>
                  <a:pt x="109601" y="241554"/>
                </a:lnTo>
                <a:lnTo>
                  <a:pt x="104394" y="242950"/>
                </a:lnTo>
                <a:lnTo>
                  <a:pt x="99060" y="244348"/>
                </a:lnTo>
                <a:lnTo>
                  <a:pt x="93091" y="244983"/>
                </a:lnTo>
                <a:lnTo>
                  <a:pt x="82478" y="244925"/>
                </a:lnTo>
                <a:lnTo>
                  <a:pt x="69399" y="243782"/>
                </a:lnTo>
                <a:lnTo>
                  <a:pt x="57658" y="241173"/>
                </a:lnTo>
                <a:lnTo>
                  <a:pt x="49149" y="238506"/>
                </a:lnTo>
                <a:lnTo>
                  <a:pt x="41783" y="235838"/>
                </a:lnTo>
                <a:lnTo>
                  <a:pt x="35433" y="232791"/>
                </a:lnTo>
                <a:lnTo>
                  <a:pt x="29083" y="229870"/>
                </a:lnTo>
                <a:lnTo>
                  <a:pt x="23749" y="227075"/>
                </a:lnTo>
                <a:lnTo>
                  <a:pt x="19558" y="224662"/>
                </a:lnTo>
                <a:lnTo>
                  <a:pt x="15240" y="222123"/>
                </a:lnTo>
                <a:lnTo>
                  <a:pt x="12065" y="220853"/>
                </a:lnTo>
                <a:lnTo>
                  <a:pt x="9906" y="220853"/>
                </a:lnTo>
                <a:lnTo>
                  <a:pt x="6604" y="221234"/>
                </a:lnTo>
                <a:lnTo>
                  <a:pt x="3175" y="224028"/>
                </a:lnTo>
                <a:lnTo>
                  <a:pt x="1651" y="228219"/>
                </a:lnTo>
                <a:lnTo>
                  <a:pt x="1016" y="231012"/>
                </a:lnTo>
                <a:lnTo>
                  <a:pt x="635" y="234442"/>
                </a:lnTo>
                <a:lnTo>
                  <a:pt x="254" y="237871"/>
                </a:lnTo>
                <a:lnTo>
                  <a:pt x="0" y="242570"/>
                </a:lnTo>
                <a:lnTo>
                  <a:pt x="0" y="257048"/>
                </a:lnTo>
                <a:lnTo>
                  <a:pt x="635" y="263651"/>
                </a:lnTo>
                <a:lnTo>
                  <a:pt x="1778" y="2680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13033" y="1372908"/>
            <a:ext cx="67422" cy="76161"/>
          </a:xfrm>
          <a:custGeom>
            <a:avLst/>
            <a:gdLst/>
            <a:ahLst/>
            <a:cxnLst/>
            <a:rect l="l" t="t" r="r" b="b"/>
            <a:pathLst>
              <a:path w="67422" h="76161">
                <a:moveTo>
                  <a:pt x="57712" y="8501"/>
                </a:moveTo>
                <a:lnTo>
                  <a:pt x="48278" y="15201"/>
                </a:lnTo>
                <a:lnTo>
                  <a:pt x="44009" y="17528"/>
                </a:lnTo>
                <a:lnTo>
                  <a:pt x="32046" y="21784"/>
                </a:lnTo>
                <a:lnTo>
                  <a:pt x="19195" y="23202"/>
                </a:lnTo>
                <a:lnTo>
                  <a:pt x="12854" y="22905"/>
                </a:lnTo>
                <a:lnTo>
                  <a:pt x="0" y="19906"/>
                </a:lnTo>
                <a:lnTo>
                  <a:pt x="2812" y="76161"/>
                </a:lnTo>
                <a:lnTo>
                  <a:pt x="12901" y="75766"/>
                </a:lnTo>
                <a:lnTo>
                  <a:pt x="25749" y="74017"/>
                </a:lnTo>
                <a:lnTo>
                  <a:pt x="37917" y="70884"/>
                </a:lnTo>
                <a:lnTo>
                  <a:pt x="49421" y="66382"/>
                </a:lnTo>
                <a:lnTo>
                  <a:pt x="56723" y="62621"/>
                </a:lnTo>
                <a:lnTo>
                  <a:pt x="67422" y="55876"/>
                </a:lnTo>
                <a:lnTo>
                  <a:pt x="67304" y="0"/>
                </a:lnTo>
                <a:lnTo>
                  <a:pt x="57712" y="8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52091" y="1149603"/>
            <a:ext cx="170560" cy="294386"/>
          </a:xfrm>
          <a:custGeom>
            <a:avLst/>
            <a:gdLst/>
            <a:ahLst/>
            <a:cxnLst/>
            <a:rect l="l" t="t" r="r" b="b"/>
            <a:pathLst>
              <a:path w="170560" h="294386">
                <a:moveTo>
                  <a:pt x="90677" y="94996"/>
                </a:moveTo>
                <a:lnTo>
                  <a:pt x="95503" y="89026"/>
                </a:lnTo>
                <a:lnTo>
                  <a:pt x="100202" y="84328"/>
                </a:lnTo>
                <a:lnTo>
                  <a:pt x="104647" y="80645"/>
                </a:lnTo>
                <a:lnTo>
                  <a:pt x="109092" y="77088"/>
                </a:lnTo>
                <a:lnTo>
                  <a:pt x="113410" y="74549"/>
                </a:lnTo>
                <a:lnTo>
                  <a:pt x="117601" y="72771"/>
                </a:lnTo>
                <a:lnTo>
                  <a:pt x="121792" y="71120"/>
                </a:lnTo>
                <a:lnTo>
                  <a:pt x="125983" y="70231"/>
                </a:lnTo>
                <a:lnTo>
                  <a:pt x="133731" y="70231"/>
                </a:lnTo>
                <a:lnTo>
                  <a:pt x="137032" y="70612"/>
                </a:lnTo>
                <a:lnTo>
                  <a:pt x="139953" y="71374"/>
                </a:lnTo>
                <a:lnTo>
                  <a:pt x="142875" y="72009"/>
                </a:lnTo>
                <a:lnTo>
                  <a:pt x="145669" y="72771"/>
                </a:lnTo>
                <a:lnTo>
                  <a:pt x="150621" y="74295"/>
                </a:lnTo>
                <a:lnTo>
                  <a:pt x="154812" y="75819"/>
                </a:lnTo>
                <a:lnTo>
                  <a:pt x="158622" y="76835"/>
                </a:lnTo>
                <a:lnTo>
                  <a:pt x="162178" y="76835"/>
                </a:lnTo>
                <a:lnTo>
                  <a:pt x="165100" y="75311"/>
                </a:lnTo>
                <a:lnTo>
                  <a:pt x="167385" y="72517"/>
                </a:lnTo>
                <a:lnTo>
                  <a:pt x="168275" y="69976"/>
                </a:lnTo>
                <a:lnTo>
                  <a:pt x="169036" y="67437"/>
                </a:lnTo>
                <a:lnTo>
                  <a:pt x="169671" y="63881"/>
                </a:lnTo>
                <a:lnTo>
                  <a:pt x="170052" y="59309"/>
                </a:lnTo>
                <a:lnTo>
                  <a:pt x="170433" y="54737"/>
                </a:lnTo>
                <a:lnTo>
                  <a:pt x="170560" y="28956"/>
                </a:lnTo>
                <a:lnTo>
                  <a:pt x="170306" y="24765"/>
                </a:lnTo>
                <a:lnTo>
                  <a:pt x="170052" y="20574"/>
                </a:lnTo>
                <a:lnTo>
                  <a:pt x="169798" y="17399"/>
                </a:lnTo>
                <a:lnTo>
                  <a:pt x="169036" y="13335"/>
                </a:lnTo>
                <a:lnTo>
                  <a:pt x="168020" y="10413"/>
                </a:lnTo>
                <a:lnTo>
                  <a:pt x="165734" y="7238"/>
                </a:lnTo>
                <a:lnTo>
                  <a:pt x="162813" y="5207"/>
                </a:lnTo>
                <a:lnTo>
                  <a:pt x="158114" y="3429"/>
                </a:lnTo>
                <a:lnTo>
                  <a:pt x="155320" y="2667"/>
                </a:lnTo>
                <a:lnTo>
                  <a:pt x="152145" y="2032"/>
                </a:lnTo>
                <a:lnTo>
                  <a:pt x="148970" y="1270"/>
                </a:lnTo>
                <a:lnTo>
                  <a:pt x="145922" y="762"/>
                </a:lnTo>
                <a:lnTo>
                  <a:pt x="142875" y="508"/>
                </a:lnTo>
                <a:lnTo>
                  <a:pt x="139953" y="126"/>
                </a:lnTo>
                <a:lnTo>
                  <a:pt x="129031" y="0"/>
                </a:lnTo>
                <a:lnTo>
                  <a:pt x="123443" y="762"/>
                </a:lnTo>
                <a:lnTo>
                  <a:pt x="117982" y="2286"/>
                </a:lnTo>
                <a:lnTo>
                  <a:pt x="112394" y="3810"/>
                </a:lnTo>
                <a:lnTo>
                  <a:pt x="106806" y="6350"/>
                </a:lnTo>
                <a:lnTo>
                  <a:pt x="101218" y="10160"/>
                </a:lnTo>
                <a:lnTo>
                  <a:pt x="95757" y="13970"/>
                </a:lnTo>
                <a:lnTo>
                  <a:pt x="89788" y="19050"/>
                </a:lnTo>
                <a:lnTo>
                  <a:pt x="83692" y="25526"/>
                </a:lnTo>
                <a:lnTo>
                  <a:pt x="80125" y="29394"/>
                </a:lnTo>
                <a:lnTo>
                  <a:pt x="72278" y="38857"/>
                </a:lnTo>
                <a:lnTo>
                  <a:pt x="64007" y="50037"/>
                </a:lnTo>
                <a:lnTo>
                  <a:pt x="64007" y="14986"/>
                </a:lnTo>
                <a:lnTo>
                  <a:pt x="62610" y="11811"/>
                </a:lnTo>
                <a:lnTo>
                  <a:pt x="59943" y="9017"/>
                </a:lnTo>
                <a:lnTo>
                  <a:pt x="55371" y="7112"/>
                </a:lnTo>
                <a:lnTo>
                  <a:pt x="52196" y="6350"/>
                </a:lnTo>
                <a:lnTo>
                  <a:pt x="48006" y="5842"/>
                </a:lnTo>
                <a:lnTo>
                  <a:pt x="43814" y="5334"/>
                </a:lnTo>
                <a:lnTo>
                  <a:pt x="38607" y="5080"/>
                </a:lnTo>
                <a:lnTo>
                  <a:pt x="26034" y="5080"/>
                </a:lnTo>
                <a:lnTo>
                  <a:pt x="20954" y="5334"/>
                </a:lnTo>
                <a:lnTo>
                  <a:pt x="16890" y="5842"/>
                </a:lnTo>
                <a:lnTo>
                  <a:pt x="12826" y="6350"/>
                </a:lnTo>
                <a:lnTo>
                  <a:pt x="9525" y="7112"/>
                </a:lnTo>
                <a:lnTo>
                  <a:pt x="6857" y="8128"/>
                </a:lnTo>
                <a:lnTo>
                  <a:pt x="4317" y="9017"/>
                </a:lnTo>
                <a:lnTo>
                  <a:pt x="2539" y="10287"/>
                </a:lnTo>
                <a:lnTo>
                  <a:pt x="507" y="13335"/>
                </a:lnTo>
                <a:lnTo>
                  <a:pt x="0" y="17018"/>
                </a:lnTo>
                <a:lnTo>
                  <a:pt x="0" y="284480"/>
                </a:lnTo>
                <a:lnTo>
                  <a:pt x="1777" y="287782"/>
                </a:lnTo>
                <a:lnTo>
                  <a:pt x="5079" y="290449"/>
                </a:lnTo>
                <a:lnTo>
                  <a:pt x="8000" y="291465"/>
                </a:lnTo>
                <a:lnTo>
                  <a:pt x="10794" y="292481"/>
                </a:lnTo>
                <a:lnTo>
                  <a:pt x="14604" y="293243"/>
                </a:lnTo>
                <a:lnTo>
                  <a:pt x="19431" y="293624"/>
                </a:lnTo>
                <a:lnTo>
                  <a:pt x="24129" y="294132"/>
                </a:lnTo>
                <a:lnTo>
                  <a:pt x="30225" y="294386"/>
                </a:lnTo>
                <a:lnTo>
                  <a:pt x="44957" y="294386"/>
                </a:lnTo>
                <a:lnTo>
                  <a:pt x="50926" y="294132"/>
                </a:lnTo>
                <a:lnTo>
                  <a:pt x="55752" y="293624"/>
                </a:lnTo>
                <a:lnTo>
                  <a:pt x="60451" y="293243"/>
                </a:lnTo>
                <a:lnTo>
                  <a:pt x="67182" y="291465"/>
                </a:lnTo>
                <a:lnTo>
                  <a:pt x="74421" y="286258"/>
                </a:lnTo>
                <a:lnTo>
                  <a:pt x="75056" y="282575"/>
                </a:lnTo>
                <a:lnTo>
                  <a:pt x="75056" y="116967"/>
                </a:lnTo>
                <a:lnTo>
                  <a:pt x="76022" y="115482"/>
                </a:lnTo>
                <a:lnTo>
                  <a:pt x="83603" y="104348"/>
                </a:lnTo>
                <a:lnTo>
                  <a:pt x="90677" y="94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25268" y="1334897"/>
            <a:ext cx="31248" cy="112538"/>
          </a:xfrm>
          <a:custGeom>
            <a:avLst/>
            <a:gdLst/>
            <a:ahLst/>
            <a:cxnLst/>
            <a:rect l="l" t="t" r="r" b="b"/>
            <a:pathLst>
              <a:path w="31248" h="112538">
                <a:moveTo>
                  <a:pt x="28548" y="46624"/>
                </a:moveTo>
                <a:lnTo>
                  <a:pt x="18398" y="38897"/>
                </a:lnTo>
                <a:lnTo>
                  <a:pt x="10540" y="28701"/>
                </a:lnTo>
                <a:lnTo>
                  <a:pt x="8199" y="24453"/>
                </a:lnTo>
                <a:lnTo>
                  <a:pt x="3404" y="12988"/>
                </a:lnTo>
                <a:lnTo>
                  <a:pt x="0" y="0"/>
                </a:lnTo>
                <a:lnTo>
                  <a:pt x="7006" y="107669"/>
                </a:lnTo>
                <a:lnTo>
                  <a:pt x="18751" y="110504"/>
                </a:lnTo>
                <a:lnTo>
                  <a:pt x="31248" y="112538"/>
                </a:lnTo>
                <a:lnTo>
                  <a:pt x="30352" y="47625"/>
                </a:lnTo>
                <a:lnTo>
                  <a:pt x="28548" y="46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444877" y="1149603"/>
            <a:ext cx="284480" cy="299466"/>
          </a:xfrm>
          <a:custGeom>
            <a:avLst/>
            <a:gdLst/>
            <a:ahLst/>
            <a:cxnLst/>
            <a:rect l="l" t="t" r="r" b="b"/>
            <a:pathLst>
              <a:path w="284480" h="299466">
                <a:moveTo>
                  <a:pt x="0" y="152400"/>
                </a:moveTo>
                <a:lnTo>
                  <a:pt x="319" y="165881"/>
                </a:lnTo>
                <a:lnTo>
                  <a:pt x="1311" y="179110"/>
                </a:lnTo>
                <a:lnTo>
                  <a:pt x="2968" y="191703"/>
                </a:lnTo>
                <a:lnTo>
                  <a:pt x="5284" y="203668"/>
                </a:lnTo>
                <a:lnTo>
                  <a:pt x="8255" y="215011"/>
                </a:lnTo>
                <a:lnTo>
                  <a:pt x="13591" y="229501"/>
                </a:lnTo>
                <a:lnTo>
                  <a:pt x="19322" y="241009"/>
                </a:lnTo>
                <a:lnTo>
                  <a:pt x="26091" y="251546"/>
                </a:lnTo>
                <a:lnTo>
                  <a:pt x="33909" y="261112"/>
                </a:lnTo>
                <a:lnTo>
                  <a:pt x="43797" y="270462"/>
                </a:lnTo>
                <a:lnTo>
                  <a:pt x="53933" y="277916"/>
                </a:lnTo>
                <a:lnTo>
                  <a:pt x="65115" y="284324"/>
                </a:lnTo>
                <a:lnTo>
                  <a:pt x="77343" y="289687"/>
                </a:lnTo>
                <a:lnTo>
                  <a:pt x="87397" y="292962"/>
                </a:lnTo>
                <a:lnTo>
                  <a:pt x="80391" y="185293"/>
                </a:lnTo>
                <a:lnTo>
                  <a:pt x="78675" y="175202"/>
                </a:lnTo>
                <a:lnTo>
                  <a:pt x="77474" y="162605"/>
                </a:lnTo>
                <a:lnTo>
                  <a:pt x="77089" y="149225"/>
                </a:lnTo>
                <a:lnTo>
                  <a:pt x="77514" y="135748"/>
                </a:lnTo>
                <a:lnTo>
                  <a:pt x="78849" y="123114"/>
                </a:lnTo>
                <a:lnTo>
                  <a:pt x="81153" y="111506"/>
                </a:lnTo>
                <a:lnTo>
                  <a:pt x="87185" y="93735"/>
                </a:lnTo>
                <a:lnTo>
                  <a:pt x="93091" y="83185"/>
                </a:lnTo>
                <a:lnTo>
                  <a:pt x="103012" y="72332"/>
                </a:lnTo>
                <a:lnTo>
                  <a:pt x="113665" y="65405"/>
                </a:lnTo>
                <a:lnTo>
                  <a:pt x="129413" y="60413"/>
                </a:lnTo>
                <a:lnTo>
                  <a:pt x="142875" y="59309"/>
                </a:lnTo>
                <a:lnTo>
                  <a:pt x="150195" y="59591"/>
                </a:lnTo>
                <a:lnTo>
                  <a:pt x="163097" y="61789"/>
                </a:lnTo>
                <a:lnTo>
                  <a:pt x="173990" y="66167"/>
                </a:lnTo>
                <a:lnTo>
                  <a:pt x="185878" y="75088"/>
                </a:lnTo>
                <a:lnTo>
                  <a:pt x="193802" y="85217"/>
                </a:lnTo>
                <a:lnTo>
                  <a:pt x="200977" y="100930"/>
                </a:lnTo>
                <a:lnTo>
                  <a:pt x="204343" y="113919"/>
                </a:lnTo>
                <a:lnTo>
                  <a:pt x="205900" y="124138"/>
                </a:lnTo>
                <a:lnTo>
                  <a:pt x="207018" y="136709"/>
                </a:lnTo>
                <a:lnTo>
                  <a:pt x="207391" y="150113"/>
                </a:lnTo>
                <a:lnTo>
                  <a:pt x="206981" y="163452"/>
                </a:lnTo>
                <a:lnTo>
                  <a:pt x="205711" y="176081"/>
                </a:lnTo>
                <a:lnTo>
                  <a:pt x="203581" y="187706"/>
                </a:lnTo>
                <a:lnTo>
                  <a:pt x="197606" y="205407"/>
                </a:lnTo>
                <a:lnTo>
                  <a:pt x="191643" y="215900"/>
                </a:lnTo>
                <a:lnTo>
                  <a:pt x="181899" y="226584"/>
                </a:lnTo>
                <a:lnTo>
                  <a:pt x="171196" y="233553"/>
                </a:lnTo>
                <a:lnTo>
                  <a:pt x="155162" y="238571"/>
                </a:lnTo>
                <a:lnTo>
                  <a:pt x="141605" y="239649"/>
                </a:lnTo>
                <a:lnTo>
                  <a:pt x="134648" y="239386"/>
                </a:lnTo>
                <a:lnTo>
                  <a:pt x="121723" y="237224"/>
                </a:lnTo>
                <a:lnTo>
                  <a:pt x="110743" y="232918"/>
                </a:lnTo>
                <a:lnTo>
                  <a:pt x="111639" y="297831"/>
                </a:lnTo>
                <a:lnTo>
                  <a:pt x="124900" y="299056"/>
                </a:lnTo>
                <a:lnTo>
                  <a:pt x="138937" y="299466"/>
                </a:lnTo>
                <a:lnTo>
                  <a:pt x="140579" y="299460"/>
                </a:lnTo>
                <a:lnTo>
                  <a:pt x="154509" y="298941"/>
                </a:lnTo>
                <a:lnTo>
                  <a:pt x="167711" y="297577"/>
                </a:lnTo>
                <a:lnTo>
                  <a:pt x="180184" y="295368"/>
                </a:lnTo>
                <a:lnTo>
                  <a:pt x="191929" y="292315"/>
                </a:lnTo>
                <a:lnTo>
                  <a:pt x="202946" y="288417"/>
                </a:lnTo>
                <a:lnTo>
                  <a:pt x="219103" y="280751"/>
                </a:lnTo>
                <a:lnTo>
                  <a:pt x="229905" y="273898"/>
                </a:lnTo>
                <a:lnTo>
                  <a:pt x="239720" y="266039"/>
                </a:lnTo>
                <a:lnTo>
                  <a:pt x="248539" y="257175"/>
                </a:lnTo>
                <a:lnTo>
                  <a:pt x="258879" y="243921"/>
                </a:lnTo>
                <a:lnTo>
                  <a:pt x="265417" y="233126"/>
                </a:lnTo>
                <a:lnTo>
                  <a:pt x="270987" y="221502"/>
                </a:lnTo>
                <a:lnTo>
                  <a:pt x="275590" y="209042"/>
                </a:lnTo>
                <a:lnTo>
                  <a:pt x="278643" y="198261"/>
                </a:lnTo>
                <a:lnTo>
                  <a:pt x="281206" y="186190"/>
                </a:lnTo>
                <a:lnTo>
                  <a:pt x="283029" y="173629"/>
                </a:lnTo>
                <a:lnTo>
                  <a:pt x="284118" y="160586"/>
                </a:lnTo>
                <a:lnTo>
                  <a:pt x="284480" y="147066"/>
                </a:lnTo>
                <a:lnTo>
                  <a:pt x="284166" y="133403"/>
                </a:lnTo>
                <a:lnTo>
                  <a:pt x="283197" y="120143"/>
                </a:lnTo>
                <a:lnTo>
                  <a:pt x="281558" y="107539"/>
                </a:lnTo>
                <a:lnTo>
                  <a:pt x="279238" y="95599"/>
                </a:lnTo>
                <a:lnTo>
                  <a:pt x="276225" y="84328"/>
                </a:lnTo>
                <a:lnTo>
                  <a:pt x="270876" y="69724"/>
                </a:lnTo>
                <a:lnTo>
                  <a:pt x="265163" y="58195"/>
                </a:lnTo>
                <a:lnTo>
                  <a:pt x="258437" y="47657"/>
                </a:lnTo>
                <a:lnTo>
                  <a:pt x="250698" y="38100"/>
                </a:lnTo>
                <a:lnTo>
                  <a:pt x="241057" y="28833"/>
                </a:lnTo>
                <a:lnTo>
                  <a:pt x="230952" y="21359"/>
                </a:lnTo>
                <a:lnTo>
                  <a:pt x="219726" y="14962"/>
                </a:lnTo>
                <a:lnTo>
                  <a:pt x="207391" y="9651"/>
                </a:lnTo>
                <a:lnTo>
                  <a:pt x="197203" y="6388"/>
                </a:lnTo>
                <a:lnTo>
                  <a:pt x="185461" y="3612"/>
                </a:lnTo>
                <a:lnTo>
                  <a:pt x="172929" y="1614"/>
                </a:lnTo>
                <a:lnTo>
                  <a:pt x="159618" y="405"/>
                </a:lnTo>
                <a:lnTo>
                  <a:pt x="145542" y="0"/>
                </a:lnTo>
                <a:lnTo>
                  <a:pt x="144045" y="4"/>
                </a:lnTo>
                <a:lnTo>
                  <a:pt x="130140" y="517"/>
                </a:lnTo>
                <a:lnTo>
                  <a:pt x="116944" y="1878"/>
                </a:lnTo>
                <a:lnTo>
                  <a:pt x="104461" y="4087"/>
                </a:lnTo>
                <a:lnTo>
                  <a:pt x="92698" y="7144"/>
                </a:lnTo>
                <a:lnTo>
                  <a:pt x="81661" y="11049"/>
                </a:lnTo>
                <a:lnTo>
                  <a:pt x="65790" y="18669"/>
                </a:lnTo>
                <a:lnTo>
                  <a:pt x="54991" y="25516"/>
                </a:lnTo>
                <a:lnTo>
                  <a:pt x="45169" y="33341"/>
                </a:lnTo>
                <a:lnTo>
                  <a:pt x="36322" y="42163"/>
                </a:lnTo>
                <a:lnTo>
                  <a:pt x="25802" y="55497"/>
                </a:lnTo>
                <a:lnTo>
                  <a:pt x="19257" y="66284"/>
                </a:lnTo>
                <a:lnTo>
                  <a:pt x="13668" y="77930"/>
                </a:lnTo>
                <a:lnTo>
                  <a:pt x="9017" y="90424"/>
                </a:lnTo>
                <a:lnTo>
                  <a:pt x="5948" y="101218"/>
                </a:lnTo>
                <a:lnTo>
                  <a:pt x="3355" y="113286"/>
                </a:lnTo>
                <a:lnTo>
                  <a:pt x="1495" y="125843"/>
                </a:lnTo>
                <a:lnTo>
                  <a:pt x="374" y="138883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96240" y="685800"/>
            <a:ext cx="8308848" cy="918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31544" y="2069135"/>
            <a:ext cx="273729" cy="266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4394" y="2070950"/>
            <a:ext cx="6603896" cy="35075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84"/>
              </a:lnSpc>
              <a:spcBef>
                <a:spcPts val="140"/>
              </a:spcBef>
            </a:pP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sz="1900" spc="3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19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9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ro</a:t>
            </a:r>
            <a:r>
              <a:rPr sz="19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lo</a:t>
            </a:r>
            <a:r>
              <a:rPr sz="1900" spc="-4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9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9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1900" spc="26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 </a:t>
            </a:r>
            <a:r>
              <a:rPr sz="1900" spc="4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fu</a:t>
            </a:r>
            <a:r>
              <a:rPr sz="19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damenta</a:t>
            </a:r>
            <a:r>
              <a:rPr sz="1900" spc="5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 </a:t>
            </a:r>
            <a:r>
              <a:rPr sz="1900" spc="1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900" spc="-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900" spc="9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pri</a:t>
            </a:r>
            <a:r>
              <a:rPr sz="19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9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9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9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 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184"/>
              </a:lnSpc>
            </a:pP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900" spc="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equ</a:t>
            </a:r>
            <a:r>
              <a:rPr sz="19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dad</a:t>
            </a:r>
            <a:r>
              <a:rPr sz="1900" spc="6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900" spc="27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ig</a:t>
            </a:r>
            <a:r>
              <a:rPr sz="19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aldad</a:t>
            </a:r>
            <a:r>
              <a:rPr sz="1900" spc="1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900" spc="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op</a:t>
            </a:r>
            <a:r>
              <a:rPr sz="19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9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9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9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dades</a:t>
            </a:r>
            <a:r>
              <a:rPr sz="1900" spc="17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900" spc="19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 </a:t>
            </a:r>
            <a:r>
              <a:rPr sz="1900" spc="9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 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184"/>
              </a:lnSpc>
            </a:pPr>
            <a:r>
              <a:rPr sz="19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</a:t>
            </a:r>
            <a:r>
              <a:rPr sz="19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gac</a:t>
            </a:r>
            <a:r>
              <a:rPr sz="19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ió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900" spc="1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del </a:t>
            </a:r>
            <a:r>
              <a:rPr sz="1900" spc="7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Estado</a:t>
            </a:r>
            <a:r>
              <a:rPr sz="190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9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ga</a:t>
            </a:r>
            <a:r>
              <a:rPr sz="19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antizar</a:t>
            </a:r>
            <a:r>
              <a:rPr sz="1900" spc="-3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900" spc="5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9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perso</a:t>
            </a:r>
            <a:r>
              <a:rPr sz="19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as,</a:t>
            </a:r>
            <a:r>
              <a:rPr sz="1900" spc="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9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 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184"/>
              </a:lnSpc>
            </a:pP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</a:t>
            </a:r>
            <a:r>
              <a:rPr sz="19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ti</a:t>
            </a:r>
            <a:r>
              <a:rPr sz="19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9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ió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900" spc="1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ni </a:t>
            </a:r>
            <a:r>
              <a:rPr sz="19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9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9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9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9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900" spc="15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900" spc="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ni</a:t>
            </a:r>
            <a:r>
              <a:rPr sz="19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9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ú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900" spc="2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tip</a:t>
            </a:r>
            <a:r>
              <a:rPr sz="19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900" spc="-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900" spc="4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po</a:t>
            </a:r>
            <a:r>
              <a:rPr sz="19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ib</a:t>
            </a:r>
            <a:r>
              <a:rPr sz="19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9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dad</a:t>
            </a:r>
            <a:r>
              <a:rPr sz="1900" spc="6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184"/>
              </a:lnSpc>
            </a:pP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desa</a:t>
            </a:r>
            <a:r>
              <a:rPr sz="19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rr</a:t>
            </a:r>
            <a:r>
              <a:rPr sz="19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9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</a:t>
            </a:r>
            <a:r>
              <a:rPr sz="1900" spc="-19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9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900" spc="2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cap</a:t>
            </a:r>
            <a:r>
              <a:rPr sz="19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9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dades</a:t>
            </a:r>
            <a:r>
              <a:rPr sz="1900" spc="-24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900" spc="2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9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jo</a:t>
            </a:r>
            <a:r>
              <a:rPr sz="19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</a:t>
            </a:r>
            <a:r>
              <a:rPr sz="1900" spc="-8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su</a:t>
            </a:r>
            <a:r>
              <a:rPr sz="1900" spc="2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cal</a:t>
            </a:r>
            <a:r>
              <a:rPr sz="19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dad</a:t>
            </a:r>
            <a:r>
              <a:rPr sz="1900" spc="-6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184"/>
              </a:lnSpc>
            </a:pP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9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da;</a:t>
            </a:r>
            <a:r>
              <a:rPr sz="1900" spc="8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 </a:t>
            </a:r>
            <a:r>
              <a:rPr sz="19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dec</a:t>
            </a:r>
            <a:r>
              <a:rPr sz="19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9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900" spc="17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9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9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9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9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ver</a:t>
            </a:r>
            <a:r>
              <a:rPr sz="19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sz="1900" spc="3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desa</a:t>
            </a:r>
            <a:r>
              <a:rPr sz="19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rr</a:t>
            </a:r>
            <a:r>
              <a:rPr sz="19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9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900" spc="3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9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9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ano </a:t>
            </a:r>
            <a:r>
              <a:rPr sz="1900" spc="4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 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184"/>
              </a:lnSpc>
            </a:pP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9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9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9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9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</a:t>
            </a:r>
            <a:r>
              <a:rPr sz="1900" spc="5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900" spc="4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sz="19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19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9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900" spc="8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900" spc="19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900" spc="43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9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9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9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9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900" spc="23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9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9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al;</a:t>
            </a:r>
            <a:r>
              <a:rPr sz="19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9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9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900" spc="13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9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do,</a:t>
            </a:r>
            <a:r>
              <a:rPr sz="1900" spc="2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184"/>
              </a:lnSpc>
            </a:pP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900" spc="-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9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9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ct</a:t>
            </a:r>
            <a:r>
              <a:rPr sz="19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res</a:t>
            </a:r>
            <a:r>
              <a:rPr sz="1900" spc="1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9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á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900" spc="18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9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9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9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tad</a:t>
            </a:r>
            <a:r>
              <a:rPr sz="19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s.</a:t>
            </a:r>
            <a:endParaRPr sz="1900">
              <a:latin typeface="Times New Roman"/>
              <a:cs typeface="Times New Roman"/>
            </a:endParaRPr>
          </a:p>
          <a:p>
            <a:pPr marL="12700" marR="69829">
              <a:lnSpc>
                <a:spcPts val="2184"/>
              </a:lnSpc>
              <a:spcBef>
                <a:spcPts val="1441"/>
              </a:spcBef>
            </a:pP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Por </a:t>
            </a:r>
            <a:r>
              <a:rPr sz="1900" spc="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su</a:t>
            </a:r>
            <a:r>
              <a:rPr sz="1900" spc="6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19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te,</a:t>
            </a:r>
            <a:r>
              <a:rPr sz="1900" spc="-14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900" spc="4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9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ste</a:t>
            </a:r>
            <a:r>
              <a:rPr sz="19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ib</a:t>
            </a:r>
            <a:r>
              <a:rPr sz="19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9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idad</a:t>
            </a:r>
            <a:r>
              <a:rPr sz="1900" spc="32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impl</a:t>
            </a:r>
            <a:r>
              <a:rPr sz="19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</a:t>
            </a:r>
            <a:r>
              <a:rPr sz="1900" spc="-4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900" spc="4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po</a:t>
            </a:r>
            <a:r>
              <a:rPr sz="19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ib</a:t>
            </a:r>
            <a:r>
              <a:rPr sz="19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9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dad</a:t>
            </a:r>
            <a:r>
              <a:rPr sz="1900" spc="6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endParaRPr sz="1900">
              <a:latin typeface="Times New Roman"/>
              <a:cs typeface="Times New Roman"/>
            </a:endParaRPr>
          </a:p>
          <a:p>
            <a:pPr marL="12700" marR="69829">
              <a:lnSpc>
                <a:spcPts val="2184"/>
              </a:lnSpc>
            </a:pP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las </a:t>
            </a:r>
            <a:r>
              <a:rPr sz="1900" spc="18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pe</a:t>
            </a:r>
            <a:r>
              <a:rPr sz="19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9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nas</a:t>
            </a:r>
            <a:r>
              <a:rPr sz="1900" spc="6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900" spc="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9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ti</a:t>
            </a:r>
            <a:r>
              <a:rPr sz="19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9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cer</a:t>
            </a:r>
            <a:r>
              <a:rPr sz="1900" spc="1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9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900" spc="3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ne</a:t>
            </a:r>
            <a:r>
              <a:rPr sz="19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19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dades</a:t>
            </a:r>
            <a:r>
              <a:rPr sz="1900" spc="14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actual</a:t>
            </a:r>
            <a:r>
              <a:rPr sz="19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900" spc="29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 </a:t>
            </a:r>
            <a:endParaRPr sz="1900">
              <a:latin typeface="Times New Roman"/>
              <a:cs typeface="Times New Roman"/>
            </a:endParaRPr>
          </a:p>
          <a:p>
            <a:pPr marL="12700" marR="69829">
              <a:lnSpc>
                <a:spcPts val="2184"/>
              </a:lnSpc>
            </a:pP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9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9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9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9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ver</a:t>
            </a:r>
            <a:r>
              <a:rPr sz="1900" spc="-2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su</a:t>
            </a:r>
            <a:r>
              <a:rPr sz="1900" spc="25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desa</a:t>
            </a:r>
            <a:r>
              <a:rPr sz="19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rr</a:t>
            </a:r>
            <a:r>
              <a:rPr sz="19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9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900" spc="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9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9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ano</a:t>
            </a:r>
            <a:r>
              <a:rPr sz="1900" spc="3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9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900" spc="16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9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9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9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9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9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eter</a:t>
            </a:r>
            <a:r>
              <a:rPr sz="19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 </a:t>
            </a:r>
            <a:endParaRPr sz="1900">
              <a:latin typeface="Times New Roman"/>
              <a:cs typeface="Times New Roman"/>
            </a:endParaRPr>
          </a:p>
          <a:p>
            <a:pPr marL="12700" marR="69829">
              <a:lnSpc>
                <a:spcPts val="2184"/>
              </a:lnSpc>
            </a:pP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cap</a:t>
            </a:r>
            <a:r>
              <a:rPr sz="19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9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dad</a:t>
            </a:r>
            <a:r>
              <a:rPr sz="1900" spc="8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900" spc="2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las </a:t>
            </a:r>
            <a:r>
              <a:rPr sz="1900" spc="18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9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uras</a:t>
            </a:r>
            <a:r>
              <a:rPr sz="1900" spc="1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9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neraci</a:t>
            </a:r>
            <a:r>
              <a:rPr sz="19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nes</a:t>
            </a:r>
            <a:r>
              <a:rPr sz="1900" spc="-14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19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900" spc="20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satisfacer </a:t>
            </a:r>
            <a:endParaRPr sz="1900">
              <a:latin typeface="Times New Roman"/>
              <a:cs typeface="Times New Roman"/>
            </a:endParaRPr>
          </a:p>
          <a:p>
            <a:pPr marL="12700" marR="69829">
              <a:lnSpc>
                <a:spcPts val="2184"/>
              </a:lnSpc>
            </a:pP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las </a:t>
            </a:r>
            <a:r>
              <a:rPr sz="1900" spc="18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su</a:t>
            </a:r>
            <a:r>
              <a:rPr sz="19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as;</a:t>
            </a:r>
            <a:r>
              <a:rPr sz="1900" spc="23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9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9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aci</a:t>
            </a:r>
            <a:r>
              <a:rPr sz="19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900" spc="2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sz="1900" spc="5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impl</a:t>
            </a:r>
            <a:r>
              <a:rPr sz="19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</a:t>
            </a:r>
            <a:r>
              <a:rPr sz="1900" spc="-16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sz="1900" spc="32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9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900" spc="10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aci</a:t>
            </a:r>
            <a:r>
              <a:rPr sz="19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nal</a:t>
            </a:r>
            <a:r>
              <a:rPr sz="1900" spc="-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900" spc="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9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 </a:t>
            </a:r>
            <a:endParaRPr sz="1900">
              <a:latin typeface="Times New Roman"/>
              <a:cs typeface="Times New Roman"/>
            </a:endParaRPr>
          </a:p>
          <a:p>
            <a:pPr marL="12700" marR="69829">
              <a:lnSpc>
                <a:spcPts val="2184"/>
              </a:lnSpc>
            </a:pP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rec</a:t>
            </a:r>
            <a:r>
              <a:rPr sz="19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rsos</a:t>
            </a:r>
            <a:r>
              <a:rPr sz="1900" spc="12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nat</a:t>
            </a:r>
            <a:r>
              <a:rPr sz="19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9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9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s,</a:t>
            </a:r>
            <a:r>
              <a:rPr sz="1900" spc="37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su</a:t>
            </a:r>
            <a:r>
              <a:rPr sz="1900" spc="19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prot</a:t>
            </a:r>
            <a:r>
              <a:rPr sz="19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9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900" spc="-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900" spc="-27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900" spc="20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9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9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ervac</a:t>
            </a:r>
            <a:r>
              <a:rPr sz="19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9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1544" y="4151801"/>
            <a:ext cx="273415" cy="266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5"/>
              </a:lnSpc>
              <a:spcBef>
                <a:spcPts val="101"/>
              </a:spcBef>
            </a:pPr>
            <a:r>
              <a:rPr sz="19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509986"/>
            <a:ext cx="2334525" cy="333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arr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um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Sost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1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1100" dirty="0">
              <a:latin typeface="Times New Roman"/>
              <a:cs typeface="Times New Roman"/>
            </a:endParaRPr>
          </a:p>
          <a:p>
            <a:pPr marL="126644" marR="135556" algn="ctr">
              <a:lnSpc>
                <a:spcPct val="95825"/>
              </a:lnSpc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1544" y="6593806"/>
            <a:ext cx="955281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13/01/2017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94142" y="6593806"/>
            <a:ext cx="13899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bject 8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88C5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6" y="224"/>
            <a:ext cx="9143238" cy="6857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69682" y="1338834"/>
            <a:ext cx="155689" cy="233425"/>
          </a:xfrm>
          <a:custGeom>
            <a:avLst/>
            <a:gdLst/>
            <a:ahLst/>
            <a:cxnLst/>
            <a:rect l="l" t="t" r="r" b="b"/>
            <a:pathLst>
              <a:path w="155689" h="233425">
                <a:moveTo>
                  <a:pt x="68465" y="170941"/>
                </a:moveTo>
                <a:lnTo>
                  <a:pt x="72097" y="172338"/>
                </a:lnTo>
                <a:lnTo>
                  <a:pt x="75857" y="173100"/>
                </a:lnTo>
                <a:lnTo>
                  <a:pt x="79616" y="173989"/>
                </a:lnTo>
                <a:lnTo>
                  <a:pt x="83743" y="174498"/>
                </a:lnTo>
                <a:lnTo>
                  <a:pt x="88252" y="174498"/>
                </a:lnTo>
                <a:lnTo>
                  <a:pt x="105720" y="172405"/>
                </a:lnTo>
                <a:lnTo>
                  <a:pt x="117208" y="168148"/>
                </a:lnTo>
                <a:lnTo>
                  <a:pt x="129679" y="159897"/>
                </a:lnTo>
                <a:lnTo>
                  <a:pt x="138417" y="150367"/>
                </a:lnTo>
                <a:lnTo>
                  <a:pt x="146955" y="134932"/>
                </a:lnTo>
                <a:lnTo>
                  <a:pt x="151244" y="122174"/>
                </a:lnTo>
                <a:lnTo>
                  <a:pt x="153684" y="111062"/>
                </a:lnTo>
                <a:lnTo>
                  <a:pt x="155198" y="98465"/>
                </a:lnTo>
                <a:lnTo>
                  <a:pt x="155689" y="84962"/>
                </a:lnTo>
                <a:lnTo>
                  <a:pt x="155504" y="76953"/>
                </a:lnTo>
                <a:lnTo>
                  <a:pt x="154388" y="64209"/>
                </a:lnTo>
                <a:lnTo>
                  <a:pt x="152260" y="52069"/>
                </a:lnTo>
                <a:lnTo>
                  <a:pt x="147043" y="35839"/>
                </a:lnTo>
                <a:lnTo>
                  <a:pt x="141211" y="25018"/>
                </a:lnTo>
                <a:lnTo>
                  <a:pt x="132118" y="14199"/>
                </a:lnTo>
                <a:lnTo>
                  <a:pt x="121780" y="6730"/>
                </a:lnTo>
                <a:lnTo>
                  <a:pt x="106368" y="1236"/>
                </a:lnTo>
                <a:lnTo>
                  <a:pt x="92760" y="0"/>
                </a:lnTo>
                <a:lnTo>
                  <a:pt x="87337" y="0"/>
                </a:lnTo>
                <a:lnTo>
                  <a:pt x="82219" y="635"/>
                </a:lnTo>
                <a:lnTo>
                  <a:pt x="77419" y="1777"/>
                </a:lnTo>
                <a:lnTo>
                  <a:pt x="72618" y="2920"/>
                </a:lnTo>
                <a:lnTo>
                  <a:pt x="67970" y="4699"/>
                </a:lnTo>
                <a:lnTo>
                  <a:pt x="63461" y="7112"/>
                </a:lnTo>
                <a:lnTo>
                  <a:pt x="58953" y="9398"/>
                </a:lnTo>
                <a:lnTo>
                  <a:pt x="54533" y="12318"/>
                </a:lnTo>
                <a:lnTo>
                  <a:pt x="50203" y="15875"/>
                </a:lnTo>
                <a:lnTo>
                  <a:pt x="45859" y="19430"/>
                </a:lnTo>
                <a:lnTo>
                  <a:pt x="41440" y="23494"/>
                </a:lnTo>
                <a:lnTo>
                  <a:pt x="36931" y="28066"/>
                </a:lnTo>
                <a:lnTo>
                  <a:pt x="36931" y="9905"/>
                </a:lnTo>
                <a:lnTo>
                  <a:pt x="29679" y="3682"/>
                </a:lnTo>
                <a:lnTo>
                  <a:pt x="22021" y="2920"/>
                </a:lnTo>
                <a:lnTo>
                  <a:pt x="14973" y="2920"/>
                </a:lnTo>
                <a:lnTo>
                  <a:pt x="7264" y="3682"/>
                </a:lnTo>
                <a:lnTo>
                  <a:pt x="0" y="9905"/>
                </a:lnTo>
                <a:lnTo>
                  <a:pt x="0" y="227075"/>
                </a:lnTo>
                <a:lnTo>
                  <a:pt x="8496" y="232537"/>
                </a:lnTo>
                <a:lnTo>
                  <a:pt x="17576" y="233425"/>
                </a:lnTo>
                <a:lnTo>
                  <a:pt x="26123" y="233425"/>
                </a:lnTo>
                <a:lnTo>
                  <a:pt x="35204" y="232537"/>
                </a:lnTo>
                <a:lnTo>
                  <a:pt x="42659" y="229107"/>
                </a:lnTo>
                <a:lnTo>
                  <a:pt x="43700" y="225932"/>
                </a:lnTo>
                <a:lnTo>
                  <a:pt x="43700" y="153162"/>
                </a:lnTo>
                <a:lnTo>
                  <a:pt x="47396" y="156717"/>
                </a:lnTo>
                <a:lnTo>
                  <a:pt x="50977" y="159765"/>
                </a:lnTo>
                <a:lnTo>
                  <a:pt x="54444" y="162432"/>
                </a:lnTo>
                <a:lnTo>
                  <a:pt x="57912" y="165100"/>
                </a:lnTo>
                <a:lnTo>
                  <a:pt x="61417" y="167386"/>
                </a:lnTo>
                <a:lnTo>
                  <a:pt x="61214" y="131063"/>
                </a:lnTo>
                <a:lnTo>
                  <a:pt x="55664" y="126745"/>
                </a:lnTo>
                <a:lnTo>
                  <a:pt x="49822" y="120776"/>
                </a:lnTo>
                <a:lnTo>
                  <a:pt x="43700" y="113029"/>
                </a:lnTo>
                <a:lnTo>
                  <a:pt x="43700" y="62102"/>
                </a:lnTo>
                <a:lnTo>
                  <a:pt x="47167" y="57530"/>
                </a:lnTo>
                <a:lnTo>
                  <a:pt x="50457" y="53593"/>
                </a:lnTo>
                <a:lnTo>
                  <a:pt x="53581" y="50418"/>
                </a:lnTo>
                <a:lnTo>
                  <a:pt x="56705" y="47370"/>
                </a:lnTo>
                <a:lnTo>
                  <a:pt x="59740" y="44830"/>
                </a:lnTo>
                <a:lnTo>
                  <a:pt x="62687" y="42799"/>
                </a:lnTo>
                <a:lnTo>
                  <a:pt x="65633" y="40893"/>
                </a:lnTo>
                <a:lnTo>
                  <a:pt x="68516" y="39496"/>
                </a:lnTo>
                <a:lnTo>
                  <a:pt x="71348" y="38607"/>
                </a:lnTo>
                <a:lnTo>
                  <a:pt x="74180" y="37718"/>
                </a:lnTo>
                <a:lnTo>
                  <a:pt x="77050" y="37337"/>
                </a:lnTo>
                <a:lnTo>
                  <a:pt x="85712" y="37337"/>
                </a:lnTo>
                <a:lnTo>
                  <a:pt x="90538" y="38735"/>
                </a:lnTo>
                <a:lnTo>
                  <a:pt x="94411" y="41528"/>
                </a:lnTo>
                <a:lnTo>
                  <a:pt x="98285" y="44323"/>
                </a:lnTo>
                <a:lnTo>
                  <a:pt x="101460" y="48132"/>
                </a:lnTo>
                <a:lnTo>
                  <a:pt x="103746" y="52958"/>
                </a:lnTo>
                <a:lnTo>
                  <a:pt x="106159" y="57657"/>
                </a:lnTo>
                <a:lnTo>
                  <a:pt x="107810" y="62991"/>
                </a:lnTo>
                <a:lnTo>
                  <a:pt x="108826" y="69087"/>
                </a:lnTo>
                <a:lnTo>
                  <a:pt x="109842" y="75183"/>
                </a:lnTo>
                <a:lnTo>
                  <a:pt x="110223" y="81533"/>
                </a:lnTo>
                <a:lnTo>
                  <a:pt x="110223" y="93979"/>
                </a:lnTo>
                <a:lnTo>
                  <a:pt x="109715" y="99949"/>
                </a:lnTo>
                <a:lnTo>
                  <a:pt x="108445" y="105790"/>
                </a:lnTo>
                <a:lnTo>
                  <a:pt x="107302" y="111632"/>
                </a:lnTo>
                <a:lnTo>
                  <a:pt x="105397" y="116966"/>
                </a:lnTo>
                <a:lnTo>
                  <a:pt x="102857" y="121665"/>
                </a:lnTo>
                <a:lnTo>
                  <a:pt x="100279" y="126364"/>
                </a:lnTo>
                <a:lnTo>
                  <a:pt x="97015" y="130175"/>
                </a:lnTo>
                <a:lnTo>
                  <a:pt x="93027" y="132968"/>
                </a:lnTo>
                <a:lnTo>
                  <a:pt x="89039" y="135889"/>
                </a:lnTo>
                <a:lnTo>
                  <a:pt x="84213" y="137287"/>
                </a:lnTo>
                <a:lnTo>
                  <a:pt x="72542" y="137287"/>
                </a:lnTo>
                <a:lnTo>
                  <a:pt x="68465" y="1709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30896" y="1469898"/>
            <a:ext cx="11328" cy="39877"/>
          </a:xfrm>
          <a:custGeom>
            <a:avLst/>
            <a:gdLst/>
            <a:ahLst/>
            <a:cxnLst/>
            <a:rect l="l" t="t" r="r" b="b"/>
            <a:pathLst>
              <a:path w="11328" h="39877">
                <a:moveTo>
                  <a:pt x="5549" y="4190"/>
                </a:moveTo>
                <a:lnTo>
                  <a:pt x="0" y="0"/>
                </a:lnTo>
                <a:lnTo>
                  <a:pt x="203" y="36322"/>
                </a:lnTo>
                <a:lnTo>
                  <a:pt x="3721" y="38100"/>
                </a:lnTo>
                <a:lnTo>
                  <a:pt x="7251" y="39877"/>
                </a:lnTo>
                <a:lnTo>
                  <a:pt x="11328" y="6223"/>
                </a:lnTo>
                <a:lnTo>
                  <a:pt x="5549" y="41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60170" y="1267967"/>
            <a:ext cx="43688" cy="242189"/>
          </a:xfrm>
          <a:custGeom>
            <a:avLst/>
            <a:gdLst/>
            <a:ahLst/>
            <a:cxnLst/>
            <a:rect l="l" t="t" r="r" b="b"/>
            <a:pathLst>
              <a:path w="43688" h="242189">
                <a:moveTo>
                  <a:pt x="1778" y="239395"/>
                </a:moveTo>
                <a:lnTo>
                  <a:pt x="4571" y="240665"/>
                </a:lnTo>
                <a:lnTo>
                  <a:pt x="8509" y="241681"/>
                </a:lnTo>
                <a:lnTo>
                  <a:pt x="11303" y="241935"/>
                </a:lnTo>
                <a:lnTo>
                  <a:pt x="14096" y="242189"/>
                </a:lnTo>
                <a:lnTo>
                  <a:pt x="29718" y="242189"/>
                </a:lnTo>
                <a:lnTo>
                  <a:pt x="32385" y="241935"/>
                </a:lnTo>
                <a:lnTo>
                  <a:pt x="35179" y="241681"/>
                </a:lnTo>
                <a:lnTo>
                  <a:pt x="39116" y="240665"/>
                </a:lnTo>
                <a:lnTo>
                  <a:pt x="42671" y="238506"/>
                </a:lnTo>
                <a:lnTo>
                  <a:pt x="43688" y="235458"/>
                </a:lnTo>
                <a:lnTo>
                  <a:pt x="43688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6" y="0"/>
                </a:lnTo>
                <a:lnTo>
                  <a:pt x="8509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8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47038" y="1341754"/>
            <a:ext cx="43687" cy="168402"/>
          </a:xfrm>
          <a:custGeom>
            <a:avLst/>
            <a:gdLst/>
            <a:ahLst/>
            <a:cxnLst/>
            <a:rect l="l" t="t" r="r" b="b"/>
            <a:pathLst>
              <a:path w="43687" h="168402">
                <a:moveTo>
                  <a:pt x="1778" y="165608"/>
                </a:moveTo>
                <a:lnTo>
                  <a:pt x="4571" y="166878"/>
                </a:lnTo>
                <a:lnTo>
                  <a:pt x="8509" y="167894"/>
                </a:lnTo>
                <a:lnTo>
                  <a:pt x="11303" y="168148"/>
                </a:lnTo>
                <a:lnTo>
                  <a:pt x="14096" y="168402"/>
                </a:lnTo>
                <a:lnTo>
                  <a:pt x="29718" y="168402"/>
                </a:lnTo>
                <a:lnTo>
                  <a:pt x="32384" y="168148"/>
                </a:lnTo>
                <a:lnTo>
                  <a:pt x="35178" y="167894"/>
                </a:lnTo>
                <a:lnTo>
                  <a:pt x="39115" y="166878"/>
                </a:lnTo>
                <a:lnTo>
                  <a:pt x="42671" y="164719"/>
                </a:lnTo>
                <a:lnTo>
                  <a:pt x="43687" y="161671"/>
                </a:lnTo>
                <a:lnTo>
                  <a:pt x="43687" y="6223"/>
                </a:lnTo>
                <a:lnTo>
                  <a:pt x="42037" y="3429"/>
                </a:lnTo>
                <a:lnTo>
                  <a:pt x="39115" y="2032"/>
                </a:lnTo>
                <a:lnTo>
                  <a:pt x="35178" y="889"/>
                </a:lnTo>
                <a:lnTo>
                  <a:pt x="32384" y="635"/>
                </a:lnTo>
                <a:lnTo>
                  <a:pt x="29718" y="254"/>
                </a:lnTo>
                <a:lnTo>
                  <a:pt x="26162" y="0"/>
                </a:lnTo>
                <a:lnTo>
                  <a:pt x="17525" y="0"/>
                </a:lnTo>
                <a:lnTo>
                  <a:pt x="14096" y="254"/>
                </a:lnTo>
                <a:lnTo>
                  <a:pt x="11303" y="635"/>
                </a:lnTo>
                <a:lnTo>
                  <a:pt x="8509" y="889"/>
                </a:lnTo>
                <a:lnTo>
                  <a:pt x="4571" y="2032"/>
                </a:lnTo>
                <a:lnTo>
                  <a:pt x="1015" y="4318"/>
                </a:lnTo>
                <a:lnTo>
                  <a:pt x="0" y="7366"/>
                </a:lnTo>
                <a:lnTo>
                  <a:pt x="0" y="162814"/>
                </a:lnTo>
                <a:lnTo>
                  <a:pt x="1778" y="165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43736" y="1273810"/>
            <a:ext cx="50291" cy="45847"/>
          </a:xfrm>
          <a:custGeom>
            <a:avLst/>
            <a:gdLst/>
            <a:ahLst/>
            <a:cxnLst/>
            <a:rect l="l" t="t" r="r" b="b"/>
            <a:pathLst>
              <a:path w="50291" h="45847">
                <a:moveTo>
                  <a:pt x="50291" y="22605"/>
                </a:moveTo>
                <a:lnTo>
                  <a:pt x="50291" y="14097"/>
                </a:lnTo>
                <a:lnTo>
                  <a:pt x="48513" y="8254"/>
                </a:lnTo>
                <a:lnTo>
                  <a:pt x="45084" y="4952"/>
                </a:lnTo>
                <a:lnTo>
                  <a:pt x="41655" y="1650"/>
                </a:lnTo>
                <a:lnTo>
                  <a:pt x="35051" y="0"/>
                </a:lnTo>
                <a:lnTo>
                  <a:pt x="15493" y="0"/>
                </a:lnTo>
                <a:lnTo>
                  <a:pt x="8889" y="1777"/>
                </a:lnTo>
                <a:lnTo>
                  <a:pt x="5333" y="5206"/>
                </a:lnTo>
                <a:lnTo>
                  <a:pt x="1777" y="8509"/>
                </a:lnTo>
                <a:lnTo>
                  <a:pt x="0" y="14604"/>
                </a:lnTo>
                <a:lnTo>
                  <a:pt x="0" y="31876"/>
                </a:lnTo>
                <a:lnTo>
                  <a:pt x="1777" y="37718"/>
                </a:lnTo>
                <a:lnTo>
                  <a:pt x="5079" y="40893"/>
                </a:lnTo>
                <a:lnTo>
                  <a:pt x="8508" y="44195"/>
                </a:lnTo>
                <a:lnTo>
                  <a:pt x="15112" y="45847"/>
                </a:lnTo>
                <a:lnTo>
                  <a:pt x="34670" y="45847"/>
                </a:lnTo>
                <a:lnTo>
                  <a:pt x="41401" y="44068"/>
                </a:lnTo>
                <a:lnTo>
                  <a:pt x="44957" y="40766"/>
                </a:lnTo>
                <a:lnTo>
                  <a:pt x="48513" y="37464"/>
                </a:lnTo>
                <a:lnTo>
                  <a:pt x="50291" y="31368"/>
                </a:lnTo>
                <a:lnTo>
                  <a:pt x="50291" y="2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24508" y="1339088"/>
            <a:ext cx="126491" cy="173989"/>
          </a:xfrm>
          <a:custGeom>
            <a:avLst/>
            <a:gdLst/>
            <a:ahLst/>
            <a:cxnLst/>
            <a:rect l="l" t="t" r="r" b="b"/>
            <a:pathLst>
              <a:path w="126491" h="173989">
                <a:moveTo>
                  <a:pt x="44842" y="85058"/>
                </a:moveTo>
                <a:lnTo>
                  <a:pt x="45961" y="70317"/>
                </a:lnTo>
                <a:lnTo>
                  <a:pt x="48946" y="58093"/>
                </a:lnTo>
                <a:lnTo>
                  <a:pt x="53847" y="48387"/>
                </a:lnTo>
                <a:lnTo>
                  <a:pt x="56208" y="45312"/>
                </a:lnTo>
                <a:lnTo>
                  <a:pt x="66450" y="37797"/>
                </a:lnTo>
                <a:lnTo>
                  <a:pt x="79755" y="35306"/>
                </a:lnTo>
                <a:lnTo>
                  <a:pt x="85597" y="35306"/>
                </a:lnTo>
                <a:lnTo>
                  <a:pt x="90550" y="36067"/>
                </a:lnTo>
                <a:lnTo>
                  <a:pt x="94741" y="37719"/>
                </a:lnTo>
                <a:lnTo>
                  <a:pt x="98932" y="39370"/>
                </a:lnTo>
                <a:lnTo>
                  <a:pt x="102489" y="41148"/>
                </a:lnTo>
                <a:lnTo>
                  <a:pt x="105409" y="43179"/>
                </a:lnTo>
                <a:lnTo>
                  <a:pt x="108458" y="45085"/>
                </a:lnTo>
                <a:lnTo>
                  <a:pt x="111124" y="46862"/>
                </a:lnTo>
                <a:lnTo>
                  <a:pt x="115442" y="50164"/>
                </a:lnTo>
                <a:lnTo>
                  <a:pt x="119506" y="50926"/>
                </a:lnTo>
                <a:lnTo>
                  <a:pt x="122809" y="49529"/>
                </a:lnTo>
                <a:lnTo>
                  <a:pt x="124078" y="46862"/>
                </a:lnTo>
                <a:lnTo>
                  <a:pt x="125222" y="44069"/>
                </a:lnTo>
                <a:lnTo>
                  <a:pt x="125729" y="39370"/>
                </a:lnTo>
                <a:lnTo>
                  <a:pt x="125729" y="27432"/>
                </a:lnTo>
                <a:lnTo>
                  <a:pt x="125348" y="23367"/>
                </a:lnTo>
                <a:lnTo>
                  <a:pt x="124840" y="20192"/>
                </a:lnTo>
                <a:lnTo>
                  <a:pt x="123571" y="16890"/>
                </a:lnTo>
                <a:lnTo>
                  <a:pt x="120903" y="13588"/>
                </a:lnTo>
                <a:lnTo>
                  <a:pt x="117474" y="10922"/>
                </a:lnTo>
                <a:lnTo>
                  <a:pt x="114427" y="9144"/>
                </a:lnTo>
                <a:lnTo>
                  <a:pt x="111378" y="7365"/>
                </a:lnTo>
                <a:lnTo>
                  <a:pt x="104012" y="4445"/>
                </a:lnTo>
                <a:lnTo>
                  <a:pt x="96011" y="2032"/>
                </a:lnTo>
                <a:lnTo>
                  <a:pt x="87122" y="381"/>
                </a:lnTo>
                <a:lnTo>
                  <a:pt x="82550" y="0"/>
                </a:lnTo>
                <a:lnTo>
                  <a:pt x="77850" y="0"/>
                </a:lnTo>
                <a:lnTo>
                  <a:pt x="71327" y="203"/>
                </a:lnTo>
                <a:lnTo>
                  <a:pt x="58563" y="1905"/>
                </a:lnTo>
                <a:lnTo>
                  <a:pt x="46735" y="5334"/>
                </a:lnTo>
                <a:lnTo>
                  <a:pt x="31666" y="13326"/>
                </a:lnTo>
                <a:lnTo>
                  <a:pt x="22097" y="21844"/>
                </a:lnTo>
                <a:lnTo>
                  <a:pt x="17833" y="26841"/>
                </a:lnTo>
                <a:lnTo>
                  <a:pt x="11144" y="37394"/>
                </a:lnTo>
                <a:lnTo>
                  <a:pt x="5841" y="49784"/>
                </a:lnTo>
                <a:lnTo>
                  <a:pt x="2328" y="63313"/>
                </a:lnTo>
                <a:lnTo>
                  <a:pt x="590" y="75991"/>
                </a:lnTo>
                <a:lnTo>
                  <a:pt x="0" y="89915"/>
                </a:lnTo>
                <a:lnTo>
                  <a:pt x="426" y="101393"/>
                </a:lnTo>
                <a:lnTo>
                  <a:pt x="2041" y="114052"/>
                </a:lnTo>
                <a:lnTo>
                  <a:pt x="4825" y="125602"/>
                </a:lnTo>
                <a:lnTo>
                  <a:pt x="11850" y="142094"/>
                </a:lnTo>
                <a:lnTo>
                  <a:pt x="18922" y="152146"/>
                </a:lnTo>
                <a:lnTo>
                  <a:pt x="30593" y="162410"/>
                </a:lnTo>
                <a:lnTo>
                  <a:pt x="42036" y="168528"/>
                </a:lnTo>
                <a:lnTo>
                  <a:pt x="48093" y="170612"/>
                </a:lnTo>
                <a:lnTo>
                  <a:pt x="60312" y="173153"/>
                </a:lnTo>
                <a:lnTo>
                  <a:pt x="73786" y="173989"/>
                </a:lnTo>
                <a:lnTo>
                  <a:pt x="79120" y="173989"/>
                </a:lnTo>
                <a:lnTo>
                  <a:pt x="84200" y="173609"/>
                </a:lnTo>
                <a:lnTo>
                  <a:pt x="89280" y="172592"/>
                </a:lnTo>
                <a:lnTo>
                  <a:pt x="94233" y="171703"/>
                </a:lnTo>
                <a:lnTo>
                  <a:pt x="98932" y="170561"/>
                </a:lnTo>
                <a:lnTo>
                  <a:pt x="103250" y="169037"/>
                </a:lnTo>
                <a:lnTo>
                  <a:pt x="107441" y="167512"/>
                </a:lnTo>
                <a:lnTo>
                  <a:pt x="111252" y="165735"/>
                </a:lnTo>
                <a:lnTo>
                  <a:pt x="114680" y="163829"/>
                </a:lnTo>
                <a:lnTo>
                  <a:pt x="117983" y="161925"/>
                </a:lnTo>
                <a:lnTo>
                  <a:pt x="120396" y="160400"/>
                </a:lnTo>
                <a:lnTo>
                  <a:pt x="124078" y="156590"/>
                </a:lnTo>
                <a:lnTo>
                  <a:pt x="125222" y="153797"/>
                </a:lnTo>
                <a:lnTo>
                  <a:pt x="125729" y="151002"/>
                </a:lnTo>
                <a:lnTo>
                  <a:pt x="126237" y="147192"/>
                </a:lnTo>
                <a:lnTo>
                  <a:pt x="126491" y="142748"/>
                </a:lnTo>
                <a:lnTo>
                  <a:pt x="126365" y="132714"/>
                </a:lnTo>
                <a:lnTo>
                  <a:pt x="125856" y="127888"/>
                </a:lnTo>
                <a:lnTo>
                  <a:pt x="125094" y="124333"/>
                </a:lnTo>
                <a:lnTo>
                  <a:pt x="124205" y="121665"/>
                </a:lnTo>
                <a:lnTo>
                  <a:pt x="120903" y="120269"/>
                </a:lnTo>
                <a:lnTo>
                  <a:pt x="117602" y="121158"/>
                </a:lnTo>
                <a:lnTo>
                  <a:pt x="113156" y="124713"/>
                </a:lnTo>
                <a:lnTo>
                  <a:pt x="110490" y="126746"/>
                </a:lnTo>
                <a:lnTo>
                  <a:pt x="107187" y="128904"/>
                </a:lnTo>
                <a:lnTo>
                  <a:pt x="104012" y="131190"/>
                </a:lnTo>
                <a:lnTo>
                  <a:pt x="100203" y="133096"/>
                </a:lnTo>
                <a:lnTo>
                  <a:pt x="95884" y="134874"/>
                </a:lnTo>
                <a:lnTo>
                  <a:pt x="91566" y="136778"/>
                </a:lnTo>
                <a:lnTo>
                  <a:pt x="86359" y="137667"/>
                </a:lnTo>
                <a:lnTo>
                  <a:pt x="74422" y="137667"/>
                </a:lnTo>
                <a:lnTo>
                  <a:pt x="69214" y="136525"/>
                </a:lnTo>
                <a:lnTo>
                  <a:pt x="64769" y="134365"/>
                </a:lnTo>
                <a:lnTo>
                  <a:pt x="60325" y="132207"/>
                </a:lnTo>
                <a:lnTo>
                  <a:pt x="56641" y="129032"/>
                </a:lnTo>
                <a:lnTo>
                  <a:pt x="53720" y="124840"/>
                </a:lnTo>
                <a:lnTo>
                  <a:pt x="50800" y="120523"/>
                </a:lnTo>
                <a:lnTo>
                  <a:pt x="48513" y="115188"/>
                </a:lnTo>
                <a:lnTo>
                  <a:pt x="46989" y="108838"/>
                </a:lnTo>
                <a:lnTo>
                  <a:pt x="45592" y="102488"/>
                </a:lnTo>
                <a:lnTo>
                  <a:pt x="44830" y="95123"/>
                </a:lnTo>
                <a:lnTo>
                  <a:pt x="44842" y="850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72208" y="1338834"/>
            <a:ext cx="105283" cy="174498"/>
          </a:xfrm>
          <a:custGeom>
            <a:avLst/>
            <a:gdLst/>
            <a:ahLst/>
            <a:cxnLst/>
            <a:rect l="l" t="t" r="r" b="b"/>
            <a:pathLst>
              <a:path w="105283" h="174498">
                <a:moveTo>
                  <a:pt x="8509" y="27686"/>
                </a:moveTo>
                <a:lnTo>
                  <a:pt x="8636" y="36321"/>
                </a:lnTo>
                <a:lnTo>
                  <a:pt x="9398" y="40766"/>
                </a:lnTo>
                <a:lnTo>
                  <a:pt x="10541" y="44068"/>
                </a:lnTo>
                <a:lnTo>
                  <a:pt x="12954" y="47498"/>
                </a:lnTo>
                <a:lnTo>
                  <a:pt x="16256" y="48767"/>
                </a:lnTo>
                <a:lnTo>
                  <a:pt x="20574" y="47878"/>
                </a:lnTo>
                <a:lnTo>
                  <a:pt x="23495" y="46354"/>
                </a:lnTo>
                <a:lnTo>
                  <a:pt x="26416" y="44703"/>
                </a:lnTo>
                <a:lnTo>
                  <a:pt x="30099" y="42925"/>
                </a:lnTo>
                <a:lnTo>
                  <a:pt x="34543" y="40893"/>
                </a:lnTo>
                <a:lnTo>
                  <a:pt x="38862" y="38988"/>
                </a:lnTo>
                <a:lnTo>
                  <a:pt x="43942" y="37211"/>
                </a:lnTo>
                <a:lnTo>
                  <a:pt x="49657" y="35560"/>
                </a:lnTo>
                <a:lnTo>
                  <a:pt x="55372" y="33908"/>
                </a:lnTo>
                <a:lnTo>
                  <a:pt x="61849" y="33146"/>
                </a:lnTo>
                <a:lnTo>
                  <a:pt x="74676" y="33146"/>
                </a:lnTo>
                <a:lnTo>
                  <a:pt x="79375" y="33781"/>
                </a:lnTo>
                <a:lnTo>
                  <a:pt x="83185" y="34925"/>
                </a:lnTo>
                <a:lnTo>
                  <a:pt x="86868" y="36067"/>
                </a:lnTo>
                <a:lnTo>
                  <a:pt x="89916" y="37845"/>
                </a:lnTo>
                <a:lnTo>
                  <a:pt x="94361" y="42671"/>
                </a:lnTo>
                <a:lnTo>
                  <a:pt x="96012" y="45719"/>
                </a:lnTo>
                <a:lnTo>
                  <a:pt x="97028" y="49402"/>
                </a:lnTo>
                <a:lnTo>
                  <a:pt x="98043" y="52958"/>
                </a:lnTo>
                <a:lnTo>
                  <a:pt x="98552" y="57276"/>
                </a:lnTo>
                <a:lnTo>
                  <a:pt x="98552" y="71500"/>
                </a:lnTo>
                <a:lnTo>
                  <a:pt x="83439" y="71500"/>
                </a:lnTo>
                <a:lnTo>
                  <a:pt x="71336" y="71781"/>
                </a:lnTo>
                <a:lnTo>
                  <a:pt x="58609" y="72795"/>
                </a:lnTo>
                <a:lnTo>
                  <a:pt x="47117" y="74549"/>
                </a:lnTo>
                <a:lnTo>
                  <a:pt x="44492" y="75123"/>
                </a:lnTo>
                <a:lnTo>
                  <a:pt x="31714" y="78981"/>
                </a:lnTo>
                <a:lnTo>
                  <a:pt x="21082" y="84200"/>
                </a:lnTo>
                <a:lnTo>
                  <a:pt x="14097" y="88518"/>
                </a:lnTo>
                <a:lnTo>
                  <a:pt x="8763" y="93979"/>
                </a:lnTo>
                <a:lnTo>
                  <a:pt x="5334" y="100711"/>
                </a:lnTo>
                <a:lnTo>
                  <a:pt x="1778" y="107314"/>
                </a:lnTo>
                <a:lnTo>
                  <a:pt x="0" y="115188"/>
                </a:lnTo>
                <a:lnTo>
                  <a:pt x="0" y="132461"/>
                </a:lnTo>
                <a:lnTo>
                  <a:pt x="1397" y="139826"/>
                </a:lnTo>
                <a:lnTo>
                  <a:pt x="4191" y="146050"/>
                </a:lnTo>
                <a:lnTo>
                  <a:pt x="6985" y="152273"/>
                </a:lnTo>
                <a:lnTo>
                  <a:pt x="10795" y="157479"/>
                </a:lnTo>
                <a:lnTo>
                  <a:pt x="15875" y="161670"/>
                </a:lnTo>
                <a:lnTo>
                  <a:pt x="20955" y="165988"/>
                </a:lnTo>
                <a:lnTo>
                  <a:pt x="26797" y="169163"/>
                </a:lnTo>
                <a:lnTo>
                  <a:pt x="33782" y="171195"/>
                </a:lnTo>
                <a:lnTo>
                  <a:pt x="40640" y="173354"/>
                </a:lnTo>
                <a:lnTo>
                  <a:pt x="48133" y="174498"/>
                </a:lnTo>
                <a:lnTo>
                  <a:pt x="56388" y="174498"/>
                </a:lnTo>
                <a:lnTo>
                  <a:pt x="48768" y="138049"/>
                </a:lnTo>
                <a:lnTo>
                  <a:pt x="44704" y="134365"/>
                </a:lnTo>
                <a:lnTo>
                  <a:pt x="42672" y="129286"/>
                </a:lnTo>
                <a:lnTo>
                  <a:pt x="42672" y="118999"/>
                </a:lnTo>
                <a:lnTo>
                  <a:pt x="43434" y="115569"/>
                </a:lnTo>
                <a:lnTo>
                  <a:pt x="44831" y="112649"/>
                </a:lnTo>
                <a:lnTo>
                  <a:pt x="46228" y="109727"/>
                </a:lnTo>
                <a:lnTo>
                  <a:pt x="48514" y="107187"/>
                </a:lnTo>
                <a:lnTo>
                  <a:pt x="51689" y="105155"/>
                </a:lnTo>
                <a:lnTo>
                  <a:pt x="54737" y="102996"/>
                </a:lnTo>
                <a:lnTo>
                  <a:pt x="58801" y="101473"/>
                </a:lnTo>
                <a:lnTo>
                  <a:pt x="63754" y="100456"/>
                </a:lnTo>
                <a:lnTo>
                  <a:pt x="68834" y="99313"/>
                </a:lnTo>
                <a:lnTo>
                  <a:pt x="74803" y="98805"/>
                </a:lnTo>
                <a:lnTo>
                  <a:pt x="98552" y="98805"/>
                </a:lnTo>
                <a:lnTo>
                  <a:pt x="98552" y="125221"/>
                </a:lnTo>
                <a:lnTo>
                  <a:pt x="93218" y="131190"/>
                </a:lnTo>
                <a:lnTo>
                  <a:pt x="95748" y="161424"/>
                </a:lnTo>
                <a:lnTo>
                  <a:pt x="105283" y="152780"/>
                </a:lnTo>
                <a:lnTo>
                  <a:pt x="104140" y="3555"/>
                </a:lnTo>
                <a:lnTo>
                  <a:pt x="99055" y="2370"/>
                </a:lnTo>
                <a:lnTo>
                  <a:pt x="86879" y="609"/>
                </a:lnTo>
                <a:lnTo>
                  <a:pt x="73025" y="0"/>
                </a:lnTo>
                <a:lnTo>
                  <a:pt x="66167" y="0"/>
                </a:lnTo>
                <a:lnTo>
                  <a:pt x="59563" y="635"/>
                </a:lnTo>
                <a:lnTo>
                  <a:pt x="53086" y="1650"/>
                </a:lnTo>
                <a:lnTo>
                  <a:pt x="46736" y="2793"/>
                </a:lnTo>
                <a:lnTo>
                  <a:pt x="40767" y="4190"/>
                </a:lnTo>
                <a:lnTo>
                  <a:pt x="35433" y="5968"/>
                </a:lnTo>
                <a:lnTo>
                  <a:pt x="29972" y="7619"/>
                </a:lnTo>
                <a:lnTo>
                  <a:pt x="25146" y="9525"/>
                </a:lnTo>
                <a:lnTo>
                  <a:pt x="21209" y="11556"/>
                </a:lnTo>
                <a:lnTo>
                  <a:pt x="17145" y="13588"/>
                </a:lnTo>
                <a:lnTo>
                  <a:pt x="14224" y="15366"/>
                </a:lnTo>
                <a:lnTo>
                  <a:pt x="12700" y="17144"/>
                </a:lnTo>
                <a:lnTo>
                  <a:pt x="9906" y="20700"/>
                </a:lnTo>
                <a:lnTo>
                  <a:pt x="8763" y="24764"/>
                </a:lnTo>
                <a:lnTo>
                  <a:pt x="8509" y="276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20977" y="1470025"/>
            <a:ext cx="46980" cy="43307"/>
          </a:xfrm>
          <a:custGeom>
            <a:avLst/>
            <a:gdLst/>
            <a:ahLst/>
            <a:cxnLst/>
            <a:rect l="l" t="t" r="r" b="b"/>
            <a:pathLst>
              <a:path w="46980" h="43307">
                <a:moveTo>
                  <a:pt x="39116" y="4572"/>
                </a:moveTo>
                <a:lnTo>
                  <a:pt x="34036" y="7747"/>
                </a:lnTo>
                <a:lnTo>
                  <a:pt x="28829" y="10795"/>
                </a:lnTo>
                <a:lnTo>
                  <a:pt x="23241" y="12446"/>
                </a:lnTo>
                <a:lnTo>
                  <a:pt x="9779" y="12446"/>
                </a:lnTo>
                <a:lnTo>
                  <a:pt x="4191" y="10540"/>
                </a:lnTo>
                <a:lnTo>
                  <a:pt x="0" y="6858"/>
                </a:lnTo>
                <a:lnTo>
                  <a:pt x="7620" y="43307"/>
                </a:lnTo>
                <a:lnTo>
                  <a:pt x="10018" y="43269"/>
                </a:lnTo>
                <a:lnTo>
                  <a:pt x="22907" y="41636"/>
                </a:lnTo>
                <a:lnTo>
                  <a:pt x="34671" y="37591"/>
                </a:lnTo>
                <a:lnTo>
                  <a:pt x="36194" y="36866"/>
                </a:lnTo>
                <a:lnTo>
                  <a:pt x="46980" y="30233"/>
                </a:lnTo>
                <a:lnTo>
                  <a:pt x="44450" y="0"/>
                </a:lnTo>
                <a:lnTo>
                  <a:pt x="39116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47595" y="1339088"/>
            <a:ext cx="126492" cy="173989"/>
          </a:xfrm>
          <a:custGeom>
            <a:avLst/>
            <a:gdLst/>
            <a:ahLst/>
            <a:cxnLst/>
            <a:rect l="l" t="t" r="r" b="b"/>
            <a:pathLst>
              <a:path w="126492" h="173989">
                <a:moveTo>
                  <a:pt x="44842" y="85058"/>
                </a:moveTo>
                <a:lnTo>
                  <a:pt x="45961" y="70317"/>
                </a:lnTo>
                <a:lnTo>
                  <a:pt x="48946" y="58093"/>
                </a:lnTo>
                <a:lnTo>
                  <a:pt x="53848" y="48387"/>
                </a:lnTo>
                <a:lnTo>
                  <a:pt x="56208" y="45312"/>
                </a:lnTo>
                <a:lnTo>
                  <a:pt x="66450" y="37797"/>
                </a:lnTo>
                <a:lnTo>
                  <a:pt x="79756" y="35306"/>
                </a:lnTo>
                <a:lnTo>
                  <a:pt x="85598" y="35306"/>
                </a:lnTo>
                <a:lnTo>
                  <a:pt x="90551" y="36067"/>
                </a:lnTo>
                <a:lnTo>
                  <a:pt x="94742" y="37719"/>
                </a:lnTo>
                <a:lnTo>
                  <a:pt x="98933" y="39370"/>
                </a:lnTo>
                <a:lnTo>
                  <a:pt x="102489" y="41148"/>
                </a:lnTo>
                <a:lnTo>
                  <a:pt x="105410" y="43179"/>
                </a:lnTo>
                <a:lnTo>
                  <a:pt x="108458" y="45085"/>
                </a:lnTo>
                <a:lnTo>
                  <a:pt x="111125" y="46862"/>
                </a:lnTo>
                <a:lnTo>
                  <a:pt x="115443" y="50164"/>
                </a:lnTo>
                <a:lnTo>
                  <a:pt x="119506" y="50926"/>
                </a:lnTo>
                <a:lnTo>
                  <a:pt x="122809" y="49529"/>
                </a:lnTo>
                <a:lnTo>
                  <a:pt x="124079" y="46862"/>
                </a:lnTo>
                <a:lnTo>
                  <a:pt x="125222" y="44069"/>
                </a:lnTo>
                <a:lnTo>
                  <a:pt x="125730" y="39370"/>
                </a:lnTo>
                <a:lnTo>
                  <a:pt x="125730" y="27432"/>
                </a:lnTo>
                <a:lnTo>
                  <a:pt x="125349" y="23367"/>
                </a:lnTo>
                <a:lnTo>
                  <a:pt x="124841" y="20192"/>
                </a:lnTo>
                <a:lnTo>
                  <a:pt x="123571" y="16890"/>
                </a:lnTo>
                <a:lnTo>
                  <a:pt x="120904" y="13588"/>
                </a:lnTo>
                <a:lnTo>
                  <a:pt x="117475" y="10922"/>
                </a:lnTo>
                <a:lnTo>
                  <a:pt x="114427" y="9144"/>
                </a:lnTo>
                <a:lnTo>
                  <a:pt x="111379" y="7365"/>
                </a:lnTo>
                <a:lnTo>
                  <a:pt x="104012" y="4445"/>
                </a:lnTo>
                <a:lnTo>
                  <a:pt x="96012" y="2032"/>
                </a:lnTo>
                <a:lnTo>
                  <a:pt x="87122" y="381"/>
                </a:lnTo>
                <a:lnTo>
                  <a:pt x="82550" y="0"/>
                </a:lnTo>
                <a:lnTo>
                  <a:pt x="77851" y="0"/>
                </a:lnTo>
                <a:lnTo>
                  <a:pt x="71327" y="203"/>
                </a:lnTo>
                <a:lnTo>
                  <a:pt x="58563" y="1905"/>
                </a:lnTo>
                <a:lnTo>
                  <a:pt x="46736" y="5334"/>
                </a:lnTo>
                <a:lnTo>
                  <a:pt x="31666" y="13326"/>
                </a:lnTo>
                <a:lnTo>
                  <a:pt x="22098" y="21844"/>
                </a:lnTo>
                <a:lnTo>
                  <a:pt x="17833" y="26841"/>
                </a:lnTo>
                <a:lnTo>
                  <a:pt x="11144" y="37394"/>
                </a:lnTo>
                <a:lnTo>
                  <a:pt x="5842" y="49784"/>
                </a:lnTo>
                <a:lnTo>
                  <a:pt x="2328" y="63313"/>
                </a:lnTo>
                <a:lnTo>
                  <a:pt x="590" y="75991"/>
                </a:lnTo>
                <a:lnTo>
                  <a:pt x="0" y="89915"/>
                </a:lnTo>
                <a:lnTo>
                  <a:pt x="426" y="101393"/>
                </a:lnTo>
                <a:lnTo>
                  <a:pt x="2041" y="114052"/>
                </a:lnTo>
                <a:lnTo>
                  <a:pt x="4826" y="125602"/>
                </a:lnTo>
                <a:lnTo>
                  <a:pt x="11850" y="142094"/>
                </a:lnTo>
                <a:lnTo>
                  <a:pt x="18923" y="152146"/>
                </a:lnTo>
                <a:lnTo>
                  <a:pt x="30593" y="162410"/>
                </a:lnTo>
                <a:lnTo>
                  <a:pt x="42037" y="168528"/>
                </a:lnTo>
                <a:lnTo>
                  <a:pt x="48093" y="170612"/>
                </a:lnTo>
                <a:lnTo>
                  <a:pt x="60312" y="173153"/>
                </a:lnTo>
                <a:lnTo>
                  <a:pt x="73787" y="173989"/>
                </a:lnTo>
                <a:lnTo>
                  <a:pt x="79121" y="173989"/>
                </a:lnTo>
                <a:lnTo>
                  <a:pt x="84201" y="173609"/>
                </a:lnTo>
                <a:lnTo>
                  <a:pt x="89281" y="172592"/>
                </a:lnTo>
                <a:lnTo>
                  <a:pt x="94234" y="171703"/>
                </a:lnTo>
                <a:lnTo>
                  <a:pt x="98933" y="170561"/>
                </a:lnTo>
                <a:lnTo>
                  <a:pt x="103251" y="169037"/>
                </a:lnTo>
                <a:lnTo>
                  <a:pt x="107442" y="167512"/>
                </a:lnTo>
                <a:lnTo>
                  <a:pt x="111252" y="165735"/>
                </a:lnTo>
                <a:lnTo>
                  <a:pt x="114681" y="163829"/>
                </a:lnTo>
                <a:lnTo>
                  <a:pt x="117983" y="161925"/>
                </a:lnTo>
                <a:lnTo>
                  <a:pt x="120396" y="160400"/>
                </a:lnTo>
                <a:lnTo>
                  <a:pt x="124079" y="156590"/>
                </a:lnTo>
                <a:lnTo>
                  <a:pt x="125222" y="153797"/>
                </a:lnTo>
                <a:lnTo>
                  <a:pt x="125730" y="151002"/>
                </a:lnTo>
                <a:lnTo>
                  <a:pt x="126237" y="147192"/>
                </a:lnTo>
                <a:lnTo>
                  <a:pt x="126492" y="142748"/>
                </a:lnTo>
                <a:lnTo>
                  <a:pt x="126365" y="132714"/>
                </a:lnTo>
                <a:lnTo>
                  <a:pt x="125856" y="127888"/>
                </a:lnTo>
                <a:lnTo>
                  <a:pt x="125095" y="124333"/>
                </a:lnTo>
                <a:lnTo>
                  <a:pt x="124206" y="121665"/>
                </a:lnTo>
                <a:lnTo>
                  <a:pt x="120904" y="120269"/>
                </a:lnTo>
                <a:lnTo>
                  <a:pt x="117602" y="121158"/>
                </a:lnTo>
                <a:lnTo>
                  <a:pt x="113156" y="124713"/>
                </a:lnTo>
                <a:lnTo>
                  <a:pt x="110490" y="126746"/>
                </a:lnTo>
                <a:lnTo>
                  <a:pt x="107187" y="128904"/>
                </a:lnTo>
                <a:lnTo>
                  <a:pt x="104012" y="131190"/>
                </a:lnTo>
                <a:lnTo>
                  <a:pt x="100203" y="133096"/>
                </a:lnTo>
                <a:lnTo>
                  <a:pt x="95885" y="134874"/>
                </a:lnTo>
                <a:lnTo>
                  <a:pt x="91567" y="136778"/>
                </a:lnTo>
                <a:lnTo>
                  <a:pt x="86360" y="137667"/>
                </a:lnTo>
                <a:lnTo>
                  <a:pt x="74422" y="137667"/>
                </a:lnTo>
                <a:lnTo>
                  <a:pt x="69215" y="136525"/>
                </a:lnTo>
                <a:lnTo>
                  <a:pt x="64770" y="134365"/>
                </a:lnTo>
                <a:lnTo>
                  <a:pt x="60325" y="132207"/>
                </a:lnTo>
                <a:lnTo>
                  <a:pt x="56642" y="129032"/>
                </a:lnTo>
                <a:lnTo>
                  <a:pt x="53721" y="124840"/>
                </a:lnTo>
                <a:lnTo>
                  <a:pt x="50800" y="120523"/>
                </a:lnTo>
                <a:lnTo>
                  <a:pt x="48514" y="115188"/>
                </a:lnTo>
                <a:lnTo>
                  <a:pt x="46990" y="108838"/>
                </a:lnTo>
                <a:lnTo>
                  <a:pt x="45593" y="102488"/>
                </a:lnTo>
                <a:lnTo>
                  <a:pt x="44831" y="95123"/>
                </a:lnTo>
                <a:lnTo>
                  <a:pt x="44842" y="850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06345" y="1341754"/>
            <a:ext cx="43687" cy="168402"/>
          </a:xfrm>
          <a:custGeom>
            <a:avLst/>
            <a:gdLst/>
            <a:ahLst/>
            <a:cxnLst/>
            <a:rect l="l" t="t" r="r" b="b"/>
            <a:pathLst>
              <a:path w="43687" h="168402">
                <a:moveTo>
                  <a:pt x="1778" y="165608"/>
                </a:moveTo>
                <a:lnTo>
                  <a:pt x="4572" y="166878"/>
                </a:lnTo>
                <a:lnTo>
                  <a:pt x="8509" y="167894"/>
                </a:lnTo>
                <a:lnTo>
                  <a:pt x="11303" y="168148"/>
                </a:lnTo>
                <a:lnTo>
                  <a:pt x="14097" y="168402"/>
                </a:lnTo>
                <a:lnTo>
                  <a:pt x="29718" y="168402"/>
                </a:lnTo>
                <a:lnTo>
                  <a:pt x="32385" y="168148"/>
                </a:lnTo>
                <a:lnTo>
                  <a:pt x="35179" y="167894"/>
                </a:lnTo>
                <a:lnTo>
                  <a:pt x="39116" y="166878"/>
                </a:lnTo>
                <a:lnTo>
                  <a:pt x="42672" y="164719"/>
                </a:lnTo>
                <a:lnTo>
                  <a:pt x="43687" y="161671"/>
                </a:lnTo>
                <a:lnTo>
                  <a:pt x="43687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635"/>
                </a:lnTo>
                <a:lnTo>
                  <a:pt x="29718" y="254"/>
                </a:lnTo>
                <a:lnTo>
                  <a:pt x="26162" y="0"/>
                </a:lnTo>
                <a:lnTo>
                  <a:pt x="17526" y="0"/>
                </a:lnTo>
                <a:lnTo>
                  <a:pt x="14097" y="254"/>
                </a:lnTo>
                <a:lnTo>
                  <a:pt x="11303" y="635"/>
                </a:lnTo>
                <a:lnTo>
                  <a:pt x="8509" y="889"/>
                </a:lnTo>
                <a:lnTo>
                  <a:pt x="4572" y="2032"/>
                </a:lnTo>
                <a:lnTo>
                  <a:pt x="1016" y="4318"/>
                </a:lnTo>
                <a:lnTo>
                  <a:pt x="0" y="7366"/>
                </a:lnTo>
                <a:lnTo>
                  <a:pt x="0" y="162814"/>
                </a:lnTo>
                <a:lnTo>
                  <a:pt x="1778" y="165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03044" y="1273810"/>
            <a:ext cx="50292" cy="45847"/>
          </a:xfrm>
          <a:custGeom>
            <a:avLst/>
            <a:gdLst/>
            <a:ahLst/>
            <a:cxnLst/>
            <a:rect l="l" t="t" r="r" b="b"/>
            <a:pathLst>
              <a:path w="50292" h="45847">
                <a:moveTo>
                  <a:pt x="50292" y="22605"/>
                </a:moveTo>
                <a:lnTo>
                  <a:pt x="50292" y="14097"/>
                </a:lnTo>
                <a:lnTo>
                  <a:pt x="48513" y="8254"/>
                </a:lnTo>
                <a:lnTo>
                  <a:pt x="45085" y="4952"/>
                </a:lnTo>
                <a:lnTo>
                  <a:pt x="41656" y="1650"/>
                </a:lnTo>
                <a:lnTo>
                  <a:pt x="35051" y="0"/>
                </a:lnTo>
                <a:lnTo>
                  <a:pt x="15493" y="0"/>
                </a:lnTo>
                <a:lnTo>
                  <a:pt x="8889" y="1777"/>
                </a:lnTo>
                <a:lnTo>
                  <a:pt x="5333" y="5206"/>
                </a:lnTo>
                <a:lnTo>
                  <a:pt x="1778" y="8509"/>
                </a:lnTo>
                <a:lnTo>
                  <a:pt x="0" y="14604"/>
                </a:lnTo>
                <a:lnTo>
                  <a:pt x="0" y="31876"/>
                </a:lnTo>
                <a:lnTo>
                  <a:pt x="1778" y="37718"/>
                </a:lnTo>
                <a:lnTo>
                  <a:pt x="5080" y="40893"/>
                </a:lnTo>
                <a:lnTo>
                  <a:pt x="8508" y="44195"/>
                </a:lnTo>
                <a:lnTo>
                  <a:pt x="15112" y="45847"/>
                </a:lnTo>
                <a:lnTo>
                  <a:pt x="34670" y="45847"/>
                </a:lnTo>
                <a:lnTo>
                  <a:pt x="41401" y="44068"/>
                </a:lnTo>
                <a:lnTo>
                  <a:pt x="44957" y="40766"/>
                </a:lnTo>
                <a:lnTo>
                  <a:pt x="48513" y="37464"/>
                </a:lnTo>
                <a:lnTo>
                  <a:pt x="50292" y="31368"/>
                </a:lnTo>
                <a:lnTo>
                  <a:pt x="50292" y="2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28901" y="1440434"/>
            <a:ext cx="10794" cy="70114"/>
          </a:xfrm>
          <a:custGeom>
            <a:avLst/>
            <a:gdLst/>
            <a:ahLst/>
            <a:cxnLst/>
            <a:rect l="l" t="t" r="r" b="b"/>
            <a:pathLst>
              <a:path w="10794" h="70114">
                <a:moveTo>
                  <a:pt x="9721" y="70114"/>
                </a:moveTo>
                <a:lnTo>
                  <a:pt x="10794" y="27812"/>
                </a:lnTo>
                <a:lnTo>
                  <a:pt x="7874" y="23113"/>
                </a:lnTo>
                <a:lnTo>
                  <a:pt x="5080" y="18287"/>
                </a:lnTo>
                <a:lnTo>
                  <a:pt x="3048" y="12826"/>
                </a:lnTo>
                <a:lnTo>
                  <a:pt x="1778" y="6350"/>
                </a:lnTo>
                <a:lnTo>
                  <a:pt x="507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83816" y="1338834"/>
            <a:ext cx="165861" cy="174498"/>
          </a:xfrm>
          <a:custGeom>
            <a:avLst/>
            <a:gdLst/>
            <a:ahLst/>
            <a:cxnLst/>
            <a:rect l="l" t="t" r="r" b="b"/>
            <a:pathLst>
              <a:path w="165861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2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1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4" y="168782"/>
                </a:lnTo>
                <a:lnTo>
                  <a:pt x="45592" y="101600"/>
                </a:lnTo>
                <a:lnTo>
                  <a:pt x="44957" y="94487"/>
                </a:lnTo>
                <a:lnTo>
                  <a:pt x="44957" y="78739"/>
                </a:lnTo>
                <a:lnTo>
                  <a:pt x="45719" y="71374"/>
                </a:lnTo>
                <a:lnTo>
                  <a:pt x="47243" y="64896"/>
                </a:lnTo>
                <a:lnTo>
                  <a:pt x="48894" y="58546"/>
                </a:lnTo>
                <a:lnTo>
                  <a:pt x="51181" y="53086"/>
                </a:lnTo>
                <a:lnTo>
                  <a:pt x="54356" y="48513"/>
                </a:lnTo>
                <a:lnTo>
                  <a:pt x="57403" y="43941"/>
                </a:lnTo>
                <a:lnTo>
                  <a:pt x="61467" y="40512"/>
                </a:lnTo>
                <a:lnTo>
                  <a:pt x="66293" y="38100"/>
                </a:lnTo>
                <a:lnTo>
                  <a:pt x="71119" y="35687"/>
                </a:lnTo>
                <a:lnTo>
                  <a:pt x="76834" y="34543"/>
                </a:lnTo>
                <a:lnTo>
                  <a:pt x="90550" y="34543"/>
                </a:lnTo>
                <a:lnTo>
                  <a:pt x="96646" y="35813"/>
                </a:lnTo>
                <a:lnTo>
                  <a:pt x="101345" y="38480"/>
                </a:lnTo>
                <a:lnTo>
                  <a:pt x="106171" y="41148"/>
                </a:lnTo>
                <a:lnTo>
                  <a:pt x="109981" y="44830"/>
                </a:lnTo>
                <a:lnTo>
                  <a:pt x="112902" y="49656"/>
                </a:lnTo>
                <a:lnTo>
                  <a:pt x="115823" y="54355"/>
                </a:lnTo>
                <a:lnTo>
                  <a:pt x="117856" y="59943"/>
                </a:lnTo>
                <a:lnTo>
                  <a:pt x="119125" y="66293"/>
                </a:lnTo>
                <a:lnTo>
                  <a:pt x="120268" y="72770"/>
                </a:lnTo>
                <a:lnTo>
                  <a:pt x="120903" y="79755"/>
                </a:lnTo>
                <a:lnTo>
                  <a:pt x="120903" y="95630"/>
                </a:lnTo>
                <a:lnTo>
                  <a:pt x="120141" y="102869"/>
                </a:lnTo>
                <a:lnTo>
                  <a:pt x="118617" y="109346"/>
                </a:lnTo>
                <a:lnTo>
                  <a:pt x="117093" y="115824"/>
                </a:lnTo>
                <a:lnTo>
                  <a:pt x="114807" y="121285"/>
                </a:lnTo>
                <a:lnTo>
                  <a:pt x="111759" y="125729"/>
                </a:lnTo>
                <a:lnTo>
                  <a:pt x="108584" y="130301"/>
                </a:lnTo>
                <a:lnTo>
                  <a:pt x="104647" y="133730"/>
                </a:lnTo>
                <a:lnTo>
                  <a:pt x="99694" y="136016"/>
                </a:lnTo>
                <a:lnTo>
                  <a:pt x="94868" y="138429"/>
                </a:lnTo>
                <a:lnTo>
                  <a:pt x="89153" y="139573"/>
                </a:lnTo>
                <a:lnTo>
                  <a:pt x="75437" y="139573"/>
                </a:lnTo>
                <a:lnTo>
                  <a:pt x="69468" y="138302"/>
                </a:lnTo>
                <a:lnTo>
                  <a:pt x="64515" y="135762"/>
                </a:lnTo>
                <a:lnTo>
                  <a:pt x="59689" y="133095"/>
                </a:lnTo>
                <a:lnTo>
                  <a:pt x="55879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5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3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79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4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1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8" y="49149"/>
                </a:lnTo>
                <a:lnTo>
                  <a:pt x="153518" y="32115"/>
                </a:lnTo>
                <a:lnTo>
                  <a:pt x="146176" y="22225"/>
                </a:lnTo>
                <a:lnTo>
                  <a:pt x="132792" y="11355"/>
                </a:lnTo>
                <a:lnTo>
                  <a:pt x="120903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5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8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3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83714" y="1338834"/>
            <a:ext cx="147700" cy="171323"/>
          </a:xfrm>
          <a:custGeom>
            <a:avLst/>
            <a:gdLst/>
            <a:ahLst/>
            <a:cxnLst/>
            <a:rect l="l" t="t" r="r" b="b"/>
            <a:pathLst>
              <a:path w="147700" h="171323">
                <a:moveTo>
                  <a:pt x="124841" y="8636"/>
                </a:moveTo>
                <a:lnTo>
                  <a:pt x="117602" y="5206"/>
                </a:lnTo>
                <a:lnTo>
                  <a:pt x="116281" y="4598"/>
                </a:lnTo>
                <a:lnTo>
                  <a:pt x="104801" y="1162"/>
                </a:lnTo>
                <a:lnTo>
                  <a:pt x="91059" y="0"/>
                </a:lnTo>
                <a:lnTo>
                  <a:pt x="87879" y="83"/>
                </a:lnTo>
                <a:lnTo>
                  <a:pt x="75408" y="2135"/>
                </a:lnTo>
                <a:lnTo>
                  <a:pt x="63373" y="6985"/>
                </a:lnTo>
                <a:lnTo>
                  <a:pt x="57115" y="10660"/>
                </a:lnTo>
                <a:lnTo>
                  <a:pt x="47158" y="18220"/>
                </a:lnTo>
                <a:lnTo>
                  <a:pt x="37337" y="27812"/>
                </a:lnTo>
                <a:lnTo>
                  <a:pt x="37337" y="9905"/>
                </a:lnTo>
                <a:lnTo>
                  <a:pt x="33528" y="4699"/>
                </a:lnTo>
                <a:lnTo>
                  <a:pt x="25527" y="3175"/>
                </a:lnTo>
                <a:lnTo>
                  <a:pt x="22479" y="2920"/>
                </a:lnTo>
                <a:lnTo>
                  <a:pt x="15112" y="2920"/>
                </a:lnTo>
                <a:lnTo>
                  <a:pt x="7493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8" y="168528"/>
                </a:lnTo>
                <a:lnTo>
                  <a:pt x="4572" y="169799"/>
                </a:lnTo>
                <a:lnTo>
                  <a:pt x="8509" y="170814"/>
                </a:lnTo>
                <a:lnTo>
                  <a:pt x="11303" y="171068"/>
                </a:lnTo>
                <a:lnTo>
                  <a:pt x="14097" y="171323"/>
                </a:lnTo>
                <a:lnTo>
                  <a:pt x="29718" y="171323"/>
                </a:lnTo>
                <a:lnTo>
                  <a:pt x="32385" y="171068"/>
                </a:lnTo>
                <a:lnTo>
                  <a:pt x="35179" y="170814"/>
                </a:lnTo>
                <a:lnTo>
                  <a:pt x="39116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1721"/>
                </a:lnTo>
                <a:lnTo>
                  <a:pt x="49784" y="53975"/>
                </a:lnTo>
                <a:lnTo>
                  <a:pt x="55753" y="48132"/>
                </a:lnTo>
                <a:lnTo>
                  <a:pt x="61341" y="44068"/>
                </a:lnTo>
                <a:lnTo>
                  <a:pt x="67056" y="40004"/>
                </a:lnTo>
                <a:lnTo>
                  <a:pt x="72643" y="37973"/>
                </a:lnTo>
                <a:lnTo>
                  <a:pt x="82550" y="37973"/>
                </a:lnTo>
                <a:lnTo>
                  <a:pt x="86487" y="38862"/>
                </a:lnTo>
                <a:lnTo>
                  <a:pt x="89788" y="40512"/>
                </a:lnTo>
                <a:lnTo>
                  <a:pt x="93091" y="42163"/>
                </a:lnTo>
                <a:lnTo>
                  <a:pt x="95758" y="44576"/>
                </a:lnTo>
                <a:lnTo>
                  <a:pt x="97790" y="47625"/>
                </a:lnTo>
                <a:lnTo>
                  <a:pt x="99949" y="50673"/>
                </a:lnTo>
                <a:lnTo>
                  <a:pt x="101473" y="54355"/>
                </a:lnTo>
                <a:lnTo>
                  <a:pt x="102616" y="58674"/>
                </a:lnTo>
                <a:lnTo>
                  <a:pt x="103631" y="62864"/>
                </a:lnTo>
                <a:lnTo>
                  <a:pt x="104267" y="68833"/>
                </a:lnTo>
                <a:lnTo>
                  <a:pt x="104267" y="165735"/>
                </a:lnTo>
                <a:lnTo>
                  <a:pt x="105918" y="168528"/>
                </a:lnTo>
                <a:lnTo>
                  <a:pt x="108712" y="169799"/>
                </a:lnTo>
                <a:lnTo>
                  <a:pt x="112522" y="170814"/>
                </a:lnTo>
                <a:lnTo>
                  <a:pt x="115443" y="171068"/>
                </a:lnTo>
                <a:lnTo>
                  <a:pt x="118237" y="171323"/>
                </a:lnTo>
                <a:lnTo>
                  <a:pt x="133731" y="171323"/>
                </a:lnTo>
                <a:lnTo>
                  <a:pt x="136525" y="171068"/>
                </a:lnTo>
                <a:lnTo>
                  <a:pt x="139446" y="170814"/>
                </a:lnTo>
                <a:lnTo>
                  <a:pt x="143256" y="169799"/>
                </a:lnTo>
                <a:lnTo>
                  <a:pt x="146685" y="167639"/>
                </a:lnTo>
                <a:lnTo>
                  <a:pt x="147700" y="164591"/>
                </a:lnTo>
                <a:lnTo>
                  <a:pt x="147659" y="64983"/>
                </a:lnTo>
                <a:lnTo>
                  <a:pt x="146814" y="51678"/>
                </a:lnTo>
                <a:lnTo>
                  <a:pt x="144780" y="40258"/>
                </a:lnTo>
                <a:lnTo>
                  <a:pt x="142875" y="32257"/>
                </a:lnTo>
                <a:lnTo>
                  <a:pt x="139573" y="25273"/>
                </a:lnTo>
                <a:lnTo>
                  <a:pt x="135128" y="19303"/>
                </a:lnTo>
                <a:lnTo>
                  <a:pt x="130683" y="13462"/>
                </a:lnTo>
                <a:lnTo>
                  <a:pt x="124841" y="8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65197" y="1338834"/>
            <a:ext cx="144652" cy="174498"/>
          </a:xfrm>
          <a:custGeom>
            <a:avLst/>
            <a:gdLst/>
            <a:ahLst/>
            <a:cxnLst/>
            <a:rect l="l" t="t" r="r" b="b"/>
            <a:pathLst>
              <a:path w="144652" h="174498">
                <a:moveTo>
                  <a:pt x="70164" y="361"/>
                </a:moveTo>
                <a:lnTo>
                  <a:pt x="57481" y="2356"/>
                </a:lnTo>
                <a:lnTo>
                  <a:pt x="45846" y="6095"/>
                </a:lnTo>
                <a:lnTo>
                  <a:pt x="46862" y="54863"/>
                </a:lnTo>
                <a:lnTo>
                  <a:pt x="48386" y="50164"/>
                </a:lnTo>
                <a:lnTo>
                  <a:pt x="50418" y="45974"/>
                </a:lnTo>
                <a:lnTo>
                  <a:pt x="53212" y="42417"/>
                </a:lnTo>
                <a:lnTo>
                  <a:pt x="55879" y="38862"/>
                </a:lnTo>
                <a:lnTo>
                  <a:pt x="59308" y="36067"/>
                </a:lnTo>
                <a:lnTo>
                  <a:pt x="63372" y="34036"/>
                </a:lnTo>
                <a:lnTo>
                  <a:pt x="67436" y="31876"/>
                </a:lnTo>
                <a:lnTo>
                  <a:pt x="72262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4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0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4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3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79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0" y="153415"/>
                </a:lnTo>
                <a:lnTo>
                  <a:pt x="34482" y="163948"/>
                </a:lnTo>
                <a:lnTo>
                  <a:pt x="46608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6" y="174498"/>
                </a:lnTo>
                <a:lnTo>
                  <a:pt x="90296" y="174498"/>
                </a:lnTo>
                <a:lnTo>
                  <a:pt x="97535" y="173989"/>
                </a:lnTo>
                <a:lnTo>
                  <a:pt x="104266" y="172974"/>
                </a:lnTo>
                <a:lnTo>
                  <a:pt x="110870" y="171957"/>
                </a:lnTo>
                <a:lnTo>
                  <a:pt x="116839" y="170814"/>
                </a:lnTo>
                <a:lnTo>
                  <a:pt x="122046" y="169544"/>
                </a:lnTo>
                <a:lnTo>
                  <a:pt x="127253" y="168148"/>
                </a:lnTo>
                <a:lnTo>
                  <a:pt x="134873" y="165480"/>
                </a:lnTo>
                <a:lnTo>
                  <a:pt x="138302" y="164083"/>
                </a:lnTo>
                <a:lnTo>
                  <a:pt x="140334" y="162940"/>
                </a:lnTo>
                <a:lnTo>
                  <a:pt x="142875" y="159638"/>
                </a:lnTo>
                <a:lnTo>
                  <a:pt x="143890" y="156463"/>
                </a:lnTo>
                <a:lnTo>
                  <a:pt x="144271" y="153669"/>
                </a:lnTo>
                <a:lnTo>
                  <a:pt x="144525" y="149987"/>
                </a:lnTo>
                <a:lnTo>
                  <a:pt x="144652" y="142493"/>
                </a:lnTo>
                <a:lnTo>
                  <a:pt x="144398" y="138175"/>
                </a:lnTo>
                <a:lnTo>
                  <a:pt x="143890" y="134746"/>
                </a:lnTo>
                <a:lnTo>
                  <a:pt x="141731" y="131571"/>
                </a:lnTo>
                <a:lnTo>
                  <a:pt x="139064" y="130937"/>
                </a:lnTo>
                <a:lnTo>
                  <a:pt x="135127" y="131444"/>
                </a:lnTo>
                <a:lnTo>
                  <a:pt x="132333" y="132587"/>
                </a:lnTo>
                <a:lnTo>
                  <a:pt x="129539" y="133730"/>
                </a:lnTo>
                <a:lnTo>
                  <a:pt x="125983" y="134874"/>
                </a:lnTo>
                <a:lnTo>
                  <a:pt x="121792" y="136270"/>
                </a:lnTo>
                <a:lnTo>
                  <a:pt x="117601" y="137540"/>
                </a:lnTo>
                <a:lnTo>
                  <a:pt x="112648" y="138811"/>
                </a:lnTo>
                <a:lnTo>
                  <a:pt x="106806" y="139826"/>
                </a:lnTo>
                <a:lnTo>
                  <a:pt x="101091" y="140969"/>
                </a:lnTo>
                <a:lnTo>
                  <a:pt x="94360" y="141477"/>
                </a:lnTo>
                <a:lnTo>
                  <a:pt x="79247" y="141477"/>
                </a:lnTo>
                <a:lnTo>
                  <a:pt x="72770" y="140588"/>
                </a:lnTo>
                <a:lnTo>
                  <a:pt x="67436" y="138556"/>
                </a:lnTo>
                <a:lnTo>
                  <a:pt x="61975" y="136651"/>
                </a:lnTo>
                <a:lnTo>
                  <a:pt x="57657" y="133730"/>
                </a:lnTo>
                <a:lnTo>
                  <a:pt x="54228" y="129920"/>
                </a:lnTo>
                <a:lnTo>
                  <a:pt x="50800" y="126237"/>
                </a:lnTo>
                <a:lnTo>
                  <a:pt x="48259" y="121665"/>
                </a:lnTo>
                <a:lnTo>
                  <a:pt x="46735" y="116331"/>
                </a:lnTo>
                <a:lnTo>
                  <a:pt x="45211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7" y="98298"/>
                </a:lnTo>
                <a:lnTo>
                  <a:pt x="141916" y="31818"/>
                </a:lnTo>
                <a:lnTo>
                  <a:pt x="134746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0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6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06253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07113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67787" y="1345057"/>
            <a:ext cx="51054" cy="167095"/>
          </a:xfrm>
          <a:custGeom>
            <a:avLst/>
            <a:gdLst/>
            <a:ahLst/>
            <a:cxnLst/>
            <a:rect l="l" t="t" r="r" b="b"/>
            <a:pathLst>
              <a:path w="51054" h="167095">
                <a:moveTo>
                  <a:pt x="4409" y="119836"/>
                </a:moveTo>
                <a:lnTo>
                  <a:pt x="8677" y="132073"/>
                </a:lnTo>
                <a:lnTo>
                  <a:pt x="14605" y="142875"/>
                </a:lnTo>
                <a:lnTo>
                  <a:pt x="24108" y="153954"/>
                </a:lnTo>
                <a:lnTo>
                  <a:pt x="34543" y="161416"/>
                </a:lnTo>
                <a:lnTo>
                  <a:pt x="38867" y="163556"/>
                </a:lnTo>
                <a:lnTo>
                  <a:pt x="50722" y="167095"/>
                </a:lnTo>
                <a:lnTo>
                  <a:pt x="51054" y="115442"/>
                </a:lnTo>
                <a:lnTo>
                  <a:pt x="48640" y="110616"/>
                </a:lnTo>
                <a:lnTo>
                  <a:pt x="46862" y="105155"/>
                </a:lnTo>
                <a:lnTo>
                  <a:pt x="45846" y="99059"/>
                </a:lnTo>
                <a:lnTo>
                  <a:pt x="44831" y="92963"/>
                </a:lnTo>
                <a:lnTo>
                  <a:pt x="44323" y="86613"/>
                </a:lnTo>
                <a:lnTo>
                  <a:pt x="44323" y="74040"/>
                </a:lnTo>
                <a:lnTo>
                  <a:pt x="38481" y="0"/>
                </a:lnTo>
                <a:lnTo>
                  <a:pt x="25938" y="8390"/>
                </a:lnTo>
                <a:lnTo>
                  <a:pt x="17271" y="17906"/>
                </a:lnTo>
                <a:lnTo>
                  <a:pt x="14357" y="22208"/>
                </a:lnTo>
                <a:lnTo>
                  <a:pt x="8679" y="33292"/>
                </a:lnTo>
                <a:lnTo>
                  <a:pt x="4318" y="45973"/>
                </a:lnTo>
                <a:lnTo>
                  <a:pt x="1979" y="56963"/>
                </a:lnTo>
                <a:lnTo>
                  <a:pt x="489" y="69540"/>
                </a:lnTo>
                <a:lnTo>
                  <a:pt x="0" y="83057"/>
                </a:lnTo>
                <a:lnTo>
                  <a:pt x="179" y="90831"/>
                </a:lnTo>
                <a:lnTo>
                  <a:pt x="1294" y="103553"/>
                </a:lnTo>
                <a:lnTo>
                  <a:pt x="3429" y="115823"/>
                </a:lnTo>
                <a:lnTo>
                  <a:pt x="4409" y="119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06268" y="1268602"/>
            <a:ext cx="116967" cy="244729"/>
          </a:xfrm>
          <a:custGeom>
            <a:avLst/>
            <a:gdLst/>
            <a:ahLst/>
            <a:cxnLst/>
            <a:rect l="l" t="t" r="r" b="b"/>
            <a:pathLst>
              <a:path w="116967" h="244729">
                <a:moveTo>
                  <a:pt x="25907" y="244729"/>
                </a:moveTo>
                <a:lnTo>
                  <a:pt x="30691" y="244562"/>
                </a:lnTo>
                <a:lnTo>
                  <a:pt x="43350" y="242353"/>
                </a:lnTo>
                <a:lnTo>
                  <a:pt x="54990" y="237617"/>
                </a:lnTo>
                <a:lnTo>
                  <a:pt x="60358" y="234406"/>
                </a:lnTo>
                <a:lnTo>
                  <a:pt x="70400" y="226918"/>
                </a:lnTo>
                <a:lnTo>
                  <a:pt x="80009" y="217677"/>
                </a:lnTo>
                <a:lnTo>
                  <a:pt x="80009" y="234823"/>
                </a:lnTo>
                <a:lnTo>
                  <a:pt x="81025" y="237998"/>
                </a:lnTo>
                <a:lnTo>
                  <a:pt x="84074" y="240157"/>
                </a:lnTo>
                <a:lnTo>
                  <a:pt x="87502" y="241173"/>
                </a:lnTo>
                <a:lnTo>
                  <a:pt x="92075" y="241681"/>
                </a:lnTo>
                <a:lnTo>
                  <a:pt x="105156" y="241681"/>
                </a:lnTo>
                <a:lnTo>
                  <a:pt x="109855" y="241173"/>
                </a:lnTo>
                <a:lnTo>
                  <a:pt x="113156" y="240157"/>
                </a:lnTo>
                <a:lnTo>
                  <a:pt x="116077" y="237998"/>
                </a:lnTo>
                <a:lnTo>
                  <a:pt x="116967" y="234823"/>
                </a:lnTo>
                <a:lnTo>
                  <a:pt x="116967" y="6223"/>
                </a:lnTo>
                <a:lnTo>
                  <a:pt x="115188" y="3301"/>
                </a:lnTo>
                <a:lnTo>
                  <a:pt x="112521" y="1905"/>
                </a:lnTo>
                <a:lnTo>
                  <a:pt x="108712" y="762"/>
                </a:lnTo>
                <a:lnTo>
                  <a:pt x="105918" y="381"/>
                </a:lnTo>
                <a:lnTo>
                  <a:pt x="103124" y="0"/>
                </a:lnTo>
                <a:lnTo>
                  <a:pt x="87502" y="0"/>
                </a:lnTo>
                <a:lnTo>
                  <a:pt x="84708" y="381"/>
                </a:lnTo>
                <a:lnTo>
                  <a:pt x="81914" y="762"/>
                </a:lnTo>
                <a:lnTo>
                  <a:pt x="78105" y="1905"/>
                </a:lnTo>
                <a:lnTo>
                  <a:pt x="74549" y="4191"/>
                </a:lnTo>
                <a:lnTo>
                  <a:pt x="73659" y="7366"/>
                </a:lnTo>
                <a:lnTo>
                  <a:pt x="73659" y="91059"/>
                </a:lnTo>
                <a:lnTo>
                  <a:pt x="73128" y="90540"/>
                </a:lnTo>
                <a:lnTo>
                  <a:pt x="62916" y="81878"/>
                </a:lnTo>
                <a:lnTo>
                  <a:pt x="52705" y="75564"/>
                </a:lnTo>
                <a:lnTo>
                  <a:pt x="45593" y="72009"/>
                </a:lnTo>
                <a:lnTo>
                  <a:pt x="37718" y="70231"/>
                </a:lnTo>
                <a:lnTo>
                  <a:pt x="29082" y="70231"/>
                </a:lnTo>
                <a:lnTo>
                  <a:pt x="24333" y="70368"/>
                </a:lnTo>
                <a:lnTo>
                  <a:pt x="11442" y="72309"/>
                </a:lnTo>
                <a:lnTo>
                  <a:pt x="0" y="76454"/>
                </a:lnTo>
                <a:lnTo>
                  <a:pt x="5842" y="150495"/>
                </a:lnTo>
                <a:lnTo>
                  <a:pt x="6476" y="144525"/>
                </a:lnTo>
                <a:lnTo>
                  <a:pt x="7619" y="138684"/>
                </a:lnTo>
                <a:lnTo>
                  <a:pt x="8889" y="132842"/>
                </a:lnTo>
                <a:lnTo>
                  <a:pt x="10668" y="127508"/>
                </a:lnTo>
                <a:lnTo>
                  <a:pt x="13207" y="122809"/>
                </a:lnTo>
                <a:lnTo>
                  <a:pt x="15748" y="118110"/>
                </a:lnTo>
                <a:lnTo>
                  <a:pt x="19050" y="114300"/>
                </a:lnTo>
                <a:lnTo>
                  <a:pt x="23113" y="111379"/>
                </a:lnTo>
                <a:lnTo>
                  <a:pt x="27177" y="108585"/>
                </a:lnTo>
                <a:lnTo>
                  <a:pt x="32131" y="107187"/>
                </a:lnTo>
                <a:lnTo>
                  <a:pt x="43942" y="107187"/>
                </a:lnTo>
                <a:lnTo>
                  <a:pt x="49911" y="109220"/>
                </a:lnTo>
                <a:lnTo>
                  <a:pt x="55752" y="113411"/>
                </a:lnTo>
                <a:lnTo>
                  <a:pt x="64521" y="121051"/>
                </a:lnTo>
                <a:lnTo>
                  <a:pt x="73659" y="131445"/>
                </a:lnTo>
                <a:lnTo>
                  <a:pt x="73659" y="182752"/>
                </a:lnTo>
                <a:lnTo>
                  <a:pt x="69976" y="187451"/>
                </a:lnTo>
                <a:lnTo>
                  <a:pt x="66548" y="191262"/>
                </a:lnTo>
                <a:lnTo>
                  <a:pt x="63373" y="194437"/>
                </a:lnTo>
                <a:lnTo>
                  <a:pt x="60325" y="197612"/>
                </a:lnTo>
                <a:lnTo>
                  <a:pt x="57276" y="200279"/>
                </a:lnTo>
                <a:lnTo>
                  <a:pt x="54356" y="202184"/>
                </a:lnTo>
                <a:lnTo>
                  <a:pt x="51307" y="204216"/>
                </a:lnTo>
                <a:lnTo>
                  <a:pt x="48513" y="205612"/>
                </a:lnTo>
                <a:lnTo>
                  <a:pt x="45593" y="206501"/>
                </a:lnTo>
                <a:lnTo>
                  <a:pt x="42799" y="207263"/>
                </a:lnTo>
                <a:lnTo>
                  <a:pt x="39877" y="207772"/>
                </a:lnTo>
                <a:lnTo>
                  <a:pt x="30861" y="207772"/>
                </a:lnTo>
                <a:lnTo>
                  <a:pt x="25907" y="206248"/>
                </a:lnTo>
                <a:lnTo>
                  <a:pt x="21970" y="203454"/>
                </a:lnTo>
                <a:lnTo>
                  <a:pt x="18033" y="200533"/>
                </a:lnTo>
                <a:lnTo>
                  <a:pt x="14858" y="196723"/>
                </a:lnTo>
                <a:lnTo>
                  <a:pt x="12573" y="191897"/>
                </a:lnTo>
                <a:lnTo>
                  <a:pt x="12241" y="243549"/>
                </a:lnTo>
                <a:lnTo>
                  <a:pt x="25907" y="2447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58033" y="1338834"/>
            <a:ext cx="144653" cy="174498"/>
          </a:xfrm>
          <a:custGeom>
            <a:avLst/>
            <a:gdLst/>
            <a:ahLst/>
            <a:cxnLst/>
            <a:rect l="l" t="t" r="r" b="b"/>
            <a:pathLst>
              <a:path w="144653" h="174498">
                <a:moveTo>
                  <a:pt x="70164" y="361"/>
                </a:moveTo>
                <a:lnTo>
                  <a:pt x="57481" y="2356"/>
                </a:lnTo>
                <a:lnTo>
                  <a:pt x="45847" y="6095"/>
                </a:lnTo>
                <a:lnTo>
                  <a:pt x="46862" y="54863"/>
                </a:lnTo>
                <a:lnTo>
                  <a:pt x="48387" y="50164"/>
                </a:lnTo>
                <a:lnTo>
                  <a:pt x="50418" y="45974"/>
                </a:lnTo>
                <a:lnTo>
                  <a:pt x="53212" y="42417"/>
                </a:lnTo>
                <a:lnTo>
                  <a:pt x="55880" y="38862"/>
                </a:lnTo>
                <a:lnTo>
                  <a:pt x="59309" y="36067"/>
                </a:lnTo>
                <a:lnTo>
                  <a:pt x="63373" y="34036"/>
                </a:lnTo>
                <a:lnTo>
                  <a:pt x="67437" y="31876"/>
                </a:lnTo>
                <a:lnTo>
                  <a:pt x="72262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5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0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5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4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80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0" y="153415"/>
                </a:lnTo>
                <a:lnTo>
                  <a:pt x="34482" y="163948"/>
                </a:lnTo>
                <a:lnTo>
                  <a:pt x="46609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7" y="174498"/>
                </a:lnTo>
                <a:lnTo>
                  <a:pt x="90297" y="174498"/>
                </a:lnTo>
                <a:lnTo>
                  <a:pt x="97536" y="173989"/>
                </a:lnTo>
                <a:lnTo>
                  <a:pt x="104267" y="172974"/>
                </a:lnTo>
                <a:lnTo>
                  <a:pt x="110871" y="171957"/>
                </a:lnTo>
                <a:lnTo>
                  <a:pt x="116840" y="170814"/>
                </a:lnTo>
                <a:lnTo>
                  <a:pt x="122047" y="169544"/>
                </a:lnTo>
                <a:lnTo>
                  <a:pt x="127254" y="168148"/>
                </a:lnTo>
                <a:lnTo>
                  <a:pt x="134874" y="165480"/>
                </a:lnTo>
                <a:lnTo>
                  <a:pt x="138303" y="164083"/>
                </a:lnTo>
                <a:lnTo>
                  <a:pt x="140335" y="162940"/>
                </a:lnTo>
                <a:lnTo>
                  <a:pt x="142875" y="159638"/>
                </a:lnTo>
                <a:lnTo>
                  <a:pt x="143891" y="156463"/>
                </a:lnTo>
                <a:lnTo>
                  <a:pt x="144272" y="153669"/>
                </a:lnTo>
                <a:lnTo>
                  <a:pt x="144525" y="149987"/>
                </a:lnTo>
                <a:lnTo>
                  <a:pt x="144653" y="145287"/>
                </a:lnTo>
                <a:lnTo>
                  <a:pt x="144653" y="142493"/>
                </a:lnTo>
                <a:lnTo>
                  <a:pt x="144399" y="138175"/>
                </a:lnTo>
                <a:lnTo>
                  <a:pt x="143891" y="134746"/>
                </a:lnTo>
                <a:lnTo>
                  <a:pt x="141731" y="131571"/>
                </a:lnTo>
                <a:lnTo>
                  <a:pt x="139065" y="130937"/>
                </a:lnTo>
                <a:lnTo>
                  <a:pt x="135128" y="131444"/>
                </a:lnTo>
                <a:lnTo>
                  <a:pt x="132334" y="132587"/>
                </a:lnTo>
                <a:lnTo>
                  <a:pt x="129540" y="133730"/>
                </a:lnTo>
                <a:lnTo>
                  <a:pt x="125984" y="134874"/>
                </a:lnTo>
                <a:lnTo>
                  <a:pt x="121793" y="136270"/>
                </a:lnTo>
                <a:lnTo>
                  <a:pt x="117602" y="137540"/>
                </a:lnTo>
                <a:lnTo>
                  <a:pt x="112649" y="138811"/>
                </a:lnTo>
                <a:lnTo>
                  <a:pt x="106806" y="139826"/>
                </a:lnTo>
                <a:lnTo>
                  <a:pt x="101092" y="140969"/>
                </a:lnTo>
                <a:lnTo>
                  <a:pt x="94361" y="141477"/>
                </a:lnTo>
                <a:lnTo>
                  <a:pt x="79248" y="141477"/>
                </a:lnTo>
                <a:lnTo>
                  <a:pt x="72771" y="140588"/>
                </a:lnTo>
                <a:lnTo>
                  <a:pt x="67437" y="138556"/>
                </a:lnTo>
                <a:lnTo>
                  <a:pt x="61975" y="136651"/>
                </a:lnTo>
                <a:lnTo>
                  <a:pt x="57658" y="133730"/>
                </a:lnTo>
                <a:lnTo>
                  <a:pt x="54229" y="129920"/>
                </a:lnTo>
                <a:lnTo>
                  <a:pt x="50800" y="126237"/>
                </a:lnTo>
                <a:lnTo>
                  <a:pt x="48260" y="121665"/>
                </a:lnTo>
                <a:lnTo>
                  <a:pt x="46736" y="116331"/>
                </a:lnTo>
                <a:lnTo>
                  <a:pt x="45212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8" y="98298"/>
                </a:lnTo>
                <a:lnTo>
                  <a:pt x="141916" y="31818"/>
                </a:lnTo>
                <a:lnTo>
                  <a:pt x="134747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1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7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99089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99949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45358" y="1267967"/>
            <a:ext cx="43688" cy="242189"/>
          </a:xfrm>
          <a:custGeom>
            <a:avLst/>
            <a:gdLst/>
            <a:ahLst/>
            <a:cxnLst/>
            <a:rect l="l" t="t" r="r" b="b"/>
            <a:pathLst>
              <a:path w="43688" h="242189">
                <a:moveTo>
                  <a:pt x="1778" y="239395"/>
                </a:moveTo>
                <a:lnTo>
                  <a:pt x="4572" y="240665"/>
                </a:lnTo>
                <a:lnTo>
                  <a:pt x="8508" y="241681"/>
                </a:lnTo>
                <a:lnTo>
                  <a:pt x="11303" y="241935"/>
                </a:lnTo>
                <a:lnTo>
                  <a:pt x="14096" y="242189"/>
                </a:lnTo>
                <a:lnTo>
                  <a:pt x="29718" y="242189"/>
                </a:lnTo>
                <a:lnTo>
                  <a:pt x="32384" y="241935"/>
                </a:lnTo>
                <a:lnTo>
                  <a:pt x="35179" y="241681"/>
                </a:lnTo>
                <a:lnTo>
                  <a:pt x="39116" y="240665"/>
                </a:lnTo>
                <a:lnTo>
                  <a:pt x="42671" y="238506"/>
                </a:lnTo>
                <a:lnTo>
                  <a:pt x="43688" y="235458"/>
                </a:lnTo>
                <a:lnTo>
                  <a:pt x="43688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4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6" y="0"/>
                </a:lnTo>
                <a:lnTo>
                  <a:pt x="8508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8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17189" y="1284986"/>
            <a:ext cx="186309" cy="224281"/>
          </a:xfrm>
          <a:custGeom>
            <a:avLst/>
            <a:gdLst/>
            <a:ahLst/>
            <a:cxnLst/>
            <a:rect l="l" t="t" r="r" b="b"/>
            <a:pathLst>
              <a:path w="186309" h="224281">
                <a:moveTo>
                  <a:pt x="134874" y="144399"/>
                </a:moveTo>
                <a:lnTo>
                  <a:pt x="134191" y="146632"/>
                </a:lnTo>
                <a:lnTo>
                  <a:pt x="129047" y="158679"/>
                </a:lnTo>
                <a:lnTo>
                  <a:pt x="122047" y="168783"/>
                </a:lnTo>
                <a:lnTo>
                  <a:pt x="112238" y="177452"/>
                </a:lnTo>
                <a:lnTo>
                  <a:pt x="100711" y="183387"/>
                </a:lnTo>
                <a:lnTo>
                  <a:pt x="95144" y="185204"/>
                </a:lnTo>
                <a:lnTo>
                  <a:pt x="83065" y="187477"/>
                </a:lnTo>
                <a:lnTo>
                  <a:pt x="95336" y="222597"/>
                </a:lnTo>
                <a:lnTo>
                  <a:pt x="107387" y="220589"/>
                </a:lnTo>
                <a:lnTo>
                  <a:pt x="118490" y="217804"/>
                </a:lnTo>
                <a:lnTo>
                  <a:pt x="134477" y="211523"/>
                </a:lnTo>
                <a:lnTo>
                  <a:pt x="145404" y="205153"/>
                </a:lnTo>
                <a:lnTo>
                  <a:pt x="155194" y="197485"/>
                </a:lnTo>
                <a:lnTo>
                  <a:pt x="166191" y="184938"/>
                </a:lnTo>
                <a:lnTo>
                  <a:pt x="172845" y="174015"/>
                </a:lnTo>
                <a:lnTo>
                  <a:pt x="178308" y="161671"/>
                </a:lnTo>
                <a:lnTo>
                  <a:pt x="182241" y="148347"/>
                </a:lnTo>
                <a:lnTo>
                  <a:pt x="184501" y="136184"/>
                </a:lnTo>
                <a:lnTo>
                  <a:pt x="185857" y="123012"/>
                </a:lnTo>
                <a:lnTo>
                  <a:pt x="186309" y="108838"/>
                </a:lnTo>
                <a:lnTo>
                  <a:pt x="186021" y="98469"/>
                </a:lnTo>
                <a:lnTo>
                  <a:pt x="184724" y="85332"/>
                </a:lnTo>
                <a:lnTo>
                  <a:pt x="182369" y="73116"/>
                </a:lnTo>
                <a:lnTo>
                  <a:pt x="178943" y="61849"/>
                </a:lnTo>
                <a:lnTo>
                  <a:pt x="172371" y="47683"/>
                </a:lnTo>
                <a:lnTo>
                  <a:pt x="165399" y="37095"/>
                </a:lnTo>
                <a:lnTo>
                  <a:pt x="157099" y="27812"/>
                </a:lnTo>
                <a:lnTo>
                  <a:pt x="145341" y="18304"/>
                </a:lnTo>
                <a:lnTo>
                  <a:pt x="134281" y="11996"/>
                </a:lnTo>
                <a:lnTo>
                  <a:pt x="121920" y="6985"/>
                </a:lnTo>
                <a:lnTo>
                  <a:pt x="110481" y="3819"/>
                </a:lnTo>
                <a:lnTo>
                  <a:pt x="98443" y="1689"/>
                </a:lnTo>
                <a:lnTo>
                  <a:pt x="85288" y="420"/>
                </a:lnTo>
                <a:lnTo>
                  <a:pt x="70993" y="0"/>
                </a:lnTo>
                <a:lnTo>
                  <a:pt x="9651" y="0"/>
                </a:lnTo>
                <a:lnTo>
                  <a:pt x="6476" y="1015"/>
                </a:lnTo>
                <a:lnTo>
                  <a:pt x="3810" y="3301"/>
                </a:lnTo>
                <a:lnTo>
                  <a:pt x="1270" y="5587"/>
                </a:lnTo>
                <a:lnTo>
                  <a:pt x="0" y="9271"/>
                </a:lnTo>
                <a:lnTo>
                  <a:pt x="0" y="215011"/>
                </a:lnTo>
                <a:lnTo>
                  <a:pt x="1270" y="218693"/>
                </a:lnTo>
                <a:lnTo>
                  <a:pt x="3810" y="220979"/>
                </a:lnTo>
                <a:lnTo>
                  <a:pt x="6476" y="223138"/>
                </a:lnTo>
                <a:lnTo>
                  <a:pt x="9651" y="224281"/>
                </a:lnTo>
                <a:lnTo>
                  <a:pt x="67056" y="224281"/>
                </a:lnTo>
                <a:lnTo>
                  <a:pt x="69087" y="188213"/>
                </a:lnTo>
                <a:lnTo>
                  <a:pt x="45338" y="188213"/>
                </a:lnTo>
                <a:lnTo>
                  <a:pt x="45338" y="35687"/>
                </a:lnTo>
                <a:lnTo>
                  <a:pt x="68452" y="35687"/>
                </a:lnTo>
                <a:lnTo>
                  <a:pt x="78842" y="36073"/>
                </a:lnTo>
                <a:lnTo>
                  <a:pt x="91695" y="37926"/>
                </a:lnTo>
                <a:lnTo>
                  <a:pt x="102362" y="41275"/>
                </a:lnTo>
                <a:lnTo>
                  <a:pt x="114457" y="48328"/>
                </a:lnTo>
                <a:lnTo>
                  <a:pt x="123444" y="57023"/>
                </a:lnTo>
                <a:lnTo>
                  <a:pt x="130895" y="68545"/>
                </a:lnTo>
                <a:lnTo>
                  <a:pt x="135509" y="80772"/>
                </a:lnTo>
                <a:lnTo>
                  <a:pt x="136506" y="84887"/>
                </a:lnTo>
                <a:lnTo>
                  <a:pt x="138510" y="97250"/>
                </a:lnTo>
                <a:lnTo>
                  <a:pt x="139191" y="110362"/>
                </a:lnTo>
                <a:lnTo>
                  <a:pt x="138907" y="120122"/>
                </a:lnTo>
                <a:lnTo>
                  <a:pt x="137497" y="132906"/>
                </a:lnTo>
                <a:lnTo>
                  <a:pt x="134874" y="144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84245" y="1472463"/>
            <a:ext cx="28280" cy="36804"/>
          </a:xfrm>
          <a:custGeom>
            <a:avLst/>
            <a:gdLst/>
            <a:ahLst/>
            <a:cxnLst/>
            <a:rect l="l" t="t" r="r" b="b"/>
            <a:pathLst>
              <a:path w="28280" h="36804">
                <a:moveTo>
                  <a:pt x="0" y="36804"/>
                </a:moveTo>
                <a:lnTo>
                  <a:pt x="1197" y="36801"/>
                </a:lnTo>
                <a:lnTo>
                  <a:pt x="15246" y="36349"/>
                </a:lnTo>
                <a:lnTo>
                  <a:pt x="28280" y="35119"/>
                </a:lnTo>
                <a:lnTo>
                  <a:pt x="16009" y="0"/>
                </a:lnTo>
                <a:lnTo>
                  <a:pt x="2031" y="736"/>
                </a:lnTo>
                <a:lnTo>
                  <a:pt x="0" y="368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29533" y="1338834"/>
            <a:ext cx="144652" cy="174498"/>
          </a:xfrm>
          <a:custGeom>
            <a:avLst/>
            <a:gdLst/>
            <a:ahLst/>
            <a:cxnLst/>
            <a:rect l="l" t="t" r="r" b="b"/>
            <a:pathLst>
              <a:path w="144652" h="174498">
                <a:moveTo>
                  <a:pt x="70164" y="361"/>
                </a:moveTo>
                <a:lnTo>
                  <a:pt x="57481" y="2356"/>
                </a:lnTo>
                <a:lnTo>
                  <a:pt x="45846" y="6095"/>
                </a:lnTo>
                <a:lnTo>
                  <a:pt x="46862" y="54863"/>
                </a:lnTo>
                <a:lnTo>
                  <a:pt x="48387" y="50164"/>
                </a:lnTo>
                <a:lnTo>
                  <a:pt x="50418" y="45974"/>
                </a:lnTo>
                <a:lnTo>
                  <a:pt x="53212" y="42417"/>
                </a:lnTo>
                <a:lnTo>
                  <a:pt x="55879" y="38862"/>
                </a:lnTo>
                <a:lnTo>
                  <a:pt x="59308" y="36067"/>
                </a:lnTo>
                <a:lnTo>
                  <a:pt x="63372" y="34036"/>
                </a:lnTo>
                <a:lnTo>
                  <a:pt x="67437" y="31876"/>
                </a:lnTo>
                <a:lnTo>
                  <a:pt x="72262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4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0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4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3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79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0" y="153415"/>
                </a:lnTo>
                <a:lnTo>
                  <a:pt x="34482" y="163948"/>
                </a:lnTo>
                <a:lnTo>
                  <a:pt x="46608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6" y="174498"/>
                </a:lnTo>
                <a:lnTo>
                  <a:pt x="90296" y="174498"/>
                </a:lnTo>
                <a:lnTo>
                  <a:pt x="97536" y="173989"/>
                </a:lnTo>
                <a:lnTo>
                  <a:pt x="104266" y="172974"/>
                </a:lnTo>
                <a:lnTo>
                  <a:pt x="110870" y="171957"/>
                </a:lnTo>
                <a:lnTo>
                  <a:pt x="116839" y="170814"/>
                </a:lnTo>
                <a:lnTo>
                  <a:pt x="122046" y="169544"/>
                </a:lnTo>
                <a:lnTo>
                  <a:pt x="127253" y="168148"/>
                </a:lnTo>
                <a:lnTo>
                  <a:pt x="134874" y="165480"/>
                </a:lnTo>
                <a:lnTo>
                  <a:pt x="138302" y="164083"/>
                </a:lnTo>
                <a:lnTo>
                  <a:pt x="140334" y="162940"/>
                </a:lnTo>
                <a:lnTo>
                  <a:pt x="142875" y="159638"/>
                </a:lnTo>
                <a:lnTo>
                  <a:pt x="143890" y="156463"/>
                </a:lnTo>
                <a:lnTo>
                  <a:pt x="144271" y="153669"/>
                </a:lnTo>
                <a:lnTo>
                  <a:pt x="144525" y="149987"/>
                </a:lnTo>
                <a:lnTo>
                  <a:pt x="144652" y="142493"/>
                </a:lnTo>
                <a:lnTo>
                  <a:pt x="144399" y="138175"/>
                </a:lnTo>
                <a:lnTo>
                  <a:pt x="143890" y="134746"/>
                </a:lnTo>
                <a:lnTo>
                  <a:pt x="141731" y="131571"/>
                </a:lnTo>
                <a:lnTo>
                  <a:pt x="139064" y="130937"/>
                </a:lnTo>
                <a:lnTo>
                  <a:pt x="135127" y="131444"/>
                </a:lnTo>
                <a:lnTo>
                  <a:pt x="132333" y="132587"/>
                </a:lnTo>
                <a:lnTo>
                  <a:pt x="129539" y="133730"/>
                </a:lnTo>
                <a:lnTo>
                  <a:pt x="125983" y="134874"/>
                </a:lnTo>
                <a:lnTo>
                  <a:pt x="121792" y="136270"/>
                </a:lnTo>
                <a:lnTo>
                  <a:pt x="117601" y="137540"/>
                </a:lnTo>
                <a:lnTo>
                  <a:pt x="112649" y="138811"/>
                </a:lnTo>
                <a:lnTo>
                  <a:pt x="106806" y="139826"/>
                </a:lnTo>
                <a:lnTo>
                  <a:pt x="101091" y="140969"/>
                </a:lnTo>
                <a:lnTo>
                  <a:pt x="94361" y="141477"/>
                </a:lnTo>
                <a:lnTo>
                  <a:pt x="79247" y="141477"/>
                </a:lnTo>
                <a:lnTo>
                  <a:pt x="72770" y="140588"/>
                </a:lnTo>
                <a:lnTo>
                  <a:pt x="67437" y="138556"/>
                </a:lnTo>
                <a:lnTo>
                  <a:pt x="61975" y="136651"/>
                </a:lnTo>
                <a:lnTo>
                  <a:pt x="57657" y="133730"/>
                </a:lnTo>
                <a:lnTo>
                  <a:pt x="54228" y="129920"/>
                </a:lnTo>
                <a:lnTo>
                  <a:pt x="50800" y="126237"/>
                </a:lnTo>
                <a:lnTo>
                  <a:pt x="48259" y="121665"/>
                </a:lnTo>
                <a:lnTo>
                  <a:pt x="46736" y="116331"/>
                </a:lnTo>
                <a:lnTo>
                  <a:pt x="45212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7" y="98298"/>
                </a:lnTo>
                <a:lnTo>
                  <a:pt x="141916" y="31818"/>
                </a:lnTo>
                <a:lnTo>
                  <a:pt x="134746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0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6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70589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71449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08603" y="1338834"/>
            <a:ext cx="108458" cy="103758"/>
          </a:xfrm>
          <a:custGeom>
            <a:avLst/>
            <a:gdLst/>
            <a:ahLst/>
            <a:cxnLst/>
            <a:rect l="l" t="t" r="r" b="b"/>
            <a:pathLst>
              <a:path w="108458" h="103758">
                <a:moveTo>
                  <a:pt x="0" y="50164"/>
                </a:moveTo>
                <a:lnTo>
                  <a:pt x="0" y="57403"/>
                </a:lnTo>
                <a:lnTo>
                  <a:pt x="1016" y="63626"/>
                </a:lnTo>
                <a:lnTo>
                  <a:pt x="3175" y="68833"/>
                </a:lnTo>
                <a:lnTo>
                  <a:pt x="5334" y="74040"/>
                </a:lnTo>
                <a:lnTo>
                  <a:pt x="8127" y="78486"/>
                </a:lnTo>
                <a:lnTo>
                  <a:pt x="11684" y="82168"/>
                </a:lnTo>
                <a:lnTo>
                  <a:pt x="15239" y="85851"/>
                </a:lnTo>
                <a:lnTo>
                  <a:pt x="19176" y="89026"/>
                </a:lnTo>
                <a:lnTo>
                  <a:pt x="23622" y="91566"/>
                </a:lnTo>
                <a:lnTo>
                  <a:pt x="28067" y="94106"/>
                </a:lnTo>
                <a:lnTo>
                  <a:pt x="32638" y="96392"/>
                </a:lnTo>
                <a:lnTo>
                  <a:pt x="37337" y="98298"/>
                </a:lnTo>
                <a:lnTo>
                  <a:pt x="42037" y="100329"/>
                </a:lnTo>
                <a:lnTo>
                  <a:pt x="46609" y="102107"/>
                </a:lnTo>
                <a:lnTo>
                  <a:pt x="51054" y="103758"/>
                </a:lnTo>
                <a:lnTo>
                  <a:pt x="49402" y="60960"/>
                </a:lnTo>
                <a:lnTo>
                  <a:pt x="46482" y="58800"/>
                </a:lnTo>
                <a:lnTo>
                  <a:pt x="42163" y="53975"/>
                </a:lnTo>
                <a:lnTo>
                  <a:pt x="41021" y="50926"/>
                </a:lnTo>
                <a:lnTo>
                  <a:pt x="41021" y="47370"/>
                </a:lnTo>
                <a:lnTo>
                  <a:pt x="41529" y="42925"/>
                </a:lnTo>
                <a:lnTo>
                  <a:pt x="43307" y="38862"/>
                </a:lnTo>
                <a:lnTo>
                  <a:pt x="46609" y="35560"/>
                </a:lnTo>
                <a:lnTo>
                  <a:pt x="50800" y="32892"/>
                </a:lnTo>
                <a:lnTo>
                  <a:pt x="53721" y="32130"/>
                </a:lnTo>
                <a:lnTo>
                  <a:pt x="56642" y="31241"/>
                </a:lnTo>
                <a:lnTo>
                  <a:pt x="59944" y="30861"/>
                </a:lnTo>
                <a:lnTo>
                  <a:pt x="69469" y="30861"/>
                </a:lnTo>
                <a:lnTo>
                  <a:pt x="74422" y="31495"/>
                </a:lnTo>
                <a:lnTo>
                  <a:pt x="78739" y="32765"/>
                </a:lnTo>
                <a:lnTo>
                  <a:pt x="83058" y="33908"/>
                </a:lnTo>
                <a:lnTo>
                  <a:pt x="86868" y="35178"/>
                </a:lnTo>
                <a:lnTo>
                  <a:pt x="90170" y="36575"/>
                </a:lnTo>
                <a:lnTo>
                  <a:pt x="93472" y="37973"/>
                </a:lnTo>
                <a:lnTo>
                  <a:pt x="96266" y="39242"/>
                </a:lnTo>
                <a:lnTo>
                  <a:pt x="100584" y="41782"/>
                </a:lnTo>
                <a:lnTo>
                  <a:pt x="103250" y="42290"/>
                </a:lnTo>
                <a:lnTo>
                  <a:pt x="106425" y="41275"/>
                </a:lnTo>
                <a:lnTo>
                  <a:pt x="107823" y="38226"/>
                </a:lnTo>
                <a:lnTo>
                  <a:pt x="108204" y="34670"/>
                </a:lnTo>
                <a:lnTo>
                  <a:pt x="108458" y="30225"/>
                </a:lnTo>
                <a:lnTo>
                  <a:pt x="108458" y="22225"/>
                </a:lnTo>
                <a:lnTo>
                  <a:pt x="108076" y="18668"/>
                </a:lnTo>
                <a:lnTo>
                  <a:pt x="106552" y="12826"/>
                </a:lnTo>
                <a:lnTo>
                  <a:pt x="104267" y="10160"/>
                </a:lnTo>
                <a:lnTo>
                  <a:pt x="101346" y="8254"/>
                </a:lnTo>
                <a:lnTo>
                  <a:pt x="96266" y="5841"/>
                </a:lnTo>
                <a:lnTo>
                  <a:pt x="89408" y="3682"/>
                </a:lnTo>
                <a:lnTo>
                  <a:pt x="85725" y="2666"/>
                </a:lnTo>
                <a:lnTo>
                  <a:pt x="81534" y="1777"/>
                </a:lnTo>
                <a:lnTo>
                  <a:pt x="76962" y="1015"/>
                </a:lnTo>
                <a:lnTo>
                  <a:pt x="72517" y="380"/>
                </a:lnTo>
                <a:lnTo>
                  <a:pt x="67691" y="0"/>
                </a:lnTo>
                <a:lnTo>
                  <a:pt x="61620" y="7"/>
                </a:lnTo>
                <a:lnTo>
                  <a:pt x="48487" y="1018"/>
                </a:lnTo>
                <a:lnTo>
                  <a:pt x="36575" y="3682"/>
                </a:lnTo>
                <a:lnTo>
                  <a:pt x="28829" y="6095"/>
                </a:lnTo>
                <a:lnTo>
                  <a:pt x="22225" y="9525"/>
                </a:lnTo>
                <a:lnTo>
                  <a:pt x="16763" y="13842"/>
                </a:lnTo>
                <a:lnTo>
                  <a:pt x="11302" y="18287"/>
                </a:lnTo>
                <a:lnTo>
                  <a:pt x="7112" y="23621"/>
                </a:lnTo>
                <a:lnTo>
                  <a:pt x="4318" y="29717"/>
                </a:lnTo>
                <a:lnTo>
                  <a:pt x="1397" y="35940"/>
                </a:lnTo>
                <a:lnTo>
                  <a:pt x="0" y="42799"/>
                </a:lnTo>
                <a:lnTo>
                  <a:pt x="0" y="501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07714" y="1399794"/>
            <a:ext cx="118110" cy="113537"/>
          </a:xfrm>
          <a:custGeom>
            <a:avLst/>
            <a:gdLst/>
            <a:ahLst/>
            <a:cxnLst/>
            <a:rect l="l" t="t" r="r" b="b"/>
            <a:pathLst>
              <a:path w="118110" h="113537">
                <a:moveTo>
                  <a:pt x="381" y="92582"/>
                </a:moveTo>
                <a:lnTo>
                  <a:pt x="1015" y="95250"/>
                </a:lnTo>
                <a:lnTo>
                  <a:pt x="1650" y="97789"/>
                </a:lnTo>
                <a:lnTo>
                  <a:pt x="3937" y="100964"/>
                </a:lnTo>
                <a:lnTo>
                  <a:pt x="7238" y="103377"/>
                </a:lnTo>
                <a:lnTo>
                  <a:pt x="10033" y="104775"/>
                </a:lnTo>
                <a:lnTo>
                  <a:pt x="12826" y="106171"/>
                </a:lnTo>
                <a:lnTo>
                  <a:pt x="16256" y="107568"/>
                </a:lnTo>
                <a:lnTo>
                  <a:pt x="20447" y="108838"/>
                </a:lnTo>
                <a:lnTo>
                  <a:pt x="24637" y="110235"/>
                </a:lnTo>
                <a:lnTo>
                  <a:pt x="29337" y="111378"/>
                </a:lnTo>
                <a:lnTo>
                  <a:pt x="34544" y="112140"/>
                </a:lnTo>
                <a:lnTo>
                  <a:pt x="39877" y="113029"/>
                </a:lnTo>
                <a:lnTo>
                  <a:pt x="45338" y="113537"/>
                </a:lnTo>
                <a:lnTo>
                  <a:pt x="52758" y="113527"/>
                </a:lnTo>
                <a:lnTo>
                  <a:pt x="65729" y="112583"/>
                </a:lnTo>
                <a:lnTo>
                  <a:pt x="77850" y="110108"/>
                </a:lnTo>
                <a:lnTo>
                  <a:pt x="85978" y="107822"/>
                </a:lnTo>
                <a:lnTo>
                  <a:pt x="93090" y="104520"/>
                </a:lnTo>
                <a:lnTo>
                  <a:pt x="99187" y="99948"/>
                </a:lnTo>
                <a:lnTo>
                  <a:pt x="105156" y="95503"/>
                </a:lnTo>
                <a:lnTo>
                  <a:pt x="109855" y="89915"/>
                </a:lnTo>
                <a:lnTo>
                  <a:pt x="113157" y="83184"/>
                </a:lnTo>
                <a:lnTo>
                  <a:pt x="116459" y="76453"/>
                </a:lnTo>
                <a:lnTo>
                  <a:pt x="118110" y="68706"/>
                </a:lnTo>
                <a:lnTo>
                  <a:pt x="118110" y="52831"/>
                </a:lnTo>
                <a:lnTo>
                  <a:pt x="116966" y="46735"/>
                </a:lnTo>
                <a:lnTo>
                  <a:pt x="114808" y="41655"/>
                </a:lnTo>
                <a:lnTo>
                  <a:pt x="112522" y="36448"/>
                </a:lnTo>
                <a:lnTo>
                  <a:pt x="109727" y="32003"/>
                </a:lnTo>
                <a:lnTo>
                  <a:pt x="106045" y="28320"/>
                </a:lnTo>
                <a:lnTo>
                  <a:pt x="102488" y="24637"/>
                </a:lnTo>
                <a:lnTo>
                  <a:pt x="98425" y="21589"/>
                </a:lnTo>
                <a:lnTo>
                  <a:pt x="93852" y="19050"/>
                </a:lnTo>
                <a:lnTo>
                  <a:pt x="89281" y="16509"/>
                </a:lnTo>
                <a:lnTo>
                  <a:pt x="84709" y="14223"/>
                </a:lnTo>
                <a:lnTo>
                  <a:pt x="80010" y="12318"/>
                </a:lnTo>
                <a:lnTo>
                  <a:pt x="75311" y="10413"/>
                </a:lnTo>
                <a:lnTo>
                  <a:pt x="70738" y="8635"/>
                </a:lnTo>
                <a:lnTo>
                  <a:pt x="66166" y="6984"/>
                </a:lnTo>
                <a:lnTo>
                  <a:pt x="61595" y="5460"/>
                </a:lnTo>
                <a:lnTo>
                  <a:pt x="57531" y="3682"/>
                </a:lnTo>
                <a:lnTo>
                  <a:pt x="53848" y="1777"/>
                </a:lnTo>
                <a:lnTo>
                  <a:pt x="50291" y="0"/>
                </a:lnTo>
                <a:lnTo>
                  <a:pt x="51943" y="42798"/>
                </a:lnTo>
                <a:lnTo>
                  <a:pt x="56387" y="44322"/>
                </a:lnTo>
                <a:lnTo>
                  <a:pt x="60325" y="46100"/>
                </a:lnTo>
                <a:lnTo>
                  <a:pt x="63881" y="48005"/>
                </a:lnTo>
                <a:lnTo>
                  <a:pt x="67437" y="49783"/>
                </a:lnTo>
                <a:lnTo>
                  <a:pt x="70231" y="51942"/>
                </a:lnTo>
                <a:lnTo>
                  <a:pt x="74549" y="56895"/>
                </a:lnTo>
                <a:lnTo>
                  <a:pt x="75564" y="59943"/>
                </a:lnTo>
                <a:lnTo>
                  <a:pt x="75564" y="66420"/>
                </a:lnTo>
                <a:lnTo>
                  <a:pt x="74930" y="69087"/>
                </a:lnTo>
                <a:lnTo>
                  <a:pt x="73787" y="71373"/>
                </a:lnTo>
                <a:lnTo>
                  <a:pt x="70993" y="75564"/>
                </a:lnTo>
                <a:lnTo>
                  <a:pt x="66421" y="78612"/>
                </a:lnTo>
                <a:lnTo>
                  <a:pt x="63753" y="79755"/>
                </a:lnTo>
                <a:lnTo>
                  <a:pt x="60706" y="80517"/>
                </a:lnTo>
                <a:lnTo>
                  <a:pt x="57658" y="81406"/>
                </a:lnTo>
                <a:lnTo>
                  <a:pt x="54228" y="81787"/>
                </a:lnTo>
                <a:lnTo>
                  <a:pt x="44069" y="81787"/>
                </a:lnTo>
                <a:lnTo>
                  <a:pt x="38481" y="81025"/>
                </a:lnTo>
                <a:lnTo>
                  <a:pt x="33527" y="79501"/>
                </a:lnTo>
                <a:lnTo>
                  <a:pt x="28575" y="77977"/>
                </a:lnTo>
                <a:lnTo>
                  <a:pt x="24257" y="76326"/>
                </a:lnTo>
                <a:lnTo>
                  <a:pt x="20574" y="74675"/>
                </a:lnTo>
                <a:lnTo>
                  <a:pt x="16890" y="72897"/>
                </a:lnTo>
                <a:lnTo>
                  <a:pt x="13843" y="71373"/>
                </a:lnTo>
                <a:lnTo>
                  <a:pt x="11302" y="69850"/>
                </a:lnTo>
                <a:lnTo>
                  <a:pt x="6985" y="67690"/>
                </a:lnTo>
                <a:lnTo>
                  <a:pt x="3810" y="67944"/>
                </a:lnTo>
                <a:lnTo>
                  <a:pt x="1397" y="70738"/>
                </a:lnTo>
                <a:lnTo>
                  <a:pt x="508" y="73532"/>
                </a:lnTo>
                <a:lnTo>
                  <a:pt x="126" y="77596"/>
                </a:lnTo>
                <a:lnTo>
                  <a:pt x="0" y="88772"/>
                </a:lnTo>
                <a:lnTo>
                  <a:pt x="381" y="925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49065" y="1338834"/>
            <a:ext cx="141350" cy="174498"/>
          </a:xfrm>
          <a:custGeom>
            <a:avLst/>
            <a:gdLst/>
            <a:ahLst/>
            <a:cxnLst/>
            <a:rect l="l" t="t" r="r" b="b"/>
            <a:pathLst>
              <a:path w="141350" h="174498">
                <a:moveTo>
                  <a:pt x="112775" y="5968"/>
                </a:moveTo>
                <a:lnTo>
                  <a:pt x="104139" y="3555"/>
                </a:lnTo>
                <a:lnTo>
                  <a:pt x="99055" y="2370"/>
                </a:lnTo>
                <a:lnTo>
                  <a:pt x="86879" y="609"/>
                </a:lnTo>
                <a:lnTo>
                  <a:pt x="73025" y="0"/>
                </a:lnTo>
                <a:lnTo>
                  <a:pt x="66167" y="0"/>
                </a:lnTo>
                <a:lnTo>
                  <a:pt x="59562" y="635"/>
                </a:lnTo>
                <a:lnTo>
                  <a:pt x="53086" y="1650"/>
                </a:lnTo>
                <a:lnTo>
                  <a:pt x="46736" y="2793"/>
                </a:lnTo>
                <a:lnTo>
                  <a:pt x="40767" y="4190"/>
                </a:lnTo>
                <a:lnTo>
                  <a:pt x="35433" y="5968"/>
                </a:lnTo>
                <a:lnTo>
                  <a:pt x="29972" y="7619"/>
                </a:lnTo>
                <a:lnTo>
                  <a:pt x="25146" y="9525"/>
                </a:lnTo>
                <a:lnTo>
                  <a:pt x="21209" y="11556"/>
                </a:lnTo>
                <a:lnTo>
                  <a:pt x="17145" y="13588"/>
                </a:lnTo>
                <a:lnTo>
                  <a:pt x="14224" y="15366"/>
                </a:lnTo>
                <a:lnTo>
                  <a:pt x="12700" y="17144"/>
                </a:lnTo>
                <a:lnTo>
                  <a:pt x="9906" y="20700"/>
                </a:lnTo>
                <a:lnTo>
                  <a:pt x="8762" y="24764"/>
                </a:lnTo>
                <a:lnTo>
                  <a:pt x="8509" y="27686"/>
                </a:lnTo>
                <a:lnTo>
                  <a:pt x="8636" y="36321"/>
                </a:lnTo>
                <a:lnTo>
                  <a:pt x="9398" y="40766"/>
                </a:lnTo>
                <a:lnTo>
                  <a:pt x="10540" y="44068"/>
                </a:lnTo>
                <a:lnTo>
                  <a:pt x="12954" y="47498"/>
                </a:lnTo>
                <a:lnTo>
                  <a:pt x="16256" y="48767"/>
                </a:lnTo>
                <a:lnTo>
                  <a:pt x="20574" y="47878"/>
                </a:lnTo>
                <a:lnTo>
                  <a:pt x="23495" y="46354"/>
                </a:lnTo>
                <a:lnTo>
                  <a:pt x="26415" y="44703"/>
                </a:lnTo>
                <a:lnTo>
                  <a:pt x="30099" y="42925"/>
                </a:lnTo>
                <a:lnTo>
                  <a:pt x="34544" y="40893"/>
                </a:lnTo>
                <a:lnTo>
                  <a:pt x="38862" y="38988"/>
                </a:lnTo>
                <a:lnTo>
                  <a:pt x="43942" y="37211"/>
                </a:lnTo>
                <a:lnTo>
                  <a:pt x="49657" y="35560"/>
                </a:lnTo>
                <a:lnTo>
                  <a:pt x="55372" y="33908"/>
                </a:lnTo>
                <a:lnTo>
                  <a:pt x="61849" y="33146"/>
                </a:lnTo>
                <a:lnTo>
                  <a:pt x="74675" y="33146"/>
                </a:lnTo>
                <a:lnTo>
                  <a:pt x="79375" y="33781"/>
                </a:lnTo>
                <a:lnTo>
                  <a:pt x="83185" y="34925"/>
                </a:lnTo>
                <a:lnTo>
                  <a:pt x="86868" y="36067"/>
                </a:lnTo>
                <a:lnTo>
                  <a:pt x="89915" y="37845"/>
                </a:lnTo>
                <a:lnTo>
                  <a:pt x="94361" y="42671"/>
                </a:lnTo>
                <a:lnTo>
                  <a:pt x="96012" y="45719"/>
                </a:lnTo>
                <a:lnTo>
                  <a:pt x="97027" y="49402"/>
                </a:lnTo>
                <a:lnTo>
                  <a:pt x="98044" y="52958"/>
                </a:lnTo>
                <a:lnTo>
                  <a:pt x="98551" y="57276"/>
                </a:lnTo>
                <a:lnTo>
                  <a:pt x="98551" y="71500"/>
                </a:lnTo>
                <a:lnTo>
                  <a:pt x="83438" y="71500"/>
                </a:lnTo>
                <a:lnTo>
                  <a:pt x="71336" y="71781"/>
                </a:lnTo>
                <a:lnTo>
                  <a:pt x="58609" y="72795"/>
                </a:lnTo>
                <a:lnTo>
                  <a:pt x="47117" y="74549"/>
                </a:lnTo>
                <a:lnTo>
                  <a:pt x="44492" y="75123"/>
                </a:lnTo>
                <a:lnTo>
                  <a:pt x="31714" y="78981"/>
                </a:lnTo>
                <a:lnTo>
                  <a:pt x="21082" y="84200"/>
                </a:lnTo>
                <a:lnTo>
                  <a:pt x="14097" y="88518"/>
                </a:lnTo>
                <a:lnTo>
                  <a:pt x="8762" y="93979"/>
                </a:lnTo>
                <a:lnTo>
                  <a:pt x="5334" y="100711"/>
                </a:lnTo>
                <a:lnTo>
                  <a:pt x="1777" y="107314"/>
                </a:lnTo>
                <a:lnTo>
                  <a:pt x="0" y="115188"/>
                </a:lnTo>
                <a:lnTo>
                  <a:pt x="0" y="132461"/>
                </a:lnTo>
                <a:lnTo>
                  <a:pt x="1397" y="139826"/>
                </a:lnTo>
                <a:lnTo>
                  <a:pt x="4190" y="146050"/>
                </a:lnTo>
                <a:lnTo>
                  <a:pt x="6985" y="152273"/>
                </a:lnTo>
                <a:lnTo>
                  <a:pt x="10795" y="157479"/>
                </a:lnTo>
                <a:lnTo>
                  <a:pt x="15875" y="161670"/>
                </a:lnTo>
                <a:lnTo>
                  <a:pt x="20955" y="165988"/>
                </a:lnTo>
                <a:lnTo>
                  <a:pt x="26797" y="169163"/>
                </a:lnTo>
                <a:lnTo>
                  <a:pt x="33782" y="171195"/>
                </a:lnTo>
                <a:lnTo>
                  <a:pt x="40639" y="173354"/>
                </a:lnTo>
                <a:lnTo>
                  <a:pt x="48133" y="174498"/>
                </a:lnTo>
                <a:lnTo>
                  <a:pt x="56387" y="174498"/>
                </a:lnTo>
                <a:lnTo>
                  <a:pt x="48768" y="138049"/>
                </a:lnTo>
                <a:lnTo>
                  <a:pt x="44704" y="134365"/>
                </a:lnTo>
                <a:lnTo>
                  <a:pt x="42672" y="129286"/>
                </a:lnTo>
                <a:lnTo>
                  <a:pt x="42672" y="118999"/>
                </a:lnTo>
                <a:lnTo>
                  <a:pt x="43434" y="115569"/>
                </a:lnTo>
                <a:lnTo>
                  <a:pt x="44831" y="112649"/>
                </a:lnTo>
                <a:lnTo>
                  <a:pt x="46227" y="109727"/>
                </a:lnTo>
                <a:lnTo>
                  <a:pt x="48513" y="107187"/>
                </a:lnTo>
                <a:lnTo>
                  <a:pt x="51688" y="105155"/>
                </a:lnTo>
                <a:lnTo>
                  <a:pt x="54737" y="102996"/>
                </a:lnTo>
                <a:lnTo>
                  <a:pt x="58800" y="101473"/>
                </a:lnTo>
                <a:lnTo>
                  <a:pt x="63754" y="100456"/>
                </a:lnTo>
                <a:lnTo>
                  <a:pt x="68834" y="99313"/>
                </a:lnTo>
                <a:lnTo>
                  <a:pt x="74802" y="98805"/>
                </a:lnTo>
                <a:lnTo>
                  <a:pt x="98551" y="98805"/>
                </a:lnTo>
                <a:lnTo>
                  <a:pt x="98551" y="125221"/>
                </a:lnTo>
                <a:lnTo>
                  <a:pt x="93218" y="131190"/>
                </a:lnTo>
                <a:lnTo>
                  <a:pt x="95748" y="161424"/>
                </a:lnTo>
                <a:lnTo>
                  <a:pt x="105283" y="152780"/>
                </a:lnTo>
                <a:lnTo>
                  <a:pt x="105283" y="165100"/>
                </a:lnTo>
                <a:lnTo>
                  <a:pt x="106680" y="168910"/>
                </a:lnTo>
                <a:lnTo>
                  <a:pt x="109347" y="170433"/>
                </a:lnTo>
                <a:lnTo>
                  <a:pt x="114173" y="171323"/>
                </a:lnTo>
                <a:lnTo>
                  <a:pt x="131572" y="171323"/>
                </a:lnTo>
                <a:lnTo>
                  <a:pt x="136651" y="170433"/>
                </a:lnTo>
                <a:lnTo>
                  <a:pt x="140715" y="168020"/>
                </a:lnTo>
                <a:lnTo>
                  <a:pt x="141350" y="165100"/>
                </a:lnTo>
                <a:lnTo>
                  <a:pt x="141322" y="58336"/>
                </a:lnTo>
                <a:lnTo>
                  <a:pt x="140225" y="45022"/>
                </a:lnTo>
                <a:lnTo>
                  <a:pt x="137540" y="33527"/>
                </a:lnTo>
                <a:lnTo>
                  <a:pt x="135000" y="25780"/>
                </a:lnTo>
                <a:lnTo>
                  <a:pt x="130937" y="19430"/>
                </a:lnTo>
                <a:lnTo>
                  <a:pt x="125349" y="14477"/>
                </a:lnTo>
                <a:lnTo>
                  <a:pt x="119761" y="9651"/>
                </a:lnTo>
                <a:lnTo>
                  <a:pt x="112775" y="5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97833" y="1470025"/>
            <a:ext cx="46980" cy="43307"/>
          </a:xfrm>
          <a:custGeom>
            <a:avLst/>
            <a:gdLst/>
            <a:ahLst/>
            <a:cxnLst/>
            <a:rect l="l" t="t" r="r" b="b"/>
            <a:pathLst>
              <a:path w="46980" h="43307">
                <a:moveTo>
                  <a:pt x="39115" y="4572"/>
                </a:moveTo>
                <a:lnTo>
                  <a:pt x="34036" y="7747"/>
                </a:lnTo>
                <a:lnTo>
                  <a:pt x="28828" y="10795"/>
                </a:lnTo>
                <a:lnTo>
                  <a:pt x="23240" y="12446"/>
                </a:lnTo>
                <a:lnTo>
                  <a:pt x="9778" y="12446"/>
                </a:lnTo>
                <a:lnTo>
                  <a:pt x="4190" y="10540"/>
                </a:lnTo>
                <a:lnTo>
                  <a:pt x="0" y="6858"/>
                </a:lnTo>
                <a:lnTo>
                  <a:pt x="7619" y="43307"/>
                </a:lnTo>
                <a:lnTo>
                  <a:pt x="10018" y="43269"/>
                </a:lnTo>
                <a:lnTo>
                  <a:pt x="22907" y="41636"/>
                </a:lnTo>
                <a:lnTo>
                  <a:pt x="34670" y="37591"/>
                </a:lnTo>
                <a:lnTo>
                  <a:pt x="36194" y="36866"/>
                </a:lnTo>
                <a:lnTo>
                  <a:pt x="46980" y="30233"/>
                </a:lnTo>
                <a:lnTo>
                  <a:pt x="44450" y="0"/>
                </a:lnTo>
                <a:lnTo>
                  <a:pt x="39115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17949" y="1440434"/>
            <a:ext cx="10795" cy="70114"/>
          </a:xfrm>
          <a:custGeom>
            <a:avLst/>
            <a:gdLst/>
            <a:ahLst/>
            <a:cxnLst/>
            <a:rect l="l" t="t" r="r" b="b"/>
            <a:pathLst>
              <a:path w="10795" h="70114">
                <a:moveTo>
                  <a:pt x="9721" y="70114"/>
                </a:moveTo>
                <a:lnTo>
                  <a:pt x="10795" y="27812"/>
                </a:lnTo>
                <a:lnTo>
                  <a:pt x="7874" y="23113"/>
                </a:lnTo>
                <a:lnTo>
                  <a:pt x="5079" y="18287"/>
                </a:lnTo>
                <a:lnTo>
                  <a:pt x="3048" y="12826"/>
                </a:lnTo>
                <a:lnTo>
                  <a:pt x="1777" y="6350"/>
                </a:lnTo>
                <a:lnTo>
                  <a:pt x="508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372864" y="1338834"/>
            <a:ext cx="165862" cy="174498"/>
          </a:xfrm>
          <a:custGeom>
            <a:avLst/>
            <a:gdLst/>
            <a:ahLst/>
            <a:cxnLst/>
            <a:rect l="l" t="t" r="r" b="b"/>
            <a:pathLst>
              <a:path w="165862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2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2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5" y="168782"/>
                </a:lnTo>
                <a:lnTo>
                  <a:pt x="45593" y="101600"/>
                </a:lnTo>
                <a:lnTo>
                  <a:pt x="44958" y="94487"/>
                </a:lnTo>
                <a:lnTo>
                  <a:pt x="44958" y="78739"/>
                </a:lnTo>
                <a:lnTo>
                  <a:pt x="45720" y="71374"/>
                </a:lnTo>
                <a:lnTo>
                  <a:pt x="47244" y="64896"/>
                </a:lnTo>
                <a:lnTo>
                  <a:pt x="48895" y="58546"/>
                </a:lnTo>
                <a:lnTo>
                  <a:pt x="51181" y="53086"/>
                </a:lnTo>
                <a:lnTo>
                  <a:pt x="54356" y="48513"/>
                </a:lnTo>
                <a:lnTo>
                  <a:pt x="57403" y="43941"/>
                </a:lnTo>
                <a:lnTo>
                  <a:pt x="61468" y="40512"/>
                </a:lnTo>
                <a:lnTo>
                  <a:pt x="66294" y="38100"/>
                </a:lnTo>
                <a:lnTo>
                  <a:pt x="71120" y="35687"/>
                </a:lnTo>
                <a:lnTo>
                  <a:pt x="76835" y="34543"/>
                </a:lnTo>
                <a:lnTo>
                  <a:pt x="90550" y="34543"/>
                </a:lnTo>
                <a:lnTo>
                  <a:pt x="96647" y="35813"/>
                </a:lnTo>
                <a:lnTo>
                  <a:pt x="101346" y="38480"/>
                </a:lnTo>
                <a:lnTo>
                  <a:pt x="106172" y="41148"/>
                </a:lnTo>
                <a:lnTo>
                  <a:pt x="109982" y="44830"/>
                </a:lnTo>
                <a:lnTo>
                  <a:pt x="112902" y="49656"/>
                </a:lnTo>
                <a:lnTo>
                  <a:pt x="115824" y="54355"/>
                </a:lnTo>
                <a:lnTo>
                  <a:pt x="117856" y="59943"/>
                </a:lnTo>
                <a:lnTo>
                  <a:pt x="119125" y="66293"/>
                </a:lnTo>
                <a:lnTo>
                  <a:pt x="120269" y="72770"/>
                </a:lnTo>
                <a:lnTo>
                  <a:pt x="120903" y="79755"/>
                </a:lnTo>
                <a:lnTo>
                  <a:pt x="120903" y="95630"/>
                </a:lnTo>
                <a:lnTo>
                  <a:pt x="120141" y="102869"/>
                </a:lnTo>
                <a:lnTo>
                  <a:pt x="118618" y="109346"/>
                </a:lnTo>
                <a:lnTo>
                  <a:pt x="117094" y="115824"/>
                </a:lnTo>
                <a:lnTo>
                  <a:pt x="114808" y="121285"/>
                </a:lnTo>
                <a:lnTo>
                  <a:pt x="111760" y="125729"/>
                </a:lnTo>
                <a:lnTo>
                  <a:pt x="108585" y="130301"/>
                </a:lnTo>
                <a:lnTo>
                  <a:pt x="104648" y="133730"/>
                </a:lnTo>
                <a:lnTo>
                  <a:pt x="99695" y="136016"/>
                </a:lnTo>
                <a:lnTo>
                  <a:pt x="94869" y="138429"/>
                </a:lnTo>
                <a:lnTo>
                  <a:pt x="89153" y="139573"/>
                </a:lnTo>
                <a:lnTo>
                  <a:pt x="75437" y="139573"/>
                </a:lnTo>
                <a:lnTo>
                  <a:pt x="69469" y="138302"/>
                </a:lnTo>
                <a:lnTo>
                  <a:pt x="64515" y="135762"/>
                </a:lnTo>
                <a:lnTo>
                  <a:pt x="59689" y="133095"/>
                </a:lnTo>
                <a:lnTo>
                  <a:pt x="55880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5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3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80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5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2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9" y="49149"/>
                </a:lnTo>
                <a:lnTo>
                  <a:pt x="153518" y="32115"/>
                </a:lnTo>
                <a:lnTo>
                  <a:pt x="146176" y="22225"/>
                </a:lnTo>
                <a:lnTo>
                  <a:pt x="132792" y="11355"/>
                </a:lnTo>
                <a:lnTo>
                  <a:pt x="120903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6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9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4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72762" y="1267967"/>
            <a:ext cx="43687" cy="242189"/>
          </a:xfrm>
          <a:custGeom>
            <a:avLst/>
            <a:gdLst/>
            <a:ahLst/>
            <a:cxnLst/>
            <a:rect l="l" t="t" r="r" b="b"/>
            <a:pathLst>
              <a:path w="43687" h="242189">
                <a:moveTo>
                  <a:pt x="1777" y="239395"/>
                </a:moveTo>
                <a:lnTo>
                  <a:pt x="4572" y="240665"/>
                </a:lnTo>
                <a:lnTo>
                  <a:pt x="8509" y="241681"/>
                </a:lnTo>
                <a:lnTo>
                  <a:pt x="11302" y="241935"/>
                </a:lnTo>
                <a:lnTo>
                  <a:pt x="14097" y="242189"/>
                </a:lnTo>
                <a:lnTo>
                  <a:pt x="29717" y="242189"/>
                </a:lnTo>
                <a:lnTo>
                  <a:pt x="32385" y="241935"/>
                </a:lnTo>
                <a:lnTo>
                  <a:pt x="35178" y="241681"/>
                </a:lnTo>
                <a:lnTo>
                  <a:pt x="39115" y="240665"/>
                </a:lnTo>
                <a:lnTo>
                  <a:pt x="42672" y="238506"/>
                </a:lnTo>
                <a:lnTo>
                  <a:pt x="43687" y="235458"/>
                </a:lnTo>
                <a:lnTo>
                  <a:pt x="43687" y="6223"/>
                </a:lnTo>
                <a:lnTo>
                  <a:pt x="42037" y="3429"/>
                </a:lnTo>
                <a:lnTo>
                  <a:pt x="39115" y="2032"/>
                </a:lnTo>
                <a:lnTo>
                  <a:pt x="35178" y="889"/>
                </a:lnTo>
                <a:lnTo>
                  <a:pt x="32385" y="508"/>
                </a:lnTo>
                <a:lnTo>
                  <a:pt x="29717" y="127"/>
                </a:lnTo>
                <a:lnTo>
                  <a:pt x="26162" y="0"/>
                </a:lnTo>
                <a:lnTo>
                  <a:pt x="17525" y="0"/>
                </a:lnTo>
                <a:lnTo>
                  <a:pt x="8509" y="889"/>
                </a:lnTo>
                <a:lnTo>
                  <a:pt x="1015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7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659630" y="1267967"/>
            <a:ext cx="43687" cy="242189"/>
          </a:xfrm>
          <a:custGeom>
            <a:avLst/>
            <a:gdLst/>
            <a:ahLst/>
            <a:cxnLst/>
            <a:rect l="l" t="t" r="r" b="b"/>
            <a:pathLst>
              <a:path w="43687" h="242189">
                <a:moveTo>
                  <a:pt x="1778" y="239395"/>
                </a:moveTo>
                <a:lnTo>
                  <a:pt x="4572" y="240665"/>
                </a:lnTo>
                <a:lnTo>
                  <a:pt x="8509" y="241681"/>
                </a:lnTo>
                <a:lnTo>
                  <a:pt x="11303" y="241935"/>
                </a:lnTo>
                <a:lnTo>
                  <a:pt x="14097" y="242189"/>
                </a:lnTo>
                <a:lnTo>
                  <a:pt x="29718" y="242189"/>
                </a:lnTo>
                <a:lnTo>
                  <a:pt x="32385" y="241935"/>
                </a:lnTo>
                <a:lnTo>
                  <a:pt x="35179" y="241681"/>
                </a:lnTo>
                <a:lnTo>
                  <a:pt x="39116" y="240665"/>
                </a:lnTo>
                <a:lnTo>
                  <a:pt x="42672" y="238506"/>
                </a:lnTo>
                <a:lnTo>
                  <a:pt x="43687" y="235458"/>
                </a:lnTo>
                <a:lnTo>
                  <a:pt x="43687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5" y="0"/>
                </a:lnTo>
                <a:lnTo>
                  <a:pt x="8509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8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782185" y="1440434"/>
            <a:ext cx="10794" cy="70114"/>
          </a:xfrm>
          <a:custGeom>
            <a:avLst/>
            <a:gdLst/>
            <a:ahLst/>
            <a:cxnLst/>
            <a:rect l="l" t="t" r="r" b="b"/>
            <a:pathLst>
              <a:path w="10794" h="70114">
                <a:moveTo>
                  <a:pt x="9721" y="70114"/>
                </a:moveTo>
                <a:lnTo>
                  <a:pt x="10794" y="27812"/>
                </a:lnTo>
                <a:lnTo>
                  <a:pt x="7874" y="23113"/>
                </a:lnTo>
                <a:lnTo>
                  <a:pt x="5079" y="18287"/>
                </a:lnTo>
                <a:lnTo>
                  <a:pt x="3048" y="12826"/>
                </a:lnTo>
                <a:lnTo>
                  <a:pt x="1777" y="6350"/>
                </a:lnTo>
                <a:lnTo>
                  <a:pt x="507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737100" y="1338834"/>
            <a:ext cx="165862" cy="174498"/>
          </a:xfrm>
          <a:custGeom>
            <a:avLst/>
            <a:gdLst/>
            <a:ahLst/>
            <a:cxnLst/>
            <a:rect l="l" t="t" r="r" b="b"/>
            <a:pathLst>
              <a:path w="165862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2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2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5" y="168782"/>
                </a:lnTo>
                <a:lnTo>
                  <a:pt x="45592" y="101600"/>
                </a:lnTo>
                <a:lnTo>
                  <a:pt x="44958" y="94487"/>
                </a:lnTo>
                <a:lnTo>
                  <a:pt x="44958" y="78739"/>
                </a:lnTo>
                <a:lnTo>
                  <a:pt x="45720" y="71374"/>
                </a:lnTo>
                <a:lnTo>
                  <a:pt x="47244" y="64896"/>
                </a:lnTo>
                <a:lnTo>
                  <a:pt x="48895" y="58546"/>
                </a:lnTo>
                <a:lnTo>
                  <a:pt x="51180" y="53086"/>
                </a:lnTo>
                <a:lnTo>
                  <a:pt x="54355" y="48513"/>
                </a:lnTo>
                <a:lnTo>
                  <a:pt x="57403" y="43941"/>
                </a:lnTo>
                <a:lnTo>
                  <a:pt x="61467" y="40512"/>
                </a:lnTo>
                <a:lnTo>
                  <a:pt x="66294" y="38100"/>
                </a:lnTo>
                <a:lnTo>
                  <a:pt x="71120" y="35687"/>
                </a:lnTo>
                <a:lnTo>
                  <a:pt x="76835" y="34543"/>
                </a:lnTo>
                <a:lnTo>
                  <a:pt x="90550" y="34543"/>
                </a:lnTo>
                <a:lnTo>
                  <a:pt x="96647" y="35813"/>
                </a:lnTo>
                <a:lnTo>
                  <a:pt x="101346" y="38480"/>
                </a:lnTo>
                <a:lnTo>
                  <a:pt x="106172" y="41148"/>
                </a:lnTo>
                <a:lnTo>
                  <a:pt x="109982" y="44830"/>
                </a:lnTo>
                <a:lnTo>
                  <a:pt x="112902" y="49656"/>
                </a:lnTo>
                <a:lnTo>
                  <a:pt x="115824" y="54355"/>
                </a:lnTo>
                <a:lnTo>
                  <a:pt x="117855" y="59943"/>
                </a:lnTo>
                <a:lnTo>
                  <a:pt x="119125" y="66293"/>
                </a:lnTo>
                <a:lnTo>
                  <a:pt x="120269" y="72770"/>
                </a:lnTo>
                <a:lnTo>
                  <a:pt x="120903" y="79755"/>
                </a:lnTo>
                <a:lnTo>
                  <a:pt x="120903" y="95630"/>
                </a:lnTo>
                <a:lnTo>
                  <a:pt x="120141" y="102869"/>
                </a:lnTo>
                <a:lnTo>
                  <a:pt x="118617" y="109346"/>
                </a:lnTo>
                <a:lnTo>
                  <a:pt x="117094" y="115824"/>
                </a:lnTo>
                <a:lnTo>
                  <a:pt x="114808" y="121285"/>
                </a:lnTo>
                <a:lnTo>
                  <a:pt x="111760" y="125729"/>
                </a:lnTo>
                <a:lnTo>
                  <a:pt x="108585" y="130301"/>
                </a:lnTo>
                <a:lnTo>
                  <a:pt x="104648" y="133730"/>
                </a:lnTo>
                <a:lnTo>
                  <a:pt x="99695" y="136016"/>
                </a:lnTo>
                <a:lnTo>
                  <a:pt x="94869" y="138429"/>
                </a:lnTo>
                <a:lnTo>
                  <a:pt x="89153" y="139573"/>
                </a:lnTo>
                <a:lnTo>
                  <a:pt x="75437" y="139573"/>
                </a:lnTo>
                <a:lnTo>
                  <a:pt x="69469" y="138302"/>
                </a:lnTo>
                <a:lnTo>
                  <a:pt x="64515" y="135762"/>
                </a:lnTo>
                <a:lnTo>
                  <a:pt x="59689" y="133095"/>
                </a:lnTo>
                <a:lnTo>
                  <a:pt x="55879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5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3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79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4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2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9" y="49149"/>
                </a:lnTo>
                <a:lnTo>
                  <a:pt x="153518" y="32115"/>
                </a:lnTo>
                <a:lnTo>
                  <a:pt x="146176" y="22225"/>
                </a:lnTo>
                <a:lnTo>
                  <a:pt x="132792" y="11355"/>
                </a:lnTo>
                <a:lnTo>
                  <a:pt x="120903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6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9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4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243957" y="1341754"/>
            <a:ext cx="147573" cy="171577"/>
          </a:xfrm>
          <a:custGeom>
            <a:avLst/>
            <a:gdLst/>
            <a:ahLst/>
            <a:cxnLst/>
            <a:rect l="l" t="t" r="r" b="b"/>
            <a:pathLst>
              <a:path w="147573" h="171577">
                <a:moveTo>
                  <a:pt x="58038" y="131064"/>
                </a:moveTo>
                <a:lnTo>
                  <a:pt x="54737" y="129412"/>
                </a:lnTo>
                <a:lnTo>
                  <a:pt x="52069" y="127000"/>
                </a:lnTo>
                <a:lnTo>
                  <a:pt x="49910" y="123952"/>
                </a:lnTo>
                <a:lnTo>
                  <a:pt x="47751" y="120904"/>
                </a:lnTo>
                <a:lnTo>
                  <a:pt x="46100" y="117221"/>
                </a:lnTo>
                <a:lnTo>
                  <a:pt x="45084" y="112903"/>
                </a:lnTo>
                <a:lnTo>
                  <a:pt x="44068" y="108712"/>
                </a:lnTo>
                <a:lnTo>
                  <a:pt x="43560" y="102489"/>
                </a:lnTo>
                <a:lnTo>
                  <a:pt x="43560" y="5842"/>
                </a:lnTo>
                <a:lnTo>
                  <a:pt x="41782" y="3048"/>
                </a:lnTo>
                <a:lnTo>
                  <a:pt x="38988" y="1778"/>
                </a:lnTo>
                <a:lnTo>
                  <a:pt x="35051" y="762"/>
                </a:lnTo>
                <a:lnTo>
                  <a:pt x="32257" y="508"/>
                </a:lnTo>
                <a:lnTo>
                  <a:pt x="29463" y="254"/>
                </a:lnTo>
                <a:lnTo>
                  <a:pt x="26034" y="0"/>
                </a:lnTo>
                <a:lnTo>
                  <a:pt x="17525" y="0"/>
                </a:lnTo>
                <a:lnTo>
                  <a:pt x="11175" y="508"/>
                </a:lnTo>
                <a:lnTo>
                  <a:pt x="4444" y="1778"/>
                </a:lnTo>
                <a:lnTo>
                  <a:pt x="0" y="6985"/>
                </a:lnTo>
                <a:lnTo>
                  <a:pt x="64" y="106643"/>
                </a:lnTo>
                <a:lnTo>
                  <a:pt x="976" y="119999"/>
                </a:lnTo>
                <a:lnTo>
                  <a:pt x="2920" y="131191"/>
                </a:lnTo>
                <a:lnTo>
                  <a:pt x="4825" y="139192"/>
                </a:lnTo>
                <a:lnTo>
                  <a:pt x="8000" y="146050"/>
                </a:lnTo>
                <a:lnTo>
                  <a:pt x="12445" y="152146"/>
                </a:lnTo>
                <a:lnTo>
                  <a:pt x="16890" y="158115"/>
                </a:lnTo>
                <a:lnTo>
                  <a:pt x="22732" y="162814"/>
                </a:lnTo>
                <a:lnTo>
                  <a:pt x="29971" y="166370"/>
                </a:lnTo>
                <a:lnTo>
                  <a:pt x="43021" y="170435"/>
                </a:lnTo>
                <a:lnTo>
                  <a:pt x="56768" y="171577"/>
                </a:lnTo>
                <a:lnTo>
                  <a:pt x="59660" y="171500"/>
                </a:lnTo>
                <a:lnTo>
                  <a:pt x="72134" y="169418"/>
                </a:lnTo>
                <a:lnTo>
                  <a:pt x="84200" y="164592"/>
                </a:lnTo>
                <a:lnTo>
                  <a:pt x="90572" y="160877"/>
                </a:lnTo>
                <a:lnTo>
                  <a:pt x="100509" y="153330"/>
                </a:lnTo>
                <a:lnTo>
                  <a:pt x="110362" y="143764"/>
                </a:lnTo>
                <a:lnTo>
                  <a:pt x="110362" y="161671"/>
                </a:lnTo>
                <a:lnTo>
                  <a:pt x="111125" y="164719"/>
                </a:lnTo>
                <a:lnTo>
                  <a:pt x="114172" y="166878"/>
                </a:lnTo>
                <a:lnTo>
                  <a:pt x="117347" y="167894"/>
                </a:lnTo>
                <a:lnTo>
                  <a:pt x="122173" y="168402"/>
                </a:lnTo>
                <a:lnTo>
                  <a:pt x="135635" y="168402"/>
                </a:lnTo>
                <a:lnTo>
                  <a:pt x="140334" y="167894"/>
                </a:lnTo>
                <a:lnTo>
                  <a:pt x="143637" y="166878"/>
                </a:lnTo>
                <a:lnTo>
                  <a:pt x="146684" y="164719"/>
                </a:lnTo>
                <a:lnTo>
                  <a:pt x="147573" y="161671"/>
                </a:lnTo>
                <a:lnTo>
                  <a:pt x="147573" y="5842"/>
                </a:lnTo>
                <a:lnTo>
                  <a:pt x="143128" y="1778"/>
                </a:lnTo>
                <a:lnTo>
                  <a:pt x="136525" y="508"/>
                </a:lnTo>
                <a:lnTo>
                  <a:pt x="130175" y="0"/>
                </a:lnTo>
                <a:lnTo>
                  <a:pt x="121665" y="0"/>
                </a:lnTo>
                <a:lnTo>
                  <a:pt x="118109" y="254"/>
                </a:lnTo>
                <a:lnTo>
                  <a:pt x="115315" y="508"/>
                </a:lnTo>
                <a:lnTo>
                  <a:pt x="112521" y="762"/>
                </a:lnTo>
                <a:lnTo>
                  <a:pt x="108712" y="1778"/>
                </a:lnTo>
                <a:lnTo>
                  <a:pt x="105155" y="3937"/>
                </a:lnTo>
                <a:lnTo>
                  <a:pt x="104266" y="6985"/>
                </a:lnTo>
                <a:lnTo>
                  <a:pt x="104266" y="109855"/>
                </a:lnTo>
                <a:lnTo>
                  <a:pt x="97916" y="117602"/>
                </a:lnTo>
                <a:lnTo>
                  <a:pt x="91947" y="123444"/>
                </a:lnTo>
                <a:lnTo>
                  <a:pt x="86359" y="127508"/>
                </a:lnTo>
                <a:lnTo>
                  <a:pt x="80644" y="131572"/>
                </a:lnTo>
                <a:lnTo>
                  <a:pt x="75056" y="133604"/>
                </a:lnTo>
                <a:lnTo>
                  <a:pt x="65150" y="133604"/>
                </a:lnTo>
                <a:lnTo>
                  <a:pt x="61340" y="132715"/>
                </a:lnTo>
                <a:lnTo>
                  <a:pt x="58038" y="1310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715381" y="1338834"/>
            <a:ext cx="105283" cy="174498"/>
          </a:xfrm>
          <a:custGeom>
            <a:avLst/>
            <a:gdLst/>
            <a:ahLst/>
            <a:cxnLst/>
            <a:rect l="l" t="t" r="r" b="b"/>
            <a:pathLst>
              <a:path w="105283" h="174498">
                <a:moveTo>
                  <a:pt x="8509" y="27686"/>
                </a:moveTo>
                <a:lnTo>
                  <a:pt x="8636" y="36321"/>
                </a:lnTo>
                <a:lnTo>
                  <a:pt x="9398" y="40766"/>
                </a:lnTo>
                <a:lnTo>
                  <a:pt x="10541" y="44068"/>
                </a:lnTo>
                <a:lnTo>
                  <a:pt x="12954" y="47498"/>
                </a:lnTo>
                <a:lnTo>
                  <a:pt x="16256" y="48767"/>
                </a:lnTo>
                <a:lnTo>
                  <a:pt x="20574" y="47878"/>
                </a:lnTo>
                <a:lnTo>
                  <a:pt x="23495" y="46354"/>
                </a:lnTo>
                <a:lnTo>
                  <a:pt x="26416" y="44703"/>
                </a:lnTo>
                <a:lnTo>
                  <a:pt x="30099" y="42925"/>
                </a:lnTo>
                <a:lnTo>
                  <a:pt x="34544" y="40893"/>
                </a:lnTo>
                <a:lnTo>
                  <a:pt x="38862" y="38988"/>
                </a:lnTo>
                <a:lnTo>
                  <a:pt x="43942" y="37211"/>
                </a:lnTo>
                <a:lnTo>
                  <a:pt x="49657" y="35560"/>
                </a:lnTo>
                <a:lnTo>
                  <a:pt x="55372" y="33908"/>
                </a:lnTo>
                <a:lnTo>
                  <a:pt x="61849" y="33146"/>
                </a:lnTo>
                <a:lnTo>
                  <a:pt x="74676" y="33146"/>
                </a:lnTo>
                <a:lnTo>
                  <a:pt x="79375" y="33781"/>
                </a:lnTo>
                <a:lnTo>
                  <a:pt x="83185" y="34925"/>
                </a:lnTo>
                <a:lnTo>
                  <a:pt x="86868" y="36067"/>
                </a:lnTo>
                <a:lnTo>
                  <a:pt x="89916" y="37845"/>
                </a:lnTo>
                <a:lnTo>
                  <a:pt x="94361" y="42671"/>
                </a:lnTo>
                <a:lnTo>
                  <a:pt x="96012" y="45719"/>
                </a:lnTo>
                <a:lnTo>
                  <a:pt x="97028" y="49402"/>
                </a:lnTo>
                <a:lnTo>
                  <a:pt x="98044" y="52958"/>
                </a:lnTo>
                <a:lnTo>
                  <a:pt x="98552" y="57276"/>
                </a:lnTo>
                <a:lnTo>
                  <a:pt x="98552" y="71500"/>
                </a:lnTo>
                <a:lnTo>
                  <a:pt x="83439" y="71500"/>
                </a:lnTo>
                <a:lnTo>
                  <a:pt x="71336" y="71781"/>
                </a:lnTo>
                <a:lnTo>
                  <a:pt x="58609" y="72795"/>
                </a:lnTo>
                <a:lnTo>
                  <a:pt x="47117" y="74549"/>
                </a:lnTo>
                <a:lnTo>
                  <a:pt x="44492" y="75123"/>
                </a:lnTo>
                <a:lnTo>
                  <a:pt x="31714" y="78981"/>
                </a:lnTo>
                <a:lnTo>
                  <a:pt x="21082" y="84200"/>
                </a:lnTo>
                <a:lnTo>
                  <a:pt x="14097" y="88518"/>
                </a:lnTo>
                <a:lnTo>
                  <a:pt x="8763" y="93979"/>
                </a:lnTo>
                <a:lnTo>
                  <a:pt x="5334" y="100711"/>
                </a:lnTo>
                <a:lnTo>
                  <a:pt x="1778" y="107314"/>
                </a:lnTo>
                <a:lnTo>
                  <a:pt x="0" y="115188"/>
                </a:lnTo>
                <a:lnTo>
                  <a:pt x="0" y="132461"/>
                </a:lnTo>
                <a:lnTo>
                  <a:pt x="1397" y="139826"/>
                </a:lnTo>
                <a:lnTo>
                  <a:pt x="4191" y="146050"/>
                </a:lnTo>
                <a:lnTo>
                  <a:pt x="6985" y="152273"/>
                </a:lnTo>
                <a:lnTo>
                  <a:pt x="10795" y="157479"/>
                </a:lnTo>
                <a:lnTo>
                  <a:pt x="15875" y="161670"/>
                </a:lnTo>
                <a:lnTo>
                  <a:pt x="20955" y="165988"/>
                </a:lnTo>
                <a:lnTo>
                  <a:pt x="26797" y="169163"/>
                </a:lnTo>
                <a:lnTo>
                  <a:pt x="33782" y="171195"/>
                </a:lnTo>
                <a:lnTo>
                  <a:pt x="40640" y="173354"/>
                </a:lnTo>
                <a:lnTo>
                  <a:pt x="48133" y="174498"/>
                </a:lnTo>
                <a:lnTo>
                  <a:pt x="56388" y="174498"/>
                </a:lnTo>
                <a:lnTo>
                  <a:pt x="48768" y="138049"/>
                </a:lnTo>
                <a:lnTo>
                  <a:pt x="44704" y="134365"/>
                </a:lnTo>
                <a:lnTo>
                  <a:pt x="42672" y="129286"/>
                </a:lnTo>
                <a:lnTo>
                  <a:pt x="42672" y="118999"/>
                </a:lnTo>
                <a:lnTo>
                  <a:pt x="43434" y="115569"/>
                </a:lnTo>
                <a:lnTo>
                  <a:pt x="44831" y="112649"/>
                </a:lnTo>
                <a:lnTo>
                  <a:pt x="46228" y="109727"/>
                </a:lnTo>
                <a:lnTo>
                  <a:pt x="48514" y="107187"/>
                </a:lnTo>
                <a:lnTo>
                  <a:pt x="51689" y="105155"/>
                </a:lnTo>
                <a:lnTo>
                  <a:pt x="54737" y="102996"/>
                </a:lnTo>
                <a:lnTo>
                  <a:pt x="58801" y="101473"/>
                </a:lnTo>
                <a:lnTo>
                  <a:pt x="63754" y="100456"/>
                </a:lnTo>
                <a:lnTo>
                  <a:pt x="68834" y="99313"/>
                </a:lnTo>
                <a:lnTo>
                  <a:pt x="74803" y="98805"/>
                </a:lnTo>
                <a:lnTo>
                  <a:pt x="98552" y="98805"/>
                </a:lnTo>
                <a:lnTo>
                  <a:pt x="98552" y="125221"/>
                </a:lnTo>
                <a:lnTo>
                  <a:pt x="93218" y="131190"/>
                </a:lnTo>
                <a:lnTo>
                  <a:pt x="95748" y="161424"/>
                </a:lnTo>
                <a:lnTo>
                  <a:pt x="105283" y="152780"/>
                </a:lnTo>
                <a:lnTo>
                  <a:pt x="104140" y="3555"/>
                </a:lnTo>
                <a:lnTo>
                  <a:pt x="99055" y="2370"/>
                </a:lnTo>
                <a:lnTo>
                  <a:pt x="86879" y="609"/>
                </a:lnTo>
                <a:lnTo>
                  <a:pt x="73025" y="0"/>
                </a:lnTo>
                <a:lnTo>
                  <a:pt x="66167" y="0"/>
                </a:lnTo>
                <a:lnTo>
                  <a:pt x="59563" y="635"/>
                </a:lnTo>
                <a:lnTo>
                  <a:pt x="53086" y="1650"/>
                </a:lnTo>
                <a:lnTo>
                  <a:pt x="46736" y="2793"/>
                </a:lnTo>
                <a:lnTo>
                  <a:pt x="40767" y="4190"/>
                </a:lnTo>
                <a:lnTo>
                  <a:pt x="35433" y="5968"/>
                </a:lnTo>
                <a:lnTo>
                  <a:pt x="29972" y="7619"/>
                </a:lnTo>
                <a:lnTo>
                  <a:pt x="25146" y="9525"/>
                </a:lnTo>
                <a:lnTo>
                  <a:pt x="21209" y="11556"/>
                </a:lnTo>
                <a:lnTo>
                  <a:pt x="17145" y="13588"/>
                </a:lnTo>
                <a:lnTo>
                  <a:pt x="14224" y="15366"/>
                </a:lnTo>
                <a:lnTo>
                  <a:pt x="12700" y="17144"/>
                </a:lnTo>
                <a:lnTo>
                  <a:pt x="9906" y="20700"/>
                </a:lnTo>
                <a:lnTo>
                  <a:pt x="8763" y="24764"/>
                </a:lnTo>
                <a:lnTo>
                  <a:pt x="8509" y="276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64149" y="1470025"/>
            <a:ext cx="46980" cy="43307"/>
          </a:xfrm>
          <a:custGeom>
            <a:avLst/>
            <a:gdLst/>
            <a:ahLst/>
            <a:cxnLst/>
            <a:rect l="l" t="t" r="r" b="b"/>
            <a:pathLst>
              <a:path w="46980" h="43307">
                <a:moveTo>
                  <a:pt x="39115" y="4572"/>
                </a:moveTo>
                <a:lnTo>
                  <a:pt x="34036" y="7747"/>
                </a:lnTo>
                <a:lnTo>
                  <a:pt x="28828" y="10795"/>
                </a:lnTo>
                <a:lnTo>
                  <a:pt x="23240" y="12446"/>
                </a:lnTo>
                <a:lnTo>
                  <a:pt x="9778" y="12446"/>
                </a:lnTo>
                <a:lnTo>
                  <a:pt x="4190" y="10540"/>
                </a:lnTo>
                <a:lnTo>
                  <a:pt x="0" y="6858"/>
                </a:lnTo>
                <a:lnTo>
                  <a:pt x="7620" y="43307"/>
                </a:lnTo>
                <a:lnTo>
                  <a:pt x="10018" y="43269"/>
                </a:lnTo>
                <a:lnTo>
                  <a:pt x="22907" y="41636"/>
                </a:lnTo>
                <a:lnTo>
                  <a:pt x="34671" y="37591"/>
                </a:lnTo>
                <a:lnTo>
                  <a:pt x="36194" y="36866"/>
                </a:lnTo>
                <a:lnTo>
                  <a:pt x="46980" y="30233"/>
                </a:lnTo>
                <a:lnTo>
                  <a:pt x="44450" y="0"/>
                </a:lnTo>
                <a:lnTo>
                  <a:pt x="39115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00166" y="1338834"/>
            <a:ext cx="147700" cy="171323"/>
          </a:xfrm>
          <a:custGeom>
            <a:avLst/>
            <a:gdLst/>
            <a:ahLst/>
            <a:cxnLst/>
            <a:rect l="l" t="t" r="r" b="b"/>
            <a:pathLst>
              <a:path w="147700" h="171323">
                <a:moveTo>
                  <a:pt x="124841" y="8636"/>
                </a:moveTo>
                <a:lnTo>
                  <a:pt x="117601" y="5206"/>
                </a:lnTo>
                <a:lnTo>
                  <a:pt x="116281" y="4598"/>
                </a:lnTo>
                <a:lnTo>
                  <a:pt x="104801" y="1162"/>
                </a:lnTo>
                <a:lnTo>
                  <a:pt x="91059" y="0"/>
                </a:lnTo>
                <a:lnTo>
                  <a:pt x="87879" y="83"/>
                </a:lnTo>
                <a:lnTo>
                  <a:pt x="75408" y="2135"/>
                </a:lnTo>
                <a:lnTo>
                  <a:pt x="63373" y="6985"/>
                </a:lnTo>
                <a:lnTo>
                  <a:pt x="57115" y="10660"/>
                </a:lnTo>
                <a:lnTo>
                  <a:pt x="47158" y="18220"/>
                </a:lnTo>
                <a:lnTo>
                  <a:pt x="37337" y="27812"/>
                </a:lnTo>
                <a:lnTo>
                  <a:pt x="37337" y="9905"/>
                </a:lnTo>
                <a:lnTo>
                  <a:pt x="33528" y="4699"/>
                </a:lnTo>
                <a:lnTo>
                  <a:pt x="25526" y="3175"/>
                </a:lnTo>
                <a:lnTo>
                  <a:pt x="22479" y="2920"/>
                </a:lnTo>
                <a:lnTo>
                  <a:pt x="15112" y="2920"/>
                </a:lnTo>
                <a:lnTo>
                  <a:pt x="7493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8" y="168528"/>
                </a:lnTo>
                <a:lnTo>
                  <a:pt x="4572" y="169799"/>
                </a:lnTo>
                <a:lnTo>
                  <a:pt x="8509" y="170814"/>
                </a:lnTo>
                <a:lnTo>
                  <a:pt x="11303" y="171068"/>
                </a:lnTo>
                <a:lnTo>
                  <a:pt x="14097" y="171323"/>
                </a:lnTo>
                <a:lnTo>
                  <a:pt x="29718" y="171323"/>
                </a:lnTo>
                <a:lnTo>
                  <a:pt x="32385" y="171068"/>
                </a:lnTo>
                <a:lnTo>
                  <a:pt x="35179" y="170814"/>
                </a:lnTo>
                <a:lnTo>
                  <a:pt x="39116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1721"/>
                </a:lnTo>
                <a:lnTo>
                  <a:pt x="49784" y="53975"/>
                </a:lnTo>
                <a:lnTo>
                  <a:pt x="55753" y="48132"/>
                </a:lnTo>
                <a:lnTo>
                  <a:pt x="61341" y="44068"/>
                </a:lnTo>
                <a:lnTo>
                  <a:pt x="67056" y="40004"/>
                </a:lnTo>
                <a:lnTo>
                  <a:pt x="72644" y="37973"/>
                </a:lnTo>
                <a:lnTo>
                  <a:pt x="82550" y="37973"/>
                </a:lnTo>
                <a:lnTo>
                  <a:pt x="86487" y="38862"/>
                </a:lnTo>
                <a:lnTo>
                  <a:pt x="89788" y="40512"/>
                </a:lnTo>
                <a:lnTo>
                  <a:pt x="93091" y="42163"/>
                </a:lnTo>
                <a:lnTo>
                  <a:pt x="95758" y="44576"/>
                </a:lnTo>
                <a:lnTo>
                  <a:pt x="97789" y="47625"/>
                </a:lnTo>
                <a:lnTo>
                  <a:pt x="99949" y="50673"/>
                </a:lnTo>
                <a:lnTo>
                  <a:pt x="101473" y="54355"/>
                </a:lnTo>
                <a:lnTo>
                  <a:pt x="102616" y="58674"/>
                </a:lnTo>
                <a:lnTo>
                  <a:pt x="103632" y="62864"/>
                </a:lnTo>
                <a:lnTo>
                  <a:pt x="104267" y="68833"/>
                </a:lnTo>
                <a:lnTo>
                  <a:pt x="104267" y="165735"/>
                </a:lnTo>
                <a:lnTo>
                  <a:pt x="105918" y="168528"/>
                </a:lnTo>
                <a:lnTo>
                  <a:pt x="108712" y="169799"/>
                </a:lnTo>
                <a:lnTo>
                  <a:pt x="112522" y="170814"/>
                </a:lnTo>
                <a:lnTo>
                  <a:pt x="115443" y="171068"/>
                </a:lnTo>
                <a:lnTo>
                  <a:pt x="118237" y="171323"/>
                </a:lnTo>
                <a:lnTo>
                  <a:pt x="133731" y="171323"/>
                </a:lnTo>
                <a:lnTo>
                  <a:pt x="136525" y="171068"/>
                </a:lnTo>
                <a:lnTo>
                  <a:pt x="139446" y="170814"/>
                </a:lnTo>
                <a:lnTo>
                  <a:pt x="143256" y="169799"/>
                </a:lnTo>
                <a:lnTo>
                  <a:pt x="146685" y="167639"/>
                </a:lnTo>
                <a:lnTo>
                  <a:pt x="147700" y="164591"/>
                </a:lnTo>
                <a:lnTo>
                  <a:pt x="147659" y="64983"/>
                </a:lnTo>
                <a:lnTo>
                  <a:pt x="146814" y="51678"/>
                </a:lnTo>
                <a:lnTo>
                  <a:pt x="144780" y="40258"/>
                </a:lnTo>
                <a:lnTo>
                  <a:pt x="142875" y="32257"/>
                </a:lnTo>
                <a:lnTo>
                  <a:pt x="139573" y="25273"/>
                </a:lnTo>
                <a:lnTo>
                  <a:pt x="135128" y="19303"/>
                </a:lnTo>
                <a:lnTo>
                  <a:pt x="130683" y="13462"/>
                </a:lnTo>
                <a:lnTo>
                  <a:pt x="124841" y="8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126353" y="1440434"/>
            <a:ext cx="10795" cy="70114"/>
          </a:xfrm>
          <a:custGeom>
            <a:avLst/>
            <a:gdLst/>
            <a:ahLst/>
            <a:cxnLst/>
            <a:rect l="l" t="t" r="r" b="b"/>
            <a:pathLst>
              <a:path w="10795" h="70114">
                <a:moveTo>
                  <a:pt x="9721" y="70114"/>
                </a:moveTo>
                <a:lnTo>
                  <a:pt x="10795" y="27812"/>
                </a:lnTo>
                <a:lnTo>
                  <a:pt x="7874" y="23113"/>
                </a:lnTo>
                <a:lnTo>
                  <a:pt x="5080" y="18287"/>
                </a:lnTo>
                <a:lnTo>
                  <a:pt x="3048" y="12826"/>
                </a:lnTo>
                <a:lnTo>
                  <a:pt x="1777" y="6350"/>
                </a:lnTo>
                <a:lnTo>
                  <a:pt x="508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081268" y="1338834"/>
            <a:ext cx="165862" cy="174498"/>
          </a:xfrm>
          <a:custGeom>
            <a:avLst/>
            <a:gdLst/>
            <a:ahLst/>
            <a:cxnLst/>
            <a:rect l="l" t="t" r="r" b="b"/>
            <a:pathLst>
              <a:path w="165862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3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2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5" y="168782"/>
                </a:lnTo>
                <a:lnTo>
                  <a:pt x="45593" y="101600"/>
                </a:lnTo>
                <a:lnTo>
                  <a:pt x="44958" y="94487"/>
                </a:lnTo>
                <a:lnTo>
                  <a:pt x="44958" y="78739"/>
                </a:lnTo>
                <a:lnTo>
                  <a:pt x="45720" y="71374"/>
                </a:lnTo>
                <a:lnTo>
                  <a:pt x="47244" y="64896"/>
                </a:lnTo>
                <a:lnTo>
                  <a:pt x="48895" y="58546"/>
                </a:lnTo>
                <a:lnTo>
                  <a:pt x="51181" y="53086"/>
                </a:lnTo>
                <a:lnTo>
                  <a:pt x="54356" y="48513"/>
                </a:lnTo>
                <a:lnTo>
                  <a:pt x="57404" y="43941"/>
                </a:lnTo>
                <a:lnTo>
                  <a:pt x="61468" y="40512"/>
                </a:lnTo>
                <a:lnTo>
                  <a:pt x="66294" y="38100"/>
                </a:lnTo>
                <a:lnTo>
                  <a:pt x="71120" y="35687"/>
                </a:lnTo>
                <a:lnTo>
                  <a:pt x="76835" y="34543"/>
                </a:lnTo>
                <a:lnTo>
                  <a:pt x="90551" y="34543"/>
                </a:lnTo>
                <a:lnTo>
                  <a:pt x="96647" y="35813"/>
                </a:lnTo>
                <a:lnTo>
                  <a:pt x="101346" y="38480"/>
                </a:lnTo>
                <a:lnTo>
                  <a:pt x="106172" y="41148"/>
                </a:lnTo>
                <a:lnTo>
                  <a:pt x="109982" y="44830"/>
                </a:lnTo>
                <a:lnTo>
                  <a:pt x="112903" y="49656"/>
                </a:lnTo>
                <a:lnTo>
                  <a:pt x="115824" y="54355"/>
                </a:lnTo>
                <a:lnTo>
                  <a:pt x="117856" y="59943"/>
                </a:lnTo>
                <a:lnTo>
                  <a:pt x="119126" y="66293"/>
                </a:lnTo>
                <a:lnTo>
                  <a:pt x="120269" y="72770"/>
                </a:lnTo>
                <a:lnTo>
                  <a:pt x="120904" y="79755"/>
                </a:lnTo>
                <a:lnTo>
                  <a:pt x="120904" y="95630"/>
                </a:lnTo>
                <a:lnTo>
                  <a:pt x="120142" y="102869"/>
                </a:lnTo>
                <a:lnTo>
                  <a:pt x="118618" y="109346"/>
                </a:lnTo>
                <a:lnTo>
                  <a:pt x="117094" y="115824"/>
                </a:lnTo>
                <a:lnTo>
                  <a:pt x="114808" y="121285"/>
                </a:lnTo>
                <a:lnTo>
                  <a:pt x="111760" y="125729"/>
                </a:lnTo>
                <a:lnTo>
                  <a:pt x="108585" y="130301"/>
                </a:lnTo>
                <a:lnTo>
                  <a:pt x="104648" y="133730"/>
                </a:lnTo>
                <a:lnTo>
                  <a:pt x="99695" y="136016"/>
                </a:lnTo>
                <a:lnTo>
                  <a:pt x="94869" y="138429"/>
                </a:lnTo>
                <a:lnTo>
                  <a:pt x="89154" y="139573"/>
                </a:lnTo>
                <a:lnTo>
                  <a:pt x="75437" y="139573"/>
                </a:lnTo>
                <a:lnTo>
                  <a:pt x="69469" y="138302"/>
                </a:lnTo>
                <a:lnTo>
                  <a:pt x="64516" y="135762"/>
                </a:lnTo>
                <a:lnTo>
                  <a:pt x="59690" y="133095"/>
                </a:lnTo>
                <a:lnTo>
                  <a:pt x="55880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6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4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80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5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2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9" y="49149"/>
                </a:lnTo>
                <a:lnTo>
                  <a:pt x="153518" y="32115"/>
                </a:lnTo>
                <a:lnTo>
                  <a:pt x="146177" y="22225"/>
                </a:lnTo>
                <a:lnTo>
                  <a:pt x="132792" y="11355"/>
                </a:lnTo>
                <a:lnTo>
                  <a:pt x="120904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6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9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4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51016" y="1280922"/>
            <a:ext cx="146558" cy="232410"/>
          </a:xfrm>
          <a:custGeom>
            <a:avLst/>
            <a:gdLst/>
            <a:ahLst/>
            <a:cxnLst/>
            <a:rect l="l" t="t" r="r" b="b"/>
            <a:pathLst>
              <a:path w="146558" h="232410">
                <a:moveTo>
                  <a:pt x="62067" y="1335"/>
                </a:moveTo>
                <a:lnTo>
                  <a:pt x="49911" y="4063"/>
                </a:lnTo>
                <a:lnTo>
                  <a:pt x="36305" y="9379"/>
                </a:lnTo>
                <a:lnTo>
                  <a:pt x="25908" y="16128"/>
                </a:lnTo>
                <a:lnTo>
                  <a:pt x="16705" y="25351"/>
                </a:lnTo>
                <a:lnTo>
                  <a:pt x="9779" y="36322"/>
                </a:lnTo>
                <a:lnTo>
                  <a:pt x="4972" y="51281"/>
                </a:lnTo>
                <a:lnTo>
                  <a:pt x="3810" y="64642"/>
                </a:lnTo>
                <a:lnTo>
                  <a:pt x="3810" y="74040"/>
                </a:lnTo>
                <a:lnTo>
                  <a:pt x="5207" y="82041"/>
                </a:lnTo>
                <a:lnTo>
                  <a:pt x="8000" y="88773"/>
                </a:lnTo>
                <a:lnTo>
                  <a:pt x="10795" y="95503"/>
                </a:lnTo>
                <a:lnTo>
                  <a:pt x="14350" y="101345"/>
                </a:lnTo>
                <a:lnTo>
                  <a:pt x="18796" y="106172"/>
                </a:lnTo>
                <a:lnTo>
                  <a:pt x="23241" y="111125"/>
                </a:lnTo>
                <a:lnTo>
                  <a:pt x="28321" y="115315"/>
                </a:lnTo>
                <a:lnTo>
                  <a:pt x="34036" y="118872"/>
                </a:lnTo>
                <a:lnTo>
                  <a:pt x="39624" y="122427"/>
                </a:lnTo>
                <a:lnTo>
                  <a:pt x="45466" y="125602"/>
                </a:lnTo>
                <a:lnTo>
                  <a:pt x="51562" y="128269"/>
                </a:lnTo>
                <a:lnTo>
                  <a:pt x="57531" y="131063"/>
                </a:lnTo>
                <a:lnTo>
                  <a:pt x="63373" y="133730"/>
                </a:lnTo>
                <a:lnTo>
                  <a:pt x="68961" y="136270"/>
                </a:lnTo>
                <a:lnTo>
                  <a:pt x="74675" y="138683"/>
                </a:lnTo>
                <a:lnTo>
                  <a:pt x="79756" y="141350"/>
                </a:lnTo>
                <a:lnTo>
                  <a:pt x="84200" y="144144"/>
                </a:lnTo>
                <a:lnTo>
                  <a:pt x="88646" y="147065"/>
                </a:lnTo>
                <a:lnTo>
                  <a:pt x="92201" y="150240"/>
                </a:lnTo>
                <a:lnTo>
                  <a:pt x="94996" y="153924"/>
                </a:lnTo>
                <a:lnTo>
                  <a:pt x="97789" y="157606"/>
                </a:lnTo>
                <a:lnTo>
                  <a:pt x="99187" y="161925"/>
                </a:lnTo>
                <a:lnTo>
                  <a:pt x="99187" y="171450"/>
                </a:lnTo>
                <a:lnTo>
                  <a:pt x="98425" y="175387"/>
                </a:lnTo>
                <a:lnTo>
                  <a:pt x="96774" y="178942"/>
                </a:lnTo>
                <a:lnTo>
                  <a:pt x="95123" y="182499"/>
                </a:lnTo>
                <a:lnTo>
                  <a:pt x="92837" y="185547"/>
                </a:lnTo>
                <a:lnTo>
                  <a:pt x="89788" y="187960"/>
                </a:lnTo>
                <a:lnTo>
                  <a:pt x="86741" y="190373"/>
                </a:lnTo>
                <a:lnTo>
                  <a:pt x="82931" y="192277"/>
                </a:lnTo>
                <a:lnTo>
                  <a:pt x="78612" y="193675"/>
                </a:lnTo>
                <a:lnTo>
                  <a:pt x="74168" y="194944"/>
                </a:lnTo>
                <a:lnTo>
                  <a:pt x="69214" y="195579"/>
                </a:lnTo>
                <a:lnTo>
                  <a:pt x="55245" y="195579"/>
                </a:lnTo>
                <a:lnTo>
                  <a:pt x="47751" y="194690"/>
                </a:lnTo>
                <a:lnTo>
                  <a:pt x="41401" y="192786"/>
                </a:lnTo>
                <a:lnTo>
                  <a:pt x="34925" y="190880"/>
                </a:lnTo>
                <a:lnTo>
                  <a:pt x="29463" y="188722"/>
                </a:lnTo>
                <a:lnTo>
                  <a:pt x="24764" y="186436"/>
                </a:lnTo>
                <a:lnTo>
                  <a:pt x="20193" y="184150"/>
                </a:lnTo>
                <a:lnTo>
                  <a:pt x="16383" y="181990"/>
                </a:lnTo>
                <a:lnTo>
                  <a:pt x="13462" y="180086"/>
                </a:lnTo>
                <a:lnTo>
                  <a:pt x="10541" y="178180"/>
                </a:lnTo>
                <a:lnTo>
                  <a:pt x="6604" y="177164"/>
                </a:lnTo>
                <a:lnTo>
                  <a:pt x="3556" y="178180"/>
                </a:lnTo>
                <a:lnTo>
                  <a:pt x="1524" y="181355"/>
                </a:lnTo>
                <a:lnTo>
                  <a:pt x="635" y="184912"/>
                </a:lnTo>
                <a:lnTo>
                  <a:pt x="126" y="189737"/>
                </a:lnTo>
                <a:lnTo>
                  <a:pt x="0" y="201675"/>
                </a:lnTo>
                <a:lnTo>
                  <a:pt x="381" y="205739"/>
                </a:lnTo>
                <a:lnTo>
                  <a:pt x="1016" y="208533"/>
                </a:lnTo>
                <a:lnTo>
                  <a:pt x="1650" y="211327"/>
                </a:lnTo>
                <a:lnTo>
                  <a:pt x="4191" y="215011"/>
                </a:lnTo>
                <a:lnTo>
                  <a:pt x="8128" y="218312"/>
                </a:lnTo>
                <a:lnTo>
                  <a:pt x="11557" y="220217"/>
                </a:lnTo>
                <a:lnTo>
                  <a:pt x="14986" y="222250"/>
                </a:lnTo>
                <a:lnTo>
                  <a:pt x="19176" y="224027"/>
                </a:lnTo>
                <a:lnTo>
                  <a:pt x="24257" y="225805"/>
                </a:lnTo>
                <a:lnTo>
                  <a:pt x="29337" y="227711"/>
                </a:lnTo>
                <a:lnTo>
                  <a:pt x="35179" y="229235"/>
                </a:lnTo>
                <a:lnTo>
                  <a:pt x="41910" y="230504"/>
                </a:lnTo>
                <a:lnTo>
                  <a:pt x="48513" y="231775"/>
                </a:lnTo>
                <a:lnTo>
                  <a:pt x="55753" y="232410"/>
                </a:lnTo>
                <a:lnTo>
                  <a:pt x="63500" y="232410"/>
                </a:lnTo>
                <a:lnTo>
                  <a:pt x="70963" y="232187"/>
                </a:lnTo>
                <a:lnTo>
                  <a:pt x="83685" y="230707"/>
                </a:lnTo>
                <a:lnTo>
                  <a:pt x="95758" y="227837"/>
                </a:lnTo>
                <a:lnTo>
                  <a:pt x="99897" y="226475"/>
                </a:lnTo>
                <a:lnTo>
                  <a:pt x="111676" y="221240"/>
                </a:lnTo>
                <a:lnTo>
                  <a:pt x="122047" y="214375"/>
                </a:lnTo>
                <a:lnTo>
                  <a:pt x="133115" y="203124"/>
                </a:lnTo>
                <a:lnTo>
                  <a:pt x="139954" y="192150"/>
                </a:lnTo>
                <a:lnTo>
                  <a:pt x="142281" y="186683"/>
                </a:lnTo>
                <a:lnTo>
                  <a:pt x="145472" y="174584"/>
                </a:lnTo>
                <a:lnTo>
                  <a:pt x="146558" y="161162"/>
                </a:lnTo>
                <a:lnTo>
                  <a:pt x="146558" y="152145"/>
                </a:lnTo>
                <a:lnTo>
                  <a:pt x="145161" y="144272"/>
                </a:lnTo>
                <a:lnTo>
                  <a:pt x="142367" y="137667"/>
                </a:lnTo>
                <a:lnTo>
                  <a:pt x="139573" y="130937"/>
                </a:lnTo>
                <a:lnTo>
                  <a:pt x="135889" y="125222"/>
                </a:lnTo>
                <a:lnTo>
                  <a:pt x="131445" y="120268"/>
                </a:lnTo>
                <a:lnTo>
                  <a:pt x="126873" y="115315"/>
                </a:lnTo>
                <a:lnTo>
                  <a:pt x="121793" y="111125"/>
                </a:lnTo>
                <a:lnTo>
                  <a:pt x="115950" y="107568"/>
                </a:lnTo>
                <a:lnTo>
                  <a:pt x="110236" y="104139"/>
                </a:lnTo>
                <a:lnTo>
                  <a:pt x="104394" y="100964"/>
                </a:lnTo>
                <a:lnTo>
                  <a:pt x="98298" y="98170"/>
                </a:lnTo>
                <a:lnTo>
                  <a:pt x="92329" y="95376"/>
                </a:lnTo>
                <a:lnTo>
                  <a:pt x="86360" y="92710"/>
                </a:lnTo>
                <a:lnTo>
                  <a:pt x="80645" y="90297"/>
                </a:lnTo>
                <a:lnTo>
                  <a:pt x="74803" y="87756"/>
                </a:lnTo>
                <a:lnTo>
                  <a:pt x="69723" y="85089"/>
                </a:lnTo>
                <a:lnTo>
                  <a:pt x="65150" y="82295"/>
                </a:lnTo>
                <a:lnTo>
                  <a:pt x="60579" y="79501"/>
                </a:lnTo>
                <a:lnTo>
                  <a:pt x="56896" y="76200"/>
                </a:lnTo>
                <a:lnTo>
                  <a:pt x="54229" y="72643"/>
                </a:lnTo>
                <a:lnTo>
                  <a:pt x="51435" y="68961"/>
                </a:lnTo>
                <a:lnTo>
                  <a:pt x="50164" y="64642"/>
                </a:lnTo>
                <a:lnTo>
                  <a:pt x="50164" y="56261"/>
                </a:lnTo>
                <a:lnTo>
                  <a:pt x="50673" y="53086"/>
                </a:lnTo>
                <a:lnTo>
                  <a:pt x="51943" y="50164"/>
                </a:lnTo>
                <a:lnTo>
                  <a:pt x="53212" y="47116"/>
                </a:lnTo>
                <a:lnTo>
                  <a:pt x="54991" y="44576"/>
                </a:lnTo>
                <a:lnTo>
                  <a:pt x="59944" y="40258"/>
                </a:lnTo>
                <a:lnTo>
                  <a:pt x="63119" y="38607"/>
                </a:lnTo>
                <a:lnTo>
                  <a:pt x="66801" y="37337"/>
                </a:lnTo>
                <a:lnTo>
                  <a:pt x="70485" y="36194"/>
                </a:lnTo>
                <a:lnTo>
                  <a:pt x="74803" y="35560"/>
                </a:lnTo>
                <a:lnTo>
                  <a:pt x="86106" y="35560"/>
                </a:lnTo>
                <a:lnTo>
                  <a:pt x="91948" y="36322"/>
                </a:lnTo>
                <a:lnTo>
                  <a:pt x="97282" y="37973"/>
                </a:lnTo>
                <a:lnTo>
                  <a:pt x="102616" y="39497"/>
                </a:lnTo>
                <a:lnTo>
                  <a:pt x="107314" y="41148"/>
                </a:lnTo>
                <a:lnTo>
                  <a:pt x="111379" y="43052"/>
                </a:lnTo>
                <a:lnTo>
                  <a:pt x="115316" y="44957"/>
                </a:lnTo>
                <a:lnTo>
                  <a:pt x="118745" y="46736"/>
                </a:lnTo>
                <a:lnTo>
                  <a:pt x="121538" y="48387"/>
                </a:lnTo>
                <a:lnTo>
                  <a:pt x="124333" y="50037"/>
                </a:lnTo>
                <a:lnTo>
                  <a:pt x="127635" y="50800"/>
                </a:lnTo>
                <a:lnTo>
                  <a:pt x="131445" y="49149"/>
                </a:lnTo>
                <a:lnTo>
                  <a:pt x="132334" y="46481"/>
                </a:lnTo>
                <a:lnTo>
                  <a:pt x="133096" y="43052"/>
                </a:lnTo>
                <a:lnTo>
                  <a:pt x="133476" y="38480"/>
                </a:lnTo>
                <a:lnTo>
                  <a:pt x="133476" y="26797"/>
                </a:lnTo>
                <a:lnTo>
                  <a:pt x="133223" y="22732"/>
                </a:lnTo>
                <a:lnTo>
                  <a:pt x="132714" y="19685"/>
                </a:lnTo>
                <a:lnTo>
                  <a:pt x="131699" y="16510"/>
                </a:lnTo>
                <a:lnTo>
                  <a:pt x="129412" y="13588"/>
                </a:lnTo>
                <a:lnTo>
                  <a:pt x="125857" y="10922"/>
                </a:lnTo>
                <a:lnTo>
                  <a:pt x="122300" y="9270"/>
                </a:lnTo>
                <a:lnTo>
                  <a:pt x="118618" y="7492"/>
                </a:lnTo>
                <a:lnTo>
                  <a:pt x="114554" y="5968"/>
                </a:lnTo>
                <a:lnTo>
                  <a:pt x="109982" y="4572"/>
                </a:lnTo>
                <a:lnTo>
                  <a:pt x="105283" y="3175"/>
                </a:lnTo>
                <a:lnTo>
                  <a:pt x="100330" y="2031"/>
                </a:lnTo>
                <a:lnTo>
                  <a:pt x="94996" y="1269"/>
                </a:lnTo>
                <a:lnTo>
                  <a:pt x="89662" y="380"/>
                </a:lnTo>
                <a:lnTo>
                  <a:pt x="84455" y="0"/>
                </a:lnTo>
                <a:lnTo>
                  <a:pt x="74869" y="80"/>
                </a:lnTo>
                <a:lnTo>
                  <a:pt x="62067" y="13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565265" y="1440434"/>
            <a:ext cx="10794" cy="70114"/>
          </a:xfrm>
          <a:custGeom>
            <a:avLst/>
            <a:gdLst/>
            <a:ahLst/>
            <a:cxnLst/>
            <a:rect l="l" t="t" r="r" b="b"/>
            <a:pathLst>
              <a:path w="10794" h="70114">
                <a:moveTo>
                  <a:pt x="9721" y="70114"/>
                </a:moveTo>
                <a:lnTo>
                  <a:pt x="10794" y="27812"/>
                </a:lnTo>
                <a:lnTo>
                  <a:pt x="7874" y="23113"/>
                </a:lnTo>
                <a:lnTo>
                  <a:pt x="5079" y="18287"/>
                </a:lnTo>
                <a:lnTo>
                  <a:pt x="3048" y="12826"/>
                </a:lnTo>
                <a:lnTo>
                  <a:pt x="1777" y="6350"/>
                </a:lnTo>
                <a:lnTo>
                  <a:pt x="507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520180" y="1338834"/>
            <a:ext cx="165862" cy="174498"/>
          </a:xfrm>
          <a:custGeom>
            <a:avLst/>
            <a:gdLst/>
            <a:ahLst/>
            <a:cxnLst/>
            <a:rect l="l" t="t" r="r" b="b"/>
            <a:pathLst>
              <a:path w="165862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2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2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5" y="168782"/>
                </a:lnTo>
                <a:lnTo>
                  <a:pt x="45593" y="101600"/>
                </a:lnTo>
                <a:lnTo>
                  <a:pt x="44958" y="94487"/>
                </a:lnTo>
                <a:lnTo>
                  <a:pt x="44958" y="78739"/>
                </a:lnTo>
                <a:lnTo>
                  <a:pt x="45720" y="71374"/>
                </a:lnTo>
                <a:lnTo>
                  <a:pt x="47244" y="64896"/>
                </a:lnTo>
                <a:lnTo>
                  <a:pt x="48895" y="58546"/>
                </a:lnTo>
                <a:lnTo>
                  <a:pt x="51180" y="53086"/>
                </a:lnTo>
                <a:lnTo>
                  <a:pt x="54355" y="48513"/>
                </a:lnTo>
                <a:lnTo>
                  <a:pt x="57403" y="43941"/>
                </a:lnTo>
                <a:lnTo>
                  <a:pt x="61468" y="40512"/>
                </a:lnTo>
                <a:lnTo>
                  <a:pt x="66294" y="38100"/>
                </a:lnTo>
                <a:lnTo>
                  <a:pt x="71120" y="35687"/>
                </a:lnTo>
                <a:lnTo>
                  <a:pt x="76835" y="34543"/>
                </a:lnTo>
                <a:lnTo>
                  <a:pt x="90550" y="34543"/>
                </a:lnTo>
                <a:lnTo>
                  <a:pt x="96647" y="35813"/>
                </a:lnTo>
                <a:lnTo>
                  <a:pt x="101346" y="38480"/>
                </a:lnTo>
                <a:lnTo>
                  <a:pt x="106172" y="41148"/>
                </a:lnTo>
                <a:lnTo>
                  <a:pt x="109981" y="44830"/>
                </a:lnTo>
                <a:lnTo>
                  <a:pt x="112902" y="49656"/>
                </a:lnTo>
                <a:lnTo>
                  <a:pt x="115824" y="54355"/>
                </a:lnTo>
                <a:lnTo>
                  <a:pt x="117855" y="59943"/>
                </a:lnTo>
                <a:lnTo>
                  <a:pt x="119125" y="66293"/>
                </a:lnTo>
                <a:lnTo>
                  <a:pt x="120269" y="72770"/>
                </a:lnTo>
                <a:lnTo>
                  <a:pt x="120903" y="79755"/>
                </a:lnTo>
                <a:lnTo>
                  <a:pt x="120903" y="95630"/>
                </a:lnTo>
                <a:lnTo>
                  <a:pt x="120142" y="102869"/>
                </a:lnTo>
                <a:lnTo>
                  <a:pt x="118618" y="109346"/>
                </a:lnTo>
                <a:lnTo>
                  <a:pt x="117094" y="115824"/>
                </a:lnTo>
                <a:lnTo>
                  <a:pt x="114808" y="121285"/>
                </a:lnTo>
                <a:lnTo>
                  <a:pt x="111760" y="125729"/>
                </a:lnTo>
                <a:lnTo>
                  <a:pt x="108585" y="130301"/>
                </a:lnTo>
                <a:lnTo>
                  <a:pt x="104648" y="133730"/>
                </a:lnTo>
                <a:lnTo>
                  <a:pt x="99695" y="136016"/>
                </a:lnTo>
                <a:lnTo>
                  <a:pt x="94869" y="138429"/>
                </a:lnTo>
                <a:lnTo>
                  <a:pt x="89153" y="139573"/>
                </a:lnTo>
                <a:lnTo>
                  <a:pt x="75438" y="139573"/>
                </a:lnTo>
                <a:lnTo>
                  <a:pt x="69469" y="138302"/>
                </a:lnTo>
                <a:lnTo>
                  <a:pt x="64516" y="135762"/>
                </a:lnTo>
                <a:lnTo>
                  <a:pt x="59690" y="133095"/>
                </a:lnTo>
                <a:lnTo>
                  <a:pt x="55879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5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4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79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4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2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9" y="49149"/>
                </a:lnTo>
                <a:lnTo>
                  <a:pt x="153518" y="32115"/>
                </a:lnTo>
                <a:lnTo>
                  <a:pt x="146176" y="22225"/>
                </a:lnTo>
                <a:lnTo>
                  <a:pt x="132792" y="11355"/>
                </a:lnTo>
                <a:lnTo>
                  <a:pt x="120903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6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9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4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839458" y="1302892"/>
            <a:ext cx="29718" cy="172212"/>
          </a:xfrm>
          <a:custGeom>
            <a:avLst/>
            <a:gdLst/>
            <a:ahLst/>
            <a:cxnLst/>
            <a:rect l="l" t="t" r="r" b="b"/>
            <a:pathLst>
              <a:path w="29718" h="172212">
                <a:moveTo>
                  <a:pt x="26162" y="2286"/>
                </a:moveTo>
                <a:lnTo>
                  <a:pt x="25273" y="5461"/>
                </a:lnTo>
                <a:lnTo>
                  <a:pt x="25273" y="40005"/>
                </a:lnTo>
                <a:lnTo>
                  <a:pt x="6858" y="40005"/>
                </a:lnTo>
                <a:lnTo>
                  <a:pt x="3810" y="40767"/>
                </a:lnTo>
                <a:lnTo>
                  <a:pt x="1650" y="43687"/>
                </a:lnTo>
                <a:lnTo>
                  <a:pt x="635" y="46862"/>
                </a:lnTo>
                <a:lnTo>
                  <a:pt x="126" y="51435"/>
                </a:lnTo>
                <a:lnTo>
                  <a:pt x="0" y="64008"/>
                </a:lnTo>
                <a:lnTo>
                  <a:pt x="508" y="68580"/>
                </a:lnTo>
                <a:lnTo>
                  <a:pt x="1650" y="71247"/>
                </a:lnTo>
                <a:lnTo>
                  <a:pt x="2794" y="73914"/>
                </a:lnTo>
                <a:lnTo>
                  <a:pt x="6731" y="75311"/>
                </a:lnTo>
                <a:lnTo>
                  <a:pt x="25273" y="75311"/>
                </a:lnTo>
                <a:lnTo>
                  <a:pt x="25273" y="164084"/>
                </a:lnTo>
                <a:lnTo>
                  <a:pt x="26289" y="172212"/>
                </a:lnTo>
                <a:lnTo>
                  <a:pt x="29718" y="0"/>
                </a:lnTo>
                <a:lnTo>
                  <a:pt x="26162" y="22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865747" y="1301241"/>
            <a:ext cx="83057" cy="211582"/>
          </a:xfrm>
          <a:custGeom>
            <a:avLst/>
            <a:gdLst/>
            <a:ahLst/>
            <a:cxnLst/>
            <a:rect l="l" t="t" r="r" b="b"/>
            <a:pathLst>
              <a:path w="83057" h="211582">
                <a:moveTo>
                  <a:pt x="83057" y="59309"/>
                </a:moveTo>
                <a:lnTo>
                  <a:pt x="82930" y="53086"/>
                </a:lnTo>
                <a:lnTo>
                  <a:pt x="82296" y="48513"/>
                </a:lnTo>
                <a:lnTo>
                  <a:pt x="81279" y="45338"/>
                </a:lnTo>
                <a:lnTo>
                  <a:pt x="79121" y="42418"/>
                </a:lnTo>
                <a:lnTo>
                  <a:pt x="76073" y="41656"/>
                </a:lnTo>
                <a:lnTo>
                  <a:pt x="42545" y="41656"/>
                </a:lnTo>
                <a:lnTo>
                  <a:pt x="42545" y="5969"/>
                </a:lnTo>
                <a:lnTo>
                  <a:pt x="40767" y="3048"/>
                </a:lnTo>
                <a:lnTo>
                  <a:pt x="37973" y="1650"/>
                </a:lnTo>
                <a:lnTo>
                  <a:pt x="34162" y="508"/>
                </a:lnTo>
                <a:lnTo>
                  <a:pt x="31242" y="254"/>
                </a:lnTo>
                <a:lnTo>
                  <a:pt x="28448" y="0"/>
                </a:lnTo>
                <a:lnTo>
                  <a:pt x="12953" y="0"/>
                </a:lnTo>
                <a:lnTo>
                  <a:pt x="10159" y="254"/>
                </a:lnTo>
                <a:lnTo>
                  <a:pt x="7366" y="508"/>
                </a:lnTo>
                <a:lnTo>
                  <a:pt x="3428" y="1650"/>
                </a:lnTo>
                <a:lnTo>
                  <a:pt x="0" y="173862"/>
                </a:lnTo>
                <a:lnTo>
                  <a:pt x="1904" y="180848"/>
                </a:lnTo>
                <a:lnTo>
                  <a:pt x="3936" y="187833"/>
                </a:lnTo>
                <a:lnTo>
                  <a:pt x="11049" y="198120"/>
                </a:lnTo>
                <a:lnTo>
                  <a:pt x="20574" y="205994"/>
                </a:lnTo>
                <a:lnTo>
                  <a:pt x="33274" y="210438"/>
                </a:lnTo>
                <a:lnTo>
                  <a:pt x="40767" y="211582"/>
                </a:lnTo>
                <a:lnTo>
                  <a:pt x="52704" y="211582"/>
                </a:lnTo>
                <a:lnTo>
                  <a:pt x="55879" y="211328"/>
                </a:lnTo>
                <a:lnTo>
                  <a:pt x="59054" y="210947"/>
                </a:lnTo>
                <a:lnTo>
                  <a:pt x="62229" y="210693"/>
                </a:lnTo>
                <a:lnTo>
                  <a:pt x="65150" y="210185"/>
                </a:lnTo>
                <a:lnTo>
                  <a:pt x="67945" y="209550"/>
                </a:lnTo>
                <a:lnTo>
                  <a:pt x="70611" y="208915"/>
                </a:lnTo>
                <a:lnTo>
                  <a:pt x="73025" y="208153"/>
                </a:lnTo>
                <a:lnTo>
                  <a:pt x="76961" y="206375"/>
                </a:lnTo>
                <a:lnTo>
                  <a:pt x="79628" y="204343"/>
                </a:lnTo>
                <a:lnTo>
                  <a:pt x="81406" y="201295"/>
                </a:lnTo>
                <a:lnTo>
                  <a:pt x="82042" y="198628"/>
                </a:lnTo>
                <a:lnTo>
                  <a:pt x="82676" y="195834"/>
                </a:lnTo>
                <a:lnTo>
                  <a:pt x="83057" y="192024"/>
                </a:lnTo>
                <a:lnTo>
                  <a:pt x="82930" y="180975"/>
                </a:lnTo>
                <a:lnTo>
                  <a:pt x="82676" y="178943"/>
                </a:lnTo>
                <a:lnTo>
                  <a:pt x="82042" y="175260"/>
                </a:lnTo>
                <a:lnTo>
                  <a:pt x="80136" y="171577"/>
                </a:lnTo>
                <a:lnTo>
                  <a:pt x="77343" y="170942"/>
                </a:lnTo>
                <a:lnTo>
                  <a:pt x="74549" y="171958"/>
                </a:lnTo>
                <a:lnTo>
                  <a:pt x="71881" y="172974"/>
                </a:lnTo>
                <a:lnTo>
                  <a:pt x="68833" y="173990"/>
                </a:lnTo>
                <a:lnTo>
                  <a:pt x="65024" y="174752"/>
                </a:lnTo>
                <a:lnTo>
                  <a:pt x="53848" y="174879"/>
                </a:lnTo>
                <a:lnTo>
                  <a:pt x="49149" y="172847"/>
                </a:lnTo>
                <a:lnTo>
                  <a:pt x="46481" y="168656"/>
                </a:lnTo>
                <a:lnTo>
                  <a:pt x="43814" y="164337"/>
                </a:lnTo>
                <a:lnTo>
                  <a:pt x="42545" y="158115"/>
                </a:lnTo>
                <a:lnTo>
                  <a:pt x="42545" y="76962"/>
                </a:lnTo>
                <a:lnTo>
                  <a:pt x="76326" y="76962"/>
                </a:lnTo>
                <a:lnTo>
                  <a:pt x="80136" y="75565"/>
                </a:lnTo>
                <a:lnTo>
                  <a:pt x="81279" y="72898"/>
                </a:lnTo>
                <a:lnTo>
                  <a:pt x="82423" y="70231"/>
                </a:lnTo>
                <a:lnTo>
                  <a:pt x="83057" y="65659"/>
                </a:lnTo>
                <a:lnTo>
                  <a:pt x="83057" y="593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967093" y="1338834"/>
            <a:ext cx="144652" cy="174498"/>
          </a:xfrm>
          <a:custGeom>
            <a:avLst/>
            <a:gdLst/>
            <a:ahLst/>
            <a:cxnLst/>
            <a:rect l="l" t="t" r="r" b="b"/>
            <a:pathLst>
              <a:path w="144652" h="174498">
                <a:moveTo>
                  <a:pt x="70164" y="361"/>
                </a:moveTo>
                <a:lnTo>
                  <a:pt x="57481" y="2356"/>
                </a:lnTo>
                <a:lnTo>
                  <a:pt x="45847" y="6095"/>
                </a:lnTo>
                <a:lnTo>
                  <a:pt x="46862" y="54863"/>
                </a:lnTo>
                <a:lnTo>
                  <a:pt x="48386" y="50164"/>
                </a:lnTo>
                <a:lnTo>
                  <a:pt x="50418" y="45974"/>
                </a:lnTo>
                <a:lnTo>
                  <a:pt x="53212" y="42417"/>
                </a:lnTo>
                <a:lnTo>
                  <a:pt x="55879" y="38862"/>
                </a:lnTo>
                <a:lnTo>
                  <a:pt x="59308" y="36067"/>
                </a:lnTo>
                <a:lnTo>
                  <a:pt x="63373" y="34036"/>
                </a:lnTo>
                <a:lnTo>
                  <a:pt x="67436" y="31876"/>
                </a:lnTo>
                <a:lnTo>
                  <a:pt x="72262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4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0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4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3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79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0" y="153415"/>
                </a:lnTo>
                <a:lnTo>
                  <a:pt x="34482" y="163948"/>
                </a:lnTo>
                <a:lnTo>
                  <a:pt x="46608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6" y="174498"/>
                </a:lnTo>
                <a:lnTo>
                  <a:pt x="90297" y="174498"/>
                </a:lnTo>
                <a:lnTo>
                  <a:pt x="97535" y="173989"/>
                </a:lnTo>
                <a:lnTo>
                  <a:pt x="104266" y="172974"/>
                </a:lnTo>
                <a:lnTo>
                  <a:pt x="110871" y="171957"/>
                </a:lnTo>
                <a:lnTo>
                  <a:pt x="116839" y="170814"/>
                </a:lnTo>
                <a:lnTo>
                  <a:pt x="122047" y="169544"/>
                </a:lnTo>
                <a:lnTo>
                  <a:pt x="127253" y="168148"/>
                </a:lnTo>
                <a:lnTo>
                  <a:pt x="134874" y="165480"/>
                </a:lnTo>
                <a:lnTo>
                  <a:pt x="138302" y="164083"/>
                </a:lnTo>
                <a:lnTo>
                  <a:pt x="140334" y="162940"/>
                </a:lnTo>
                <a:lnTo>
                  <a:pt x="142875" y="159638"/>
                </a:lnTo>
                <a:lnTo>
                  <a:pt x="143890" y="156463"/>
                </a:lnTo>
                <a:lnTo>
                  <a:pt x="144272" y="153669"/>
                </a:lnTo>
                <a:lnTo>
                  <a:pt x="144525" y="149987"/>
                </a:lnTo>
                <a:lnTo>
                  <a:pt x="144652" y="142493"/>
                </a:lnTo>
                <a:lnTo>
                  <a:pt x="144399" y="138175"/>
                </a:lnTo>
                <a:lnTo>
                  <a:pt x="143890" y="134746"/>
                </a:lnTo>
                <a:lnTo>
                  <a:pt x="141731" y="131571"/>
                </a:lnTo>
                <a:lnTo>
                  <a:pt x="139064" y="130937"/>
                </a:lnTo>
                <a:lnTo>
                  <a:pt x="135127" y="131444"/>
                </a:lnTo>
                <a:lnTo>
                  <a:pt x="132333" y="132587"/>
                </a:lnTo>
                <a:lnTo>
                  <a:pt x="129539" y="133730"/>
                </a:lnTo>
                <a:lnTo>
                  <a:pt x="125983" y="134874"/>
                </a:lnTo>
                <a:lnTo>
                  <a:pt x="121792" y="136270"/>
                </a:lnTo>
                <a:lnTo>
                  <a:pt x="117601" y="137540"/>
                </a:lnTo>
                <a:lnTo>
                  <a:pt x="112649" y="138811"/>
                </a:lnTo>
                <a:lnTo>
                  <a:pt x="106806" y="139826"/>
                </a:lnTo>
                <a:lnTo>
                  <a:pt x="101091" y="140969"/>
                </a:lnTo>
                <a:lnTo>
                  <a:pt x="94360" y="141477"/>
                </a:lnTo>
                <a:lnTo>
                  <a:pt x="79248" y="141477"/>
                </a:lnTo>
                <a:lnTo>
                  <a:pt x="72771" y="140588"/>
                </a:lnTo>
                <a:lnTo>
                  <a:pt x="67436" y="138556"/>
                </a:lnTo>
                <a:lnTo>
                  <a:pt x="61975" y="136651"/>
                </a:lnTo>
                <a:lnTo>
                  <a:pt x="57657" y="133730"/>
                </a:lnTo>
                <a:lnTo>
                  <a:pt x="54228" y="129920"/>
                </a:lnTo>
                <a:lnTo>
                  <a:pt x="50800" y="126237"/>
                </a:lnTo>
                <a:lnTo>
                  <a:pt x="48259" y="121665"/>
                </a:lnTo>
                <a:lnTo>
                  <a:pt x="46735" y="116331"/>
                </a:lnTo>
                <a:lnTo>
                  <a:pt x="45211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8" y="98298"/>
                </a:lnTo>
                <a:lnTo>
                  <a:pt x="141916" y="31818"/>
                </a:lnTo>
                <a:lnTo>
                  <a:pt x="134747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0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6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008149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109009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154418" y="1338834"/>
            <a:ext cx="147700" cy="171323"/>
          </a:xfrm>
          <a:custGeom>
            <a:avLst/>
            <a:gdLst/>
            <a:ahLst/>
            <a:cxnLst/>
            <a:rect l="l" t="t" r="r" b="b"/>
            <a:pathLst>
              <a:path w="147700" h="171323">
                <a:moveTo>
                  <a:pt x="124840" y="8636"/>
                </a:moveTo>
                <a:lnTo>
                  <a:pt x="117601" y="5206"/>
                </a:lnTo>
                <a:lnTo>
                  <a:pt x="116281" y="4598"/>
                </a:lnTo>
                <a:lnTo>
                  <a:pt x="104801" y="1162"/>
                </a:lnTo>
                <a:lnTo>
                  <a:pt x="91058" y="0"/>
                </a:lnTo>
                <a:lnTo>
                  <a:pt x="87879" y="83"/>
                </a:lnTo>
                <a:lnTo>
                  <a:pt x="75408" y="2135"/>
                </a:lnTo>
                <a:lnTo>
                  <a:pt x="63373" y="6985"/>
                </a:lnTo>
                <a:lnTo>
                  <a:pt x="57115" y="10660"/>
                </a:lnTo>
                <a:lnTo>
                  <a:pt x="47158" y="18220"/>
                </a:lnTo>
                <a:lnTo>
                  <a:pt x="37337" y="27812"/>
                </a:lnTo>
                <a:lnTo>
                  <a:pt x="37337" y="9905"/>
                </a:lnTo>
                <a:lnTo>
                  <a:pt x="33527" y="4699"/>
                </a:lnTo>
                <a:lnTo>
                  <a:pt x="25526" y="3175"/>
                </a:lnTo>
                <a:lnTo>
                  <a:pt x="22478" y="2920"/>
                </a:lnTo>
                <a:lnTo>
                  <a:pt x="15112" y="2920"/>
                </a:lnTo>
                <a:lnTo>
                  <a:pt x="7492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7" y="168528"/>
                </a:lnTo>
                <a:lnTo>
                  <a:pt x="4572" y="169799"/>
                </a:lnTo>
                <a:lnTo>
                  <a:pt x="8508" y="170814"/>
                </a:lnTo>
                <a:lnTo>
                  <a:pt x="11302" y="171068"/>
                </a:lnTo>
                <a:lnTo>
                  <a:pt x="14097" y="171323"/>
                </a:lnTo>
                <a:lnTo>
                  <a:pt x="29717" y="171323"/>
                </a:lnTo>
                <a:lnTo>
                  <a:pt x="32384" y="171068"/>
                </a:lnTo>
                <a:lnTo>
                  <a:pt x="35178" y="170814"/>
                </a:lnTo>
                <a:lnTo>
                  <a:pt x="39115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1721"/>
                </a:lnTo>
                <a:lnTo>
                  <a:pt x="49783" y="53975"/>
                </a:lnTo>
                <a:lnTo>
                  <a:pt x="55752" y="48132"/>
                </a:lnTo>
                <a:lnTo>
                  <a:pt x="61340" y="44068"/>
                </a:lnTo>
                <a:lnTo>
                  <a:pt x="67055" y="40004"/>
                </a:lnTo>
                <a:lnTo>
                  <a:pt x="72643" y="37973"/>
                </a:lnTo>
                <a:lnTo>
                  <a:pt x="82550" y="37973"/>
                </a:lnTo>
                <a:lnTo>
                  <a:pt x="86486" y="38862"/>
                </a:lnTo>
                <a:lnTo>
                  <a:pt x="89788" y="40512"/>
                </a:lnTo>
                <a:lnTo>
                  <a:pt x="93090" y="42163"/>
                </a:lnTo>
                <a:lnTo>
                  <a:pt x="95757" y="44576"/>
                </a:lnTo>
                <a:lnTo>
                  <a:pt x="97789" y="47625"/>
                </a:lnTo>
                <a:lnTo>
                  <a:pt x="99949" y="50673"/>
                </a:lnTo>
                <a:lnTo>
                  <a:pt x="101473" y="54355"/>
                </a:lnTo>
                <a:lnTo>
                  <a:pt x="102615" y="58674"/>
                </a:lnTo>
                <a:lnTo>
                  <a:pt x="103631" y="62864"/>
                </a:lnTo>
                <a:lnTo>
                  <a:pt x="104266" y="68833"/>
                </a:lnTo>
                <a:lnTo>
                  <a:pt x="104266" y="165735"/>
                </a:lnTo>
                <a:lnTo>
                  <a:pt x="105917" y="168528"/>
                </a:lnTo>
                <a:lnTo>
                  <a:pt x="108711" y="169799"/>
                </a:lnTo>
                <a:lnTo>
                  <a:pt x="112522" y="170814"/>
                </a:lnTo>
                <a:lnTo>
                  <a:pt x="115442" y="171068"/>
                </a:lnTo>
                <a:lnTo>
                  <a:pt x="118236" y="171323"/>
                </a:lnTo>
                <a:lnTo>
                  <a:pt x="133730" y="171323"/>
                </a:lnTo>
                <a:lnTo>
                  <a:pt x="136525" y="171068"/>
                </a:lnTo>
                <a:lnTo>
                  <a:pt x="139446" y="170814"/>
                </a:lnTo>
                <a:lnTo>
                  <a:pt x="143255" y="169799"/>
                </a:lnTo>
                <a:lnTo>
                  <a:pt x="146684" y="167639"/>
                </a:lnTo>
                <a:lnTo>
                  <a:pt x="147700" y="164591"/>
                </a:lnTo>
                <a:lnTo>
                  <a:pt x="147659" y="64983"/>
                </a:lnTo>
                <a:lnTo>
                  <a:pt x="146814" y="51678"/>
                </a:lnTo>
                <a:lnTo>
                  <a:pt x="144779" y="40258"/>
                </a:lnTo>
                <a:lnTo>
                  <a:pt x="142875" y="32257"/>
                </a:lnTo>
                <a:lnTo>
                  <a:pt x="139573" y="25273"/>
                </a:lnTo>
                <a:lnTo>
                  <a:pt x="135127" y="19303"/>
                </a:lnTo>
                <a:lnTo>
                  <a:pt x="130682" y="13462"/>
                </a:lnTo>
                <a:lnTo>
                  <a:pt x="124840" y="8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344918" y="1341754"/>
            <a:ext cx="43687" cy="168402"/>
          </a:xfrm>
          <a:custGeom>
            <a:avLst/>
            <a:gdLst/>
            <a:ahLst/>
            <a:cxnLst/>
            <a:rect l="l" t="t" r="r" b="b"/>
            <a:pathLst>
              <a:path w="43687" h="168402">
                <a:moveTo>
                  <a:pt x="1777" y="165608"/>
                </a:moveTo>
                <a:lnTo>
                  <a:pt x="4572" y="166878"/>
                </a:lnTo>
                <a:lnTo>
                  <a:pt x="8508" y="167894"/>
                </a:lnTo>
                <a:lnTo>
                  <a:pt x="11302" y="168148"/>
                </a:lnTo>
                <a:lnTo>
                  <a:pt x="14097" y="168402"/>
                </a:lnTo>
                <a:lnTo>
                  <a:pt x="29717" y="168402"/>
                </a:lnTo>
                <a:lnTo>
                  <a:pt x="32384" y="168148"/>
                </a:lnTo>
                <a:lnTo>
                  <a:pt x="35178" y="167894"/>
                </a:lnTo>
                <a:lnTo>
                  <a:pt x="39115" y="166878"/>
                </a:lnTo>
                <a:lnTo>
                  <a:pt x="42672" y="164719"/>
                </a:lnTo>
                <a:lnTo>
                  <a:pt x="43687" y="161671"/>
                </a:lnTo>
                <a:lnTo>
                  <a:pt x="43687" y="6223"/>
                </a:lnTo>
                <a:lnTo>
                  <a:pt x="42036" y="3429"/>
                </a:lnTo>
                <a:lnTo>
                  <a:pt x="39115" y="2032"/>
                </a:lnTo>
                <a:lnTo>
                  <a:pt x="35178" y="889"/>
                </a:lnTo>
                <a:lnTo>
                  <a:pt x="32384" y="635"/>
                </a:lnTo>
                <a:lnTo>
                  <a:pt x="29717" y="254"/>
                </a:lnTo>
                <a:lnTo>
                  <a:pt x="26161" y="0"/>
                </a:lnTo>
                <a:lnTo>
                  <a:pt x="17525" y="0"/>
                </a:lnTo>
                <a:lnTo>
                  <a:pt x="14097" y="254"/>
                </a:lnTo>
                <a:lnTo>
                  <a:pt x="11302" y="635"/>
                </a:lnTo>
                <a:lnTo>
                  <a:pt x="8508" y="889"/>
                </a:lnTo>
                <a:lnTo>
                  <a:pt x="4572" y="2032"/>
                </a:lnTo>
                <a:lnTo>
                  <a:pt x="1015" y="4318"/>
                </a:lnTo>
                <a:lnTo>
                  <a:pt x="0" y="7366"/>
                </a:lnTo>
                <a:lnTo>
                  <a:pt x="0" y="162814"/>
                </a:lnTo>
                <a:lnTo>
                  <a:pt x="1777" y="165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341616" y="1273810"/>
            <a:ext cx="50291" cy="45847"/>
          </a:xfrm>
          <a:custGeom>
            <a:avLst/>
            <a:gdLst/>
            <a:ahLst/>
            <a:cxnLst/>
            <a:rect l="l" t="t" r="r" b="b"/>
            <a:pathLst>
              <a:path w="50291" h="45847">
                <a:moveTo>
                  <a:pt x="50291" y="22605"/>
                </a:moveTo>
                <a:lnTo>
                  <a:pt x="50291" y="14097"/>
                </a:lnTo>
                <a:lnTo>
                  <a:pt x="48513" y="8254"/>
                </a:lnTo>
                <a:lnTo>
                  <a:pt x="45084" y="4952"/>
                </a:lnTo>
                <a:lnTo>
                  <a:pt x="41655" y="1650"/>
                </a:lnTo>
                <a:lnTo>
                  <a:pt x="35051" y="0"/>
                </a:lnTo>
                <a:lnTo>
                  <a:pt x="15493" y="0"/>
                </a:lnTo>
                <a:lnTo>
                  <a:pt x="8889" y="1777"/>
                </a:lnTo>
                <a:lnTo>
                  <a:pt x="5333" y="5206"/>
                </a:lnTo>
                <a:lnTo>
                  <a:pt x="1777" y="8509"/>
                </a:lnTo>
                <a:lnTo>
                  <a:pt x="0" y="14604"/>
                </a:lnTo>
                <a:lnTo>
                  <a:pt x="0" y="31876"/>
                </a:lnTo>
                <a:lnTo>
                  <a:pt x="1777" y="37718"/>
                </a:lnTo>
                <a:lnTo>
                  <a:pt x="5079" y="40893"/>
                </a:lnTo>
                <a:lnTo>
                  <a:pt x="8508" y="44195"/>
                </a:lnTo>
                <a:lnTo>
                  <a:pt x="15112" y="45847"/>
                </a:lnTo>
                <a:lnTo>
                  <a:pt x="34670" y="45847"/>
                </a:lnTo>
                <a:lnTo>
                  <a:pt x="41401" y="44068"/>
                </a:lnTo>
                <a:lnTo>
                  <a:pt x="44957" y="40766"/>
                </a:lnTo>
                <a:lnTo>
                  <a:pt x="48513" y="37464"/>
                </a:lnTo>
                <a:lnTo>
                  <a:pt x="50291" y="31368"/>
                </a:lnTo>
                <a:lnTo>
                  <a:pt x="50291" y="2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477379" y="1459991"/>
            <a:ext cx="21336" cy="46990"/>
          </a:xfrm>
          <a:custGeom>
            <a:avLst/>
            <a:gdLst/>
            <a:ahLst/>
            <a:cxnLst/>
            <a:rect l="l" t="t" r="r" b="b"/>
            <a:pathLst>
              <a:path w="21336" h="46990">
                <a:moveTo>
                  <a:pt x="0" y="35433"/>
                </a:moveTo>
                <a:lnTo>
                  <a:pt x="3937" y="38735"/>
                </a:lnTo>
                <a:lnTo>
                  <a:pt x="7874" y="42037"/>
                </a:lnTo>
                <a:lnTo>
                  <a:pt x="11938" y="44831"/>
                </a:lnTo>
                <a:lnTo>
                  <a:pt x="16001" y="46990"/>
                </a:lnTo>
                <a:lnTo>
                  <a:pt x="21336" y="14097"/>
                </a:lnTo>
                <a:lnTo>
                  <a:pt x="15748" y="10033"/>
                </a:lnTo>
                <a:lnTo>
                  <a:pt x="10160" y="5969"/>
                </a:lnTo>
                <a:lnTo>
                  <a:pt x="4191" y="0"/>
                </a:lnTo>
                <a:lnTo>
                  <a:pt x="0" y="354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22285" y="1267967"/>
            <a:ext cx="43688" cy="242189"/>
          </a:xfrm>
          <a:custGeom>
            <a:avLst/>
            <a:gdLst/>
            <a:ahLst/>
            <a:cxnLst/>
            <a:rect l="l" t="t" r="r" b="b"/>
            <a:pathLst>
              <a:path w="43688" h="242189">
                <a:moveTo>
                  <a:pt x="1778" y="239395"/>
                </a:moveTo>
                <a:lnTo>
                  <a:pt x="4572" y="240665"/>
                </a:lnTo>
                <a:lnTo>
                  <a:pt x="8509" y="241681"/>
                </a:lnTo>
                <a:lnTo>
                  <a:pt x="11303" y="241935"/>
                </a:lnTo>
                <a:lnTo>
                  <a:pt x="14097" y="242189"/>
                </a:lnTo>
                <a:lnTo>
                  <a:pt x="29718" y="242189"/>
                </a:lnTo>
                <a:lnTo>
                  <a:pt x="32385" y="241935"/>
                </a:lnTo>
                <a:lnTo>
                  <a:pt x="35179" y="241681"/>
                </a:lnTo>
                <a:lnTo>
                  <a:pt x="39116" y="240665"/>
                </a:lnTo>
                <a:lnTo>
                  <a:pt x="42672" y="238506"/>
                </a:lnTo>
                <a:lnTo>
                  <a:pt x="43688" y="235458"/>
                </a:lnTo>
                <a:lnTo>
                  <a:pt x="43688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5" y="0"/>
                </a:lnTo>
                <a:lnTo>
                  <a:pt x="8509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8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700136" y="1338834"/>
            <a:ext cx="144653" cy="174498"/>
          </a:xfrm>
          <a:custGeom>
            <a:avLst/>
            <a:gdLst/>
            <a:ahLst/>
            <a:cxnLst/>
            <a:rect l="l" t="t" r="r" b="b"/>
            <a:pathLst>
              <a:path w="144653" h="174498">
                <a:moveTo>
                  <a:pt x="70164" y="361"/>
                </a:moveTo>
                <a:lnTo>
                  <a:pt x="57481" y="2356"/>
                </a:lnTo>
                <a:lnTo>
                  <a:pt x="45847" y="6095"/>
                </a:lnTo>
                <a:lnTo>
                  <a:pt x="46863" y="54863"/>
                </a:lnTo>
                <a:lnTo>
                  <a:pt x="48387" y="50164"/>
                </a:lnTo>
                <a:lnTo>
                  <a:pt x="50419" y="45974"/>
                </a:lnTo>
                <a:lnTo>
                  <a:pt x="53213" y="42417"/>
                </a:lnTo>
                <a:lnTo>
                  <a:pt x="55880" y="38862"/>
                </a:lnTo>
                <a:lnTo>
                  <a:pt x="59309" y="36067"/>
                </a:lnTo>
                <a:lnTo>
                  <a:pt x="63373" y="34036"/>
                </a:lnTo>
                <a:lnTo>
                  <a:pt x="67437" y="31876"/>
                </a:lnTo>
                <a:lnTo>
                  <a:pt x="72263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5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1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5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4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80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1" y="153415"/>
                </a:lnTo>
                <a:lnTo>
                  <a:pt x="34482" y="163948"/>
                </a:lnTo>
                <a:lnTo>
                  <a:pt x="46609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7" y="174498"/>
                </a:lnTo>
                <a:lnTo>
                  <a:pt x="90297" y="174498"/>
                </a:lnTo>
                <a:lnTo>
                  <a:pt x="97536" y="173989"/>
                </a:lnTo>
                <a:lnTo>
                  <a:pt x="104267" y="172974"/>
                </a:lnTo>
                <a:lnTo>
                  <a:pt x="110871" y="171957"/>
                </a:lnTo>
                <a:lnTo>
                  <a:pt x="116840" y="170814"/>
                </a:lnTo>
                <a:lnTo>
                  <a:pt x="122047" y="169544"/>
                </a:lnTo>
                <a:lnTo>
                  <a:pt x="127254" y="168148"/>
                </a:lnTo>
                <a:lnTo>
                  <a:pt x="134874" y="165480"/>
                </a:lnTo>
                <a:lnTo>
                  <a:pt x="138303" y="164083"/>
                </a:lnTo>
                <a:lnTo>
                  <a:pt x="140335" y="162940"/>
                </a:lnTo>
                <a:lnTo>
                  <a:pt x="142875" y="159638"/>
                </a:lnTo>
                <a:lnTo>
                  <a:pt x="143891" y="156463"/>
                </a:lnTo>
                <a:lnTo>
                  <a:pt x="144272" y="153669"/>
                </a:lnTo>
                <a:lnTo>
                  <a:pt x="144526" y="149987"/>
                </a:lnTo>
                <a:lnTo>
                  <a:pt x="144653" y="142493"/>
                </a:lnTo>
                <a:lnTo>
                  <a:pt x="144399" y="138175"/>
                </a:lnTo>
                <a:lnTo>
                  <a:pt x="143891" y="134746"/>
                </a:lnTo>
                <a:lnTo>
                  <a:pt x="141732" y="131571"/>
                </a:lnTo>
                <a:lnTo>
                  <a:pt x="139065" y="130937"/>
                </a:lnTo>
                <a:lnTo>
                  <a:pt x="135128" y="131444"/>
                </a:lnTo>
                <a:lnTo>
                  <a:pt x="132334" y="132587"/>
                </a:lnTo>
                <a:lnTo>
                  <a:pt x="129540" y="133730"/>
                </a:lnTo>
                <a:lnTo>
                  <a:pt x="125984" y="134874"/>
                </a:lnTo>
                <a:lnTo>
                  <a:pt x="121793" y="136270"/>
                </a:lnTo>
                <a:lnTo>
                  <a:pt x="117602" y="137540"/>
                </a:lnTo>
                <a:lnTo>
                  <a:pt x="112649" y="138811"/>
                </a:lnTo>
                <a:lnTo>
                  <a:pt x="106807" y="139826"/>
                </a:lnTo>
                <a:lnTo>
                  <a:pt x="101092" y="140969"/>
                </a:lnTo>
                <a:lnTo>
                  <a:pt x="94361" y="141477"/>
                </a:lnTo>
                <a:lnTo>
                  <a:pt x="79248" y="141477"/>
                </a:lnTo>
                <a:lnTo>
                  <a:pt x="72771" y="140588"/>
                </a:lnTo>
                <a:lnTo>
                  <a:pt x="67437" y="138556"/>
                </a:lnTo>
                <a:lnTo>
                  <a:pt x="61976" y="136651"/>
                </a:lnTo>
                <a:lnTo>
                  <a:pt x="57658" y="133730"/>
                </a:lnTo>
                <a:lnTo>
                  <a:pt x="54229" y="129920"/>
                </a:lnTo>
                <a:lnTo>
                  <a:pt x="50800" y="126237"/>
                </a:lnTo>
                <a:lnTo>
                  <a:pt x="48260" y="121665"/>
                </a:lnTo>
                <a:lnTo>
                  <a:pt x="46736" y="116331"/>
                </a:lnTo>
                <a:lnTo>
                  <a:pt x="45212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8" y="98298"/>
                </a:lnTo>
                <a:lnTo>
                  <a:pt x="141916" y="31818"/>
                </a:lnTo>
                <a:lnTo>
                  <a:pt x="134747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1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7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741193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42053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431785" y="1267967"/>
            <a:ext cx="155702" cy="245364"/>
          </a:xfrm>
          <a:custGeom>
            <a:avLst/>
            <a:gdLst/>
            <a:ahLst/>
            <a:cxnLst/>
            <a:rect l="l" t="t" r="r" b="b"/>
            <a:pathLst>
              <a:path w="155702" h="245364">
                <a:moveTo>
                  <a:pt x="889" y="238633"/>
                </a:moveTo>
                <a:lnTo>
                  <a:pt x="3937" y="240792"/>
                </a:lnTo>
                <a:lnTo>
                  <a:pt x="7239" y="241808"/>
                </a:lnTo>
                <a:lnTo>
                  <a:pt x="12065" y="242316"/>
                </a:lnTo>
                <a:lnTo>
                  <a:pt x="25019" y="242316"/>
                </a:lnTo>
                <a:lnTo>
                  <a:pt x="29845" y="241808"/>
                </a:lnTo>
                <a:lnTo>
                  <a:pt x="33274" y="240792"/>
                </a:lnTo>
                <a:lnTo>
                  <a:pt x="36322" y="238633"/>
                </a:lnTo>
                <a:lnTo>
                  <a:pt x="37338" y="235458"/>
                </a:lnTo>
                <a:lnTo>
                  <a:pt x="37338" y="218567"/>
                </a:lnTo>
                <a:lnTo>
                  <a:pt x="41402" y="223393"/>
                </a:lnTo>
                <a:lnTo>
                  <a:pt x="45593" y="227457"/>
                </a:lnTo>
                <a:lnTo>
                  <a:pt x="49784" y="192024"/>
                </a:lnTo>
                <a:lnTo>
                  <a:pt x="43688" y="184150"/>
                </a:lnTo>
                <a:lnTo>
                  <a:pt x="43688" y="132842"/>
                </a:lnTo>
                <a:lnTo>
                  <a:pt x="47117" y="128143"/>
                </a:lnTo>
                <a:lnTo>
                  <a:pt x="50419" y="124333"/>
                </a:lnTo>
                <a:lnTo>
                  <a:pt x="53594" y="121158"/>
                </a:lnTo>
                <a:lnTo>
                  <a:pt x="56769" y="118110"/>
                </a:lnTo>
                <a:lnTo>
                  <a:pt x="59690" y="115570"/>
                </a:lnTo>
                <a:lnTo>
                  <a:pt x="62738" y="113537"/>
                </a:lnTo>
                <a:lnTo>
                  <a:pt x="65659" y="111633"/>
                </a:lnTo>
                <a:lnTo>
                  <a:pt x="68453" y="110236"/>
                </a:lnTo>
                <a:lnTo>
                  <a:pt x="71247" y="109347"/>
                </a:lnTo>
                <a:lnTo>
                  <a:pt x="74041" y="108585"/>
                </a:lnTo>
                <a:lnTo>
                  <a:pt x="76835" y="108204"/>
                </a:lnTo>
                <a:lnTo>
                  <a:pt x="85725" y="108204"/>
                </a:lnTo>
                <a:lnTo>
                  <a:pt x="90550" y="109601"/>
                </a:lnTo>
                <a:lnTo>
                  <a:pt x="94488" y="112395"/>
                </a:lnTo>
                <a:lnTo>
                  <a:pt x="98298" y="115189"/>
                </a:lnTo>
                <a:lnTo>
                  <a:pt x="101473" y="118999"/>
                </a:lnTo>
                <a:lnTo>
                  <a:pt x="103886" y="123825"/>
                </a:lnTo>
                <a:lnTo>
                  <a:pt x="106299" y="128524"/>
                </a:lnTo>
                <a:lnTo>
                  <a:pt x="107950" y="133985"/>
                </a:lnTo>
                <a:lnTo>
                  <a:pt x="108966" y="140081"/>
                </a:lnTo>
                <a:lnTo>
                  <a:pt x="109982" y="146177"/>
                </a:lnTo>
                <a:lnTo>
                  <a:pt x="110490" y="152527"/>
                </a:lnTo>
                <a:lnTo>
                  <a:pt x="110490" y="165100"/>
                </a:lnTo>
                <a:lnTo>
                  <a:pt x="109855" y="170942"/>
                </a:lnTo>
                <a:lnTo>
                  <a:pt x="108712" y="176784"/>
                </a:lnTo>
                <a:lnTo>
                  <a:pt x="107569" y="182753"/>
                </a:lnTo>
                <a:lnTo>
                  <a:pt x="105664" y="187960"/>
                </a:lnTo>
                <a:lnTo>
                  <a:pt x="103124" y="192659"/>
                </a:lnTo>
                <a:lnTo>
                  <a:pt x="100457" y="197231"/>
                </a:lnTo>
                <a:lnTo>
                  <a:pt x="97282" y="201041"/>
                </a:lnTo>
                <a:lnTo>
                  <a:pt x="93345" y="203835"/>
                </a:lnTo>
                <a:lnTo>
                  <a:pt x="89408" y="206756"/>
                </a:lnTo>
                <a:lnTo>
                  <a:pt x="84582" y="208153"/>
                </a:lnTo>
                <a:lnTo>
                  <a:pt x="72771" y="208153"/>
                </a:lnTo>
                <a:lnTo>
                  <a:pt x="66929" y="206121"/>
                </a:lnTo>
                <a:lnTo>
                  <a:pt x="61595" y="239014"/>
                </a:lnTo>
                <a:lnTo>
                  <a:pt x="70104" y="242824"/>
                </a:lnTo>
                <a:lnTo>
                  <a:pt x="79121" y="244856"/>
                </a:lnTo>
                <a:lnTo>
                  <a:pt x="83947" y="245364"/>
                </a:lnTo>
                <a:lnTo>
                  <a:pt x="92933" y="245269"/>
                </a:lnTo>
                <a:lnTo>
                  <a:pt x="105803" y="243351"/>
                </a:lnTo>
                <a:lnTo>
                  <a:pt x="117348" y="239014"/>
                </a:lnTo>
                <a:lnTo>
                  <a:pt x="129512" y="230852"/>
                </a:lnTo>
                <a:lnTo>
                  <a:pt x="138175" y="221234"/>
                </a:lnTo>
                <a:lnTo>
                  <a:pt x="146857" y="205827"/>
                </a:lnTo>
                <a:lnTo>
                  <a:pt x="151257" y="193167"/>
                </a:lnTo>
                <a:lnTo>
                  <a:pt x="153627" y="182167"/>
                </a:lnTo>
                <a:lnTo>
                  <a:pt x="155178" y="169595"/>
                </a:lnTo>
                <a:lnTo>
                  <a:pt x="155702" y="156083"/>
                </a:lnTo>
                <a:lnTo>
                  <a:pt x="155522" y="148258"/>
                </a:lnTo>
                <a:lnTo>
                  <a:pt x="154407" y="135552"/>
                </a:lnTo>
                <a:lnTo>
                  <a:pt x="152273" y="123317"/>
                </a:lnTo>
                <a:lnTo>
                  <a:pt x="147056" y="107086"/>
                </a:lnTo>
                <a:lnTo>
                  <a:pt x="141224" y="96266"/>
                </a:lnTo>
                <a:lnTo>
                  <a:pt x="132070" y="85303"/>
                </a:lnTo>
                <a:lnTo>
                  <a:pt x="121793" y="77724"/>
                </a:lnTo>
                <a:lnTo>
                  <a:pt x="106200" y="72094"/>
                </a:lnTo>
                <a:lnTo>
                  <a:pt x="92583" y="70866"/>
                </a:lnTo>
                <a:lnTo>
                  <a:pt x="88011" y="70866"/>
                </a:lnTo>
                <a:lnTo>
                  <a:pt x="83566" y="71247"/>
                </a:lnTo>
                <a:lnTo>
                  <a:pt x="79375" y="72136"/>
                </a:lnTo>
                <a:lnTo>
                  <a:pt x="75311" y="72898"/>
                </a:lnTo>
                <a:lnTo>
                  <a:pt x="71247" y="74168"/>
                </a:lnTo>
                <a:lnTo>
                  <a:pt x="67310" y="75946"/>
                </a:lnTo>
                <a:lnTo>
                  <a:pt x="63373" y="77851"/>
                </a:lnTo>
                <a:lnTo>
                  <a:pt x="59436" y="80137"/>
                </a:lnTo>
                <a:lnTo>
                  <a:pt x="55499" y="82804"/>
                </a:lnTo>
                <a:lnTo>
                  <a:pt x="51562" y="85598"/>
                </a:lnTo>
                <a:lnTo>
                  <a:pt x="47625" y="89027"/>
                </a:lnTo>
                <a:lnTo>
                  <a:pt x="43688" y="92964"/>
                </a:lnTo>
                <a:lnTo>
                  <a:pt x="43688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5" y="0"/>
                </a:lnTo>
                <a:lnTo>
                  <a:pt x="8509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5458"/>
                </a:lnTo>
                <a:lnTo>
                  <a:pt x="889" y="2386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710933" y="1338834"/>
            <a:ext cx="118110" cy="174498"/>
          </a:xfrm>
          <a:custGeom>
            <a:avLst/>
            <a:gdLst/>
            <a:ahLst/>
            <a:cxnLst/>
            <a:rect l="l" t="t" r="r" b="b"/>
            <a:pathLst>
              <a:path w="118110" h="174498">
                <a:moveTo>
                  <a:pt x="50292" y="60960"/>
                </a:moveTo>
                <a:lnTo>
                  <a:pt x="47371" y="58800"/>
                </a:lnTo>
                <a:lnTo>
                  <a:pt x="43052" y="53975"/>
                </a:lnTo>
                <a:lnTo>
                  <a:pt x="41910" y="50926"/>
                </a:lnTo>
                <a:lnTo>
                  <a:pt x="41910" y="47370"/>
                </a:lnTo>
                <a:lnTo>
                  <a:pt x="42418" y="42925"/>
                </a:lnTo>
                <a:lnTo>
                  <a:pt x="44196" y="38862"/>
                </a:lnTo>
                <a:lnTo>
                  <a:pt x="47498" y="35560"/>
                </a:lnTo>
                <a:lnTo>
                  <a:pt x="51689" y="32892"/>
                </a:lnTo>
                <a:lnTo>
                  <a:pt x="54610" y="32130"/>
                </a:lnTo>
                <a:lnTo>
                  <a:pt x="57531" y="31241"/>
                </a:lnTo>
                <a:lnTo>
                  <a:pt x="60833" y="30861"/>
                </a:lnTo>
                <a:lnTo>
                  <a:pt x="70358" y="30861"/>
                </a:lnTo>
                <a:lnTo>
                  <a:pt x="75311" y="31495"/>
                </a:lnTo>
                <a:lnTo>
                  <a:pt x="79629" y="32765"/>
                </a:lnTo>
                <a:lnTo>
                  <a:pt x="83947" y="33908"/>
                </a:lnTo>
                <a:lnTo>
                  <a:pt x="87757" y="35178"/>
                </a:lnTo>
                <a:lnTo>
                  <a:pt x="91059" y="36575"/>
                </a:lnTo>
                <a:lnTo>
                  <a:pt x="94361" y="37973"/>
                </a:lnTo>
                <a:lnTo>
                  <a:pt x="97155" y="39242"/>
                </a:lnTo>
                <a:lnTo>
                  <a:pt x="101473" y="41782"/>
                </a:lnTo>
                <a:lnTo>
                  <a:pt x="104140" y="42290"/>
                </a:lnTo>
                <a:lnTo>
                  <a:pt x="107315" y="41275"/>
                </a:lnTo>
                <a:lnTo>
                  <a:pt x="108712" y="38226"/>
                </a:lnTo>
                <a:lnTo>
                  <a:pt x="109093" y="34670"/>
                </a:lnTo>
                <a:lnTo>
                  <a:pt x="109347" y="30225"/>
                </a:lnTo>
                <a:lnTo>
                  <a:pt x="109347" y="22225"/>
                </a:lnTo>
                <a:lnTo>
                  <a:pt x="108966" y="18668"/>
                </a:lnTo>
                <a:lnTo>
                  <a:pt x="108458" y="15875"/>
                </a:lnTo>
                <a:lnTo>
                  <a:pt x="107442" y="12826"/>
                </a:lnTo>
                <a:lnTo>
                  <a:pt x="105156" y="10160"/>
                </a:lnTo>
                <a:lnTo>
                  <a:pt x="102235" y="8254"/>
                </a:lnTo>
                <a:lnTo>
                  <a:pt x="99695" y="7112"/>
                </a:lnTo>
                <a:lnTo>
                  <a:pt x="97155" y="5841"/>
                </a:lnTo>
                <a:lnTo>
                  <a:pt x="93980" y="4699"/>
                </a:lnTo>
                <a:lnTo>
                  <a:pt x="90297" y="3682"/>
                </a:lnTo>
                <a:lnTo>
                  <a:pt x="86614" y="2666"/>
                </a:lnTo>
                <a:lnTo>
                  <a:pt x="82423" y="1777"/>
                </a:lnTo>
                <a:lnTo>
                  <a:pt x="77850" y="1015"/>
                </a:lnTo>
                <a:lnTo>
                  <a:pt x="73406" y="380"/>
                </a:lnTo>
                <a:lnTo>
                  <a:pt x="68580" y="0"/>
                </a:lnTo>
                <a:lnTo>
                  <a:pt x="62509" y="7"/>
                </a:lnTo>
                <a:lnTo>
                  <a:pt x="49376" y="1018"/>
                </a:lnTo>
                <a:lnTo>
                  <a:pt x="37465" y="3682"/>
                </a:lnTo>
                <a:lnTo>
                  <a:pt x="29718" y="6095"/>
                </a:lnTo>
                <a:lnTo>
                  <a:pt x="23114" y="9525"/>
                </a:lnTo>
                <a:lnTo>
                  <a:pt x="17652" y="13842"/>
                </a:lnTo>
                <a:lnTo>
                  <a:pt x="12192" y="18287"/>
                </a:lnTo>
                <a:lnTo>
                  <a:pt x="8000" y="23621"/>
                </a:lnTo>
                <a:lnTo>
                  <a:pt x="5207" y="29717"/>
                </a:lnTo>
                <a:lnTo>
                  <a:pt x="2286" y="35940"/>
                </a:lnTo>
                <a:lnTo>
                  <a:pt x="889" y="42799"/>
                </a:lnTo>
                <a:lnTo>
                  <a:pt x="889" y="57403"/>
                </a:lnTo>
                <a:lnTo>
                  <a:pt x="1905" y="63626"/>
                </a:lnTo>
                <a:lnTo>
                  <a:pt x="4064" y="68833"/>
                </a:lnTo>
                <a:lnTo>
                  <a:pt x="6223" y="74040"/>
                </a:lnTo>
                <a:lnTo>
                  <a:pt x="9017" y="78486"/>
                </a:lnTo>
                <a:lnTo>
                  <a:pt x="12573" y="82168"/>
                </a:lnTo>
                <a:lnTo>
                  <a:pt x="16129" y="85851"/>
                </a:lnTo>
                <a:lnTo>
                  <a:pt x="20066" y="89026"/>
                </a:lnTo>
                <a:lnTo>
                  <a:pt x="24511" y="91566"/>
                </a:lnTo>
                <a:lnTo>
                  <a:pt x="28956" y="94106"/>
                </a:lnTo>
                <a:lnTo>
                  <a:pt x="33527" y="96392"/>
                </a:lnTo>
                <a:lnTo>
                  <a:pt x="38226" y="98298"/>
                </a:lnTo>
                <a:lnTo>
                  <a:pt x="42925" y="100329"/>
                </a:lnTo>
                <a:lnTo>
                  <a:pt x="47498" y="102107"/>
                </a:lnTo>
                <a:lnTo>
                  <a:pt x="51943" y="103758"/>
                </a:lnTo>
                <a:lnTo>
                  <a:pt x="56388" y="105282"/>
                </a:lnTo>
                <a:lnTo>
                  <a:pt x="60325" y="107061"/>
                </a:lnTo>
                <a:lnTo>
                  <a:pt x="63881" y="108965"/>
                </a:lnTo>
                <a:lnTo>
                  <a:pt x="67437" y="110743"/>
                </a:lnTo>
                <a:lnTo>
                  <a:pt x="70231" y="112902"/>
                </a:lnTo>
                <a:lnTo>
                  <a:pt x="74549" y="117855"/>
                </a:lnTo>
                <a:lnTo>
                  <a:pt x="75565" y="120903"/>
                </a:lnTo>
                <a:lnTo>
                  <a:pt x="75565" y="127380"/>
                </a:lnTo>
                <a:lnTo>
                  <a:pt x="74930" y="130048"/>
                </a:lnTo>
                <a:lnTo>
                  <a:pt x="73787" y="132333"/>
                </a:lnTo>
                <a:lnTo>
                  <a:pt x="70993" y="136525"/>
                </a:lnTo>
                <a:lnTo>
                  <a:pt x="66421" y="139573"/>
                </a:lnTo>
                <a:lnTo>
                  <a:pt x="63754" y="140715"/>
                </a:lnTo>
                <a:lnTo>
                  <a:pt x="60706" y="141477"/>
                </a:lnTo>
                <a:lnTo>
                  <a:pt x="57658" y="142366"/>
                </a:lnTo>
                <a:lnTo>
                  <a:pt x="54229" y="142748"/>
                </a:lnTo>
                <a:lnTo>
                  <a:pt x="44069" y="142748"/>
                </a:lnTo>
                <a:lnTo>
                  <a:pt x="38481" y="141986"/>
                </a:lnTo>
                <a:lnTo>
                  <a:pt x="33527" y="140462"/>
                </a:lnTo>
                <a:lnTo>
                  <a:pt x="28575" y="138937"/>
                </a:lnTo>
                <a:lnTo>
                  <a:pt x="24257" y="137287"/>
                </a:lnTo>
                <a:lnTo>
                  <a:pt x="20574" y="135636"/>
                </a:lnTo>
                <a:lnTo>
                  <a:pt x="16891" y="133857"/>
                </a:lnTo>
                <a:lnTo>
                  <a:pt x="13843" y="132333"/>
                </a:lnTo>
                <a:lnTo>
                  <a:pt x="11302" y="130810"/>
                </a:lnTo>
                <a:lnTo>
                  <a:pt x="6985" y="128650"/>
                </a:lnTo>
                <a:lnTo>
                  <a:pt x="3810" y="128904"/>
                </a:lnTo>
                <a:lnTo>
                  <a:pt x="1397" y="131699"/>
                </a:lnTo>
                <a:lnTo>
                  <a:pt x="508" y="134492"/>
                </a:lnTo>
                <a:lnTo>
                  <a:pt x="126" y="138556"/>
                </a:lnTo>
                <a:lnTo>
                  <a:pt x="0" y="149732"/>
                </a:lnTo>
                <a:lnTo>
                  <a:pt x="381" y="153542"/>
                </a:lnTo>
                <a:lnTo>
                  <a:pt x="1016" y="156210"/>
                </a:lnTo>
                <a:lnTo>
                  <a:pt x="1650" y="158750"/>
                </a:lnTo>
                <a:lnTo>
                  <a:pt x="3937" y="161925"/>
                </a:lnTo>
                <a:lnTo>
                  <a:pt x="7239" y="164337"/>
                </a:lnTo>
                <a:lnTo>
                  <a:pt x="10033" y="165735"/>
                </a:lnTo>
                <a:lnTo>
                  <a:pt x="12826" y="167131"/>
                </a:lnTo>
                <a:lnTo>
                  <a:pt x="16256" y="168528"/>
                </a:lnTo>
                <a:lnTo>
                  <a:pt x="20447" y="169799"/>
                </a:lnTo>
                <a:lnTo>
                  <a:pt x="24638" y="171195"/>
                </a:lnTo>
                <a:lnTo>
                  <a:pt x="29337" y="172338"/>
                </a:lnTo>
                <a:lnTo>
                  <a:pt x="34544" y="173100"/>
                </a:lnTo>
                <a:lnTo>
                  <a:pt x="39877" y="173989"/>
                </a:lnTo>
                <a:lnTo>
                  <a:pt x="45339" y="174498"/>
                </a:lnTo>
                <a:lnTo>
                  <a:pt x="52758" y="174487"/>
                </a:lnTo>
                <a:lnTo>
                  <a:pt x="65729" y="173543"/>
                </a:lnTo>
                <a:lnTo>
                  <a:pt x="77850" y="171068"/>
                </a:lnTo>
                <a:lnTo>
                  <a:pt x="85979" y="168782"/>
                </a:lnTo>
                <a:lnTo>
                  <a:pt x="93091" y="165480"/>
                </a:lnTo>
                <a:lnTo>
                  <a:pt x="99187" y="160908"/>
                </a:lnTo>
                <a:lnTo>
                  <a:pt x="105156" y="156463"/>
                </a:lnTo>
                <a:lnTo>
                  <a:pt x="109855" y="150875"/>
                </a:lnTo>
                <a:lnTo>
                  <a:pt x="113157" y="144144"/>
                </a:lnTo>
                <a:lnTo>
                  <a:pt x="116459" y="137413"/>
                </a:lnTo>
                <a:lnTo>
                  <a:pt x="118110" y="129666"/>
                </a:lnTo>
                <a:lnTo>
                  <a:pt x="118110" y="113791"/>
                </a:lnTo>
                <a:lnTo>
                  <a:pt x="116967" y="107695"/>
                </a:lnTo>
                <a:lnTo>
                  <a:pt x="114808" y="102615"/>
                </a:lnTo>
                <a:lnTo>
                  <a:pt x="112522" y="97408"/>
                </a:lnTo>
                <a:lnTo>
                  <a:pt x="109727" y="92963"/>
                </a:lnTo>
                <a:lnTo>
                  <a:pt x="106045" y="89280"/>
                </a:lnTo>
                <a:lnTo>
                  <a:pt x="102489" y="85598"/>
                </a:lnTo>
                <a:lnTo>
                  <a:pt x="98425" y="82550"/>
                </a:lnTo>
                <a:lnTo>
                  <a:pt x="93852" y="80010"/>
                </a:lnTo>
                <a:lnTo>
                  <a:pt x="89281" y="77469"/>
                </a:lnTo>
                <a:lnTo>
                  <a:pt x="84709" y="75183"/>
                </a:lnTo>
                <a:lnTo>
                  <a:pt x="80010" y="73278"/>
                </a:lnTo>
                <a:lnTo>
                  <a:pt x="75311" y="71374"/>
                </a:lnTo>
                <a:lnTo>
                  <a:pt x="70739" y="69595"/>
                </a:lnTo>
                <a:lnTo>
                  <a:pt x="66167" y="67944"/>
                </a:lnTo>
                <a:lnTo>
                  <a:pt x="61595" y="66420"/>
                </a:lnTo>
                <a:lnTo>
                  <a:pt x="57531" y="64642"/>
                </a:lnTo>
                <a:lnTo>
                  <a:pt x="53848" y="62737"/>
                </a:lnTo>
                <a:lnTo>
                  <a:pt x="50292" y="60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819521" y="1342389"/>
            <a:ext cx="37211" cy="167767"/>
          </a:xfrm>
          <a:custGeom>
            <a:avLst/>
            <a:gdLst/>
            <a:ahLst/>
            <a:cxnLst/>
            <a:rect l="l" t="t" r="r" b="b"/>
            <a:pathLst>
              <a:path w="37211" h="167767">
                <a:moveTo>
                  <a:pt x="2539" y="165354"/>
                </a:moveTo>
                <a:lnTo>
                  <a:pt x="5206" y="166877"/>
                </a:lnTo>
                <a:lnTo>
                  <a:pt x="10032" y="167767"/>
                </a:lnTo>
                <a:lnTo>
                  <a:pt x="27431" y="167767"/>
                </a:lnTo>
                <a:lnTo>
                  <a:pt x="29971" y="167386"/>
                </a:lnTo>
                <a:lnTo>
                  <a:pt x="32512" y="166877"/>
                </a:lnTo>
                <a:lnTo>
                  <a:pt x="36575" y="164464"/>
                </a:lnTo>
                <a:lnTo>
                  <a:pt x="37211" y="161544"/>
                </a:lnTo>
                <a:lnTo>
                  <a:pt x="37182" y="54780"/>
                </a:lnTo>
                <a:lnTo>
                  <a:pt x="36085" y="41466"/>
                </a:lnTo>
                <a:lnTo>
                  <a:pt x="33400" y="29972"/>
                </a:lnTo>
                <a:lnTo>
                  <a:pt x="30861" y="22225"/>
                </a:lnTo>
                <a:lnTo>
                  <a:pt x="26796" y="15875"/>
                </a:lnTo>
                <a:lnTo>
                  <a:pt x="21208" y="10922"/>
                </a:lnTo>
                <a:lnTo>
                  <a:pt x="15620" y="6096"/>
                </a:lnTo>
                <a:lnTo>
                  <a:pt x="8636" y="2412"/>
                </a:lnTo>
                <a:lnTo>
                  <a:pt x="0" y="0"/>
                </a:lnTo>
                <a:lnTo>
                  <a:pt x="1142" y="149225"/>
                </a:lnTo>
                <a:lnTo>
                  <a:pt x="1142" y="161544"/>
                </a:lnTo>
                <a:lnTo>
                  <a:pt x="2539" y="1653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435346" y="1338834"/>
            <a:ext cx="245999" cy="171323"/>
          </a:xfrm>
          <a:custGeom>
            <a:avLst/>
            <a:gdLst/>
            <a:ahLst/>
            <a:cxnLst/>
            <a:rect l="l" t="t" r="r" b="b"/>
            <a:pathLst>
              <a:path w="245999" h="171323">
                <a:moveTo>
                  <a:pt x="144779" y="61721"/>
                </a:moveTo>
                <a:lnTo>
                  <a:pt x="151002" y="53975"/>
                </a:lnTo>
                <a:lnTo>
                  <a:pt x="156844" y="48132"/>
                </a:lnTo>
                <a:lnTo>
                  <a:pt x="162178" y="44068"/>
                </a:lnTo>
                <a:lnTo>
                  <a:pt x="167386" y="40004"/>
                </a:lnTo>
                <a:lnTo>
                  <a:pt x="172719" y="37973"/>
                </a:lnTo>
                <a:lnTo>
                  <a:pt x="182244" y="37973"/>
                </a:lnTo>
                <a:lnTo>
                  <a:pt x="185800" y="38862"/>
                </a:lnTo>
                <a:lnTo>
                  <a:pt x="188975" y="40512"/>
                </a:lnTo>
                <a:lnTo>
                  <a:pt x="192024" y="42163"/>
                </a:lnTo>
                <a:lnTo>
                  <a:pt x="194563" y="44576"/>
                </a:lnTo>
                <a:lnTo>
                  <a:pt x="196595" y="47625"/>
                </a:lnTo>
                <a:lnTo>
                  <a:pt x="198627" y="50673"/>
                </a:lnTo>
                <a:lnTo>
                  <a:pt x="200025" y="54355"/>
                </a:lnTo>
                <a:lnTo>
                  <a:pt x="201040" y="58674"/>
                </a:lnTo>
                <a:lnTo>
                  <a:pt x="202056" y="62864"/>
                </a:lnTo>
                <a:lnTo>
                  <a:pt x="202564" y="67690"/>
                </a:lnTo>
                <a:lnTo>
                  <a:pt x="202564" y="165735"/>
                </a:lnTo>
                <a:lnTo>
                  <a:pt x="204088" y="168528"/>
                </a:lnTo>
                <a:lnTo>
                  <a:pt x="207009" y="169799"/>
                </a:lnTo>
                <a:lnTo>
                  <a:pt x="210819" y="170814"/>
                </a:lnTo>
                <a:lnTo>
                  <a:pt x="213613" y="171068"/>
                </a:lnTo>
                <a:lnTo>
                  <a:pt x="216407" y="171323"/>
                </a:lnTo>
                <a:lnTo>
                  <a:pt x="232155" y="171323"/>
                </a:lnTo>
                <a:lnTo>
                  <a:pt x="234950" y="171068"/>
                </a:lnTo>
                <a:lnTo>
                  <a:pt x="237743" y="170814"/>
                </a:lnTo>
                <a:lnTo>
                  <a:pt x="241553" y="169799"/>
                </a:lnTo>
                <a:lnTo>
                  <a:pt x="244982" y="167639"/>
                </a:lnTo>
                <a:lnTo>
                  <a:pt x="245999" y="164591"/>
                </a:lnTo>
                <a:lnTo>
                  <a:pt x="245999" y="65531"/>
                </a:lnTo>
                <a:lnTo>
                  <a:pt x="245331" y="52555"/>
                </a:lnTo>
                <a:lnTo>
                  <a:pt x="243331" y="40258"/>
                </a:lnTo>
                <a:lnTo>
                  <a:pt x="241426" y="32257"/>
                </a:lnTo>
                <a:lnTo>
                  <a:pt x="238378" y="25273"/>
                </a:lnTo>
                <a:lnTo>
                  <a:pt x="234061" y="19303"/>
                </a:lnTo>
                <a:lnTo>
                  <a:pt x="229615" y="13462"/>
                </a:lnTo>
                <a:lnTo>
                  <a:pt x="224027" y="8636"/>
                </a:lnTo>
                <a:lnTo>
                  <a:pt x="216915" y="5206"/>
                </a:lnTo>
                <a:lnTo>
                  <a:pt x="204568" y="1206"/>
                </a:lnTo>
                <a:lnTo>
                  <a:pt x="190880" y="0"/>
                </a:lnTo>
                <a:lnTo>
                  <a:pt x="186436" y="0"/>
                </a:lnTo>
                <a:lnTo>
                  <a:pt x="177673" y="1650"/>
                </a:lnTo>
                <a:lnTo>
                  <a:pt x="169037" y="4444"/>
                </a:lnTo>
                <a:lnTo>
                  <a:pt x="160274" y="9016"/>
                </a:lnTo>
                <a:lnTo>
                  <a:pt x="151511" y="15493"/>
                </a:lnTo>
                <a:lnTo>
                  <a:pt x="142493" y="23367"/>
                </a:lnTo>
                <a:lnTo>
                  <a:pt x="137794" y="28320"/>
                </a:lnTo>
                <a:lnTo>
                  <a:pt x="135889" y="24002"/>
                </a:lnTo>
                <a:lnTo>
                  <a:pt x="133476" y="20192"/>
                </a:lnTo>
                <a:lnTo>
                  <a:pt x="130555" y="16637"/>
                </a:lnTo>
                <a:lnTo>
                  <a:pt x="127634" y="13207"/>
                </a:lnTo>
                <a:lnTo>
                  <a:pt x="124205" y="10287"/>
                </a:lnTo>
                <a:lnTo>
                  <a:pt x="120268" y="7746"/>
                </a:lnTo>
                <a:lnTo>
                  <a:pt x="116331" y="5206"/>
                </a:lnTo>
                <a:lnTo>
                  <a:pt x="111759" y="3301"/>
                </a:lnTo>
                <a:lnTo>
                  <a:pt x="106679" y="2031"/>
                </a:lnTo>
                <a:lnTo>
                  <a:pt x="101600" y="635"/>
                </a:lnTo>
                <a:lnTo>
                  <a:pt x="95884" y="0"/>
                </a:lnTo>
                <a:lnTo>
                  <a:pt x="87353" y="42"/>
                </a:lnTo>
                <a:lnTo>
                  <a:pt x="74866" y="2014"/>
                </a:lnTo>
                <a:lnTo>
                  <a:pt x="62864" y="6985"/>
                </a:lnTo>
                <a:lnTo>
                  <a:pt x="57018" y="10504"/>
                </a:lnTo>
                <a:lnTo>
                  <a:pt x="47178" y="18117"/>
                </a:lnTo>
                <a:lnTo>
                  <a:pt x="37337" y="27812"/>
                </a:lnTo>
                <a:lnTo>
                  <a:pt x="37337" y="9905"/>
                </a:lnTo>
                <a:lnTo>
                  <a:pt x="33527" y="4699"/>
                </a:lnTo>
                <a:lnTo>
                  <a:pt x="25526" y="3175"/>
                </a:lnTo>
                <a:lnTo>
                  <a:pt x="22478" y="2920"/>
                </a:lnTo>
                <a:lnTo>
                  <a:pt x="15112" y="2920"/>
                </a:lnTo>
                <a:lnTo>
                  <a:pt x="7492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7" y="168528"/>
                </a:lnTo>
                <a:lnTo>
                  <a:pt x="4571" y="169799"/>
                </a:lnTo>
                <a:lnTo>
                  <a:pt x="8508" y="170814"/>
                </a:lnTo>
                <a:lnTo>
                  <a:pt x="11302" y="171068"/>
                </a:lnTo>
                <a:lnTo>
                  <a:pt x="14096" y="171323"/>
                </a:lnTo>
                <a:lnTo>
                  <a:pt x="29717" y="171323"/>
                </a:lnTo>
                <a:lnTo>
                  <a:pt x="32384" y="171068"/>
                </a:lnTo>
                <a:lnTo>
                  <a:pt x="35178" y="170814"/>
                </a:lnTo>
                <a:lnTo>
                  <a:pt x="39115" y="169799"/>
                </a:lnTo>
                <a:lnTo>
                  <a:pt x="42671" y="167639"/>
                </a:lnTo>
                <a:lnTo>
                  <a:pt x="43687" y="164591"/>
                </a:lnTo>
                <a:lnTo>
                  <a:pt x="43687" y="61721"/>
                </a:lnTo>
                <a:lnTo>
                  <a:pt x="49783" y="53975"/>
                </a:lnTo>
                <a:lnTo>
                  <a:pt x="55499" y="48132"/>
                </a:lnTo>
                <a:lnTo>
                  <a:pt x="60832" y="44068"/>
                </a:lnTo>
                <a:lnTo>
                  <a:pt x="66166" y="40004"/>
                </a:lnTo>
                <a:lnTo>
                  <a:pt x="71500" y="37973"/>
                </a:lnTo>
                <a:lnTo>
                  <a:pt x="81025" y="37973"/>
                </a:lnTo>
                <a:lnTo>
                  <a:pt x="84581" y="38862"/>
                </a:lnTo>
                <a:lnTo>
                  <a:pt x="87756" y="40512"/>
                </a:lnTo>
                <a:lnTo>
                  <a:pt x="90931" y="42163"/>
                </a:lnTo>
                <a:lnTo>
                  <a:pt x="93471" y="44576"/>
                </a:lnTo>
                <a:lnTo>
                  <a:pt x="95376" y="47625"/>
                </a:lnTo>
                <a:lnTo>
                  <a:pt x="97281" y="50673"/>
                </a:lnTo>
                <a:lnTo>
                  <a:pt x="98805" y="54355"/>
                </a:lnTo>
                <a:lnTo>
                  <a:pt x="99821" y="58674"/>
                </a:lnTo>
                <a:lnTo>
                  <a:pt x="100837" y="62864"/>
                </a:lnTo>
                <a:lnTo>
                  <a:pt x="101218" y="67690"/>
                </a:lnTo>
                <a:lnTo>
                  <a:pt x="101218" y="165735"/>
                </a:lnTo>
                <a:lnTo>
                  <a:pt x="102996" y="168528"/>
                </a:lnTo>
                <a:lnTo>
                  <a:pt x="105917" y="169799"/>
                </a:lnTo>
                <a:lnTo>
                  <a:pt x="109727" y="170814"/>
                </a:lnTo>
                <a:lnTo>
                  <a:pt x="112521" y="171068"/>
                </a:lnTo>
                <a:lnTo>
                  <a:pt x="115315" y="171323"/>
                </a:lnTo>
                <a:lnTo>
                  <a:pt x="130809" y="171323"/>
                </a:lnTo>
                <a:lnTo>
                  <a:pt x="133476" y="171068"/>
                </a:lnTo>
                <a:lnTo>
                  <a:pt x="136270" y="170814"/>
                </a:lnTo>
                <a:lnTo>
                  <a:pt x="140207" y="169799"/>
                </a:lnTo>
                <a:lnTo>
                  <a:pt x="143763" y="167639"/>
                </a:lnTo>
                <a:lnTo>
                  <a:pt x="144779" y="164591"/>
                </a:lnTo>
                <a:lnTo>
                  <a:pt x="144779" y="617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023485" y="1283842"/>
            <a:ext cx="175132" cy="226314"/>
          </a:xfrm>
          <a:custGeom>
            <a:avLst/>
            <a:gdLst/>
            <a:ahLst/>
            <a:cxnLst/>
            <a:rect l="l" t="t" r="r" b="b"/>
            <a:pathLst>
              <a:path w="175132" h="226314">
                <a:moveTo>
                  <a:pt x="130555" y="4191"/>
                </a:moveTo>
                <a:lnTo>
                  <a:pt x="129412" y="7366"/>
                </a:lnTo>
                <a:lnTo>
                  <a:pt x="129412" y="89662"/>
                </a:lnTo>
                <a:lnTo>
                  <a:pt x="45592" y="89662"/>
                </a:lnTo>
                <a:lnTo>
                  <a:pt x="45592" y="6223"/>
                </a:lnTo>
                <a:lnTo>
                  <a:pt x="43814" y="3302"/>
                </a:lnTo>
                <a:lnTo>
                  <a:pt x="40893" y="1905"/>
                </a:lnTo>
                <a:lnTo>
                  <a:pt x="36829" y="889"/>
                </a:lnTo>
                <a:lnTo>
                  <a:pt x="33909" y="635"/>
                </a:lnTo>
                <a:lnTo>
                  <a:pt x="30987" y="254"/>
                </a:lnTo>
                <a:lnTo>
                  <a:pt x="27304" y="0"/>
                </a:lnTo>
                <a:lnTo>
                  <a:pt x="18414" y="0"/>
                </a:lnTo>
                <a:lnTo>
                  <a:pt x="14731" y="254"/>
                </a:lnTo>
                <a:lnTo>
                  <a:pt x="11811" y="635"/>
                </a:lnTo>
                <a:lnTo>
                  <a:pt x="8889" y="889"/>
                </a:lnTo>
                <a:lnTo>
                  <a:pt x="4825" y="1905"/>
                </a:lnTo>
                <a:lnTo>
                  <a:pt x="1015" y="4191"/>
                </a:lnTo>
                <a:lnTo>
                  <a:pt x="0" y="7366"/>
                </a:lnTo>
                <a:lnTo>
                  <a:pt x="0" y="220345"/>
                </a:lnTo>
                <a:lnTo>
                  <a:pt x="1777" y="223266"/>
                </a:lnTo>
                <a:lnTo>
                  <a:pt x="4825" y="224536"/>
                </a:lnTo>
                <a:lnTo>
                  <a:pt x="8889" y="225679"/>
                </a:lnTo>
                <a:lnTo>
                  <a:pt x="11811" y="225933"/>
                </a:lnTo>
                <a:lnTo>
                  <a:pt x="14731" y="226314"/>
                </a:lnTo>
                <a:lnTo>
                  <a:pt x="30987" y="226314"/>
                </a:lnTo>
                <a:lnTo>
                  <a:pt x="33909" y="225933"/>
                </a:lnTo>
                <a:lnTo>
                  <a:pt x="36829" y="225679"/>
                </a:lnTo>
                <a:lnTo>
                  <a:pt x="40893" y="224536"/>
                </a:lnTo>
                <a:lnTo>
                  <a:pt x="44450" y="222377"/>
                </a:lnTo>
                <a:lnTo>
                  <a:pt x="45592" y="219202"/>
                </a:lnTo>
                <a:lnTo>
                  <a:pt x="45592" y="128524"/>
                </a:lnTo>
                <a:lnTo>
                  <a:pt x="129412" y="128524"/>
                </a:lnTo>
                <a:lnTo>
                  <a:pt x="129412" y="220345"/>
                </a:lnTo>
                <a:lnTo>
                  <a:pt x="131317" y="223266"/>
                </a:lnTo>
                <a:lnTo>
                  <a:pt x="134238" y="224536"/>
                </a:lnTo>
                <a:lnTo>
                  <a:pt x="138175" y="225679"/>
                </a:lnTo>
                <a:lnTo>
                  <a:pt x="141224" y="225933"/>
                </a:lnTo>
                <a:lnTo>
                  <a:pt x="144144" y="226314"/>
                </a:lnTo>
                <a:lnTo>
                  <a:pt x="160400" y="226314"/>
                </a:lnTo>
                <a:lnTo>
                  <a:pt x="163322" y="225933"/>
                </a:lnTo>
                <a:lnTo>
                  <a:pt x="166115" y="225679"/>
                </a:lnTo>
                <a:lnTo>
                  <a:pt x="170179" y="224536"/>
                </a:lnTo>
                <a:lnTo>
                  <a:pt x="173989" y="222377"/>
                </a:lnTo>
                <a:lnTo>
                  <a:pt x="175132" y="219202"/>
                </a:lnTo>
                <a:lnTo>
                  <a:pt x="175132" y="6223"/>
                </a:lnTo>
                <a:lnTo>
                  <a:pt x="173227" y="3302"/>
                </a:lnTo>
                <a:lnTo>
                  <a:pt x="170179" y="1905"/>
                </a:lnTo>
                <a:lnTo>
                  <a:pt x="166115" y="889"/>
                </a:lnTo>
                <a:lnTo>
                  <a:pt x="163322" y="635"/>
                </a:lnTo>
                <a:lnTo>
                  <a:pt x="160400" y="254"/>
                </a:lnTo>
                <a:lnTo>
                  <a:pt x="156717" y="0"/>
                </a:lnTo>
                <a:lnTo>
                  <a:pt x="147827" y="0"/>
                </a:lnTo>
                <a:lnTo>
                  <a:pt x="144144" y="254"/>
                </a:lnTo>
                <a:lnTo>
                  <a:pt x="141224" y="635"/>
                </a:lnTo>
                <a:lnTo>
                  <a:pt x="138175" y="889"/>
                </a:lnTo>
                <a:lnTo>
                  <a:pt x="134238" y="1905"/>
                </a:lnTo>
                <a:lnTo>
                  <a:pt x="130555" y="4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260342" y="1338834"/>
            <a:ext cx="99313" cy="171323"/>
          </a:xfrm>
          <a:custGeom>
            <a:avLst/>
            <a:gdLst/>
            <a:ahLst/>
            <a:cxnLst/>
            <a:rect l="l" t="t" r="r" b="b"/>
            <a:pathLst>
              <a:path w="99313" h="171323">
                <a:moveTo>
                  <a:pt x="37337" y="9905"/>
                </a:moveTo>
                <a:lnTo>
                  <a:pt x="33528" y="4699"/>
                </a:lnTo>
                <a:lnTo>
                  <a:pt x="25527" y="3175"/>
                </a:lnTo>
                <a:lnTo>
                  <a:pt x="22479" y="2920"/>
                </a:lnTo>
                <a:lnTo>
                  <a:pt x="15112" y="2920"/>
                </a:lnTo>
                <a:lnTo>
                  <a:pt x="7493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8" y="168528"/>
                </a:lnTo>
                <a:lnTo>
                  <a:pt x="4572" y="169799"/>
                </a:lnTo>
                <a:lnTo>
                  <a:pt x="8509" y="170814"/>
                </a:lnTo>
                <a:lnTo>
                  <a:pt x="11303" y="171068"/>
                </a:lnTo>
                <a:lnTo>
                  <a:pt x="14097" y="171323"/>
                </a:lnTo>
                <a:lnTo>
                  <a:pt x="29718" y="171323"/>
                </a:lnTo>
                <a:lnTo>
                  <a:pt x="32385" y="171068"/>
                </a:lnTo>
                <a:lnTo>
                  <a:pt x="35179" y="170814"/>
                </a:lnTo>
                <a:lnTo>
                  <a:pt x="39116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8199"/>
                </a:lnTo>
                <a:lnTo>
                  <a:pt x="46990" y="63118"/>
                </a:lnTo>
                <a:lnTo>
                  <a:pt x="50037" y="58800"/>
                </a:lnTo>
                <a:lnTo>
                  <a:pt x="52832" y="55371"/>
                </a:lnTo>
                <a:lnTo>
                  <a:pt x="55625" y="51815"/>
                </a:lnTo>
                <a:lnTo>
                  <a:pt x="58420" y="49149"/>
                </a:lnTo>
                <a:lnTo>
                  <a:pt x="63500" y="44957"/>
                </a:lnTo>
                <a:lnTo>
                  <a:pt x="66040" y="43433"/>
                </a:lnTo>
                <a:lnTo>
                  <a:pt x="70993" y="41401"/>
                </a:lnTo>
                <a:lnTo>
                  <a:pt x="75819" y="40893"/>
                </a:lnTo>
                <a:lnTo>
                  <a:pt x="79756" y="41148"/>
                </a:lnTo>
                <a:lnTo>
                  <a:pt x="83185" y="41910"/>
                </a:lnTo>
                <a:lnTo>
                  <a:pt x="86233" y="42799"/>
                </a:lnTo>
                <a:lnTo>
                  <a:pt x="90170" y="44195"/>
                </a:lnTo>
                <a:lnTo>
                  <a:pt x="93345" y="44703"/>
                </a:lnTo>
                <a:lnTo>
                  <a:pt x="96138" y="43941"/>
                </a:lnTo>
                <a:lnTo>
                  <a:pt x="97917" y="40766"/>
                </a:lnTo>
                <a:lnTo>
                  <a:pt x="98806" y="37211"/>
                </a:lnTo>
                <a:lnTo>
                  <a:pt x="99060" y="34543"/>
                </a:lnTo>
                <a:lnTo>
                  <a:pt x="99313" y="31876"/>
                </a:lnTo>
                <a:lnTo>
                  <a:pt x="99313" y="16890"/>
                </a:lnTo>
                <a:lnTo>
                  <a:pt x="99060" y="11937"/>
                </a:lnTo>
                <a:lnTo>
                  <a:pt x="98679" y="9016"/>
                </a:lnTo>
                <a:lnTo>
                  <a:pt x="97662" y="5461"/>
                </a:lnTo>
                <a:lnTo>
                  <a:pt x="94869" y="3048"/>
                </a:lnTo>
                <a:lnTo>
                  <a:pt x="92075" y="2031"/>
                </a:lnTo>
                <a:lnTo>
                  <a:pt x="88646" y="1142"/>
                </a:lnTo>
                <a:lnTo>
                  <a:pt x="84962" y="507"/>
                </a:lnTo>
                <a:lnTo>
                  <a:pt x="81534" y="126"/>
                </a:lnTo>
                <a:lnTo>
                  <a:pt x="75184" y="0"/>
                </a:lnTo>
                <a:lnTo>
                  <a:pt x="71882" y="507"/>
                </a:lnTo>
                <a:lnTo>
                  <a:pt x="68707" y="1269"/>
                </a:lnTo>
                <a:lnTo>
                  <a:pt x="65405" y="2158"/>
                </a:lnTo>
                <a:lnTo>
                  <a:pt x="62230" y="3682"/>
                </a:lnTo>
                <a:lnTo>
                  <a:pt x="58928" y="5968"/>
                </a:lnTo>
                <a:lnTo>
                  <a:pt x="55753" y="8127"/>
                </a:lnTo>
                <a:lnTo>
                  <a:pt x="52324" y="11049"/>
                </a:lnTo>
                <a:lnTo>
                  <a:pt x="48768" y="14858"/>
                </a:lnTo>
                <a:lnTo>
                  <a:pt x="45212" y="18668"/>
                </a:lnTo>
                <a:lnTo>
                  <a:pt x="41402" y="23367"/>
                </a:lnTo>
                <a:lnTo>
                  <a:pt x="37337" y="29210"/>
                </a:lnTo>
                <a:lnTo>
                  <a:pt x="37337" y="9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133850" y="1338834"/>
            <a:ext cx="99313" cy="171323"/>
          </a:xfrm>
          <a:custGeom>
            <a:avLst/>
            <a:gdLst/>
            <a:ahLst/>
            <a:cxnLst/>
            <a:rect l="l" t="t" r="r" b="b"/>
            <a:pathLst>
              <a:path w="99313" h="171323">
                <a:moveTo>
                  <a:pt x="37337" y="9905"/>
                </a:moveTo>
                <a:lnTo>
                  <a:pt x="33527" y="4699"/>
                </a:lnTo>
                <a:lnTo>
                  <a:pt x="25526" y="3175"/>
                </a:lnTo>
                <a:lnTo>
                  <a:pt x="22478" y="2920"/>
                </a:lnTo>
                <a:lnTo>
                  <a:pt x="15112" y="2920"/>
                </a:lnTo>
                <a:lnTo>
                  <a:pt x="7492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7" y="168528"/>
                </a:lnTo>
                <a:lnTo>
                  <a:pt x="4572" y="169799"/>
                </a:lnTo>
                <a:lnTo>
                  <a:pt x="8509" y="170814"/>
                </a:lnTo>
                <a:lnTo>
                  <a:pt x="11302" y="171068"/>
                </a:lnTo>
                <a:lnTo>
                  <a:pt x="14097" y="171323"/>
                </a:lnTo>
                <a:lnTo>
                  <a:pt x="29717" y="171323"/>
                </a:lnTo>
                <a:lnTo>
                  <a:pt x="32385" y="171068"/>
                </a:lnTo>
                <a:lnTo>
                  <a:pt x="35178" y="170814"/>
                </a:lnTo>
                <a:lnTo>
                  <a:pt x="39115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8199"/>
                </a:lnTo>
                <a:lnTo>
                  <a:pt x="46989" y="63118"/>
                </a:lnTo>
                <a:lnTo>
                  <a:pt x="50037" y="58800"/>
                </a:lnTo>
                <a:lnTo>
                  <a:pt x="52832" y="55371"/>
                </a:lnTo>
                <a:lnTo>
                  <a:pt x="55625" y="51815"/>
                </a:lnTo>
                <a:lnTo>
                  <a:pt x="58420" y="49149"/>
                </a:lnTo>
                <a:lnTo>
                  <a:pt x="60960" y="46989"/>
                </a:lnTo>
                <a:lnTo>
                  <a:pt x="66039" y="43433"/>
                </a:lnTo>
                <a:lnTo>
                  <a:pt x="70992" y="41401"/>
                </a:lnTo>
                <a:lnTo>
                  <a:pt x="75819" y="40893"/>
                </a:lnTo>
                <a:lnTo>
                  <a:pt x="79755" y="41148"/>
                </a:lnTo>
                <a:lnTo>
                  <a:pt x="83185" y="41910"/>
                </a:lnTo>
                <a:lnTo>
                  <a:pt x="86233" y="42799"/>
                </a:lnTo>
                <a:lnTo>
                  <a:pt x="90170" y="44195"/>
                </a:lnTo>
                <a:lnTo>
                  <a:pt x="93345" y="44703"/>
                </a:lnTo>
                <a:lnTo>
                  <a:pt x="96138" y="43941"/>
                </a:lnTo>
                <a:lnTo>
                  <a:pt x="97916" y="40766"/>
                </a:lnTo>
                <a:lnTo>
                  <a:pt x="98805" y="37211"/>
                </a:lnTo>
                <a:lnTo>
                  <a:pt x="99060" y="34543"/>
                </a:lnTo>
                <a:lnTo>
                  <a:pt x="99313" y="31876"/>
                </a:lnTo>
                <a:lnTo>
                  <a:pt x="99313" y="16890"/>
                </a:lnTo>
                <a:lnTo>
                  <a:pt x="99060" y="11937"/>
                </a:lnTo>
                <a:lnTo>
                  <a:pt x="98678" y="9016"/>
                </a:lnTo>
                <a:lnTo>
                  <a:pt x="97662" y="5461"/>
                </a:lnTo>
                <a:lnTo>
                  <a:pt x="94869" y="3048"/>
                </a:lnTo>
                <a:lnTo>
                  <a:pt x="92075" y="2031"/>
                </a:lnTo>
                <a:lnTo>
                  <a:pt x="88646" y="1142"/>
                </a:lnTo>
                <a:lnTo>
                  <a:pt x="84962" y="507"/>
                </a:lnTo>
                <a:lnTo>
                  <a:pt x="81534" y="126"/>
                </a:lnTo>
                <a:lnTo>
                  <a:pt x="75184" y="0"/>
                </a:lnTo>
                <a:lnTo>
                  <a:pt x="71882" y="507"/>
                </a:lnTo>
                <a:lnTo>
                  <a:pt x="68707" y="1269"/>
                </a:lnTo>
                <a:lnTo>
                  <a:pt x="65404" y="2158"/>
                </a:lnTo>
                <a:lnTo>
                  <a:pt x="62229" y="3682"/>
                </a:lnTo>
                <a:lnTo>
                  <a:pt x="58927" y="5968"/>
                </a:lnTo>
                <a:lnTo>
                  <a:pt x="55752" y="8127"/>
                </a:lnTo>
                <a:lnTo>
                  <a:pt x="52324" y="11049"/>
                </a:lnTo>
                <a:lnTo>
                  <a:pt x="48767" y="14858"/>
                </a:lnTo>
                <a:lnTo>
                  <a:pt x="45212" y="18668"/>
                </a:lnTo>
                <a:lnTo>
                  <a:pt x="41401" y="23367"/>
                </a:lnTo>
                <a:lnTo>
                  <a:pt x="37337" y="29210"/>
                </a:lnTo>
                <a:lnTo>
                  <a:pt x="37337" y="9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643378" y="1338834"/>
            <a:ext cx="118110" cy="174498"/>
          </a:xfrm>
          <a:custGeom>
            <a:avLst/>
            <a:gdLst/>
            <a:ahLst/>
            <a:cxnLst/>
            <a:rect l="l" t="t" r="r" b="b"/>
            <a:pathLst>
              <a:path w="118110" h="174498">
                <a:moveTo>
                  <a:pt x="50292" y="60960"/>
                </a:moveTo>
                <a:lnTo>
                  <a:pt x="47371" y="58800"/>
                </a:lnTo>
                <a:lnTo>
                  <a:pt x="43053" y="53975"/>
                </a:lnTo>
                <a:lnTo>
                  <a:pt x="41910" y="50926"/>
                </a:lnTo>
                <a:lnTo>
                  <a:pt x="41910" y="47370"/>
                </a:lnTo>
                <a:lnTo>
                  <a:pt x="42418" y="42925"/>
                </a:lnTo>
                <a:lnTo>
                  <a:pt x="44196" y="38862"/>
                </a:lnTo>
                <a:lnTo>
                  <a:pt x="47498" y="35560"/>
                </a:lnTo>
                <a:lnTo>
                  <a:pt x="51689" y="32892"/>
                </a:lnTo>
                <a:lnTo>
                  <a:pt x="54610" y="32130"/>
                </a:lnTo>
                <a:lnTo>
                  <a:pt x="57531" y="31241"/>
                </a:lnTo>
                <a:lnTo>
                  <a:pt x="60833" y="30861"/>
                </a:lnTo>
                <a:lnTo>
                  <a:pt x="70358" y="30861"/>
                </a:lnTo>
                <a:lnTo>
                  <a:pt x="75311" y="31495"/>
                </a:lnTo>
                <a:lnTo>
                  <a:pt x="79629" y="32765"/>
                </a:lnTo>
                <a:lnTo>
                  <a:pt x="83947" y="33908"/>
                </a:lnTo>
                <a:lnTo>
                  <a:pt x="87757" y="35178"/>
                </a:lnTo>
                <a:lnTo>
                  <a:pt x="91059" y="36575"/>
                </a:lnTo>
                <a:lnTo>
                  <a:pt x="94361" y="37973"/>
                </a:lnTo>
                <a:lnTo>
                  <a:pt x="97155" y="39242"/>
                </a:lnTo>
                <a:lnTo>
                  <a:pt x="101473" y="41782"/>
                </a:lnTo>
                <a:lnTo>
                  <a:pt x="104140" y="42290"/>
                </a:lnTo>
                <a:lnTo>
                  <a:pt x="107315" y="41275"/>
                </a:lnTo>
                <a:lnTo>
                  <a:pt x="108712" y="38226"/>
                </a:lnTo>
                <a:lnTo>
                  <a:pt x="109093" y="34670"/>
                </a:lnTo>
                <a:lnTo>
                  <a:pt x="109347" y="30225"/>
                </a:lnTo>
                <a:lnTo>
                  <a:pt x="109347" y="22225"/>
                </a:lnTo>
                <a:lnTo>
                  <a:pt x="108966" y="18668"/>
                </a:lnTo>
                <a:lnTo>
                  <a:pt x="108331" y="14731"/>
                </a:lnTo>
                <a:lnTo>
                  <a:pt x="107061" y="11937"/>
                </a:lnTo>
                <a:lnTo>
                  <a:pt x="104013" y="9270"/>
                </a:lnTo>
                <a:lnTo>
                  <a:pt x="99695" y="7112"/>
                </a:lnTo>
                <a:lnTo>
                  <a:pt x="97155" y="5841"/>
                </a:lnTo>
                <a:lnTo>
                  <a:pt x="93980" y="4699"/>
                </a:lnTo>
                <a:lnTo>
                  <a:pt x="90297" y="3682"/>
                </a:lnTo>
                <a:lnTo>
                  <a:pt x="86614" y="2666"/>
                </a:lnTo>
                <a:lnTo>
                  <a:pt x="82423" y="1777"/>
                </a:lnTo>
                <a:lnTo>
                  <a:pt x="77851" y="1015"/>
                </a:lnTo>
                <a:lnTo>
                  <a:pt x="73406" y="380"/>
                </a:lnTo>
                <a:lnTo>
                  <a:pt x="68580" y="0"/>
                </a:lnTo>
                <a:lnTo>
                  <a:pt x="62509" y="7"/>
                </a:lnTo>
                <a:lnTo>
                  <a:pt x="49376" y="1018"/>
                </a:lnTo>
                <a:lnTo>
                  <a:pt x="37465" y="3682"/>
                </a:lnTo>
                <a:lnTo>
                  <a:pt x="29718" y="6095"/>
                </a:lnTo>
                <a:lnTo>
                  <a:pt x="23114" y="9525"/>
                </a:lnTo>
                <a:lnTo>
                  <a:pt x="17653" y="13842"/>
                </a:lnTo>
                <a:lnTo>
                  <a:pt x="12192" y="18287"/>
                </a:lnTo>
                <a:lnTo>
                  <a:pt x="8001" y="23621"/>
                </a:lnTo>
                <a:lnTo>
                  <a:pt x="5207" y="29717"/>
                </a:lnTo>
                <a:lnTo>
                  <a:pt x="2286" y="35940"/>
                </a:lnTo>
                <a:lnTo>
                  <a:pt x="889" y="42799"/>
                </a:lnTo>
                <a:lnTo>
                  <a:pt x="889" y="57403"/>
                </a:lnTo>
                <a:lnTo>
                  <a:pt x="1905" y="63626"/>
                </a:lnTo>
                <a:lnTo>
                  <a:pt x="4064" y="68833"/>
                </a:lnTo>
                <a:lnTo>
                  <a:pt x="6223" y="74040"/>
                </a:lnTo>
                <a:lnTo>
                  <a:pt x="9017" y="78486"/>
                </a:lnTo>
                <a:lnTo>
                  <a:pt x="12573" y="82168"/>
                </a:lnTo>
                <a:lnTo>
                  <a:pt x="16129" y="85851"/>
                </a:lnTo>
                <a:lnTo>
                  <a:pt x="20066" y="89026"/>
                </a:lnTo>
                <a:lnTo>
                  <a:pt x="24511" y="91566"/>
                </a:lnTo>
                <a:lnTo>
                  <a:pt x="28956" y="94106"/>
                </a:lnTo>
                <a:lnTo>
                  <a:pt x="33528" y="96392"/>
                </a:lnTo>
                <a:lnTo>
                  <a:pt x="38227" y="98298"/>
                </a:lnTo>
                <a:lnTo>
                  <a:pt x="42926" y="100329"/>
                </a:lnTo>
                <a:lnTo>
                  <a:pt x="47498" y="102107"/>
                </a:lnTo>
                <a:lnTo>
                  <a:pt x="51943" y="103758"/>
                </a:lnTo>
                <a:lnTo>
                  <a:pt x="56388" y="105282"/>
                </a:lnTo>
                <a:lnTo>
                  <a:pt x="60325" y="107061"/>
                </a:lnTo>
                <a:lnTo>
                  <a:pt x="63881" y="108965"/>
                </a:lnTo>
                <a:lnTo>
                  <a:pt x="67437" y="110743"/>
                </a:lnTo>
                <a:lnTo>
                  <a:pt x="70231" y="112902"/>
                </a:lnTo>
                <a:lnTo>
                  <a:pt x="74549" y="117855"/>
                </a:lnTo>
                <a:lnTo>
                  <a:pt x="75565" y="120903"/>
                </a:lnTo>
                <a:lnTo>
                  <a:pt x="75565" y="127380"/>
                </a:lnTo>
                <a:lnTo>
                  <a:pt x="74930" y="130048"/>
                </a:lnTo>
                <a:lnTo>
                  <a:pt x="73787" y="132333"/>
                </a:lnTo>
                <a:lnTo>
                  <a:pt x="70993" y="136525"/>
                </a:lnTo>
                <a:lnTo>
                  <a:pt x="66421" y="139573"/>
                </a:lnTo>
                <a:lnTo>
                  <a:pt x="63754" y="140715"/>
                </a:lnTo>
                <a:lnTo>
                  <a:pt x="60706" y="141477"/>
                </a:lnTo>
                <a:lnTo>
                  <a:pt x="57658" y="142366"/>
                </a:lnTo>
                <a:lnTo>
                  <a:pt x="54229" y="142748"/>
                </a:lnTo>
                <a:lnTo>
                  <a:pt x="44069" y="142748"/>
                </a:lnTo>
                <a:lnTo>
                  <a:pt x="38481" y="141986"/>
                </a:lnTo>
                <a:lnTo>
                  <a:pt x="33528" y="140462"/>
                </a:lnTo>
                <a:lnTo>
                  <a:pt x="28575" y="138937"/>
                </a:lnTo>
                <a:lnTo>
                  <a:pt x="24257" y="137287"/>
                </a:lnTo>
                <a:lnTo>
                  <a:pt x="20574" y="135636"/>
                </a:lnTo>
                <a:lnTo>
                  <a:pt x="16891" y="133857"/>
                </a:lnTo>
                <a:lnTo>
                  <a:pt x="13843" y="132333"/>
                </a:lnTo>
                <a:lnTo>
                  <a:pt x="11303" y="130810"/>
                </a:lnTo>
                <a:lnTo>
                  <a:pt x="6985" y="128650"/>
                </a:lnTo>
                <a:lnTo>
                  <a:pt x="3810" y="128904"/>
                </a:lnTo>
                <a:lnTo>
                  <a:pt x="1397" y="131699"/>
                </a:lnTo>
                <a:lnTo>
                  <a:pt x="508" y="134492"/>
                </a:lnTo>
                <a:lnTo>
                  <a:pt x="127" y="138556"/>
                </a:lnTo>
                <a:lnTo>
                  <a:pt x="0" y="141224"/>
                </a:lnTo>
                <a:lnTo>
                  <a:pt x="0" y="149732"/>
                </a:lnTo>
                <a:lnTo>
                  <a:pt x="381" y="153542"/>
                </a:lnTo>
                <a:lnTo>
                  <a:pt x="1016" y="156210"/>
                </a:lnTo>
                <a:lnTo>
                  <a:pt x="1651" y="158750"/>
                </a:lnTo>
                <a:lnTo>
                  <a:pt x="3937" y="161925"/>
                </a:lnTo>
                <a:lnTo>
                  <a:pt x="7239" y="164337"/>
                </a:lnTo>
                <a:lnTo>
                  <a:pt x="10033" y="165735"/>
                </a:lnTo>
                <a:lnTo>
                  <a:pt x="12827" y="167131"/>
                </a:lnTo>
                <a:lnTo>
                  <a:pt x="16256" y="168528"/>
                </a:lnTo>
                <a:lnTo>
                  <a:pt x="20447" y="169799"/>
                </a:lnTo>
                <a:lnTo>
                  <a:pt x="24638" y="171195"/>
                </a:lnTo>
                <a:lnTo>
                  <a:pt x="29337" y="172338"/>
                </a:lnTo>
                <a:lnTo>
                  <a:pt x="34544" y="173100"/>
                </a:lnTo>
                <a:lnTo>
                  <a:pt x="39878" y="173989"/>
                </a:lnTo>
                <a:lnTo>
                  <a:pt x="45339" y="174498"/>
                </a:lnTo>
                <a:lnTo>
                  <a:pt x="52758" y="174487"/>
                </a:lnTo>
                <a:lnTo>
                  <a:pt x="65729" y="173543"/>
                </a:lnTo>
                <a:lnTo>
                  <a:pt x="77851" y="171068"/>
                </a:lnTo>
                <a:lnTo>
                  <a:pt x="85979" y="168782"/>
                </a:lnTo>
                <a:lnTo>
                  <a:pt x="93091" y="165480"/>
                </a:lnTo>
                <a:lnTo>
                  <a:pt x="99187" y="160908"/>
                </a:lnTo>
                <a:lnTo>
                  <a:pt x="105156" y="156463"/>
                </a:lnTo>
                <a:lnTo>
                  <a:pt x="109855" y="150875"/>
                </a:lnTo>
                <a:lnTo>
                  <a:pt x="113157" y="144144"/>
                </a:lnTo>
                <a:lnTo>
                  <a:pt x="116459" y="137413"/>
                </a:lnTo>
                <a:lnTo>
                  <a:pt x="118110" y="129666"/>
                </a:lnTo>
                <a:lnTo>
                  <a:pt x="118110" y="113791"/>
                </a:lnTo>
                <a:lnTo>
                  <a:pt x="116967" y="107695"/>
                </a:lnTo>
                <a:lnTo>
                  <a:pt x="114808" y="102615"/>
                </a:lnTo>
                <a:lnTo>
                  <a:pt x="112522" y="97408"/>
                </a:lnTo>
                <a:lnTo>
                  <a:pt x="109728" y="92963"/>
                </a:lnTo>
                <a:lnTo>
                  <a:pt x="106045" y="89280"/>
                </a:lnTo>
                <a:lnTo>
                  <a:pt x="102489" y="85598"/>
                </a:lnTo>
                <a:lnTo>
                  <a:pt x="98425" y="82550"/>
                </a:lnTo>
                <a:lnTo>
                  <a:pt x="93853" y="80010"/>
                </a:lnTo>
                <a:lnTo>
                  <a:pt x="89281" y="77469"/>
                </a:lnTo>
                <a:lnTo>
                  <a:pt x="84709" y="75183"/>
                </a:lnTo>
                <a:lnTo>
                  <a:pt x="80010" y="73278"/>
                </a:lnTo>
                <a:lnTo>
                  <a:pt x="75311" y="71374"/>
                </a:lnTo>
                <a:lnTo>
                  <a:pt x="70739" y="69595"/>
                </a:lnTo>
                <a:lnTo>
                  <a:pt x="66167" y="67944"/>
                </a:lnTo>
                <a:lnTo>
                  <a:pt x="61595" y="66420"/>
                </a:lnTo>
                <a:lnTo>
                  <a:pt x="57531" y="64642"/>
                </a:lnTo>
                <a:lnTo>
                  <a:pt x="53848" y="62737"/>
                </a:lnTo>
                <a:lnTo>
                  <a:pt x="50292" y="60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76349" y="1342389"/>
            <a:ext cx="37211" cy="167767"/>
          </a:xfrm>
          <a:custGeom>
            <a:avLst/>
            <a:gdLst/>
            <a:ahLst/>
            <a:cxnLst/>
            <a:rect l="l" t="t" r="r" b="b"/>
            <a:pathLst>
              <a:path w="37211" h="167767">
                <a:moveTo>
                  <a:pt x="2539" y="165354"/>
                </a:moveTo>
                <a:lnTo>
                  <a:pt x="5206" y="166877"/>
                </a:lnTo>
                <a:lnTo>
                  <a:pt x="10032" y="167767"/>
                </a:lnTo>
                <a:lnTo>
                  <a:pt x="27431" y="167767"/>
                </a:lnTo>
                <a:lnTo>
                  <a:pt x="29971" y="167386"/>
                </a:lnTo>
                <a:lnTo>
                  <a:pt x="32512" y="166877"/>
                </a:lnTo>
                <a:lnTo>
                  <a:pt x="36575" y="164464"/>
                </a:lnTo>
                <a:lnTo>
                  <a:pt x="37211" y="161544"/>
                </a:lnTo>
                <a:lnTo>
                  <a:pt x="37182" y="54780"/>
                </a:lnTo>
                <a:lnTo>
                  <a:pt x="36085" y="41466"/>
                </a:lnTo>
                <a:lnTo>
                  <a:pt x="33400" y="29972"/>
                </a:lnTo>
                <a:lnTo>
                  <a:pt x="30861" y="22225"/>
                </a:lnTo>
                <a:lnTo>
                  <a:pt x="26796" y="15875"/>
                </a:lnTo>
                <a:lnTo>
                  <a:pt x="21208" y="10922"/>
                </a:lnTo>
                <a:lnTo>
                  <a:pt x="15620" y="6096"/>
                </a:lnTo>
                <a:lnTo>
                  <a:pt x="8636" y="2412"/>
                </a:lnTo>
                <a:lnTo>
                  <a:pt x="0" y="0"/>
                </a:lnTo>
                <a:lnTo>
                  <a:pt x="1143" y="149225"/>
                </a:lnTo>
                <a:lnTo>
                  <a:pt x="1143" y="161544"/>
                </a:lnTo>
                <a:lnTo>
                  <a:pt x="2539" y="1653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80122" y="1338834"/>
            <a:ext cx="116255" cy="171323"/>
          </a:xfrm>
          <a:custGeom>
            <a:avLst/>
            <a:gdLst/>
            <a:ahLst/>
            <a:cxnLst/>
            <a:rect l="l" t="t" r="r" b="b"/>
            <a:pathLst>
              <a:path w="116255" h="171323">
                <a:moveTo>
                  <a:pt x="37287" y="9905"/>
                </a:moveTo>
                <a:lnTo>
                  <a:pt x="33553" y="4699"/>
                </a:lnTo>
                <a:lnTo>
                  <a:pt x="25488" y="3175"/>
                </a:lnTo>
                <a:lnTo>
                  <a:pt x="22428" y="2920"/>
                </a:lnTo>
                <a:lnTo>
                  <a:pt x="15151" y="2920"/>
                </a:lnTo>
                <a:lnTo>
                  <a:pt x="7429" y="3682"/>
                </a:lnTo>
                <a:lnTo>
                  <a:pt x="876" y="6857"/>
                </a:lnTo>
                <a:lnTo>
                  <a:pt x="0" y="9905"/>
                </a:lnTo>
                <a:lnTo>
                  <a:pt x="0" y="165735"/>
                </a:lnTo>
                <a:lnTo>
                  <a:pt x="1739" y="168528"/>
                </a:lnTo>
                <a:lnTo>
                  <a:pt x="4597" y="169799"/>
                </a:lnTo>
                <a:lnTo>
                  <a:pt x="8496" y="170814"/>
                </a:lnTo>
                <a:lnTo>
                  <a:pt x="11277" y="171068"/>
                </a:lnTo>
                <a:lnTo>
                  <a:pt x="14046" y="171323"/>
                </a:lnTo>
                <a:lnTo>
                  <a:pt x="29654" y="171323"/>
                </a:lnTo>
                <a:lnTo>
                  <a:pt x="32423" y="171068"/>
                </a:lnTo>
                <a:lnTo>
                  <a:pt x="35204" y="170814"/>
                </a:lnTo>
                <a:lnTo>
                  <a:pt x="39103" y="169799"/>
                </a:lnTo>
                <a:lnTo>
                  <a:pt x="42659" y="167639"/>
                </a:lnTo>
                <a:lnTo>
                  <a:pt x="43700" y="164591"/>
                </a:lnTo>
                <a:lnTo>
                  <a:pt x="43700" y="61721"/>
                </a:lnTo>
                <a:lnTo>
                  <a:pt x="49822" y="53975"/>
                </a:lnTo>
                <a:lnTo>
                  <a:pt x="55549" y="48132"/>
                </a:lnTo>
                <a:lnTo>
                  <a:pt x="60858" y="44068"/>
                </a:lnTo>
                <a:lnTo>
                  <a:pt x="66179" y="40004"/>
                </a:lnTo>
                <a:lnTo>
                  <a:pt x="71500" y="37973"/>
                </a:lnTo>
                <a:lnTo>
                  <a:pt x="80975" y="37973"/>
                </a:lnTo>
                <a:lnTo>
                  <a:pt x="84620" y="38862"/>
                </a:lnTo>
                <a:lnTo>
                  <a:pt x="87731" y="40512"/>
                </a:lnTo>
                <a:lnTo>
                  <a:pt x="90855" y="42163"/>
                </a:lnTo>
                <a:lnTo>
                  <a:pt x="93395" y="44576"/>
                </a:lnTo>
                <a:lnTo>
                  <a:pt x="95364" y="47625"/>
                </a:lnTo>
                <a:lnTo>
                  <a:pt x="97332" y="50673"/>
                </a:lnTo>
                <a:lnTo>
                  <a:pt x="98806" y="54355"/>
                </a:lnTo>
                <a:lnTo>
                  <a:pt x="99783" y="58674"/>
                </a:lnTo>
                <a:lnTo>
                  <a:pt x="100774" y="62864"/>
                </a:lnTo>
                <a:lnTo>
                  <a:pt x="101257" y="67690"/>
                </a:lnTo>
                <a:lnTo>
                  <a:pt x="101257" y="165735"/>
                </a:lnTo>
                <a:lnTo>
                  <a:pt x="102997" y="168528"/>
                </a:lnTo>
                <a:lnTo>
                  <a:pt x="105854" y="169799"/>
                </a:lnTo>
                <a:lnTo>
                  <a:pt x="109753" y="170814"/>
                </a:lnTo>
                <a:lnTo>
                  <a:pt x="112534" y="171068"/>
                </a:lnTo>
                <a:lnTo>
                  <a:pt x="116255" y="5206"/>
                </a:lnTo>
                <a:lnTo>
                  <a:pt x="111721" y="3301"/>
                </a:lnTo>
                <a:lnTo>
                  <a:pt x="106641" y="2031"/>
                </a:lnTo>
                <a:lnTo>
                  <a:pt x="101549" y="635"/>
                </a:lnTo>
                <a:lnTo>
                  <a:pt x="95834" y="0"/>
                </a:lnTo>
                <a:lnTo>
                  <a:pt x="87340" y="40"/>
                </a:lnTo>
                <a:lnTo>
                  <a:pt x="74856" y="2008"/>
                </a:lnTo>
                <a:lnTo>
                  <a:pt x="62852" y="6985"/>
                </a:lnTo>
                <a:lnTo>
                  <a:pt x="56992" y="10516"/>
                </a:lnTo>
                <a:lnTo>
                  <a:pt x="47151" y="18125"/>
                </a:lnTo>
                <a:lnTo>
                  <a:pt x="37287" y="27812"/>
                </a:lnTo>
                <a:lnTo>
                  <a:pt x="37287" y="9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92657" y="1338834"/>
            <a:ext cx="133502" cy="171323"/>
          </a:xfrm>
          <a:custGeom>
            <a:avLst/>
            <a:gdLst/>
            <a:ahLst/>
            <a:cxnLst/>
            <a:rect l="l" t="t" r="r" b="b"/>
            <a:pathLst>
              <a:path w="133502" h="171323">
                <a:moveTo>
                  <a:pt x="32245" y="61721"/>
                </a:moveTo>
                <a:lnTo>
                  <a:pt x="38493" y="53975"/>
                </a:lnTo>
                <a:lnTo>
                  <a:pt x="44272" y="48132"/>
                </a:lnTo>
                <a:lnTo>
                  <a:pt x="49580" y="44068"/>
                </a:lnTo>
                <a:lnTo>
                  <a:pt x="54902" y="40004"/>
                </a:lnTo>
                <a:lnTo>
                  <a:pt x="60159" y="37973"/>
                </a:lnTo>
                <a:lnTo>
                  <a:pt x="69634" y="37973"/>
                </a:lnTo>
                <a:lnTo>
                  <a:pt x="73304" y="38862"/>
                </a:lnTo>
                <a:lnTo>
                  <a:pt x="76377" y="40512"/>
                </a:lnTo>
                <a:lnTo>
                  <a:pt x="79438" y="42163"/>
                </a:lnTo>
                <a:lnTo>
                  <a:pt x="81978" y="44576"/>
                </a:lnTo>
                <a:lnTo>
                  <a:pt x="83997" y="47625"/>
                </a:lnTo>
                <a:lnTo>
                  <a:pt x="86029" y="50673"/>
                </a:lnTo>
                <a:lnTo>
                  <a:pt x="87528" y="54355"/>
                </a:lnTo>
                <a:lnTo>
                  <a:pt x="88506" y="58674"/>
                </a:lnTo>
                <a:lnTo>
                  <a:pt x="89496" y="62864"/>
                </a:lnTo>
                <a:lnTo>
                  <a:pt x="89979" y="67690"/>
                </a:lnTo>
                <a:lnTo>
                  <a:pt x="89979" y="165735"/>
                </a:lnTo>
                <a:lnTo>
                  <a:pt x="91566" y="168528"/>
                </a:lnTo>
                <a:lnTo>
                  <a:pt x="94399" y="169799"/>
                </a:lnTo>
                <a:lnTo>
                  <a:pt x="98310" y="170814"/>
                </a:lnTo>
                <a:lnTo>
                  <a:pt x="101079" y="171068"/>
                </a:lnTo>
                <a:lnTo>
                  <a:pt x="103860" y="171323"/>
                </a:lnTo>
                <a:lnTo>
                  <a:pt x="119633" y="171323"/>
                </a:lnTo>
                <a:lnTo>
                  <a:pt x="122402" y="171068"/>
                </a:lnTo>
                <a:lnTo>
                  <a:pt x="125183" y="170814"/>
                </a:lnTo>
                <a:lnTo>
                  <a:pt x="128993" y="169799"/>
                </a:lnTo>
                <a:lnTo>
                  <a:pt x="132460" y="167639"/>
                </a:lnTo>
                <a:lnTo>
                  <a:pt x="133502" y="164591"/>
                </a:lnTo>
                <a:lnTo>
                  <a:pt x="133502" y="65531"/>
                </a:lnTo>
                <a:lnTo>
                  <a:pt x="132807" y="52550"/>
                </a:lnTo>
                <a:lnTo>
                  <a:pt x="130733" y="40258"/>
                </a:lnTo>
                <a:lnTo>
                  <a:pt x="128879" y="32257"/>
                </a:lnTo>
                <a:lnTo>
                  <a:pt x="125793" y="25273"/>
                </a:lnTo>
                <a:lnTo>
                  <a:pt x="121450" y="19303"/>
                </a:lnTo>
                <a:lnTo>
                  <a:pt x="117119" y="13462"/>
                </a:lnTo>
                <a:lnTo>
                  <a:pt x="111429" y="8636"/>
                </a:lnTo>
                <a:lnTo>
                  <a:pt x="104368" y="5206"/>
                </a:lnTo>
                <a:lnTo>
                  <a:pt x="92036" y="1209"/>
                </a:lnTo>
                <a:lnTo>
                  <a:pt x="78371" y="0"/>
                </a:lnTo>
                <a:lnTo>
                  <a:pt x="73863" y="0"/>
                </a:lnTo>
                <a:lnTo>
                  <a:pt x="65100" y="1650"/>
                </a:lnTo>
                <a:lnTo>
                  <a:pt x="56438" y="4444"/>
                </a:lnTo>
                <a:lnTo>
                  <a:pt x="47764" y="9016"/>
                </a:lnTo>
                <a:lnTo>
                  <a:pt x="38925" y="15493"/>
                </a:lnTo>
                <a:lnTo>
                  <a:pt x="34467" y="19050"/>
                </a:lnTo>
                <a:lnTo>
                  <a:pt x="29933" y="23367"/>
                </a:lnTo>
                <a:lnTo>
                  <a:pt x="25311" y="28320"/>
                </a:lnTo>
                <a:lnTo>
                  <a:pt x="23342" y="24002"/>
                </a:lnTo>
                <a:lnTo>
                  <a:pt x="18033" y="16637"/>
                </a:lnTo>
                <a:lnTo>
                  <a:pt x="11696" y="10287"/>
                </a:lnTo>
                <a:lnTo>
                  <a:pt x="3721" y="5206"/>
                </a:lnTo>
                <a:lnTo>
                  <a:pt x="0" y="171068"/>
                </a:lnTo>
                <a:lnTo>
                  <a:pt x="2768" y="171323"/>
                </a:lnTo>
                <a:lnTo>
                  <a:pt x="18199" y="171323"/>
                </a:lnTo>
                <a:lnTo>
                  <a:pt x="23748" y="170814"/>
                </a:lnTo>
                <a:lnTo>
                  <a:pt x="31203" y="167639"/>
                </a:lnTo>
                <a:lnTo>
                  <a:pt x="32245" y="164591"/>
                </a:lnTo>
                <a:lnTo>
                  <a:pt x="32245" y="617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88238" y="1283842"/>
            <a:ext cx="45770" cy="226314"/>
          </a:xfrm>
          <a:custGeom>
            <a:avLst/>
            <a:gdLst/>
            <a:ahLst/>
            <a:cxnLst/>
            <a:rect l="l" t="t" r="r" b="b"/>
            <a:pathLst>
              <a:path w="45770" h="226314">
                <a:moveTo>
                  <a:pt x="1879" y="223266"/>
                </a:moveTo>
                <a:lnTo>
                  <a:pt x="4851" y="224536"/>
                </a:lnTo>
                <a:lnTo>
                  <a:pt x="8928" y="225679"/>
                </a:lnTo>
                <a:lnTo>
                  <a:pt x="11874" y="225933"/>
                </a:lnTo>
                <a:lnTo>
                  <a:pt x="14820" y="226314"/>
                </a:lnTo>
                <a:lnTo>
                  <a:pt x="31089" y="226314"/>
                </a:lnTo>
                <a:lnTo>
                  <a:pt x="33985" y="225933"/>
                </a:lnTo>
                <a:lnTo>
                  <a:pt x="36880" y="225679"/>
                </a:lnTo>
                <a:lnTo>
                  <a:pt x="40919" y="224536"/>
                </a:lnTo>
                <a:lnTo>
                  <a:pt x="44653" y="222377"/>
                </a:lnTo>
                <a:lnTo>
                  <a:pt x="45770" y="219202"/>
                </a:lnTo>
                <a:lnTo>
                  <a:pt x="45770" y="6223"/>
                </a:lnTo>
                <a:lnTo>
                  <a:pt x="43891" y="3302"/>
                </a:lnTo>
                <a:lnTo>
                  <a:pt x="40919" y="1905"/>
                </a:lnTo>
                <a:lnTo>
                  <a:pt x="36880" y="889"/>
                </a:lnTo>
                <a:lnTo>
                  <a:pt x="33985" y="635"/>
                </a:lnTo>
                <a:lnTo>
                  <a:pt x="31089" y="254"/>
                </a:lnTo>
                <a:lnTo>
                  <a:pt x="27393" y="0"/>
                </a:lnTo>
                <a:lnTo>
                  <a:pt x="18491" y="0"/>
                </a:lnTo>
                <a:lnTo>
                  <a:pt x="14858" y="254"/>
                </a:lnTo>
                <a:lnTo>
                  <a:pt x="11963" y="635"/>
                </a:lnTo>
                <a:lnTo>
                  <a:pt x="9080" y="889"/>
                </a:lnTo>
                <a:lnTo>
                  <a:pt x="4940" y="1905"/>
                </a:lnTo>
                <a:lnTo>
                  <a:pt x="1130" y="4191"/>
                </a:lnTo>
                <a:lnTo>
                  <a:pt x="0" y="7366"/>
                </a:lnTo>
                <a:lnTo>
                  <a:pt x="0" y="220345"/>
                </a:lnTo>
                <a:lnTo>
                  <a:pt x="1879" y="2232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48640" y="1068324"/>
            <a:ext cx="7531608" cy="536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45894" y="2094875"/>
            <a:ext cx="221614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74494" y="2096310"/>
            <a:ext cx="5610459" cy="8335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20"/>
              </a:lnSpc>
              <a:spcBef>
                <a:spcPts val="86"/>
              </a:spcBef>
            </a:pP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Fo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2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ón</a:t>
            </a:r>
            <a:r>
              <a:rPr sz="1500" spc="-2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500" spc="1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2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2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 </a:t>
            </a:r>
            <a:r>
              <a:rPr sz="1500" spc="6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500" spc="4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500" spc="1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6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ves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ti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ga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ón</a:t>
            </a:r>
            <a:r>
              <a:rPr sz="150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tí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</a:t>
            </a:r>
            <a:r>
              <a:rPr sz="1500" spc="-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20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500" spc="-1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3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1500">
              <a:latin typeface="Times New Roman"/>
              <a:cs typeface="Times New Roman"/>
            </a:endParaRPr>
          </a:p>
          <a:p>
            <a:pPr marL="12700" marR="37147">
              <a:lnSpc>
                <a:spcPts val="1620"/>
              </a:lnSpc>
            </a:pP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ón</a:t>
            </a:r>
            <a:r>
              <a:rPr sz="1500" spc="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500" spc="1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4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500" spc="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res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500" spc="-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ada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500" spc="-1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 </a:t>
            </a:r>
            <a:r>
              <a:rPr sz="1500" spc="6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5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serv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ón</a:t>
            </a:r>
            <a:r>
              <a:rPr sz="1500" spc="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500" spc="1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ro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ecc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ón</a:t>
            </a:r>
            <a:r>
              <a:rPr sz="1500" spc="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5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45894" y="3146816"/>
            <a:ext cx="221614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74494" y="3148251"/>
            <a:ext cx="5700012" cy="6273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20"/>
              </a:lnSpc>
              <a:spcBef>
                <a:spcPts val="86"/>
              </a:spcBef>
            </a:pP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ro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over</a:t>
            </a:r>
            <a:r>
              <a:rPr sz="1500" spc="2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sz="1500" spc="2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500" spc="5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ec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sz="1500" spc="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 </a:t>
            </a:r>
            <a:r>
              <a:rPr sz="15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os </a:t>
            </a:r>
            <a:r>
              <a:rPr sz="1500" spc="3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esec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os,</a:t>
            </a:r>
            <a:r>
              <a:rPr sz="1500" spc="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 co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rucc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ón</a:t>
            </a:r>
            <a:r>
              <a:rPr sz="1500" spc="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3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ll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os</a:t>
            </a:r>
            <a:r>
              <a:rPr sz="15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os,</a:t>
            </a:r>
            <a:r>
              <a:rPr sz="1500" spc="3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3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ón</a:t>
            </a:r>
            <a:r>
              <a:rPr sz="150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3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ba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sureros 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ú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cos;</a:t>
            </a:r>
            <a:r>
              <a:rPr sz="1500" spc="-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sz="1500" spc="2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rec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7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500" spc="1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sz="1500" spc="2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500" spc="5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3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ag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500" spc="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res</a:t>
            </a:r>
            <a:r>
              <a:rPr sz="15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45894" y="3992644"/>
            <a:ext cx="221928" cy="2162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sz="15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74494" y="3994080"/>
            <a:ext cx="5772744" cy="16566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20"/>
              </a:lnSpc>
              <a:spcBef>
                <a:spcPts val="91"/>
              </a:spcBef>
            </a:pP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Ma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r,</a:t>
            </a:r>
            <a:r>
              <a:rPr sz="1500" spc="-14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ad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ecuad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ent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500" spc="2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500" spc="6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enc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500" spc="1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hidro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ráfi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500" spc="-1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500" spc="1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reduc</a:t>
            </a:r>
            <a:r>
              <a:rPr sz="15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 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2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mi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ón</a:t>
            </a:r>
            <a:r>
              <a:rPr sz="1500" spc="1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 </a:t>
            </a:r>
            <a:r>
              <a:rPr sz="1500" spc="6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os</a:t>
            </a:r>
            <a:r>
              <a:rPr sz="1500" spc="-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sus</a:t>
            </a:r>
            <a:r>
              <a:rPr sz="1500" spc="19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ti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os,</a:t>
            </a:r>
            <a:r>
              <a:rPr sz="1500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500" spc="-1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500" spc="1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ex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res</a:t>
            </a:r>
            <a:r>
              <a:rPr sz="15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es; 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aba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500" spc="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con </a:t>
            </a:r>
            <a:r>
              <a:rPr sz="1500" spc="14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5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efores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ón</a:t>
            </a:r>
            <a:r>
              <a:rPr sz="150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500" spc="1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ro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over</a:t>
            </a:r>
            <a:r>
              <a:rPr sz="1500" spc="-6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6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refores</a:t>
            </a:r>
            <a:r>
              <a:rPr sz="15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lm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 </a:t>
            </a:r>
            <a:r>
              <a:rPr sz="15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50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cue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500" spc="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3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os </a:t>
            </a:r>
            <a:r>
              <a:rPr sz="1500" spc="3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í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os</a:t>
            </a:r>
            <a:r>
              <a:rPr sz="1500" spc="2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500" spc="1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500" spc="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aña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s. As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imi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o,</a:t>
            </a:r>
            <a:r>
              <a:rPr sz="1500" spc="-14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500" spc="1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</a:t>
            </a:r>
            <a:r>
              <a:rPr sz="1500" spc="1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sz="1500" spc="2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ec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5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3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ue</a:t>
            </a:r>
            <a:r>
              <a:rPr sz="1500" spc="2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ng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ún co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mi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nan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-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erá</a:t>
            </a:r>
            <a:r>
              <a:rPr sz="1500" spc="-8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ro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uc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rse</a:t>
            </a:r>
            <a:r>
              <a:rPr sz="1500" spc="-12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-2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tili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rse</a:t>
            </a:r>
            <a:r>
              <a:rPr sz="1500" spc="-8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4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</a:t>
            </a:r>
            <a:r>
              <a:rPr sz="1500" spc="13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5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itm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 su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1500" spc="1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ue</a:t>
            </a:r>
            <a:r>
              <a:rPr sz="1500" spc="3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ue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1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ser</a:t>
            </a:r>
            <a:r>
              <a:rPr sz="1500" spc="9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rec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ad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o,</a:t>
            </a:r>
            <a:r>
              <a:rPr sz="1500" spc="-17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eu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sz="15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ad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500" spc="1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500" spc="19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ab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sor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5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endParaRPr sz="1500">
              <a:latin typeface="Times New Roman"/>
              <a:cs typeface="Times New Roman"/>
            </a:endParaRPr>
          </a:p>
          <a:p>
            <a:pPr marL="12700" marR="20158">
              <a:lnSpc>
                <a:spcPts val="1625"/>
              </a:lnSpc>
              <a:spcBef>
                <a:spcPts val="0"/>
              </a:spcBef>
            </a:pP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1500" spc="1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sz="1500" spc="2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500" spc="4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5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509986"/>
            <a:ext cx="2334525" cy="333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arr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um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Sost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1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1100" dirty="0">
              <a:latin typeface="Times New Roman"/>
              <a:cs typeface="Times New Roman"/>
            </a:endParaRPr>
          </a:p>
          <a:p>
            <a:pPr marL="126644" marR="135556" algn="ctr">
              <a:lnSpc>
                <a:spcPct val="95825"/>
              </a:lnSpc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1544" y="6593806"/>
            <a:ext cx="955281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13/01/2017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01178" y="6593806"/>
            <a:ext cx="232403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30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bject 8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88C5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6" y="224"/>
            <a:ext cx="9143238" cy="6857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69682" y="1338834"/>
            <a:ext cx="155689" cy="233425"/>
          </a:xfrm>
          <a:custGeom>
            <a:avLst/>
            <a:gdLst/>
            <a:ahLst/>
            <a:cxnLst/>
            <a:rect l="l" t="t" r="r" b="b"/>
            <a:pathLst>
              <a:path w="155689" h="233425">
                <a:moveTo>
                  <a:pt x="68465" y="170941"/>
                </a:moveTo>
                <a:lnTo>
                  <a:pt x="72097" y="172338"/>
                </a:lnTo>
                <a:lnTo>
                  <a:pt x="75857" y="173100"/>
                </a:lnTo>
                <a:lnTo>
                  <a:pt x="79616" y="173989"/>
                </a:lnTo>
                <a:lnTo>
                  <a:pt x="83743" y="174498"/>
                </a:lnTo>
                <a:lnTo>
                  <a:pt x="88252" y="174498"/>
                </a:lnTo>
                <a:lnTo>
                  <a:pt x="105720" y="172405"/>
                </a:lnTo>
                <a:lnTo>
                  <a:pt x="117208" y="168148"/>
                </a:lnTo>
                <a:lnTo>
                  <a:pt x="129679" y="159897"/>
                </a:lnTo>
                <a:lnTo>
                  <a:pt x="138417" y="150367"/>
                </a:lnTo>
                <a:lnTo>
                  <a:pt x="146955" y="134932"/>
                </a:lnTo>
                <a:lnTo>
                  <a:pt x="151244" y="122174"/>
                </a:lnTo>
                <a:lnTo>
                  <a:pt x="153684" y="111062"/>
                </a:lnTo>
                <a:lnTo>
                  <a:pt x="155198" y="98465"/>
                </a:lnTo>
                <a:lnTo>
                  <a:pt x="155689" y="84962"/>
                </a:lnTo>
                <a:lnTo>
                  <a:pt x="155504" y="76953"/>
                </a:lnTo>
                <a:lnTo>
                  <a:pt x="154388" y="64209"/>
                </a:lnTo>
                <a:lnTo>
                  <a:pt x="152260" y="52069"/>
                </a:lnTo>
                <a:lnTo>
                  <a:pt x="147043" y="35839"/>
                </a:lnTo>
                <a:lnTo>
                  <a:pt x="141211" y="25018"/>
                </a:lnTo>
                <a:lnTo>
                  <a:pt x="132118" y="14199"/>
                </a:lnTo>
                <a:lnTo>
                  <a:pt x="121780" y="6730"/>
                </a:lnTo>
                <a:lnTo>
                  <a:pt x="106368" y="1236"/>
                </a:lnTo>
                <a:lnTo>
                  <a:pt x="92760" y="0"/>
                </a:lnTo>
                <a:lnTo>
                  <a:pt x="87337" y="0"/>
                </a:lnTo>
                <a:lnTo>
                  <a:pt x="82219" y="635"/>
                </a:lnTo>
                <a:lnTo>
                  <a:pt x="77419" y="1777"/>
                </a:lnTo>
                <a:lnTo>
                  <a:pt x="72618" y="2920"/>
                </a:lnTo>
                <a:lnTo>
                  <a:pt x="67970" y="4699"/>
                </a:lnTo>
                <a:lnTo>
                  <a:pt x="63461" y="7112"/>
                </a:lnTo>
                <a:lnTo>
                  <a:pt x="58953" y="9398"/>
                </a:lnTo>
                <a:lnTo>
                  <a:pt x="54533" y="12318"/>
                </a:lnTo>
                <a:lnTo>
                  <a:pt x="50203" y="15875"/>
                </a:lnTo>
                <a:lnTo>
                  <a:pt x="45859" y="19430"/>
                </a:lnTo>
                <a:lnTo>
                  <a:pt x="41440" y="23494"/>
                </a:lnTo>
                <a:lnTo>
                  <a:pt x="36931" y="28066"/>
                </a:lnTo>
                <a:lnTo>
                  <a:pt x="36931" y="9905"/>
                </a:lnTo>
                <a:lnTo>
                  <a:pt x="29679" y="3682"/>
                </a:lnTo>
                <a:lnTo>
                  <a:pt x="22021" y="2920"/>
                </a:lnTo>
                <a:lnTo>
                  <a:pt x="14973" y="2920"/>
                </a:lnTo>
                <a:lnTo>
                  <a:pt x="7264" y="3682"/>
                </a:lnTo>
                <a:lnTo>
                  <a:pt x="0" y="9905"/>
                </a:lnTo>
                <a:lnTo>
                  <a:pt x="0" y="227075"/>
                </a:lnTo>
                <a:lnTo>
                  <a:pt x="8496" y="232537"/>
                </a:lnTo>
                <a:lnTo>
                  <a:pt x="17576" y="233425"/>
                </a:lnTo>
                <a:lnTo>
                  <a:pt x="26123" y="233425"/>
                </a:lnTo>
                <a:lnTo>
                  <a:pt x="35204" y="232537"/>
                </a:lnTo>
                <a:lnTo>
                  <a:pt x="42659" y="229107"/>
                </a:lnTo>
                <a:lnTo>
                  <a:pt x="43700" y="225932"/>
                </a:lnTo>
                <a:lnTo>
                  <a:pt x="43700" y="153162"/>
                </a:lnTo>
                <a:lnTo>
                  <a:pt x="47396" y="156717"/>
                </a:lnTo>
                <a:lnTo>
                  <a:pt x="50977" y="159765"/>
                </a:lnTo>
                <a:lnTo>
                  <a:pt x="54444" y="162432"/>
                </a:lnTo>
                <a:lnTo>
                  <a:pt x="57912" y="165100"/>
                </a:lnTo>
                <a:lnTo>
                  <a:pt x="61417" y="167386"/>
                </a:lnTo>
                <a:lnTo>
                  <a:pt x="61214" y="131063"/>
                </a:lnTo>
                <a:lnTo>
                  <a:pt x="55664" y="126745"/>
                </a:lnTo>
                <a:lnTo>
                  <a:pt x="49822" y="120776"/>
                </a:lnTo>
                <a:lnTo>
                  <a:pt x="43700" y="113029"/>
                </a:lnTo>
                <a:lnTo>
                  <a:pt x="43700" y="62102"/>
                </a:lnTo>
                <a:lnTo>
                  <a:pt x="47167" y="57530"/>
                </a:lnTo>
                <a:lnTo>
                  <a:pt x="50457" y="53593"/>
                </a:lnTo>
                <a:lnTo>
                  <a:pt x="53581" y="50418"/>
                </a:lnTo>
                <a:lnTo>
                  <a:pt x="56705" y="47370"/>
                </a:lnTo>
                <a:lnTo>
                  <a:pt x="59740" y="44830"/>
                </a:lnTo>
                <a:lnTo>
                  <a:pt x="62687" y="42799"/>
                </a:lnTo>
                <a:lnTo>
                  <a:pt x="65633" y="40893"/>
                </a:lnTo>
                <a:lnTo>
                  <a:pt x="68516" y="39496"/>
                </a:lnTo>
                <a:lnTo>
                  <a:pt x="71348" y="38607"/>
                </a:lnTo>
                <a:lnTo>
                  <a:pt x="74180" y="37718"/>
                </a:lnTo>
                <a:lnTo>
                  <a:pt x="77050" y="37337"/>
                </a:lnTo>
                <a:lnTo>
                  <a:pt x="85712" y="37337"/>
                </a:lnTo>
                <a:lnTo>
                  <a:pt x="90538" y="38735"/>
                </a:lnTo>
                <a:lnTo>
                  <a:pt x="94411" y="41528"/>
                </a:lnTo>
                <a:lnTo>
                  <a:pt x="98285" y="44323"/>
                </a:lnTo>
                <a:lnTo>
                  <a:pt x="101460" y="48132"/>
                </a:lnTo>
                <a:lnTo>
                  <a:pt x="103746" y="52958"/>
                </a:lnTo>
                <a:lnTo>
                  <a:pt x="106159" y="57657"/>
                </a:lnTo>
                <a:lnTo>
                  <a:pt x="107810" y="62991"/>
                </a:lnTo>
                <a:lnTo>
                  <a:pt x="108826" y="69087"/>
                </a:lnTo>
                <a:lnTo>
                  <a:pt x="109842" y="75183"/>
                </a:lnTo>
                <a:lnTo>
                  <a:pt x="110223" y="81533"/>
                </a:lnTo>
                <a:lnTo>
                  <a:pt x="110223" y="93979"/>
                </a:lnTo>
                <a:lnTo>
                  <a:pt x="109715" y="99949"/>
                </a:lnTo>
                <a:lnTo>
                  <a:pt x="108445" y="105790"/>
                </a:lnTo>
                <a:lnTo>
                  <a:pt x="107302" y="111632"/>
                </a:lnTo>
                <a:lnTo>
                  <a:pt x="105397" y="116966"/>
                </a:lnTo>
                <a:lnTo>
                  <a:pt x="102857" y="121665"/>
                </a:lnTo>
                <a:lnTo>
                  <a:pt x="100279" y="126364"/>
                </a:lnTo>
                <a:lnTo>
                  <a:pt x="97015" y="130175"/>
                </a:lnTo>
                <a:lnTo>
                  <a:pt x="93027" y="132968"/>
                </a:lnTo>
                <a:lnTo>
                  <a:pt x="89039" y="135889"/>
                </a:lnTo>
                <a:lnTo>
                  <a:pt x="84213" y="137287"/>
                </a:lnTo>
                <a:lnTo>
                  <a:pt x="72542" y="137287"/>
                </a:lnTo>
                <a:lnTo>
                  <a:pt x="68465" y="1709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30896" y="1469898"/>
            <a:ext cx="11328" cy="39877"/>
          </a:xfrm>
          <a:custGeom>
            <a:avLst/>
            <a:gdLst/>
            <a:ahLst/>
            <a:cxnLst/>
            <a:rect l="l" t="t" r="r" b="b"/>
            <a:pathLst>
              <a:path w="11328" h="39877">
                <a:moveTo>
                  <a:pt x="5549" y="4190"/>
                </a:moveTo>
                <a:lnTo>
                  <a:pt x="0" y="0"/>
                </a:lnTo>
                <a:lnTo>
                  <a:pt x="203" y="36322"/>
                </a:lnTo>
                <a:lnTo>
                  <a:pt x="3721" y="38100"/>
                </a:lnTo>
                <a:lnTo>
                  <a:pt x="7251" y="39877"/>
                </a:lnTo>
                <a:lnTo>
                  <a:pt x="11328" y="6223"/>
                </a:lnTo>
                <a:lnTo>
                  <a:pt x="5549" y="41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60170" y="1267967"/>
            <a:ext cx="43688" cy="242189"/>
          </a:xfrm>
          <a:custGeom>
            <a:avLst/>
            <a:gdLst/>
            <a:ahLst/>
            <a:cxnLst/>
            <a:rect l="l" t="t" r="r" b="b"/>
            <a:pathLst>
              <a:path w="43688" h="242189">
                <a:moveTo>
                  <a:pt x="1778" y="239395"/>
                </a:moveTo>
                <a:lnTo>
                  <a:pt x="4571" y="240665"/>
                </a:lnTo>
                <a:lnTo>
                  <a:pt x="8509" y="241681"/>
                </a:lnTo>
                <a:lnTo>
                  <a:pt x="11303" y="241935"/>
                </a:lnTo>
                <a:lnTo>
                  <a:pt x="14096" y="242189"/>
                </a:lnTo>
                <a:lnTo>
                  <a:pt x="29718" y="242189"/>
                </a:lnTo>
                <a:lnTo>
                  <a:pt x="32385" y="241935"/>
                </a:lnTo>
                <a:lnTo>
                  <a:pt x="35179" y="241681"/>
                </a:lnTo>
                <a:lnTo>
                  <a:pt x="39116" y="240665"/>
                </a:lnTo>
                <a:lnTo>
                  <a:pt x="42671" y="238506"/>
                </a:lnTo>
                <a:lnTo>
                  <a:pt x="43688" y="235458"/>
                </a:lnTo>
                <a:lnTo>
                  <a:pt x="43688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6" y="0"/>
                </a:lnTo>
                <a:lnTo>
                  <a:pt x="8509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8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47038" y="1341754"/>
            <a:ext cx="43687" cy="168402"/>
          </a:xfrm>
          <a:custGeom>
            <a:avLst/>
            <a:gdLst/>
            <a:ahLst/>
            <a:cxnLst/>
            <a:rect l="l" t="t" r="r" b="b"/>
            <a:pathLst>
              <a:path w="43687" h="168402">
                <a:moveTo>
                  <a:pt x="1778" y="165608"/>
                </a:moveTo>
                <a:lnTo>
                  <a:pt x="4571" y="166878"/>
                </a:lnTo>
                <a:lnTo>
                  <a:pt x="8509" y="167894"/>
                </a:lnTo>
                <a:lnTo>
                  <a:pt x="11303" y="168148"/>
                </a:lnTo>
                <a:lnTo>
                  <a:pt x="14096" y="168402"/>
                </a:lnTo>
                <a:lnTo>
                  <a:pt x="29718" y="168402"/>
                </a:lnTo>
                <a:lnTo>
                  <a:pt x="32384" y="168148"/>
                </a:lnTo>
                <a:lnTo>
                  <a:pt x="35178" y="167894"/>
                </a:lnTo>
                <a:lnTo>
                  <a:pt x="39115" y="166878"/>
                </a:lnTo>
                <a:lnTo>
                  <a:pt x="42671" y="164719"/>
                </a:lnTo>
                <a:lnTo>
                  <a:pt x="43687" y="161671"/>
                </a:lnTo>
                <a:lnTo>
                  <a:pt x="43687" y="6223"/>
                </a:lnTo>
                <a:lnTo>
                  <a:pt x="42037" y="3429"/>
                </a:lnTo>
                <a:lnTo>
                  <a:pt x="39115" y="2032"/>
                </a:lnTo>
                <a:lnTo>
                  <a:pt x="35178" y="889"/>
                </a:lnTo>
                <a:lnTo>
                  <a:pt x="32384" y="635"/>
                </a:lnTo>
                <a:lnTo>
                  <a:pt x="29718" y="254"/>
                </a:lnTo>
                <a:lnTo>
                  <a:pt x="26162" y="0"/>
                </a:lnTo>
                <a:lnTo>
                  <a:pt x="17525" y="0"/>
                </a:lnTo>
                <a:lnTo>
                  <a:pt x="14096" y="254"/>
                </a:lnTo>
                <a:lnTo>
                  <a:pt x="11303" y="635"/>
                </a:lnTo>
                <a:lnTo>
                  <a:pt x="8509" y="889"/>
                </a:lnTo>
                <a:lnTo>
                  <a:pt x="4571" y="2032"/>
                </a:lnTo>
                <a:lnTo>
                  <a:pt x="1015" y="4318"/>
                </a:lnTo>
                <a:lnTo>
                  <a:pt x="0" y="7366"/>
                </a:lnTo>
                <a:lnTo>
                  <a:pt x="0" y="162814"/>
                </a:lnTo>
                <a:lnTo>
                  <a:pt x="1778" y="165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3736" y="1273810"/>
            <a:ext cx="50291" cy="45847"/>
          </a:xfrm>
          <a:custGeom>
            <a:avLst/>
            <a:gdLst/>
            <a:ahLst/>
            <a:cxnLst/>
            <a:rect l="l" t="t" r="r" b="b"/>
            <a:pathLst>
              <a:path w="50291" h="45847">
                <a:moveTo>
                  <a:pt x="50291" y="22605"/>
                </a:moveTo>
                <a:lnTo>
                  <a:pt x="50291" y="14097"/>
                </a:lnTo>
                <a:lnTo>
                  <a:pt x="48513" y="8254"/>
                </a:lnTo>
                <a:lnTo>
                  <a:pt x="45084" y="4952"/>
                </a:lnTo>
                <a:lnTo>
                  <a:pt x="41655" y="1650"/>
                </a:lnTo>
                <a:lnTo>
                  <a:pt x="35051" y="0"/>
                </a:lnTo>
                <a:lnTo>
                  <a:pt x="15493" y="0"/>
                </a:lnTo>
                <a:lnTo>
                  <a:pt x="8889" y="1777"/>
                </a:lnTo>
                <a:lnTo>
                  <a:pt x="5333" y="5206"/>
                </a:lnTo>
                <a:lnTo>
                  <a:pt x="1777" y="8509"/>
                </a:lnTo>
                <a:lnTo>
                  <a:pt x="0" y="14604"/>
                </a:lnTo>
                <a:lnTo>
                  <a:pt x="0" y="31876"/>
                </a:lnTo>
                <a:lnTo>
                  <a:pt x="1777" y="37718"/>
                </a:lnTo>
                <a:lnTo>
                  <a:pt x="5079" y="40893"/>
                </a:lnTo>
                <a:lnTo>
                  <a:pt x="8508" y="44195"/>
                </a:lnTo>
                <a:lnTo>
                  <a:pt x="15112" y="45847"/>
                </a:lnTo>
                <a:lnTo>
                  <a:pt x="34670" y="45847"/>
                </a:lnTo>
                <a:lnTo>
                  <a:pt x="41401" y="44068"/>
                </a:lnTo>
                <a:lnTo>
                  <a:pt x="44957" y="40766"/>
                </a:lnTo>
                <a:lnTo>
                  <a:pt x="48513" y="37464"/>
                </a:lnTo>
                <a:lnTo>
                  <a:pt x="50291" y="31368"/>
                </a:lnTo>
                <a:lnTo>
                  <a:pt x="50291" y="2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24508" y="1339088"/>
            <a:ext cx="126491" cy="173989"/>
          </a:xfrm>
          <a:custGeom>
            <a:avLst/>
            <a:gdLst/>
            <a:ahLst/>
            <a:cxnLst/>
            <a:rect l="l" t="t" r="r" b="b"/>
            <a:pathLst>
              <a:path w="126491" h="173989">
                <a:moveTo>
                  <a:pt x="44842" y="85058"/>
                </a:moveTo>
                <a:lnTo>
                  <a:pt x="45961" y="70317"/>
                </a:lnTo>
                <a:lnTo>
                  <a:pt x="48946" y="58093"/>
                </a:lnTo>
                <a:lnTo>
                  <a:pt x="53847" y="48387"/>
                </a:lnTo>
                <a:lnTo>
                  <a:pt x="56208" y="45312"/>
                </a:lnTo>
                <a:lnTo>
                  <a:pt x="66450" y="37797"/>
                </a:lnTo>
                <a:lnTo>
                  <a:pt x="79755" y="35306"/>
                </a:lnTo>
                <a:lnTo>
                  <a:pt x="85597" y="35306"/>
                </a:lnTo>
                <a:lnTo>
                  <a:pt x="90550" y="36067"/>
                </a:lnTo>
                <a:lnTo>
                  <a:pt x="94741" y="37719"/>
                </a:lnTo>
                <a:lnTo>
                  <a:pt x="98932" y="39370"/>
                </a:lnTo>
                <a:lnTo>
                  <a:pt x="102489" y="41148"/>
                </a:lnTo>
                <a:lnTo>
                  <a:pt x="105409" y="43179"/>
                </a:lnTo>
                <a:lnTo>
                  <a:pt x="108458" y="45085"/>
                </a:lnTo>
                <a:lnTo>
                  <a:pt x="111124" y="46862"/>
                </a:lnTo>
                <a:lnTo>
                  <a:pt x="115442" y="50164"/>
                </a:lnTo>
                <a:lnTo>
                  <a:pt x="119506" y="50926"/>
                </a:lnTo>
                <a:lnTo>
                  <a:pt x="122809" y="49529"/>
                </a:lnTo>
                <a:lnTo>
                  <a:pt x="124078" y="46862"/>
                </a:lnTo>
                <a:lnTo>
                  <a:pt x="125222" y="44069"/>
                </a:lnTo>
                <a:lnTo>
                  <a:pt x="125729" y="39370"/>
                </a:lnTo>
                <a:lnTo>
                  <a:pt x="125729" y="27432"/>
                </a:lnTo>
                <a:lnTo>
                  <a:pt x="125348" y="23367"/>
                </a:lnTo>
                <a:lnTo>
                  <a:pt x="124840" y="20192"/>
                </a:lnTo>
                <a:lnTo>
                  <a:pt x="123571" y="16890"/>
                </a:lnTo>
                <a:lnTo>
                  <a:pt x="120903" y="13588"/>
                </a:lnTo>
                <a:lnTo>
                  <a:pt x="117474" y="10922"/>
                </a:lnTo>
                <a:lnTo>
                  <a:pt x="114427" y="9144"/>
                </a:lnTo>
                <a:lnTo>
                  <a:pt x="111378" y="7365"/>
                </a:lnTo>
                <a:lnTo>
                  <a:pt x="104012" y="4445"/>
                </a:lnTo>
                <a:lnTo>
                  <a:pt x="96011" y="2032"/>
                </a:lnTo>
                <a:lnTo>
                  <a:pt x="87122" y="381"/>
                </a:lnTo>
                <a:lnTo>
                  <a:pt x="82550" y="0"/>
                </a:lnTo>
                <a:lnTo>
                  <a:pt x="77850" y="0"/>
                </a:lnTo>
                <a:lnTo>
                  <a:pt x="71327" y="203"/>
                </a:lnTo>
                <a:lnTo>
                  <a:pt x="58563" y="1905"/>
                </a:lnTo>
                <a:lnTo>
                  <a:pt x="46735" y="5334"/>
                </a:lnTo>
                <a:lnTo>
                  <a:pt x="31666" y="13326"/>
                </a:lnTo>
                <a:lnTo>
                  <a:pt x="22097" y="21844"/>
                </a:lnTo>
                <a:lnTo>
                  <a:pt x="17833" y="26841"/>
                </a:lnTo>
                <a:lnTo>
                  <a:pt x="11144" y="37394"/>
                </a:lnTo>
                <a:lnTo>
                  <a:pt x="5841" y="49784"/>
                </a:lnTo>
                <a:lnTo>
                  <a:pt x="2328" y="63313"/>
                </a:lnTo>
                <a:lnTo>
                  <a:pt x="590" y="75991"/>
                </a:lnTo>
                <a:lnTo>
                  <a:pt x="0" y="89915"/>
                </a:lnTo>
                <a:lnTo>
                  <a:pt x="426" y="101393"/>
                </a:lnTo>
                <a:lnTo>
                  <a:pt x="2041" y="114052"/>
                </a:lnTo>
                <a:lnTo>
                  <a:pt x="4825" y="125602"/>
                </a:lnTo>
                <a:lnTo>
                  <a:pt x="11850" y="142094"/>
                </a:lnTo>
                <a:lnTo>
                  <a:pt x="18922" y="152146"/>
                </a:lnTo>
                <a:lnTo>
                  <a:pt x="30593" y="162410"/>
                </a:lnTo>
                <a:lnTo>
                  <a:pt x="42036" y="168528"/>
                </a:lnTo>
                <a:lnTo>
                  <a:pt x="48093" y="170612"/>
                </a:lnTo>
                <a:lnTo>
                  <a:pt x="60312" y="173153"/>
                </a:lnTo>
                <a:lnTo>
                  <a:pt x="73786" y="173989"/>
                </a:lnTo>
                <a:lnTo>
                  <a:pt x="79120" y="173989"/>
                </a:lnTo>
                <a:lnTo>
                  <a:pt x="84200" y="173609"/>
                </a:lnTo>
                <a:lnTo>
                  <a:pt x="89280" y="172592"/>
                </a:lnTo>
                <a:lnTo>
                  <a:pt x="94233" y="171703"/>
                </a:lnTo>
                <a:lnTo>
                  <a:pt x="98932" y="170561"/>
                </a:lnTo>
                <a:lnTo>
                  <a:pt x="103250" y="169037"/>
                </a:lnTo>
                <a:lnTo>
                  <a:pt x="107441" y="167512"/>
                </a:lnTo>
                <a:lnTo>
                  <a:pt x="111252" y="165735"/>
                </a:lnTo>
                <a:lnTo>
                  <a:pt x="114680" y="163829"/>
                </a:lnTo>
                <a:lnTo>
                  <a:pt x="117983" y="161925"/>
                </a:lnTo>
                <a:lnTo>
                  <a:pt x="120396" y="160400"/>
                </a:lnTo>
                <a:lnTo>
                  <a:pt x="124078" y="156590"/>
                </a:lnTo>
                <a:lnTo>
                  <a:pt x="125222" y="153797"/>
                </a:lnTo>
                <a:lnTo>
                  <a:pt x="125729" y="151002"/>
                </a:lnTo>
                <a:lnTo>
                  <a:pt x="126237" y="147192"/>
                </a:lnTo>
                <a:lnTo>
                  <a:pt x="126491" y="142748"/>
                </a:lnTo>
                <a:lnTo>
                  <a:pt x="126365" y="132714"/>
                </a:lnTo>
                <a:lnTo>
                  <a:pt x="125856" y="127888"/>
                </a:lnTo>
                <a:lnTo>
                  <a:pt x="125094" y="124333"/>
                </a:lnTo>
                <a:lnTo>
                  <a:pt x="124205" y="121665"/>
                </a:lnTo>
                <a:lnTo>
                  <a:pt x="120903" y="120269"/>
                </a:lnTo>
                <a:lnTo>
                  <a:pt x="117602" y="121158"/>
                </a:lnTo>
                <a:lnTo>
                  <a:pt x="113156" y="124713"/>
                </a:lnTo>
                <a:lnTo>
                  <a:pt x="110490" y="126746"/>
                </a:lnTo>
                <a:lnTo>
                  <a:pt x="107187" y="128904"/>
                </a:lnTo>
                <a:lnTo>
                  <a:pt x="104012" y="131190"/>
                </a:lnTo>
                <a:lnTo>
                  <a:pt x="100203" y="133096"/>
                </a:lnTo>
                <a:lnTo>
                  <a:pt x="95884" y="134874"/>
                </a:lnTo>
                <a:lnTo>
                  <a:pt x="91566" y="136778"/>
                </a:lnTo>
                <a:lnTo>
                  <a:pt x="86359" y="137667"/>
                </a:lnTo>
                <a:lnTo>
                  <a:pt x="74422" y="137667"/>
                </a:lnTo>
                <a:lnTo>
                  <a:pt x="69214" y="136525"/>
                </a:lnTo>
                <a:lnTo>
                  <a:pt x="64769" y="134365"/>
                </a:lnTo>
                <a:lnTo>
                  <a:pt x="60325" y="132207"/>
                </a:lnTo>
                <a:lnTo>
                  <a:pt x="56641" y="129032"/>
                </a:lnTo>
                <a:lnTo>
                  <a:pt x="53720" y="124840"/>
                </a:lnTo>
                <a:lnTo>
                  <a:pt x="50800" y="120523"/>
                </a:lnTo>
                <a:lnTo>
                  <a:pt x="48513" y="115188"/>
                </a:lnTo>
                <a:lnTo>
                  <a:pt x="46989" y="108838"/>
                </a:lnTo>
                <a:lnTo>
                  <a:pt x="45592" y="102488"/>
                </a:lnTo>
                <a:lnTo>
                  <a:pt x="44830" y="95123"/>
                </a:lnTo>
                <a:lnTo>
                  <a:pt x="44842" y="850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72208" y="1338834"/>
            <a:ext cx="105283" cy="174498"/>
          </a:xfrm>
          <a:custGeom>
            <a:avLst/>
            <a:gdLst/>
            <a:ahLst/>
            <a:cxnLst/>
            <a:rect l="l" t="t" r="r" b="b"/>
            <a:pathLst>
              <a:path w="105283" h="174498">
                <a:moveTo>
                  <a:pt x="8509" y="27686"/>
                </a:moveTo>
                <a:lnTo>
                  <a:pt x="8636" y="36321"/>
                </a:lnTo>
                <a:lnTo>
                  <a:pt x="9398" y="40766"/>
                </a:lnTo>
                <a:lnTo>
                  <a:pt x="10541" y="44068"/>
                </a:lnTo>
                <a:lnTo>
                  <a:pt x="12954" y="47498"/>
                </a:lnTo>
                <a:lnTo>
                  <a:pt x="16256" y="48767"/>
                </a:lnTo>
                <a:lnTo>
                  <a:pt x="20574" y="47878"/>
                </a:lnTo>
                <a:lnTo>
                  <a:pt x="23495" y="46354"/>
                </a:lnTo>
                <a:lnTo>
                  <a:pt x="26416" y="44703"/>
                </a:lnTo>
                <a:lnTo>
                  <a:pt x="30099" y="42925"/>
                </a:lnTo>
                <a:lnTo>
                  <a:pt x="34543" y="40893"/>
                </a:lnTo>
                <a:lnTo>
                  <a:pt x="38862" y="38988"/>
                </a:lnTo>
                <a:lnTo>
                  <a:pt x="43942" y="37211"/>
                </a:lnTo>
                <a:lnTo>
                  <a:pt x="49657" y="35560"/>
                </a:lnTo>
                <a:lnTo>
                  <a:pt x="55372" y="33908"/>
                </a:lnTo>
                <a:lnTo>
                  <a:pt x="61849" y="33146"/>
                </a:lnTo>
                <a:lnTo>
                  <a:pt x="74676" y="33146"/>
                </a:lnTo>
                <a:lnTo>
                  <a:pt x="79375" y="33781"/>
                </a:lnTo>
                <a:lnTo>
                  <a:pt x="83185" y="34925"/>
                </a:lnTo>
                <a:lnTo>
                  <a:pt x="86868" y="36067"/>
                </a:lnTo>
                <a:lnTo>
                  <a:pt x="89916" y="37845"/>
                </a:lnTo>
                <a:lnTo>
                  <a:pt x="94361" y="42671"/>
                </a:lnTo>
                <a:lnTo>
                  <a:pt x="96012" y="45719"/>
                </a:lnTo>
                <a:lnTo>
                  <a:pt x="97028" y="49402"/>
                </a:lnTo>
                <a:lnTo>
                  <a:pt x="98043" y="52958"/>
                </a:lnTo>
                <a:lnTo>
                  <a:pt x="98552" y="57276"/>
                </a:lnTo>
                <a:lnTo>
                  <a:pt x="98552" y="71500"/>
                </a:lnTo>
                <a:lnTo>
                  <a:pt x="83439" y="71500"/>
                </a:lnTo>
                <a:lnTo>
                  <a:pt x="71336" y="71781"/>
                </a:lnTo>
                <a:lnTo>
                  <a:pt x="58609" y="72795"/>
                </a:lnTo>
                <a:lnTo>
                  <a:pt x="47117" y="74549"/>
                </a:lnTo>
                <a:lnTo>
                  <a:pt x="44492" y="75123"/>
                </a:lnTo>
                <a:lnTo>
                  <a:pt x="31714" y="78981"/>
                </a:lnTo>
                <a:lnTo>
                  <a:pt x="21082" y="84200"/>
                </a:lnTo>
                <a:lnTo>
                  <a:pt x="14097" y="88518"/>
                </a:lnTo>
                <a:lnTo>
                  <a:pt x="8763" y="93979"/>
                </a:lnTo>
                <a:lnTo>
                  <a:pt x="5334" y="100711"/>
                </a:lnTo>
                <a:lnTo>
                  <a:pt x="1778" y="107314"/>
                </a:lnTo>
                <a:lnTo>
                  <a:pt x="0" y="115188"/>
                </a:lnTo>
                <a:lnTo>
                  <a:pt x="0" y="132461"/>
                </a:lnTo>
                <a:lnTo>
                  <a:pt x="1397" y="139826"/>
                </a:lnTo>
                <a:lnTo>
                  <a:pt x="4191" y="146050"/>
                </a:lnTo>
                <a:lnTo>
                  <a:pt x="6985" y="152273"/>
                </a:lnTo>
                <a:lnTo>
                  <a:pt x="10795" y="157479"/>
                </a:lnTo>
                <a:lnTo>
                  <a:pt x="15875" y="161670"/>
                </a:lnTo>
                <a:lnTo>
                  <a:pt x="20955" y="165988"/>
                </a:lnTo>
                <a:lnTo>
                  <a:pt x="26797" y="169163"/>
                </a:lnTo>
                <a:lnTo>
                  <a:pt x="33782" y="171195"/>
                </a:lnTo>
                <a:lnTo>
                  <a:pt x="40640" y="173354"/>
                </a:lnTo>
                <a:lnTo>
                  <a:pt x="48133" y="174498"/>
                </a:lnTo>
                <a:lnTo>
                  <a:pt x="56388" y="174498"/>
                </a:lnTo>
                <a:lnTo>
                  <a:pt x="48768" y="138049"/>
                </a:lnTo>
                <a:lnTo>
                  <a:pt x="44704" y="134365"/>
                </a:lnTo>
                <a:lnTo>
                  <a:pt x="42672" y="129286"/>
                </a:lnTo>
                <a:lnTo>
                  <a:pt x="42672" y="118999"/>
                </a:lnTo>
                <a:lnTo>
                  <a:pt x="43434" y="115569"/>
                </a:lnTo>
                <a:lnTo>
                  <a:pt x="44831" y="112649"/>
                </a:lnTo>
                <a:lnTo>
                  <a:pt x="46228" y="109727"/>
                </a:lnTo>
                <a:lnTo>
                  <a:pt x="48514" y="107187"/>
                </a:lnTo>
                <a:lnTo>
                  <a:pt x="51689" y="105155"/>
                </a:lnTo>
                <a:lnTo>
                  <a:pt x="54737" y="102996"/>
                </a:lnTo>
                <a:lnTo>
                  <a:pt x="58801" y="101473"/>
                </a:lnTo>
                <a:lnTo>
                  <a:pt x="63754" y="100456"/>
                </a:lnTo>
                <a:lnTo>
                  <a:pt x="68834" y="99313"/>
                </a:lnTo>
                <a:lnTo>
                  <a:pt x="74803" y="98805"/>
                </a:lnTo>
                <a:lnTo>
                  <a:pt x="98552" y="98805"/>
                </a:lnTo>
                <a:lnTo>
                  <a:pt x="98552" y="125221"/>
                </a:lnTo>
                <a:lnTo>
                  <a:pt x="93218" y="131190"/>
                </a:lnTo>
                <a:lnTo>
                  <a:pt x="95748" y="161424"/>
                </a:lnTo>
                <a:lnTo>
                  <a:pt x="105283" y="152780"/>
                </a:lnTo>
                <a:lnTo>
                  <a:pt x="104140" y="3555"/>
                </a:lnTo>
                <a:lnTo>
                  <a:pt x="99055" y="2370"/>
                </a:lnTo>
                <a:lnTo>
                  <a:pt x="86879" y="609"/>
                </a:lnTo>
                <a:lnTo>
                  <a:pt x="73025" y="0"/>
                </a:lnTo>
                <a:lnTo>
                  <a:pt x="66167" y="0"/>
                </a:lnTo>
                <a:lnTo>
                  <a:pt x="59563" y="635"/>
                </a:lnTo>
                <a:lnTo>
                  <a:pt x="53086" y="1650"/>
                </a:lnTo>
                <a:lnTo>
                  <a:pt x="46736" y="2793"/>
                </a:lnTo>
                <a:lnTo>
                  <a:pt x="40767" y="4190"/>
                </a:lnTo>
                <a:lnTo>
                  <a:pt x="35433" y="5968"/>
                </a:lnTo>
                <a:lnTo>
                  <a:pt x="29972" y="7619"/>
                </a:lnTo>
                <a:lnTo>
                  <a:pt x="25146" y="9525"/>
                </a:lnTo>
                <a:lnTo>
                  <a:pt x="21209" y="11556"/>
                </a:lnTo>
                <a:lnTo>
                  <a:pt x="17145" y="13588"/>
                </a:lnTo>
                <a:lnTo>
                  <a:pt x="14224" y="15366"/>
                </a:lnTo>
                <a:lnTo>
                  <a:pt x="12700" y="17144"/>
                </a:lnTo>
                <a:lnTo>
                  <a:pt x="9906" y="20700"/>
                </a:lnTo>
                <a:lnTo>
                  <a:pt x="8763" y="24764"/>
                </a:lnTo>
                <a:lnTo>
                  <a:pt x="8509" y="276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20977" y="1470025"/>
            <a:ext cx="46980" cy="43307"/>
          </a:xfrm>
          <a:custGeom>
            <a:avLst/>
            <a:gdLst/>
            <a:ahLst/>
            <a:cxnLst/>
            <a:rect l="l" t="t" r="r" b="b"/>
            <a:pathLst>
              <a:path w="46980" h="43307">
                <a:moveTo>
                  <a:pt x="39116" y="4572"/>
                </a:moveTo>
                <a:lnTo>
                  <a:pt x="34036" y="7747"/>
                </a:lnTo>
                <a:lnTo>
                  <a:pt x="28829" y="10795"/>
                </a:lnTo>
                <a:lnTo>
                  <a:pt x="23241" y="12446"/>
                </a:lnTo>
                <a:lnTo>
                  <a:pt x="9779" y="12446"/>
                </a:lnTo>
                <a:lnTo>
                  <a:pt x="4191" y="10540"/>
                </a:lnTo>
                <a:lnTo>
                  <a:pt x="0" y="6858"/>
                </a:lnTo>
                <a:lnTo>
                  <a:pt x="7620" y="43307"/>
                </a:lnTo>
                <a:lnTo>
                  <a:pt x="10018" y="43269"/>
                </a:lnTo>
                <a:lnTo>
                  <a:pt x="22907" y="41636"/>
                </a:lnTo>
                <a:lnTo>
                  <a:pt x="34671" y="37591"/>
                </a:lnTo>
                <a:lnTo>
                  <a:pt x="36194" y="36866"/>
                </a:lnTo>
                <a:lnTo>
                  <a:pt x="46980" y="30233"/>
                </a:lnTo>
                <a:lnTo>
                  <a:pt x="44450" y="0"/>
                </a:lnTo>
                <a:lnTo>
                  <a:pt x="39116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47595" y="1339088"/>
            <a:ext cx="126492" cy="173989"/>
          </a:xfrm>
          <a:custGeom>
            <a:avLst/>
            <a:gdLst/>
            <a:ahLst/>
            <a:cxnLst/>
            <a:rect l="l" t="t" r="r" b="b"/>
            <a:pathLst>
              <a:path w="126492" h="173989">
                <a:moveTo>
                  <a:pt x="44842" y="85058"/>
                </a:moveTo>
                <a:lnTo>
                  <a:pt x="45961" y="70317"/>
                </a:lnTo>
                <a:lnTo>
                  <a:pt x="48946" y="58093"/>
                </a:lnTo>
                <a:lnTo>
                  <a:pt x="53848" y="48387"/>
                </a:lnTo>
                <a:lnTo>
                  <a:pt x="56208" y="45312"/>
                </a:lnTo>
                <a:lnTo>
                  <a:pt x="66450" y="37797"/>
                </a:lnTo>
                <a:lnTo>
                  <a:pt x="79756" y="35306"/>
                </a:lnTo>
                <a:lnTo>
                  <a:pt x="85598" y="35306"/>
                </a:lnTo>
                <a:lnTo>
                  <a:pt x="90551" y="36067"/>
                </a:lnTo>
                <a:lnTo>
                  <a:pt x="94742" y="37719"/>
                </a:lnTo>
                <a:lnTo>
                  <a:pt x="98933" y="39370"/>
                </a:lnTo>
                <a:lnTo>
                  <a:pt x="102489" y="41148"/>
                </a:lnTo>
                <a:lnTo>
                  <a:pt x="105410" y="43179"/>
                </a:lnTo>
                <a:lnTo>
                  <a:pt x="108458" y="45085"/>
                </a:lnTo>
                <a:lnTo>
                  <a:pt x="111125" y="46862"/>
                </a:lnTo>
                <a:lnTo>
                  <a:pt x="115443" y="50164"/>
                </a:lnTo>
                <a:lnTo>
                  <a:pt x="119506" y="50926"/>
                </a:lnTo>
                <a:lnTo>
                  <a:pt x="122809" y="49529"/>
                </a:lnTo>
                <a:lnTo>
                  <a:pt x="124079" y="46862"/>
                </a:lnTo>
                <a:lnTo>
                  <a:pt x="125222" y="44069"/>
                </a:lnTo>
                <a:lnTo>
                  <a:pt x="125730" y="39370"/>
                </a:lnTo>
                <a:lnTo>
                  <a:pt x="125730" y="27432"/>
                </a:lnTo>
                <a:lnTo>
                  <a:pt x="125349" y="23367"/>
                </a:lnTo>
                <a:lnTo>
                  <a:pt x="124841" y="20192"/>
                </a:lnTo>
                <a:lnTo>
                  <a:pt x="123571" y="16890"/>
                </a:lnTo>
                <a:lnTo>
                  <a:pt x="120904" y="13588"/>
                </a:lnTo>
                <a:lnTo>
                  <a:pt x="117475" y="10922"/>
                </a:lnTo>
                <a:lnTo>
                  <a:pt x="114427" y="9144"/>
                </a:lnTo>
                <a:lnTo>
                  <a:pt x="111379" y="7365"/>
                </a:lnTo>
                <a:lnTo>
                  <a:pt x="104012" y="4445"/>
                </a:lnTo>
                <a:lnTo>
                  <a:pt x="96012" y="2032"/>
                </a:lnTo>
                <a:lnTo>
                  <a:pt x="87122" y="381"/>
                </a:lnTo>
                <a:lnTo>
                  <a:pt x="82550" y="0"/>
                </a:lnTo>
                <a:lnTo>
                  <a:pt x="77851" y="0"/>
                </a:lnTo>
                <a:lnTo>
                  <a:pt x="71327" y="203"/>
                </a:lnTo>
                <a:lnTo>
                  <a:pt x="58563" y="1905"/>
                </a:lnTo>
                <a:lnTo>
                  <a:pt x="46736" y="5334"/>
                </a:lnTo>
                <a:lnTo>
                  <a:pt x="31666" y="13326"/>
                </a:lnTo>
                <a:lnTo>
                  <a:pt x="22098" y="21844"/>
                </a:lnTo>
                <a:lnTo>
                  <a:pt x="17833" y="26841"/>
                </a:lnTo>
                <a:lnTo>
                  <a:pt x="11144" y="37394"/>
                </a:lnTo>
                <a:lnTo>
                  <a:pt x="5842" y="49784"/>
                </a:lnTo>
                <a:lnTo>
                  <a:pt x="2328" y="63313"/>
                </a:lnTo>
                <a:lnTo>
                  <a:pt x="590" y="75991"/>
                </a:lnTo>
                <a:lnTo>
                  <a:pt x="0" y="89915"/>
                </a:lnTo>
                <a:lnTo>
                  <a:pt x="426" y="101393"/>
                </a:lnTo>
                <a:lnTo>
                  <a:pt x="2041" y="114052"/>
                </a:lnTo>
                <a:lnTo>
                  <a:pt x="4826" y="125602"/>
                </a:lnTo>
                <a:lnTo>
                  <a:pt x="11850" y="142094"/>
                </a:lnTo>
                <a:lnTo>
                  <a:pt x="18923" y="152146"/>
                </a:lnTo>
                <a:lnTo>
                  <a:pt x="30593" y="162410"/>
                </a:lnTo>
                <a:lnTo>
                  <a:pt x="42037" y="168528"/>
                </a:lnTo>
                <a:lnTo>
                  <a:pt x="48093" y="170612"/>
                </a:lnTo>
                <a:lnTo>
                  <a:pt x="60312" y="173153"/>
                </a:lnTo>
                <a:lnTo>
                  <a:pt x="73787" y="173989"/>
                </a:lnTo>
                <a:lnTo>
                  <a:pt x="79121" y="173989"/>
                </a:lnTo>
                <a:lnTo>
                  <a:pt x="84201" y="173609"/>
                </a:lnTo>
                <a:lnTo>
                  <a:pt x="89281" y="172592"/>
                </a:lnTo>
                <a:lnTo>
                  <a:pt x="94234" y="171703"/>
                </a:lnTo>
                <a:lnTo>
                  <a:pt x="98933" y="170561"/>
                </a:lnTo>
                <a:lnTo>
                  <a:pt x="103251" y="169037"/>
                </a:lnTo>
                <a:lnTo>
                  <a:pt x="107442" y="167512"/>
                </a:lnTo>
                <a:lnTo>
                  <a:pt x="111252" y="165735"/>
                </a:lnTo>
                <a:lnTo>
                  <a:pt x="114681" y="163829"/>
                </a:lnTo>
                <a:lnTo>
                  <a:pt x="117983" y="161925"/>
                </a:lnTo>
                <a:lnTo>
                  <a:pt x="120396" y="160400"/>
                </a:lnTo>
                <a:lnTo>
                  <a:pt x="124079" y="156590"/>
                </a:lnTo>
                <a:lnTo>
                  <a:pt x="125222" y="153797"/>
                </a:lnTo>
                <a:lnTo>
                  <a:pt x="125730" y="151002"/>
                </a:lnTo>
                <a:lnTo>
                  <a:pt x="126237" y="147192"/>
                </a:lnTo>
                <a:lnTo>
                  <a:pt x="126492" y="142748"/>
                </a:lnTo>
                <a:lnTo>
                  <a:pt x="126365" y="132714"/>
                </a:lnTo>
                <a:lnTo>
                  <a:pt x="125856" y="127888"/>
                </a:lnTo>
                <a:lnTo>
                  <a:pt x="125095" y="124333"/>
                </a:lnTo>
                <a:lnTo>
                  <a:pt x="124206" y="121665"/>
                </a:lnTo>
                <a:lnTo>
                  <a:pt x="120904" y="120269"/>
                </a:lnTo>
                <a:lnTo>
                  <a:pt x="117602" y="121158"/>
                </a:lnTo>
                <a:lnTo>
                  <a:pt x="113156" y="124713"/>
                </a:lnTo>
                <a:lnTo>
                  <a:pt x="110490" y="126746"/>
                </a:lnTo>
                <a:lnTo>
                  <a:pt x="107187" y="128904"/>
                </a:lnTo>
                <a:lnTo>
                  <a:pt x="104012" y="131190"/>
                </a:lnTo>
                <a:lnTo>
                  <a:pt x="100203" y="133096"/>
                </a:lnTo>
                <a:lnTo>
                  <a:pt x="95885" y="134874"/>
                </a:lnTo>
                <a:lnTo>
                  <a:pt x="91567" y="136778"/>
                </a:lnTo>
                <a:lnTo>
                  <a:pt x="86360" y="137667"/>
                </a:lnTo>
                <a:lnTo>
                  <a:pt x="74422" y="137667"/>
                </a:lnTo>
                <a:lnTo>
                  <a:pt x="69215" y="136525"/>
                </a:lnTo>
                <a:lnTo>
                  <a:pt x="64770" y="134365"/>
                </a:lnTo>
                <a:lnTo>
                  <a:pt x="60325" y="132207"/>
                </a:lnTo>
                <a:lnTo>
                  <a:pt x="56642" y="129032"/>
                </a:lnTo>
                <a:lnTo>
                  <a:pt x="53721" y="124840"/>
                </a:lnTo>
                <a:lnTo>
                  <a:pt x="50800" y="120523"/>
                </a:lnTo>
                <a:lnTo>
                  <a:pt x="48514" y="115188"/>
                </a:lnTo>
                <a:lnTo>
                  <a:pt x="46990" y="108838"/>
                </a:lnTo>
                <a:lnTo>
                  <a:pt x="45593" y="102488"/>
                </a:lnTo>
                <a:lnTo>
                  <a:pt x="44831" y="95123"/>
                </a:lnTo>
                <a:lnTo>
                  <a:pt x="44842" y="850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06345" y="1341754"/>
            <a:ext cx="43687" cy="168402"/>
          </a:xfrm>
          <a:custGeom>
            <a:avLst/>
            <a:gdLst/>
            <a:ahLst/>
            <a:cxnLst/>
            <a:rect l="l" t="t" r="r" b="b"/>
            <a:pathLst>
              <a:path w="43687" h="168402">
                <a:moveTo>
                  <a:pt x="1778" y="165608"/>
                </a:moveTo>
                <a:lnTo>
                  <a:pt x="4572" y="166878"/>
                </a:lnTo>
                <a:lnTo>
                  <a:pt x="8509" y="167894"/>
                </a:lnTo>
                <a:lnTo>
                  <a:pt x="11303" y="168148"/>
                </a:lnTo>
                <a:lnTo>
                  <a:pt x="14097" y="168402"/>
                </a:lnTo>
                <a:lnTo>
                  <a:pt x="29718" y="168402"/>
                </a:lnTo>
                <a:lnTo>
                  <a:pt x="32385" y="168148"/>
                </a:lnTo>
                <a:lnTo>
                  <a:pt x="35179" y="167894"/>
                </a:lnTo>
                <a:lnTo>
                  <a:pt x="39116" y="166878"/>
                </a:lnTo>
                <a:lnTo>
                  <a:pt x="42672" y="164719"/>
                </a:lnTo>
                <a:lnTo>
                  <a:pt x="43687" y="161671"/>
                </a:lnTo>
                <a:lnTo>
                  <a:pt x="43687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635"/>
                </a:lnTo>
                <a:lnTo>
                  <a:pt x="29718" y="254"/>
                </a:lnTo>
                <a:lnTo>
                  <a:pt x="26162" y="0"/>
                </a:lnTo>
                <a:lnTo>
                  <a:pt x="17526" y="0"/>
                </a:lnTo>
                <a:lnTo>
                  <a:pt x="14097" y="254"/>
                </a:lnTo>
                <a:lnTo>
                  <a:pt x="11303" y="635"/>
                </a:lnTo>
                <a:lnTo>
                  <a:pt x="8509" y="889"/>
                </a:lnTo>
                <a:lnTo>
                  <a:pt x="4572" y="2032"/>
                </a:lnTo>
                <a:lnTo>
                  <a:pt x="1016" y="4318"/>
                </a:lnTo>
                <a:lnTo>
                  <a:pt x="0" y="7366"/>
                </a:lnTo>
                <a:lnTo>
                  <a:pt x="0" y="162814"/>
                </a:lnTo>
                <a:lnTo>
                  <a:pt x="1778" y="165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03044" y="1273810"/>
            <a:ext cx="50292" cy="45847"/>
          </a:xfrm>
          <a:custGeom>
            <a:avLst/>
            <a:gdLst/>
            <a:ahLst/>
            <a:cxnLst/>
            <a:rect l="l" t="t" r="r" b="b"/>
            <a:pathLst>
              <a:path w="50292" h="45847">
                <a:moveTo>
                  <a:pt x="50292" y="22605"/>
                </a:moveTo>
                <a:lnTo>
                  <a:pt x="50292" y="14097"/>
                </a:lnTo>
                <a:lnTo>
                  <a:pt x="48513" y="8254"/>
                </a:lnTo>
                <a:lnTo>
                  <a:pt x="45085" y="4952"/>
                </a:lnTo>
                <a:lnTo>
                  <a:pt x="41656" y="1650"/>
                </a:lnTo>
                <a:lnTo>
                  <a:pt x="35051" y="0"/>
                </a:lnTo>
                <a:lnTo>
                  <a:pt x="15493" y="0"/>
                </a:lnTo>
                <a:lnTo>
                  <a:pt x="8889" y="1777"/>
                </a:lnTo>
                <a:lnTo>
                  <a:pt x="5333" y="5206"/>
                </a:lnTo>
                <a:lnTo>
                  <a:pt x="1778" y="8509"/>
                </a:lnTo>
                <a:lnTo>
                  <a:pt x="0" y="14604"/>
                </a:lnTo>
                <a:lnTo>
                  <a:pt x="0" y="31876"/>
                </a:lnTo>
                <a:lnTo>
                  <a:pt x="1778" y="37718"/>
                </a:lnTo>
                <a:lnTo>
                  <a:pt x="5080" y="40893"/>
                </a:lnTo>
                <a:lnTo>
                  <a:pt x="8508" y="44195"/>
                </a:lnTo>
                <a:lnTo>
                  <a:pt x="15112" y="45847"/>
                </a:lnTo>
                <a:lnTo>
                  <a:pt x="34670" y="45847"/>
                </a:lnTo>
                <a:lnTo>
                  <a:pt x="41401" y="44068"/>
                </a:lnTo>
                <a:lnTo>
                  <a:pt x="44957" y="40766"/>
                </a:lnTo>
                <a:lnTo>
                  <a:pt x="48513" y="37464"/>
                </a:lnTo>
                <a:lnTo>
                  <a:pt x="50292" y="31368"/>
                </a:lnTo>
                <a:lnTo>
                  <a:pt x="50292" y="2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28901" y="1440434"/>
            <a:ext cx="10794" cy="70114"/>
          </a:xfrm>
          <a:custGeom>
            <a:avLst/>
            <a:gdLst/>
            <a:ahLst/>
            <a:cxnLst/>
            <a:rect l="l" t="t" r="r" b="b"/>
            <a:pathLst>
              <a:path w="10794" h="70114">
                <a:moveTo>
                  <a:pt x="9721" y="70114"/>
                </a:moveTo>
                <a:lnTo>
                  <a:pt x="10794" y="27812"/>
                </a:lnTo>
                <a:lnTo>
                  <a:pt x="7874" y="23113"/>
                </a:lnTo>
                <a:lnTo>
                  <a:pt x="5080" y="18287"/>
                </a:lnTo>
                <a:lnTo>
                  <a:pt x="3048" y="12826"/>
                </a:lnTo>
                <a:lnTo>
                  <a:pt x="1778" y="6350"/>
                </a:lnTo>
                <a:lnTo>
                  <a:pt x="507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83816" y="1338834"/>
            <a:ext cx="165861" cy="174498"/>
          </a:xfrm>
          <a:custGeom>
            <a:avLst/>
            <a:gdLst/>
            <a:ahLst/>
            <a:cxnLst/>
            <a:rect l="l" t="t" r="r" b="b"/>
            <a:pathLst>
              <a:path w="165861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2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1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4" y="168782"/>
                </a:lnTo>
                <a:lnTo>
                  <a:pt x="45592" y="101600"/>
                </a:lnTo>
                <a:lnTo>
                  <a:pt x="44957" y="94487"/>
                </a:lnTo>
                <a:lnTo>
                  <a:pt x="44957" y="78739"/>
                </a:lnTo>
                <a:lnTo>
                  <a:pt x="45719" y="71374"/>
                </a:lnTo>
                <a:lnTo>
                  <a:pt x="47243" y="64896"/>
                </a:lnTo>
                <a:lnTo>
                  <a:pt x="48894" y="58546"/>
                </a:lnTo>
                <a:lnTo>
                  <a:pt x="51181" y="53086"/>
                </a:lnTo>
                <a:lnTo>
                  <a:pt x="54356" y="48513"/>
                </a:lnTo>
                <a:lnTo>
                  <a:pt x="57403" y="43941"/>
                </a:lnTo>
                <a:lnTo>
                  <a:pt x="61467" y="40512"/>
                </a:lnTo>
                <a:lnTo>
                  <a:pt x="66293" y="38100"/>
                </a:lnTo>
                <a:lnTo>
                  <a:pt x="71119" y="35687"/>
                </a:lnTo>
                <a:lnTo>
                  <a:pt x="76834" y="34543"/>
                </a:lnTo>
                <a:lnTo>
                  <a:pt x="90550" y="34543"/>
                </a:lnTo>
                <a:lnTo>
                  <a:pt x="96646" y="35813"/>
                </a:lnTo>
                <a:lnTo>
                  <a:pt x="101345" y="38480"/>
                </a:lnTo>
                <a:lnTo>
                  <a:pt x="106171" y="41148"/>
                </a:lnTo>
                <a:lnTo>
                  <a:pt x="109981" y="44830"/>
                </a:lnTo>
                <a:lnTo>
                  <a:pt x="112902" y="49656"/>
                </a:lnTo>
                <a:lnTo>
                  <a:pt x="115823" y="54355"/>
                </a:lnTo>
                <a:lnTo>
                  <a:pt x="117856" y="59943"/>
                </a:lnTo>
                <a:lnTo>
                  <a:pt x="119125" y="66293"/>
                </a:lnTo>
                <a:lnTo>
                  <a:pt x="120268" y="72770"/>
                </a:lnTo>
                <a:lnTo>
                  <a:pt x="120903" y="79755"/>
                </a:lnTo>
                <a:lnTo>
                  <a:pt x="120903" y="95630"/>
                </a:lnTo>
                <a:lnTo>
                  <a:pt x="120141" y="102869"/>
                </a:lnTo>
                <a:lnTo>
                  <a:pt x="118617" y="109346"/>
                </a:lnTo>
                <a:lnTo>
                  <a:pt x="117093" y="115824"/>
                </a:lnTo>
                <a:lnTo>
                  <a:pt x="114807" y="121285"/>
                </a:lnTo>
                <a:lnTo>
                  <a:pt x="111759" y="125729"/>
                </a:lnTo>
                <a:lnTo>
                  <a:pt x="108584" y="130301"/>
                </a:lnTo>
                <a:lnTo>
                  <a:pt x="104647" y="133730"/>
                </a:lnTo>
                <a:lnTo>
                  <a:pt x="99694" y="136016"/>
                </a:lnTo>
                <a:lnTo>
                  <a:pt x="94868" y="138429"/>
                </a:lnTo>
                <a:lnTo>
                  <a:pt x="89153" y="139573"/>
                </a:lnTo>
                <a:lnTo>
                  <a:pt x="75437" y="139573"/>
                </a:lnTo>
                <a:lnTo>
                  <a:pt x="69468" y="138302"/>
                </a:lnTo>
                <a:lnTo>
                  <a:pt x="64515" y="135762"/>
                </a:lnTo>
                <a:lnTo>
                  <a:pt x="59689" y="133095"/>
                </a:lnTo>
                <a:lnTo>
                  <a:pt x="55879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5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3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79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4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1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8" y="49149"/>
                </a:lnTo>
                <a:lnTo>
                  <a:pt x="153518" y="32115"/>
                </a:lnTo>
                <a:lnTo>
                  <a:pt x="146176" y="22225"/>
                </a:lnTo>
                <a:lnTo>
                  <a:pt x="132792" y="11355"/>
                </a:lnTo>
                <a:lnTo>
                  <a:pt x="120903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5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8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3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83714" y="1338834"/>
            <a:ext cx="147700" cy="171323"/>
          </a:xfrm>
          <a:custGeom>
            <a:avLst/>
            <a:gdLst/>
            <a:ahLst/>
            <a:cxnLst/>
            <a:rect l="l" t="t" r="r" b="b"/>
            <a:pathLst>
              <a:path w="147700" h="171323">
                <a:moveTo>
                  <a:pt x="124841" y="8636"/>
                </a:moveTo>
                <a:lnTo>
                  <a:pt x="117602" y="5206"/>
                </a:lnTo>
                <a:lnTo>
                  <a:pt x="116281" y="4598"/>
                </a:lnTo>
                <a:lnTo>
                  <a:pt x="104801" y="1162"/>
                </a:lnTo>
                <a:lnTo>
                  <a:pt x="91059" y="0"/>
                </a:lnTo>
                <a:lnTo>
                  <a:pt x="87879" y="83"/>
                </a:lnTo>
                <a:lnTo>
                  <a:pt x="75408" y="2135"/>
                </a:lnTo>
                <a:lnTo>
                  <a:pt x="63373" y="6985"/>
                </a:lnTo>
                <a:lnTo>
                  <a:pt x="57115" y="10660"/>
                </a:lnTo>
                <a:lnTo>
                  <a:pt x="47158" y="18220"/>
                </a:lnTo>
                <a:lnTo>
                  <a:pt x="37337" y="27812"/>
                </a:lnTo>
                <a:lnTo>
                  <a:pt x="37337" y="9905"/>
                </a:lnTo>
                <a:lnTo>
                  <a:pt x="33528" y="4699"/>
                </a:lnTo>
                <a:lnTo>
                  <a:pt x="25527" y="3175"/>
                </a:lnTo>
                <a:lnTo>
                  <a:pt x="22479" y="2920"/>
                </a:lnTo>
                <a:lnTo>
                  <a:pt x="15112" y="2920"/>
                </a:lnTo>
                <a:lnTo>
                  <a:pt x="7493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8" y="168528"/>
                </a:lnTo>
                <a:lnTo>
                  <a:pt x="4572" y="169799"/>
                </a:lnTo>
                <a:lnTo>
                  <a:pt x="8509" y="170814"/>
                </a:lnTo>
                <a:lnTo>
                  <a:pt x="11303" y="171068"/>
                </a:lnTo>
                <a:lnTo>
                  <a:pt x="14097" y="171323"/>
                </a:lnTo>
                <a:lnTo>
                  <a:pt x="29718" y="171323"/>
                </a:lnTo>
                <a:lnTo>
                  <a:pt x="32385" y="171068"/>
                </a:lnTo>
                <a:lnTo>
                  <a:pt x="35179" y="170814"/>
                </a:lnTo>
                <a:lnTo>
                  <a:pt x="39116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1721"/>
                </a:lnTo>
                <a:lnTo>
                  <a:pt x="49784" y="53975"/>
                </a:lnTo>
                <a:lnTo>
                  <a:pt x="55753" y="48132"/>
                </a:lnTo>
                <a:lnTo>
                  <a:pt x="61341" y="44068"/>
                </a:lnTo>
                <a:lnTo>
                  <a:pt x="67056" y="40004"/>
                </a:lnTo>
                <a:lnTo>
                  <a:pt x="72643" y="37973"/>
                </a:lnTo>
                <a:lnTo>
                  <a:pt x="82550" y="37973"/>
                </a:lnTo>
                <a:lnTo>
                  <a:pt x="86487" y="38862"/>
                </a:lnTo>
                <a:lnTo>
                  <a:pt x="89788" y="40512"/>
                </a:lnTo>
                <a:lnTo>
                  <a:pt x="93091" y="42163"/>
                </a:lnTo>
                <a:lnTo>
                  <a:pt x="95758" y="44576"/>
                </a:lnTo>
                <a:lnTo>
                  <a:pt x="97790" y="47625"/>
                </a:lnTo>
                <a:lnTo>
                  <a:pt x="99949" y="50673"/>
                </a:lnTo>
                <a:lnTo>
                  <a:pt x="101473" y="54355"/>
                </a:lnTo>
                <a:lnTo>
                  <a:pt x="102616" y="58674"/>
                </a:lnTo>
                <a:lnTo>
                  <a:pt x="103631" y="62864"/>
                </a:lnTo>
                <a:lnTo>
                  <a:pt x="104267" y="68833"/>
                </a:lnTo>
                <a:lnTo>
                  <a:pt x="104267" y="165735"/>
                </a:lnTo>
                <a:lnTo>
                  <a:pt x="105918" y="168528"/>
                </a:lnTo>
                <a:lnTo>
                  <a:pt x="108712" y="169799"/>
                </a:lnTo>
                <a:lnTo>
                  <a:pt x="112522" y="170814"/>
                </a:lnTo>
                <a:lnTo>
                  <a:pt x="115443" y="171068"/>
                </a:lnTo>
                <a:lnTo>
                  <a:pt x="118237" y="171323"/>
                </a:lnTo>
                <a:lnTo>
                  <a:pt x="133731" y="171323"/>
                </a:lnTo>
                <a:lnTo>
                  <a:pt x="136525" y="171068"/>
                </a:lnTo>
                <a:lnTo>
                  <a:pt x="139446" y="170814"/>
                </a:lnTo>
                <a:lnTo>
                  <a:pt x="143256" y="169799"/>
                </a:lnTo>
                <a:lnTo>
                  <a:pt x="146685" y="167639"/>
                </a:lnTo>
                <a:lnTo>
                  <a:pt x="147700" y="164591"/>
                </a:lnTo>
                <a:lnTo>
                  <a:pt x="147659" y="64983"/>
                </a:lnTo>
                <a:lnTo>
                  <a:pt x="146814" y="51678"/>
                </a:lnTo>
                <a:lnTo>
                  <a:pt x="144780" y="40258"/>
                </a:lnTo>
                <a:lnTo>
                  <a:pt x="142875" y="32257"/>
                </a:lnTo>
                <a:lnTo>
                  <a:pt x="139573" y="25273"/>
                </a:lnTo>
                <a:lnTo>
                  <a:pt x="135128" y="19303"/>
                </a:lnTo>
                <a:lnTo>
                  <a:pt x="130683" y="13462"/>
                </a:lnTo>
                <a:lnTo>
                  <a:pt x="124841" y="8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65197" y="1338834"/>
            <a:ext cx="144652" cy="174498"/>
          </a:xfrm>
          <a:custGeom>
            <a:avLst/>
            <a:gdLst/>
            <a:ahLst/>
            <a:cxnLst/>
            <a:rect l="l" t="t" r="r" b="b"/>
            <a:pathLst>
              <a:path w="144652" h="174498">
                <a:moveTo>
                  <a:pt x="70164" y="361"/>
                </a:moveTo>
                <a:lnTo>
                  <a:pt x="57481" y="2356"/>
                </a:lnTo>
                <a:lnTo>
                  <a:pt x="45846" y="6095"/>
                </a:lnTo>
                <a:lnTo>
                  <a:pt x="46862" y="54863"/>
                </a:lnTo>
                <a:lnTo>
                  <a:pt x="48386" y="50164"/>
                </a:lnTo>
                <a:lnTo>
                  <a:pt x="50418" y="45974"/>
                </a:lnTo>
                <a:lnTo>
                  <a:pt x="53212" y="42417"/>
                </a:lnTo>
                <a:lnTo>
                  <a:pt x="55879" y="38862"/>
                </a:lnTo>
                <a:lnTo>
                  <a:pt x="59308" y="36067"/>
                </a:lnTo>
                <a:lnTo>
                  <a:pt x="63372" y="34036"/>
                </a:lnTo>
                <a:lnTo>
                  <a:pt x="67436" y="31876"/>
                </a:lnTo>
                <a:lnTo>
                  <a:pt x="72262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4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0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4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3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79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0" y="153415"/>
                </a:lnTo>
                <a:lnTo>
                  <a:pt x="34482" y="163948"/>
                </a:lnTo>
                <a:lnTo>
                  <a:pt x="46608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6" y="174498"/>
                </a:lnTo>
                <a:lnTo>
                  <a:pt x="90296" y="174498"/>
                </a:lnTo>
                <a:lnTo>
                  <a:pt x="97535" y="173989"/>
                </a:lnTo>
                <a:lnTo>
                  <a:pt x="104266" y="172974"/>
                </a:lnTo>
                <a:lnTo>
                  <a:pt x="110870" y="171957"/>
                </a:lnTo>
                <a:lnTo>
                  <a:pt x="116839" y="170814"/>
                </a:lnTo>
                <a:lnTo>
                  <a:pt x="122046" y="169544"/>
                </a:lnTo>
                <a:lnTo>
                  <a:pt x="127253" y="168148"/>
                </a:lnTo>
                <a:lnTo>
                  <a:pt x="134873" y="165480"/>
                </a:lnTo>
                <a:lnTo>
                  <a:pt x="138302" y="164083"/>
                </a:lnTo>
                <a:lnTo>
                  <a:pt x="140334" y="162940"/>
                </a:lnTo>
                <a:lnTo>
                  <a:pt x="142875" y="159638"/>
                </a:lnTo>
                <a:lnTo>
                  <a:pt x="143890" y="156463"/>
                </a:lnTo>
                <a:lnTo>
                  <a:pt x="144271" y="153669"/>
                </a:lnTo>
                <a:lnTo>
                  <a:pt x="144525" y="149987"/>
                </a:lnTo>
                <a:lnTo>
                  <a:pt x="144652" y="142493"/>
                </a:lnTo>
                <a:lnTo>
                  <a:pt x="144398" y="138175"/>
                </a:lnTo>
                <a:lnTo>
                  <a:pt x="143890" y="134746"/>
                </a:lnTo>
                <a:lnTo>
                  <a:pt x="141731" y="131571"/>
                </a:lnTo>
                <a:lnTo>
                  <a:pt x="139064" y="130937"/>
                </a:lnTo>
                <a:lnTo>
                  <a:pt x="135127" y="131444"/>
                </a:lnTo>
                <a:lnTo>
                  <a:pt x="132333" y="132587"/>
                </a:lnTo>
                <a:lnTo>
                  <a:pt x="129539" y="133730"/>
                </a:lnTo>
                <a:lnTo>
                  <a:pt x="125983" y="134874"/>
                </a:lnTo>
                <a:lnTo>
                  <a:pt x="121792" y="136270"/>
                </a:lnTo>
                <a:lnTo>
                  <a:pt x="117601" y="137540"/>
                </a:lnTo>
                <a:lnTo>
                  <a:pt x="112648" y="138811"/>
                </a:lnTo>
                <a:lnTo>
                  <a:pt x="106806" y="139826"/>
                </a:lnTo>
                <a:lnTo>
                  <a:pt x="101091" y="140969"/>
                </a:lnTo>
                <a:lnTo>
                  <a:pt x="94360" y="141477"/>
                </a:lnTo>
                <a:lnTo>
                  <a:pt x="79247" y="141477"/>
                </a:lnTo>
                <a:lnTo>
                  <a:pt x="72770" y="140588"/>
                </a:lnTo>
                <a:lnTo>
                  <a:pt x="67436" y="138556"/>
                </a:lnTo>
                <a:lnTo>
                  <a:pt x="61975" y="136651"/>
                </a:lnTo>
                <a:lnTo>
                  <a:pt x="57657" y="133730"/>
                </a:lnTo>
                <a:lnTo>
                  <a:pt x="54228" y="129920"/>
                </a:lnTo>
                <a:lnTo>
                  <a:pt x="50800" y="126237"/>
                </a:lnTo>
                <a:lnTo>
                  <a:pt x="48259" y="121665"/>
                </a:lnTo>
                <a:lnTo>
                  <a:pt x="46735" y="116331"/>
                </a:lnTo>
                <a:lnTo>
                  <a:pt x="45211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7" y="98298"/>
                </a:lnTo>
                <a:lnTo>
                  <a:pt x="141916" y="31818"/>
                </a:lnTo>
                <a:lnTo>
                  <a:pt x="134746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0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6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06253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07113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67787" y="1345057"/>
            <a:ext cx="51054" cy="167095"/>
          </a:xfrm>
          <a:custGeom>
            <a:avLst/>
            <a:gdLst/>
            <a:ahLst/>
            <a:cxnLst/>
            <a:rect l="l" t="t" r="r" b="b"/>
            <a:pathLst>
              <a:path w="51054" h="167095">
                <a:moveTo>
                  <a:pt x="4409" y="119836"/>
                </a:moveTo>
                <a:lnTo>
                  <a:pt x="8677" y="132073"/>
                </a:lnTo>
                <a:lnTo>
                  <a:pt x="14605" y="142875"/>
                </a:lnTo>
                <a:lnTo>
                  <a:pt x="24108" y="153954"/>
                </a:lnTo>
                <a:lnTo>
                  <a:pt x="34543" y="161416"/>
                </a:lnTo>
                <a:lnTo>
                  <a:pt x="38867" y="163556"/>
                </a:lnTo>
                <a:lnTo>
                  <a:pt x="50722" y="167095"/>
                </a:lnTo>
                <a:lnTo>
                  <a:pt x="51054" y="115442"/>
                </a:lnTo>
                <a:lnTo>
                  <a:pt x="48640" y="110616"/>
                </a:lnTo>
                <a:lnTo>
                  <a:pt x="46862" y="105155"/>
                </a:lnTo>
                <a:lnTo>
                  <a:pt x="45846" y="99059"/>
                </a:lnTo>
                <a:lnTo>
                  <a:pt x="44831" y="92963"/>
                </a:lnTo>
                <a:lnTo>
                  <a:pt x="44323" y="86613"/>
                </a:lnTo>
                <a:lnTo>
                  <a:pt x="44323" y="74040"/>
                </a:lnTo>
                <a:lnTo>
                  <a:pt x="38481" y="0"/>
                </a:lnTo>
                <a:lnTo>
                  <a:pt x="25938" y="8390"/>
                </a:lnTo>
                <a:lnTo>
                  <a:pt x="17271" y="17906"/>
                </a:lnTo>
                <a:lnTo>
                  <a:pt x="14357" y="22208"/>
                </a:lnTo>
                <a:lnTo>
                  <a:pt x="8679" y="33292"/>
                </a:lnTo>
                <a:lnTo>
                  <a:pt x="4318" y="45973"/>
                </a:lnTo>
                <a:lnTo>
                  <a:pt x="1979" y="56963"/>
                </a:lnTo>
                <a:lnTo>
                  <a:pt x="489" y="69540"/>
                </a:lnTo>
                <a:lnTo>
                  <a:pt x="0" y="83057"/>
                </a:lnTo>
                <a:lnTo>
                  <a:pt x="179" y="90831"/>
                </a:lnTo>
                <a:lnTo>
                  <a:pt x="1294" y="103553"/>
                </a:lnTo>
                <a:lnTo>
                  <a:pt x="3429" y="115823"/>
                </a:lnTo>
                <a:lnTo>
                  <a:pt x="4409" y="119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06268" y="1268602"/>
            <a:ext cx="116967" cy="244729"/>
          </a:xfrm>
          <a:custGeom>
            <a:avLst/>
            <a:gdLst/>
            <a:ahLst/>
            <a:cxnLst/>
            <a:rect l="l" t="t" r="r" b="b"/>
            <a:pathLst>
              <a:path w="116967" h="244729">
                <a:moveTo>
                  <a:pt x="25907" y="244729"/>
                </a:moveTo>
                <a:lnTo>
                  <a:pt x="30691" y="244562"/>
                </a:lnTo>
                <a:lnTo>
                  <a:pt x="43350" y="242353"/>
                </a:lnTo>
                <a:lnTo>
                  <a:pt x="54990" y="237617"/>
                </a:lnTo>
                <a:lnTo>
                  <a:pt x="60358" y="234406"/>
                </a:lnTo>
                <a:lnTo>
                  <a:pt x="70400" y="226918"/>
                </a:lnTo>
                <a:lnTo>
                  <a:pt x="80009" y="217677"/>
                </a:lnTo>
                <a:lnTo>
                  <a:pt x="80009" y="234823"/>
                </a:lnTo>
                <a:lnTo>
                  <a:pt x="81025" y="237998"/>
                </a:lnTo>
                <a:lnTo>
                  <a:pt x="84074" y="240157"/>
                </a:lnTo>
                <a:lnTo>
                  <a:pt x="87502" y="241173"/>
                </a:lnTo>
                <a:lnTo>
                  <a:pt x="92075" y="241681"/>
                </a:lnTo>
                <a:lnTo>
                  <a:pt x="105156" y="241681"/>
                </a:lnTo>
                <a:lnTo>
                  <a:pt x="109855" y="241173"/>
                </a:lnTo>
                <a:lnTo>
                  <a:pt x="113156" y="240157"/>
                </a:lnTo>
                <a:lnTo>
                  <a:pt x="116077" y="237998"/>
                </a:lnTo>
                <a:lnTo>
                  <a:pt x="116967" y="234823"/>
                </a:lnTo>
                <a:lnTo>
                  <a:pt x="116967" y="6223"/>
                </a:lnTo>
                <a:lnTo>
                  <a:pt x="115188" y="3301"/>
                </a:lnTo>
                <a:lnTo>
                  <a:pt x="112521" y="1905"/>
                </a:lnTo>
                <a:lnTo>
                  <a:pt x="108712" y="762"/>
                </a:lnTo>
                <a:lnTo>
                  <a:pt x="105918" y="381"/>
                </a:lnTo>
                <a:lnTo>
                  <a:pt x="103124" y="0"/>
                </a:lnTo>
                <a:lnTo>
                  <a:pt x="87502" y="0"/>
                </a:lnTo>
                <a:lnTo>
                  <a:pt x="84708" y="381"/>
                </a:lnTo>
                <a:lnTo>
                  <a:pt x="81914" y="762"/>
                </a:lnTo>
                <a:lnTo>
                  <a:pt x="78105" y="1905"/>
                </a:lnTo>
                <a:lnTo>
                  <a:pt x="74549" y="4191"/>
                </a:lnTo>
                <a:lnTo>
                  <a:pt x="73659" y="7366"/>
                </a:lnTo>
                <a:lnTo>
                  <a:pt x="73659" y="91059"/>
                </a:lnTo>
                <a:lnTo>
                  <a:pt x="73128" y="90540"/>
                </a:lnTo>
                <a:lnTo>
                  <a:pt x="62916" y="81878"/>
                </a:lnTo>
                <a:lnTo>
                  <a:pt x="52705" y="75564"/>
                </a:lnTo>
                <a:lnTo>
                  <a:pt x="45593" y="72009"/>
                </a:lnTo>
                <a:lnTo>
                  <a:pt x="37718" y="70231"/>
                </a:lnTo>
                <a:lnTo>
                  <a:pt x="29082" y="70231"/>
                </a:lnTo>
                <a:lnTo>
                  <a:pt x="24333" y="70368"/>
                </a:lnTo>
                <a:lnTo>
                  <a:pt x="11442" y="72309"/>
                </a:lnTo>
                <a:lnTo>
                  <a:pt x="0" y="76454"/>
                </a:lnTo>
                <a:lnTo>
                  <a:pt x="5842" y="150495"/>
                </a:lnTo>
                <a:lnTo>
                  <a:pt x="6476" y="144525"/>
                </a:lnTo>
                <a:lnTo>
                  <a:pt x="7619" y="138684"/>
                </a:lnTo>
                <a:lnTo>
                  <a:pt x="8889" y="132842"/>
                </a:lnTo>
                <a:lnTo>
                  <a:pt x="10668" y="127508"/>
                </a:lnTo>
                <a:lnTo>
                  <a:pt x="13207" y="122809"/>
                </a:lnTo>
                <a:lnTo>
                  <a:pt x="15748" y="118110"/>
                </a:lnTo>
                <a:lnTo>
                  <a:pt x="19050" y="114300"/>
                </a:lnTo>
                <a:lnTo>
                  <a:pt x="23113" y="111379"/>
                </a:lnTo>
                <a:lnTo>
                  <a:pt x="27177" y="108585"/>
                </a:lnTo>
                <a:lnTo>
                  <a:pt x="32131" y="107187"/>
                </a:lnTo>
                <a:lnTo>
                  <a:pt x="43942" y="107187"/>
                </a:lnTo>
                <a:lnTo>
                  <a:pt x="49911" y="109220"/>
                </a:lnTo>
                <a:lnTo>
                  <a:pt x="55752" y="113411"/>
                </a:lnTo>
                <a:lnTo>
                  <a:pt x="64521" y="121051"/>
                </a:lnTo>
                <a:lnTo>
                  <a:pt x="73659" y="131445"/>
                </a:lnTo>
                <a:lnTo>
                  <a:pt x="73659" y="182752"/>
                </a:lnTo>
                <a:lnTo>
                  <a:pt x="69976" y="187451"/>
                </a:lnTo>
                <a:lnTo>
                  <a:pt x="66548" y="191262"/>
                </a:lnTo>
                <a:lnTo>
                  <a:pt x="63373" y="194437"/>
                </a:lnTo>
                <a:lnTo>
                  <a:pt x="60325" y="197612"/>
                </a:lnTo>
                <a:lnTo>
                  <a:pt x="57276" y="200279"/>
                </a:lnTo>
                <a:lnTo>
                  <a:pt x="54356" y="202184"/>
                </a:lnTo>
                <a:lnTo>
                  <a:pt x="51307" y="204216"/>
                </a:lnTo>
                <a:lnTo>
                  <a:pt x="48513" y="205612"/>
                </a:lnTo>
                <a:lnTo>
                  <a:pt x="45593" y="206501"/>
                </a:lnTo>
                <a:lnTo>
                  <a:pt x="42799" y="207263"/>
                </a:lnTo>
                <a:lnTo>
                  <a:pt x="39877" y="207772"/>
                </a:lnTo>
                <a:lnTo>
                  <a:pt x="30861" y="207772"/>
                </a:lnTo>
                <a:lnTo>
                  <a:pt x="25907" y="206248"/>
                </a:lnTo>
                <a:lnTo>
                  <a:pt x="21970" y="203454"/>
                </a:lnTo>
                <a:lnTo>
                  <a:pt x="18033" y="200533"/>
                </a:lnTo>
                <a:lnTo>
                  <a:pt x="14858" y="196723"/>
                </a:lnTo>
                <a:lnTo>
                  <a:pt x="12573" y="191897"/>
                </a:lnTo>
                <a:lnTo>
                  <a:pt x="12241" y="243549"/>
                </a:lnTo>
                <a:lnTo>
                  <a:pt x="25907" y="2447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58033" y="1338834"/>
            <a:ext cx="144653" cy="174498"/>
          </a:xfrm>
          <a:custGeom>
            <a:avLst/>
            <a:gdLst/>
            <a:ahLst/>
            <a:cxnLst/>
            <a:rect l="l" t="t" r="r" b="b"/>
            <a:pathLst>
              <a:path w="144653" h="174498">
                <a:moveTo>
                  <a:pt x="70164" y="361"/>
                </a:moveTo>
                <a:lnTo>
                  <a:pt x="57481" y="2356"/>
                </a:lnTo>
                <a:lnTo>
                  <a:pt x="45847" y="6095"/>
                </a:lnTo>
                <a:lnTo>
                  <a:pt x="46862" y="54863"/>
                </a:lnTo>
                <a:lnTo>
                  <a:pt x="48387" y="50164"/>
                </a:lnTo>
                <a:lnTo>
                  <a:pt x="50418" y="45974"/>
                </a:lnTo>
                <a:lnTo>
                  <a:pt x="53212" y="42417"/>
                </a:lnTo>
                <a:lnTo>
                  <a:pt x="55880" y="38862"/>
                </a:lnTo>
                <a:lnTo>
                  <a:pt x="59309" y="36067"/>
                </a:lnTo>
                <a:lnTo>
                  <a:pt x="63373" y="34036"/>
                </a:lnTo>
                <a:lnTo>
                  <a:pt x="67437" y="31876"/>
                </a:lnTo>
                <a:lnTo>
                  <a:pt x="72262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5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0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5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4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80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0" y="153415"/>
                </a:lnTo>
                <a:lnTo>
                  <a:pt x="34482" y="163948"/>
                </a:lnTo>
                <a:lnTo>
                  <a:pt x="46609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7" y="174498"/>
                </a:lnTo>
                <a:lnTo>
                  <a:pt x="90297" y="174498"/>
                </a:lnTo>
                <a:lnTo>
                  <a:pt x="97536" y="173989"/>
                </a:lnTo>
                <a:lnTo>
                  <a:pt x="104267" y="172974"/>
                </a:lnTo>
                <a:lnTo>
                  <a:pt x="110871" y="171957"/>
                </a:lnTo>
                <a:lnTo>
                  <a:pt x="116840" y="170814"/>
                </a:lnTo>
                <a:lnTo>
                  <a:pt x="122047" y="169544"/>
                </a:lnTo>
                <a:lnTo>
                  <a:pt x="127254" y="168148"/>
                </a:lnTo>
                <a:lnTo>
                  <a:pt x="134874" y="165480"/>
                </a:lnTo>
                <a:lnTo>
                  <a:pt x="138303" y="164083"/>
                </a:lnTo>
                <a:lnTo>
                  <a:pt x="140335" y="162940"/>
                </a:lnTo>
                <a:lnTo>
                  <a:pt x="142875" y="159638"/>
                </a:lnTo>
                <a:lnTo>
                  <a:pt x="143891" y="156463"/>
                </a:lnTo>
                <a:lnTo>
                  <a:pt x="144272" y="153669"/>
                </a:lnTo>
                <a:lnTo>
                  <a:pt x="144525" y="149987"/>
                </a:lnTo>
                <a:lnTo>
                  <a:pt x="144653" y="145287"/>
                </a:lnTo>
                <a:lnTo>
                  <a:pt x="144653" y="142493"/>
                </a:lnTo>
                <a:lnTo>
                  <a:pt x="144399" y="138175"/>
                </a:lnTo>
                <a:lnTo>
                  <a:pt x="143891" y="134746"/>
                </a:lnTo>
                <a:lnTo>
                  <a:pt x="141731" y="131571"/>
                </a:lnTo>
                <a:lnTo>
                  <a:pt x="139065" y="130937"/>
                </a:lnTo>
                <a:lnTo>
                  <a:pt x="135128" y="131444"/>
                </a:lnTo>
                <a:lnTo>
                  <a:pt x="132334" y="132587"/>
                </a:lnTo>
                <a:lnTo>
                  <a:pt x="129540" y="133730"/>
                </a:lnTo>
                <a:lnTo>
                  <a:pt x="125984" y="134874"/>
                </a:lnTo>
                <a:lnTo>
                  <a:pt x="121793" y="136270"/>
                </a:lnTo>
                <a:lnTo>
                  <a:pt x="117602" y="137540"/>
                </a:lnTo>
                <a:lnTo>
                  <a:pt x="112649" y="138811"/>
                </a:lnTo>
                <a:lnTo>
                  <a:pt x="106806" y="139826"/>
                </a:lnTo>
                <a:lnTo>
                  <a:pt x="101092" y="140969"/>
                </a:lnTo>
                <a:lnTo>
                  <a:pt x="94361" y="141477"/>
                </a:lnTo>
                <a:lnTo>
                  <a:pt x="79248" y="141477"/>
                </a:lnTo>
                <a:lnTo>
                  <a:pt x="72771" y="140588"/>
                </a:lnTo>
                <a:lnTo>
                  <a:pt x="67437" y="138556"/>
                </a:lnTo>
                <a:lnTo>
                  <a:pt x="61975" y="136651"/>
                </a:lnTo>
                <a:lnTo>
                  <a:pt x="57658" y="133730"/>
                </a:lnTo>
                <a:lnTo>
                  <a:pt x="54229" y="129920"/>
                </a:lnTo>
                <a:lnTo>
                  <a:pt x="50800" y="126237"/>
                </a:lnTo>
                <a:lnTo>
                  <a:pt x="48260" y="121665"/>
                </a:lnTo>
                <a:lnTo>
                  <a:pt x="46736" y="116331"/>
                </a:lnTo>
                <a:lnTo>
                  <a:pt x="45212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8" y="98298"/>
                </a:lnTo>
                <a:lnTo>
                  <a:pt x="141916" y="31818"/>
                </a:lnTo>
                <a:lnTo>
                  <a:pt x="134747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1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7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99089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99949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45358" y="1267967"/>
            <a:ext cx="43688" cy="242189"/>
          </a:xfrm>
          <a:custGeom>
            <a:avLst/>
            <a:gdLst/>
            <a:ahLst/>
            <a:cxnLst/>
            <a:rect l="l" t="t" r="r" b="b"/>
            <a:pathLst>
              <a:path w="43688" h="242189">
                <a:moveTo>
                  <a:pt x="1778" y="239395"/>
                </a:moveTo>
                <a:lnTo>
                  <a:pt x="4572" y="240665"/>
                </a:lnTo>
                <a:lnTo>
                  <a:pt x="8508" y="241681"/>
                </a:lnTo>
                <a:lnTo>
                  <a:pt x="11303" y="241935"/>
                </a:lnTo>
                <a:lnTo>
                  <a:pt x="14096" y="242189"/>
                </a:lnTo>
                <a:lnTo>
                  <a:pt x="29718" y="242189"/>
                </a:lnTo>
                <a:lnTo>
                  <a:pt x="32384" y="241935"/>
                </a:lnTo>
                <a:lnTo>
                  <a:pt x="35179" y="241681"/>
                </a:lnTo>
                <a:lnTo>
                  <a:pt x="39116" y="240665"/>
                </a:lnTo>
                <a:lnTo>
                  <a:pt x="42671" y="238506"/>
                </a:lnTo>
                <a:lnTo>
                  <a:pt x="43688" y="235458"/>
                </a:lnTo>
                <a:lnTo>
                  <a:pt x="43688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4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6" y="0"/>
                </a:lnTo>
                <a:lnTo>
                  <a:pt x="8508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8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17189" y="1284986"/>
            <a:ext cx="186309" cy="224281"/>
          </a:xfrm>
          <a:custGeom>
            <a:avLst/>
            <a:gdLst/>
            <a:ahLst/>
            <a:cxnLst/>
            <a:rect l="l" t="t" r="r" b="b"/>
            <a:pathLst>
              <a:path w="186309" h="224281">
                <a:moveTo>
                  <a:pt x="134874" y="144399"/>
                </a:moveTo>
                <a:lnTo>
                  <a:pt x="134191" y="146632"/>
                </a:lnTo>
                <a:lnTo>
                  <a:pt x="129047" y="158679"/>
                </a:lnTo>
                <a:lnTo>
                  <a:pt x="122047" y="168783"/>
                </a:lnTo>
                <a:lnTo>
                  <a:pt x="112238" y="177452"/>
                </a:lnTo>
                <a:lnTo>
                  <a:pt x="100711" y="183387"/>
                </a:lnTo>
                <a:lnTo>
                  <a:pt x="95144" y="185204"/>
                </a:lnTo>
                <a:lnTo>
                  <a:pt x="83065" y="187477"/>
                </a:lnTo>
                <a:lnTo>
                  <a:pt x="95336" y="222597"/>
                </a:lnTo>
                <a:lnTo>
                  <a:pt x="107387" y="220589"/>
                </a:lnTo>
                <a:lnTo>
                  <a:pt x="118490" y="217804"/>
                </a:lnTo>
                <a:lnTo>
                  <a:pt x="134477" y="211523"/>
                </a:lnTo>
                <a:lnTo>
                  <a:pt x="145404" y="205153"/>
                </a:lnTo>
                <a:lnTo>
                  <a:pt x="155194" y="197485"/>
                </a:lnTo>
                <a:lnTo>
                  <a:pt x="166191" y="184938"/>
                </a:lnTo>
                <a:lnTo>
                  <a:pt x="172845" y="174015"/>
                </a:lnTo>
                <a:lnTo>
                  <a:pt x="178308" y="161671"/>
                </a:lnTo>
                <a:lnTo>
                  <a:pt x="182241" y="148347"/>
                </a:lnTo>
                <a:lnTo>
                  <a:pt x="184501" y="136184"/>
                </a:lnTo>
                <a:lnTo>
                  <a:pt x="185857" y="123012"/>
                </a:lnTo>
                <a:lnTo>
                  <a:pt x="186309" y="108838"/>
                </a:lnTo>
                <a:lnTo>
                  <a:pt x="186021" y="98469"/>
                </a:lnTo>
                <a:lnTo>
                  <a:pt x="184724" y="85332"/>
                </a:lnTo>
                <a:lnTo>
                  <a:pt x="182369" y="73116"/>
                </a:lnTo>
                <a:lnTo>
                  <a:pt x="178943" y="61849"/>
                </a:lnTo>
                <a:lnTo>
                  <a:pt x="172371" y="47683"/>
                </a:lnTo>
                <a:lnTo>
                  <a:pt x="165399" y="37095"/>
                </a:lnTo>
                <a:lnTo>
                  <a:pt x="157099" y="27812"/>
                </a:lnTo>
                <a:lnTo>
                  <a:pt x="145341" y="18304"/>
                </a:lnTo>
                <a:lnTo>
                  <a:pt x="134281" y="11996"/>
                </a:lnTo>
                <a:lnTo>
                  <a:pt x="121920" y="6985"/>
                </a:lnTo>
                <a:lnTo>
                  <a:pt x="110481" y="3819"/>
                </a:lnTo>
                <a:lnTo>
                  <a:pt x="98443" y="1689"/>
                </a:lnTo>
                <a:lnTo>
                  <a:pt x="85288" y="420"/>
                </a:lnTo>
                <a:lnTo>
                  <a:pt x="70993" y="0"/>
                </a:lnTo>
                <a:lnTo>
                  <a:pt x="9651" y="0"/>
                </a:lnTo>
                <a:lnTo>
                  <a:pt x="6476" y="1015"/>
                </a:lnTo>
                <a:lnTo>
                  <a:pt x="3810" y="3301"/>
                </a:lnTo>
                <a:lnTo>
                  <a:pt x="1270" y="5587"/>
                </a:lnTo>
                <a:lnTo>
                  <a:pt x="0" y="9271"/>
                </a:lnTo>
                <a:lnTo>
                  <a:pt x="0" y="215011"/>
                </a:lnTo>
                <a:lnTo>
                  <a:pt x="1270" y="218693"/>
                </a:lnTo>
                <a:lnTo>
                  <a:pt x="3810" y="220979"/>
                </a:lnTo>
                <a:lnTo>
                  <a:pt x="6476" y="223138"/>
                </a:lnTo>
                <a:lnTo>
                  <a:pt x="9651" y="224281"/>
                </a:lnTo>
                <a:lnTo>
                  <a:pt x="67056" y="224281"/>
                </a:lnTo>
                <a:lnTo>
                  <a:pt x="69087" y="188213"/>
                </a:lnTo>
                <a:lnTo>
                  <a:pt x="45338" y="188213"/>
                </a:lnTo>
                <a:lnTo>
                  <a:pt x="45338" y="35687"/>
                </a:lnTo>
                <a:lnTo>
                  <a:pt x="68452" y="35687"/>
                </a:lnTo>
                <a:lnTo>
                  <a:pt x="78842" y="36073"/>
                </a:lnTo>
                <a:lnTo>
                  <a:pt x="91695" y="37926"/>
                </a:lnTo>
                <a:lnTo>
                  <a:pt x="102362" y="41275"/>
                </a:lnTo>
                <a:lnTo>
                  <a:pt x="114457" y="48328"/>
                </a:lnTo>
                <a:lnTo>
                  <a:pt x="123444" y="57023"/>
                </a:lnTo>
                <a:lnTo>
                  <a:pt x="130895" y="68545"/>
                </a:lnTo>
                <a:lnTo>
                  <a:pt x="135509" y="80772"/>
                </a:lnTo>
                <a:lnTo>
                  <a:pt x="136506" y="84887"/>
                </a:lnTo>
                <a:lnTo>
                  <a:pt x="138510" y="97250"/>
                </a:lnTo>
                <a:lnTo>
                  <a:pt x="139191" y="110362"/>
                </a:lnTo>
                <a:lnTo>
                  <a:pt x="138907" y="120122"/>
                </a:lnTo>
                <a:lnTo>
                  <a:pt x="137497" y="132906"/>
                </a:lnTo>
                <a:lnTo>
                  <a:pt x="134874" y="144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84245" y="1472463"/>
            <a:ext cx="28280" cy="36804"/>
          </a:xfrm>
          <a:custGeom>
            <a:avLst/>
            <a:gdLst/>
            <a:ahLst/>
            <a:cxnLst/>
            <a:rect l="l" t="t" r="r" b="b"/>
            <a:pathLst>
              <a:path w="28280" h="36804">
                <a:moveTo>
                  <a:pt x="0" y="36804"/>
                </a:moveTo>
                <a:lnTo>
                  <a:pt x="1197" y="36801"/>
                </a:lnTo>
                <a:lnTo>
                  <a:pt x="15246" y="36349"/>
                </a:lnTo>
                <a:lnTo>
                  <a:pt x="28280" y="35119"/>
                </a:lnTo>
                <a:lnTo>
                  <a:pt x="16009" y="0"/>
                </a:lnTo>
                <a:lnTo>
                  <a:pt x="2031" y="736"/>
                </a:lnTo>
                <a:lnTo>
                  <a:pt x="0" y="368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29533" y="1338834"/>
            <a:ext cx="144652" cy="174498"/>
          </a:xfrm>
          <a:custGeom>
            <a:avLst/>
            <a:gdLst/>
            <a:ahLst/>
            <a:cxnLst/>
            <a:rect l="l" t="t" r="r" b="b"/>
            <a:pathLst>
              <a:path w="144652" h="174498">
                <a:moveTo>
                  <a:pt x="70164" y="361"/>
                </a:moveTo>
                <a:lnTo>
                  <a:pt x="57481" y="2356"/>
                </a:lnTo>
                <a:lnTo>
                  <a:pt x="45846" y="6095"/>
                </a:lnTo>
                <a:lnTo>
                  <a:pt x="46862" y="54863"/>
                </a:lnTo>
                <a:lnTo>
                  <a:pt x="48387" y="50164"/>
                </a:lnTo>
                <a:lnTo>
                  <a:pt x="50418" y="45974"/>
                </a:lnTo>
                <a:lnTo>
                  <a:pt x="53212" y="42417"/>
                </a:lnTo>
                <a:lnTo>
                  <a:pt x="55879" y="38862"/>
                </a:lnTo>
                <a:lnTo>
                  <a:pt x="59308" y="36067"/>
                </a:lnTo>
                <a:lnTo>
                  <a:pt x="63372" y="34036"/>
                </a:lnTo>
                <a:lnTo>
                  <a:pt x="67437" y="31876"/>
                </a:lnTo>
                <a:lnTo>
                  <a:pt x="72262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4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0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4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3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79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0" y="153415"/>
                </a:lnTo>
                <a:lnTo>
                  <a:pt x="34482" y="163948"/>
                </a:lnTo>
                <a:lnTo>
                  <a:pt x="46608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6" y="174498"/>
                </a:lnTo>
                <a:lnTo>
                  <a:pt x="90296" y="174498"/>
                </a:lnTo>
                <a:lnTo>
                  <a:pt x="97536" y="173989"/>
                </a:lnTo>
                <a:lnTo>
                  <a:pt x="104266" y="172974"/>
                </a:lnTo>
                <a:lnTo>
                  <a:pt x="110870" y="171957"/>
                </a:lnTo>
                <a:lnTo>
                  <a:pt x="116839" y="170814"/>
                </a:lnTo>
                <a:lnTo>
                  <a:pt x="122046" y="169544"/>
                </a:lnTo>
                <a:lnTo>
                  <a:pt x="127253" y="168148"/>
                </a:lnTo>
                <a:lnTo>
                  <a:pt x="134874" y="165480"/>
                </a:lnTo>
                <a:lnTo>
                  <a:pt x="138302" y="164083"/>
                </a:lnTo>
                <a:lnTo>
                  <a:pt x="140334" y="162940"/>
                </a:lnTo>
                <a:lnTo>
                  <a:pt x="142875" y="159638"/>
                </a:lnTo>
                <a:lnTo>
                  <a:pt x="143890" y="156463"/>
                </a:lnTo>
                <a:lnTo>
                  <a:pt x="144271" y="153669"/>
                </a:lnTo>
                <a:lnTo>
                  <a:pt x="144525" y="149987"/>
                </a:lnTo>
                <a:lnTo>
                  <a:pt x="144652" y="142493"/>
                </a:lnTo>
                <a:lnTo>
                  <a:pt x="144399" y="138175"/>
                </a:lnTo>
                <a:lnTo>
                  <a:pt x="143890" y="134746"/>
                </a:lnTo>
                <a:lnTo>
                  <a:pt x="141731" y="131571"/>
                </a:lnTo>
                <a:lnTo>
                  <a:pt x="139064" y="130937"/>
                </a:lnTo>
                <a:lnTo>
                  <a:pt x="135127" y="131444"/>
                </a:lnTo>
                <a:lnTo>
                  <a:pt x="132333" y="132587"/>
                </a:lnTo>
                <a:lnTo>
                  <a:pt x="129539" y="133730"/>
                </a:lnTo>
                <a:lnTo>
                  <a:pt x="125983" y="134874"/>
                </a:lnTo>
                <a:lnTo>
                  <a:pt x="121792" y="136270"/>
                </a:lnTo>
                <a:lnTo>
                  <a:pt x="117601" y="137540"/>
                </a:lnTo>
                <a:lnTo>
                  <a:pt x="112649" y="138811"/>
                </a:lnTo>
                <a:lnTo>
                  <a:pt x="106806" y="139826"/>
                </a:lnTo>
                <a:lnTo>
                  <a:pt x="101091" y="140969"/>
                </a:lnTo>
                <a:lnTo>
                  <a:pt x="94361" y="141477"/>
                </a:lnTo>
                <a:lnTo>
                  <a:pt x="79247" y="141477"/>
                </a:lnTo>
                <a:lnTo>
                  <a:pt x="72770" y="140588"/>
                </a:lnTo>
                <a:lnTo>
                  <a:pt x="67437" y="138556"/>
                </a:lnTo>
                <a:lnTo>
                  <a:pt x="61975" y="136651"/>
                </a:lnTo>
                <a:lnTo>
                  <a:pt x="57657" y="133730"/>
                </a:lnTo>
                <a:lnTo>
                  <a:pt x="54228" y="129920"/>
                </a:lnTo>
                <a:lnTo>
                  <a:pt x="50800" y="126237"/>
                </a:lnTo>
                <a:lnTo>
                  <a:pt x="48259" y="121665"/>
                </a:lnTo>
                <a:lnTo>
                  <a:pt x="46736" y="116331"/>
                </a:lnTo>
                <a:lnTo>
                  <a:pt x="45212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7" y="98298"/>
                </a:lnTo>
                <a:lnTo>
                  <a:pt x="141916" y="31818"/>
                </a:lnTo>
                <a:lnTo>
                  <a:pt x="134746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0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6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70589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71449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08603" y="1338834"/>
            <a:ext cx="108458" cy="103758"/>
          </a:xfrm>
          <a:custGeom>
            <a:avLst/>
            <a:gdLst/>
            <a:ahLst/>
            <a:cxnLst/>
            <a:rect l="l" t="t" r="r" b="b"/>
            <a:pathLst>
              <a:path w="108458" h="103758">
                <a:moveTo>
                  <a:pt x="0" y="50164"/>
                </a:moveTo>
                <a:lnTo>
                  <a:pt x="0" y="57403"/>
                </a:lnTo>
                <a:lnTo>
                  <a:pt x="1016" y="63626"/>
                </a:lnTo>
                <a:lnTo>
                  <a:pt x="3175" y="68833"/>
                </a:lnTo>
                <a:lnTo>
                  <a:pt x="5334" y="74040"/>
                </a:lnTo>
                <a:lnTo>
                  <a:pt x="8127" y="78486"/>
                </a:lnTo>
                <a:lnTo>
                  <a:pt x="11684" y="82168"/>
                </a:lnTo>
                <a:lnTo>
                  <a:pt x="15239" y="85851"/>
                </a:lnTo>
                <a:lnTo>
                  <a:pt x="19176" y="89026"/>
                </a:lnTo>
                <a:lnTo>
                  <a:pt x="23622" y="91566"/>
                </a:lnTo>
                <a:lnTo>
                  <a:pt x="28067" y="94106"/>
                </a:lnTo>
                <a:lnTo>
                  <a:pt x="32638" y="96392"/>
                </a:lnTo>
                <a:lnTo>
                  <a:pt x="37337" y="98298"/>
                </a:lnTo>
                <a:lnTo>
                  <a:pt x="42037" y="100329"/>
                </a:lnTo>
                <a:lnTo>
                  <a:pt x="46609" y="102107"/>
                </a:lnTo>
                <a:lnTo>
                  <a:pt x="51054" y="103758"/>
                </a:lnTo>
                <a:lnTo>
                  <a:pt x="49402" y="60960"/>
                </a:lnTo>
                <a:lnTo>
                  <a:pt x="46482" y="58800"/>
                </a:lnTo>
                <a:lnTo>
                  <a:pt x="42163" y="53975"/>
                </a:lnTo>
                <a:lnTo>
                  <a:pt x="41021" y="50926"/>
                </a:lnTo>
                <a:lnTo>
                  <a:pt x="41021" y="47370"/>
                </a:lnTo>
                <a:lnTo>
                  <a:pt x="41529" y="42925"/>
                </a:lnTo>
                <a:lnTo>
                  <a:pt x="43307" y="38862"/>
                </a:lnTo>
                <a:lnTo>
                  <a:pt x="46609" y="35560"/>
                </a:lnTo>
                <a:lnTo>
                  <a:pt x="50800" y="32892"/>
                </a:lnTo>
                <a:lnTo>
                  <a:pt x="53721" y="32130"/>
                </a:lnTo>
                <a:lnTo>
                  <a:pt x="56642" y="31241"/>
                </a:lnTo>
                <a:lnTo>
                  <a:pt x="59944" y="30861"/>
                </a:lnTo>
                <a:lnTo>
                  <a:pt x="69469" y="30861"/>
                </a:lnTo>
                <a:lnTo>
                  <a:pt x="74422" y="31495"/>
                </a:lnTo>
                <a:lnTo>
                  <a:pt x="78739" y="32765"/>
                </a:lnTo>
                <a:lnTo>
                  <a:pt x="83058" y="33908"/>
                </a:lnTo>
                <a:lnTo>
                  <a:pt x="86868" y="35178"/>
                </a:lnTo>
                <a:lnTo>
                  <a:pt x="90170" y="36575"/>
                </a:lnTo>
                <a:lnTo>
                  <a:pt x="93472" y="37973"/>
                </a:lnTo>
                <a:lnTo>
                  <a:pt x="96266" y="39242"/>
                </a:lnTo>
                <a:lnTo>
                  <a:pt x="100584" y="41782"/>
                </a:lnTo>
                <a:lnTo>
                  <a:pt x="103250" y="42290"/>
                </a:lnTo>
                <a:lnTo>
                  <a:pt x="106425" y="41275"/>
                </a:lnTo>
                <a:lnTo>
                  <a:pt x="107823" y="38226"/>
                </a:lnTo>
                <a:lnTo>
                  <a:pt x="108204" y="34670"/>
                </a:lnTo>
                <a:lnTo>
                  <a:pt x="108458" y="30225"/>
                </a:lnTo>
                <a:lnTo>
                  <a:pt x="108458" y="22225"/>
                </a:lnTo>
                <a:lnTo>
                  <a:pt x="108076" y="18668"/>
                </a:lnTo>
                <a:lnTo>
                  <a:pt x="106552" y="12826"/>
                </a:lnTo>
                <a:lnTo>
                  <a:pt x="104267" y="10160"/>
                </a:lnTo>
                <a:lnTo>
                  <a:pt x="101346" y="8254"/>
                </a:lnTo>
                <a:lnTo>
                  <a:pt x="96266" y="5841"/>
                </a:lnTo>
                <a:lnTo>
                  <a:pt x="89408" y="3682"/>
                </a:lnTo>
                <a:lnTo>
                  <a:pt x="85725" y="2666"/>
                </a:lnTo>
                <a:lnTo>
                  <a:pt x="81534" y="1777"/>
                </a:lnTo>
                <a:lnTo>
                  <a:pt x="76962" y="1015"/>
                </a:lnTo>
                <a:lnTo>
                  <a:pt x="72517" y="380"/>
                </a:lnTo>
                <a:lnTo>
                  <a:pt x="67691" y="0"/>
                </a:lnTo>
                <a:lnTo>
                  <a:pt x="61620" y="7"/>
                </a:lnTo>
                <a:lnTo>
                  <a:pt x="48487" y="1018"/>
                </a:lnTo>
                <a:lnTo>
                  <a:pt x="36575" y="3682"/>
                </a:lnTo>
                <a:lnTo>
                  <a:pt x="28829" y="6095"/>
                </a:lnTo>
                <a:lnTo>
                  <a:pt x="22225" y="9525"/>
                </a:lnTo>
                <a:lnTo>
                  <a:pt x="16763" y="13842"/>
                </a:lnTo>
                <a:lnTo>
                  <a:pt x="11302" y="18287"/>
                </a:lnTo>
                <a:lnTo>
                  <a:pt x="7112" y="23621"/>
                </a:lnTo>
                <a:lnTo>
                  <a:pt x="4318" y="29717"/>
                </a:lnTo>
                <a:lnTo>
                  <a:pt x="1397" y="35940"/>
                </a:lnTo>
                <a:lnTo>
                  <a:pt x="0" y="42799"/>
                </a:lnTo>
                <a:lnTo>
                  <a:pt x="0" y="501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07714" y="1399794"/>
            <a:ext cx="118110" cy="113537"/>
          </a:xfrm>
          <a:custGeom>
            <a:avLst/>
            <a:gdLst/>
            <a:ahLst/>
            <a:cxnLst/>
            <a:rect l="l" t="t" r="r" b="b"/>
            <a:pathLst>
              <a:path w="118110" h="113537">
                <a:moveTo>
                  <a:pt x="381" y="92582"/>
                </a:moveTo>
                <a:lnTo>
                  <a:pt x="1015" y="95250"/>
                </a:lnTo>
                <a:lnTo>
                  <a:pt x="1650" y="97789"/>
                </a:lnTo>
                <a:lnTo>
                  <a:pt x="3937" y="100964"/>
                </a:lnTo>
                <a:lnTo>
                  <a:pt x="7238" y="103377"/>
                </a:lnTo>
                <a:lnTo>
                  <a:pt x="10033" y="104775"/>
                </a:lnTo>
                <a:lnTo>
                  <a:pt x="12826" y="106171"/>
                </a:lnTo>
                <a:lnTo>
                  <a:pt x="16256" y="107568"/>
                </a:lnTo>
                <a:lnTo>
                  <a:pt x="20447" y="108838"/>
                </a:lnTo>
                <a:lnTo>
                  <a:pt x="24637" y="110235"/>
                </a:lnTo>
                <a:lnTo>
                  <a:pt x="29337" y="111378"/>
                </a:lnTo>
                <a:lnTo>
                  <a:pt x="34544" y="112140"/>
                </a:lnTo>
                <a:lnTo>
                  <a:pt x="39877" y="113029"/>
                </a:lnTo>
                <a:lnTo>
                  <a:pt x="45338" y="113537"/>
                </a:lnTo>
                <a:lnTo>
                  <a:pt x="52758" y="113527"/>
                </a:lnTo>
                <a:lnTo>
                  <a:pt x="65729" y="112583"/>
                </a:lnTo>
                <a:lnTo>
                  <a:pt x="77850" y="110108"/>
                </a:lnTo>
                <a:lnTo>
                  <a:pt x="85978" y="107822"/>
                </a:lnTo>
                <a:lnTo>
                  <a:pt x="93090" y="104520"/>
                </a:lnTo>
                <a:lnTo>
                  <a:pt x="99187" y="99948"/>
                </a:lnTo>
                <a:lnTo>
                  <a:pt x="105156" y="95503"/>
                </a:lnTo>
                <a:lnTo>
                  <a:pt x="109855" y="89915"/>
                </a:lnTo>
                <a:lnTo>
                  <a:pt x="113157" y="83184"/>
                </a:lnTo>
                <a:lnTo>
                  <a:pt x="116459" y="76453"/>
                </a:lnTo>
                <a:lnTo>
                  <a:pt x="118110" y="68706"/>
                </a:lnTo>
                <a:lnTo>
                  <a:pt x="118110" y="52831"/>
                </a:lnTo>
                <a:lnTo>
                  <a:pt x="116966" y="46735"/>
                </a:lnTo>
                <a:lnTo>
                  <a:pt x="114808" y="41655"/>
                </a:lnTo>
                <a:lnTo>
                  <a:pt x="112522" y="36448"/>
                </a:lnTo>
                <a:lnTo>
                  <a:pt x="109727" y="32003"/>
                </a:lnTo>
                <a:lnTo>
                  <a:pt x="106045" y="28320"/>
                </a:lnTo>
                <a:lnTo>
                  <a:pt x="102488" y="24637"/>
                </a:lnTo>
                <a:lnTo>
                  <a:pt x="98425" y="21589"/>
                </a:lnTo>
                <a:lnTo>
                  <a:pt x="93852" y="19050"/>
                </a:lnTo>
                <a:lnTo>
                  <a:pt x="89281" y="16509"/>
                </a:lnTo>
                <a:lnTo>
                  <a:pt x="84709" y="14223"/>
                </a:lnTo>
                <a:lnTo>
                  <a:pt x="80010" y="12318"/>
                </a:lnTo>
                <a:lnTo>
                  <a:pt x="75311" y="10413"/>
                </a:lnTo>
                <a:lnTo>
                  <a:pt x="70738" y="8635"/>
                </a:lnTo>
                <a:lnTo>
                  <a:pt x="66166" y="6984"/>
                </a:lnTo>
                <a:lnTo>
                  <a:pt x="61595" y="5460"/>
                </a:lnTo>
                <a:lnTo>
                  <a:pt x="57531" y="3682"/>
                </a:lnTo>
                <a:lnTo>
                  <a:pt x="53848" y="1777"/>
                </a:lnTo>
                <a:lnTo>
                  <a:pt x="50291" y="0"/>
                </a:lnTo>
                <a:lnTo>
                  <a:pt x="51943" y="42798"/>
                </a:lnTo>
                <a:lnTo>
                  <a:pt x="56387" y="44322"/>
                </a:lnTo>
                <a:lnTo>
                  <a:pt x="60325" y="46100"/>
                </a:lnTo>
                <a:lnTo>
                  <a:pt x="63881" y="48005"/>
                </a:lnTo>
                <a:lnTo>
                  <a:pt x="67437" y="49783"/>
                </a:lnTo>
                <a:lnTo>
                  <a:pt x="70231" y="51942"/>
                </a:lnTo>
                <a:lnTo>
                  <a:pt x="74549" y="56895"/>
                </a:lnTo>
                <a:lnTo>
                  <a:pt x="75564" y="59943"/>
                </a:lnTo>
                <a:lnTo>
                  <a:pt x="75564" y="66420"/>
                </a:lnTo>
                <a:lnTo>
                  <a:pt x="74930" y="69087"/>
                </a:lnTo>
                <a:lnTo>
                  <a:pt x="73787" y="71373"/>
                </a:lnTo>
                <a:lnTo>
                  <a:pt x="70993" y="75564"/>
                </a:lnTo>
                <a:lnTo>
                  <a:pt x="66421" y="78612"/>
                </a:lnTo>
                <a:lnTo>
                  <a:pt x="63753" y="79755"/>
                </a:lnTo>
                <a:lnTo>
                  <a:pt x="60706" y="80517"/>
                </a:lnTo>
                <a:lnTo>
                  <a:pt x="57658" y="81406"/>
                </a:lnTo>
                <a:lnTo>
                  <a:pt x="54228" y="81787"/>
                </a:lnTo>
                <a:lnTo>
                  <a:pt x="44069" y="81787"/>
                </a:lnTo>
                <a:lnTo>
                  <a:pt x="38481" y="81025"/>
                </a:lnTo>
                <a:lnTo>
                  <a:pt x="33527" y="79501"/>
                </a:lnTo>
                <a:lnTo>
                  <a:pt x="28575" y="77977"/>
                </a:lnTo>
                <a:lnTo>
                  <a:pt x="24257" y="76326"/>
                </a:lnTo>
                <a:lnTo>
                  <a:pt x="20574" y="74675"/>
                </a:lnTo>
                <a:lnTo>
                  <a:pt x="16890" y="72897"/>
                </a:lnTo>
                <a:lnTo>
                  <a:pt x="13843" y="71373"/>
                </a:lnTo>
                <a:lnTo>
                  <a:pt x="11302" y="69850"/>
                </a:lnTo>
                <a:lnTo>
                  <a:pt x="6985" y="67690"/>
                </a:lnTo>
                <a:lnTo>
                  <a:pt x="3810" y="67944"/>
                </a:lnTo>
                <a:lnTo>
                  <a:pt x="1397" y="70738"/>
                </a:lnTo>
                <a:lnTo>
                  <a:pt x="508" y="73532"/>
                </a:lnTo>
                <a:lnTo>
                  <a:pt x="126" y="77596"/>
                </a:lnTo>
                <a:lnTo>
                  <a:pt x="0" y="88772"/>
                </a:lnTo>
                <a:lnTo>
                  <a:pt x="381" y="925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49065" y="1338834"/>
            <a:ext cx="141350" cy="174498"/>
          </a:xfrm>
          <a:custGeom>
            <a:avLst/>
            <a:gdLst/>
            <a:ahLst/>
            <a:cxnLst/>
            <a:rect l="l" t="t" r="r" b="b"/>
            <a:pathLst>
              <a:path w="141350" h="174498">
                <a:moveTo>
                  <a:pt x="112775" y="5968"/>
                </a:moveTo>
                <a:lnTo>
                  <a:pt x="104139" y="3555"/>
                </a:lnTo>
                <a:lnTo>
                  <a:pt x="99055" y="2370"/>
                </a:lnTo>
                <a:lnTo>
                  <a:pt x="86879" y="609"/>
                </a:lnTo>
                <a:lnTo>
                  <a:pt x="73025" y="0"/>
                </a:lnTo>
                <a:lnTo>
                  <a:pt x="66167" y="0"/>
                </a:lnTo>
                <a:lnTo>
                  <a:pt x="59562" y="635"/>
                </a:lnTo>
                <a:lnTo>
                  <a:pt x="53086" y="1650"/>
                </a:lnTo>
                <a:lnTo>
                  <a:pt x="46736" y="2793"/>
                </a:lnTo>
                <a:lnTo>
                  <a:pt x="40767" y="4190"/>
                </a:lnTo>
                <a:lnTo>
                  <a:pt x="35433" y="5968"/>
                </a:lnTo>
                <a:lnTo>
                  <a:pt x="29972" y="7619"/>
                </a:lnTo>
                <a:lnTo>
                  <a:pt x="25146" y="9525"/>
                </a:lnTo>
                <a:lnTo>
                  <a:pt x="21209" y="11556"/>
                </a:lnTo>
                <a:lnTo>
                  <a:pt x="17145" y="13588"/>
                </a:lnTo>
                <a:lnTo>
                  <a:pt x="14224" y="15366"/>
                </a:lnTo>
                <a:lnTo>
                  <a:pt x="12700" y="17144"/>
                </a:lnTo>
                <a:lnTo>
                  <a:pt x="9906" y="20700"/>
                </a:lnTo>
                <a:lnTo>
                  <a:pt x="8762" y="24764"/>
                </a:lnTo>
                <a:lnTo>
                  <a:pt x="8509" y="27686"/>
                </a:lnTo>
                <a:lnTo>
                  <a:pt x="8636" y="36321"/>
                </a:lnTo>
                <a:lnTo>
                  <a:pt x="9398" y="40766"/>
                </a:lnTo>
                <a:lnTo>
                  <a:pt x="10540" y="44068"/>
                </a:lnTo>
                <a:lnTo>
                  <a:pt x="12954" y="47498"/>
                </a:lnTo>
                <a:lnTo>
                  <a:pt x="16256" y="48767"/>
                </a:lnTo>
                <a:lnTo>
                  <a:pt x="20574" y="47878"/>
                </a:lnTo>
                <a:lnTo>
                  <a:pt x="23495" y="46354"/>
                </a:lnTo>
                <a:lnTo>
                  <a:pt x="26415" y="44703"/>
                </a:lnTo>
                <a:lnTo>
                  <a:pt x="30099" y="42925"/>
                </a:lnTo>
                <a:lnTo>
                  <a:pt x="34544" y="40893"/>
                </a:lnTo>
                <a:lnTo>
                  <a:pt x="38862" y="38988"/>
                </a:lnTo>
                <a:lnTo>
                  <a:pt x="43942" y="37211"/>
                </a:lnTo>
                <a:lnTo>
                  <a:pt x="49657" y="35560"/>
                </a:lnTo>
                <a:lnTo>
                  <a:pt x="55372" y="33908"/>
                </a:lnTo>
                <a:lnTo>
                  <a:pt x="61849" y="33146"/>
                </a:lnTo>
                <a:lnTo>
                  <a:pt x="74675" y="33146"/>
                </a:lnTo>
                <a:lnTo>
                  <a:pt x="79375" y="33781"/>
                </a:lnTo>
                <a:lnTo>
                  <a:pt x="83185" y="34925"/>
                </a:lnTo>
                <a:lnTo>
                  <a:pt x="86868" y="36067"/>
                </a:lnTo>
                <a:lnTo>
                  <a:pt x="89915" y="37845"/>
                </a:lnTo>
                <a:lnTo>
                  <a:pt x="94361" y="42671"/>
                </a:lnTo>
                <a:lnTo>
                  <a:pt x="96012" y="45719"/>
                </a:lnTo>
                <a:lnTo>
                  <a:pt x="97027" y="49402"/>
                </a:lnTo>
                <a:lnTo>
                  <a:pt x="98044" y="52958"/>
                </a:lnTo>
                <a:lnTo>
                  <a:pt x="98551" y="57276"/>
                </a:lnTo>
                <a:lnTo>
                  <a:pt x="98551" y="71500"/>
                </a:lnTo>
                <a:lnTo>
                  <a:pt x="83438" y="71500"/>
                </a:lnTo>
                <a:lnTo>
                  <a:pt x="71336" y="71781"/>
                </a:lnTo>
                <a:lnTo>
                  <a:pt x="58609" y="72795"/>
                </a:lnTo>
                <a:lnTo>
                  <a:pt x="47117" y="74549"/>
                </a:lnTo>
                <a:lnTo>
                  <a:pt x="44492" y="75123"/>
                </a:lnTo>
                <a:lnTo>
                  <a:pt x="31714" y="78981"/>
                </a:lnTo>
                <a:lnTo>
                  <a:pt x="21082" y="84200"/>
                </a:lnTo>
                <a:lnTo>
                  <a:pt x="14097" y="88518"/>
                </a:lnTo>
                <a:lnTo>
                  <a:pt x="8762" y="93979"/>
                </a:lnTo>
                <a:lnTo>
                  <a:pt x="5334" y="100711"/>
                </a:lnTo>
                <a:lnTo>
                  <a:pt x="1777" y="107314"/>
                </a:lnTo>
                <a:lnTo>
                  <a:pt x="0" y="115188"/>
                </a:lnTo>
                <a:lnTo>
                  <a:pt x="0" y="132461"/>
                </a:lnTo>
                <a:lnTo>
                  <a:pt x="1397" y="139826"/>
                </a:lnTo>
                <a:lnTo>
                  <a:pt x="4190" y="146050"/>
                </a:lnTo>
                <a:lnTo>
                  <a:pt x="6985" y="152273"/>
                </a:lnTo>
                <a:lnTo>
                  <a:pt x="10795" y="157479"/>
                </a:lnTo>
                <a:lnTo>
                  <a:pt x="15875" y="161670"/>
                </a:lnTo>
                <a:lnTo>
                  <a:pt x="20955" y="165988"/>
                </a:lnTo>
                <a:lnTo>
                  <a:pt x="26797" y="169163"/>
                </a:lnTo>
                <a:lnTo>
                  <a:pt x="33782" y="171195"/>
                </a:lnTo>
                <a:lnTo>
                  <a:pt x="40639" y="173354"/>
                </a:lnTo>
                <a:lnTo>
                  <a:pt x="48133" y="174498"/>
                </a:lnTo>
                <a:lnTo>
                  <a:pt x="56387" y="174498"/>
                </a:lnTo>
                <a:lnTo>
                  <a:pt x="48768" y="138049"/>
                </a:lnTo>
                <a:lnTo>
                  <a:pt x="44704" y="134365"/>
                </a:lnTo>
                <a:lnTo>
                  <a:pt x="42672" y="129286"/>
                </a:lnTo>
                <a:lnTo>
                  <a:pt x="42672" y="118999"/>
                </a:lnTo>
                <a:lnTo>
                  <a:pt x="43434" y="115569"/>
                </a:lnTo>
                <a:lnTo>
                  <a:pt x="44831" y="112649"/>
                </a:lnTo>
                <a:lnTo>
                  <a:pt x="46227" y="109727"/>
                </a:lnTo>
                <a:lnTo>
                  <a:pt x="48513" y="107187"/>
                </a:lnTo>
                <a:lnTo>
                  <a:pt x="51688" y="105155"/>
                </a:lnTo>
                <a:lnTo>
                  <a:pt x="54737" y="102996"/>
                </a:lnTo>
                <a:lnTo>
                  <a:pt x="58800" y="101473"/>
                </a:lnTo>
                <a:lnTo>
                  <a:pt x="63754" y="100456"/>
                </a:lnTo>
                <a:lnTo>
                  <a:pt x="68834" y="99313"/>
                </a:lnTo>
                <a:lnTo>
                  <a:pt x="74802" y="98805"/>
                </a:lnTo>
                <a:lnTo>
                  <a:pt x="98551" y="98805"/>
                </a:lnTo>
                <a:lnTo>
                  <a:pt x="98551" y="125221"/>
                </a:lnTo>
                <a:lnTo>
                  <a:pt x="93218" y="131190"/>
                </a:lnTo>
                <a:lnTo>
                  <a:pt x="95748" y="161424"/>
                </a:lnTo>
                <a:lnTo>
                  <a:pt x="105283" y="152780"/>
                </a:lnTo>
                <a:lnTo>
                  <a:pt x="105283" y="165100"/>
                </a:lnTo>
                <a:lnTo>
                  <a:pt x="106680" y="168910"/>
                </a:lnTo>
                <a:lnTo>
                  <a:pt x="109347" y="170433"/>
                </a:lnTo>
                <a:lnTo>
                  <a:pt x="114173" y="171323"/>
                </a:lnTo>
                <a:lnTo>
                  <a:pt x="131572" y="171323"/>
                </a:lnTo>
                <a:lnTo>
                  <a:pt x="136651" y="170433"/>
                </a:lnTo>
                <a:lnTo>
                  <a:pt x="140715" y="168020"/>
                </a:lnTo>
                <a:lnTo>
                  <a:pt x="141350" y="165100"/>
                </a:lnTo>
                <a:lnTo>
                  <a:pt x="141322" y="58336"/>
                </a:lnTo>
                <a:lnTo>
                  <a:pt x="140225" y="45022"/>
                </a:lnTo>
                <a:lnTo>
                  <a:pt x="137540" y="33527"/>
                </a:lnTo>
                <a:lnTo>
                  <a:pt x="135000" y="25780"/>
                </a:lnTo>
                <a:lnTo>
                  <a:pt x="130937" y="19430"/>
                </a:lnTo>
                <a:lnTo>
                  <a:pt x="125349" y="14477"/>
                </a:lnTo>
                <a:lnTo>
                  <a:pt x="119761" y="9651"/>
                </a:lnTo>
                <a:lnTo>
                  <a:pt x="112775" y="5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997833" y="1470025"/>
            <a:ext cx="46980" cy="43307"/>
          </a:xfrm>
          <a:custGeom>
            <a:avLst/>
            <a:gdLst/>
            <a:ahLst/>
            <a:cxnLst/>
            <a:rect l="l" t="t" r="r" b="b"/>
            <a:pathLst>
              <a:path w="46980" h="43307">
                <a:moveTo>
                  <a:pt x="39115" y="4572"/>
                </a:moveTo>
                <a:lnTo>
                  <a:pt x="34036" y="7747"/>
                </a:lnTo>
                <a:lnTo>
                  <a:pt x="28828" y="10795"/>
                </a:lnTo>
                <a:lnTo>
                  <a:pt x="23240" y="12446"/>
                </a:lnTo>
                <a:lnTo>
                  <a:pt x="9778" y="12446"/>
                </a:lnTo>
                <a:lnTo>
                  <a:pt x="4190" y="10540"/>
                </a:lnTo>
                <a:lnTo>
                  <a:pt x="0" y="6858"/>
                </a:lnTo>
                <a:lnTo>
                  <a:pt x="7619" y="43307"/>
                </a:lnTo>
                <a:lnTo>
                  <a:pt x="10018" y="43269"/>
                </a:lnTo>
                <a:lnTo>
                  <a:pt x="22907" y="41636"/>
                </a:lnTo>
                <a:lnTo>
                  <a:pt x="34670" y="37591"/>
                </a:lnTo>
                <a:lnTo>
                  <a:pt x="36194" y="36866"/>
                </a:lnTo>
                <a:lnTo>
                  <a:pt x="46980" y="30233"/>
                </a:lnTo>
                <a:lnTo>
                  <a:pt x="44450" y="0"/>
                </a:lnTo>
                <a:lnTo>
                  <a:pt x="39115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17949" y="1440434"/>
            <a:ext cx="10795" cy="70114"/>
          </a:xfrm>
          <a:custGeom>
            <a:avLst/>
            <a:gdLst/>
            <a:ahLst/>
            <a:cxnLst/>
            <a:rect l="l" t="t" r="r" b="b"/>
            <a:pathLst>
              <a:path w="10795" h="70114">
                <a:moveTo>
                  <a:pt x="9721" y="70114"/>
                </a:moveTo>
                <a:lnTo>
                  <a:pt x="10795" y="27812"/>
                </a:lnTo>
                <a:lnTo>
                  <a:pt x="7874" y="23113"/>
                </a:lnTo>
                <a:lnTo>
                  <a:pt x="5079" y="18287"/>
                </a:lnTo>
                <a:lnTo>
                  <a:pt x="3048" y="12826"/>
                </a:lnTo>
                <a:lnTo>
                  <a:pt x="1777" y="6350"/>
                </a:lnTo>
                <a:lnTo>
                  <a:pt x="508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372864" y="1338834"/>
            <a:ext cx="165862" cy="174498"/>
          </a:xfrm>
          <a:custGeom>
            <a:avLst/>
            <a:gdLst/>
            <a:ahLst/>
            <a:cxnLst/>
            <a:rect l="l" t="t" r="r" b="b"/>
            <a:pathLst>
              <a:path w="165862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2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2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5" y="168782"/>
                </a:lnTo>
                <a:lnTo>
                  <a:pt x="45593" y="101600"/>
                </a:lnTo>
                <a:lnTo>
                  <a:pt x="44958" y="94487"/>
                </a:lnTo>
                <a:lnTo>
                  <a:pt x="44958" y="78739"/>
                </a:lnTo>
                <a:lnTo>
                  <a:pt x="45720" y="71374"/>
                </a:lnTo>
                <a:lnTo>
                  <a:pt x="47244" y="64896"/>
                </a:lnTo>
                <a:lnTo>
                  <a:pt x="48895" y="58546"/>
                </a:lnTo>
                <a:lnTo>
                  <a:pt x="51181" y="53086"/>
                </a:lnTo>
                <a:lnTo>
                  <a:pt x="54356" y="48513"/>
                </a:lnTo>
                <a:lnTo>
                  <a:pt x="57403" y="43941"/>
                </a:lnTo>
                <a:lnTo>
                  <a:pt x="61468" y="40512"/>
                </a:lnTo>
                <a:lnTo>
                  <a:pt x="66294" y="38100"/>
                </a:lnTo>
                <a:lnTo>
                  <a:pt x="71120" y="35687"/>
                </a:lnTo>
                <a:lnTo>
                  <a:pt x="76835" y="34543"/>
                </a:lnTo>
                <a:lnTo>
                  <a:pt x="90550" y="34543"/>
                </a:lnTo>
                <a:lnTo>
                  <a:pt x="96647" y="35813"/>
                </a:lnTo>
                <a:lnTo>
                  <a:pt x="101346" y="38480"/>
                </a:lnTo>
                <a:lnTo>
                  <a:pt x="106172" y="41148"/>
                </a:lnTo>
                <a:lnTo>
                  <a:pt x="109982" y="44830"/>
                </a:lnTo>
                <a:lnTo>
                  <a:pt x="112902" y="49656"/>
                </a:lnTo>
                <a:lnTo>
                  <a:pt x="115824" y="54355"/>
                </a:lnTo>
                <a:lnTo>
                  <a:pt x="117856" y="59943"/>
                </a:lnTo>
                <a:lnTo>
                  <a:pt x="119125" y="66293"/>
                </a:lnTo>
                <a:lnTo>
                  <a:pt x="120269" y="72770"/>
                </a:lnTo>
                <a:lnTo>
                  <a:pt x="120903" y="79755"/>
                </a:lnTo>
                <a:lnTo>
                  <a:pt x="120903" y="95630"/>
                </a:lnTo>
                <a:lnTo>
                  <a:pt x="120141" y="102869"/>
                </a:lnTo>
                <a:lnTo>
                  <a:pt x="118618" y="109346"/>
                </a:lnTo>
                <a:lnTo>
                  <a:pt x="117094" y="115824"/>
                </a:lnTo>
                <a:lnTo>
                  <a:pt x="114808" y="121285"/>
                </a:lnTo>
                <a:lnTo>
                  <a:pt x="111760" y="125729"/>
                </a:lnTo>
                <a:lnTo>
                  <a:pt x="108585" y="130301"/>
                </a:lnTo>
                <a:lnTo>
                  <a:pt x="104648" y="133730"/>
                </a:lnTo>
                <a:lnTo>
                  <a:pt x="99695" y="136016"/>
                </a:lnTo>
                <a:lnTo>
                  <a:pt x="94869" y="138429"/>
                </a:lnTo>
                <a:lnTo>
                  <a:pt x="89153" y="139573"/>
                </a:lnTo>
                <a:lnTo>
                  <a:pt x="75437" y="139573"/>
                </a:lnTo>
                <a:lnTo>
                  <a:pt x="69469" y="138302"/>
                </a:lnTo>
                <a:lnTo>
                  <a:pt x="64515" y="135762"/>
                </a:lnTo>
                <a:lnTo>
                  <a:pt x="59689" y="133095"/>
                </a:lnTo>
                <a:lnTo>
                  <a:pt x="55880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5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3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80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5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2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9" y="49149"/>
                </a:lnTo>
                <a:lnTo>
                  <a:pt x="153518" y="32115"/>
                </a:lnTo>
                <a:lnTo>
                  <a:pt x="146176" y="22225"/>
                </a:lnTo>
                <a:lnTo>
                  <a:pt x="132792" y="11355"/>
                </a:lnTo>
                <a:lnTo>
                  <a:pt x="120903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6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9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4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72762" y="1267967"/>
            <a:ext cx="43687" cy="242189"/>
          </a:xfrm>
          <a:custGeom>
            <a:avLst/>
            <a:gdLst/>
            <a:ahLst/>
            <a:cxnLst/>
            <a:rect l="l" t="t" r="r" b="b"/>
            <a:pathLst>
              <a:path w="43687" h="242189">
                <a:moveTo>
                  <a:pt x="1777" y="239395"/>
                </a:moveTo>
                <a:lnTo>
                  <a:pt x="4572" y="240665"/>
                </a:lnTo>
                <a:lnTo>
                  <a:pt x="8509" y="241681"/>
                </a:lnTo>
                <a:lnTo>
                  <a:pt x="11302" y="241935"/>
                </a:lnTo>
                <a:lnTo>
                  <a:pt x="14097" y="242189"/>
                </a:lnTo>
                <a:lnTo>
                  <a:pt x="29717" y="242189"/>
                </a:lnTo>
                <a:lnTo>
                  <a:pt x="32385" y="241935"/>
                </a:lnTo>
                <a:lnTo>
                  <a:pt x="35178" y="241681"/>
                </a:lnTo>
                <a:lnTo>
                  <a:pt x="39115" y="240665"/>
                </a:lnTo>
                <a:lnTo>
                  <a:pt x="42672" y="238506"/>
                </a:lnTo>
                <a:lnTo>
                  <a:pt x="43687" y="235458"/>
                </a:lnTo>
                <a:lnTo>
                  <a:pt x="43687" y="6223"/>
                </a:lnTo>
                <a:lnTo>
                  <a:pt x="42037" y="3429"/>
                </a:lnTo>
                <a:lnTo>
                  <a:pt x="39115" y="2032"/>
                </a:lnTo>
                <a:lnTo>
                  <a:pt x="35178" y="889"/>
                </a:lnTo>
                <a:lnTo>
                  <a:pt x="32385" y="508"/>
                </a:lnTo>
                <a:lnTo>
                  <a:pt x="29717" y="127"/>
                </a:lnTo>
                <a:lnTo>
                  <a:pt x="26162" y="0"/>
                </a:lnTo>
                <a:lnTo>
                  <a:pt x="17525" y="0"/>
                </a:lnTo>
                <a:lnTo>
                  <a:pt x="8509" y="889"/>
                </a:lnTo>
                <a:lnTo>
                  <a:pt x="1015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7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659630" y="1267967"/>
            <a:ext cx="43687" cy="242189"/>
          </a:xfrm>
          <a:custGeom>
            <a:avLst/>
            <a:gdLst/>
            <a:ahLst/>
            <a:cxnLst/>
            <a:rect l="l" t="t" r="r" b="b"/>
            <a:pathLst>
              <a:path w="43687" h="242189">
                <a:moveTo>
                  <a:pt x="1778" y="239395"/>
                </a:moveTo>
                <a:lnTo>
                  <a:pt x="4572" y="240665"/>
                </a:lnTo>
                <a:lnTo>
                  <a:pt x="8509" y="241681"/>
                </a:lnTo>
                <a:lnTo>
                  <a:pt x="11303" y="241935"/>
                </a:lnTo>
                <a:lnTo>
                  <a:pt x="14097" y="242189"/>
                </a:lnTo>
                <a:lnTo>
                  <a:pt x="29718" y="242189"/>
                </a:lnTo>
                <a:lnTo>
                  <a:pt x="32385" y="241935"/>
                </a:lnTo>
                <a:lnTo>
                  <a:pt x="35179" y="241681"/>
                </a:lnTo>
                <a:lnTo>
                  <a:pt x="39116" y="240665"/>
                </a:lnTo>
                <a:lnTo>
                  <a:pt x="42672" y="238506"/>
                </a:lnTo>
                <a:lnTo>
                  <a:pt x="43687" y="235458"/>
                </a:lnTo>
                <a:lnTo>
                  <a:pt x="43687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5" y="0"/>
                </a:lnTo>
                <a:lnTo>
                  <a:pt x="8509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8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782185" y="1440434"/>
            <a:ext cx="10794" cy="70114"/>
          </a:xfrm>
          <a:custGeom>
            <a:avLst/>
            <a:gdLst/>
            <a:ahLst/>
            <a:cxnLst/>
            <a:rect l="l" t="t" r="r" b="b"/>
            <a:pathLst>
              <a:path w="10794" h="70114">
                <a:moveTo>
                  <a:pt x="9721" y="70114"/>
                </a:moveTo>
                <a:lnTo>
                  <a:pt x="10794" y="27812"/>
                </a:lnTo>
                <a:lnTo>
                  <a:pt x="7874" y="23113"/>
                </a:lnTo>
                <a:lnTo>
                  <a:pt x="5079" y="18287"/>
                </a:lnTo>
                <a:lnTo>
                  <a:pt x="3048" y="12826"/>
                </a:lnTo>
                <a:lnTo>
                  <a:pt x="1777" y="6350"/>
                </a:lnTo>
                <a:lnTo>
                  <a:pt x="507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737100" y="1338834"/>
            <a:ext cx="165862" cy="174498"/>
          </a:xfrm>
          <a:custGeom>
            <a:avLst/>
            <a:gdLst/>
            <a:ahLst/>
            <a:cxnLst/>
            <a:rect l="l" t="t" r="r" b="b"/>
            <a:pathLst>
              <a:path w="165862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2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2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5" y="168782"/>
                </a:lnTo>
                <a:lnTo>
                  <a:pt x="45592" y="101600"/>
                </a:lnTo>
                <a:lnTo>
                  <a:pt x="44958" y="94487"/>
                </a:lnTo>
                <a:lnTo>
                  <a:pt x="44958" y="78739"/>
                </a:lnTo>
                <a:lnTo>
                  <a:pt x="45720" y="71374"/>
                </a:lnTo>
                <a:lnTo>
                  <a:pt x="47244" y="64896"/>
                </a:lnTo>
                <a:lnTo>
                  <a:pt x="48895" y="58546"/>
                </a:lnTo>
                <a:lnTo>
                  <a:pt x="51180" y="53086"/>
                </a:lnTo>
                <a:lnTo>
                  <a:pt x="54355" y="48513"/>
                </a:lnTo>
                <a:lnTo>
                  <a:pt x="57403" y="43941"/>
                </a:lnTo>
                <a:lnTo>
                  <a:pt x="61467" y="40512"/>
                </a:lnTo>
                <a:lnTo>
                  <a:pt x="66294" y="38100"/>
                </a:lnTo>
                <a:lnTo>
                  <a:pt x="71120" y="35687"/>
                </a:lnTo>
                <a:lnTo>
                  <a:pt x="76835" y="34543"/>
                </a:lnTo>
                <a:lnTo>
                  <a:pt x="90550" y="34543"/>
                </a:lnTo>
                <a:lnTo>
                  <a:pt x="96647" y="35813"/>
                </a:lnTo>
                <a:lnTo>
                  <a:pt x="101346" y="38480"/>
                </a:lnTo>
                <a:lnTo>
                  <a:pt x="106172" y="41148"/>
                </a:lnTo>
                <a:lnTo>
                  <a:pt x="109982" y="44830"/>
                </a:lnTo>
                <a:lnTo>
                  <a:pt x="112902" y="49656"/>
                </a:lnTo>
                <a:lnTo>
                  <a:pt x="115824" y="54355"/>
                </a:lnTo>
                <a:lnTo>
                  <a:pt x="117855" y="59943"/>
                </a:lnTo>
                <a:lnTo>
                  <a:pt x="119125" y="66293"/>
                </a:lnTo>
                <a:lnTo>
                  <a:pt x="120269" y="72770"/>
                </a:lnTo>
                <a:lnTo>
                  <a:pt x="120903" y="79755"/>
                </a:lnTo>
                <a:lnTo>
                  <a:pt x="120903" y="95630"/>
                </a:lnTo>
                <a:lnTo>
                  <a:pt x="120141" y="102869"/>
                </a:lnTo>
                <a:lnTo>
                  <a:pt x="118617" y="109346"/>
                </a:lnTo>
                <a:lnTo>
                  <a:pt x="117094" y="115824"/>
                </a:lnTo>
                <a:lnTo>
                  <a:pt x="114808" y="121285"/>
                </a:lnTo>
                <a:lnTo>
                  <a:pt x="111760" y="125729"/>
                </a:lnTo>
                <a:lnTo>
                  <a:pt x="108585" y="130301"/>
                </a:lnTo>
                <a:lnTo>
                  <a:pt x="104648" y="133730"/>
                </a:lnTo>
                <a:lnTo>
                  <a:pt x="99695" y="136016"/>
                </a:lnTo>
                <a:lnTo>
                  <a:pt x="94869" y="138429"/>
                </a:lnTo>
                <a:lnTo>
                  <a:pt x="89153" y="139573"/>
                </a:lnTo>
                <a:lnTo>
                  <a:pt x="75437" y="139573"/>
                </a:lnTo>
                <a:lnTo>
                  <a:pt x="69469" y="138302"/>
                </a:lnTo>
                <a:lnTo>
                  <a:pt x="64515" y="135762"/>
                </a:lnTo>
                <a:lnTo>
                  <a:pt x="59689" y="133095"/>
                </a:lnTo>
                <a:lnTo>
                  <a:pt x="55879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5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3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79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4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2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9" y="49149"/>
                </a:lnTo>
                <a:lnTo>
                  <a:pt x="153518" y="32115"/>
                </a:lnTo>
                <a:lnTo>
                  <a:pt x="146176" y="22225"/>
                </a:lnTo>
                <a:lnTo>
                  <a:pt x="132792" y="11355"/>
                </a:lnTo>
                <a:lnTo>
                  <a:pt x="120903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6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9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4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43957" y="1341754"/>
            <a:ext cx="147573" cy="171577"/>
          </a:xfrm>
          <a:custGeom>
            <a:avLst/>
            <a:gdLst/>
            <a:ahLst/>
            <a:cxnLst/>
            <a:rect l="l" t="t" r="r" b="b"/>
            <a:pathLst>
              <a:path w="147573" h="171577">
                <a:moveTo>
                  <a:pt x="58038" y="131064"/>
                </a:moveTo>
                <a:lnTo>
                  <a:pt x="54737" y="129412"/>
                </a:lnTo>
                <a:lnTo>
                  <a:pt x="52069" y="127000"/>
                </a:lnTo>
                <a:lnTo>
                  <a:pt x="49910" y="123952"/>
                </a:lnTo>
                <a:lnTo>
                  <a:pt x="47751" y="120904"/>
                </a:lnTo>
                <a:lnTo>
                  <a:pt x="46100" y="117221"/>
                </a:lnTo>
                <a:lnTo>
                  <a:pt x="45084" y="112903"/>
                </a:lnTo>
                <a:lnTo>
                  <a:pt x="44068" y="108712"/>
                </a:lnTo>
                <a:lnTo>
                  <a:pt x="43560" y="102489"/>
                </a:lnTo>
                <a:lnTo>
                  <a:pt x="43560" y="5842"/>
                </a:lnTo>
                <a:lnTo>
                  <a:pt x="41782" y="3048"/>
                </a:lnTo>
                <a:lnTo>
                  <a:pt x="38988" y="1778"/>
                </a:lnTo>
                <a:lnTo>
                  <a:pt x="35051" y="762"/>
                </a:lnTo>
                <a:lnTo>
                  <a:pt x="32257" y="508"/>
                </a:lnTo>
                <a:lnTo>
                  <a:pt x="29463" y="254"/>
                </a:lnTo>
                <a:lnTo>
                  <a:pt x="26034" y="0"/>
                </a:lnTo>
                <a:lnTo>
                  <a:pt x="17525" y="0"/>
                </a:lnTo>
                <a:lnTo>
                  <a:pt x="11175" y="508"/>
                </a:lnTo>
                <a:lnTo>
                  <a:pt x="4444" y="1778"/>
                </a:lnTo>
                <a:lnTo>
                  <a:pt x="0" y="6985"/>
                </a:lnTo>
                <a:lnTo>
                  <a:pt x="64" y="106643"/>
                </a:lnTo>
                <a:lnTo>
                  <a:pt x="976" y="119999"/>
                </a:lnTo>
                <a:lnTo>
                  <a:pt x="2920" y="131191"/>
                </a:lnTo>
                <a:lnTo>
                  <a:pt x="4825" y="139192"/>
                </a:lnTo>
                <a:lnTo>
                  <a:pt x="8000" y="146050"/>
                </a:lnTo>
                <a:lnTo>
                  <a:pt x="12445" y="152146"/>
                </a:lnTo>
                <a:lnTo>
                  <a:pt x="16890" y="158115"/>
                </a:lnTo>
                <a:lnTo>
                  <a:pt x="22732" y="162814"/>
                </a:lnTo>
                <a:lnTo>
                  <a:pt x="29971" y="166370"/>
                </a:lnTo>
                <a:lnTo>
                  <a:pt x="43021" y="170435"/>
                </a:lnTo>
                <a:lnTo>
                  <a:pt x="56768" y="171577"/>
                </a:lnTo>
                <a:lnTo>
                  <a:pt x="59660" y="171500"/>
                </a:lnTo>
                <a:lnTo>
                  <a:pt x="72134" y="169418"/>
                </a:lnTo>
                <a:lnTo>
                  <a:pt x="84200" y="164592"/>
                </a:lnTo>
                <a:lnTo>
                  <a:pt x="90572" y="160877"/>
                </a:lnTo>
                <a:lnTo>
                  <a:pt x="100509" y="153330"/>
                </a:lnTo>
                <a:lnTo>
                  <a:pt x="110362" y="143764"/>
                </a:lnTo>
                <a:lnTo>
                  <a:pt x="110362" y="161671"/>
                </a:lnTo>
                <a:lnTo>
                  <a:pt x="111125" y="164719"/>
                </a:lnTo>
                <a:lnTo>
                  <a:pt x="114172" y="166878"/>
                </a:lnTo>
                <a:lnTo>
                  <a:pt x="117347" y="167894"/>
                </a:lnTo>
                <a:lnTo>
                  <a:pt x="122173" y="168402"/>
                </a:lnTo>
                <a:lnTo>
                  <a:pt x="135635" y="168402"/>
                </a:lnTo>
                <a:lnTo>
                  <a:pt x="140334" y="167894"/>
                </a:lnTo>
                <a:lnTo>
                  <a:pt x="143637" y="166878"/>
                </a:lnTo>
                <a:lnTo>
                  <a:pt x="146684" y="164719"/>
                </a:lnTo>
                <a:lnTo>
                  <a:pt x="147573" y="161671"/>
                </a:lnTo>
                <a:lnTo>
                  <a:pt x="147573" y="5842"/>
                </a:lnTo>
                <a:lnTo>
                  <a:pt x="143128" y="1778"/>
                </a:lnTo>
                <a:lnTo>
                  <a:pt x="136525" y="508"/>
                </a:lnTo>
                <a:lnTo>
                  <a:pt x="130175" y="0"/>
                </a:lnTo>
                <a:lnTo>
                  <a:pt x="121665" y="0"/>
                </a:lnTo>
                <a:lnTo>
                  <a:pt x="118109" y="254"/>
                </a:lnTo>
                <a:lnTo>
                  <a:pt x="115315" y="508"/>
                </a:lnTo>
                <a:lnTo>
                  <a:pt x="112521" y="762"/>
                </a:lnTo>
                <a:lnTo>
                  <a:pt x="108712" y="1778"/>
                </a:lnTo>
                <a:lnTo>
                  <a:pt x="105155" y="3937"/>
                </a:lnTo>
                <a:lnTo>
                  <a:pt x="104266" y="6985"/>
                </a:lnTo>
                <a:lnTo>
                  <a:pt x="104266" y="109855"/>
                </a:lnTo>
                <a:lnTo>
                  <a:pt x="97916" y="117602"/>
                </a:lnTo>
                <a:lnTo>
                  <a:pt x="91947" y="123444"/>
                </a:lnTo>
                <a:lnTo>
                  <a:pt x="86359" y="127508"/>
                </a:lnTo>
                <a:lnTo>
                  <a:pt x="80644" y="131572"/>
                </a:lnTo>
                <a:lnTo>
                  <a:pt x="75056" y="133604"/>
                </a:lnTo>
                <a:lnTo>
                  <a:pt x="65150" y="133604"/>
                </a:lnTo>
                <a:lnTo>
                  <a:pt x="61340" y="132715"/>
                </a:lnTo>
                <a:lnTo>
                  <a:pt x="58038" y="1310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715381" y="1338834"/>
            <a:ext cx="105283" cy="174498"/>
          </a:xfrm>
          <a:custGeom>
            <a:avLst/>
            <a:gdLst/>
            <a:ahLst/>
            <a:cxnLst/>
            <a:rect l="l" t="t" r="r" b="b"/>
            <a:pathLst>
              <a:path w="105283" h="174498">
                <a:moveTo>
                  <a:pt x="8509" y="27686"/>
                </a:moveTo>
                <a:lnTo>
                  <a:pt x="8636" y="36321"/>
                </a:lnTo>
                <a:lnTo>
                  <a:pt x="9398" y="40766"/>
                </a:lnTo>
                <a:lnTo>
                  <a:pt x="10541" y="44068"/>
                </a:lnTo>
                <a:lnTo>
                  <a:pt x="12954" y="47498"/>
                </a:lnTo>
                <a:lnTo>
                  <a:pt x="16256" y="48767"/>
                </a:lnTo>
                <a:lnTo>
                  <a:pt x="20574" y="47878"/>
                </a:lnTo>
                <a:lnTo>
                  <a:pt x="23495" y="46354"/>
                </a:lnTo>
                <a:lnTo>
                  <a:pt x="26416" y="44703"/>
                </a:lnTo>
                <a:lnTo>
                  <a:pt x="30099" y="42925"/>
                </a:lnTo>
                <a:lnTo>
                  <a:pt x="34544" y="40893"/>
                </a:lnTo>
                <a:lnTo>
                  <a:pt x="38862" y="38988"/>
                </a:lnTo>
                <a:lnTo>
                  <a:pt x="43942" y="37211"/>
                </a:lnTo>
                <a:lnTo>
                  <a:pt x="49657" y="35560"/>
                </a:lnTo>
                <a:lnTo>
                  <a:pt x="55372" y="33908"/>
                </a:lnTo>
                <a:lnTo>
                  <a:pt x="61849" y="33146"/>
                </a:lnTo>
                <a:lnTo>
                  <a:pt x="74676" y="33146"/>
                </a:lnTo>
                <a:lnTo>
                  <a:pt x="79375" y="33781"/>
                </a:lnTo>
                <a:lnTo>
                  <a:pt x="83185" y="34925"/>
                </a:lnTo>
                <a:lnTo>
                  <a:pt x="86868" y="36067"/>
                </a:lnTo>
                <a:lnTo>
                  <a:pt x="89916" y="37845"/>
                </a:lnTo>
                <a:lnTo>
                  <a:pt x="94361" y="42671"/>
                </a:lnTo>
                <a:lnTo>
                  <a:pt x="96012" y="45719"/>
                </a:lnTo>
                <a:lnTo>
                  <a:pt x="97028" y="49402"/>
                </a:lnTo>
                <a:lnTo>
                  <a:pt x="98044" y="52958"/>
                </a:lnTo>
                <a:lnTo>
                  <a:pt x="98552" y="57276"/>
                </a:lnTo>
                <a:lnTo>
                  <a:pt x="98552" y="71500"/>
                </a:lnTo>
                <a:lnTo>
                  <a:pt x="83439" y="71500"/>
                </a:lnTo>
                <a:lnTo>
                  <a:pt x="71336" y="71781"/>
                </a:lnTo>
                <a:lnTo>
                  <a:pt x="58609" y="72795"/>
                </a:lnTo>
                <a:lnTo>
                  <a:pt x="47117" y="74549"/>
                </a:lnTo>
                <a:lnTo>
                  <a:pt x="44492" y="75123"/>
                </a:lnTo>
                <a:lnTo>
                  <a:pt x="31714" y="78981"/>
                </a:lnTo>
                <a:lnTo>
                  <a:pt x="21082" y="84200"/>
                </a:lnTo>
                <a:lnTo>
                  <a:pt x="14097" y="88518"/>
                </a:lnTo>
                <a:lnTo>
                  <a:pt x="8763" y="93979"/>
                </a:lnTo>
                <a:lnTo>
                  <a:pt x="5334" y="100711"/>
                </a:lnTo>
                <a:lnTo>
                  <a:pt x="1778" y="107314"/>
                </a:lnTo>
                <a:lnTo>
                  <a:pt x="0" y="115188"/>
                </a:lnTo>
                <a:lnTo>
                  <a:pt x="0" y="132461"/>
                </a:lnTo>
                <a:lnTo>
                  <a:pt x="1397" y="139826"/>
                </a:lnTo>
                <a:lnTo>
                  <a:pt x="4191" y="146050"/>
                </a:lnTo>
                <a:lnTo>
                  <a:pt x="6985" y="152273"/>
                </a:lnTo>
                <a:lnTo>
                  <a:pt x="10795" y="157479"/>
                </a:lnTo>
                <a:lnTo>
                  <a:pt x="15875" y="161670"/>
                </a:lnTo>
                <a:lnTo>
                  <a:pt x="20955" y="165988"/>
                </a:lnTo>
                <a:lnTo>
                  <a:pt x="26797" y="169163"/>
                </a:lnTo>
                <a:lnTo>
                  <a:pt x="33782" y="171195"/>
                </a:lnTo>
                <a:lnTo>
                  <a:pt x="40640" y="173354"/>
                </a:lnTo>
                <a:lnTo>
                  <a:pt x="48133" y="174498"/>
                </a:lnTo>
                <a:lnTo>
                  <a:pt x="56388" y="174498"/>
                </a:lnTo>
                <a:lnTo>
                  <a:pt x="48768" y="138049"/>
                </a:lnTo>
                <a:lnTo>
                  <a:pt x="44704" y="134365"/>
                </a:lnTo>
                <a:lnTo>
                  <a:pt x="42672" y="129286"/>
                </a:lnTo>
                <a:lnTo>
                  <a:pt x="42672" y="118999"/>
                </a:lnTo>
                <a:lnTo>
                  <a:pt x="43434" y="115569"/>
                </a:lnTo>
                <a:lnTo>
                  <a:pt x="44831" y="112649"/>
                </a:lnTo>
                <a:lnTo>
                  <a:pt x="46228" y="109727"/>
                </a:lnTo>
                <a:lnTo>
                  <a:pt x="48514" y="107187"/>
                </a:lnTo>
                <a:lnTo>
                  <a:pt x="51689" y="105155"/>
                </a:lnTo>
                <a:lnTo>
                  <a:pt x="54737" y="102996"/>
                </a:lnTo>
                <a:lnTo>
                  <a:pt x="58801" y="101473"/>
                </a:lnTo>
                <a:lnTo>
                  <a:pt x="63754" y="100456"/>
                </a:lnTo>
                <a:lnTo>
                  <a:pt x="68834" y="99313"/>
                </a:lnTo>
                <a:lnTo>
                  <a:pt x="74803" y="98805"/>
                </a:lnTo>
                <a:lnTo>
                  <a:pt x="98552" y="98805"/>
                </a:lnTo>
                <a:lnTo>
                  <a:pt x="98552" y="125221"/>
                </a:lnTo>
                <a:lnTo>
                  <a:pt x="93218" y="131190"/>
                </a:lnTo>
                <a:lnTo>
                  <a:pt x="95748" y="161424"/>
                </a:lnTo>
                <a:lnTo>
                  <a:pt x="105283" y="152780"/>
                </a:lnTo>
                <a:lnTo>
                  <a:pt x="104140" y="3555"/>
                </a:lnTo>
                <a:lnTo>
                  <a:pt x="99055" y="2370"/>
                </a:lnTo>
                <a:lnTo>
                  <a:pt x="86879" y="609"/>
                </a:lnTo>
                <a:lnTo>
                  <a:pt x="73025" y="0"/>
                </a:lnTo>
                <a:lnTo>
                  <a:pt x="66167" y="0"/>
                </a:lnTo>
                <a:lnTo>
                  <a:pt x="59563" y="635"/>
                </a:lnTo>
                <a:lnTo>
                  <a:pt x="53086" y="1650"/>
                </a:lnTo>
                <a:lnTo>
                  <a:pt x="46736" y="2793"/>
                </a:lnTo>
                <a:lnTo>
                  <a:pt x="40767" y="4190"/>
                </a:lnTo>
                <a:lnTo>
                  <a:pt x="35433" y="5968"/>
                </a:lnTo>
                <a:lnTo>
                  <a:pt x="29972" y="7619"/>
                </a:lnTo>
                <a:lnTo>
                  <a:pt x="25146" y="9525"/>
                </a:lnTo>
                <a:lnTo>
                  <a:pt x="21209" y="11556"/>
                </a:lnTo>
                <a:lnTo>
                  <a:pt x="17145" y="13588"/>
                </a:lnTo>
                <a:lnTo>
                  <a:pt x="14224" y="15366"/>
                </a:lnTo>
                <a:lnTo>
                  <a:pt x="12700" y="17144"/>
                </a:lnTo>
                <a:lnTo>
                  <a:pt x="9906" y="20700"/>
                </a:lnTo>
                <a:lnTo>
                  <a:pt x="8763" y="24764"/>
                </a:lnTo>
                <a:lnTo>
                  <a:pt x="8509" y="276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764149" y="1470025"/>
            <a:ext cx="46980" cy="43307"/>
          </a:xfrm>
          <a:custGeom>
            <a:avLst/>
            <a:gdLst/>
            <a:ahLst/>
            <a:cxnLst/>
            <a:rect l="l" t="t" r="r" b="b"/>
            <a:pathLst>
              <a:path w="46980" h="43307">
                <a:moveTo>
                  <a:pt x="39115" y="4572"/>
                </a:moveTo>
                <a:lnTo>
                  <a:pt x="34036" y="7747"/>
                </a:lnTo>
                <a:lnTo>
                  <a:pt x="28828" y="10795"/>
                </a:lnTo>
                <a:lnTo>
                  <a:pt x="23240" y="12446"/>
                </a:lnTo>
                <a:lnTo>
                  <a:pt x="9778" y="12446"/>
                </a:lnTo>
                <a:lnTo>
                  <a:pt x="4190" y="10540"/>
                </a:lnTo>
                <a:lnTo>
                  <a:pt x="0" y="6858"/>
                </a:lnTo>
                <a:lnTo>
                  <a:pt x="7620" y="43307"/>
                </a:lnTo>
                <a:lnTo>
                  <a:pt x="10018" y="43269"/>
                </a:lnTo>
                <a:lnTo>
                  <a:pt x="22907" y="41636"/>
                </a:lnTo>
                <a:lnTo>
                  <a:pt x="34671" y="37591"/>
                </a:lnTo>
                <a:lnTo>
                  <a:pt x="36194" y="36866"/>
                </a:lnTo>
                <a:lnTo>
                  <a:pt x="46980" y="30233"/>
                </a:lnTo>
                <a:lnTo>
                  <a:pt x="44450" y="0"/>
                </a:lnTo>
                <a:lnTo>
                  <a:pt x="39115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900166" y="1338834"/>
            <a:ext cx="147700" cy="171323"/>
          </a:xfrm>
          <a:custGeom>
            <a:avLst/>
            <a:gdLst/>
            <a:ahLst/>
            <a:cxnLst/>
            <a:rect l="l" t="t" r="r" b="b"/>
            <a:pathLst>
              <a:path w="147700" h="171323">
                <a:moveTo>
                  <a:pt x="124841" y="8636"/>
                </a:moveTo>
                <a:lnTo>
                  <a:pt x="117601" y="5206"/>
                </a:lnTo>
                <a:lnTo>
                  <a:pt x="116281" y="4598"/>
                </a:lnTo>
                <a:lnTo>
                  <a:pt x="104801" y="1162"/>
                </a:lnTo>
                <a:lnTo>
                  <a:pt x="91059" y="0"/>
                </a:lnTo>
                <a:lnTo>
                  <a:pt x="87879" y="83"/>
                </a:lnTo>
                <a:lnTo>
                  <a:pt x="75408" y="2135"/>
                </a:lnTo>
                <a:lnTo>
                  <a:pt x="63373" y="6985"/>
                </a:lnTo>
                <a:lnTo>
                  <a:pt x="57115" y="10660"/>
                </a:lnTo>
                <a:lnTo>
                  <a:pt x="47158" y="18220"/>
                </a:lnTo>
                <a:lnTo>
                  <a:pt x="37337" y="27812"/>
                </a:lnTo>
                <a:lnTo>
                  <a:pt x="37337" y="9905"/>
                </a:lnTo>
                <a:lnTo>
                  <a:pt x="33528" y="4699"/>
                </a:lnTo>
                <a:lnTo>
                  <a:pt x="25526" y="3175"/>
                </a:lnTo>
                <a:lnTo>
                  <a:pt x="22479" y="2920"/>
                </a:lnTo>
                <a:lnTo>
                  <a:pt x="15112" y="2920"/>
                </a:lnTo>
                <a:lnTo>
                  <a:pt x="7493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8" y="168528"/>
                </a:lnTo>
                <a:lnTo>
                  <a:pt x="4572" y="169799"/>
                </a:lnTo>
                <a:lnTo>
                  <a:pt x="8509" y="170814"/>
                </a:lnTo>
                <a:lnTo>
                  <a:pt x="11303" y="171068"/>
                </a:lnTo>
                <a:lnTo>
                  <a:pt x="14097" y="171323"/>
                </a:lnTo>
                <a:lnTo>
                  <a:pt x="29718" y="171323"/>
                </a:lnTo>
                <a:lnTo>
                  <a:pt x="32385" y="171068"/>
                </a:lnTo>
                <a:lnTo>
                  <a:pt x="35179" y="170814"/>
                </a:lnTo>
                <a:lnTo>
                  <a:pt x="39116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1721"/>
                </a:lnTo>
                <a:lnTo>
                  <a:pt x="49784" y="53975"/>
                </a:lnTo>
                <a:lnTo>
                  <a:pt x="55753" y="48132"/>
                </a:lnTo>
                <a:lnTo>
                  <a:pt x="61341" y="44068"/>
                </a:lnTo>
                <a:lnTo>
                  <a:pt x="67056" y="40004"/>
                </a:lnTo>
                <a:lnTo>
                  <a:pt x="72644" y="37973"/>
                </a:lnTo>
                <a:lnTo>
                  <a:pt x="82550" y="37973"/>
                </a:lnTo>
                <a:lnTo>
                  <a:pt x="86487" y="38862"/>
                </a:lnTo>
                <a:lnTo>
                  <a:pt x="89788" y="40512"/>
                </a:lnTo>
                <a:lnTo>
                  <a:pt x="93091" y="42163"/>
                </a:lnTo>
                <a:lnTo>
                  <a:pt x="95758" y="44576"/>
                </a:lnTo>
                <a:lnTo>
                  <a:pt x="97789" y="47625"/>
                </a:lnTo>
                <a:lnTo>
                  <a:pt x="99949" y="50673"/>
                </a:lnTo>
                <a:lnTo>
                  <a:pt x="101473" y="54355"/>
                </a:lnTo>
                <a:lnTo>
                  <a:pt x="102616" y="58674"/>
                </a:lnTo>
                <a:lnTo>
                  <a:pt x="103632" y="62864"/>
                </a:lnTo>
                <a:lnTo>
                  <a:pt x="104267" y="68833"/>
                </a:lnTo>
                <a:lnTo>
                  <a:pt x="104267" y="165735"/>
                </a:lnTo>
                <a:lnTo>
                  <a:pt x="105918" y="168528"/>
                </a:lnTo>
                <a:lnTo>
                  <a:pt x="108712" y="169799"/>
                </a:lnTo>
                <a:lnTo>
                  <a:pt x="112522" y="170814"/>
                </a:lnTo>
                <a:lnTo>
                  <a:pt x="115443" y="171068"/>
                </a:lnTo>
                <a:lnTo>
                  <a:pt x="118237" y="171323"/>
                </a:lnTo>
                <a:lnTo>
                  <a:pt x="133731" y="171323"/>
                </a:lnTo>
                <a:lnTo>
                  <a:pt x="136525" y="171068"/>
                </a:lnTo>
                <a:lnTo>
                  <a:pt x="139446" y="170814"/>
                </a:lnTo>
                <a:lnTo>
                  <a:pt x="143256" y="169799"/>
                </a:lnTo>
                <a:lnTo>
                  <a:pt x="146685" y="167639"/>
                </a:lnTo>
                <a:lnTo>
                  <a:pt x="147700" y="164591"/>
                </a:lnTo>
                <a:lnTo>
                  <a:pt x="147659" y="64983"/>
                </a:lnTo>
                <a:lnTo>
                  <a:pt x="146814" y="51678"/>
                </a:lnTo>
                <a:lnTo>
                  <a:pt x="144780" y="40258"/>
                </a:lnTo>
                <a:lnTo>
                  <a:pt x="142875" y="32257"/>
                </a:lnTo>
                <a:lnTo>
                  <a:pt x="139573" y="25273"/>
                </a:lnTo>
                <a:lnTo>
                  <a:pt x="135128" y="19303"/>
                </a:lnTo>
                <a:lnTo>
                  <a:pt x="130683" y="13462"/>
                </a:lnTo>
                <a:lnTo>
                  <a:pt x="124841" y="8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26353" y="1440434"/>
            <a:ext cx="10795" cy="70114"/>
          </a:xfrm>
          <a:custGeom>
            <a:avLst/>
            <a:gdLst/>
            <a:ahLst/>
            <a:cxnLst/>
            <a:rect l="l" t="t" r="r" b="b"/>
            <a:pathLst>
              <a:path w="10795" h="70114">
                <a:moveTo>
                  <a:pt x="9721" y="70114"/>
                </a:moveTo>
                <a:lnTo>
                  <a:pt x="10795" y="27812"/>
                </a:lnTo>
                <a:lnTo>
                  <a:pt x="7874" y="23113"/>
                </a:lnTo>
                <a:lnTo>
                  <a:pt x="5080" y="18287"/>
                </a:lnTo>
                <a:lnTo>
                  <a:pt x="3048" y="12826"/>
                </a:lnTo>
                <a:lnTo>
                  <a:pt x="1777" y="6350"/>
                </a:lnTo>
                <a:lnTo>
                  <a:pt x="508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081268" y="1338834"/>
            <a:ext cx="165862" cy="174498"/>
          </a:xfrm>
          <a:custGeom>
            <a:avLst/>
            <a:gdLst/>
            <a:ahLst/>
            <a:cxnLst/>
            <a:rect l="l" t="t" r="r" b="b"/>
            <a:pathLst>
              <a:path w="165862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3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2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5" y="168782"/>
                </a:lnTo>
                <a:lnTo>
                  <a:pt x="45593" y="101600"/>
                </a:lnTo>
                <a:lnTo>
                  <a:pt x="44958" y="94487"/>
                </a:lnTo>
                <a:lnTo>
                  <a:pt x="44958" y="78739"/>
                </a:lnTo>
                <a:lnTo>
                  <a:pt x="45720" y="71374"/>
                </a:lnTo>
                <a:lnTo>
                  <a:pt x="47244" y="64896"/>
                </a:lnTo>
                <a:lnTo>
                  <a:pt x="48895" y="58546"/>
                </a:lnTo>
                <a:lnTo>
                  <a:pt x="51181" y="53086"/>
                </a:lnTo>
                <a:lnTo>
                  <a:pt x="54356" y="48513"/>
                </a:lnTo>
                <a:lnTo>
                  <a:pt x="57404" y="43941"/>
                </a:lnTo>
                <a:lnTo>
                  <a:pt x="61468" y="40512"/>
                </a:lnTo>
                <a:lnTo>
                  <a:pt x="66294" y="38100"/>
                </a:lnTo>
                <a:lnTo>
                  <a:pt x="71120" y="35687"/>
                </a:lnTo>
                <a:lnTo>
                  <a:pt x="76835" y="34543"/>
                </a:lnTo>
                <a:lnTo>
                  <a:pt x="90551" y="34543"/>
                </a:lnTo>
                <a:lnTo>
                  <a:pt x="96647" y="35813"/>
                </a:lnTo>
                <a:lnTo>
                  <a:pt x="101346" y="38480"/>
                </a:lnTo>
                <a:lnTo>
                  <a:pt x="106172" y="41148"/>
                </a:lnTo>
                <a:lnTo>
                  <a:pt x="109982" y="44830"/>
                </a:lnTo>
                <a:lnTo>
                  <a:pt x="112903" y="49656"/>
                </a:lnTo>
                <a:lnTo>
                  <a:pt x="115824" y="54355"/>
                </a:lnTo>
                <a:lnTo>
                  <a:pt x="117856" y="59943"/>
                </a:lnTo>
                <a:lnTo>
                  <a:pt x="119126" y="66293"/>
                </a:lnTo>
                <a:lnTo>
                  <a:pt x="120269" y="72770"/>
                </a:lnTo>
                <a:lnTo>
                  <a:pt x="120904" y="79755"/>
                </a:lnTo>
                <a:lnTo>
                  <a:pt x="120904" y="95630"/>
                </a:lnTo>
                <a:lnTo>
                  <a:pt x="120142" y="102869"/>
                </a:lnTo>
                <a:lnTo>
                  <a:pt x="118618" y="109346"/>
                </a:lnTo>
                <a:lnTo>
                  <a:pt x="117094" y="115824"/>
                </a:lnTo>
                <a:lnTo>
                  <a:pt x="114808" y="121285"/>
                </a:lnTo>
                <a:lnTo>
                  <a:pt x="111760" y="125729"/>
                </a:lnTo>
                <a:lnTo>
                  <a:pt x="108585" y="130301"/>
                </a:lnTo>
                <a:lnTo>
                  <a:pt x="104648" y="133730"/>
                </a:lnTo>
                <a:lnTo>
                  <a:pt x="99695" y="136016"/>
                </a:lnTo>
                <a:lnTo>
                  <a:pt x="94869" y="138429"/>
                </a:lnTo>
                <a:lnTo>
                  <a:pt x="89154" y="139573"/>
                </a:lnTo>
                <a:lnTo>
                  <a:pt x="75437" y="139573"/>
                </a:lnTo>
                <a:lnTo>
                  <a:pt x="69469" y="138302"/>
                </a:lnTo>
                <a:lnTo>
                  <a:pt x="64516" y="135762"/>
                </a:lnTo>
                <a:lnTo>
                  <a:pt x="59690" y="133095"/>
                </a:lnTo>
                <a:lnTo>
                  <a:pt x="55880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6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4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80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5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2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9" y="49149"/>
                </a:lnTo>
                <a:lnTo>
                  <a:pt x="153518" y="32115"/>
                </a:lnTo>
                <a:lnTo>
                  <a:pt x="146177" y="22225"/>
                </a:lnTo>
                <a:lnTo>
                  <a:pt x="132792" y="11355"/>
                </a:lnTo>
                <a:lnTo>
                  <a:pt x="120904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6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9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4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351016" y="1280922"/>
            <a:ext cx="146558" cy="232410"/>
          </a:xfrm>
          <a:custGeom>
            <a:avLst/>
            <a:gdLst/>
            <a:ahLst/>
            <a:cxnLst/>
            <a:rect l="l" t="t" r="r" b="b"/>
            <a:pathLst>
              <a:path w="146558" h="232410">
                <a:moveTo>
                  <a:pt x="62067" y="1335"/>
                </a:moveTo>
                <a:lnTo>
                  <a:pt x="49911" y="4063"/>
                </a:lnTo>
                <a:lnTo>
                  <a:pt x="36305" y="9379"/>
                </a:lnTo>
                <a:lnTo>
                  <a:pt x="25908" y="16128"/>
                </a:lnTo>
                <a:lnTo>
                  <a:pt x="16705" y="25351"/>
                </a:lnTo>
                <a:lnTo>
                  <a:pt x="9779" y="36322"/>
                </a:lnTo>
                <a:lnTo>
                  <a:pt x="4972" y="51281"/>
                </a:lnTo>
                <a:lnTo>
                  <a:pt x="3810" y="64642"/>
                </a:lnTo>
                <a:lnTo>
                  <a:pt x="3810" y="74040"/>
                </a:lnTo>
                <a:lnTo>
                  <a:pt x="5207" y="82041"/>
                </a:lnTo>
                <a:lnTo>
                  <a:pt x="8000" y="88773"/>
                </a:lnTo>
                <a:lnTo>
                  <a:pt x="10795" y="95503"/>
                </a:lnTo>
                <a:lnTo>
                  <a:pt x="14350" y="101345"/>
                </a:lnTo>
                <a:lnTo>
                  <a:pt x="18796" y="106172"/>
                </a:lnTo>
                <a:lnTo>
                  <a:pt x="23241" y="111125"/>
                </a:lnTo>
                <a:lnTo>
                  <a:pt x="28321" y="115315"/>
                </a:lnTo>
                <a:lnTo>
                  <a:pt x="34036" y="118872"/>
                </a:lnTo>
                <a:lnTo>
                  <a:pt x="39624" y="122427"/>
                </a:lnTo>
                <a:lnTo>
                  <a:pt x="45466" y="125602"/>
                </a:lnTo>
                <a:lnTo>
                  <a:pt x="51562" y="128269"/>
                </a:lnTo>
                <a:lnTo>
                  <a:pt x="57531" y="131063"/>
                </a:lnTo>
                <a:lnTo>
                  <a:pt x="63373" y="133730"/>
                </a:lnTo>
                <a:lnTo>
                  <a:pt x="68961" y="136270"/>
                </a:lnTo>
                <a:lnTo>
                  <a:pt x="74675" y="138683"/>
                </a:lnTo>
                <a:lnTo>
                  <a:pt x="79756" y="141350"/>
                </a:lnTo>
                <a:lnTo>
                  <a:pt x="84200" y="144144"/>
                </a:lnTo>
                <a:lnTo>
                  <a:pt x="88646" y="147065"/>
                </a:lnTo>
                <a:lnTo>
                  <a:pt x="92201" y="150240"/>
                </a:lnTo>
                <a:lnTo>
                  <a:pt x="94996" y="153924"/>
                </a:lnTo>
                <a:lnTo>
                  <a:pt x="97789" y="157606"/>
                </a:lnTo>
                <a:lnTo>
                  <a:pt x="99187" y="161925"/>
                </a:lnTo>
                <a:lnTo>
                  <a:pt x="99187" y="171450"/>
                </a:lnTo>
                <a:lnTo>
                  <a:pt x="98425" y="175387"/>
                </a:lnTo>
                <a:lnTo>
                  <a:pt x="96774" y="178942"/>
                </a:lnTo>
                <a:lnTo>
                  <a:pt x="95123" y="182499"/>
                </a:lnTo>
                <a:lnTo>
                  <a:pt x="92837" y="185547"/>
                </a:lnTo>
                <a:lnTo>
                  <a:pt x="89788" y="187960"/>
                </a:lnTo>
                <a:lnTo>
                  <a:pt x="86741" y="190373"/>
                </a:lnTo>
                <a:lnTo>
                  <a:pt x="82931" y="192277"/>
                </a:lnTo>
                <a:lnTo>
                  <a:pt x="78612" y="193675"/>
                </a:lnTo>
                <a:lnTo>
                  <a:pt x="74168" y="194944"/>
                </a:lnTo>
                <a:lnTo>
                  <a:pt x="69214" y="195579"/>
                </a:lnTo>
                <a:lnTo>
                  <a:pt x="55245" y="195579"/>
                </a:lnTo>
                <a:lnTo>
                  <a:pt x="47751" y="194690"/>
                </a:lnTo>
                <a:lnTo>
                  <a:pt x="41401" y="192786"/>
                </a:lnTo>
                <a:lnTo>
                  <a:pt x="34925" y="190880"/>
                </a:lnTo>
                <a:lnTo>
                  <a:pt x="29463" y="188722"/>
                </a:lnTo>
                <a:lnTo>
                  <a:pt x="24764" y="186436"/>
                </a:lnTo>
                <a:lnTo>
                  <a:pt x="20193" y="184150"/>
                </a:lnTo>
                <a:lnTo>
                  <a:pt x="16383" y="181990"/>
                </a:lnTo>
                <a:lnTo>
                  <a:pt x="13462" y="180086"/>
                </a:lnTo>
                <a:lnTo>
                  <a:pt x="10541" y="178180"/>
                </a:lnTo>
                <a:lnTo>
                  <a:pt x="6604" y="177164"/>
                </a:lnTo>
                <a:lnTo>
                  <a:pt x="3556" y="178180"/>
                </a:lnTo>
                <a:lnTo>
                  <a:pt x="1524" y="181355"/>
                </a:lnTo>
                <a:lnTo>
                  <a:pt x="635" y="184912"/>
                </a:lnTo>
                <a:lnTo>
                  <a:pt x="126" y="189737"/>
                </a:lnTo>
                <a:lnTo>
                  <a:pt x="0" y="201675"/>
                </a:lnTo>
                <a:lnTo>
                  <a:pt x="381" y="205739"/>
                </a:lnTo>
                <a:lnTo>
                  <a:pt x="1016" y="208533"/>
                </a:lnTo>
                <a:lnTo>
                  <a:pt x="1650" y="211327"/>
                </a:lnTo>
                <a:lnTo>
                  <a:pt x="4191" y="215011"/>
                </a:lnTo>
                <a:lnTo>
                  <a:pt x="8128" y="218312"/>
                </a:lnTo>
                <a:lnTo>
                  <a:pt x="11557" y="220217"/>
                </a:lnTo>
                <a:lnTo>
                  <a:pt x="14986" y="222250"/>
                </a:lnTo>
                <a:lnTo>
                  <a:pt x="19176" y="224027"/>
                </a:lnTo>
                <a:lnTo>
                  <a:pt x="24257" y="225805"/>
                </a:lnTo>
                <a:lnTo>
                  <a:pt x="29337" y="227711"/>
                </a:lnTo>
                <a:lnTo>
                  <a:pt x="35179" y="229235"/>
                </a:lnTo>
                <a:lnTo>
                  <a:pt x="41910" y="230504"/>
                </a:lnTo>
                <a:lnTo>
                  <a:pt x="48513" y="231775"/>
                </a:lnTo>
                <a:lnTo>
                  <a:pt x="55753" y="232410"/>
                </a:lnTo>
                <a:lnTo>
                  <a:pt x="63500" y="232410"/>
                </a:lnTo>
                <a:lnTo>
                  <a:pt x="70963" y="232187"/>
                </a:lnTo>
                <a:lnTo>
                  <a:pt x="83685" y="230707"/>
                </a:lnTo>
                <a:lnTo>
                  <a:pt x="95758" y="227837"/>
                </a:lnTo>
                <a:lnTo>
                  <a:pt x="99897" y="226475"/>
                </a:lnTo>
                <a:lnTo>
                  <a:pt x="111676" y="221240"/>
                </a:lnTo>
                <a:lnTo>
                  <a:pt x="122047" y="214375"/>
                </a:lnTo>
                <a:lnTo>
                  <a:pt x="133115" y="203124"/>
                </a:lnTo>
                <a:lnTo>
                  <a:pt x="139954" y="192150"/>
                </a:lnTo>
                <a:lnTo>
                  <a:pt x="142281" y="186683"/>
                </a:lnTo>
                <a:lnTo>
                  <a:pt x="145472" y="174584"/>
                </a:lnTo>
                <a:lnTo>
                  <a:pt x="146558" y="161162"/>
                </a:lnTo>
                <a:lnTo>
                  <a:pt x="146558" y="152145"/>
                </a:lnTo>
                <a:lnTo>
                  <a:pt x="145161" y="144272"/>
                </a:lnTo>
                <a:lnTo>
                  <a:pt x="142367" y="137667"/>
                </a:lnTo>
                <a:lnTo>
                  <a:pt x="139573" y="130937"/>
                </a:lnTo>
                <a:lnTo>
                  <a:pt x="135889" y="125222"/>
                </a:lnTo>
                <a:lnTo>
                  <a:pt x="131445" y="120268"/>
                </a:lnTo>
                <a:lnTo>
                  <a:pt x="126873" y="115315"/>
                </a:lnTo>
                <a:lnTo>
                  <a:pt x="121793" y="111125"/>
                </a:lnTo>
                <a:lnTo>
                  <a:pt x="115950" y="107568"/>
                </a:lnTo>
                <a:lnTo>
                  <a:pt x="110236" y="104139"/>
                </a:lnTo>
                <a:lnTo>
                  <a:pt x="104394" y="100964"/>
                </a:lnTo>
                <a:lnTo>
                  <a:pt x="98298" y="98170"/>
                </a:lnTo>
                <a:lnTo>
                  <a:pt x="92329" y="95376"/>
                </a:lnTo>
                <a:lnTo>
                  <a:pt x="86360" y="92710"/>
                </a:lnTo>
                <a:lnTo>
                  <a:pt x="80645" y="90297"/>
                </a:lnTo>
                <a:lnTo>
                  <a:pt x="74803" y="87756"/>
                </a:lnTo>
                <a:lnTo>
                  <a:pt x="69723" y="85089"/>
                </a:lnTo>
                <a:lnTo>
                  <a:pt x="65150" y="82295"/>
                </a:lnTo>
                <a:lnTo>
                  <a:pt x="60579" y="79501"/>
                </a:lnTo>
                <a:lnTo>
                  <a:pt x="56896" y="76200"/>
                </a:lnTo>
                <a:lnTo>
                  <a:pt x="54229" y="72643"/>
                </a:lnTo>
                <a:lnTo>
                  <a:pt x="51435" y="68961"/>
                </a:lnTo>
                <a:lnTo>
                  <a:pt x="50164" y="64642"/>
                </a:lnTo>
                <a:lnTo>
                  <a:pt x="50164" y="56261"/>
                </a:lnTo>
                <a:lnTo>
                  <a:pt x="50673" y="53086"/>
                </a:lnTo>
                <a:lnTo>
                  <a:pt x="51943" y="50164"/>
                </a:lnTo>
                <a:lnTo>
                  <a:pt x="53212" y="47116"/>
                </a:lnTo>
                <a:lnTo>
                  <a:pt x="54991" y="44576"/>
                </a:lnTo>
                <a:lnTo>
                  <a:pt x="59944" y="40258"/>
                </a:lnTo>
                <a:lnTo>
                  <a:pt x="63119" y="38607"/>
                </a:lnTo>
                <a:lnTo>
                  <a:pt x="66801" y="37337"/>
                </a:lnTo>
                <a:lnTo>
                  <a:pt x="70485" y="36194"/>
                </a:lnTo>
                <a:lnTo>
                  <a:pt x="74803" y="35560"/>
                </a:lnTo>
                <a:lnTo>
                  <a:pt x="86106" y="35560"/>
                </a:lnTo>
                <a:lnTo>
                  <a:pt x="91948" y="36322"/>
                </a:lnTo>
                <a:lnTo>
                  <a:pt x="97282" y="37973"/>
                </a:lnTo>
                <a:lnTo>
                  <a:pt x="102616" y="39497"/>
                </a:lnTo>
                <a:lnTo>
                  <a:pt x="107314" y="41148"/>
                </a:lnTo>
                <a:lnTo>
                  <a:pt x="111379" y="43052"/>
                </a:lnTo>
                <a:lnTo>
                  <a:pt x="115316" y="44957"/>
                </a:lnTo>
                <a:lnTo>
                  <a:pt x="118745" y="46736"/>
                </a:lnTo>
                <a:lnTo>
                  <a:pt x="121538" y="48387"/>
                </a:lnTo>
                <a:lnTo>
                  <a:pt x="124333" y="50037"/>
                </a:lnTo>
                <a:lnTo>
                  <a:pt x="127635" y="50800"/>
                </a:lnTo>
                <a:lnTo>
                  <a:pt x="131445" y="49149"/>
                </a:lnTo>
                <a:lnTo>
                  <a:pt x="132334" y="46481"/>
                </a:lnTo>
                <a:lnTo>
                  <a:pt x="133096" y="43052"/>
                </a:lnTo>
                <a:lnTo>
                  <a:pt x="133476" y="38480"/>
                </a:lnTo>
                <a:lnTo>
                  <a:pt x="133476" y="26797"/>
                </a:lnTo>
                <a:lnTo>
                  <a:pt x="133223" y="22732"/>
                </a:lnTo>
                <a:lnTo>
                  <a:pt x="132714" y="19685"/>
                </a:lnTo>
                <a:lnTo>
                  <a:pt x="131699" y="16510"/>
                </a:lnTo>
                <a:lnTo>
                  <a:pt x="129412" y="13588"/>
                </a:lnTo>
                <a:lnTo>
                  <a:pt x="125857" y="10922"/>
                </a:lnTo>
                <a:lnTo>
                  <a:pt x="122300" y="9270"/>
                </a:lnTo>
                <a:lnTo>
                  <a:pt x="118618" y="7492"/>
                </a:lnTo>
                <a:lnTo>
                  <a:pt x="114554" y="5968"/>
                </a:lnTo>
                <a:lnTo>
                  <a:pt x="109982" y="4572"/>
                </a:lnTo>
                <a:lnTo>
                  <a:pt x="105283" y="3175"/>
                </a:lnTo>
                <a:lnTo>
                  <a:pt x="100330" y="2031"/>
                </a:lnTo>
                <a:lnTo>
                  <a:pt x="94996" y="1269"/>
                </a:lnTo>
                <a:lnTo>
                  <a:pt x="89662" y="380"/>
                </a:lnTo>
                <a:lnTo>
                  <a:pt x="84455" y="0"/>
                </a:lnTo>
                <a:lnTo>
                  <a:pt x="74869" y="80"/>
                </a:lnTo>
                <a:lnTo>
                  <a:pt x="62067" y="13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565265" y="1440434"/>
            <a:ext cx="10794" cy="70114"/>
          </a:xfrm>
          <a:custGeom>
            <a:avLst/>
            <a:gdLst/>
            <a:ahLst/>
            <a:cxnLst/>
            <a:rect l="l" t="t" r="r" b="b"/>
            <a:pathLst>
              <a:path w="10794" h="70114">
                <a:moveTo>
                  <a:pt x="9721" y="70114"/>
                </a:moveTo>
                <a:lnTo>
                  <a:pt x="10794" y="27812"/>
                </a:lnTo>
                <a:lnTo>
                  <a:pt x="7874" y="23113"/>
                </a:lnTo>
                <a:lnTo>
                  <a:pt x="5079" y="18287"/>
                </a:lnTo>
                <a:lnTo>
                  <a:pt x="3048" y="12826"/>
                </a:lnTo>
                <a:lnTo>
                  <a:pt x="1777" y="6350"/>
                </a:lnTo>
                <a:lnTo>
                  <a:pt x="507" y="0"/>
                </a:lnTo>
                <a:lnTo>
                  <a:pt x="0" y="67182"/>
                </a:lnTo>
                <a:lnTo>
                  <a:pt x="9721" y="70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520180" y="1338834"/>
            <a:ext cx="165862" cy="174498"/>
          </a:xfrm>
          <a:custGeom>
            <a:avLst/>
            <a:gdLst/>
            <a:ahLst/>
            <a:cxnLst/>
            <a:rect l="l" t="t" r="r" b="b"/>
            <a:pathLst>
              <a:path w="165862" h="174498">
                <a:moveTo>
                  <a:pt x="0" y="88773"/>
                </a:moveTo>
                <a:lnTo>
                  <a:pt x="474" y="101040"/>
                </a:lnTo>
                <a:lnTo>
                  <a:pt x="2123" y="113662"/>
                </a:lnTo>
                <a:lnTo>
                  <a:pt x="4952" y="125221"/>
                </a:lnTo>
                <a:lnTo>
                  <a:pt x="6772" y="130631"/>
                </a:lnTo>
                <a:lnTo>
                  <a:pt x="12382" y="142222"/>
                </a:lnTo>
                <a:lnTo>
                  <a:pt x="19812" y="152145"/>
                </a:lnTo>
                <a:lnTo>
                  <a:pt x="23181" y="155504"/>
                </a:lnTo>
                <a:lnTo>
                  <a:pt x="33221" y="163055"/>
                </a:lnTo>
                <a:lnTo>
                  <a:pt x="45085" y="168782"/>
                </a:lnTo>
                <a:lnTo>
                  <a:pt x="45593" y="101600"/>
                </a:lnTo>
                <a:lnTo>
                  <a:pt x="44958" y="94487"/>
                </a:lnTo>
                <a:lnTo>
                  <a:pt x="44958" y="78739"/>
                </a:lnTo>
                <a:lnTo>
                  <a:pt x="45720" y="71374"/>
                </a:lnTo>
                <a:lnTo>
                  <a:pt x="47244" y="64896"/>
                </a:lnTo>
                <a:lnTo>
                  <a:pt x="48895" y="58546"/>
                </a:lnTo>
                <a:lnTo>
                  <a:pt x="51180" y="53086"/>
                </a:lnTo>
                <a:lnTo>
                  <a:pt x="54355" y="48513"/>
                </a:lnTo>
                <a:lnTo>
                  <a:pt x="57403" y="43941"/>
                </a:lnTo>
                <a:lnTo>
                  <a:pt x="61468" y="40512"/>
                </a:lnTo>
                <a:lnTo>
                  <a:pt x="66294" y="38100"/>
                </a:lnTo>
                <a:lnTo>
                  <a:pt x="71120" y="35687"/>
                </a:lnTo>
                <a:lnTo>
                  <a:pt x="76835" y="34543"/>
                </a:lnTo>
                <a:lnTo>
                  <a:pt x="90550" y="34543"/>
                </a:lnTo>
                <a:lnTo>
                  <a:pt x="96647" y="35813"/>
                </a:lnTo>
                <a:lnTo>
                  <a:pt x="101346" y="38480"/>
                </a:lnTo>
                <a:lnTo>
                  <a:pt x="106172" y="41148"/>
                </a:lnTo>
                <a:lnTo>
                  <a:pt x="109981" y="44830"/>
                </a:lnTo>
                <a:lnTo>
                  <a:pt x="112902" y="49656"/>
                </a:lnTo>
                <a:lnTo>
                  <a:pt x="115824" y="54355"/>
                </a:lnTo>
                <a:lnTo>
                  <a:pt x="117855" y="59943"/>
                </a:lnTo>
                <a:lnTo>
                  <a:pt x="119125" y="66293"/>
                </a:lnTo>
                <a:lnTo>
                  <a:pt x="120269" y="72770"/>
                </a:lnTo>
                <a:lnTo>
                  <a:pt x="120903" y="79755"/>
                </a:lnTo>
                <a:lnTo>
                  <a:pt x="120903" y="95630"/>
                </a:lnTo>
                <a:lnTo>
                  <a:pt x="120142" y="102869"/>
                </a:lnTo>
                <a:lnTo>
                  <a:pt x="118618" y="109346"/>
                </a:lnTo>
                <a:lnTo>
                  <a:pt x="117094" y="115824"/>
                </a:lnTo>
                <a:lnTo>
                  <a:pt x="114808" y="121285"/>
                </a:lnTo>
                <a:lnTo>
                  <a:pt x="111760" y="125729"/>
                </a:lnTo>
                <a:lnTo>
                  <a:pt x="108585" y="130301"/>
                </a:lnTo>
                <a:lnTo>
                  <a:pt x="104648" y="133730"/>
                </a:lnTo>
                <a:lnTo>
                  <a:pt x="99695" y="136016"/>
                </a:lnTo>
                <a:lnTo>
                  <a:pt x="94869" y="138429"/>
                </a:lnTo>
                <a:lnTo>
                  <a:pt x="89153" y="139573"/>
                </a:lnTo>
                <a:lnTo>
                  <a:pt x="75438" y="139573"/>
                </a:lnTo>
                <a:lnTo>
                  <a:pt x="69469" y="138302"/>
                </a:lnTo>
                <a:lnTo>
                  <a:pt x="64516" y="135762"/>
                </a:lnTo>
                <a:lnTo>
                  <a:pt x="59690" y="133095"/>
                </a:lnTo>
                <a:lnTo>
                  <a:pt x="55879" y="129412"/>
                </a:lnTo>
                <a:lnTo>
                  <a:pt x="54806" y="171714"/>
                </a:lnTo>
                <a:lnTo>
                  <a:pt x="67280" y="173802"/>
                </a:lnTo>
                <a:lnTo>
                  <a:pt x="81025" y="174498"/>
                </a:lnTo>
                <a:lnTo>
                  <a:pt x="94516" y="173793"/>
                </a:lnTo>
                <a:lnTo>
                  <a:pt x="107039" y="171634"/>
                </a:lnTo>
                <a:lnTo>
                  <a:pt x="118364" y="168020"/>
                </a:lnTo>
                <a:lnTo>
                  <a:pt x="124714" y="165115"/>
                </a:lnTo>
                <a:lnTo>
                  <a:pt x="135596" y="158337"/>
                </a:lnTo>
                <a:lnTo>
                  <a:pt x="144779" y="149860"/>
                </a:lnTo>
                <a:lnTo>
                  <a:pt x="149054" y="144640"/>
                </a:lnTo>
                <a:lnTo>
                  <a:pt x="155669" y="133890"/>
                </a:lnTo>
                <a:lnTo>
                  <a:pt x="160654" y="121792"/>
                </a:lnTo>
                <a:lnTo>
                  <a:pt x="163313" y="111553"/>
                </a:lnTo>
                <a:lnTo>
                  <a:pt x="165219" y="99025"/>
                </a:lnTo>
                <a:lnTo>
                  <a:pt x="165862" y="85725"/>
                </a:lnTo>
                <a:lnTo>
                  <a:pt x="165380" y="73256"/>
                </a:lnTo>
                <a:lnTo>
                  <a:pt x="163731" y="60616"/>
                </a:lnTo>
                <a:lnTo>
                  <a:pt x="160909" y="49149"/>
                </a:lnTo>
                <a:lnTo>
                  <a:pt x="153518" y="32115"/>
                </a:lnTo>
                <a:lnTo>
                  <a:pt x="146176" y="22225"/>
                </a:lnTo>
                <a:lnTo>
                  <a:pt x="132792" y="11355"/>
                </a:lnTo>
                <a:lnTo>
                  <a:pt x="120903" y="5714"/>
                </a:lnTo>
                <a:lnTo>
                  <a:pt x="111098" y="2764"/>
                </a:lnTo>
                <a:lnTo>
                  <a:pt x="98628" y="691"/>
                </a:lnTo>
                <a:lnTo>
                  <a:pt x="84836" y="0"/>
                </a:lnTo>
                <a:lnTo>
                  <a:pt x="71436" y="694"/>
                </a:lnTo>
                <a:lnTo>
                  <a:pt x="58899" y="2853"/>
                </a:lnTo>
                <a:lnTo>
                  <a:pt x="47625" y="6476"/>
                </a:lnTo>
                <a:lnTo>
                  <a:pt x="41326" y="9305"/>
                </a:lnTo>
                <a:lnTo>
                  <a:pt x="30414" y="16079"/>
                </a:lnTo>
                <a:lnTo>
                  <a:pt x="21209" y="24511"/>
                </a:lnTo>
                <a:lnTo>
                  <a:pt x="16883" y="29800"/>
                </a:lnTo>
                <a:lnTo>
                  <a:pt x="10299" y="40548"/>
                </a:lnTo>
                <a:lnTo>
                  <a:pt x="5334" y="52704"/>
                </a:lnTo>
                <a:lnTo>
                  <a:pt x="2588" y="62932"/>
                </a:lnTo>
                <a:lnTo>
                  <a:pt x="647" y="75422"/>
                </a:lnTo>
                <a:lnTo>
                  <a:pt x="0" y="88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839458" y="1302892"/>
            <a:ext cx="29718" cy="172212"/>
          </a:xfrm>
          <a:custGeom>
            <a:avLst/>
            <a:gdLst/>
            <a:ahLst/>
            <a:cxnLst/>
            <a:rect l="l" t="t" r="r" b="b"/>
            <a:pathLst>
              <a:path w="29718" h="172212">
                <a:moveTo>
                  <a:pt x="26162" y="2286"/>
                </a:moveTo>
                <a:lnTo>
                  <a:pt x="25273" y="5461"/>
                </a:lnTo>
                <a:lnTo>
                  <a:pt x="25273" y="40005"/>
                </a:lnTo>
                <a:lnTo>
                  <a:pt x="6858" y="40005"/>
                </a:lnTo>
                <a:lnTo>
                  <a:pt x="3810" y="40767"/>
                </a:lnTo>
                <a:lnTo>
                  <a:pt x="1650" y="43687"/>
                </a:lnTo>
                <a:lnTo>
                  <a:pt x="635" y="46862"/>
                </a:lnTo>
                <a:lnTo>
                  <a:pt x="126" y="51435"/>
                </a:lnTo>
                <a:lnTo>
                  <a:pt x="0" y="64008"/>
                </a:lnTo>
                <a:lnTo>
                  <a:pt x="508" y="68580"/>
                </a:lnTo>
                <a:lnTo>
                  <a:pt x="1650" y="71247"/>
                </a:lnTo>
                <a:lnTo>
                  <a:pt x="2794" y="73914"/>
                </a:lnTo>
                <a:lnTo>
                  <a:pt x="6731" y="75311"/>
                </a:lnTo>
                <a:lnTo>
                  <a:pt x="25273" y="75311"/>
                </a:lnTo>
                <a:lnTo>
                  <a:pt x="25273" y="164084"/>
                </a:lnTo>
                <a:lnTo>
                  <a:pt x="26289" y="172212"/>
                </a:lnTo>
                <a:lnTo>
                  <a:pt x="29718" y="0"/>
                </a:lnTo>
                <a:lnTo>
                  <a:pt x="26162" y="22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865747" y="1301241"/>
            <a:ext cx="83057" cy="211582"/>
          </a:xfrm>
          <a:custGeom>
            <a:avLst/>
            <a:gdLst/>
            <a:ahLst/>
            <a:cxnLst/>
            <a:rect l="l" t="t" r="r" b="b"/>
            <a:pathLst>
              <a:path w="83057" h="211582">
                <a:moveTo>
                  <a:pt x="83057" y="59309"/>
                </a:moveTo>
                <a:lnTo>
                  <a:pt x="82930" y="53086"/>
                </a:lnTo>
                <a:lnTo>
                  <a:pt x="82296" y="48513"/>
                </a:lnTo>
                <a:lnTo>
                  <a:pt x="81279" y="45338"/>
                </a:lnTo>
                <a:lnTo>
                  <a:pt x="79121" y="42418"/>
                </a:lnTo>
                <a:lnTo>
                  <a:pt x="76073" y="41656"/>
                </a:lnTo>
                <a:lnTo>
                  <a:pt x="42545" y="41656"/>
                </a:lnTo>
                <a:lnTo>
                  <a:pt x="42545" y="5969"/>
                </a:lnTo>
                <a:lnTo>
                  <a:pt x="40767" y="3048"/>
                </a:lnTo>
                <a:lnTo>
                  <a:pt x="37973" y="1650"/>
                </a:lnTo>
                <a:lnTo>
                  <a:pt x="34162" y="508"/>
                </a:lnTo>
                <a:lnTo>
                  <a:pt x="31242" y="254"/>
                </a:lnTo>
                <a:lnTo>
                  <a:pt x="28448" y="0"/>
                </a:lnTo>
                <a:lnTo>
                  <a:pt x="12953" y="0"/>
                </a:lnTo>
                <a:lnTo>
                  <a:pt x="10159" y="254"/>
                </a:lnTo>
                <a:lnTo>
                  <a:pt x="7366" y="508"/>
                </a:lnTo>
                <a:lnTo>
                  <a:pt x="3428" y="1650"/>
                </a:lnTo>
                <a:lnTo>
                  <a:pt x="0" y="173862"/>
                </a:lnTo>
                <a:lnTo>
                  <a:pt x="1904" y="180848"/>
                </a:lnTo>
                <a:lnTo>
                  <a:pt x="3936" y="187833"/>
                </a:lnTo>
                <a:lnTo>
                  <a:pt x="11049" y="198120"/>
                </a:lnTo>
                <a:lnTo>
                  <a:pt x="20574" y="205994"/>
                </a:lnTo>
                <a:lnTo>
                  <a:pt x="33274" y="210438"/>
                </a:lnTo>
                <a:lnTo>
                  <a:pt x="40767" y="211582"/>
                </a:lnTo>
                <a:lnTo>
                  <a:pt x="52704" y="211582"/>
                </a:lnTo>
                <a:lnTo>
                  <a:pt x="55879" y="211328"/>
                </a:lnTo>
                <a:lnTo>
                  <a:pt x="59054" y="210947"/>
                </a:lnTo>
                <a:lnTo>
                  <a:pt x="62229" y="210693"/>
                </a:lnTo>
                <a:lnTo>
                  <a:pt x="65150" y="210185"/>
                </a:lnTo>
                <a:lnTo>
                  <a:pt x="67945" y="209550"/>
                </a:lnTo>
                <a:lnTo>
                  <a:pt x="70611" y="208915"/>
                </a:lnTo>
                <a:lnTo>
                  <a:pt x="73025" y="208153"/>
                </a:lnTo>
                <a:lnTo>
                  <a:pt x="76961" y="206375"/>
                </a:lnTo>
                <a:lnTo>
                  <a:pt x="79628" y="204343"/>
                </a:lnTo>
                <a:lnTo>
                  <a:pt x="81406" y="201295"/>
                </a:lnTo>
                <a:lnTo>
                  <a:pt x="82042" y="198628"/>
                </a:lnTo>
                <a:lnTo>
                  <a:pt x="82676" y="195834"/>
                </a:lnTo>
                <a:lnTo>
                  <a:pt x="83057" y="192024"/>
                </a:lnTo>
                <a:lnTo>
                  <a:pt x="82930" y="180975"/>
                </a:lnTo>
                <a:lnTo>
                  <a:pt x="82676" y="178943"/>
                </a:lnTo>
                <a:lnTo>
                  <a:pt x="82042" y="175260"/>
                </a:lnTo>
                <a:lnTo>
                  <a:pt x="80136" y="171577"/>
                </a:lnTo>
                <a:lnTo>
                  <a:pt x="77343" y="170942"/>
                </a:lnTo>
                <a:lnTo>
                  <a:pt x="74549" y="171958"/>
                </a:lnTo>
                <a:lnTo>
                  <a:pt x="71881" y="172974"/>
                </a:lnTo>
                <a:lnTo>
                  <a:pt x="68833" y="173990"/>
                </a:lnTo>
                <a:lnTo>
                  <a:pt x="65024" y="174752"/>
                </a:lnTo>
                <a:lnTo>
                  <a:pt x="53848" y="174879"/>
                </a:lnTo>
                <a:lnTo>
                  <a:pt x="49149" y="172847"/>
                </a:lnTo>
                <a:lnTo>
                  <a:pt x="46481" y="168656"/>
                </a:lnTo>
                <a:lnTo>
                  <a:pt x="43814" y="164337"/>
                </a:lnTo>
                <a:lnTo>
                  <a:pt x="42545" y="158115"/>
                </a:lnTo>
                <a:lnTo>
                  <a:pt x="42545" y="76962"/>
                </a:lnTo>
                <a:lnTo>
                  <a:pt x="76326" y="76962"/>
                </a:lnTo>
                <a:lnTo>
                  <a:pt x="80136" y="75565"/>
                </a:lnTo>
                <a:lnTo>
                  <a:pt x="81279" y="72898"/>
                </a:lnTo>
                <a:lnTo>
                  <a:pt x="82423" y="70231"/>
                </a:lnTo>
                <a:lnTo>
                  <a:pt x="83057" y="65659"/>
                </a:lnTo>
                <a:lnTo>
                  <a:pt x="83057" y="593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967093" y="1338834"/>
            <a:ext cx="144652" cy="174498"/>
          </a:xfrm>
          <a:custGeom>
            <a:avLst/>
            <a:gdLst/>
            <a:ahLst/>
            <a:cxnLst/>
            <a:rect l="l" t="t" r="r" b="b"/>
            <a:pathLst>
              <a:path w="144652" h="174498">
                <a:moveTo>
                  <a:pt x="70164" y="361"/>
                </a:moveTo>
                <a:lnTo>
                  <a:pt x="57481" y="2356"/>
                </a:lnTo>
                <a:lnTo>
                  <a:pt x="45847" y="6095"/>
                </a:lnTo>
                <a:lnTo>
                  <a:pt x="46862" y="54863"/>
                </a:lnTo>
                <a:lnTo>
                  <a:pt x="48386" y="50164"/>
                </a:lnTo>
                <a:lnTo>
                  <a:pt x="50418" y="45974"/>
                </a:lnTo>
                <a:lnTo>
                  <a:pt x="53212" y="42417"/>
                </a:lnTo>
                <a:lnTo>
                  <a:pt x="55879" y="38862"/>
                </a:lnTo>
                <a:lnTo>
                  <a:pt x="59308" y="36067"/>
                </a:lnTo>
                <a:lnTo>
                  <a:pt x="63373" y="34036"/>
                </a:lnTo>
                <a:lnTo>
                  <a:pt x="67436" y="31876"/>
                </a:lnTo>
                <a:lnTo>
                  <a:pt x="72262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4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0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4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3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79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0" y="153415"/>
                </a:lnTo>
                <a:lnTo>
                  <a:pt x="34482" y="163948"/>
                </a:lnTo>
                <a:lnTo>
                  <a:pt x="46608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6" y="174498"/>
                </a:lnTo>
                <a:lnTo>
                  <a:pt x="90297" y="174498"/>
                </a:lnTo>
                <a:lnTo>
                  <a:pt x="97535" y="173989"/>
                </a:lnTo>
                <a:lnTo>
                  <a:pt x="104266" y="172974"/>
                </a:lnTo>
                <a:lnTo>
                  <a:pt x="110871" y="171957"/>
                </a:lnTo>
                <a:lnTo>
                  <a:pt x="116839" y="170814"/>
                </a:lnTo>
                <a:lnTo>
                  <a:pt x="122047" y="169544"/>
                </a:lnTo>
                <a:lnTo>
                  <a:pt x="127253" y="168148"/>
                </a:lnTo>
                <a:lnTo>
                  <a:pt x="134874" y="165480"/>
                </a:lnTo>
                <a:lnTo>
                  <a:pt x="138302" y="164083"/>
                </a:lnTo>
                <a:lnTo>
                  <a:pt x="140334" y="162940"/>
                </a:lnTo>
                <a:lnTo>
                  <a:pt x="142875" y="159638"/>
                </a:lnTo>
                <a:lnTo>
                  <a:pt x="143890" y="156463"/>
                </a:lnTo>
                <a:lnTo>
                  <a:pt x="144272" y="153669"/>
                </a:lnTo>
                <a:lnTo>
                  <a:pt x="144525" y="149987"/>
                </a:lnTo>
                <a:lnTo>
                  <a:pt x="144652" y="142493"/>
                </a:lnTo>
                <a:lnTo>
                  <a:pt x="144399" y="138175"/>
                </a:lnTo>
                <a:lnTo>
                  <a:pt x="143890" y="134746"/>
                </a:lnTo>
                <a:lnTo>
                  <a:pt x="141731" y="131571"/>
                </a:lnTo>
                <a:lnTo>
                  <a:pt x="139064" y="130937"/>
                </a:lnTo>
                <a:lnTo>
                  <a:pt x="135127" y="131444"/>
                </a:lnTo>
                <a:lnTo>
                  <a:pt x="132333" y="132587"/>
                </a:lnTo>
                <a:lnTo>
                  <a:pt x="129539" y="133730"/>
                </a:lnTo>
                <a:lnTo>
                  <a:pt x="125983" y="134874"/>
                </a:lnTo>
                <a:lnTo>
                  <a:pt x="121792" y="136270"/>
                </a:lnTo>
                <a:lnTo>
                  <a:pt x="117601" y="137540"/>
                </a:lnTo>
                <a:lnTo>
                  <a:pt x="112649" y="138811"/>
                </a:lnTo>
                <a:lnTo>
                  <a:pt x="106806" y="139826"/>
                </a:lnTo>
                <a:lnTo>
                  <a:pt x="101091" y="140969"/>
                </a:lnTo>
                <a:lnTo>
                  <a:pt x="94360" y="141477"/>
                </a:lnTo>
                <a:lnTo>
                  <a:pt x="79248" y="141477"/>
                </a:lnTo>
                <a:lnTo>
                  <a:pt x="72771" y="140588"/>
                </a:lnTo>
                <a:lnTo>
                  <a:pt x="67436" y="138556"/>
                </a:lnTo>
                <a:lnTo>
                  <a:pt x="61975" y="136651"/>
                </a:lnTo>
                <a:lnTo>
                  <a:pt x="57657" y="133730"/>
                </a:lnTo>
                <a:lnTo>
                  <a:pt x="54228" y="129920"/>
                </a:lnTo>
                <a:lnTo>
                  <a:pt x="50800" y="126237"/>
                </a:lnTo>
                <a:lnTo>
                  <a:pt x="48259" y="121665"/>
                </a:lnTo>
                <a:lnTo>
                  <a:pt x="46735" y="116331"/>
                </a:lnTo>
                <a:lnTo>
                  <a:pt x="45211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8" y="98298"/>
                </a:lnTo>
                <a:lnTo>
                  <a:pt x="141916" y="31818"/>
                </a:lnTo>
                <a:lnTo>
                  <a:pt x="134747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0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6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008149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109009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154418" y="1338834"/>
            <a:ext cx="147700" cy="171323"/>
          </a:xfrm>
          <a:custGeom>
            <a:avLst/>
            <a:gdLst/>
            <a:ahLst/>
            <a:cxnLst/>
            <a:rect l="l" t="t" r="r" b="b"/>
            <a:pathLst>
              <a:path w="147700" h="171323">
                <a:moveTo>
                  <a:pt x="124840" y="8636"/>
                </a:moveTo>
                <a:lnTo>
                  <a:pt x="117601" y="5206"/>
                </a:lnTo>
                <a:lnTo>
                  <a:pt x="116281" y="4598"/>
                </a:lnTo>
                <a:lnTo>
                  <a:pt x="104801" y="1162"/>
                </a:lnTo>
                <a:lnTo>
                  <a:pt x="91058" y="0"/>
                </a:lnTo>
                <a:lnTo>
                  <a:pt x="87879" y="83"/>
                </a:lnTo>
                <a:lnTo>
                  <a:pt x="75408" y="2135"/>
                </a:lnTo>
                <a:lnTo>
                  <a:pt x="63373" y="6985"/>
                </a:lnTo>
                <a:lnTo>
                  <a:pt x="57115" y="10660"/>
                </a:lnTo>
                <a:lnTo>
                  <a:pt x="47158" y="18220"/>
                </a:lnTo>
                <a:lnTo>
                  <a:pt x="37337" y="27812"/>
                </a:lnTo>
                <a:lnTo>
                  <a:pt x="37337" y="9905"/>
                </a:lnTo>
                <a:lnTo>
                  <a:pt x="33527" y="4699"/>
                </a:lnTo>
                <a:lnTo>
                  <a:pt x="25526" y="3175"/>
                </a:lnTo>
                <a:lnTo>
                  <a:pt x="22478" y="2920"/>
                </a:lnTo>
                <a:lnTo>
                  <a:pt x="15112" y="2920"/>
                </a:lnTo>
                <a:lnTo>
                  <a:pt x="7492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7" y="168528"/>
                </a:lnTo>
                <a:lnTo>
                  <a:pt x="4572" y="169799"/>
                </a:lnTo>
                <a:lnTo>
                  <a:pt x="8508" y="170814"/>
                </a:lnTo>
                <a:lnTo>
                  <a:pt x="11302" y="171068"/>
                </a:lnTo>
                <a:lnTo>
                  <a:pt x="14097" y="171323"/>
                </a:lnTo>
                <a:lnTo>
                  <a:pt x="29717" y="171323"/>
                </a:lnTo>
                <a:lnTo>
                  <a:pt x="32384" y="171068"/>
                </a:lnTo>
                <a:lnTo>
                  <a:pt x="35178" y="170814"/>
                </a:lnTo>
                <a:lnTo>
                  <a:pt x="39115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1721"/>
                </a:lnTo>
                <a:lnTo>
                  <a:pt x="49783" y="53975"/>
                </a:lnTo>
                <a:lnTo>
                  <a:pt x="55752" y="48132"/>
                </a:lnTo>
                <a:lnTo>
                  <a:pt x="61340" y="44068"/>
                </a:lnTo>
                <a:lnTo>
                  <a:pt x="67055" y="40004"/>
                </a:lnTo>
                <a:lnTo>
                  <a:pt x="72643" y="37973"/>
                </a:lnTo>
                <a:lnTo>
                  <a:pt x="82550" y="37973"/>
                </a:lnTo>
                <a:lnTo>
                  <a:pt x="86486" y="38862"/>
                </a:lnTo>
                <a:lnTo>
                  <a:pt x="89788" y="40512"/>
                </a:lnTo>
                <a:lnTo>
                  <a:pt x="93090" y="42163"/>
                </a:lnTo>
                <a:lnTo>
                  <a:pt x="95757" y="44576"/>
                </a:lnTo>
                <a:lnTo>
                  <a:pt x="97789" y="47625"/>
                </a:lnTo>
                <a:lnTo>
                  <a:pt x="99949" y="50673"/>
                </a:lnTo>
                <a:lnTo>
                  <a:pt x="101473" y="54355"/>
                </a:lnTo>
                <a:lnTo>
                  <a:pt x="102615" y="58674"/>
                </a:lnTo>
                <a:lnTo>
                  <a:pt x="103631" y="62864"/>
                </a:lnTo>
                <a:lnTo>
                  <a:pt x="104266" y="68833"/>
                </a:lnTo>
                <a:lnTo>
                  <a:pt x="104266" y="165735"/>
                </a:lnTo>
                <a:lnTo>
                  <a:pt x="105917" y="168528"/>
                </a:lnTo>
                <a:lnTo>
                  <a:pt x="108711" y="169799"/>
                </a:lnTo>
                <a:lnTo>
                  <a:pt x="112522" y="170814"/>
                </a:lnTo>
                <a:lnTo>
                  <a:pt x="115442" y="171068"/>
                </a:lnTo>
                <a:lnTo>
                  <a:pt x="118236" y="171323"/>
                </a:lnTo>
                <a:lnTo>
                  <a:pt x="133730" y="171323"/>
                </a:lnTo>
                <a:lnTo>
                  <a:pt x="136525" y="171068"/>
                </a:lnTo>
                <a:lnTo>
                  <a:pt x="139446" y="170814"/>
                </a:lnTo>
                <a:lnTo>
                  <a:pt x="143255" y="169799"/>
                </a:lnTo>
                <a:lnTo>
                  <a:pt x="146684" y="167639"/>
                </a:lnTo>
                <a:lnTo>
                  <a:pt x="147700" y="164591"/>
                </a:lnTo>
                <a:lnTo>
                  <a:pt x="147659" y="64983"/>
                </a:lnTo>
                <a:lnTo>
                  <a:pt x="146814" y="51678"/>
                </a:lnTo>
                <a:lnTo>
                  <a:pt x="144779" y="40258"/>
                </a:lnTo>
                <a:lnTo>
                  <a:pt x="142875" y="32257"/>
                </a:lnTo>
                <a:lnTo>
                  <a:pt x="139573" y="25273"/>
                </a:lnTo>
                <a:lnTo>
                  <a:pt x="135127" y="19303"/>
                </a:lnTo>
                <a:lnTo>
                  <a:pt x="130682" y="13462"/>
                </a:lnTo>
                <a:lnTo>
                  <a:pt x="124840" y="8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344918" y="1341754"/>
            <a:ext cx="43687" cy="168402"/>
          </a:xfrm>
          <a:custGeom>
            <a:avLst/>
            <a:gdLst/>
            <a:ahLst/>
            <a:cxnLst/>
            <a:rect l="l" t="t" r="r" b="b"/>
            <a:pathLst>
              <a:path w="43687" h="168402">
                <a:moveTo>
                  <a:pt x="1777" y="165608"/>
                </a:moveTo>
                <a:lnTo>
                  <a:pt x="4572" y="166878"/>
                </a:lnTo>
                <a:lnTo>
                  <a:pt x="8508" y="167894"/>
                </a:lnTo>
                <a:lnTo>
                  <a:pt x="11302" y="168148"/>
                </a:lnTo>
                <a:lnTo>
                  <a:pt x="14097" y="168402"/>
                </a:lnTo>
                <a:lnTo>
                  <a:pt x="29717" y="168402"/>
                </a:lnTo>
                <a:lnTo>
                  <a:pt x="32384" y="168148"/>
                </a:lnTo>
                <a:lnTo>
                  <a:pt x="35178" y="167894"/>
                </a:lnTo>
                <a:lnTo>
                  <a:pt x="39115" y="166878"/>
                </a:lnTo>
                <a:lnTo>
                  <a:pt x="42672" y="164719"/>
                </a:lnTo>
                <a:lnTo>
                  <a:pt x="43687" y="161671"/>
                </a:lnTo>
                <a:lnTo>
                  <a:pt x="43687" y="6223"/>
                </a:lnTo>
                <a:lnTo>
                  <a:pt x="42036" y="3429"/>
                </a:lnTo>
                <a:lnTo>
                  <a:pt x="39115" y="2032"/>
                </a:lnTo>
                <a:lnTo>
                  <a:pt x="35178" y="889"/>
                </a:lnTo>
                <a:lnTo>
                  <a:pt x="32384" y="635"/>
                </a:lnTo>
                <a:lnTo>
                  <a:pt x="29717" y="254"/>
                </a:lnTo>
                <a:lnTo>
                  <a:pt x="26161" y="0"/>
                </a:lnTo>
                <a:lnTo>
                  <a:pt x="17525" y="0"/>
                </a:lnTo>
                <a:lnTo>
                  <a:pt x="14097" y="254"/>
                </a:lnTo>
                <a:lnTo>
                  <a:pt x="11302" y="635"/>
                </a:lnTo>
                <a:lnTo>
                  <a:pt x="8508" y="889"/>
                </a:lnTo>
                <a:lnTo>
                  <a:pt x="4572" y="2032"/>
                </a:lnTo>
                <a:lnTo>
                  <a:pt x="1015" y="4318"/>
                </a:lnTo>
                <a:lnTo>
                  <a:pt x="0" y="7366"/>
                </a:lnTo>
                <a:lnTo>
                  <a:pt x="0" y="162814"/>
                </a:lnTo>
                <a:lnTo>
                  <a:pt x="1777" y="165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341616" y="1273810"/>
            <a:ext cx="50291" cy="45847"/>
          </a:xfrm>
          <a:custGeom>
            <a:avLst/>
            <a:gdLst/>
            <a:ahLst/>
            <a:cxnLst/>
            <a:rect l="l" t="t" r="r" b="b"/>
            <a:pathLst>
              <a:path w="50291" h="45847">
                <a:moveTo>
                  <a:pt x="50291" y="22605"/>
                </a:moveTo>
                <a:lnTo>
                  <a:pt x="50291" y="14097"/>
                </a:lnTo>
                <a:lnTo>
                  <a:pt x="48513" y="8254"/>
                </a:lnTo>
                <a:lnTo>
                  <a:pt x="45084" y="4952"/>
                </a:lnTo>
                <a:lnTo>
                  <a:pt x="41655" y="1650"/>
                </a:lnTo>
                <a:lnTo>
                  <a:pt x="35051" y="0"/>
                </a:lnTo>
                <a:lnTo>
                  <a:pt x="15493" y="0"/>
                </a:lnTo>
                <a:lnTo>
                  <a:pt x="8889" y="1777"/>
                </a:lnTo>
                <a:lnTo>
                  <a:pt x="5333" y="5206"/>
                </a:lnTo>
                <a:lnTo>
                  <a:pt x="1777" y="8509"/>
                </a:lnTo>
                <a:lnTo>
                  <a:pt x="0" y="14604"/>
                </a:lnTo>
                <a:lnTo>
                  <a:pt x="0" y="31876"/>
                </a:lnTo>
                <a:lnTo>
                  <a:pt x="1777" y="37718"/>
                </a:lnTo>
                <a:lnTo>
                  <a:pt x="5079" y="40893"/>
                </a:lnTo>
                <a:lnTo>
                  <a:pt x="8508" y="44195"/>
                </a:lnTo>
                <a:lnTo>
                  <a:pt x="15112" y="45847"/>
                </a:lnTo>
                <a:lnTo>
                  <a:pt x="34670" y="45847"/>
                </a:lnTo>
                <a:lnTo>
                  <a:pt x="41401" y="44068"/>
                </a:lnTo>
                <a:lnTo>
                  <a:pt x="44957" y="40766"/>
                </a:lnTo>
                <a:lnTo>
                  <a:pt x="48513" y="37464"/>
                </a:lnTo>
                <a:lnTo>
                  <a:pt x="50291" y="31368"/>
                </a:lnTo>
                <a:lnTo>
                  <a:pt x="50291" y="2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477379" y="1459991"/>
            <a:ext cx="21336" cy="46990"/>
          </a:xfrm>
          <a:custGeom>
            <a:avLst/>
            <a:gdLst/>
            <a:ahLst/>
            <a:cxnLst/>
            <a:rect l="l" t="t" r="r" b="b"/>
            <a:pathLst>
              <a:path w="21336" h="46990">
                <a:moveTo>
                  <a:pt x="0" y="35433"/>
                </a:moveTo>
                <a:lnTo>
                  <a:pt x="3937" y="38735"/>
                </a:lnTo>
                <a:lnTo>
                  <a:pt x="7874" y="42037"/>
                </a:lnTo>
                <a:lnTo>
                  <a:pt x="11938" y="44831"/>
                </a:lnTo>
                <a:lnTo>
                  <a:pt x="16001" y="46990"/>
                </a:lnTo>
                <a:lnTo>
                  <a:pt x="21336" y="14097"/>
                </a:lnTo>
                <a:lnTo>
                  <a:pt x="15748" y="10033"/>
                </a:lnTo>
                <a:lnTo>
                  <a:pt x="10160" y="5969"/>
                </a:lnTo>
                <a:lnTo>
                  <a:pt x="4191" y="0"/>
                </a:lnTo>
                <a:lnTo>
                  <a:pt x="0" y="354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622285" y="1267967"/>
            <a:ext cx="43688" cy="242189"/>
          </a:xfrm>
          <a:custGeom>
            <a:avLst/>
            <a:gdLst/>
            <a:ahLst/>
            <a:cxnLst/>
            <a:rect l="l" t="t" r="r" b="b"/>
            <a:pathLst>
              <a:path w="43688" h="242189">
                <a:moveTo>
                  <a:pt x="1778" y="239395"/>
                </a:moveTo>
                <a:lnTo>
                  <a:pt x="4572" y="240665"/>
                </a:lnTo>
                <a:lnTo>
                  <a:pt x="8509" y="241681"/>
                </a:lnTo>
                <a:lnTo>
                  <a:pt x="11303" y="241935"/>
                </a:lnTo>
                <a:lnTo>
                  <a:pt x="14097" y="242189"/>
                </a:lnTo>
                <a:lnTo>
                  <a:pt x="29718" y="242189"/>
                </a:lnTo>
                <a:lnTo>
                  <a:pt x="32385" y="241935"/>
                </a:lnTo>
                <a:lnTo>
                  <a:pt x="35179" y="241681"/>
                </a:lnTo>
                <a:lnTo>
                  <a:pt x="39116" y="240665"/>
                </a:lnTo>
                <a:lnTo>
                  <a:pt x="42672" y="238506"/>
                </a:lnTo>
                <a:lnTo>
                  <a:pt x="43688" y="235458"/>
                </a:lnTo>
                <a:lnTo>
                  <a:pt x="43688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5" y="0"/>
                </a:lnTo>
                <a:lnTo>
                  <a:pt x="8509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6601"/>
                </a:lnTo>
                <a:lnTo>
                  <a:pt x="1778" y="2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700136" y="1338834"/>
            <a:ext cx="144653" cy="174498"/>
          </a:xfrm>
          <a:custGeom>
            <a:avLst/>
            <a:gdLst/>
            <a:ahLst/>
            <a:cxnLst/>
            <a:rect l="l" t="t" r="r" b="b"/>
            <a:pathLst>
              <a:path w="144653" h="174498">
                <a:moveTo>
                  <a:pt x="70164" y="361"/>
                </a:moveTo>
                <a:lnTo>
                  <a:pt x="57481" y="2356"/>
                </a:lnTo>
                <a:lnTo>
                  <a:pt x="45847" y="6095"/>
                </a:lnTo>
                <a:lnTo>
                  <a:pt x="46863" y="54863"/>
                </a:lnTo>
                <a:lnTo>
                  <a:pt x="48387" y="50164"/>
                </a:lnTo>
                <a:lnTo>
                  <a:pt x="50419" y="45974"/>
                </a:lnTo>
                <a:lnTo>
                  <a:pt x="53213" y="42417"/>
                </a:lnTo>
                <a:lnTo>
                  <a:pt x="55880" y="38862"/>
                </a:lnTo>
                <a:lnTo>
                  <a:pt x="59309" y="36067"/>
                </a:lnTo>
                <a:lnTo>
                  <a:pt x="63373" y="34036"/>
                </a:lnTo>
                <a:lnTo>
                  <a:pt x="67437" y="31876"/>
                </a:lnTo>
                <a:lnTo>
                  <a:pt x="72263" y="30861"/>
                </a:lnTo>
                <a:lnTo>
                  <a:pt x="79287" y="30881"/>
                </a:lnTo>
                <a:lnTo>
                  <a:pt x="92764" y="33748"/>
                </a:lnTo>
                <a:lnTo>
                  <a:pt x="102235" y="41401"/>
                </a:lnTo>
                <a:lnTo>
                  <a:pt x="104423" y="44771"/>
                </a:lnTo>
                <a:lnTo>
                  <a:pt x="108529" y="56102"/>
                </a:lnTo>
                <a:lnTo>
                  <a:pt x="109601" y="70230"/>
                </a:lnTo>
                <a:lnTo>
                  <a:pt x="44450" y="70230"/>
                </a:lnTo>
                <a:lnTo>
                  <a:pt x="41056" y="8290"/>
                </a:lnTo>
                <a:lnTo>
                  <a:pt x="30252" y="15057"/>
                </a:lnTo>
                <a:lnTo>
                  <a:pt x="20955" y="23749"/>
                </a:lnTo>
                <a:lnTo>
                  <a:pt x="16929" y="28764"/>
                </a:lnTo>
                <a:lnTo>
                  <a:pt x="10417" y="39492"/>
                </a:lnTo>
                <a:lnTo>
                  <a:pt x="5334" y="51815"/>
                </a:lnTo>
                <a:lnTo>
                  <a:pt x="2435" y="62975"/>
                </a:lnTo>
                <a:lnTo>
                  <a:pt x="608" y="75508"/>
                </a:lnTo>
                <a:lnTo>
                  <a:pt x="0" y="89026"/>
                </a:lnTo>
                <a:lnTo>
                  <a:pt x="580" y="102785"/>
                </a:lnTo>
                <a:lnTo>
                  <a:pt x="2293" y="115402"/>
                </a:lnTo>
                <a:lnTo>
                  <a:pt x="5080" y="126745"/>
                </a:lnTo>
                <a:lnTo>
                  <a:pt x="7082" y="132335"/>
                </a:lnTo>
                <a:lnTo>
                  <a:pt x="12991" y="143840"/>
                </a:lnTo>
                <a:lnTo>
                  <a:pt x="20701" y="153415"/>
                </a:lnTo>
                <a:lnTo>
                  <a:pt x="34482" y="163948"/>
                </a:lnTo>
                <a:lnTo>
                  <a:pt x="46609" y="169290"/>
                </a:lnTo>
                <a:lnTo>
                  <a:pt x="56446" y="171949"/>
                </a:lnTo>
                <a:lnTo>
                  <a:pt x="68943" y="173855"/>
                </a:lnTo>
                <a:lnTo>
                  <a:pt x="82677" y="174498"/>
                </a:lnTo>
                <a:lnTo>
                  <a:pt x="90297" y="174498"/>
                </a:lnTo>
                <a:lnTo>
                  <a:pt x="97536" y="173989"/>
                </a:lnTo>
                <a:lnTo>
                  <a:pt x="104267" y="172974"/>
                </a:lnTo>
                <a:lnTo>
                  <a:pt x="110871" y="171957"/>
                </a:lnTo>
                <a:lnTo>
                  <a:pt x="116840" y="170814"/>
                </a:lnTo>
                <a:lnTo>
                  <a:pt x="122047" y="169544"/>
                </a:lnTo>
                <a:lnTo>
                  <a:pt x="127254" y="168148"/>
                </a:lnTo>
                <a:lnTo>
                  <a:pt x="134874" y="165480"/>
                </a:lnTo>
                <a:lnTo>
                  <a:pt x="138303" y="164083"/>
                </a:lnTo>
                <a:lnTo>
                  <a:pt x="140335" y="162940"/>
                </a:lnTo>
                <a:lnTo>
                  <a:pt x="142875" y="159638"/>
                </a:lnTo>
                <a:lnTo>
                  <a:pt x="143891" y="156463"/>
                </a:lnTo>
                <a:lnTo>
                  <a:pt x="144272" y="153669"/>
                </a:lnTo>
                <a:lnTo>
                  <a:pt x="144526" y="149987"/>
                </a:lnTo>
                <a:lnTo>
                  <a:pt x="144653" y="142493"/>
                </a:lnTo>
                <a:lnTo>
                  <a:pt x="144399" y="138175"/>
                </a:lnTo>
                <a:lnTo>
                  <a:pt x="143891" y="134746"/>
                </a:lnTo>
                <a:lnTo>
                  <a:pt x="141732" y="131571"/>
                </a:lnTo>
                <a:lnTo>
                  <a:pt x="139065" y="130937"/>
                </a:lnTo>
                <a:lnTo>
                  <a:pt x="135128" y="131444"/>
                </a:lnTo>
                <a:lnTo>
                  <a:pt x="132334" y="132587"/>
                </a:lnTo>
                <a:lnTo>
                  <a:pt x="129540" y="133730"/>
                </a:lnTo>
                <a:lnTo>
                  <a:pt x="125984" y="134874"/>
                </a:lnTo>
                <a:lnTo>
                  <a:pt x="121793" y="136270"/>
                </a:lnTo>
                <a:lnTo>
                  <a:pt x="117602" y="137540"/>
                </a:lnTo>
                <a:lnTo>
                  <a:pt x="112649" y="138811"/>
                </a:lnTo>
                <a:lnTo>
                  <a:pt x="106807" y="139826"/>
                </a:lnTo>
                <a:lnTo>
                  <a:pt x="101092" y="140969"/>
                </a:lnTo>
                <a:lnTo>
                  <a:pt x="94361" y="141477"/>
                </a:lnTo>
                <a:lnTo>
                  <a:pt x="79248" y="141477"/>
                </a:lnTo>
                <a:lnTo>
                  <a:pt x="72771" y="140588"/>
                </a:lnTo>
                <a:lnTo>
                  <a:pt x="67437" y="138556"/>
                </a:lnTo>
                <a:lnTo>
                  <a:pt x="61976" y="136651"/>
                </a:lnTo>
                <a:lnTo>
                  <a:pt x="57658" y="133730"/>
                </a:lnTo>
                <a:lnTo>
                  <a:pt x="54229" y="129920"/>
                </a:lnTo>
                <a:lnTo>
                  <a:pt x="50800" y="126237"/>
                </a:lnTo>
                <a:lnTo>
                  <a:pt x="48260" y="121665"/>
                </a:lnTo>
                <a:lnTo>
                  <a:pt x="46736" y="116331"/>
                </a:lnTo>
                <a:lnTo>
                  <a:pt x="45212" y="110870"/>
                </a:lnTo>
                <a:lnTo>
                  <a:pt x="44450" y="104901"/>
                </a:lnTo>
                <a:lnTo>
                  <a:pt x="44450" y="98298"/>
                </a:lnTo>
                <a:lnTo>
                  <a:pt x="142748" y="98298"/>
                </a:lnTo>
                <a:lnTo>
                  <a:pt x="141916" y="31818"/>
                </a:lnTo>
                <a:lnTo>
                  <a:pt x="134747" y="21589"/>
                </a:lnTo>
                <a:lnTo>
                  <a:pt x="133301" y="19991"/>
                </a:lnTo>
                <a:lnTo>
                  <a:pt x="123761" y="11924"/>
                </a:lnTo>
                <a:lnTo>
                  <a:pt x="112141" y="5714"/>
                </a:lnTo>
                <a:lnTo>
                  <a:pt x="104923" y="3234"/>
                </a:lnTo>
                <a:lnTo>
                  <a:pt x="92683" y="808"/>
                </a:lnTo>
                <a:lnTo>
                  <a:pt x="78867" y="0"/>
                </a:lnTo>
                <a:lnTo>
                  <a:pt x="70164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741193" y="1344929"/>
            <a:ext cx="5806" cy="64135"/>
          </a:xfrm>
          <a:custGeom>
            <a:avLst/>
            <a:gdLst/>
            <a:ahLst/>
            <a:cxnLst/>
            <a:rect l="l" t="t" r="r" b="b"/>
            <a:pathLst>
              <a:path w="5806" h="64135">
                <a:moveTo>
                  <a:pt x="4790" y="0"/>
                </a:moveTo>
                <a:lnTo>
                  <a:pt x="0" y="2194"/>
                </a:lnTo>
                <a:lnTo>
                  <a:pt x="3393" y="64135"/>
                </a:lnTo>
                <a:lnTo>
                  <a:pt x="3520" y="58674"/>
                </a:lnTo>
                <a:lnTo>
                  <a:pt x="4409" y="53594"/>
                </a:lnTo>
                <a:lnTo>
                  <a:pt x="5806" y="48768"/>
                </a:lnTo>
                <a:lnTo>
                  <a:pt x="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842053" y="1370652"/>
            <a:ext cx="9975" cy="66479"/>
          </a:xfrm>
          <a:custGeom>
            <a:avLst/>
            <a:gdLst/>
            <a:ahLst/>
            <a:cxnLst/>
            <a:rect l="l" t="t" r="r" b="b"/>
            <a:pathLst>
              <a:path w="9975" h="66479">
                <a:moveTo>
                  <a:pt x="9975" y="50858"/>
                </a:moveTo>
                <a:lnTo>
                  <a:pt x="9857" y="38582"/>
                </a:lnTo>
                <a:lnTo>
                  <a:pt x="8547" y="25755"/>
                </a:lnTo>
                <a:lnTo>
                  <a:pt x="5784" y="13774"/>
                </a:lnTo>
                <a:lnTo>
                  <a:pt x="0" y="0"/>
                </a:lnTo>
                <a:lnTo>
                  <a:pt x="831" y="66479"/>
                </a:lnTo>
                <a:lnTo>
                  <a:pt x="4006" y="65209"/>
                </a:lnTo>
                <a:lnTo>
                  <a:pt x="8832" y="60129"/>
                </a:lnTo>
                <a:lnTo>
                  <a:pt x="9975" y="56192"/>
                </a:lnTo>
                <a:lnTo>
                  <a:pt x="9975" y="50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431785" y="1267967"/>
            <a:ext cx="155702" cy="245364"/>
          </a:xfrm>
          <a:custGeom>
            <a:avLst/>
            <a:gdLst/>
            <a:ahLst/>
            <a:cxnLst/>
            <a:rect l="l" t="t" r="r" b="b"/>
            <a:pathLst>
              <a:path w="155702" h="245364">
                <a:moveTo>
                  <a:pt x="889" y="238633"/>
                </a:moveTo>
                <a:lnTo>
                  <a:pt x="3937" y="240792"/>
                </a:lnTo>
                <a:lnTo>
                  <a:pt x="7239" y="241808"/>
                </a:lnTo>
                <a:lnTo>
                  <a:pt x="12065" y="242316"/>
                </a:lnTo>
                <a:lnTo>
                  <a:pt x="25019" y="242316"/>
                </a:lnTo>
                <a:lnTo>
                  <a:pt x="29845" y="241808"/>
                </a:lnTo>
                <a:lnTo>
                  <a:pt x="33274" y="240792"/>
                </a:lnTo>
                <a:lnTo>
                  <a:pt x="36322" y="238633"/>
                </a:lnTo>
                <a:lnTo>
                  <a:pt x="37338" y="235458"/>
                </a:lnTo>
                <a:lnTo>
                  <a:pt x="37338" y="218567"/>
                </a:lnTo>
                <a:lnTo>
                  <a:pt x="41402" y="223393"/>
                </a:lnTo>
                <a:lnTo>
                  <a:pt x="45593" y="227457"/>
                </a:lnTo>
                <a:lnTo>
                  <a:pt x="49784" y="192024"/>
                </a:lnTo>
                <a:lnTo>
                  <a:pt x="43688" y="184150"/>
                </a:lnTo>
                <a:lnTo>
                  <a:pt x="43688" y="132842"/>
                </a:lnTo>
                <a:lnTo>
                  <a:pt x="47117" y="128143"/>
                </a:lnTo>
                <a:lnTo>
                  <a:pt x="50419" y="124333"/>
                </a:lnTo>
                <a:lnTo>
                  <a:pt x="53594" y="121158"/>
                </a:lnTo>
                <a:lnTo>
                  <a:pt x="56769" y="118110"/>
                </a:lnTo>
                <a:lnTo>
                  <a:pt x="59690" y="115570"/>
                </a:lnTo>
                <a:lnTo>
                  <a:pt x="62738" y="113537"/>
                </a:lnTo>
                <a:lnTo>
                  <a:pt x="65659" y="111633"/>
                </a:lnTo>
                <a:lnTo>
                  <a:pt x="68453" y="110236"/>
                </a:lnTo>
                <a:lnTo>
                  <a:pt x="71247" y="109347"/>
                </a:lnTo>
                <a:lnTo>
                  <a:pt x="74041" y="108585"/>
                </a:lnTo>
                <a:lnTo>
                  <a:pt x="76835" y="108204"/>
                </a:lnTo>
                <a:lnTo>
                  <a:pt x="85725" y="108204"/>
                </a:lnTo>
                <a:lnTo>
                  <a:pt x="90550" y="109601"/>
                </a:lnTo>
                <a:lnTo>
                  <a:pt x="94488" y="112395"/>
                </a:lnTo>
                <a:lnTo>
                  <a:pt x="98298" y="115189"/>
                </a:lnTo>
                <a:lnTo>
                  <a:pt x="101473" y="118999"/>
                </a:lnTo>
                <a:lnTo>
                  <a:pt x="103886" y="123825"/>
                </a:lnTo>
                <a:lnTo>
                  <a:pt x="106299" y="128524"/>
                </a:lnTo>
                <a:lnTo>
                  <a:pt x="107950" y="133985"/>
                </a:lnTo>
                <a:lnTo>
                  <a:pt x="108966" y="140081"/>
                </a:lnTo>
                <a:lnTo>
                  <a:pt x="109982" y="146177"/>
                </a:lnTo>
                <a:lnTo>
                  <a:pt x="110490" y="152527"/>
                </a:lnTo>
                <a:lnTo>
                  <a:pt x="110490" y="165100"/>
                </a:lnTo>
                <a:lnTo>
                  <a:pt x="109855" y="170942"/>
                </a:lnTo>
                <a:lnTo>
                  <a:pt x="108712" y="176784"/>
                </a:lnTo>
                <a:lnTo>
                  <a:pt x="107569" y="182753"/>
                </a:lnTo>
                <a:lnTo>
                  <a:pt x="105664" y="187960"/>
                </a:lnTo>
                <a:lnTo>
                  <a:pt x="103124" y="192659"/>
                </a:lnTo>
                <a:lnTo>
                  <a:pt x="100457" y="197231"/>
                </a:lnTo>
                <a:lnTo>
                  <a:pt x="97282" y="201041"/>
                </a:lnTo>
                <a:lnTo>
                  <a:pt x="93345" y="203835"/>
                </a:lnTo>
                <a:lnTo>
                  <a:pt x="89408" y="206756"/>
                </a:lnTo>
                <a:lnTo>
                  <a:pt x="84582" y="208153"/>
                </a:lnTo>
                <a:lnTo>
                  <a:pt x="72771" y="208153"/>
                </a:lnTo>
                <a:lnTo>
                  <a:pt x="66929" y="206121"/>
                </a:lnTo>
                <a:lnTo>
                  <a:pt x="61595" y="239014"/>
                </a:lnTo>
                <a:lnTo>
                  <a:pt x="70104" y="242824"/>
                </a:lnTo>
                <a:lnTo>
                  <a:pt x="79121" y="244856"/>
                </a:lnTo>
                <a:lnTo>
                  <a:pt x="83947" y="245364"/>
                </a:lnTo>
                <a:lnTo>
                  <a:pt x="92933" y="245269"/>
                </a:lnTo>
                <a:lnTo>
                  <a:pt x="105803" y="243351"/>
                </a:lnTo>
                <a:lnTo>
                  <a:pt x="117348" y="239014"/>
                </a:lnTo>
                <a:lnTo>
                  <a:pt x="129512" y="230852"/>
                </a:lnTo>
                <a:lnTo>
                  <a:pt x="138175" y="221234"/>
                </a:lnTo>
                <a:lnTo>
                  <a:pt x="146857" y="205827"/>
                </a:lnTo>
                <a:lnTo>
                  <a:pt x="151257" y="193167"/>
                </a:lnTo>
                <a:lnTo>
                  <a:pt x="153627" y="182167"/>
                </a:lnTo>
                <a:lnTo>
                  <a:pt x="155178" y="169595"/>
                </a:lnTo>
                <a:lnTo>
                  <a:pt x="155702" y="156083"/>
                </a:lnTo>
                <a:lnTo>
                  <a:pt x="155522" y="148258"/>
                </a:lnTo>
                <a:lnTo>
                  <a:pt x="154407" y="135552"/>
                </a:lnTo>
                <a:lnTo>
                  <a:pt x="152273" y="123317"/>
                </a:lnTo>
                <a:lnTo>
                  <a:pt x="147056" y="107086"/>
                </a:lnTo>
                <a:lnTo>
                  <a:pt x="141224" y="96266"/>
                </a:lnTo>
                <a:lnTo>
                  <a:pt x="132070" y="85303"/>
                </a:lnTo>
                <a:lnTo>
                  <a:pt x="121793" y="77724"/>
                </a:lnTo>
                <a:lnTo>
                  <a:pt x="106200" y="72094"/>
                </a:lnTo>
                <a:lnTo>
                  <a:pt x="92583" y="70866"/>
                </a:lnTo>
                <a:lnTo>
                  <a:pt x="88011" y="70866"/>
                </a:lnTo>
                <a:lnTo>
                  <a:pt x="83566" y="71247"/>
                </a:lnTo>
                <a:lnTo>
                  <a:pt x="79375" y="72136"/>
                </a:lnTo>
                <a:lnTo>
                  <a:pt x="75311" y="72898"/>
                </a:lnTo>
                <a:lnTo>
                  <a:pt x="71247" y="74168"/>
                </a:lnTo>
                <a:lnTo>
                  <a:pt x="67310" y="75946"/>
                </a:lnTo>
                <a:lnTo>
                  <a:pt x="63373" y="77851"/>
                </a:lnTo>
                <a:lnTo>
                  <a:pt x="59436" y="80137"/>
                </a:lnTo>
                <a:lnTo>
                  <a:pt x="55499" y="82804"/>
                </a:lnTo>
                <a:lnTo>
                  <a:pt x="51562" y="85598"/>
                </a:lnTo>
                <a:lnTo>
                  <a:pt x="47625" y="89027"/>
                </a:lnTo>
                <a:lnTo>
                  <a:pt x="43688" y="92964"/>
                </a:lnTo>
                <a:lnTo>
                  <a:pt x="43688" y="6223"/>
                </a:lnTo>
                <a:lnTo>
                  <a:pt x="42037" y="3429"/>
                </a:lnTo>
                <a:lnTo>
                  <a:pt x="39116" y="2032"/>
                </a:lnTo>
                <a:lnTo>
                  <a:pt x="35179" y="889"/>
                </a:lnTo>
                <a:lnTo>
                  <a:pt x="32385" y="508"/>
                </a:lnTo>
                <a:lnTo>
                  <a:pt x="29718" y="127"/>
                </a:lnTo>
                <a:lnTo>
                  <a:pt x="26162" y="0"/>
                </a:lnTo>
                <a:lnTo>
                  <a:pt x="17525" y="0"/>
                </a:lnTo>
                <a:lnTo>
                  <a:pt x="8509" y="889"/>
                </a:lnTo>
                <a:lnTo>
                  <a:pt x="1016" y="4318"/>
                </a:lnTo>
                <a:lnTo>
                  <a:pt x="0" y="7493"/>
                </a:lnTo>
                <a:lnTo>
                  <a:pt x="0" y="235458"/>
                </a:lnTo>
                <a:lnTo>
                  <a:pt x="889" y="2386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710933" y="1338834"/>
            <a:ext cx="118110" cy="174498"/>
          </a:xfrm>
          <a:custGeom>
            <a:avLst/>
            <a:gdLst/>
            <a:ahLst/>
            <a:cxnLst/>
            <a:rect l="l" t="t" r="r" b="b"/>
            <a:pathLst>
              <a:path w="118110" h="174498">
                <a:moveTo>
                  <a:pt x="50292" y="60960"/>
                </a:moveTo>
                <a:lnTo>
                  <a:pt x="47371" y="58800"/>
                </a:lnTo>
                <a:lnTo>
                  <a:pt x="43052" y="53975"/>
                </a:lnTo>
                <a:lnTo>
                  <a:pt x="41910" y="50926"/>
                </a:lnTo>
                <a:lnTo>
                  <a:pt x="41910" y="47370"/>
                </a:lnTo>
                <a:lnTo>
                  <a:pt x="42418" y="42925"/>
                </a:lnTo>
                <a:lnTo>
                  <a:pt x="44196" y="38862"/>
                </a:lnTo>
                <a:lnTo>
                  <a:pt x="47498" y="35560"/>
                </a:lnTo>
                <a:lnTo>
                  <a:pt x="51689" y="32892"/>
                </a:lnTo>
                <a:lnTo>
                  <a:pt x="54610" y="32130"/>
                </a:lnTo>
                <a:lnTo>
                  <a:pt x="57531" y="31241"/>
                </a:lnTo>
                <a:lnTo>
                  <a:pt x="60833" y="30861"/>
                </a:lnTo>
                <a:lnTo>
                  <a:pt x="70358" y="30861"/>
                </a:lnTo>
                <a:lnTo>
                  <a:pt x="75311" y="31495"/>
                </a:lnTo>
                <a:lnTo>
                  <a:pt x="79629" y="32765"/>
                </a:lnTo>
                <a:lnTo>
                  <a:pt x="83947" y="33908"/>
                </a:lnTo>
                <a:lnTo>
                  <a:pt x="87757" y="35178"/>
                </a:lnTo>
                <a:lnTo>
                  <a:pt x="91059" y="36575"/>
                </a:lnTo>
                <a:lnTo>
                  <a:pt x="94361" y="37973"/>
                </a:lnTo>
                <a:lnTo>
                  <a:pt x="97155" y="39242"/>
                </a:lnTo>
                <a:lnTo>
                  <a:pt x="101473" y="41782"/>
                </a:lnTo>
                <a:lnTo>
                  <a:pt x="104140" y="42290"/>
                </a:lnTo>
                <a:lnTo>
                  <a:pt x="107315" y="41275"/>
                </a:lnTo>
                <a:lnTo>
                  <a:pt x="108712" y="38226"/>
                </a:lnTo>
                <a:lnTo>
                  <a:pt x="109093" y="34670"/>
                </a:lnTo>
                <a:lnTo>
                  <a:pt x="109347" y="30225"/>
                </a:lnTo>
                <a:lnTo>
                  <a:pt x="109347" y="22225"/>
                </a:lnTo>
                <a:lnTo>
                  <a:pt x="108966" y="18668"/>
                </a:lnTo>
                <a:lnTo>
                  <a:pt x="108458" y="15875"/>
                </a:lnTo>
                <a:lnTo>
                  <a:pt x="107442" y="12826"/>
                </a:lnTo>
                <a:lnTo>
                  <a:pt x="105156" y="10160"/>
                </a:lnTo>
                <a:lnTo>
                  <a:pt x="102235" y="8254"/>
                </a:lnTo>
                <a:lnTo>
                  <a:pt x="99695" y="7112"/>
                </a:lnTo>
                <a:lnTo>
                  <a:pt x="97155" y="5841"/>
                </a:lnTo>
                <a:lnTo>
                  <a:pt x="93980" y="4699"/>
                </a:lnTo>
                <a:lnTo>
                  <a:pt x="90297" y="3682"/>
                </a:lnTo>
                <a:lnTo>
                  <a:pt x="86614" y="2666"/>
                </a:lnTo>
                <a:lnTo>
                  <a:pt x="82423" y="1777"/>
                </a:lnTo>
                <a:lnTo>
                  <a:pt x="77850" y="1015"/>
                </a:lnTo>
                <a:lnTo>
                  <a:pt x="73406" y="380"/>
                </a:lnTo>
                <a:lnTo>
                  <a:pt x="68580" y="0"/>
                </a:lnTo>
                <a:lnTo>
                  <a:pt x="62509" y="7"/>
                </a:lnTo>
                <a:lnTo>
                  <a:pt x="49376" y="1018"/>
                </a:lnTo>
                <a:lnTo>
                  <a:pt x="37465" y="3682"/>
                </a:lnTo>
                <a:lnTo>
                  <a:pt x="29718" y="6095"/>
                </a:lnTo>
                <a:lnTo>
                  <a:pt x="23114" y="9525"/>
                </a:lnTo>
                <a:lnTo>
                  <a:pt x="17652" y="13842"/>
                </a:lnTo>
                <a:lnTo>
                  <a:pt x="12192" y="18287"/>
                </a:lnTo>
                <a:lnTo>
                  <a:pt x="8000" y="23621"/>
                </a:lnTo>
                <a:lnTo>
                  <a:pt x="5207" y="29717"/>
                </a:lnTo>
                <a:lnTo>
                  <a:pt x="2286" y="35940"/>
                </a:lnTo>
                <a:lnTo>
                  <a:pt x="889" y="42799"/>
                </a:lnTo>
                <a:lnTo>
                  <a:pt x="889" y="57403"/>
                </a:lnTo>
                <a:lnTo>
                  <a:pt x="1905" y="63626"/>
                </a:lnTo>
                <a:lnTo>
                  <a:pt x="4064" y="68833"/>
                </a:lnTo>
                <a:lnTo>
                  <a:pt x="6223" y="74040"/>
                </a:lnTo>
                <a:lnTo>
                  <a:pt x="9017" y="78486"/>
                </a:lnTo>
                <a:lnTo>
                  <a:pt x="12573" y="82168"/>
                </a:lnTo>
                <a:lnTo>
                  <a:pt x="16129" y="85851"/>
                </a:lnTo>
                <a:lnTo>
                  <a:pt x="20066" y="89026"/>
                </a:lnTo>
                <a:lnTo>
                  <a:pt x="24511" y="91566"/>
                </a:lnTo>
                <a:lnTo>
                  <a:pt x="28956" y="94106"/>
                </a:lnTo>
                <a:lnTo>
                  <a:pt x="33527" y="96392"/>
                </a:lnTo>
                <a:lnTo>
                  <a:pt x="38226" y="98298"/>
                </a:lnTo>
                <a:lnTo>
                  <a:pt x="42925" y="100329"/>
                </a:lnTo>
                <a:lnTo>
                  <a:pt x="47498" y="102107"/>
                </a:lnTo>
                <a:lnTo>
                  <a:pt x="51943" y="103758"/>
                </a:lnTo>
                <a:lnTo>
                  <a:pt x="56388" y="105282"/>
                </a:lnTo>
                <a:lnTo>
                  <a:pt x="60325" y="107061"/>
                </a:lnTo>
                <a:lnTo>
                  <a:pt x="63881" y="108965"/>
                </a:lnTo>
                <a:lnTo>
                  <a:pt x="67437" y="110743"/>
                </a:lnTo>
                <a:lnTo>
                  <a:pt x="70231" y="112902"/>
                </a:lnTo>
                <a:lnTo>
                  <a:pt x="74549" y="117855"/>
                </a:lnTo>
                <a:lnTo>
                  <a:pt x="75565" y="120903"/>
                </a:lnTo>
                <a:lnTo>
                  <a:pt x="75565" y="127380"/>
                </a:lnTo>
                <a:lnTo>
                  <a:pt x="74930" y="130048"/>
                </a:lnTo>
                <a:lnTo>
                  <a:pt x="73787" y="132333"/>
                </a:lnTo>
                <a:lnTo>
                  <a:pt x="70993" y="136525"/>
                </a:lnTo>
                <a:lnTo>
                  <a:pt x="66421" y="139573"/>
                </a:lnTo>
                <a:lnTo>
                  <a:pt x="63754" y="140715"/>
                </a:lnTo>
                <a:lnTo>
                  <a:pt x="60706" y="141477"/>
                </a:lnTo>
                <a:lnTo>
                  <a:pt x="57658" y="142366"/>
                </a:lnTo>
                <a:lnTo>
                  <a:pt x="54229" y="142748"/>
                </a:lnTo>
                <a:lnTo>
                  <a:pt x="44069" y="142748"/>
                </a:lnTo>
                <a:lnTo>
                  <a:pt x="38481" y="141986"/>
                </a:lnTo>
                <a:lnTo>
                  <a:pt x="33527" y="140462"/>
                </a:lnTo>
                <a:lnTo>
                  <a:pt x="28575" y="138937"/>
                </a:lnTo>
                <a:lnTo>
                  <a:pt x="24257" y="137287"/>
                </a:lnTo>
                <a:lnTo>
                  <a:pt x="20574" y="135636"/>
                </a:lnTo>
                <a:lnTo>
                  <a:pt x="16891" y="133857"/>
                </a:lnTo>
                <a:lnTo>
                  <a:pt x="13843" y="132333"/>
                </a:lnTo>
                <a:lnTo>
                  <a:pt x="11302" y="130810"/>
                </a:lnTo>
                <a:lnTo>
                  <a:pt x="6985" y="128650"/>
                </a:lnTo>
                <a:lnTo>
                  <a:pt x="3810" y="128904"/>
                </a:lnTo>
                <a:lnTo>
                  <a:pt x="1397" y="131699"/>
                </a:lnTo>
                <a:lnTo>
                  <a:pt x="508" y="134492"/>
                </a:lnTo>
                <a:lnTo>
                  <a:pt x="126" y="138556"/>
                </a:lnTo>
                <a:lnTo>
                  <a:pt x="0" y="149732"/>
                </a:lnTo>
                <a:lnTo>
                  <a:pt x="381" y="153542"/>
                </a:lnTo>
                <a:lnTo>
                  <a:pt x="1016" y="156210"/>
                </a:lnTo>
                <a:lnTo>
                  <a:pt x="1650" y="158750"/>
                </a:lnTo>
                <a:lnTo>
                  <a:pt x="3937" y="161925"/>
                </a:lnTo>
                <a:lnTo>
                  <a:pt x="7239" y="164337"/>
                </a:lnTo>
                <a:lnTo>
                  <a:pt x="10033" y="165735"/>
                </a:lnTo>
                <a:lnTo>
                  <a:pt x="12826" y="167131"/>
                </a:lnTo>
                <a:lnTo>
                  <a:pt x="16256" y="168528"/>
                </a:lnTo>
                <a:lnTo>
                  <a:pt x="20447" y="169799"/>
                </a:lnTo>
                <a:lnTo>
                  <a:pt x="24638" y="171195"/>
                </a:lnTo>
                <a:lnTo>
                  <a:pt x="29337" y="172338"/>
                </a:lnTo>
                <a:lnTo>
                  <a:pt x="34544" y="173100"/>
                </a:lnTo>
                <a:lnTo>
                  <a:pt x="39877" y="173989"/>
                </a:lnTo>
                <a:lnTo>
                  <a:pt x="45339" y="174498"/>
                </a:lnTo>
                <a:lnTo>
                  <a:pt x="52758" y="174487"/>
                </a:lnTo>
                <a:lnTo>
                  <a:pt x="65729" y="173543"/>
                </a:lnTo>
                <a:lnTo>
                  <a:pt x="77850" y="171068"/>
                </a:lnTo>
                <a:lnTo>
                  <a:pt x="85979" y="168782"/>
                </a:lnTo>
                <a:lnTo>
                  <a:pt x="93091" y="165480"/>
                </a:lnTo>
                <a:lnTo>
                  <a:pt x="99187" y="160908"/>
                </a:lnTo>
                <a:lnTo>
                  <a:pt x="105156" y="156463"/>
                </a:lnTo>
                <a:lnTo>
                  <a:pt x="109855" y="150875"/>
                </a:lnTo>
                <a:lnTo>
                  <a:pt x="113157" y="144144"/>
                </a:lnTo>
                <a:lnTo>
                  <a:pt x="116459" y="137413"/>
                </a:lnTo>
                <a:lnTo>
                  <a:pt x="118110" y="129666"/>
                </a:lnTo>
                <a:lnTo>
                  <a:pt x="118110" y="113791"/>
                </a:lnTo>
                <a:lnTo>
                  <a:pt x="116967" y="107695"/>
                </a:lnTo>
                <a:lnTo>
                  <a:pt x="114808" y="102615"/>
                </a:lnTo>
                <a:lnTo>
                  <a:pt x="112522" y="97408"/>
                </a:lnTo>
                <a:lnTo>
                  <a:pt x="109727" y="92963"/>
                </a:lnTo>
                <a:lnTo>
                  <a:pt x="106045" y="89280"/>
                </a:lnTo>
                <a:lnTo>
                  <a:pt x="102489" y="85598"/>
                </a:lnTo>
                <a:lnTo>
                  <a:pt x="98425" y="82550"/>
                </a:lnTo>
                <a:lnTo>
                  <a:pt x="93852" y="80010"/>
                </a:lnTo>
                <a:lnTo>
                  <a:pt x="89281" y="77469"/>
                </a:lnTo>
                <a:lnTo>
                  <a:pt x="84709" y="75183"/>
                </a:lnTo>
                <a:lnTo>
                  <a:pt x="80010" y="73278"/>
                </a:lnTo>
                <a:lnTo>
                  <a:pt x="75311" y="71374"/>
                </a:lnTo>
                <a:lnTo>
                  <a:pt x="70739" y="69595"/>
                </a:lnTo>
                <a:lnTo>
                  <a:pt x="66167" y="67944"/>
                </a:lnTo>
                <a:lnTo>
                  <a:pt x="61595" y="66420"/>
                </a:lnTo>
                <a:lnTo>
                  <a:pt x="57531" y="64642"/>
                </a:lnTo>
                <a:lnTo>
                  <a:pt x="53848" y="62737"/>
                </a:lnTo>
                <a:lnTo>
                  <a:pt x="50292" y="60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819521" y="1342389"/>
            <a:ext cx="37211" cy="167767"/>
          </a:xfrm>
          <a:custGeom>
            <a:avLst/>
            <a:gdLst/>
            <a:ahLst/>
            <a:cxnLst/>
            <a:rect l="l" t="t" r="r" b="b"/>
            <a:pathLst>
              <a:path w="37211" h="167767">
                <a:moveTo>
                  <a:pt x="2539" y="165354"/>
                </a:moveTo>
                <a:lnTo>
                  <a:pt x="5206" y="166877"/>
                </a:lnTo>
                <a:lnTo>
                  <a:pt x="10032" y="167767"/>
                </a:lnTo>
                <a:lnTo>
                  <a:pt x="27431" y="167767"/>
                </a:lnTo>
                <a:lnTo>
                  <a:pt x="29971" y="167386"/>
                </a:lnTo>
                <a:lnTo>
                  <a:pt x="32512" y="166877"/>
                </a:lnTo>
                <a:lnTo>
                  <a:pt x="36575" y="164464"/>
                </a:lnTo>
                <a:lnTo>
                  <a:pt x="37211" y="161544"/>
                </a:lnTo>
                <a:lnTo>
                  <a:pt x="37182" y="54780"/>
                </a:lnTo>
                <a:lnTo>
                  <a:pt x="36085" y="41466"/>
                </a:lnTo>
                <a:lnTo>
                  <a:pt x="33400" y="29972"/>
                </a:lnTo>
                <a:lnTo>
                  <a:pt x="30861" y="22225"/>
                </a:lnTo>
                <a:lnTo>
                  <a:pt x="26796" y="15875"/>
                </a:lnTo>
                <a:lnTo>
                  <a:pt x="21208" y="10922"/>
                </a:lnTo>
                <a:lnTo>
                  <a:pt x="15620" y="6096"/>
                </a:lnTo>
                <a:lnTo>
                  <a:pt x="8636" y="2412"/>
                </a:lnTo>
                <a:lnTo>
                  <a:pt x="0" y="0"/>
                </a:lnTo>
                <a:lnTo>
                  <a:pt x="1142" y="149225"/>
                </a:lnTo>
                <a:lnTo>
                  <a:pt x="1142" y="161544"/>
                </a:lnTo>
                <a:lnTo>
                  <a:pt x="2539" y="1653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435346" y="1338834"/>
            <a:ext cx="245999" cy="171323"/>
          </a:xfrm>
          <a:custGeom>
            <a:avLst/>
            <a:gdLst/>
            <a:ahLst/>
            <a:cxnLst/>
            <a:rect l="l" t="t" r="r" b="b"/>
            <a:pathLst>
              <a:path w="245999" h="171323">
                <a:moveTo>
                  <a:pt x="144779" y="61721"/>
                </a:moveTo>
                <a:lnTo>
                  <a:pt x="151002" y="53975"/>
                </a:lnTo>
                <a:lnTo>
                  <a:pt x="156844" y="48132"/>
                </a:lnTo>
                <a:lnTo>
                  <a:pt x="162178" y="44068"/>
                </a:lnTo>
                <a:lnTo>
                  <a:pt x="167386" y="40004"/>
                </a:lnTo>
                <a:lnTo>
                  <a:pt x="172719" y="37973"/>
                </a:lnTo>
                <a:lnTo>
                  <a:pt x="182244" y="37973"/>
                </a:lnTo>
                <a:lnTo>
                  <a:pt x="185800" y="38862"/>
                </a:lnTo>
                <a:lnTo>
                  <a:pt x="188975" y="40512"/>
                </a:lnTo>
                <a:lnTo>
                  <a:pt x="192024" y="42163"/>
                </a:lnTo>
                <a:lnTo>
                  <a:pt x="194563" y="44576"/>
                </a:lnTo>
                <a:lnTo>
                  <a:pt x="196595" y="47625"/>
                </a:lnTo>
                <a:lnTo>
                  <a:pt x="198627" y="50673"/>
                </a:lnTo>
                <a:lnTo>
                  <a:pt x="200025" y="54355"/>
                </a:lnTo>
                <a:lnTo>
                  <a:pt x="201040" y="58674"/>
                </a:lnTo>
                <a:lnTo>
                  <a:pt x="202056" y="62864"/>
                </a:lnTo>
                <a:lnTo>
                  <a:pt x="202564" y="67690"/>
                </a:lnTo>
                <a:lnTo>
                  <a:pt x="202564" y="165735"/>
                </a:lnTo>
                <a:lnTo>
                  <a:pt x="204088" y="168528"/>
                </a:lnTo>
                <a:lnTo>
                  <a:pt x="207009" y="169799"/>
                </a:lnTo>
                <a:lnTo>
                  <a:pt x="210819" y="170814"/>
                </a:lnTo>
                <a:lnTo>
                  <a:pt x="213613" y="171068"/>
                </a:lnTo>
                <a:lnTo>
                  <a:pt x="216407" y="171323"/>
                </a:lnTo>
                <a:lnTo>
                  <a:pt x="232155" y="171323"/>
                </a:lnTo>
                <a:lnTo>
                  <a:pt x="234950" y="171068"/>
                </a:lnTo>
                <a:lnTo>
                  <a:pt x="237743" y="170814"/>
                </a:lnTo>
                <a:lnTo>
                  <a:pt x="241553" y="169799"/>
                </a:lnTo>
                <a:lnTo>
                  <a:pt x="244982" y="167639"/>
                </a:lnTo>
                <a:lnTo>
                  <a:pt x="245999" y="164591"/>
                </a:lnTo>
                <a:lnTo>
                  <a:pt x="245999" y="65531"/>
                </a:lnTo>
                <a:lnTo>
                  <a:pt x="245331" y="52555"/>
                </a:lnTo>
                <a:lnTo>
                  <a:pt x="243331" y="40258"/>
                </a:lnTo>
                <a:lnTo>
                  <a:pt x="241426" y="32257"/>
                </a:lnTo>
                <a:lnTo>
                  <a:pt x="238378" y="25273"/>
                </a:lnTo>
                <a:lnTo>
                  <a:pt x="234061" y="19303"/>
                </a:lnTo>
                <a:lnTo>
                  <a:pt x="229615" y="13462"/>
                </a:lnTo>
                <a:lnTo>
                  <a:pt x="224027" y="8636"/>
                </a:lnTo>
                <a:lnTo>
                  <a:pt x="216915" y="5206"/>
                </a:lnTo>
                <a:lnTo>
                  <a:pt x="204568" y="1206"/>
                </a:lnTo>
                <a:lnTo>
                  <a:pt x="190880" y="0"/>
                </a:lnTo>
                <a:lnTo>
                  <a:pt x="186436" y="0"/>
                </a:lnTo>
                <a:lnTo>
                  <a:pt x="177673" y="1650"/>
                </a:lnTo>
                <a:lnTo>
                  <a:pt x="169037" y="4444"/>
                </a:lnTo>
                <a:lnTo>
                  <a:pt x="160274" y="9016"/>
                </a:lnTo>
                <a:lnTo>
                  <a:pt x="151511" y="15493"/>
                </a:lnTo>
                <a:lnTo>
                  <a:pt x="142493" y="23367"/>
                </a:lnTo>
                <a:lnTo>
                  <a:pt x="137794" y="28320"/>
                </a:lnTo>
                <a:lnTo>
                  <a:pt x="135889" y="24002"/>
                </a:lnTo>
                <a:lnTo>
                  <a:pt x="133476" y="20192"/>
                </a:lnTo>
                <a:lnTo>
                  <a:pt x="130555" y="16637"/>
                </a:lnTo>
                <a:lnTo>
                  <a:pt x="127634" y="13207"/>
                </a:lnTo>
                <a:lnTo>
                  <a:pt x="124205" y="10287"/>
                </a:lnTo>
                <a:lnTo>
                  <a:pt x="120268" y="7746"/>
                </a:lnTo>
                <a:lnTo>
                  <a:pt x="116331" y="5206"/>
                </a:lnTo>
                <a:lnTo>
                  <a:pt x="111759" y="3301"/>
                </a:lnTo>
                <a:lnTo>
                  <a:pt x="106679" y="2031"/>
                </a:lnTo>
                <a:lnTo>
                  <a:pt x="101600" y="635"/>
                </a:lnTo>
                <a:lnTo>
                  <a:pt x="95884" y="0"/>
                </a:lnTo>
                <a:lnTo>
                  <a:pt x="87353" y="42"/>
                </a:lnTo>
                <a:lnTo>
                  <a:pt x="74866" y="2014"/>
                </a:lnTo>
                <a:lnTo>
                  <a:pt x="62864" y="6985"/>
                </a:lnTo>
                <a:lnTo>
                  <a:pt x="57018" y="10504"/>
                </a:lnTo>
                <a:lnTo>
                  <a:pt x="47178" y="18117"/>
                </a:lnTo>
                <a:lnTo>
                  <a:pt x="37337" y="27812"/>
                </a:lnTo>
                <a:lnTo>
                  <a:pt x="37337" y="9905"/>
                </a:lnTo>
                <a:lnTo>
                  <a:pt x="33527" y="4699"/>
                </a:lnTo>
                <a:lnTo>
                  <a:pt x="25526" y="3175"/>
                </a:lnTo>
                <a:lnTo>
                  <a:pt x="22478" y="2920"/>
                </a:lnTo>
                <a:lnTo>
                  <a:pt x="15112" y="2920"/>
                </a:lnTo>
                <a:lnTo>
                  <a:pt x="7492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7" y="168528"/>
                </a:lnTo>
                <a:lnTo>
                  <a:pt x="4571" y="169799"/>
                </a:lnTo>
                <a:lnTo>
                  <a:pt x="8508" y="170814"/>
                </a:lnTo>
                <a:lnTo>
                  <a:pt x="11302" y="171068"/>
                </a:lnTo>
                <a:lnTo>
                  <a:pt x="14096" y="171323"/>
                </a:lnTo>
                <a:lnTo>
                  <a:pt x="29717" y="171323"/>
                </a:lnTo>
                <a:lnTo>
                  <a:pt x="32384" y="171068"/>
                </a:lnTo>
                <a:lnTo>
                  <a:pt x="35178" y="170814"/>
                </a:lnTo>
                <a:lnTo>
                  <a:pt x="39115" y="169799"/>
                </a:lnTo>
                <a:lnTo>
                  <a:pt x="42671" y="167639"/>
                </a:lnTo>
                <a:lnTo>
                  <a:pt x="43687" y="164591"/>
                </a:lnTo>
                <a:lnTo>
                  <a:pt x="43687" y="61721"/>
                </a:lnTo>
                <a:lnTo>
                  <a:pt x="49783" y="53975"/>
                </a:lnTo>
                <a:lnTo>
                  <a:pt x="55499" y="48132"/>
                </a:lnTo>
                <a:lnTo>
                  <a:pt x="60832" y="44068"/>
                </a:lnTo>
                <a:lnTo>
                  <a:pt x="66166" y="40004"/>
                </a:lnTo>
                <a:lnTo>
                  <a:pt x="71500" y="37973"/>
                </a:lnTo>
                <a:lnTo>
                  <a:pt x="81025" y="37973"/>
                </a:lnTo>
                <a:lnTo>
                  <a:pt x="84581" y="38862"/>
                </a:lnTo>
                <a:lnTo>
                  <a:pt x="87756" y="40512"/>
                </a:lnTo>
                <a:lnTo>
                  <a:pt x="90931" y="42163"/>
                </a:lnTo>
                <a:lnTo>
                  <a:pt x="93471" y="44576"/>
                </a:lnTo>
                <a:lnTo>
                  <a:pt x="95376" y="47625"/>
                </a:lnTo>
                <a:lnTo>
                  <a:pt x="97281" y="50673"/>
                </a:lnTo>
                <a:lnTo>
                  <a:pt x="98805" y="54355"/>
                </a:lnTo>
                <a:lnTo>
                  <a:pt x="99821" y="58674"/>
                </a:lnTo>
                <a:lnTo>
                  <a:pt x="100837" y="62864"/>
                </a:lnTo>
                <a:lnTo>
                  <a:pt x="101218" y="67690"/>
                </a:lnTo>
                <a:lnTo>
                  <a:pt x="101218" y="165735"/>
                </a:lnTo>
                <a:lnTo>
                  <a:pt x="102996" y="168528"/>
                </a:lnTo>
                <a:lnTo>
                  <a:pt x="105917" y="169799"/>
                </a:lnTo>
                <a:lnTo>
                  <a:pt x="109727" y="170814"/>
                </a:lnTo>
                <a:lnTo>
                  <a:pt x="112521" y="171068"/>
                </a:lnTo>
                <a:lnTo>
                  <a:pt x="115315" y="171323"/>
                </a:lnTo>
                <a:lnTo>
                  <a:pt x="130809" y="171323"/>
                </a:lnTo>
                <a:lnTo>
                  <a:pt x="133476" y="171068"/>
                </a:lnTo>
                <a:lnTo>
                  <a:pt x="136270" y="170814"/>
                </a:lnTo>
                <a:lnTo>
                  <a:pt x="140207" y="169799"/>
                </a:lnTo>
                <a:lnTo>
                  <a:pt x="143763" y="167639"/>
                </a:lnTo>
                <a:lnTo>
                  <a:pt x="144779" y="164591"/>
                </a:lnTo>
                <a:lnTo>
                  <a:pt x="144779" y="617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23485" y="1283842"/>
            <a:ext cx="175132" cy="226314"/>
          </a:xfrm>
          <a:custGeom>
            <a:avLst/>
            <a:gdLst/>
            <a:ahLst/>
            <a:cxnLst/>
            <a:rect l="l" t="t" r="r" b="b"/>
            <a:pathLst>
              <a:path w="175132" h="226314">
                <a:moveTo>
                  <a:pt x="130555" y="4191"/>
                </a:moveTo>
                <a:lnTo>
                  <a:pt x="129412" y="7366"/>
                </a:lnTo>
                <a:lnTo>
                  <a:pt x="129412" y="89662"/>
                </a:lnTo>
                <a:lnTo>
                  <a:pt x="45592" y="89662"/>
                </a:lnTo>
                <a:lnTo>
                  <a:pt x="45592" y="6223"/>
                </a:lnTo>
                <a:lnTo>
                  <a:pt x="43814" y="3302"/>
                </a:lnTo>
                <a:lnTo>
                  <a:pt x="40893" y="1905"/>
                </a:lnTo>
                <a:lnTo>
                  <a:pt x="36829" y="889"/>
                </a:lnTo>
                <a:lnTo>
                  <a:pt x="33909" y="635"/>
                </a:lnTo>
                <a:lnTo>
                  <a:pt x="30987" y="254"/>
                </a:lnTo>
                <a:lnTo>
                  <a:pt x="27304" y="0"/>
                </a:lnTo>
                <a:lnTo>
                  <a:pt x="18414" y="0"/>
                </a:lnTo>
                <a:lnTo>
                  <a:pt x="14731" y="254"/>
                </a:lnTo>
                <a:lnTo>
                  <a:pt x="11811" y="635"/>
                </a:lnTo>
                <a:lnTo>
                  <a:pt x="8889" y="889"/>
                </a:lnTo>
                <a:lnTo>
                  <a:pt x="4825" y="1905"/>
                </a:lnTo>
                <a:lnTo>
                  <a:pt x="1015" y="4191"/>
                </a:lnTo>
                <a:lnTo>
                  <a:pt x="0" y="7366"/>
                </a:lnTo>
                <a:lnTo>
                  <a:pt x="0" y="220345"/>
                </a:lnTo>
                <a:lnTo>
                  <a:pt x="1777" y="223266"/>
                </a:lnTo>
                <a:lnTo>
                  <a:pt x="4825" y="224536"/>
                </a:lnTo>
                <a:lnTo>
                  <a:pt x="8889" y="225679"/>
                </a:lnTo>
                <a:lnTo>
                  <a:pt x="11811" y="225933"/>
                </a:lnTo>
                <a:lnTo>
                  <a:pt x="14731" y="226314"/>
                </a:lnTo>
                <a:lnTo>
                  <a:pt x="30987" y="226314"/>
                </a:lnTo>
                <a:lnTo>
                  <a:pt x="33909" y="225933"/>
                </a:lnTo>
                <a:lnTo>
                  <a:pt x="36829" y="225679"/>
                </a:lnTo>
                <a:lnTo>
                  <a:pt x="40893" y="224536"/>
                </a:lnTo>
                <a:lnTo>
                  <a:pt x="44450" y="222377"/>
                </a:lnTo>
                <a:lnTo>
                  <a:pt x="45592" y="219202"/>
                </a:lnTo>
                <a:lnTo>
                  <a:pt x="45592" y="128524"/>
                </a:lnTo>
                <a:lnTo>
                  <a:pt x="129412" y="128524"/>
                </a:lnTo>
                <a:lnTo>
                  <a:pt x="129412" y="220345"/>
                </a:lnTo>
                <a:lnTo>
                  <a:pt x="131317" y="223266"/>
                </a:lnTo>
                <a:lnTo>
                  <a:pt x="134238" y="224536"/>
                </a:lnTo>
                <a:lnTo>
                  <a:pt x="138175" y="225679"/>
                </a:lnTo>
                <a:lnTo>
                  <a:pt x="141224" y="225933"/>
                </a:lnTo>
                <a:lnTo>
                  <a:pt x="144144" y="226314"/>
                </a:lnTo>
                <a:lnTo>
                  <a:pt x="160400" y="226314"/>
                </a:lnTo>
                <a:lnTo>
                  <a:pt x="163322" y="225933"/>
                </a:lnTo>
                <a:lnTo>
                  <a:pt x="166115" y="225679"/>
                </a:lnTo>
                <a:lnTo>
                  <a:pt x="170179" y="224536"/>
                </a:lnTo>
                <a:lnTo>
                  <a:pt x="173989" y="222377"/>
                </a:lnTo>
                <a:lnTo>
                  <a:pt x="175132" y="219202"/>
                </a:lnTo>
                <a:lnTo>
                  <a:pt x="175132" y="6223"/>
                </a:lnTo>
                <a:lnTo>
                  <a:pt x="173227" y="3302"/>
                </a:lnTo>
                <a:lnTo>
                  <a:pt x="170179" y="1905"/>
                </a:lnTo>
                <a:lnTo>
                  <a:pt x="166115" y="889"/>
                </a:lnTo>
                <a:lnTo>
                  <a:pt x="163322" y="635"/>
                </a:lnTo>
                <a:lnTo>
                  <a:pt x="160400" y="254"/>
                </a:lnTo>
                <a:lnTo>
                  <a:pt x="156717" y="0"/>
                </a:lnTo>
                <a:lnTo>
                  <a:pt x="147827" y="0"/>
                </a:lnTo>
                <a:lnTo>
                  <a:pt x="144144" y="254"/>
                </a:lnTo>
                <a:lnTo>
                  <a:pt x="141224" y="635"/>
                </a:lnTo>
                <a:lnTo>
                  <a:pt x="138175" y="889"/>
                </a:lnTo>
                <a:lnTo>
                  <a:pt x="134238" y="1905"/>
                </a:lnTo>
                <a:lnTo>
                  <a:pt x="130555" y="4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260342" y="1338834"/>
            <a:ext cx="99313" cy="171323"/>
          </a:xfrm>
          <a:custGeom>
            <a:avLst/>
            <a:gdLst/>
            <a:ahLst/>
            <a:cxnLst/>
            <a:rect l="l" t="t" r="r" b="b"/>
            <a:pathLst>
              <a:path w="99313" h="171323">
                <a:moveTo>
                  <a:pt x="37337" y="9905"/>
                </a:moveTo>
                <a:lnTo>
                  <a:pt x="33528" y="4699"/>
                </a:lnTo>
                <a:lnTo>
                  <a:pt x="25527" y="3175"/>
                </a:lnTo>
                <a:lnTo>
                  <a:pt x="22479" y="2920"/>
                </a:lnTo>
                <a:lnTo>
                  <a:pt x="15112" y="2920"/>
                </a:lnTo>
                <a:lnTo>
                  <a:pt x="7493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8" y="168528"/>
                </a:lnTo>
                <a:lnTo>
                  <a:pt x="4572" y="169799"/>
                </a:lnTo>
                <a:lnTo>
                  <a:pt x="8509" y="170814"/>
                </a:lnTo>
                <a:lnTo>
                  <a:pt x="11303" y="171068"/>
                </a:lnTo>
                <a:lnTo>
                  <a:pt x="14097" y="171323"/>
                </a:lnTo>
                <a:lnTo>
                  <a:pt x="29718" y="171323"/>
                </a:lnTo>
                <a:lnTo>
                  <a:pt x="32385" y="171068"/>
                </a:lnTo>
                <a:lnTo>
                  <a:pt x="35179" y="170814"/>
                </a:lnTo>
                <a:lnTo>
                  <a:pt x="39116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8199"/>
                </a:lnTo>
                <a:lnTo>
                  <a:pt x="46990" y="63118"/>
                </a:lnTo>
                <a:lnTo>
                  <a:pt x="50037" y="58800"/>
                </a:lnTo>
                <a:lnTo>
                  <a:pt x="52832" y="55371"/>
                </a:lnTo>
                <a:lnTo>
                  <a:pt x="55625" y="51815"/>
                </a:lnTo>
                <a:lnTo>
                  <a:pt x="58420" y="49149"/>
                </a:lnTo>
                <a:lnTo>
                  <a:pt x="63500" y="44957"/>
                </a:lnTo>
                <a:lnTo>
                  <a:pt x="66040" y="43433"/>
                </a:lnTo>
                <a:lnTo>
                  <a:pt x="70993" y="41401"/>
                </a:lnTo>
                <a:lnTo>
                  <a:pt x="75819" y="40893"/>
                </a:lnTo>
                <a:lnTo>
                  <a:pt x="79756" y="41148"/>
                </a:lnTo>
                <a:lnTo>
                  <a:pt x="83185" y="41910"/>
                </a:lnTo>
                <a:lnTo>
                  <a:pt x="86233" y="42799"/>
                </a:lnTo>
                <a:lnTo>
                  <a:pt x="90170" y="44195"/>
                </a:lnTo>
                <a:lnTo>
                  <a:pt x="93345" y="44703"/>
                </a:lnTo>
                <a:lnTo>
                  <a:pt x="96138" y="43941"/>
                </a:lnTo>
                <a:lnTo>
                  <a:pt x="97917" y="40766"/>
                </a:lnTo>
                <a:lnTo>
                  <a:pt x="98806" y="37211"/>
                </a:lnTo>
                <a:lnTo>
                  <a:pt x="99060" y="34543"/>
                </a:lnTo>
                <a:lnTo>
                  <a:pt x="99313" y="31876"/>
                </a:lnTo>
                <a:lnTo>
                  <a:pt x="99313" y="16890"/>
                </a:lnTo>
                <a:lnTo>
                  <a:pt x="99060" y="11937"/>
                </a:lnTo>
                <a:lnTo>
                  <a:pt x="98679" y="9016"/>
                </a:lnTo>
                <a:lnTo>
                  <a:pt x="97662" y="5461"/>
                </a:lnTo>
                <a:lnTo>
                  <a:pt x="94869" y="3048"/>
                </a:lnTo>
                <a:lnTo>
                  <a:pt x="92075" y="2031"/>
                </a:lnTo>
                <a:lnTo>
                  <a:pt x="88646" y="1142"/>
                </a:lnTo>
                <a:lnTo>
                  <a:pt x="84962" y="507"/>
                </a:lnTo>
                <a:lnTo>
                  <a:pt x="81534" y="126"/>
                </a:lnTo>
                <a:lnTo>
                  <a:pt x="75184" y="0"/>
                </a:lnTo>
                <a:lnTo>
                  <a:pt x="71882" y="507"/>
                </a:lnTo>
                <a:lnTo>
                  <a:pt x="68707" y="1269"/>
                </a:lnTo>
                <a:lnTo>
                  <a:pt x="65405" y="2158"/>
                </a:lnTo>
                <a:lnTo>
                  <a:pt x="62230" y="3682"/>
                </a:lnTo>
                <a:lnTo>
                  <a:pt x="58928" y="5968"/>
                </a:lnTo>
                <a:lnTo>
                  <a:pt x="55753" y="8127"/>
                </a:lnTo>
                <a:lnTo>
                  <a:pt x="52324" y="11049"/>
                </a:lnTo>
                <a:lnTo>
                  <a:pt x="48768" y="14858"/>
                </a:lnTo>
                <a:lnTo>
                  <a:pt x="45212" y="18668"/>
                </a:lnTo>
                <a:lnTo>
                  <a:pt x="41402" y="23367"/>
                </a:lnTo>
                <a:lnTo>
                  <a:pt x="37337" y="29210"/>
                </a:lnTo>
                <a:lnTo>
                  <a:pt x="37337" y="9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33850" y="1338834"/>
            <a:ext cx="99313" cy="171323"/>
          </a:xfrm>
          <a:custGeom>
            <a:avLst/>
            <a:gdLst/>
            <a:ahLst/>
            <a:cxnLst/>
            <a:rect l="l" t="t" r="r" b="b"/>
            <a:pathLst>
              <a:path w="99313" h="171323">
                <a:moveTo>
                  <a:pt x="37337" y="9905"/>
                </a:moveTo>
                <a:lnTo>
                  <a:pt x="33527" y="4699"/>
                </a:lnTo>
                <a:lnTo>
                  <a:pt x="25526" y="3175"/>
                </a:lnTo>
                <a:lnTo>
                  <a:pt x="22478" y="2920"/>
                </a:lnTo>
                <a:lnTo>
                  <a:pt x="15112" y="2920"/>
                </a:lnTo>
                <a:lnTo>
                  <a:pt x="7492" y="3682"/>
                </a:lnTo>
                <a:lnTo>
                  <a:pt x="888" y="6857"/>
                </a:lnTo>
                <a:lnTo>
                  <a:pt x="0" y="9905"/>
                </a:lnTo>
                <a:lnTo>
                  <a:pt x="0" y="165735"/>
                </a:lnTo>
                <a:lnTo>
                  <a:pt x="1777" y="168528"/>
                </a:lnTo>
                <a:lnTo>
                  <a:pt x="4572" y="169799"/>
                </a:lnTo>
                <a:lnTo>
                  <a:pt x="8509" y="170814"/>
                </a:lnTo>
                <a:lnTo>
                  <a:pt x="11302" y="171068"/>
                </a:lnTo>
                <a:lnTo>
                  <a:pt x="14097" y="171323"/>
                </a:lnTo>
                <a:lnTo>
                  <a:pt x="29717" y="171323"/>
                </a:lnTo>
                <a:lnTo>
                  <a:pt x="32385" y="171068"/>
                </a:lnTo>
                <a:lnTo>
                  <a:pt x="35178" y="170814"/>
                </a:lnTo>
                <a:lnTo>
                  <a:pt x="39115" y="169799"/>
                </a:lnTo>
                <a:lnTo>
                  <a:pt x="42672" y="167639"/>
                </a:lnTo>
                <a:lnTo>
                  <a:pt x="43687" y="164591"/>
                </a:lnTo>
                <a:lnTo>
                  <a:pt x="43687" y="68199"/>
                </a:lnTo>
                <a:lnTo>
                  <a:pt x="46989" y="63118"/>
                </a:lnTo>
                <a:lnTo>
                  <a:pt x="50037" y="58800"/>
                </a:lnTo>
                <a:lnTo>
                  <a:pt x="52832" y="55371"/>
                </a:lnTo>
                <a:lnTo>
                  <a:pt x="55625" y="51815"/>
                </a:lnTo>
                <a:lnTo>
                  <a:pt x="58420" y="49149"/>
                </a:lnTo>
                <a:lnTo>
                  <a:pt x="60960" y="46989"/>
                </a:lnTo>
                <a:lnTo>
                  <a:pt x="66039" y="43433"/>
                </a:lnTo>
                <a:lnTo>
                  <a:pt x="70992" y="41401"/>
                </a:lnTo>
                <a:lnTo>
                  <a:pt x="75819" y="40893"/>
                </a:lnTo>
                <a:lnTo>
                  <a:pt x="79755" y="41148"/>
                </a:lnTo>
                <a:lnTo>
                  <a:pt x="83185" y="41910"/>
                </a:lnTo>
                <a:lnTo>
                  <a:pt x="86233" y="42799"/>
                </a:lnTo>
                <a:lnTo>
                  <a:pt x="90170" y="44195"/>
                </a:lnTo>
                <a:lnTo>
                  <a:pt x="93345" y="44703"/>
                </a:lnTo>
                <a:lnTo>
                  <a:pt x="96138" y="43941"/>
                </a:lnTo>
                <a:lnTo>
                  <a:pt x="97916" y="40766"/>
                </a:lnTo>
                <a:lnTo>
                  <a:pt x="98805" y="37211"/>
                </a:lnTo>
                <a:lnTo>
                  <a:pt x="99060" y="34543"/>
                </a:lnTo>
                <a:lnTo>
                  <a:pt x="99313" y="31876"/>
                </a:lnTo>
                <a:lnTo>
                  <a:pt x="99313" y="16890"/>
                </a:lnTo>
                <a:lnTo>
                  <a:pt x="99060" y="11937"/>
                </a:lnTo>
                <a:lnTo>
                  <a:pt x="98678" y="9016"/>
                </a:lnTo>
                <a:lnTo>
                  <a:pt x="97662" y="5461"/>
                </a:lnTo>
                <a:lnTo>
                  <a:pt x="94869" y="3048"/>
                </a:lnTo>
                <a:lnTo>
                  <a:pt x="92075" y="2031"/>
                </a:lnTo>
                <a:lnTo>
                  <a:pt x="88646" y="1142"/>
                </a:lnTo>
                <a:lnTo>
                  <a:pt x="84962" y="507"/>
                </a:lnTo>
                <a:lnTo>
                  <a:pt x="81534" y="126"/>
                </a:lnTo>
                <a:lnTo>
                  <a:pt x="75184" y="0"/>
                </a:lnTo>
                <a:lnTo>
                  <a:pt x="71882" y="507"/>
                </a:lnTo>
                <a:lnTo>
                  <a:pt x="68707" y="1269"/>
                </a:lnTo>
                <a:lnTo>
                  <a:pt x="65404" y="2158"/>
                </a:lnTo>
                <a:lnTo>
                  <a:pt x="62229" y="3682"/>
                </a:lnTo>
                <a:lnTo>
                  <a:pt x="58927" y="5968"/>
                </a:lnTo>
                <a:lnTo>
                  <a:pt x="55752" y="8127"/>
                </a:lnTo>
                <a:lnTo>
                  <a:pt x="52324" y="11049"/>
                </a:lnTo>
                <a:lnTo>
                  <a:pt x="48767" y="14858"/>
                </a:lnTo>
                <a:lnTo>
                  <a:pt x="45212" y="18668"/>
                </a:lnTo>
                <a:lnTo>
                  <a:pt x="41401" y="23367"/>
                </a:lnTo>
                <a:lnTo>
                  <a:pt x="37337" y="29210"/>
                </a:lnTo>
                <a:lnTo>
                  <a:pt x="37337" y="9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643378" y="1338834"/>
            <a:ext cx="118110" cy="174498"/>
          </a:xfrm>
          <a:custGeom>
            <a:avLst/>
            <a:gdLst/>
            <a:ahLst/>
            <a:cxnLst/>
            <a:rect l="l" t="t" r="r" b="b"/>
            <a:pathLst>
              <a:path w="118110" h="174498">
                <a:moveTo>
                  <a:pt x="50292" y="60960"/>
                </a:moveTo>
                <a:lnTo>
                  <a:pt x="47371" y="58800"/>
                </a:lnTo>
                <a:lnTo>
                  <a:pt x="43053" y="53975"/>
                </a:lnTo>
                <a:lnTo>
                  <a:pt x="41910" y="50926"/>
                </a:lnTo>
                <a:lnTo>
                  <a:pt x="41910" y="47370"/>
                </a:lnTo>
                <a:lnTo>
                  <a:pt x="42418" y="42925"/>
                </a:lnTo>
                <a:lnTo>
                  <a:pt x="44196" y="38862"/>
                </a:lnTo>
                <a:lnTo>
                  <a:pt x="47498" y="35560"/>
                </a:lnTo>
                <a:lnTo>
                  <a:pt x="51689" y="32892"/>
                </a:lnTo>
                <a:lnTo>
                  <a:pt x="54610" y="32130"/>
                </a:lnTo>
                <a:lnTo>
                  <a:pt x="57531" y="31241"/>
                </a:lnTo>
                <a:lnTo>
                  <a:pt x="60833" y="30861"/>
                </a:lnTo>
                <a:lnTo>
                  <a:pt x="70358" y="30861"/>
                </a:lnTo>
                <a:lnTo>
                  <a:pt x="75311" y="31495"/>
                </a:lnTo>
                <a:lnTo>
                  <a:pt x="79629" y="32765"/>
                </a:lnTo>
                <a:lnTo>
                  <a:pt x="83947" y="33908"/>
                </a:lnTo>
                <a:lnTo>
                  <a:pt x="87757" y="35178"/>
                </a:lnTo>
                <a:lnTo>
                  <a:pt x="91059" y="36575"/>
                </a:lnTo>
                <a:lnTo>
                  <a:pt x="94361" y="37973"/>
                </a:lnTo>
                <a:lnTo>
                  <a:pt x="97155" y="39242"/>
                </a:lnTo>
                <a:lnTo>
                  <a:pt x="101473" y="41782"/>
                </a:lnTo>
                <a:lnTo>
                  <a:pt x="104140" y="42290"/>
                </a:lnTo>
                <a:lnTo>
                  <a:pt x="107315" y="41275"/>
                </a:lnTo>
                <a:lnTo>
                  <a:pt x="108712" y="38226"/>
                </a:lnTo>
                <a:lnTo>
                  <a:pt x="109093" y="34670"/>
                </a:lnTo>
                <a:lnTo>
                  <a:pt x="109347" y="30225"/>
                </a:lnTo>
                <a:lnTo>
                  <a:pt x="109347" y="22225"/>
                </a:lnTo>
                <a:lnTo>
                  <a:pt x="108966" y="18668"/>
                </a:lnTo>
                <a:lnTo>
                  <a:pt x="108331" y="14731"/>
                </a:lnTo>
                <a:lnTo>
                  <a:pt x="107061" y="11937"/>
                </a:lnTo>
                <a:lnTo>
                  <a:pt x="104013" y="9270"/>
                </a:lnTo>
                <a:lnTo>
                  <a:pt x="99695" y="7112"/>
                </a:lnTo>
                <a:lnTo>
                  <a:pt x="97155" y="5841"/>
                </a:lnTo>
                <a:lnTo>
                  <a:pt x="93980" y="4699"/>
                </a:lnTo>
                <a:lnTo>
                  <a:pt x="90297" y="3682"/>
                </a:lnTo>
                <a:lnTo>
                  <a:pt x="86614" y="2666"/>
                </a:lnTo>
                <a:lnTo>
                  <a:pt x="82423" y="1777"/>
                </a:lnTo>
                <a:lnTo>
                  <a:pt x="77851" y="1015"/>
                </a:lnTo>
                <a:lnTo>
                  <a:pt x="73406" y="380"/>
                </a:lnTo>
                <a:lnTo>
                  <a:pt x="68580" y="0"/>
                </a:lnTo>
                <a:lnTo>
                  <a:pt x="62509" y="7"/>
                </a:lnTo>
                <a:lnTo>
                  <a:pt x="49376" y="1018"/>
                </a:lnTo>
                <a:lnTo>
                  <a:pt x="37465" y="3682"/>
                </a:lnTo>
                <a:lnTo>
                  <a:pt x="29718" y="6095"/>
                </a:lnTo>
                <a:lnTo>
                  <a:pt x="23114" y="9525"/>
                </a:lnTo>
                <a:lnTo>
                  <a:pt x="17653" y="13842"/>
                </a:lnTo>
                <a:lnTo>
                  <a:pt x="12192" y="18287"/>
                </a:lnTo>
                <a:lnTo>
                  <a:pt x="8001" y="23621"/>
                </a:lnTo>
                <a:lnTo>
                  <a:pt x="5207" y="29717"/>
                </a:lnTo>
                <a:lnTo>
                  <a:pt x="2286" y="35940"/>
                </a:lnTo>
                <a:lnTo>
                  <a:pt x="889" y="42799"/>
                </a:lnTo>
                <a:lnTo>
                  <a:pt x="889" y="57403"/>
                </a:lnTo>
                <a:lnTo>
                  <a:pt x="1905" y="63626"/>
                </a:lnTo>
                <a:lnTo>
                  <a:pt x="4064" y="68833"/>
                </a:lnTo>
                <a:lnTo>
                  <a:pt x="6223" y="74040"/>
                </a:lnTo>
                <a:lnTo>
                  <a:pt x="9017" y="78486"/>
                </a:lnTo>
                <a:lnTo>
                  <a:pt x="12573" y="82168"/>
                </a:lnTo>
                <a:lnTo>
                  <a:pt x="16129" y="85851"/>
                </a:lnTo>
                <a:lnTo>
                  <a:pt x="20066" y="89026"/>
                </a:lnTo>
                <a:lnTo>
                  <a:pt x="24511" y="91566"/>
                </a:lnTo>
                <a:lnTo>
                  <a:pt x="28956" y="94106"/>
                </a:lnTo>
                <a:lnTo>
                  <a:pt x="33528" y="96392"/>
                </a:lnTo>
                <a:lnTo>
                  <a:pt x="38227" y="98298"/>
                </a:lnTo>
                <a:lnTo>
                  <a:pt x="42926" y="100329"/>
                </a:lnTo>
                <a:lnTo>
                  <a:pt x="47498" y="102107"/>
                </a:lnTo>
                <a:lnTo>
                  <a:pt x="51943" y="103758"/>
                </a:lnTo>
                <a:lnTo>
                  <a:pt x="56388" y="105282"/>
                </a:lnTo>
                <a:lnTo>
                  <a:pt x="60325" y="107061"/>
                </a:lnTo>
                <a:lnTo>
                  <a:pt x="63881" y="108965"/>
                </a:lnTo>
                <a:lnTo>
                  <a:pt x="67437" y="110743"/>
                </a:lnTo>
                <a:lnTo>
                  <a:pt x="70231" y="112902"/>
                </a:lnTo>
                <a:lnTo>
                  <a:pt x="74549" y="117855"/>
                </a:lnTo>
                <a:lnTo>
                  <a:pt x="75565" y="120903"/>
                </a:lnTo>
                <a:lnTo>
                  <a:pt x="75565" y="127380"/>
                </a:lnTo>
                <a:lnTo>
                  <a:pt x="74930" y="130048"/>
                </a:lnTo>
                <a:lnTo>
                  <a:pt x="73787" y="132333"/>
                </a:lnTo>
                <a:lnTo>
                  <a:pt x="70993" y="136525"/>
                </a:lnTo>
                <a:lnTo>
                  <a:pt x="66421" y="139573"/>
                </a:lnTo>
                <a:lnTo>
                  <a:pt x="63754" y="140715"/>
                </a:lnTo>
                <a:lnTo>
                  <a:pt x="60706" y="141477"/>
                </a:lnTo>
                <a:lnTo>
                  <a:pt x="57658" y="142366"/>
                </a:lnTo>
                <a:lnTo>
                  <a:pt x="54229" y="142748"/>
                </a:lnTo>
                <a:lnTo>
                  <a:pt x="44069" y="142748"/>
                </a:lnTo>
                <a:lnTo>
                  <a:pt x="38481" y="141986"/>
                </a:lnTo>
                <a:lnTo>
                  <a:pt x="33528" y="140462"/>
                </a:lnTo>
                <a:lnTo>
                  <a:pt x="28575" y="138937"/>
                </a:lnTo>
                <a:lnTo>
                  <a:pt x="24257" y="137287"/>
                </a:lnTo>
                <a:lnTo>
                  <a:pt x="20574" y="135636"/>
                </a:lnTo>
                <a:lnTo>
                  <a:pt x="16891" y="133857"/>
                </a:lnTo>
                <a:lnTo>
                  <a:pt x="13843" y="132333"/>
                </a:lnTo>
                <a:lnTo>
                  <a:pt x="11303" y="130810"/>
                </a:lnTo>
                <a:lnTo>
                  <a:pt x="6985" y="128650"/>
                </a:lnTo>
                <a:lnTo>
                  <a:pt x="3810" y="128904"/>
                </a:lnTo>
                <a:lnTo>
                  <a:pt x="1397" y="131699"/>
                </a:lnTo>
                <a:lnTo>
                  <a:pt x="508" y="134492"/>
                </a:lnTo>
                <a:lnTo>
                  <a:pt x="127" y="138556"/>
                </a:lnTo>
                <a:lnTo>
                  <a:pt x="0" y="141224"/>
                </a:lnTo>
                <a:lnTo>
                  <a:pt x="0" y="149732"/>
                </a:lnTo>
                <a:lnTo>
                  <a:pt x="381" y="153542"/>
                </a:lnTo>
                <a:lnTo>
                  <a:pt x="1016" y="156210"/>
                </a:lnTo>
                <a:lnTo>
                  <a:pt x="1651" y="158750"/>
                </a:lnTo>
                <a:lnTo>
                  <a:pt x="3937" y="161925"/>
                </a:lnTo>
                <a:lnTo>
                  <a:pt x="7239" y="164337"/>
                </a:lnTo>
                <a:lnTo>
                  <a:pt x="10033" y="165735"/>
                </a:lnTo>
                <a:lnTo>
                  <a:pt x="12827" y="167131"/>
                </a:lnTo>
                <a:lnTo>
                  <a:pt x="16256" y="168528"/>
                </a:lnTo>
                <a:lnTo>
                  <a:pt x="20447" y="169799"/>
                </a:lnTo>
                <a:lnTo>
                  <a:pt x="24638" y="171195"/>
                </a:lnTo>
                <a:lnTo>
                  <a:pt x="29337" y="172338"/>
                </a:lnTo>
                <a:lnTo>
                  <a:pt x="34544" y="173100"/>
                </a:lnTo>
                <a:lnTo>
                  <a:pt x="39878" y="173989"/>
                </a:lnTo>
                <a:lnTo>
                  <a:pt x="45339" y="174498"/>
                </a:lnTo>
                <a:lnTo>
                  <a:pt x="52758" y="174487"/>
                </a:lnTo>
                <a:lnTo>
                  <a:pt x="65729" y="173543"/>
                </a:lnTo>
                <a:lnTo>
                  <a:pt x="77851" y="171068"/>
                </a:lnTo>
                <a:lnTo>
                  <a:pt x="85979" y="168782"/>
                </a:lnTo>
                <a:lnTo>
                  <a:pt x="93091" y="165480"/>
                </a:lnTo>
                <a:lnTo>
                  <a:pt x="99187" y="160908"/>
                </a:lnTo>
                <a:lnTo>
                  <a:pt x="105156" y="156463"/>
                </a:lnTo>
                <a:lnTo>
                  <a:pt x="109855" y="150875"/>
                </a:lnTo>
                <a:lnTo>
                  <a:pt x="113157" y="144144"/>
                </a:lnTo>
                <a:lnTo>
                  <a:pt x="116459" y="137413"/>
                </a:lnTo>
                <a:lnTo>
                  <a:pt x="118110" y="129666"/>
                </a:lnTo>
                <a:lnTo>
                  <a:pt x="118110" y="113791"/>
                </a:lnTo>
                <a:lnTo>
                  <a:pt x="116967" y="107695"/>
                </a:lnTo>
                <a:lnTo>
                  <a:pt x="114808" y="102615"/>
                </a:lnTo>
                <a:lnTo>
                  <a:pt x="112522" y="97408"/>
                </a:lnTo>
                <a:lnTo>
                  <a:pt x="109728" y="92963"/>
                </a:lnTo>
                <a:lnTo>
                  <a:pt x="106045" y="89280"/>
                </a:lnTo>
                <a:lnTo>
                  <a:pt x="102489" y="85598"/>
                </a:lnTo>
                <a:lnTo>
                  <a:pt x="98425" y="82550"/>
                </a:lnTo>
                <a:lnTo>
                  <a:pt x="93853" y="80010"/>
                </a:lnTo>
                <a:lnTo>
                  <a:pt x="89281" y="77469"/>
                </a:lnTo>
                <a:lnTo>
                  <a:pt x="84709" y="75183"/>
                </a:lnTo>
                <a:lnTo>
                  <a:pt x="80010" y="73278"/>
                </a:lnTo>
                <a:lnTo>
                  <a:pt x="75311" y="71374"/>
                </a:lnTo>
                <a:lnTo>
                  <a:pt x="70739" y="69595"/>
                </a:lnTo>
                <a:lnTo>
                  <a:pt x="66167" y="67944"/>
                </a:lnTo>
                <a:lnTo>
                  <a:pt x="61595" y="66420"/>
                </a:lnTo>
                <a:lnTo>
                  <a:pt x="57531" y="64642"/>
                </a:lnTo>
                <a:lnTo>
                  <a:pt x="53848" y="62737"/>
                </a:lnTo>
                <a:lnTo>
                  <a:pt x="50292" y="60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776349" y="1342389"/>
            <a:ext cx="37211" cy="167767"/>
          </a:xfrm>
          <a:custGeom>
            <a:avLst/>
            <a:gdLst/>
            <a:ahLst/>
            <a:cxnLst/>
            <a:rect l="l" t="t" r="r" b="b"/>
            <a:pathLst>
              <a:path w="37211" h="167767">
                <a:moveTo>
                  <a:pt x="2539" y="165354"/>
                </a:moveTo>
                <a:lnTo>
                  <a:pt x="5206" y="166877"/>
                </a:lnTo>
                <a:lnTo>
                  <a:pt x="10032" y="167767"/>
                </a:lnTo>
                <a:lnTo>
                  <a:pt x="27431" y="167767"/>
                </a:lnTo>
                <a:lnTo>
                  <a:pt x="29971" y="167386"/>
                </a:lnTo>
                <a:lnTo>
                  <a:pt x="32512" y="166877"/>
                </a:lnTo>
                <a:lnTo>
                  <a:pt x="36575" y="164464"/>
                </a:lnTo>
                <a:lnTo>
                  <a:pt x="37211" y="161544"/>
                </a:lnTo>
                <a:lnTo>
                  <a:pt x="37182" y="54780"/>
                </a:lnTo>
                <a:lnTo>
                  <a:pt x="36085" y="41466"/>
                </a:lnTo>
                <a:lnTo>
                  <a:pt x="33400" y="29972"/>
                </a:lnTo>
                <a:lnTo>
                  <a:pt x="30861" y="22225"/>
                </a:lnTo>
                <a:lnTo>
                  <a:pt x="26796" y="15875"/>
                </a:lnTo>
                <a:lnTo>
                  <a:pt x="21208" y="10922"/>
                </a:lnTo>
                <a:lnTo>
                  <a:pt x="15620" y="6096"/>
                </a:lnTo>
                <a:lnTo>
                  <a:pt x="8636" y="2412"/>
                </a:lnTo>
                <a:lnTo>
                  <a:pt x="0" y="0"/>
                </a:lnTo>
                <a:lnTo>
                  <a:pt x="1143" y="149225"/>
                </a:lnTo>
                <a:lnTo>
                  <a:pt x="1143" y="161544"/>
                </a:lnTo>
                <a:lnTo>
                  <a:pt x="2539" y="1653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80122" y="1338834"/>
            <a:ext cx="116255" cy="171323"/>
          </a:xfrm>
          <a:custGeom>
            <a:avLst/>
            <a:gdLst/>
            <a:ahLst/>
            <a:cxnLst/>
            <a:rect l="l" t="t" r="r" b="b"/>
            <a:pathLst>
              <a:path w="116255" h="171323">
                <a:moveTo>
                  <a:pt x="37287" y="9905"/>
                </a:moveTo>
                <a:lnTo>
                  <a:pt x="33553" y="4699"/>
                </a:lnTo>
                <a:lnTo>
                  <a:pt x="25488" y="3175"/>
                </a:lnTo>
                <a:lnTo>
                  <a:pt x="22428" y="2920"/>
                </a:lnTo>
                <a:lnTo>
                  <a:pt x="15151" y="2920"/>
                </a:lnTo>
                <a:lnTo>
                  <a:pt x="7429" y="3682"/>
                </a:lnTo>
                <a:lnTo>
                  <a:pt x="876" y="6857"/>
                </a:lnTo>
                <a:lnTo>
                  <a:pt x="0" y="9905"/>
                </a:lnTo>
                <a:lnTo>
                  <a:pt x="0" y="165735"/>
                </a:lnTo>
                <a:lnTo>
                  <a:pt x="1739" y="168528"/>
                </a:lnTo>
                <a:lnTo>
                  <a:pt x="4597" y="169799"/>
                </a:lnTo>
                <a:lnTo>
                  <a:pt x="8496" y="170814"/>
                </a:lnTo>
                <a:lnTo>
                  <a:pt x="11277" y="171068"/>
                </a:lnTo>
                <a:lnTo>
                  <a:pt x="14046" y="171323"/>
                </a:lnTo>
                <a:lnTo>
                  <a:pt x="29654" y="171323"/>
                </a:lnTo>
                <a:lnTo>
                  <a:pt x="32423" y="171068"/>
                </a:lnTo>
                <a:lnTo>
                  <a:pt x="35204" y="170814"/>
                </a:lnTo>
                <a:lnTo>
                  <a:pt x="39103" y="169799"/>
                </a:lnTo>
                <a:lnTo>
                  <a:pt x="42659" y="167639"/>
                </a:lnTo>
                <a:lnTo>
                  <a:pt x="43700" y="164591"/>
                </a:lnTo>
                <a:lnTo>
                  <a:pt x="43700" y="61721"/>
                </a:lnTo>
                <a:lnTo>
                  <a:pt x="49822" y="53975"/>
                </a:lnTo>
                <a:lnTo>
                  <a:pt x="55549" y="48132"/>
                </a:lnTo>
                <a:lnTo>
                  <a:pt x="60858" y="44068"/>
                </a:lnTo>
                <a:lnTo>
                  <a:pt x="66179" y="40004"/>
                </a:lnTo>
                <a:lnTo>
                  <a:pt x="71500" y="37973"/>
                </a:lnTo>
                <a:lnTo>
                  <a:pt x="80975" y="37973"/>
                </a:lnTo>
                <a:lnTo>
                  <a:pt x="84620" y="38862"/>
                </a:lnTo>
                <a:lnTo>
                  <a:pt x="87731" y="40512"/>
                </a:lnTo>
                <a:lnTo>
                  <a:pt x="90855" y="42163"/>
                </a:lnTo>
                <a:lnTo>
                  <a:pt x="93395" y="44576"/>
                </a:lnTo>
                <a:lnTo>
                  <a:pt x="95364" y="47625"/>
                </a:lnTo>
                <a:lnTo>
                  <a:pt x="97332" y="50673"/>
                </a:lnTo>
                <a:lnTo>
                  <a:pt x="98806" y="54355"/>
                </a:lnTo>
                <a:lnTo>
                  <a:pt x="99783" y="58674"/>
                </a:lnTo>
                <a:lnTo>
                  <a:pt x="100774" y="62864"/>
                </a:lnTo>
                <a:lnTo>
                  <a:pt x="101257" y="67690"/>
                </a:lnTo>
                <a:lnTo>
                  <a:pt x="101257" y="165735"/>
                </a:lnTo>
                <a:lnTo>
                  <a:pt x="102997" y="168528"/>
                </a:lnTo>
                <a:lnTo>
                  <a:pt x="105854" y="169799"/>
                </a:lnTo>
                <a:lnTo>
                  <a:pt x="109753" y="170814"/>
                </a:lnTo>
                <a:lnTo>
                  <a:pt x="112534" y="171068"/>
                </a:lnTo>
                <a:lnTo>
                  <a:pt x="116255" y="5206"/>
                </a:lnTo>
                <a:lnTo>
                  <a:pt x="111721" y="3301"/>
                </a:lnTo>
                <a:lnTo>
                  <a:pt x="106641" y="2031"/>
                </a:lnTo>
                <a:lnTo>
                  <a:pt x="101549" y="635"/>
                </a:lnTo>
                <a:lnTo>
                  <a:pt x="95834" y="0"/>
                </a:lnTo>
                <a:lnTo>
                  <a:pt x="87340" y="40"/>
                </a:lnTo>
                <a:lnTo>
                  <a:pt x="74856" y="2008"/>
                </a:lnTo>
                <a:lnTo>
                  <a:pt x="62852" y="6985"/>
                </a:lnTo>
                <a:lnTo>
                  <a:pt x="56992" y="10516"/>
                </a:lnTo>
                <a:lnTo>
                  <a:pt x="47151" y="18125"/>
                </a:lnTo>
                <a:lnTo>
                  <a:pt x="37287" y="27812"/>
                </a:lnTo>
                <a:lnTo>
                  <a:pt x="37287" y="9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92657" y="1338834"/>
            <a:ext cx="133502" cy="171323"/>
          </a:xfrm>
          <a:custGeom>
            <a:avLst/>
            <a:gdLst/>
            <a:ahLst/>
            <a:cxnLst/>
            <a:rect l="l" t="t" r="r" b="b"/>
            <a:pathLst>
              <a:path w="133502" h="171323">
                <a:moveTo>
                  <a:pt x="32245" y="61721"/>
                </a:moveTo>
                <a:lnTo>
                  <a:pt x="38493" y="53975"/>
                </a:lnTo>
                <a:lnTo>
                  <a:pt x="44272" y="48132"/>
                </a:lnTo>
                <a:lnTo>
                  <a:pt x="49580" y="44068"/>
                </a:lnTo>
                <a:lnTo>
                  <a:pt x="54902" y="40004"/>
                </a:lnTo>
                <a:lnTo>
                  <a:pt x="60159" y="37973"/>
                </a:lnTo>
                <a:lnTo>
                  <a:pt x="69634" y="37973"/>
                </a:lnTo>
                <a:lnTo>
                  <a:pt x="73304" y="38862"/>
                </a:lnTo>
                <a:lnTo>
                  <a:pt x="76377" y="40512"/>
                </a:lnTo>
                <a:lnTo>
                  <a:pt x="79438" y="42163"/>
                </a:lnTo>
                <a:lnTo>
                  <a:pt x="81978" y="44576"/>
                </a:lnTo>
                <a:lnTo>
                  <a:pt x="83997" y="47625"/>
                </a:lnTo>
                <a:lnTo>
                  <a:pt x="86029" y="50673"/>
                </a:lnTo>
                <a:lnTo>
                  <a:pt x="87528" y="54355"/>
                </a:lnTo>
                <a:lnTo>
                  <a:pt x="88506" y="58674"/>
                </a:lnTo>
                <a:lnTo>
                  <a:pt x="89496" y="62864"/>
                </a:lnTo>
                <a:lnTo>
                  <a:pt x="89979" y="67690"/>
                </a:lnTo>
                <a:lnTo>
                  <a:pt x="89979" y="165735"/>
                </a:lnTo>
                <a:lnTo>
                  <a:pt x="91566" y="168528"/>
                </a:lnTo>
                <a:lnTo>
                  <a:pt x="94399" y="169799"/>
                </a:lnTo>
                <a:lnTo>
                  <a:pt x="98310" y="170814"/>
                </a:lnTo>
                <a:lnTo>
                  <a:pt x="101079" y="171068"/>
                </a:lnTo>
                <a:lnTo>
                  <a:pt x="103860" y="171323"/>
                </a:lnTo>
                <a:lnTo>
                  <a:pt x="119633" y="171323"/>
                </a:lnTo>
                <a:lnTo>
                  <a:pt x="122402" y="171068"/>
                </a:lnTo>
                <a:lnTo>
                  <a:pt x="125183" y="170814"/>
                </a:lnTo>
                <a:lnTo>
                  <a:pt x="128993" y="169799"/>
                </a:lnTo>
                <a:lnTo>
                  <a:pt x="132460" y="167639"/>
                </a:lnTo>
                <a:lnTo>
                  <a:pt x="133502" y="164591"/>
                </a:lnTo>
                <a:lnTo>
                  <a:pt x="133502" y="65531"/>
                </a:lnTo>
                <a:lnTo>
                  <a:pt x="132807" y="52550"/>
                </a:lnTo>
                <a:lnTo>
                  <a:pt x="130733" y="40258"/>
                </a:lnTo>
                <a:lnTo>
                  <a:pt x="128879" y="32257"/>
                </a:lnTo>
                <a:lnTo>
                  <a:pt x="125793" y="25273"/>
                </a:lnTo>
                <a:lnTo>
                  <a:pt x="121450" y="19303"/>
                </a:lnTo>
                <a:lnTo>
                  <a:pt x="117119" y="13462"/>
                </a:lnTo>
                <a:lnTo>
                  <a:pt x="111429" y="8636"/>
                </a:lnTo>
                <a:lnTo>
                  <a:pt x="104368" y="5206"/>
                </a:lnTo>
                <a:lnTo>
                  <a:pt x="92036" y="1209"/>
                </a:lnTo>
                <a:lnTo>
                  <a:pt x="78371" y="0"/>
                </a:lnTo>
                <a:lnTo>
                  <a:pt x="73863" y="0"/>
                </a:lnTo>
                <a:lnTo>
                  <a:pt x="65100" y="1650"/>
                </a:lnTo>
                <a:lnTo>
                  <a:pt x="56438" y="4444"/>
                </a:lnTo>
                <a:lnTo>
                  <a:pt x="47764" y="9016"/>
                </a:lnTo>
                <a:lnTo>
                  <a:pt x="38925" y="15493"/>
                </a:lnTo>
                <a:lnTo>
                  <a:pt x="34467" y="19050"/>
                </a:lnTo>
                <a:lnTo>
                  <a:pt x="29933" y="23367"/>
                </a:lnTo>
                <a:lnTo>
                  <a:pt x="25311" y="28320"/>
                </a:lnTo>
                <a:lnTo>
                  <a:pt x="23342" y="24002"/>
                </a:lnTo>
                <a:lnTo>
                  <a:pt x="18033" y="16637"/>
                </a:lnTo>
                <a:lnTo>
                  <a:pt x="11696" y="10287"/>
                </a:lnTo>
                <a:lnTo>
                  <a:pt x="3721" y="5206"/>
                </a:lnTo>
                <a:lnTo>
                  <a:pt x="0" y="171068"/>
                </a:lnTo>
                <a:lnTo>
                  <a:pt x="2768" y="171323"/>
                </a:lnTo>
                <a:lnTo>
                  <a:pt x="18199" y="171323"/>
                </a:lnTo>
                <a:lnTo>
                  <a:pt x="23748" y="170814"/>
                </a:lnTo>
                <a:lnTo>
                  <a:pt x="31203" y="167639"/>
                </a:lnTo>
                <a:lnTo>
                  <a:pt x="32245" y="164591"/>
                </a:lnTo>
                <a:lnTo>
                  <a:pt x="32245" y="617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88238" y="1283842"/>
            <a:ext cx="45770" cy="226314"/>
          </a:xfrm>
          <a:custGeom>
            <a:avLst/>
            <a:gdLst/>
            <a:ahLst/>
            <a:cxnLst/>
            <a:rect l="l" t="t" r="r" b="b"/>
            <a:pathLst>
              <a:path w="45770" h="226314">
                <a:moveTo>
                  <a:pt x="1879" y="223266"/>
                </a:moveTo>
                <a:lnTo>
                  <a:pt x="4851" y="224536"/>
                </a:lnTo>
                <a:lnTo>
                  <a:pt x="8928" y="225679"/>
                </a:lnTo>
                <a:lnTo>
                  <a:pt x="11874" y="225933"/>
                </a:lnTo>
                <a:lnTo>
                  <a:pt x="14820" y="226314"/>
                </a:lnTo>
                <a:lnTo>
                  <a:pt x="31089" y="226314"/>
                </a:lnTo>
                <a:lnTo>
                  <a:pt x="33985" y="225933"/>
                </a:lnTo>
                <a:lnTo>
                  <a:pt x="36880" y="225679"/>
                </a:lnTo>
                <a:lnTo>
                  <a:pt x="40919" y="224536"/>
                </a:lnTo>
                <a:lnTo>
                  <a:pt x="44653" y="222377"/>
                </a:lnTo>
                <a:lnTo>
                  <a:pt x="45770" y="219202"/>
                </a:lnTo>
                <a:lnTo>
                  <a:pt x="45770" y="6223"/>
                </a:lnTo>
                <a:lnTo>
                  <a:pt x="43891" y="3302"/>
                </a:lnTo>
                <a:lnTo>
                  <a:pt x="40919" y="1905"/>
                </a:lnTo>
                <a:lnTo>
                  <a:pt x="36880" y="889"/>
                </a:lnTo>
                <a:lnTo>
                  <a:pt x="33985" y="635"/>
                </a:lnTo>
                <a:lnTo>
                  <a:pt x="31089" y="254"/>
                </a:lnTo>
                <a:lnTo>
                  <a:pt x="27393" y="0"/>
                </a:lnTo>
                <a:lnTo>
                  <a:pt x="18491" y="0"/>
                </a:lnTo>
                <a:lnTo>
                  <a:pt x="14858" y="254"/>
                </a:lnTo>
                <a:lnTo>
                  <a:pt x="11963" y="635"/>
                </a:lnTo>
                <a:lnTo>
                  <a:pt x="9080" y="889"/>
                </a:lnTo>
                <a:lnTo>
                  <a:pt x="4940" y="1905"/>
                </a:lnTo>
                <a:lnTo>
                  <a:pt x="1130" y="4191"/>
                </a:lnTo>
                <a:lnTo>
                  <a:pt x="0" y="7366"/>
                </a:lnTo>
                <a:lnTo>
                  <a:pt x="0" y="220345"/>
                </a:lnTo>
                <a:lnTo>
                  <a:pt x="1879" y="2232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48640" y="1068324"/>
            <a:ext cx="7531608" cy="536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403094" y="2119806"/>
            <a:ext cx="4791414" cy="4740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6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r>
              <a:rPr sz="1600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ro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600" spc="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5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600" spc="2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</a:t>
            </a:r>
            <a:r>
              <a:rPr sz="1600" spc="8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raci</a:t>
            </a:r>
            <a:r>
              <a:rPr sz="16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nal</a:t>
            </a:r>
            <a:r>
              <a:rPr sz="1600" spc="-5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 </a:t>
            </a:r>
            <a:r>
              <a:rPr sz="1600" spc="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las</a:t>
            </a:r>
            <a:r>
              <a:rPr sz="1600" spc="6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6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ci</a:t>
            </a:r>
            <a:r>
              <a:rPr sz="16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-1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600" spc="1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1600">
              <a:latin typeface="Times New Roman"/>
              <a:cs typeface="Times New Roman"/>
            </a:endParaRPr>
          </a:p>
          <a:p>
            <a:pPr marL="241300" marR="30678">
              <a:lnSpc>
                <a:spcPct val="95825"/>
              </a:lnSpc>
            </a:pPr>
            <a:r>
              <a:rPr sz="16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sist</a:t>
            </a:r>
            <a:r>
              <a:rPr sz="16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mas.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03094" y="2836714"/>
            <a:ext cx="5353383" cy="4734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6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r>
              <a:rPr sz="1600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6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sz="16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los </a:t>
            </a:r>
            <a:r>
              <a:rPr sz="1600" spc="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6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ctos</a:t>
            </a:r>
            <a:r>
              <a:rPr sz="1600" spc="5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 </a:t>
            </a:r>
            <a:r>
              <a:rPr sz="16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sar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llo</a:t>
            </a:r>
            <a:r>
              <a:rPr sz="1600" spc="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1600" spc="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nible</a:t>
            </a:r>
            <a:r>
              <a:rPr sz="1600" spc="15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  <a:p>
            <a:pPr marL="241300" marR="30632">
              <a:lnSpc>
                <a:spcPct val="95825"/>
              </a:lnSpc>
            </a:pP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ár</a:t>
            </a:r>
            <a:r>
              <a:rPr sz="1600" spc="3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1600" spc="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fr</a:t>
            </a: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izas.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03094" y="3552994"/>
            <a:ext cx="5313627" cy="2296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16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r>
              <a:rPr sz="1600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Vincul</a:t>
            </a:r>
            <a:r>
              <a:rPr sz="16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-17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7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1600" spc="7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orga</a:t>
            </a:r>
            <a:r>
              <a:rPr sz="16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izaci</a:t>
            </a:r>
            <a:r>
              <a:rPr sz="16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-2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 </a:t>
            </a:r>
            <a:r>
              <a:rPr sz="1600" spc="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600" spc="34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ci</a:t>
            </a:r>
            <a:r>
              <a:rPr sz="16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ad</a:t>
            </a:r>
            <a:r>
              <a:rPr sz="1600" spc="-5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6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31694" y="3798369"/>
            <a:ext cx="1002427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roy</a:t>
            </a:r>
            <a:r>
              <a:rPr sz="16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ct</a:t>
            </a: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44648" y="3798369"/>
            <a:ext cx="286457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40211" y="3798369"/>
            <a:ext cx="1087307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rot</a:t>
            </a:r>
            <a:r>
              <a:rPr sz="16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40048" y="3798369"/>
            <a:ext cx="286457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7032" y="3798369"/>
            <a:ext cx="234462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79410" y="3798369"/>
            <a:ext cx="1178601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natural</a:t>
            </a:r>
            <a:r>
              <a:rPr sz="16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za.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509986"/>
            <a:ext cx="2334525" cy="333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arr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um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Sost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1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1100" dirty="0">
              <a:latin typeface="Times New Roman"/>
              <a:cs typeface="Times New Roman"/>
            </a:endParaRPr>
          </a:p>
          <a:p>
            <a:pPr marL="126644" marR="135556" algn="ctr">
              <a:lnSpc>
                <a:spcPct val="95825"/>
              </a:lnSpc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1544" y="6593806"/>
            <a:ext cx="955281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13/01/2017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01178" y="6593806"/>
            <a:ext cx="232403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31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88C5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6" y="224"/>
            <a:ext cx="9143238" cy="6857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1600" y="548678"/>
            <a:ext cx="7200773" cy="5745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65250" y="542328"/>
            <a:ext cx="7213473" cy="5758180"/>
          </a:xfrm>
          <a:custGeom>
            <a:avLst/>
            <a:gdLst/>
            <a:ahLst/>
            <a:cxnLst/>
            <a:rect l="l" t="t" r="r" b="b"/>
            <a:pathLst>
              <a:path w="7213473" h="5758180">
                <a:moveTo>
                  <a:pt x="0" y="5758180"/>
                </a:moveTo>
                <a:lnTo>
                  <a:pt x="7213473" y="5758180"/>
                </a:lnTo>
                <a:lnTo>
                  <a:pt x="7213473" y="0"/>
                </a:lnTo>
                <a:lnTo>
                  <a:pt x="0" y="0"/>
                </a:lnTo>
                <a:lnTo>
                  <a:pt x="0" y="5758180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09950" y="6509986"/>
            <a:ext cx="2334525" cy="333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arr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um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Sost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1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1100" dirty="0">
              <a:latin typeface="Times New Roman"/>
              <a:cs typeface="Times New Roman"/>
            </a:endParaRPr>
          </a:p>
          <a:p>
            <a:pPr marL="126644" marR="135556" algn="ctr">
              <a:lnSpc>
                <a:spcPct val="95825"/>
              </a:lnSpc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1544" y="6593806"/>
            <a:ext cx="955281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13/01/2017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01178" y="6593806"/>
            <a:ext cx="232403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32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65250" y="542328"/>
            <a:ext cx="7213473" cy="5758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88C5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6" y="224"/>
            <a:ext cx="9143238" cy="6857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09950" y="6509986"/>
            <a:ext cx="2334525" cy="333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arr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um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Sost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1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1100" dirty="0">
              <a:latin typeface="Times New Roman"/>
              <a:cs typeface="Times New Roman"/>
            </a:endParaRPr>
          </a:p>
          <a:p>
            <a:pPr marL="126644" marR="135556" algn="ctr">
              <a:lnSpc>
                <a:spcPct val="95825"/>
              </a:lnSpc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1544" y="6593806"/>
            <a:ext cx="955281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13/01/2017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01178" y="6593806"/>
            <a:ext cx="232403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33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ject 5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88C5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6" y="224"/>
            <a:ext cx="9143238" cy="6857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88539" y="1027938"/>
            <a:ext cx="75056" cy="416051"/>
          </a:xfrm>
          <a:custGeom>
            <a:avLst/>
            <a:gdLst/>
            <a:ahLst/>
            <a:cxnLst/>
            <a:rect l="l" t="t" r="r" b="b"/>
            <a:pathLst>
              <a:path w="75056" h="416051">
                <a:moveTo>
                  <a:pt x="635" y="9016"/>
                </a:moveTo>
                <a:lnTo>
                  <a:pt x="0" y="12826"/>
                </a:lnTo>
                <a:lnTo>
                  <a:pt x="0" y="406146"/>
                </a:lnTo>
                <a:lnTo>
                  <a:pt x="1778" y="409448"/>
                </a:lnTo>
                <a:lnTo>
                  <a:pt x="5080" y="412114"/>
                </a:lnTo>
                <a:lnTo>
                  <a:pt x="8000" y="413131"/>
                </a:lnTo>
                <a:lnTo>
                  <a:pt x="10794" y="414147"/>
                </a:lnTo>
                <a:lnTo>
                  <a:pt x="14605" y="414909"/>
                </a:lnTo>
                <a:lnTo>
                  <a:pt x="19431" y="415289"/>
                </a:lnTo>
                <a:lnTo>
                  <a:pt x="24130" y="415798"/>
                </a:lnTo>
                <a:lnTo>
                  <a:pt x="30225" y="416051"/>
                </a:lnTo>
                <a:lnTo>
                  <a:pt x="44958" y="416051"/>
                </a:lnTo>
                <a:lnTo>
                  <a:pt x="50927" y="415798"/>
                </a:lnTo>
                <a:lnTo>
                  <a:pt x="55753" y="415289"/>
                </a:lnTo>
                <a:lnTo>
                  <a:pt x="60452" y="414909"/>
                </a:lnTo>
                <a:lnTo>
                  <a:pt x="74422" y="407924"/>
                </a:lnTo>
                <a:lnTo>
                  <a:pt x="75056" y="404240"/>
                </a:lnTo>
                <a:lnTo>
                  <a:pt x="75056" y="10795"/>
                </a:lnTo>
                <a:lnTo>
                  <a:pt x="73279" y="7365"/>
                </a:lnTo>
                <a:lnTo>
                  <a:pt x="70104" y="4445"/>
                </a:lnTo>
                <a:lnTo>
                  <a:pt x="67183" y="3428"/>
                </a:lnTo>
                <a:lnTo>
                  <a:pt x="64262" y="2286"/>
                </a:lnTo>
                <a:lnTo>
                  <a:pt x="60452" y="1397"/>
                </a:lnTo>
                <a:lnTo>
                  <a:pt x="55753" y="888"/>
                </a:lnTo>
                <a:lnTo>
                  <a:pt x="50927" y="253"/>
                </a:lnTo>
                <a:lnTo>
                  <a:pt x="44958" y="0"/>
                </a:lnTo>
                <a:lnTo>
                  <a:pt x="30225" y="0"/>
                </a:lnTo>
                <a:lnTo>
                  <a:pt x="24130" y="253"/>
                </a:lnTo>
                <a:lnTo>
                  <a:pt x="19431" y="888"/>
                </a:lnTo>
                <a:lnTo>
                  <a:pt x="14605" y="1397"/>
                </a:lnTo>
                <a:lnTo>
                  <a:pt x="10794" y="2286"/>
                </a:lnTo>
                <a:lnTo>
                  <a:pt x="8000" y="3428"/>
                </a:lnTo>
                <a:lnTo>
                  <a:pt x="5080" y="4445"/>
                </a:lnTo>
                <a:lnTo>
                  <a:pt x="3048" y="5841"/>
                </a:lnTo>
                <a:lnTo>
                  <a:pt x="635" y="9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37891" y="1027938"/>
            <a:ext cx="75056" cy="416051"/>
          </a:xfrm>
          <a:custGeom>
            <a:avLst/>
            <a:gdLst/>
            <a:ahLst/>
            <a:cxnLst/>
            <a:rect l="l" t="t" r="r" b="b"/>
            <a:pathLst>
              <a:path w="75056" h="416051">
                <a:moveTo>
                  <a:pt x="634" y="9016"/>
                </a:moveTo>
                <a:lnTo>
                  <a:pt x="0" y="12826"/>
                </a:lnTo>
                <a:lnTo>
                  <a:pt x="0" y="406146"/>
                </a:lnTo>
                <a:lnTo>
                  <a:pt x="1777" y="409448"/>
                </a:lnTo>
                <a:lnTo>
                  <a:pt x="5079" y="412114"/>
                </a:lnTo>
                <a:lnTo>
                  <a:pt x="8000" y="413131"/>
                </a:lnTo>
                <a:lnTo>
                  <a:pt x="10794" y="414147"/>
                </a:lnTo>
                <a:lnTo>
                  <a:pt x="14604" y="414909"/>
                </a:lnTo>
                <a:lnTo>
                  <a:pt x="19431" y="415289"/>
                </a:lnTo>
                <a:lnTo>
                  <a:pt x="24129" y="415798"/>
                </a:lnTo>
                <a:lnTo>
                  <a:pt x="30225" y="416051"/>
                </a:lnTo>
                <a:lnTo>
                  <a:pt x="44957" y="416051"/>
                </a:lnTo>
                <a:lnTo>
                  <a:pt x="50926" y="415798"/>
                </a:lnTo>
                <a:lnTo>
                  <a:pt x="55752" y="415289"/>
                </a:lnTo>
                <a:lnTo>
                  <a:pt x="60451" y="414909"/>
                </a:lnTo>
                <a:lnTo>
                  <a:pt x="74421" y="407924"/>
                </a:lnTo>
                <a:lnTo>
                  <a:pt x="75056" y="404240"/>
                </a:lnTo>
                <a:lnTo>
                  <a:pt x="75056" y="10795"/>
                </a:lnTo>
                <a:lnTo>
                  <a:pt x="73278" y="7365"/>
                </a:lnTo>
                <a:lnTo>
                  <a:pt x="70103" y="4445"/>
                </a:lnTo>
                <a:lnTo>
                  <a:pt x="67182" y="3428"/>
                </a:lnTo>
                <a:lnTo>
                  <a:pt x="64261" y="2286"/>
                </a:lnTo>
                <a:lnTo>
                  <a:pt x="60451" y="1397"/>
                </a:lnTo>
                <a:lnTo>
                  <a:pt x="55752" y="888"/>
                </a:lnTo>
                <a:lnTo>
                  <a:pt x="50926" y="253"/>
                </a:lnTo>
                <a:lnTo>
                  <a:pt x="44957" y="0"/>
                </a:lnTo>
                <a:lnTo>
                  <a:pt x="30225" y="0"/>
                </a:lnTo>
                <a:lnTo>
                  <a:pt x="24129" y="253"/>
                </a:lnTo>
                <a:lnTo>
                  <a:pt x="19431" y="888"/>
                </a:lnTo>
                <a:lnTo>
                  <a:pt x="14604" y="1397"/>
                </a:lnTo>
                <a:lnTo>
                  <a:pt x="10794" y="2286"/>
                </a:lnTo>
                <a:lnTo>
                  <a:pt x="8000" y="3428"/>
                </a:lnTo>
                <a:lnTo>
                  <a:pt x="5079" y="4445"/>
                </a:lnTo>
                <a:lnTo>
                  <a:pt x="3047" y="5841"/>
                </a:lnTo>
                <a:lnTo>
                  <a:pt x="634" y="9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51632" y="1334897"/>
            <a:ext cx="31248" cy="112538"/>
          </a:xfrm>
          <a:custGeom>
            <a:avLst/>
            <a:gdLst/>
            <a:ahLst/>
            <a:cxnLst/>
            <a:rect l="l" t="t" r="r" b="b"/>
            <a:pathLst>
              <a:path w="31248" h="112538">
                <a:moveTo>
                  <a:pt x="28548" y="46624"/>
                </a:moveTo>
                <a:lnTo>
                  <a:pt x="18398" y="38897"/>
                </a:lnTo>
                <a:lnTo>
                  <a:pt x="10541" y="28701"/>
                </a:lnTo>
                <a:lnTo>
                  <a:pt x="8199" y="24453"/>
                </a:lnTo>
                <a:lnTo>
                  <a:pt x="3404" y="12988"/>
                </a:lnTo>
                <a:lnTo>
                  <a:pt x="0" y="0"/>
                </a:lnTo>
                <a:lnTo>
                  <a:pt x="7006" y="107669"/>
                </a:lnTo>
                <a:lnTo>
                  <a:pt x="18751" y="110504"/>
                </a:lnTo>
                <a:lnTo>
                  <a:pt x="31248" y="112538"/>
                </a:lnTo>
                <a:lnTo>
                  <a:pt x="30353" y="47625"/>
                </a:lnTo>
                <a:lnTo>
                  <a:pt x="28548" y="46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71241" y="1149603"/>
            <a:ext cx="284480" cy="299466"/>
          </a:xfrm>
          <a:custGeom>
            <a:avLst/>
            <a:gdLst/>
            <a:ahLst/>
            <a:cxnLst/>
            <a:rect l="l" t="t" r="r" b="b"/>
            <a:pathLst>
              <a:path w="284480" h="299466">
                <a:moveTo>
                  <a:pt x="0" y="152400"/>
                </a:moveTo>
                <a:lnTo>
                  <a:pt x="319" y="165881"/>
                </a:lnTo>
                <a:lnTo>
                  <a:pt x="1311" y="179110"/>
                </a:lnTo>
                <a:lnTo>
                  <a:pt x="2968" y="191703"/>
                </a:lnTo>
                <a:lnTo>
                  <a:pt x="5284" y="203668"/>
                </a:lnTo>
                <a:lnTo>
                  <a:pt x="8254" y="215011"/>
                </a:lnTo>
                <a:lnTo>
                  <a:pt x="13591" y="229501"/>
                </a:lnTo>
                <a:lnTo>
                  <a:pt x="19322" y="241009"/>
                </a:lnTo>
                <a:lnTo>
                  <a:pt x="26091" y="251546"/>
                </a:lnTo>
                <a:lnTo>
                  <a:pt x="33908" y="261112"/>
                </a:lnTo>
                <a:lnTo>
                  <a:pt x="43797" y="270462"/>
                </a:lnTo>
                <a:lnTo>
                  <a:pt x="53933" y="277916"/>
                </a:lnTo>
                <a:lnTo>
                  <a:pt x="65115" y="284324"/>
                </a:lnTo>
                <a:lnTo>
                  <a:pt x="77342" y="289687"/>
                </a:lnTo>
                <a:lnTo>
                  <a:pt x="87397" y="292962"/>
                </a:lnTo>
                <a:lnTo>
                  <a:pt x="80390" y="185293"/>
                </a:lnTo>
                <a:lnTo>
                  <a:pt x="78675" y="175202"/>
                </a:lnTo>
                <a:lnTo>
                  <a:pt x="77474" y="162605"/>
                </a:lnTo>
                <a:lnTo>
                  <a:pt x="77088" y="149225"/>
                </a:lnTo>
                <a:lnTo>
                  <a:pt x="77514" y="135748"/>
                </a:lnTo>
                <a:lnTo>
                  <a:pt x="78849" y="123114"/>
                </a:lnTo>
                <a:lnTo>
                  <a:pt x="81152" y="111506"/>
                </a:lnTo>
                <a:lnTo>
                  <a:pt x="87185" y="93735"/>
                </a:lnTo>
                <a:lnTo>
                  <a:pt x="93090" y="83185"/>
                </a:lnTo>
                <a:lnTo>
                  <a:pt x="103012" y="72332"/>
                </a:lnTo>
                <a:lnTo>
                  <a:pt x="113664" y="65405"/>
                </a:lnTo>
                <a:lnTo>
                  <a:pt x="129413" y="60413"/>
                </a:lnTo>
                <a:lnTo>
                  <a:pt x="142875" y="59309"/>
                </a:lnTo>
                <a:lnTo>
                  <a:pt x="150195" y="59591"/>
                </a:lnTo>
                <a:lnTo>
                  <a:pt x="163097" y="61789"/>
                </a:lnTo>
                <a:lnTo>
                  <a:pt x="173989" y="66167"/>
                </a:lnTo>
                <a:lnTo>
                  <a:pt x="185878" y="75088"/>
                </a:lnTo>
                <a:lnTo>
                  <a:pt x="193801" y="85217"/>
                </a:lnTo>
                <a:lnTo>
                  <a:pt x="200977" y="100930"/>
                </a:lnTo>
                <a:lnTo>
                  <a:pt x="204343" y="113919"/>
                </a:lnTo>
                <a:lnTo>
                  <a:pt x="205900" y="124138"/>
                </a:lnTo>
                <a:lnTo>
                  <a:pt x="207018" y="136709"/>
                </a:lnTo>
                <a:lnTo>
                  <a:pt x="207391" y="150113"/>
                </a:lnTo>
                <a:lnTo>
                  <a:pt x="206981" y="163452"/>
                </a:lnTo>
                <a:lnTo>
                  <a:pt x="205711" y="176081"/>
                </a:lnTo>
                <a:lnTo>
                  <a:pt x="203581" y="187706"/>
                </a:lnTo>
                <a:lnTo>
                  <a:pt x="197606" y="205407"/>
                </a:lnTo>
                <a:lnTo>
                  <a:pt x="191643" y="215900"/>
                </a:lnTo>
                <a:lnTo>
                  <a:pt x="181899" y="226584"/>
                </a:lnTo>
                <a:lnTo>
                  <a:pt x="171195" y="233553"/>
                </a:lnTo>
                <a:lnTo>
                  <a:pt x="155162" y="238571"/>
                </a:lnTo>
                <a:lnTo>
                  <a:pt x="141604" y="239649"/>
                </a:lnTo>
                <a:lnTo>
                  <a:pt x="134648" y="239386"/>
                </a:lnTo>
                <a:lnTo>
                  <a:pt x="121723" y="237224"/>
                </a:lnTo>
                <a:lnTo>
                  <a:pt x="110743" y="232918"/>
                </a:lnTo>
                <a:lnTo>
                  <a:pt x="111639" y="297831"/>
                </a:lnTo>
                <a:lnTo>
                  <a:pt x="124900" y="299056"/>
                </a:lnTo>
                <a:lnTo>
                  <a:pt x="138937" y="299466"/>
                </a:lnTo>
                <a:lnTo>
                  <a:pt x="140579" y="299460"/>
                </a:lnTo>
                <a:lnTo>
                  <a:pt x="154509" y="298941"/>
                </a:lnTo>
                <a:lnTo>
                  <a:pt x="167711" y="297577"/>
                </a:lnTo>
                <a:lnTo>
                  <a:pt x="180184" y="295368"/>
                </a:lnTo>
                <a:lnTo>
                  <a:pt x="191929" y="292315"/>
                </a:lnTo>
                <a:lnTo>
                  <a:pt x="202945" y="288417"/>
                </a:lnTo>
                <a:lnTo>
                  <a:pt x="219103" y="280751"/>
                </a:lnTo>
                <a:lnTo>
                  <a:pt x="229905" y="273898"/>
                </a:lnTo>
                <a:lnTo>
                  <a:pt x="239720" y="266039"/>
                </a:lnTo>
                <a:lnTo>
                  <a:pt x="248538" y="257175"/>
                </a:lnTo>
                <a:lnTo>
                  <a:pt x="258879" y="243921"/>
                </a:lnTo>
                <a:lnTo>
                  <a:pt x="265417" y="233126"/>
                </a:lnTo>
                <a:lnTo>
                  <a:pt x="270987" y="221502"/>
                </a:lnTo>
                <a:lnTo>
                  <a:pt x="275589" y="209042"/>
                </a:lnTo>
                <a:lnTo>
                  <a:pt x="278643" y="198261"/>
                </a:lnTo>
                <a:lnTo>
                  <a:pt x="281206" y="186190"/>
                </a:lnTo>
                <a:lnTo>
                  <a:pt x="283029" y="173629"/>
                </a:lnTo>
                <a:lnTo>
                  <a:pt x="284118" y="160586"/>
                </a:lnTo>
                <a:lnTo>
                  <a:pt x="284480" y="147066"/>
                </a:lnTo>
                <a:lnTo>
                  <a:pt x="284166" y="133403"/>
                </a:lnTo>
                <a:lnTo>
                  <a:pt x="283197" y="120143"/>
                </a:lnTo>
                <a:lnTo>
                  <a:pt x="281558" y="107539"/>
                </a:lnTo>
                <a:lnTo>
                  <a:pt x="279238" y="95599"/>
                </a:lnTo>
                <a:lnTo>
                  <a:pt x="276224" y="84328"/>
                </a:lnTo>
                <a:lnTo>
                  <a:pt x="270876" y="69724"/>
                </a:lnTo>
                <a:lnTo>
                  <a:pt x="265163" y="58195"/>
                </a:lnTo>
                <a:lnTo>
                  <a:pt x="258437" y="47657"/>
                </a:lnTo>
                <a:lnTo>
                  <a:pt x="250697" y="38100"/>
                </a:lnTo>
                <a:lnTo>
                  <a:pt x="241057" y="28833"/>
                </a:lnTo>
                <a:lnTo>
                  <a:pt x="230952" y="21359"/>
                </a:lnTo>
                <a:lnTo>
                  <a:pt x="219726" y="14962"/>
                </a:lnTo>
                <a:lnTo>
                  <a:pt x="207391" y="9651"/>
                </a:lnTo>
                <a:lnTo>
                  <a:pt x="197203" y="6388"/>
                </a:lnTo>
                <a:lnTo>
                  <a:pt x="185461" y="3612"/>
                </a:lnTo>
                <a:lnTo>
                  <a:pt x="172929" y="1614"/>
                </a:lnTo>
                <a:lnTo>
                  <a:pt x="159618" y="405"/>
                </a:lnTo>
                <a:lnTo>
                  <a:pt x="145541" y="0"/>
                </a:lnTo>
                <a:lnTo>
                  <a:pt x="144045" y="4"/>
                </a:lnTo>
                <a:lnTo>
                  <a:pt x="130140" y="517"/>
                </a:lnTo>
                <a:lnTo>
                  <a:pt x="116944" y="1878"/>
                </a:lnTo>
                <a:lnTo>
                  <a:pt x="104461" y="4087"/>
                </a:lnTo>
                <a:lnTo>
                  <a:pt x="92698" y="7144"/>
                </a:lnTo>
                <a:lnTo>
                  <a:pt x="81660" y="11049"/>
                </a:lnTo>
                <a:lnTo>
                  <a:pt x="65790" y="18669"/>
                </a:lnTo>
                <a:lnTo>
                  <a:pt x="54991" y="25516"/>
                </a:lnTo>
                <a:lnTo>
                  <a:pt x="45169" y="33341"/>
                </a:lnTo>
                <a:lnTo>
                  <a:pt x="36321" y="42163"/>
                </a:lnTo>
                <a:lnTo>
                  <a:pt x="25802" y="55497"/>
                </a:lnTo>
                <a:lnTo>
                  <a:pt x="19257" y="66284"/>
                </a:lnTo>
                <a:lnTo>
                  <a:pt x="13668" y="77930"/>
                </a:lnTo>
                <a:lnTo>
                  <a:pt x="9016" y="90424"/>
                </a:lnTo>
                <a:lnTo>
                  <a:pt x="5948" y="101218"/>
                </a:lnTo>
                <a:lnTo>
                  <a:pt x="3355" y="113286"/>
                </a:lnTo>
                <a:lnTo>
                  <a:pt x="1495" y="125843"/>
                </a:lnTo>
                <a:lnTo>
                  <a:pt x="374" y="138883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53587" y="1027938"/>
            <a:ext cx="253618" cy="416051"/>
          </a:xfrm>
          <a:custGeom>
            <a:avLst/>
            <a:gdLst/>
            <a:ahLst/>
            <a:cxnLst/>
            <a:rect l="l" t="t" r="r" b="b"/>
            <a:pathLst>
              <a:path w="253618" h="416051">
                <a:moveTo>
                  <a:pt x="178942" y="404240"/>
                </a:moveTo>
                <a:lnTo>
                  <a:pt x="178942" y="406146"/>
                </a:lnTo>
                <a:lnTo>
                  <a:pt x="180721" y="409448"/>
                </a:lnTo>
                <a:lnTo>
                  <a:pt x="183896" y="412114"/>
                </a:lnTo>
                <a:lnTo>
                  <a:pt x="186689" y="413131"/>
                </a:lnTo>
                <a:lnTo>
                  <a:pt x="189484" y="414147"/>
                </a:lnTo>
                <a:lnTo>
                  <a:pt x="193293" y="414909"/>
                </a:lnTo>
                <a:lnTo>
                  <a:pt x="198120" y="415289"/>
                </a:lnTo>
                <a:lnTo>
                  <a:pt x="202946" y="415798"/>
                </a:lnTo>
                <a:lnTo>
                  <a:pt x="209168" y="416051"/>
                </a:lnTo>
                <a:lnTo>
                  <a:pt x="223647" y="416051"/>
                </a:lnTo>
                <a:lnTo>
                  <a:pt x="229615" y="415798"/>
                </a:lnTo>
                <a:lnTo>
                  <a:pt x="234441" y="415289"/>
                </a:lnTo>
                <a:lnTo>
                  <a:pt x="239267" y="414909"/>
                </a:lnTo>
                <a:lnTo>
                  <a:pt x="248665" y="412114"/>
                </a:lnTo>
                <a:lnTo>
                  <a:pt x="253618" y="404240"/>
                </a:lnTo>
                <a:lnTo>
                  <a:pt x="253618" y="241426"/>
                </a:lnTo>
                <a:lnTo>
                  <a:pt x="253321" y="227520"/>
                </a:lnTo>
                <a:lnTo>
                  <a:pt x="252383" y="214294"/>
                </a:lnTo>
                <a:lnTo>
                  <a:pt x="250793" y="202204"/>
                </a:lnTo>
                <a:lnTo>
                  <a:pt x="248538" y="191262"/>
                </a:lnTo>
                <a:lnTo>
                  <a:pt x="244105" y="176945"/>
                </a:lnTo>
                <a:lnTo>
                  <a:pt x="238753" y="165462"/>
                </a:lnTo>
                <a:lnTo>
                  <a:pt x="232028" y="155066"/>
                </a:lnTo>
                <a:lnTo>
                  <a:pt x="223352" y="145253"/>
                </a:lnTo>
                <a:lnTo>
                  <a:pt x="213459" y="137268"/>
                </a:lnTo>
                <a:lnTo>
                  <a:pt x="202057" y="130683"/>
                </a:lnTo>
                <a:lnTo>
                  <a:pt x="183335" y="124361"/>
                </a:lnTo>
                <a:lnTo>
                  <a:pt x="170458" y="122342"/>
                </a:lnTo>
                <a:lnTo>
                  <a:pt x="156337" y="121665"/>
                </a:lnTo>
                <a:lnTo>
                  <a:pt x="151561" y="121781"/>
                </a:lnTo>
                <a:lnTo>
                  <a:pt x="138923" y="123234"/>
                </a:lnTo>
                <a:lnTo>
                  <a:pt x="126581" y="126335"/>
                </a:lnTo>
                <a:lnTo>
                  <a:pt x="114553" y="131063"/>
                </a:lnTo>
                <a:lnTo>
                  <a:pt x="105830" y="135586"/>
                </a:lnTo>
                <a:lnTo>
                  <a:pt x="95475" y="142242"/>
                </a:lnTo>
                <a:lnTo>
                  <a:pt x="85226" y="150221"/>
                </a:lnTo>
                <a:lnTo>
                  <a:pt x="75057" y="159512"/>
                </a:lnTo>
                <a:lnTo>
                  <a:pt x="75057" y="10795"/>
                </a:lnTo>
                <a:lnTo>
                  <a:pt x="73278" y="7365"/>
                </a:lnTo>
                <a:lnTo>
                  <a:pt x="70103" y="4445"/>
                </a:lnTo>
                <a:lnTo>
                  <a:pt x="67183" y="3428"/>
                </a:lnTo>
                <a:lnTo>
                  <a:pt x="64262" y="2286"/>
                </a:lnTo>
                <a:lnTo>
                  <a:pt x="60451" y="1397"/>
                </a:lnTo>
                <a:lnTo>
                  <a:pt x="55752" y="888"/>
                </a:lnTo>
                <a:lnTo>
                  <a:pt x="50926" y="253"/>
                </a:lnTo>
                <a:lnTo>
                  <a:pt x="44958" y="0"/>
                </a:lnTo>
                <a:lnTo>
                  <a:pt x="30225" y="0"/>
                </a:lnTo>
                <a:lnTo>
                  <a:pt x="24129" y="253"/>
                </a:lnTo>
                <a:lnTo>
                  <a:pt x="19430" y="888"/>
                </a:lnTo>
                <a:lnTo>
                  <a:pt x="14604" y="1397"/>
                </a:lnTo>
                <a:lnTo>
                  <a:pt x="10795" y="2286"/>
                </a:lnTo>
                <a:lnTo>
                  <a:pt x="8000" y="3428"/>
                </a:lnTo>
                <a:lnTo>
                  <a:pt x="5079" y="4445"/>
                </a:lnTo>
                <a:lnTo>
                  <a:pt x="3048" y="5841"/>
                </a:lnTo>
                <a:lnTo>
                  <a:pt x="635" y="9016"/>
                </a:lnTo>
                <a:lnTo>
                  <a:pt x="0" y="12826"/>
                </a:lnTo>
                <a:lnTo>
                  <a:pt x="0" y="406146"/>
                </a:lnTo>
                <a:lnTo>
                  <a:pt x="1777" y="409448"/>
                </a:lnTo>
                <a:lnTo>
                  <a:pt x="5079" y="412114"/>
                </a:lnTo>
                <a:lnTo>
                  <a:pt x="8000" y="413131"/>
                </a:lnTo>
                <a:lnTo>
                  <a:pt x="10795" y="414147"/>
                </a:lnTo>
                <a:lnTo>
                  <a:pt x="14604" y="414909"/>
                </a:lnTo>
                <a:lnTo>
                  <a:pt x="19430" y="415289"/>
                </a:lnTo>
                <a:lnTo>
                  <a:pt x="24129" y="415798"/>
                </a:lnTo>
                <a:lnTo>
                  <a:pt x="30225" y="416051"/>
                </a:lnTo>
                <a:lnTo>
                  <a:pt x="44958" y="416051"/>
                </a:lnTo>
                <a:lnTo>
                  <a:pt x="50926" y="415798"/>
                </a:lnTo>
                <a:lnTo>
                  <a:pt x="55752" y="415289"/>
                </a:lnTo>
                <a:lnTo>
                  <a:pt x="60451" y="414909"/>
                </a:lnTo>
                <a:lnTo>
                  <a:pt x="67183" y="413131"/>
                </a:lnTo>
                <a:lnTo>
                  <a:pt x="74422" y="407924"/>
                </a:lnTo>
                <a:lnTo>
                  <a:pt x="75057" y="404240"/>
                </a:lnTo>
                <a:lnTo>
                  <a:pt x="75057" y="227711"/>
                </a:lnTo>
                <a:lnTo>
                  <a:pt x="78597" y="223334"/>
                </a:lnTo>
                <a:lnTo>
                  <a:pt x="87768" y="212974"/>
                </a:lnTo>
                <a:lnTo>
                  <a:pt x="96712" y="204308"/>
                </a:lnTo>
                <a:lnTo>
                  <a:pt x="105410" y="197358"/>
                </a:lnTo>
                <a:lnTo>
                  <a:pt x="110415" y="194079"/>
                </a:lnTo>
                <a:lnTo>
                  <a:pt x="122381" y="188718"/>
                </a:lnTo>
                <a:lnTo>
                  <a:pt x="134238" y="186944"/>
                </a:lnTo>
                <a:lnTo>
                  <a:pt x="141859" y="186944"/>
                </a:lnTo>
                <a:lnTo>
                  <a:pt x="148462" y="188340"/>
                </a:lnTo>
                <a:lnTo>
                  <a:pt x="154050" y="191262"/>
                </a:lnTo>
                <a:lnTo>
                  <a:pt x="159765" y="194056"/>
                </a:lnTo>
                <a:lnTo>
                  <a:pt x="164337" y="198120"/>
                </a:lnTo>
                <a:lnTo>
                  <a:pt x="167893" y="203453"/>
                </a:lnTo>
                <a:lnTo>
                  <a:pt x="171450" y="208661"/>
                </a:lnTo>
                <a:lnTo>
                  <a:pt x="174243" y="215011"/>
                </a:lnTo>
                <a:lnTo>
                  <a:pt x="176149" y="222376"/>
                </a:lnTo>
                <a:lnTo>
                  <a:pt x="177017" y="226240"/>
                </a:lnTo>
                <a:lnTo>
                  <a:pt x="178470" y="238002"/>
                </a:lnTo>
                <a:lnTo>
                  <a:pt x="178942" y="252729"/>
                </a:lnTo>
                <a:lnTo>
                  <a:pt x="178942" y="4042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79850" y="1154684"/>
            <a:ext cx="253237" cy="294386"/>
          </a:xfrm>
          <a:custGeom>
            <a:avLst/>
            <a:gdLst/>
            <a:ahLst/>
            <a:cxnLst/>
            <a:rect l="l" t="t" r="r" b="b"/>
            <a:pathLst>
              <a:path w="253237" h="294386">
                <a:moveTo>
                  <a:pt x="209550" y="289051"/>
                </a:moveTo>
                <a:lnTo>
                  <a:pt x="214884" y="289305"/>
                </a:lnTo>
                <a:lnTo>
                  <a:pt x="227584" y="289305"/>
                </a:lnTo>
                <a:lnTo>
                  <a:pt x="232663" y="289051"/>
                </a:lnTo>
                <a:lnTo>
                  <a:pt x="236727" y="288543"/>
                </a:lnTo>
                <a:lnTo>
                  <a:pt x="240791" y="288163"/>
                </a:lnTo>
                <a:lnTo>
                  <a:pt x="250825" y="284099"/>
                </a:lnTo>
                <a:lnTo>
                  <a:pt x="253237" y="277494"/>
                </a:lnTo>
                <a:lnTo>
                  <a:pt x="253237" y="9905"/>
                </a:lnTo>
                <a:lnTo>
                  <a:pt x="251460" y="6730"/>
                </a:lnTo>
                <a:lnTo>
                  <a:pt x="248285" y="3937"/>
                </a:lnTo>
                <a:lnTo>
                  <a:pt x="245490" y="3048"/>
                </a:lnTo>
                <a:lnTo>
                  <a:pt x="242697" y="2031"/>
                </a:lnTo>
                <a:lnTo>
                  <a:pt x="239013" y="1269"/>
                </a:lnTo>
                <a:lnTo>
                  <a:pt x="234187" y="762"/>
                </a:lnTo>
                <a:lnTo>
                  <a:pt x="229488" y="253"/>
                </a:lnTo>
                <a:lnTo>
                  <a:pt x="223392" y="0"/>
                </a:lnTo>
                <a:lnTo>
                  <a:pt x="208661" y="0"/>
                </a:lnTo>
                <a:lnTo>
                  <a:pt x="202691" y="253"/>
                </a:lnTo>
                <a:lnTo>
                  <a:pt x="197865" y="762"/>
                </a:lnTo>
                <a:lnTo>
                  <a:pt x="193166" y="1269"/>
                </a:lnTo>
                <a:lnTo>
                  <a:pt x="189357" y="2031"/>
                </a:lnTo>
                <a:lnTo>
                  <a:pt x="186436" y="3048"/>
                </a:lnTo>
                <a:lnTo>
                  <a:pt x="183514" y="3937"/>
                </a:lnTo>
                <a:lnTo>
                  <a:pt x="181610" y="5206"/>
                </a:lnTo>
                <a:lnTo>
                  <a:pt x="179450" y="8254"/>
                </a:lnTo>
                <a:lnTo>
                  <a:pt x="178815" y="11937"/>
                </a:lnTo>
                <a:lnTo>
                  <a:pt x="178815" y="188467"/>
                </a:lnTo>
                <a:lnTo>
                  <a:pt x="174981" y="193015"/>
                </a:lnTo>
                <a:lnTo>
                  <a:pt x="165687" y="203231"/>
                </a:lnTo>
                <a:lnTo>
                  <a:pt x="156733" y="211839"/>
                </a:lnTo>
                <a:lnTo>
                  <a:pt x="148082" y="218820"/>
                </a:lnTo>
                <a:lnTo>
                  <a:pt x="143224" y="222042"/>
                </a:lnTo>
                <a:lnTo>
                  <a:pt x="131274" y="227446"/>
                </a:lnTo>
                <a:lnTo>
                  <a:pt x="119379" y="229235"/>
                </a:lnTo>
                <a:lnTo>
                  <a:pt x="111760" y="229235"/>
                </a:lnTo>
                <a:lnTo>
                  <a:pt x="105155" y="227837"/>
                </a:lnTo>
                <a:lnTo>
                  <a:pt x="99567" y="224916"/>
                </a:lnTo>
                <a:lnTo>
                  <a:pt x="93852" y="221995"/>
                </a:lnTo>
                <a:lnTo>
                  <a:pt x="89153" y="217931"/>
                </a:lnTo>
                <a:lnTo>
                  <a:pt x="85598" y="212725"/>
                </a:lnTo>
                <a:lnTo>
                  <a:pt x="81914" y="207390"/>
                </a:lnTo>
                <a:lnTo>
                  <a:pt x="79121" y="201167"/>
                </a:lnTo>
                <a:lnTo>
                  <a:pt x="77342" y="193801"/>
                </a:lnTo>
                <a:lnTo>
                  <a:pt x="75096" y="176958"/>
                </a:lnTo>
                <a:lnTo>
                  <a:pt x="74675" y="161925"/>
                </a:lnTo>
                <a:lnTo>
                  <a:pt x="74675" y="9905"/>
                </a:lnTo>
                <a:lnTo>
                  <a:pt x="72898" y="6730"/>
                </a:lnTo>
                <a:lnTo>
                  <a:pt x="69723" y="3937"/>
                </a:lnTo>
                <a:lnTo>
                  <a:pt x="66801" y="3048"/>
                </a:lnTo>
                <a:lnTo>
                  <a:pt x="63880" y="2031"/>
                </a:lnTo>
                <a:lnTo>
                  <a:pt x="60071" y="1269"/>
                </a:lnTo>
                <a:lnTo>
                  <a:pt x="55372" y="762"/>
                </a:lnTo>
                <a:lnTo>
                  <a:pt x="50546" y="253"/>
                </a:lnTo>
                <a:lnTo>
                  <a:pt x="44450" y="0"/>
                </a:lnTo>
                <a:lnTo>
                  <a:pt x="29972" y="0"/>
                </a:lnTo>
                <a:lnTo>
                  <a:pt x="24002" y="253"/>
                </a:lnTo>
                <a:lnTo>
                  <a:pt x="19176" y="762"/>
                </a:lnTo>
                <a:lnTo>
                  <a:pt x="14350" y="1269"/>
                </a:lnTo>
                <a:lnTo>
                  <a:pt x="10413" y="2031"/>
                </a:lnTo>
                <a:lnTo>
                  <a:pt x="7492" y="3048"/>
                </a:lnTo>
                <a:lnTo>
                  <a:pt x="4699" y="3937"/>
                </a:lnTo>
                <a:lnTo>
                  <a:pt x="2666" y="5206"/>
                </a:lnTo>
                <a:lnTo>
                  <a:pt x="508" y="8254"/>
                </a:lnTo>
                <a:lnTo>
                  <a:pt x="0" y="11937"/>
                </a:lnTo>
                <a:lnTo>
                  <a:pt x="0" y="174498"/>
                </a:lnTo>
                <a:lnTo>
                  <a:pt x="311" y="189107"/>
                </a:lnTo>
                <a:lnTo>
                  <a:pt x="1227" y="202361"/>
                </a:lnTo>
                <a:lnTo>
                  <a:pt x="2736" y="214383"/>
                </a:lnTo>
                <a:lnTo>
                  <a:pt x="4825" y="225170"/>
                </a:lnTo>
                <a:lnTo>
                  <a:pt x="9187" y="239097"/>
                </a:lnTo>
                <a:lnTo>
                  <a:pt x="14528" y="250589"/>
                </a:lnTo>
                <a:lnTo>
                  <a:pt x="21209" y="261112"/>
                </a:lnTo>
                <a:lnTo>
                  <a:pt x="29937" y="270969"/>
                </a:lnTo>
                <a:lnTo>
                  <a:pt x="39844" y="278928"/>
                </a:lnTo>
                <a:lnTo>
                  <a:pt x="51308" y="285495"/>
                </a:lnTo>
                <a:lnTo>
                  <a:pt x="70171" y="291787"/>
                </a:lnTo>
                <a:lnTo>
                  <a:pt x="83069" y="293738"/>
                </a:lnTo>
                <a:lnTo>
                  <a:pt x="97282" y="294386"/>
                </a:lnTo>
                <a:lnTo>
                  <a:pt x="107846" y="293822"/>
                </a:lnTo>
                <a:lnTo>
                  <a:pt x="120280" y="291664"/>
                </a:lnTo>
                <a:lnTo>
                  <a:pt x="132506" y="287877"/>
                </a:lnTo>
                <a:lnTo>
                  <a:pt x="144525" y="282448"/>
                </a:lnTo>
                <a:lnTo>
                  <a:pt x="159614" y="273205"/>
                </a:lnTo>
                <a:lnTo>
                  <a:pt x="169571" y="265568"/>
                </a:lnTo>
                <a:lnTo>
                  <a:pt x="179448" y="256751"/>
                </a:lnTo>
                <a:lnTo>
                  <a:pt x="189229" y="246761"/>
                </a:lnTo>
                <a:lnTo>
                  <a:pt x="189229" y="279400"/>
                </a:lnTo>
                <a:lnTo>
                  <a:pt x="190753" y="282701"/>
                </a:lnTo>
                <a:lnTo>
                  <a:pt x="193421" y="285368"/>
                </a:lnTo>
                <a:lnTo>
                  <a:pt x="198247" y="287400"/>
                </a:lnTo>
                <a:lnTo>
                  <a:pt x="201422" y="288163"/>
                </a:lnTo>
                <a:lnTo>
                  <a:pt x="205486" y="288543"/>
                </a:lnTo>
                <a:lnTo>
                  <a:pt x="209550" y="2890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57446" y="1149603"/>
            <a:ext cx="173862" cy="294386"/>
          </a:xfrm>
          <a:custGeom>
            <a:avLst/>
            <a:gdLst/>
            <a:ahLst/>
            <a:cxnLst/>
            <a:rect l="l" t="t" r="r" b="b"/>
            <a:pathLst>
              <a:path w="173862" h="294386">
                <a:moveTo>
                  <a:pt x="100837" y="287782"/>
                </a:moveTo>
                <a:lnTo>
                  <a:pt x="103886" y="290449"/>
                </a:lnTo>
                <a:lnTo>
                  <a:pt x="106806" y="291465"/>
                </a:lnTo>
                <a:lnTo>
                  <a:pt x="109600" y="292481"/>
                </a:lnTo>
                <a:lnTo>
                  <a:pt x="113411" y="293243"/>
                </a:lnTo>
                <a:lnTo>
                  <a:pt x="118237" y="293624"/>
                </a:lnTo>
                <a:lnTo>
                  <a:pt x="122936" y="294132"/>
                </a:lnTo>
                <a:lnTo>
                  <a:pt x="129158" y="294386"/>
                </a:lnTo>
                <a:lnTo>
                  <a:pt x="144017" y="294386"/>
                </a:lnTo>
                <a:lnTo>
                  <a:pt x="150113" y="294132"/>
                </a:lnTo>
                <a:lnTo>
                  <a:pt x="154812" y="293624"/>
                </a:lnTo>
                <a:lnTo>
                  <a:pt x="159638" y="293243"/>
                </a:lnTo>
                <a:lnTo>
                  <a:pt x="170941" y="289179"/>
                </a:lnTo>
                <a:lnTo>
                  <a:pt x="173862" y="282575"/>
                </a:lnTo>
                <a:lnTo>
                  <a:pt x="173787" y="106711"/>
                </a:lnTo>
                <a:lnTo>
                  <a:pt x="173052" y="93784"/>
                </a:lnTo>
                <a:lnTo>
                  <a:pt x="171517" y="81242"/>
                </a:lnTo>
                <a:lnTo>
                  <a:pt x="169163" y="69087"/>
                </a:lnTo>
                <a:lnTo>
                  <a:pt x="165001" y="55247"/>
                </a:lnTo>
                <a:lnTo>
                  <a:pt x="159760" y="43701"/>
                </a:lnTo>
                <a:lnTo>
                  <a:pt x="153162" y="33274"/>
                </a:lnTo>
                <a:lnTo>
                  <a:pt x="145007" y="23755"/>
                </a:lnTo>
                <a:lnTo>
                  <a:pt x="135221" y="15679"/>
                </a:lnTo>
                <a:lnTo>
                  <a:pt x="123825" y="9017"/>
                </a:lnTo>
                <a:lnTo>
                  <a:pt x="106210" y="2829"/>
                </a:lnTo>
                <a:lnTo>
                  <a:pt x="93382" y="710"/>
                </a:lnTo>
                <a:lnTo>
                  <a:pt x="79248" y="0"/>
                </a:lnTo>
                <a:lnTo>
                  <a:pt x="71500" y="0"/>
                </a:lnTo>
                <a:lnTo>
                  <a:pt x="63880" y="1016"/>
                </a:lnTo>
                <a:lnTo>
                  <a:pt x="56514" y="2921"/>
                </a:lnTo>
                <a:lnTo>
                  <a:pt x="49021" y="4699"/>
                </a:lnTo>
                <a:lnTo>
                  <a:pt x="41528" y="7620"/>
                </a:lnTo>
                <a:lnTo>
                  <a:pt x="34162" y="11557"/>
                </a:lnTo>
                <a:lnTo>
                  <a:pt x="32735" y="12296"/>
                </a:lnTo>
                <a:lnTo>
                  <a:pt x="22190" y="18623"/>
                </a:lnTo>
                <a:lnTo>
                  <a:pt x="11556" y="26543"/>
                </a:lnTo>
                <a:lnTo>
                  <a:pt x="6769" y="30512"/>
                </a:lnTo>
                <a:lnTo>
                  <a:pt x="0" y="106045"/>
                </a:lnTo>
                <a:lnTo>
                  <a:pt x="3369" y="101951"/>
                </a:lnTo>
                <a:lnTo>
                  <a:pt x="12635" y="91468"/>
                </a:lnTo>
                <a:lnTo>
                  <a:pt x="21453" y="82708"/>
                </a:lnTo>
                <a:lnTo>
                  <a:pt x="29844" y="75692"/>
                </a:lnTo>
                <a:lnTo>
                  <a:pt x="33233" y="73262"/>
                </a:lnTo>
                <a:lnTo>
                  <a:pt x="45137" y="67263"/>
                </a:lnTo>
                <a:lnTo>
                  <a:pt x="56895" y="65278"/>
                </a:lnTo>
                <a:lnTo>
                  <a:pt x="64262" y="65278"/>
                </a:lnTo>
                <a:lnTo>
                  <a:pt x="70612" y="66675"/>
                </a:lnTo>
                <a:lnTo>
                  <a:pt x="75818" y="69596"/>
                </a:lnTo>
                <a:lnTo>
                  <a:pt x="81025" y="72390"/>
                </a:lnTo>
                <a:lnTo>
                  <a:pt x="85470" y="76454"/>
                </a:lnTo>
                <a:lnTo>
                  <a:pt x="88900" y="81787"/>
                </a:lnTo>
                <a:lnTo>
                  <a:pt x="92328" y="86995"/>
                </a:lnTo>
                <a:lnTo>
                  <a:pt x="94995" y="93345"/>
                </a:lnTo>
                <a:lnTo>
                  <a:pt x="96646" y="100711"/>
                </a:lnTo>
                <a:lnTo>
                  <a:pt x="98298" y="107950"/>
                </a:lnTo>
                <a:lnTo>
                  <a:pt x="99187" y="116078"/>
                </a:lnTo>
                <a:lnTo>
                  <a:pt x="99187" y="284480"/>
                </a:lnTo>
                <a:lnTo>
                  <a:pt x="100837" y="2877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81785" y="1372908"/>
            <a:ext cx="67422" cy="76161"/>
          </a:xfrm>
          <a:custGeom>
            <a:avLst/>
            <a:gdLst/>
            <a:ahLst/>
            <a:cxnLst/>
            <a:rect l="l" t="t" r="r" b="b"/>
            <a:pathLst>
              <a:path w="67422" h="76161">
                <a:moveTo>
                  <a:pt x="57712" y="8501"/>
                </a:moveTo>
                <a:lnTo>
                  <a:pt x="48278" y="15201"/>
                </a:lnTo>
                <a:lnTo>
                  <a:pt x="44009" y="17528"/>
                </a:lnTo>
                <a:lnTo>
                  <a:pt x="32046" y="21784"/>
                </a:lnTo>
                <a:lnTo>
                  <a:pt x="19195" y="23202"/>
                </a:lnTo>
                <a:lnTo>
                  <a:pt x="12854" y="22905"/>
                </a:lnTo>
                <a:lnTo>
                  <a:pt x="0" y="19906"/>
                </a:lnTo>
                <a:lnTo>
                  <a:pt x="2812" y="76161"/>
                </a:lnTo>
                <a:lnTo>
                  <a:pt x="12901" y="75766"/>
                </a:lnTo>
                <a:lnTo>
                  <a:pt x="25749" y="74017"/>
                </a:lnTo>
                <a:lnTo>
                  <a:pt x="37917" y="70884"/>
                </a:lnTo>
                <a:lnTo>
                  <a:pt x="49421" y="66382"/>
                </a:lnTo>
                <a:lnTo>
                  <a:pt x="56723" y="62621"/>
                </a:lnTo>
                <a:lnTo>
                  <a:pt x="67422" y="55876"/>
                </a:lnTo>
                <a:lnTo>
                  <a:pt x="67304" y="0"/>
                </a:lnTo>
                <a:lnTo>
                  <a:pt x="57712" y="8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79492" y="1149603"/>
            <a:ext cx="178562" cy="294386"/>
          </a:xfrm>
          <a:custGeom>
            <a:avLst/>
            <a:gdLst/>
            <a:ahLst/>
            <a:cxnLst/>
            <a:rect l="l" t="t" r="r" b="b"/>
            <a:pathLst>
              <a:path w="178562" h="294386">
                <a:moveTo>
                  <a:pt x="103886" y="282575"/>
                </a:moveTo>
                <a:lnTo>
                  <a:pt x="103886" y="284480"/>
                </a:lnTo>
                <a:lnTo>
                  <a:pt x="105663" y="287782"/>
                </a:lnTo>
                <a:lnTo>
                  <a:pt x="108838" y="290449"/>
                </a:lnTo>
                <a:lnTo>
                  <a:pt x="111633" y="291465"/>
                </a:lnTo>
                <a:lnTo>
                  <a:pt x="114427" y="292481"/>
                </a:lnTo>
                <a:lnTo>
                  <a:pt x="118237" y="293243"/>
                </a:lnTo>
                <a:lnTo>
                  <a:pt x="123062" y="293624"/>
                </a:lnTo>
                <a:lnTo>
                  <a:pt x="127888" y="294132"/>
                </a:lnTo>
                <a:lnTo>
                  <a:pt x="134112" y="294386"/>
                </a:lnTo>
                <a:lnTo>
                  <a:pt x="148590" y="294386"/>
                </a:lnTo>
                <a:lnTo>
                  <a:pt x="154559" y="294132"/>
                </a:lnTo>
                <a:lnTo>
                  <a:pt x="159385" y="293624"/>
                </a:lnTo>
                <a:lnTo>
                  <a:pt x="164211" y="293243"/>
                </a:lnTo>
                <a:lnTo>
                  <a:pt x="173609" y="290449"/>
                </a:lnTo>
                <a:lnTo>
                  <a:pt x="178562" y="282575"/>
                </a:lnTo>
                <a:lnTo>
                  <a:pt x="178562" y="118491"/>
                </a:lnTo>
                <a:lnTo>
                  <a:pt x="178291" y="105531"/>
                </a:lnTo>
                <a:lnTo>
                  <a:pt x="177364" y="92308"/>
                </a:lnTo>
                <a:lnTo>
                  <a:pt x="175765" y="80156"/>
                </a:lnTo>
                <a:lnTo>
                  <a:pt x="173482" y="69087"/>
                </a:lnTo>
                <a:lnTo>
                  <a:pt x="169129" y="55118"/>
                </a:lnTo>
                <a:lnTo>
                  <a:pt x="163749" y="43642"/>
                </a:lnTo>
                <a:lnTo>
                  <a:pt x="156972" y="33274"/>
                </a:lnTo>
                <a:lnTo>
                  <a:pt x="148332" y="23531"/>
                </a:lnTo>
                <a:lnTo>
                  <a:pt x="138424" y="15585"/>
                </a:lnTo>
                <a:lnTo>
                  <a:pt x="127000" y="9017"/>
                </a:lnTo>
                <a:lnTo>
                  <a:pt x="108278" y="2695"/>
                </a:lnTo>
                <a:lnTo>
                  <a:pt x="95401" y="676"/>
                </a:lnTo>
                <a:lnTo>
                  <a:pt x="81280" y="0"/>
                </a:lnTo>
                <a:lnTo>
                  <a:pt x="70391" y="598"/>
                </a:lnTo>
                <a:lnTo>
                  <a:pt x="57939" y="2796"/>
                </a:lnTo>
                <a:lnTo>
                  <a:pt x="45744" y="6585"/>
                </a:lnTo>
                <a:lnTo>
                  <a:pt x="33782" y="11937"/>
                </a:lnTo>
                <a:lnTo>
                  <a:pt x="18637" y="21274"/>
                </a:lnTo>
                <a:lnTo>
                  <a:pt x="8680" y="28887"/>
                </a:lnTo>
                <a:lnTo>
                  <a:pt x="0" y="106045"/>
                </a:lnTo>
                <a:lnTo>
                  <a:pt x="3540" y="101668"/>
                </a:lnTo>
                <a:lnTo>
                  <a:pt x="12711" y="91308"/>
                </a:lnTo>
                <a:lnTo>
                  <a:pt x="21655" y="82642"/>
                </a:lnTo>
                <a:lnTo>
                  <a:pt x="30353" y="75692"/>
                </a:lnTo>
                <a:lnTo>
                  <a:pt x="35358" y="72413"/>
                </a:lnTo>
                <a:lnTo>
                  <a:pt x="47324" y="67052"/>
                </a:lnTo>
                <a:lnTo>
                  <a:pt x="59182" y="65278"/>
                </a:lnTo>
                <a:lnTo>
                  <a:pt x="66802" y="65278"/>
                </a:lnTo>
                <a:lnTo>
                  <a:pt x="73406" y="66675"/>
                </a:lnTo>
                <a:lnTo>
                  <a:pt x="78994" y="69596"/>
                </a:lnTo>
                <a:lnTo>
                  <a:pt x="84709" y="72390"/>
                </a:lnTo>
                <a:lnTo>
                  <a:pt x="89281" y="76454"/>
                </a:lnTo>
                <a:lnTo>
                  <a:pt x="92837" y="81787"/>
                </a:lnTo>
                <a:lnTo>
                  <a:pt x="96393" y="86995"/>
                </a:lnTo>
                <a:lnTo>
                  <a:pt x="99187" y="93345"/>
                </a:lnTo>
                <a:lnTo>
                  <a:pt x="101092" y="100711"/>
                </a:lnTo>
                <a:lnTo>
                  <a:pt x="101960" y="104574"/>
                </a:lnTo>
                <a:lnTo>
                  <a:pt x="103413" y="116336"/>
                </a:lnTo>
                <a:lnTo>
                  <a:pt x="103886" y="131063"/>
                </a:lnTo>
                <a:lnTo>
                  <a:pt x="103886" y="282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96484" y="1334897"/>
            <a:ext cx="31248" cy="112538"/>
          </a:xfrm>
          <a:custGeom>
            <a:avLst/>
            <a:gdLst/>
            <a:ahLst/>
            <a:cxnLst/>
            <a:rect l="l" t="t" r="r" b="b"/>
            <a:pathLst>
              <a:path w="31248" h="112538">
                <a:moveTo>
                  <a:pt x="28548" y="46624"/>
                </a:moveTo>
                <a:lnTo>
                  <a:pt x="18398" y="38897"/>
                </a:lnTo>
                <a:lnTo>
                  <a:pt x="10540" y="28701"/>
                </a:lnTo>
                <a:lnTo>
                  <a:pt x="8199" y="24453"/>
                </a:lnTo>
                <a:lnTo>
                  <a:pt x="3404" y="12988"/>
                </a:lnTo>
                <a:lnTo>
                  <a:pt x="0" y="0"/>
                </a:lnTo>
                <a:lnTo>
                  <a:pt x="7006" y="107669"/>
                </a:lnTo>
                <a:lnTo>
                  <a:pt x="18751" y="110504"/>
                </a:lnTo>
                <a:lnTo>
                  <a:pt x="31248" y="112538"/>
                </a:lnTo>
                <a:lnTo>
                  <a:pt x="30352" y="47625"/>
                </a:lnTo>
                <a:lnTo>
                  <a:pt x="28548" y="46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16093" y="1149603"/>
            <a:ext cx="284480" cy="299466"/>
          </a:xfrm>
          <a:custGeom>
            <a:avLst/>
            <a:gdLst/>
            <a:ahLst/>
            <a:cxnLst/>
            <a:rect l="l" t="t" r="r" b="b"/>
            <a:pathLst>
              <a:path w="284480" h="299466">
                <a:moveTo>
                  <a:pt x="0" y="152400"/>
                </a:moveTo>
                <a:lnTo>
                  <a:pt x="319" y="165881"/>
                </a:lnTo>
                <a:lnTo>
                  <a:pt x="1311" y="179110"/>
                </a:lnTo>
                <a:lnTo>
                  <a:pt x="2968" y="191703"/>
                </a:lnTo>
                <a:lnTo>
                  <a:pt x="5284" y="203668"/>
                </a:lnTo>
                <a:lnTo>
                  <a:pt x="8255" y="215011"/>
                </a:lnTo>
                <a:lnTo>
                  <a:pt x="13591" y="229501"/>
                </a:lnTo>
                <a:lnTo>
                  <a:pt x="19322" y="241009"/>
                </a:lnTo>
                <a:lnTo>
                  <a:pt x="26091" y="251546"/>
                </a:lnTo>
                <a:lnTo>
                  <a:pt x="33909" y="261112"/>
                </a:lnTo>
                <a:lnTo>
                  <a:pt x="43797" y="270462"/>
                </a:lnTo>
                <a:lnTo>
                  <a:pt x="53933" y="277916"/>
                </a:lnTo>
                <a:lnTo>
                  <a:pt x="65115" y="284324"/>
                </a:lnTo>
                <a:lnTo>
                  <a:pt x="77343" y="289687"/>
                </a:lnTo>
                <a:lnTo>
                  <a:pt x="87397" y="292962"/>
                </a:lnTo>
                <a:lnTo>
                  <a:pt x="80391" y="185293"/>
                </a:lnTo>
                <a:lnTo>
                  <a:pt x="78675" y="175202"/>
                </a:lnTo>
                <a:lnTo>
                  <a:pt x="77474" y="162605"/>
                </a:lnTo>
                <a:lnTo>
                  <a:pt x="77089" y="149225"/>
                </a:lnTo>
                <a:lnTo>
                  <a:pt x="77514" y="135748"/>
                </a:lnTo>
                <a:lnTo>
                  <a:pt x="78849" y="123114"/>
                </a:lnTo>
                <a:lnTo>
                  <a:pt x="81153" y="111506"/>
                </a:lnTo>
                <a:lnTo>
                  <a:pt x="87185" y="93735"/>
                </a:lnTo>
                <a:lnTo>
                  <a:pt x="93091" y="83185"/>
                </a:lnTo>
                <a:lnTo>
                  <a:pt x="103012" y="72332"/>
                </a:lnTo>
                <a:lnTo>
                  <a:pt x="113665" y="65405"/>
                </a:lnTo>
                <a:lnTo>
                  <a:pt x="129413" y="60413"/>
                </a:lnTo>
                <a:lnTo>
                  <a:pt x="142875" y="59309"/>
                </a:lnTo>
                <a:lnTo>
                  <a:pt x="150195" y="59591"/>
                </a:lnTo>
                <a:lnTo>
                  <a:pt x="163097" y="61789"/>
                </a:lnTo>
                <a:lnTo>
                  <a:pt x="173990" y="66167"/>
                </a:lnTo>
                <a:lnTo>
                  <a:pt x="185878" y="75088"/>
                </a:lnTo>
                <a:lnTo>
                  <a:pt x="193802" y="85217"/>
                </a:lnTo>
                <a:lnTo>
                  <a:pt x="200977" y="100930"/>
                </a:lnTo>
                <a:lnTo>
                  <a:pt x="204343" y="113919"/>
                </a:lnTo>
                <a:lnTo>
                  <a:pt x="205900" y="124138"/>
                </a:lnTo>
                <a:lnTo>
                  <a:pt x="207018" y="136709"/>
                </a:lnTo>
                <a:lnTo>
                  <a:pt x="207391" y="150113"/>
                </a:lnTo>
                <a:lnTo>
                  <a:pt x="206981" y="163452"/>
                </a:lnTo>
                <a:lnTo>
                  <a:pt x="205711" y="176081"/>
                </a:lnTo>
                <a:lnTo>
                  <a:pt x="203581" y="187706"/>
                </a:lnTo>
                <a:lnTo>
                  <a:pt x="197606" y="205407"/>
                </a:lnTo>
                <a:lnTo>
                  <a:pt x="191643" y="215900"/>
                </a:lnTo>
                <a:lnTo>
                  <a:pt x="181899" y="226584"/>
                </a:lnTo>
                <a:lnTo>
                  <a:pt x="171196" y="233553"/>
                </a:lnTo>
                <a:lnTo>
                  <a:pt x="155162" y="238571"/>
                </a:lnTo>
                <a:lnTo>
                  <a:pt x="141605" y="239649"/>
                </a:lnTo>
                <a:lnTo>
                  <a:pt x="134648" y="239386"/>
                </a:lnTo>
                <a:lnTo>
                  <a:pt x="121723" y="237224"/>
                </a:lnTo>
                <a:lnTo>
                  <a:pt x="110744" y="232918"/>
                </a:lnTo>
                <a:lnTo>
                  <a:pt x="111639" y="297831"/>
                </a:lnTo>
                <a:lnTo>
                  <a:pt x="124900" y="299056"/>
                </a:lnTo>
                <a:lnTo>
                  <a:pt x="138937" y="299466"/>
                </a:lnTo>
                <a:lnTo>
                  <a:pt x="140579" y="299460"/>
                </a:lnTo>
                <a:lnTo>
                  <a:pt x="154509" y="298941"/>
                </a:lnTo>
                <a:lnTo>
                  <a:pt x="167711" y="297577"/>
                </a:lnTo>
                <a:lnTo>
                  <a:pt x="180184" y="295368"/>
                </a:lnTo>
                <a:lnTo>
                  <a:pt x="191929" y="292315"/>
                </a:lnTo>
                <a:lnTo>
                  <a:pt x="202946" y="288417"/>
                </a:lnTo>
                <a:lnTo>
                  <a:pt x="219103" y="280751"/>
                </a:lnTo>
                <a:lnTo>
                  <a:pt x="229905" y="273898"/>
                </a:lnTo>
                <a:lnTo>
                  <a:pt x="239720" y="266039"/>
                </a:lnTo>
                <a:lnTo>
                  <a:pt x="248539" y="257175"/>
                </a:lnTo>
                <a:lnTo>
                  <a:pt x="258879" y="243921"/>
                </a:lnTo>
                <a:lnTo>
                  <a:pt x="265417" y="233126"/>
                </a:lnTo>
                <a:lnTo>
                  <a:pt x="270987" y="221502"/>
                </a:lnTo>
                <a:lnTo>
                  <a:pt x="275590" y="209042"/>
                </a:lnTo>
                <a:lnTo>
                  <a:pt x="278643" y="198261"/>
                </a:lnTo>
                <a:lnTo>
                  <a:pt x="281206" y="186190"/>
                </a:lnTo>
                <a:lnTo>
                  <a:pt x="283029" y="173629"/>
                </a:lnTo>
                <a:lnTo>
                  <a:pt x="284118" y="160586"/>
                </a:lnTo>
                <a:lnTo>
                  <a:pt x="284480" y="147066"/>
                </a:lnTo>
                <a:lnTo>
                  <a:pt x="284166" y="133403"/>
                </a:lnTo>
                <a:lnTo>
                  <a:pt x="283197" y="120143"/>
                </a:lnTo>
                <a:lnTo>
                  <a:pt x="281558" y="107539"/>
                </a:lnTo>
                <a:lnTo>
                  <a:pt x="279238" y="95599"/>
                </a:lnTo>
                <a:lnTo>
                  <a:pt x="276225" y="84328"/>
                </a:lnTo>
                <a:lnTo>
                  <a:pt x="270876" y="69724"/>
                </a:lnTo>
                <a:lnTo>
                  <a:pt x="265163" y="58195"/>
                </a:lnTo>
                <a:lnTo>
                  <a:pt x="258437" y="47657"/>
                </a:lnTo>
                <a:lnTo>
                  <a:pt x="250698" y="38100"/>
                </a:lnTo>
                <a:lnTo>
                  <a:pt x="241057" y="28833"/>
                </a:lnTo>
                <a:lnTo>
                  <a:pt x="230952" y="21359"/>
                </a:lnTo>
                <a:lnTo>
                  <a:pt x="219726" y="14962"/>
                </a:lnTo>
                <a:lnTo>
                  <a:pt x="207391" y="9651"/>
                </a:lnTo>
                <a:lnTo>
                  <a:pt x="197203" y="6388"/>
                </a:lnTo>
                <a:lnTo>
                  <a:pt x="185461" y="3612"/>
                </a:lnTo>
                <a:lnTo>
                  <a:pt x="172929" y="1614"/>
                </a:lnTo>
                <a:lnTo>
                  <a:pt x="159618" y="405"/>
                </a:lnTo>
                <a:lnTo>
                  <a:pt x="145542" y="0"/>
                </a:lnTo>
                <a:lnTo>
                  <a:pt x="144045" y="4"/>
                </a:lnTo>
                <a:lnTo>
                  <a:pt x="130140" y="517"/>
                </a:lnTo>
                <a:lnTo>
                  <a:pt x="116944" y="1878"/>
                </a:lnTo>
                <a:lnTo>
                  <a:pt x="104461" y="4087"/>
                </a:lnTo>
                <a:lnTo>
                  <a:pt x="92698" y="7144"/>
                </a:lnTo>
                <a:lnTo>
                  <a:pt x="81661" y="11049"/>
                </a:lnTo>
                <a:lnTo>
                  <a:pt x="65790" y="18669"/>
                </a:lnTo>
                <a:lnTo>
                  <a:pt x="54991" y="25516"/>
                </a:lnTo>
                <a:lnTo>
                  <a:pt x="45169" y="33341"/>
                </a:lnTo>
                <a:lnTo>
                  <a:pt x="36322" y="42163"/>
                </a:lnTo>
                <a:lnTo>
                  <a:pt x="25802" y="55497"/>
                </a:lnTo>
                <a:lnTo>
                  <a:pt x="19257" y="66284"/>
                </a:lnTo>
                <a:lnTo>
                  <a:pt x="13668" y="77930"/>
                </a:lnTo>
                <a:lnTo>
                  <a:pt x="9017" y="90424"/>
                </a:lnTo>
                <a:lnTo>
                  <a:pt x="5948" y="101218"/>
                </a:lnTo>
                <a:lnTo>
                  <a:pt x="3355" y="113286"/>
                </a:lnTo>
                <a:lnTo>
                  <a:pt x="1495" y="125843"/>
                </a:lnTo>
                <a:lnTo>
                  <a:pt x="374" y="138883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79643" y="1250569"/>
            <a:ext cx="202692" cy="198500"/>
          </a:xfrm>
          <a:custGeom>
            <a:avLst/>
            <a:gdLst/>
            <a:ahLst/>
            <a:cxnLst/>
            <a:rect l="l" t="t" r="r" b="b"/>
            <a:pathLst>
              <a:path w="202692" h="198500">
                <a:moveTo>
                  <a:pt x="1778" y="167131"/>
                </a:moveTo>
                <a:lnTo>
                  <a:pt x="3048" y="171576"/>
                </a:lnTo>
                <a:lnTo>
                  <a:pt x="4699" y="174878"/>
                </a:lnTo>
                <a:lnTo>
                  <a:pt x="9017" y="179069"/>
                </a:lnTo>
                <a:lnTo>
                  <a:pt x="12573" y="181228"/>
                </a:lnTo>
                <a:lnTo>
                  <a:pt x="17272" y="183641"/>
                </a:lnTo>
                <a:lnTo>
                  <a:pt x="22098" y="186054"/>
                </a:lnTo>
                <a:lnTo>
                  <a:pt x="28067" y="188340"/>
                </a:lnTo>
                <a:lnTo>
                  <a:pt x="35179" y="190626"/>
                </a:lnTo>
                <a:lnTo>
                  <a:pt x="42291" y="192912"/>
                </a:lnTo>
                <a:lnTo>
                  <a:pt x="50419" y="194817"/>
                </a:lnTo>
                <a:lnTo>
                  <a:pt x="59436" y="196341"/>
                </a:lnTo>
                <a:lnTo>
                  <a:pt x="74840" y="198059"/>
                </a:lnTo>
                <a:lnTo>
                  <a:pt x="87884" y="198500"/>
                </a:lnTo>
                <a:lnTo>
                  <a:pt x="96421" y="198324"/>
                </a:lnTo>
                <a:lnTo>
                  <a:pt x="109380" y="197329"/>
                </a:lnTo>
                <a:lnTo>
                  <a:pt x="121827" y="195446"/>
                </a:lnTo>
                <a:lnTo>
                  <a:pt x="133731" y="192658"/>
                </a:lnTo>
                <a:lnTo>
                  <a:pt x="148650" y="187555"/>
                </a:lnTo>
                <a:lnTo>
                  <a:pt x="160042" y="181981"/>
                </a:lnTo>
                <a:lnTo>
                  <a:pt x="170307" y="175259"/>
                </a:lnTo>
                <a:lnTo>
                  <a:pt x="179557" y="167190"/>
                </a:lnTo>
                <a:lnTo>
                  <a:pt x="187719" y="157479"/>
                </a:lnTo>
                <a:lnTo>
                  <a:pt x="194310" y="146430"/>
                </a:lnTo>
                <a:lnTo>
                  <a:pt x="199435" y="132654"/>
                </a:lnTo>
                <a:lnTo>
                  <a:pt x="201877" y="120135"/>
                </a:lnTo>
                <a:lnTo>
                  <a:pt x="202692" y="106552"/>
                </a:lnTo>
                <a:lnTo>
                  <a:pt x="202457" y="99401"/>
                </a:lnTo>
                <a:lnTo>
                  <a:pt x="200652" y="86493"/>
                </a:lnTo>
                <a:lnTo>
                  <a:pt x="197104" y="75183"/>
                </a:lnTo>
                <a:lnTo>
                  <a:pt x="190019" y="62024"/>
                </a:lnTo>
                <a:lnTo>
                  <a:pt x="182245" y="52323"/>
                </a:lnTo>
                <a:lnTo>
                  <a:pt x="171897" y="43239"/>
                </a:lnTo>
                <a:lnTo>
                  <a:pt x="161162" y="36321"/>
                </a:lnTo>
                <a:lnTo>
                  <a:pt x="148951" y="29923"/>
                </a:lnTo>
                <a:lnTo>
                  <a:pt x="137414" y="24891"/>
                </a:lnTo>
                <a:lnTo>
                  <a:pt x="125350" y="20099"/>
                </a:lnTo>
                <a:lnTo>
                  <a:pt x="113537" y="15747"/>
                </a:lnTo>
                <a:lnTo>
                  <a:pt x="105791" y="12953"/>
                </a:lnTo>
                <a:lnTo>
                  <a:pt x="98806" y="10032"/>
                </a:lnTo>
                <a:lnTo>
                  <a:pt x="92583" y="6857"/>
                </a:lnTo>
                <a:lnTo>
                  <a:pt x="86487" y="3682"/>
                </a:lnTo>
                <a:lnTo>
                  <a:pt x="81534" y="0"/>
                </a:lnTo>
                <a:lnTo>
                  <a:pt x="81534" y="74294"/>
                </a:lnTo>
                <a:lnTo>
                  <a:pt x="89154" y="77088"/>
                </a:lnTo>
                <a:lnTo>
                  <a:pt x="96774" y="79882"/>
                </a:lnTo>
                <a:lnTo>
                  <a:pt x="103632" y="82803"/>
                </a:lnTo>
                <a:lnTo>
                  <a:pt x="109728" y="85978"/>
                </a:lnTo>
                <a:lnTo>
                  <a:pt x="115824" y="89153"/>
                </a:lnTo>
                <a:lnTo>
                  <a:pt x="120650" y="92836"/>
                </a:lnTo>
                <a:lnTo>
                  <a:pt x="124333" y="97154"/>
                </a:lnTo>
                <a:lnTo>
                  <a:pt x="128016" y="101472"/>
                </a:lnTo>
                <a:lnTo>
                  <a:pt x="129794" y="106552"/>
                </a:lnTo>
                <a:lnTo>
                  <a:pt x="129794" y="117601"/>
                </a:lnTo>
                <a:lnTo>
                  <a:pt x="128778" y="122173"/>
                </a:lnTo>
                <a:lnTo>
                  <a:pt x="126873" y="126237"/>
                </a:lnTo>
                <a:lnTo>
                  <a:pt x="124841" y="130175"/>
                </a:lnTo>
                <a:lnTo>
                  <a:pt x="121920" y="133476"/>
                </a:lnTo>
                <a:lnTo>
                  <a:pt x="118110" y="136016"/>
                </a:lnTo>
                <a:lnTo>
                  <a:pt x="114173" y="138556"/>
                </a:lnTo>
                <a:lnTo>
                  <a:pt x="109601" y="140588"/>
                </a:lnTo>
                <a:lnTo>
                  <a:pt x="104394" y="141985"/>
                </a:lnTo>
                <a:lnTo>
                  <a:pt x="99060" y="143382"/>
                </a:lnTo>
                <a:lnTo>
                  <a:pt x="93091" y="144017"/>
                </a:lnTo>
                <a:lnTo>
                  <a:pt x="82478" y="143960"/>
                </a:lnTo>
                <a:lnTo>
                  <a:pt x="69399" y="142817"/>
                </a:lnTo>
                <a:lnTo>
                  <a:pt x="57658" y="140207"/>
                </a:lnTo>
                <a:lnTo>
                  <a:pt x="49149" y="137540"/>
                </a:lnTo>
                <a:lnTo>
                  <a:pt x="41783" y="134873"/>
                </a:lnTo>
                <a:lnTo>
                  <a:pt x="35433" y="131825"/>
                </a:lnTo>
                <a:lnTo>
                  <a:pt x="29083" y="128904"/>
                </a:lnTo>
                <a:lnTo>
                  <a:pt x="23749" y="126110"/>
                </a:lnTo>
                <a:lnTo>
                  <a:pt x="19558" y="123697"/>
                </a:lnTo>
                <a:lnTo>
                  <a:pt x="15240" y="121157"/>
                </a:lnTo>
                <a:lnTo>
                  <a:pt x="12065" y="119887"/>
                </a:lnTo>
                <a:lnTo>
                  <a:pt x="9906" y="119887"/>
                </a:lnTo>
                <a:lnTo>
                  <a:pt x="6604" y="120268"/>
                </a:lnTo>
                <a:lnTo>
                  <a:pt x="3175" y="123062"/>
                </a:lnTo>
                <a:lnTo>
                  <a:pt x="1651" y="127253"/>
                </a:lnTo>
                <a:lnTo>
                  <a:pt x="1016" y="130047"/>
                </a:lnTo>
                <a:lnTo>
                  <a:pt x="635" y="133476"/>
                </a:lnTo>
                <a:lnTo>
                  <a:pt x="254" y="136905"/>
                </a:lnTo>
                <a:lnTo>
                  <a:pt x="0" y="141604"/>
                </a:lnTo>
                <a:lnTo>
                  <a:pt x="0" y="156082"/>
                </a:lnTo>
                <a:lnTo>
                  <a:pt x="635" y="162686"/>
                </a:lnTo>
                <a:lnTo>
                  <a:pt x="1778" y="167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03620" y="1334897"/>
            <a:ext cx="31248" cy="112538"/>
          </a:xfrm>
          <a:custGeom>
            <a:avLst/>
            <a:gdLst/>
            <a:ahLst/>
            <a:cxnLst/>
            <a:rect l="l" t="t" r="r" b="b"/>
            <a:pathLst>
              <a:path w="31248" h="112538">
                <a:moveTo>
                  <a:pt x="28548" y="46624"/>
                </a:moveTo>
                <a:lnTo>
                  <a:pt x="18398" y="38897"/>
                </a:lnTo>
                <a:lnTo>
                  <a:pt x="10540" y="28701"/>
                </a:lnTo>
                <a:lnTo>
                  <a:pt x="8199" y="24453"/>
                </a:lnTo>
                <a:lnTo>
                  <a:pt x="3404" y="12988"/>
                </a:lnTo>
                <a:lnTo>
                  <a:pt x="0" y="0"/>
                </a:lnTo>
                <a:lnTo>
                  <a:pt x="7006" y="107669"/>
                </a:lnTo>
                <a:lnTo>
                  <a:pt x="18751" y="110504"/>
                </a:lnTo>
                <a:lnTo>
                  <a:pt x="31248" y="112538"/>
                </a:lnTo>
                <a:lnTo>
                  <a:pt x="30352" y="47625"/>
                </a:lnTo>
                <a:lnTo>
                  <a:pt x="28548" y="46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23229" y="1149603"/>
            <a:ext cx="284480" cy="299466"/>
          </a:xfrm>
          <a:custGeom>
            <a:avLst/>
            <a:gdLst/>
            <a:ahLst/>
            <a:cxnLst/>
            <a:rect l="l" t="t" r="r" b="b"/>
            <a:pathLst>
              <a:path w="284480" h="299466">
                <a:moveTo>
                  <a:pt x="0" y="152400"/>
                </a:moveTo>
                <a:lnTo>
                  <a:pt x="319" y="165881"/>
                </a:lnTo>
                <a:lnTo>
                  <a:pt x="1311" y="179110"/>
                </a:lnTo>
                <a:lnTo>
                  <a:pt x="2968" y="191703"/>
                </a:lnTo>
                <a:lnTo>
                  <a:pt x="5284" y="203668"/>
                </a:lnTo>
                <a:lnTo>
                  <a:pt x="8255" y="215011"/>
                </a:lnTo>
                <a:lnTo>
                  <a:pt x="13591" y="229501"/>
                </a:lnTo>
                <a:lnTo>
                  <a:pt x="19322" y="241009"/>
                </a:lnTo>
                <a:lnTo>
                  <a:pt x="26091" y="251546"/>
                </a:lnTo>
                <a:lnTo>
                  <a:pt x="33909" y="261112"/>
                </a:lnTo>
                <a:lnTo>
                  <a:pt x="43797" y="270462"/>
                </a:lnTo>
                <a:lnTo>
                  <a:pt x="53933" y="277916"/>
                </a:lnTo>
                <a:lnTo>
                  <a:pt x="65115" y="284324"/>
                </a:lnTo>
                <a:lnTo>
                  <a:pt x="77343" y="289687"/>
                </a:lnTo>
                <a:lnTo>
                  <a:pt x="87397" y="292962"/>
                </a:lnTo>
                <a:lnTo>
                  <a:pt x="80391" y="185293"/>
                </a:lnTo>
                <a:lnTo>
                  <a:pt x="78675" y="175202"/>
                </a:lnTo>
                <a:lnTo>
                  <a:pt x="77474" y="162605"/>
                </a:lnTo>
                <a:lnTo>
                  <a:pt x="77088" y="149225"/>
                </a:lnTo>
                <a:lnTo>
                  <a:pt x="77514" y="135748"/>
                </a:lnTo>
                <a:lnTo>
                  <a:pt x="78849" y="123114"/>
                </a:lnTo>
                <a:lnTo>
                  <a:pt x="81153" y="111506"/>
                </a:lnTo>
                <a:lnTo>
                  <a:pt x="87185" y="93735"/>
                </a:lnTo>
                <a:lnTo>
                  <a:pt x="93091" y="83185"/>
                </a:lnTo>
                <a:lnTo>
                  <a:pt x="103012" y="72332"/>
                </a:lnTo>
                <a:lnTo>
                  <a:pt x="113665" y="65405"/>
                </a:lnTo>
                <a:lnTo>
                  <a:pt x="129413" y="60413"/>
                </a:lnTo>
                <a:lnTo>
                  <a:pt x="142875" y="59309"/>
                </a:lnTo>
                <a:lnTo>
                  <a:pt x="150195" y="59591"/>
                </a:lnTo>
                <a:lnTo>
                  <a:pt x="163097" y="61789"/>
                </a:lnTo>
                <a:lnTo>
                  <a:pt x="173990" y="66167"/>
                </a:lnTo>
                <a:lnTo>
                  <a:pt x="185878" y="75088"/>
                </a:lnTo>
                <a:lnTo>
                  <a:pt x="193801" y="85217"/>
                </a:lnTo>
                <a:lnTo>
                  <a:pt x="200977" y="100930"/>
                </a:lnTo>
                <a:lnTo>
                  <a:pt x="204343" y="113919"/>
                </a:lnTo>
                <a:lnTo>
                  <a:pt x="205900" y="124138"/>
                </a:lnTo>
                <a:lnTo>
                  <a:pt x="207018" y="136709"/>
                </a:lnTo>
                <a:lnTo>
                  <a:pt x="207391" y="150113"/>
                </a:lnTo>
                <a:lnTo>
                  <a:pt x="206981" y="163452"/>
                </a:lnTo>
                <a:lnTo>
                  <a:pt x="205711" y="176081"/>
                </a:lnTo>
                <a:lnTo>
                  <a:pt x="203581" y="187706"/>
                </a:lnTo>
                <a:lnTo>
                  <a:pt x="197606" y="205407"/>
                </a:lnTo>
                <a:lnTo>
                  <a:pt x="191643" y="215900"/>
                </a:lnTo>
                <a:lnTo>
                  <a:pt x="181899" y="226584"/>
                </a:lnTo>
                <a:lnTo>
                  <a:pt x="171196" y="233553"/>
                </a:lnTo>
                <a:lnTo>
                  <a:pt x="155162" y="238571"/>
                </a:lnTo>
                <a:lnTo>
                  <a:pt x="141605" y="239649"/>
                </a:lnTo>
                <a:lnTo>
                  <a:pt x="134648" y="239386"/>
                </a:lnTo>
                <a:lnTo>
                  <a:pt x="121723" y="237224"/>
                </a:lnTo>
                <a:lnTo>
                  <a:pt x="110744" y="232918"/>
                </a:lnTo>
                <a:lnTo>
                  <a:pt x="111639" y="297831"/>
                </a:lnTo>
                <a:lnTo>
                  <a:pt x="124900" y="299056"/>
                </a:lnTo>
                <a:lnTo>
                  <a:pt x="138937" y="299466"/>
                </a:lnTo>
                <a:lnTo>
                  <a:pt x="140579" y="299460"/>
                </a:lnTo>
                <a:lnTo>
                  <a:pt x="154509" y="298941"/>
                </a:lnTo>
                <a:lnTo>
                  <a:pt x="167711" y="297577"/>
                </a:lnTo>
                <a:lnTo>
                  <a:pt x="180184" y="295368"/>
                </a:lnTo>
                <a:lnTo>
                  <a:pt x="191929" y="292315"/>
                </a:lnTo>
                <a:lnTo>
                  <a:pt x="202946" y="288417"/>
                </a:lnTo>
                <a:lnTo>
                  <a:pt x="219103" y="280751"/>
                </a:lnTo>
                <a:lnTo>
                  <a:pt x="229905" y="273898"/>
                </a:lnTo>
                <a:lnTo>
                  <a:pt x="239720" y="266039"/>
                </a:lnTo>
                <a:lnTo>
                  <a:pt x="248538" y="257175"/>
                </a:lnTo>
                <a:lnTo>
                  <a:pt x="258879" y="243921"/>
                </a:lnTo>
                <a:lnTo>
                  <a:pt x="265417" y="233126"/>
                </a:lnTo>
                <a:lnTo>
                  <a:pt x="270987" y="221502"/>
                </a:lnTo>
                <a:lnTo>
                  <a:pt x="275590" y="209042"/>
                </a:lnTo>
                <a:lnTo>
                  <a:pt x="278643" y="198261"/>
                </a:lnTo>
                <a:lnTo>
                  <a:pt x="281206" y="186190"/>
                </a:lnTo>
                <a:lnTo>
                  <a:pt x="283029" y="173629"/>
                </a:lnTo>
                <a:lnTo>
                  <a:pt x="284118" y="160586"/>
                </a:lnTo>
                <a:lnTo>
                  <a:pt x="284480" y="147066"/>
                </a:lnTo>
                <a:lnTo>
                  <a:pt x="284166" y="133403"/>
                </a:lnTo>
                <a:lnTo>
                  <a:pt x="283197" y="120143"/>
                </a:lnTo>
                <a:lnTo>
                  <a:pt x="281558" y="107539"/>
                </a:lnTo>
                <a:lnTo>
                  <a:pt x="279238" y="95599"/>
                </a:lnTo>
                <a:lnTo>
                  <a:pt x="276225" y="84328"/>
                </a:lnTo>
                <a:lnTo>
                  <a:pt x="270876" y="69724"/>
                </a:lnTo>
                <a:lnTo>
                  <a:pt x="265163" y="58195"/>
                </a:lnTo>
                <a:lnTo>
                  <a:pt x="258437" y="47657"/>
                </a:lnTo>
                <a:lnTo>
                  <a:pt x="250698" y="38100"/>
                </a:lnTo>
                <a:lnTo>
                  <a:pt x="241057" y="28833"/>
                </a:lnTo>
                <a:lnTo>
                  <a:pt x="230952" y="21359"/>
                </a:lnTo>
                <a:lnTo>
                  <a:pt x="219726" y="14962"/>
                </a:lnTo>
                <a:lnTo>
                  <a:pt x="207391" y="9651"/>
                </a:lnTo>
                <a:lnTo>
                  <a:pt x="197203" y="6388"/>
                </a:lnTo>
                <a:lnTo>
                  <a:pt x="185461" y="3612"/>
                </a:lnTo>
                <a:lnTo>
                  <a:pt x="172929" y="1614"/>
                </a:lnTo>
                <a:lnTo>
                  <a:pt x="159618" y="405"/>
                </a:lnTo>
                <a:lnTo>
                  <a:pt x="145542" y="0"/>
                </a:lnTo>
                <a:lnTo>
                  <a:pt x="144045" y="4"/>
                </a:lnTo>
                <a:lnTo>
                  <a:pt x="130140" y="517"/>
                </a:lnTo>
                <a:lnTo>
                  <a:pt x="116944" y="1878"/>
                </a:lnTo>
                <a:lnTo>
                  <a:pt x="104461" y="4087"/>
                </a:lnTo>
                <a:lnTo>
                  <a:pt x="92698" y="7144"/>
                </a:lnTo>
                <a:lnTo>
                  <a:pt x="81661" y="11049"/>
                </a:lnTo>
                <a:lnTo>
                  <a:pt x="65790" y="18669"/>
                </a:lnTo>
                <a:lnTo>
                  <a:pt x="54991" y="25516"/>
                </a:lnTo>
                <a:lnTo>
                  <a:pt x="45169" y="33341"/>
                </a:lnTo>
                <a:lnTo>
                  <a:pt x="36322" y="42163"/>
                </a:lnTo>
                <a:lnTo>
                  <a:pt x="25802" y="55497"/>
                </a:lnTo>
                <a:lnTo>
                  <a:pt x="19257" y="66284"/>
                </a:lnTo>
                <a:lnTo>
                  <a:pt x="13668" y="77930"/>
                </a:lnTo>
                <a:lnTo>
                  <a:pt x="9017" y="90424"/>
                </a:lnTo>
                <a:lnTo>
                  <a:pt x="5948" y="101218"/>
                </a:lnTo>
                <a:lnTo>
                  <a:pt x="3355" y="113286"/>
                </a:lnTo>
                <a:lnTo>
                  <a:pt x="1495" y="125843"/>
                </a:lnTo>
                <a:lnTo>
                  <a:pt x="374" y="138883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51143" y="1250569"/>
            <a:ext cx="202691" cy="198500"/>
          </a:xfrm>
          <a:custGeom>
            <a:avLst/>
            <a:gdLst/>
            <a:ahLst/>
            <a:cxnLst/>
            <a:rect l="l" t="t" r="r" b="b"/>
            <a:pathLst>
              <a:path w="202691" h="198500">
                <a:moveTo>
                  <a:pt x="1778" y="167131"/>
                </a:moveTo>
                <a:lnTo>
                  <a:pt x="3048" y="171576"/>
                </a:lnTo>
                <a:lnTo>
                  <a:pt x="4699" y="174878"/>
                </a:lnTo>
                <a:lnTo>
                  <a:pt x="9017" y="179069"/>
                </a:lnTo>
                <a:lnTo>
                  <a:pt x="12573" y="181228"/>
                </a:lnTo>
                <a:lnTo>
                  <a:pt x="17272" y="183641"/>
                </a:lnTo>
                <a:lnTo>
                  <a:pt x="22098" y="186054"/>
                </a:lnTo>
                <a:lnTo>
                  <a:pt x="28067" y="188340"/>
                </a:lnTo>
                <a:lnTo>
                  <a:pt x="35179" y="190626"/>
                </a:lnTo>
                <a:lnTo>
                  <a:pt x="42291" y="192912"/>
                </a:lnTo>
                <a:lnTo>
                  <a:pt x="50419" y="194817"/>
                </a:lnTo>
                <a:lnTo>
                  <a:pt x="59436" y="196341"/>
                </a:lnTo>
                <a:lnTo>
                  <a:pt x="74840" y="198059"/>
                </a:lnTo>
                <a:lnTo>
                  <a:pt x="87884" y="198500"/>
                </a:lnTo>
                <a:lnTo>
                  <a:pt x="96421" y="198324"/>
                </a:lnTo>
                <a:lnTo>
                  <a:pt x="109380" y="197329"/>
                </a:lnTo>
                <a:lnTo>
                  <a:pt x="121827" y="195446"/>
                </a:lnTo>
                <a:lnTo>
                  <a:pt x="133731" y="192658"/>
                </a:lnTo>
                <a:lnTo>
                  <a:pt x="148650" y="187555"/>
                </a:lnTo>
                <a:lnTo>
                  <a:pt x="160042" y="181981"/>
                </a:lnTo>
                <a:lnTo>
                  <a:pt x="170307" y="175259"/>
                </a:lnTo>
                <a:lnTo>
                  <a:pt x="179557" y="167190"/>
                </a:lnTo>
                <a:lnTo>
                  <a:pt x="187719" y="157479"/>
                </a:lnTo>
                <a:lnTo>
                  <a:pt x="194310" y="146430"/>
                </a:lnTo>
                <a:lnTo>
                  <a:pt x="199435" y="132654"/>
                </a:lnTo>
                <a:lnTo>
                  <a:pt x="201877" y="120135"/>
                </a:lnTo>
                <a:lnTo>
                  <a:pt x="202691" y="106552"/>
                </a:lnTo>
                <a:lnTo>
                  <a:pt x="202457" y="99401"/>
                </a:lnTo>
                <a:lnTo>
                  <a:pt x="200652" y="86493"/>
                </a:lnTo>
                <a:lnTo>
                  <a:pt x="197104" y="75183"/>
                </a:lnTo>
                <a:lnTo>
                  <a:pt x="190019" y="62024"/>
                </a:lnTo>
                <a:lnTo>
                  <a:pt x="182245" y="52323"/>
                </a:lnTo>
                <a:lnTo>
                  <a:pt x="171897" y="43239"/>
                </a:lnTo>
                <a:lnTo>
                  <a:pt x="161162" y="36321"/>
                </a:lnTo>
                <a:lnTo>
                  <a:pt x="148951" y="29923"/>
                </a:lnTo>
                <a:lnTo>
                  <a:pt x="137414" y="24891"/>
                </a:lnTo>
                <a:lnTo>
                  <a:pt x="125350" y="20099"/>
                </a:lnTo>
                <a:lnTo>
                  <a:pt x="113537" y="15747"/>
                </a:lnTo>
                <a:lnTo>
                  <a:pt x="105791" y="12953"/>
                </a:lnTo>
                <a:lnTo>
                  <a:pt x="98806" y="10032"/>
                </a:lnTo>
                <a:lnTo>
                  <a:pt x="92583" y="6857"/>
                </a:lnTo>
                <a:lnTo>
                  <a:pt x="86487" y="3682"/>
                </a:lnTo>
                <a:lnTo>
                  <a:pt x="81534" y="0"/>
                </a:lnTo>
                <a:lnTo>
                  <a:pt x="81534" y="74294"/>
                </a:lnTo>
                <a:lnTo>
                  <a:pt x="89154" y="77088"/>
                </a:lnTo>
                <a:lnTo>
                  <a:pt x="96774" y="79882"/>
                </a:lnTo>
                <a:lnTo>
                  <a:pt x="103632" y="82803"/>
                </a:lnTo>
                <a:lnTo>
                  <a:pt x="109728" y="85978"/>
                </a:lnTo>
                <a:lnTo>
                  <a:pt x="115824" y="89153"/>
                </a:lnTo>
                <a:lnTo>
                  <a:pt x="120650" y="92836"/>
                </a:lnTo>
                <a:lnTo>
                  <a:pt x="124333" y="97154"/>
                </a:lnTo>
                <a:lnTo>
                  <a:pt x="128016" y="101472"/>
                </a:lnTo>
                <a:lnTo>
                  <a:pt x="129794" y="106552"/>
                </a:lnTo>
                <a:lnTo>
                  <a:pt x="129794" y="117601"/>
                </a:lnTo>
                <a:lnTo>
                  <a:pt x="128778" y="122173"/>
                </a:lnTo>
                <a:lnTo>
                  <a:pt x="126873" y="126237"/>
                </a:lnTo>
                <a:lnTo>
                  <a:pt x="124841" y="130175"/>
                </a:lnTo>
                <a:lnTo>
                  <a:pt x="121920" y="133476"/>
                </a:lnTo>
                <a:lnTo>
                  <a:pt x="118110" y="136016"/>
                </a:lnTo>
                <a:lnTo>
                  <a:pt x="114173" y="138556"/>
                </a:lnTo>
                <a:lnTo>
                  <a:pt x="109601" y="140588"/>
                </a:lnTo>
                <a:lnTo>
                  <a:pt x="104394" y="141985"/>
                </a:lnTo>
                <a:lnTo>
                  <a:pt x="99060" y="143382"/>
                </a:lnTo>
                <a:lnTo>
                  <a:pt x="93091" y="144017"/>
                </a:lnTo>
                <a:lnTo>
                  <a:pt x="82478" y="143960"/>
                </a:lnTo>
                <a:lnTo>
                  <a:pt x="69399" y="142817"/>
                </a:lnTo>
                <a:lnTo>
                  <a:pt x="57658" y="140207"/>
                </a:lnTo>
                <a:lnTo>
                  <a:pt x="49149" y="137540"/>
                </a:lnTo>
                <a:lnTo>
                  <a:pt x="41783" y="134873"/>
                </a:lnTo>
                <a:lnTo>
                  <a:pt x="35433" y="131825"/>
                </a:lnTo>
                <a:lnTo>
                  <a:pt x="29083" y="128904"/>
                </a:lnTo>
                <a:lnTo>
                  <a:pt x="23749" y="126110"/>
                </a:lnTo>
                <a:lnTo>
                  <a:pt x="19558" y="123697"/>
                </a:lnTo>
                <a:lnTo>
                  <a:pt x="15240" y="121157"/>
                </a:lnTo>
                <a:lnTo>
                  <a:pt x="12065" y="119887"/>
                </a:lnTo>
                <a:lnTo>
                  <a:pt x="9906" y="119887"/>
                </a:lnTo>
                <a:lnTo>
                  <a:pt x="6604" y="120268"/>
                </a:lnTo>
                <a:lnTo>
                  <a:pt x="3175" y="123062"/>
                </a:lnTo>
                <a:lnTo>
                  <a:pt x="1651" y="127253"/>
                </a:lnTo>
                <a:lnTo>
                  <a:pt x="1016" y="130047"/>
                </a:lnTo>
                <a:lnTo>
                  <a:pt x="635" y="133476"/>
                </a:lnTo>
                <a:lnTo>
                  <a:pt x="254" y="136905"/>
                </a:lnTo>
                <a:lnTo>
                  <a:pt x="0" y="141604"/>
                </a:lnTo>
                <a:lnTo>
                  <a:pt x="0" y="156082"/>
                </a:lnTo>
                <a:lnTo>
                  <a:pt x="635" y="162686"/>
                </a:lnTo>
                <a:lnTo>
                  <a:pt x="1778" y="167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74028" y="1093470"/>
            <a:ext cx="44249" cy="278438"/>
          </a:xfrm>
          <a:custGeom>
            <a:avLst/>
            <a:gdLst/>
            <a:ahLst/>
            <a:cxnLst/>
            <a:rect l="l" t="t" r="r" b="b"/>
            <a:pathLst>
              <a:path w="44249" h="278438">
                <a:moveTo>
                  <a:pt x="44069" y="0"/>
                </a:moveTo>
                <a:lnTo>
                  <a:pt x="43433" y="3809"/>
                </a:lnTo>
                <a:lnTo>
                  <a:pt x="43433" y="62991"/>
                </a:lnTo>
                <a:lnTo>
                  <a:pt x="9905" y="62991"/>
                </a:lnTo>
                <a:lnTo>
                  <a:pt x="6730" y="64515"/>
                </a:lnTo>
                <a:lnTo>
                  <a:pt x="3937" y="67182"/>
                </a:lnTo>
                <a:lnTo>
                  <a:pt x="2031" y="71754"/>
                </a:lnTo>
                <a:lnTo>
                  <a:pt x="1270" y="74802"/>
                </a:lnTo>
                <a:lnTo>
                  <a:pt x="762" y="78739"/>
                </a:lnTo>
                <a:lnTo>
                  <a:pt x="253" y="82803"/>
                </a:lnTo>
                <a:lnTo>
                  <a:pt x="0" y="87629"/>
                </a:lnTo>
                <a:lnTo>
                  <a:pt x="0" y="104266"/>
                </a:lnTo>
                <a:lnTo>
                  <a:pt x="1016" y="112140"/>
                </a:lnTo>
                <a:lnTo>
                  <a:pt x="2921" y="116712"/>
                </a:lnTo>
                <a:lnTo>
                  <a:pt x="4952" y="121412"/>
                </a:lnTo>
                <a:lnTo>
                  <a:pt x="7874" y="123697"/>
                </a:lnTo>
                <a:lnTo>
                  <a:pt x="43433" y="123697"/>
                </a:lnTo>
                <a:lnTo>
                  <a:pt x="43489" y="264825"/>
                </a:lnTo>
                <a:lnTo>
                  <a:pt x="44249" y="278438"/>
                </a:lnTo>
                <a:lnTo>
                  <a:pt x="440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18097" y="1084707"/>
            <a:ext cx="143763" cy="363473"/>
          </a:xfrm>
          <a:custGeom>
            <a:avLst/>
            <a:gdLst/>
            <a:ahLst/>
            <a:cxnLst/>
            <a:rect l="l" t="t" r="r" b="b"/>
            <a:pathLst>
              <a:path w="143763" h="363473">
                <a:moveTo>
                  <a:pt x="74041" y="71754"/>
                </a:moveTo>
                <a:lnTo>
                  <a:pt x="74041" y="10540"/>
                </a:lnTo>
                <a:lnTo>
                  <a:pt x="72262" y="7238"/>
                </a:lnTo>
                <a:lnTo>
                  <a:pt x="69087" y="4317"/>
                </a:lnTo>
                <a:lnTo>
                  <a:pt x="66421" y="3175"/>
                </a:lnTo>
                <a:lnTo>
                  <a:pt x="63626" y="2031"/>
                </a:lnTo>
                <a:lnTo>
                  <a:pt x="59817" y="1269"/>
                </a:lnTo>
                <a:lnTo>
                  <a:pt x="54863" y="762"/>
                </a:lnTo>
                <a:lnTo>
                  <a:pt x="50037" y="253"/>
                </a:lnTo>
                <a:lnTo>
                  <a:pt x="43942" y="0"/>
                </a:lnTo>
                <a:lnTo>
                  <a:pt x="29463" y="0"/>
                </a:lnTo>
                <a:lnTo>
                  <a:pt x="23495" y="253"/>
                </a:lnTo>
                <a:lnTo>
                  <a:pt x="18542" y="762"/>
                </a:lnTo>
                <a:lnTo>
                  <a:pt x="13716" y="1269"/>
                </a:lnTo>
                <a:lnTo>
                  <a:pt x="9905" y="2031"/>
                </a:lnTo>
                <a:lnTo>
                  <a:pt x="6984" y="3175"/>
                </a:lnTo>
                <a:lnTo>
                  <a:pt x="4063" y="4317"/>
                </a:lnTo>
                <a:lnTo>
                  <a:pt x="2158" y="5587"/>
                </a:lnTo>
                <a:lnTo>
                  <a:pt x="0" y="8762"/>
                </a:lnTo>
                <a:lnTo>
                  <a:pt x="180" y="287201"/>
                </a:lnTo>
                <a:lnTo>
                  <a:pt x="1848" y="299594"/>
                </a:lnTo>
                <a:lnTo>
                  <a:pt x="7251" y="319085"/>
                </a:lnTo>
                <a:lnTo>
                  <a:pt x="12922" y="330631"/>
                </a:lnTo>
                <a:lnTo>
                  <a:pt x="20193" y="340359"/>
                </a:lnTo>
                <a:lnTo>
                  <a:pt x="35376" y="352457"/>
                </a:lnTo>
                <a:lnTo>
                  <a:pt x="47371" y="357885"/>
                </a:lnTo>
                <a:lnTo>
                  <a:pt x="59447" y="361086"/>
                </a:lnTo>
                <a:lnTo>
                  <a:pt x="72081" y="362872"/>
                </a:lnTo>
                <a:lnTo>
                  <a:pt x="85978" y="363473"/>
                </a:lnTo>
                <a:lnTo>
                  <a:pt x="91567" y="363473"/>
                </a:lnTo>
                <a:lnTo>
                  <a:pt x="97027" y="363219"/>
                </a:lnTo>
                <a:lnTo>
                  <a:pt x="102488" y="362584"/>
                </a:lnTo>
                <a:lnTo>
                  <a:pt x="107950" y="361950"/>
                </a:lnTo>
                <a:lnTo>
                  <a:pt x="113029" y="361188"/>
                </a:lnTo>
                <a:lnTo>
                  <a:pt x="117728" y="360044"/>
                </a:lnTo>
                <a:lnTo>
                  <a:pt x="122427" y="359028"/>
                </a:lnTo>
                <a:lnTo>
                  <a:pt x="126492" y="357631"/>
                </a:lnTo>
                <a:lnTo>
                  <a:pt x="129921" y="356234"/>
                </a:lnTo>
                <a:lnTo>
                  <a:pt x="133350" y="354710"/>
                </a:lnTo>
                <a:lnTo>
                  <a:pt x="136017" y="353059"/>
                </a:lnTo>
                <a:lnTo>
                  <a:pt x="139573" y="349250"/>
                </a:lnTo>
                <a:lnTo>
                  <a:pt x="140970" y="345947"/>
                </a:lnTo>
                <a:lnTo>
                  <a:pt x="142112" y="341248"/>
                </a:lnTo>
                <a:lnTo>
                  <a:pt x="143255" y="336676"/>
                </a:lnTo>
                <a:lnTo>
                  <a:pt x="143763" y="329945"/>
                </a:lnTo>
                <a:lnTo>
                  <a:pt x="143763" y="315721"/>
                </a:lnTo>
                <a:lnTo>
                  <a:pt x="143509" y="311150"/>
                </a:lnTo>
                <a:lnTo>
                  <a:pt x="143001" y="307466"/>
                </a:lnTo>
                <a:lnTo>
                  <a:pt x="142494" y="303910"/>
                </a:lnTo>
                <a:lnTo>
                  <a:pt x="141985" y="301116"/>
                </a:lnTo>
                <a:lnTo>
                  <a:pt x="141350" y="299084"/>
                </a:lnTo>
                <a:lnTo>
                  <a:pt x="139953" y="295528"/>
                </a:lnTo>
                <a:lnTo>
                  <a:pt x="136651" y="293877"/>
                </a:lnTo>
                <a:lnTo>
                  <a:pt x="133984" y="293877"/>
                </a:lnTo>
                <a:lnTo>
                  <a:pt x="130809" y="294893"/>
                </a:lnTo>
                <a:lnTo>
                  <a:pt x="127000" y="296417"/>
                </a:lnTo>
                <a:lnTo>
                  <a:pt x="122047" y="298195"/>
                </a:lnTo>
                <a:lnTo>
                  <a:pt x="119252" y="298957"/>
                </a:lnTo>
                <a:lnTo>
                  <a:pt x="116077" y="299592"/>
                </a:lnTo>
                <a:lnTo>
                  <a:pt x="112902" y="300354"/>
                </a:lnTo>
                <a:lnTo>
                  <a:pt x="109347" y="300735"/>
                </a:lnTo>
                <a:lnTo>
                  <a:pt x="103547" y="300704"/>
                </a:lnTo>
                <a:lnTo>
                  <a:pt x="89793" y="297689"/>
                </a:lnTo>
                <a:lnTo>
                  <a:pt x="80899" y="289813"/>
                </a:lnTo>
                <a:lnTo>
                  <a:pt x="78018" y="284009"/>
                </a:lnTo>
                <a:lnTo>
                  <a:pt x="75035" y="272160"/>
                </a:lnTo>
                <a:lnTo>
                  <a:pt x="74041" y="257175"/>
                </a:lnTo>
                <a:lnTo>
                  <a:pt x="74041" y="132460"/>
                </a:lnTo>
                <a:lnTo>
                  <a:pt x="135889" y="132460"/>
                </a:lnTo>
                <a:lnTo>
                  <a:pt x="138810" y="130175"/>
                </a:lnTo>
                <a:lnTo>
                  <a:pt x="140716" y="125475"/>
                </a:lnTo>
                <a:lnTo>
                  <a:pt x="140716" y="78231"/>
                </a:lnTo>
                <a:lnTo>
                  <a:pt x="138556" y="74294"/>
                </a:lnTo>
                <a:lnTo>
                  <a:pt x="135508" y="72262"/>
                </a:lnTo>
                <a:lnTo>
                  <a:pt x="131825" y="71754"/>
                </a:lnTo>
                <a:lnTo>
                  <a:pt x="74041" y="717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58813" y="1162939"/>
            <a:ext cx="3047" cy="47244"/>
          </a:xfrm>
          <a:custGeom>
            <a:avLst/>
            <a:gdLst/>
            <a:ahLst/>
            <a:cxnLst/>
            <a:rect l="l" t="t" r="r" b="b"/>
            <a:pathLst>
              <a:path w="3047" h="47244">
                <a:moveTo>
                  <a:pt x="3047" y="34798"/>
                </a:moveTo>
                <a:lnTo>
                  <a:pt x="3047" y="18161"/>
                </a:lnTo>
                <a:lnTo>
                  <a:pt x="2793" y="13335"/>
                </a:lnTo>
                <a:lnTo>
                  <a:pt x="2285" y="9271"/>
                </a:lnTo>
                <a:lnTo>
                  <a:pt x="1777" y="5334"/>
                </a:lnTo>
                <a:lnTo>
                  <a:pt x="1015" y="2286"/>
                </a:lnTo>
                <a:lnTo>
                  <a:pt x="0" y="0"/>
                </a:lnTo>
                <a:lnTo>
                  <a:pt x="0" y="47244"/>
                </a:lnTo>
                <a:lnTo>
                  <a:pt x="2031" y="42672"/>
                </a:lnTo>
                <a:lnTo>
                  <a:pt x="3047" y="347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69683" y="1155973"/>
            <a:ext cx="13843" cy="114280"/>
          </a:xfrm>
          <a:custGeom>
            <a:avLst/>
            <a:gdLst/>
            <a:ahLst/>
            <a:cxnLst/>
            <a:rect l="l" t="t" r="r" b="b"/>
            <a:pathLst>
              <a:path w="13843" h="114280">
                <a:moveTo>
                  <a:pt x="0" y="114280"/>
                </a:moveTo>
                <a:lnTo>
                  <a:pt x="66" y="112846"/>
                </a:lnTo>
                <a:lnTo>
                  <a:pt x="1460" y="99971"/>
                </a:lnTo>
                <a:lnTo>
                  <a:pt x="4318" y="87864"/>
                </a:lnTo>
                <a:lnTo>
                  <a:pt x="6731" y="79609"/>
                </a:lnTo>
                <a:lnTo>
                  <a:pt x="13843" y="0"/>
                </a:lnTo>
                <a:lnTo>
                  <a:pt x="2413" y="4044"/>
                </a:lnTo>
                <a:lnTo>
                  <a:pt x="983" y="4650"/>
                </a:lnTo>
                <a:lnTo>
                  <a:pt x="0" y="114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93483" y="1149603"/>
            <a:ext cx="260731" cy="299466"/>
          </a:xfrm>
          <a:custGeom>
            <a:avLst/>
            <a:gdLst/>
            <a:ahLst/>
            <a:cxnLst/>
            <a:rect l="l" t="t" r="r" b="b"/>
            <a:pathLst>
              <a:path w="260731" h="299466">
                <a:moveTo>
                  <a:pt x="80137" y="199644"/>
                </a:moveTo>
                <a:lnTo>
                  <a:pt x="78808" y="194435"/>
                </a:lnTo>
                <a:lnTo>
                  <a:pt x="76843" y="182117"/>
                </a:lnTo>
                <a:lnTo>
                  <a:pt x="76200" y="168783"/>
                </a:lnTo>
                <a:lnTo>
                  <a:pt x="244856" y="168783"/>
                </a:lnTo>
                <a:lnTo>
                  <a:pt x="250571" y="166624"/>
                </a:lnTo>
                <a:lnTo>
                  <a:pt x="254635" y="162306"/>
                </a:lnTo>
                <a:lnTo>
                  <a:pt x="258699" y="157861"/>
                </a:lnTo>
                <a:lnTo>
                  <a:pt x="260731" y="151130"/>
                </a:lnTo>
                <a:lnTo>
                  <a:pt x="260724" y="128552"/>
                </a:lnTo>
                <a:lnTo>
                  <a:pt x="260196" y="115263"/>
                </a:lnTo>
                <a:lnTo>
                  <a:pt x="258814" y="102467"/>
                </a:lnTo>
                <a:lnTo>
                  <a:pt x="256579" y="90166"/>
                </a:lnTo>
                <a:lnTo>
                  <a:pt x="253492" y="78359"/>
                </a:lnTo>
                <a:lnTo>
                  <a:pt x="250559" y="69667"/>
                </a:lnTo>
                <a:lnTo>
                  <a:pt x="245298" y="57886"/>
                </a:lnTo>
                <a:lnTo>
                  <a:pt x="238856" y="47030"/>
                </a:lnTo>
                <a:lnTo>
                  <a:pt x="231267" y="37084"/>
                </a:lnTo>
                <a:lnTo>
                  <a:pt x="224951" y="30549"/>
                </a:lnTo>
                <a:lnTo>
                  <a:pt x="215304" y="22569"/>
                </a:lnTo>
                <a:lnTo>
                  <a:pt x="204456" y="15678"/>
                </a:lnTo>
                <a:lnTo>
                  <a:pt x="192405" y="9906"/>
                </a:lnTo>
                <a:lnTo>
                  <a:pt x="186480" y="7631"/>
                </a:lnTo>
                <a:lnTo>
                  <a:pt x="175109" y="4292"/>
                </a:lnTo>
                <a:lnTo>
                  <a:pt x="162797" y="1907"/>
                </a:lnTo>
                <a:lnTo>
                  <a:pt x="149552" y="476"/>
                </a:lnTo>
                <a:lnTo>
                  <a:pt x="135382" y="0"/>
                </a:lnTo>
                <a:lnTo>
                  <a:pt x="127900" y="152"/>
                </a:lnTo>
                <a:lnTo>
                  <a:pt x="114663" y="1222"/>
                </a:lnTo>
                <a:lnTo>
                  <a:pt x="102052" y="3299"/>
                </a:lnTo>
                <a:lnTo>
                  <a:pt x="90043" y="6369"/>
                </a:lnTo>
                <a:lnTo>
                  <a:pt x="82931" y="85979"/>
                </a:lnTo>
                <a:lnTo>
                  <a:pt x="86487" y="78867"/>
                </a:lnTo>
                <a:lnTo>
                  <a:pt x="91186" y="72771"/>
                </a:lnTo>
                <a:lnTo>
                  <a:pt x="95885" y="66801"/>
                </a:lnTo>
                <a:lnTo>
                  <a:pt x="101726" y="61975"/>
                </a:lnTo>
                <a:lnTo>
                  <a:pt x="108712" y="58420"/>
                </a:lnTo>
                <a:lnTo>
                  <a:pt x="120281" y="54413"/>
                </a:lnTo>
                <a:lnTo>
                  <a:pt x="133604" y="53086"/>
                </a:lnTo>
                <a:lnTo>
                  <a:pt x="142351" y="53555"/>
                </a:lnTo>
                <a:lnTo>
                  <a:pt x="155655" y="56572"/>
                </a:lnTo>
                <a:lnTo>
                  <a:pt x="166672" y="62385"/>
                </a:lnTo>
                <a:lnTo>
                  <a:pt x="175387" y="70993"/>
                </a:lnTo>
                <a:lnTo>
                  <a:pt x="181452" y="81325"/>
                </a:lnTo>
                <a:lnTo>
                  <a:pt x="185396" y="92785"/>
                </a:lnTo>
                <a:lnTo>
                  <a:pt x="187604" y="105890"/>
                </a:lnTo>
                <a:lnTo>
                  <a:pt x="188087" y="120650"/>
                </a:lnTo>
                <a:lnTo>
                  <a:pt x="76200" y="120650"/>
                </a:lnTo>
                <a:lnTo>
                  <a:pt x="77183" y="11019"/>
                </a:lnTo>
                <a:lnTo>
                  <a:pt x="65524" y="16777"/>
                </a:lnTo>
                <a:lnTo>
                  <a:pt x="54764" y="23626"/>
                </a:lnTo>
                <a:lnTo>
                  <a:pt x="44903" y="31576"/>
                </a:lnTo>
                <a:lnTo>
                  <a:pt x="35941" y="40640"/>
                </a:lnTo>
                <a:lnTo>
                  <a:pt x="25882" y="53752"/>
                </a:lnTo>
                <a:lnTo>
                  <a:pt x="19440" y="64565"/>
                </a:lnTo>
                <a:lnTo>
                  <a:pt x="13864" y="76284"/>
                </a:lnTo>
                <a:lnTo>
                  <a:pt x="9144" y="88900"/>
                </a:lnTo>
                <a:lnTo>
                  <a:pt x="5666" y="101306"/>
                </a:lnTo>
                <a:lnTo>
                  <a:pt x="3187" y="113358"/>
                </a:lnTo>
                <a:lnTo>
                  <a:pt x="1416" y="125958"/>
                </a:lnTo>
                <a:lnTo>
                  <a:pt x="354" y="139101"/>
                </a:lnTo>
                <a:lnTo>
                  <a:pt x="0" y="152781"/>
                </a:lnTo>
                <a:lnTo>
                  <a:pt x="8" y="155025"/>
                </a:lnTo>
                <a:lnTo>
                  <a:pt x="440" y="168964"/>
                </a:lnTo>
                <a:lnTo>
                  <a:pt x="1532" y="182194"/>
                </a:lnTo>
                <a:lnTo>
                  <a:pt x="3283" y="194719"/>
                </a:lnTo>
                <a:lnTo>
                  <a:pt x="5693" y="206545"/>
                </a:lnTo>
                <a:lnTo>
                  <a:pt x="8763" y="217678"/>
                </a:lnTo>
                <a:lnTo>
                  <a:pt x="14402" y="232443"/>
                </a:lnTo>
                <a:lnTo>
                  <a:pt x="20345" y="243872"/>
                </a:lnTo>
                <a:lnTo>
                  <a:pt x="27317" y="254229"/>
                </a:lnTo>
                <a:lnTo>
                  <a:pt x="35306" y="263525"/>
                </a:lnTo>
                <a:lnTo>
                  <a:pt x="45586" y="272609"/>
                </a:lnTo>
                <a:lnTo>
                  <a:pt x="55979" y="279683"/>
                </a:lnTo>
                <a:lnTo>
                  <a:pt x="67411" y="285672"/>
                </a:lnTo>
                <a:lnTo>
                  <a:pt x="79883" y="290575"/>
                </a:lnTo>
                <a:lnTo>
                  <a:pt x="90348" y="293652"/>
                </a:lnTo>
                <a:lnTo>
                  <a:pt x="102180" y="296205"/>
                </a:lnTo>
                <a:lnTo>
                  <a:pt x="114730" y="298021"/>
                </a:lnTo>
                <a:lnTo>
                  <a:pt x="127999" y="299105"/>
                </a:lnTo>
                <a:lnTo>
                  <a:pt x="141986" y="299466"/>
                </a:lnTo>
                <a:lnTo>
                  <a:pt x="154002" y="299210"/>
                </a:lnTo>
                <a:lnTo>
                  <a:pt x="166709" y="298354"/>
                </a:lnTo>
                <a:lnTo>
                  <a:pt x="178816" y="296925"/>
                </a:lnTo>
                <a:lnTo>
                  <a:pt x="197995" y="293605"/>
                </a:lnTo>
                <a:lnTo>
                  <a:pt x="209550" y="290957"/>
                </a:lnTo>
                <a:lnTo>
                  <a:pt x="225806" y="286385"/>
                </a:lnTo>
                <a:lnTo>
                  <a:pt x="231521" y="283972"/>
                </a:lnTo>
                <a:lnTo>
                  <a:pt x="237236" y="281686"/>
                </a:lnTo>
                <a:lnTo>
                  <a:pt x="240792" y="279781"/>
                </a:lnTo>
                <a:lnTo>
                  <a:pt x="244475" y="275463"/>
                </a:lnTo>
                <a:lnTo>
                  <a:pt x="245999" y="272542"/>
                </a:lnTo>
                <a:lnTo>
                  <a:pt x="247015" y="268478"/>
                </a:lnTo>
                <a:lnTo>
                  <a:pt x="247650" y="263779"/>
                </a:lnTo>
                <a:lnTo>
                  <a:pt x="247904" y="260604"/>
                </a:lnTo>
                <a:lnTo>
                  <a:pt x="248158" y="253873"/>
                </a:lnTo>
                <a:lnTo>
                  <a:pt x="248031" y="240411"/>
                </a:lnTo>
                <a:lnTo>
                  <a:pt x="247776" y="237109"/>
                </a:lnTo>
                <a:lnTo>
                  <a:pt x="247396" y="233807"/>
                </a:lnTo>
                <a:lnTo>
                  <a:pt x="246888" y="231267"/>
                </a:lnTo>
                <a:lnTo>
                  <a:pt x="245364" y="227711"/>
                </a:lnTo>
                <a:lnTo>
                  <a:pt x="241935" y="225171"/>
                </a:lnTo>
                <a:lnTo>
                  <a:pt x="238633" y="224790"/>
                </a:lnTo>
                <a:lnTo>
                  <a:pt x="235712" y="224790"/>
                </a:lnTo>
                <a:lnTo>
                  <a:pt x="231775" y="225679"/>
                </a:lnTo>
                <a:lnTo>
                  <a:pt x="227075" y="227584"/>
                </a:lnTo>
                <a:lnTo>
                  <a:pt x="222250" y="229488"/>
                </a:lnTo>
                <a:lnTo>
                  <a:pt x="216281" y="231521"/>
                </a:lnTo>
                <a:lnTo>
                  <a:pt x="209042" y="233807"/>
                </a:lnTo>
                <a:lnTo>
                  <a:pt x="196590" y="237262"/>
                </a:lnTo>
                <a:lnTo>
                  <a:pt x="183261" y="240157"/>
                </a:lnTo>
                <a:lnTo>
                  <a:pt x="174992" y="241413"/>
                </a:lnTo>
                <a:lnTo>
                  <a:pt x="162533" y="242554"/>
                </a:lnTo>
                <a:lnTo>
                  <a:pt x="148717" y="242950"/>
                </a:lnTo>
                <a:lnTo>
                  <a:pt x="139696" y="242657"/>
                </a:lnTo>
                <a:lnTo>
                  <a:pt x="126868" y="241008"/>
                </a:lnTo>
                <a:lnTo>
                  <a:pt x="115570" y="237871"/>
                </a:lnTo>
                <a:lnTo>
                  <a:pt x="102323" y="231213"/>
                </a:lnTo>
                <a:lnTo>
                  <a:pt x="92964" y="223138"/>
                </a:lnTo>
                <a:lnTo>
                  <a:pt x="85034" y="211787"/>
                </a:lnTo>
                <a:lnTo>
                  <a:pt x="80137" y="1996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190232" y="1149603"/>
            <a:ext cx="178562" cy="294386"/>
          </a:xfrm>
          <a:custGeom>
            <a:avLst/>
            <a:gdLst/>
            <a:ahLst/>
            <a:cxnLst/>
            <a:rect l="l" t="t" r="r" b="b"/>
            <a:pathLst>
              <a:path w="178562" h="294386">
                <a:moveTo>
                  <a:pt x="103886" y="282575"/>
                </a:moveTo>
                <a:lnTo>
                  <a:pt x="103886" y="284480"/>
                </a:lnTo>
                <a:lnTo>
                  <a:pt x="105664" y="287782"/>
                </a:lnTo>
                <a:lnTo>
                  <a:pt x="108839" y="290449"/>
                </a:lnTo>
                <a:lnTo>
                  <a:pt x="111633" y="291465"/>
                </a:lnTo>
                <a:lnTo>
                  <a:pt x="114426" y="292481"/>
                </a:lnTo>
                <a:lnTo>
                  <a:pt x="118237" y="293243"/>
                </a:lnTo>
                <a:lnTo>
                  <a:pt x="123063" y="293624"/>
                </a:lnTo>
                <a:lnTo>
                  <a:pt x="127889" y="294132"/>
                </a:lnTo>
                <a:lnTo>
                  <a:pt x="134112" y="294386"/>
                </a:lnTo>
                <a:lnTo>
                  <a:pt x="148590" y="294386"/>
                </a:lnTo>
                <a:lnTo>
                  <a:pt x="154559" y="294132"/>
                </a:lnTo>
                <a:lnTo>
                  <a:pt x="159385" y="293624"/>
                </a:lnTo>
                <a:lnTo>
                  <a:pt x="164211" y="293243"/>
                </a:lnTo>
                <a:lnTo>
                  <a:pt x="173609" y="290449"/>
                </a:lnTo>
                <a:lnTo>
                  <a:pt x="178562" y="282575"/>
                </a:lnTo>
                <a:lnTo>
                  <a:pt x="178562" y="118491"/>
                </a:lnTo>
                <a:lnTo>
                  <a:pt x="178291" y="105531"/>
                </a:lnTo>
                <a:lnTo>
                  <a:pt x="177364" y="92308"/>
                </a:lnTo>
                <a:lnTo>
                  <a:pt x="175765" y="80156"/>
                </a:lnTo>
                <a:lnTo>
                  <a:pt x="173482" y="69087"/>
                </a:lnTo>
                <a:lnTo>
                  <a:pt x="169129" y="55118"/>
                </a:lnTo>
                <a:lnTo>
                  <a:pt x="163749" y="43642"/>
                </a:lnTo>
                <a:lnTo>
                  <a:pt x="156972" y="33274"/>
                </a:lnTo>
                <a:lnTo>
                  <a:pt x="148332" y="23531"/>
                </a:lnTo>
                <a:lnTo>
                  <a:pt x="138424" y="15585"/>
                </a:lnTo>
                <a:lnTo>
                  <a:pt x="127000" y="9017"/>
                </a:lnTo>
                <a:lnTo>
                  <a:pt x="108278" y="2695"/>
                </a:lnTo>
                <a:lnTo>
                  <a:pt x="95401" y="676"/>
                </a:lnTo>
                <a:lnTo>
                  <a:pt x="81279" y="0"/>
                </a:lnTo>
                <a:lnTo>
                  <a:pt x="70391" y="598"/>
                </a:lnTo>
                <a:lnTo>
                  <a:pt x="57939" y="2796"/>
                </a:lnTo>
                <a:lnTo>
                  <a:pt x="45744" y="6585"/>
                </a:lnTo>
                <a:lnTo>
                  <a:pt x="33782" y="11937"/>
                </a:lnTo>
                <a:lnTo>
                  <a:pt x="18637" y="21274"/>
                </a:lnTo>
                <a:lnTo>
                  <a:pt x="8680" y="28887"/>
                </a:lnTo>
                <a:lnTo>
                  <a:pt x="0" y="106045"/>
                </a:lnTo>
                <a:lnTo>
                  <a:pt x="3540" y="101668"/>
                </a:lnTo>
                <a:lnTo>
                  <a:pt x="12711" y="91308"/>
                </a:lnTo>
                <a:lnTo>
                  <a:pt x="21655" y="82642"/>
                </a:lnTo>
                <a:lnTo>
                  <a:pt x="30352" y="75692"/>
                </a:lnTo>
                <a:lnTo>
                  <a:pt x="35358" y="72413"/>
                </a:lnTo>
                <a:lnTo>
                  <a:pt x="47324" y="67052"/>
                </a:lnTo>
                <a:lnTo>
                  <a:pt x="59182" y="65278"/>
                </a:lnTo>
                <a:lnTo>
                  <a:pt x="66801" y="65278"/>
                </a:lnTo>
                <a:lnTo>
                  <a:pt x="73406" y="66675"/>
                </a:lnTo>
                <a:lnTo>
                  <a:pt x="78994" y="69596"/>
                </a:lnTo>
                <a:lnTo>
                  <a:pt x="84709" y="72390"/>
                </a:lnTo>
                <a:lnTo>
                  <a:pt x="89281" y="76454"/>
                </a:lnTo>
                <a:lnTo>
                  <a:pt x="92837" y="81787"/>
                </a:lnTo>
                <a:lnTo>
                  <a:pt x="96393" y="86995"/>
                </a:lnTo>
                <a:lnTo>
                  <a:pt x="99187" y="93345"/>
                </a:lnTo>
                <a:lnTo>
                  <a:pt x="101092" y="100711"/>
                </a:lnTo>
                <a:lnTo>
                  <a:pt x="101960" y="104574"/>
                </a:lnTo>
                <a:lnTo>
                  <a:pt x="103413" y="116336"/>
                </a:lnTo>
                <a:lnTo>
                  <a:pt x="103886" y="131063"/>
                </a:lnTo>
                <a:lnTo>
                  <a:pt x="103886" y="282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42834" y="1154684"/>
            <a:ext cx="75057" cy="289305"/>
          </a:xfrm>
          <a:custGeom>
            <a:avLst/>
            <a:gdLst/>
            <a:ahLst/>
            <a:cxnLst/>
            <a:rect l="l" t="t" r="r" b="b"/>
            <a:pathLst>
              <a:path w="75057" h="289305">
                <a:moveTo>
                  <a:pt x="635" y="8762"/>
                </a:moveTo>
                <a:lnTo>
                  <a:pt x="0" y="12573"/>
                </a:lnTo>
                <a:lnTo>
                  <a:pt x="0" y="279400"/>
                </a:lnTo>
                <a:lnTo>
                  <a:pt x="1778" y="282701"/>
                </a:lnTo>
                <a:lnTo>
                  <a:pt x="5080" y="285368"/>
                </a:lnTo>
                <a:lnTo>
                  <a:pt x="8000" y="286385"/>
                </a:lnTo>
                <a:lnTo>
                  <a:pt x="10795" y="287400"/>
                </a:lnTo>
                <a:lnTo>
                  <a:pt x="14605" y="288163"/>
                </a:lnTo>
                <a:lnTo>
                  <a:pt x="19431" y="288543"/>
                </a:lnTo>
                <a:lnTo>
                  <a:pt x="24130" y="289051"/>
                </a:lnTo>
                <a:lnTo>
                  <a:pt x="30225" y="289305"/>
                </a:lnTo>
                <a:lnTo>
                  <a:pt x="44958" y="289305"/>
                </a:lnTo>
                <a:lnTo>
                  <a:pt x="50926" y="289051"/>
                </a:lnTo>
                <a:lnTo>
                  <a:pt x="55753" y="288543"/>
                </a:lnTo>
                <a:lnTo>
                  <a:pt x="60451" y="288163"/>
                </a:lnTo>
                <a:lnTo>
                  <a:pt x="70104" y="285368"/>
                </a:lnTo>
                <a:lnTo>
                  <a:pt x="75057" y="277494"/>
                </a:lnTo>
                <a:lnTo>
                  <a:pt x="75057" y="10540"/>
                </a:lnTo>
                <a:lnTo>
                  <a:pt x="67183" y="3428"/>
                </a:lnTo>
                <a:lnTo>
                  <a:pt x="55753" y="888"/>
                </a:lnTo>
                <a:lnTo>
                  <a:pt x="44958" y="0"/>
                </a:lnTo>
                <a:lnTo>
                  <a:pt x="30225" y="0"/>
                </a:lnTo>
                <a:lnTo>
                  <a:pt x="19431" y="888"/>
                </a:lnTo>
                <a:lnTo>
                  <a:pt x="8000" y="3428"/>
                </a:lnTo>
                <a:lnTo>
                  <a:pt x="3048" y="5841"/>
                </a:lnTo>
                <a:lnTo>
                  <a:pt x="635" y="87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37247" y="1037971"/>
            <a:ext cx="86359" cy="78612"/>
          </a:xfrm>
          <a:custGeom>
            <a:avLst/>
            <a:gdLst/>
            <a:ahLst/>
            <a:cxnLst/>
            <a:rect l="l" t="t" r="r" b="b"/>
            <a:pathLst>
              <a:path w="86359" h="78612">
                <a:moveTo>
                  <a:pt x="0" y="40258"/>
                </a:moveTo>
                <a:lnTo>
                  <a:pt x="315" y="48020"/>
                </a:lnTo>
                <a:lnTo>
                  <a:pt x="3101" y="61377"/>
                </a:lnTo>
                <a:lnTo>
                  <a:pt x="8762" y="70357"/>
                </a:lnTo>
                <a:lnTo>
                  <a:pt x="14838" y="74252"/>
                </a:lnTo>
                <a:lnTo>
                  <a:pt x="26678" y="77516"/>
                </a:lnTo>
                <a:lnTo>
                  <a:pt x="42799" y="78612"/>
                </a:lnTo>
                <a:lnTo>
                  <a:pt x="55674" y="77942"/>
                </a:lnTo>
                <a:lnTo>
                  <a:pt x="68400" y="75103"/>
                </a:lnTo>
                <a:lnTo>
                  <a:pt x="77088" y="69976"/>
                </a:lnTo>
                <a:lnTo>
                  <a:pt x="80693" y="65509"/>
                </a:lnTo>
                <a:lnTo>
                  <a:pt x="84928" y="54263"/>
                </a:lnTo>
                <a:lnTo>
                  <a:pt x="86359" y="38734"/>
                </a:lnTo>
                <a:lnTo>
                  <a:pt x="86014" y="30781"/>
                </a:lnTo>
                <a:lnTo>
                  <a:pt x="83124" y="17520"/>
                </a:lnTo>
                <a:lnTo>
                  <a:pt x="77343" y="8508"/>
                </a:lnTo>
                <a:lnTo>
                  <a:pt x="71249" y="4528"/>
                </a:lnTo>
                <a:lnTo>
                  <a:pt x="59453" y="1144"/>
                </a:lnTo>
                <a:lnTo>
                  <a:pt x="43433" y="0"/>
                </a:lnTo>
                <a:lnTo>
                  <a:pt x="30301" y="716"/>
                </a:lnTo>
                <a:lnTo>
                  <a:pt x="17599" y="3653"/>
                </a:lnTo>
                <a:lnTo>
                  <a:pt x="9017" y="8889"/>
                </a:lnTo>
                <a:lnTo>
                  <a:pt x="5477" y="13453"/>
                </a:lnTo>
                <a:lnTo>
                  <a:pt x="1376" y="24744"/>
                </a:lnTo>
                <a:lnTo>
                  <a:pt x="0" y="402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77277" y="1364504"/>
            <a:ext cx="20827" cy="73897"/>
          </a:xfrm>
          <a:custGeom>
            <a:avLst/>
            <a:gdLst/>
            <a:ahLst/>
            <a:cxnLst/>
            <a:rect l="l" t="t" r="r" b="b"/>
            <a:pathLst>
              <a:path w="20827" h="73897">
                <a:moveTo>
                  <a:pt x="0" y="59546"/>
                </a:moveTo>
                <a:lnTo>
                  <a:pt x="6730" y="65388"/>
                </a:lnTo>
                <a:lnTo>
                  <a:pt x="13716" y="70087"/>
                </a:lnTo>
                <a:lnTo>
                  <a:pt x="20827" y="73897"/>
                </a:lnTo>
                <a:lnTo>
                  <a:pt x="20193" y="10270"/>
                </a:lnTo>
                <a:lnTo>
                  <a:pt x="16814" y="7702"/>
                </a:lnTo>
                <a:lnTo>
                  <a:pt x="8097" y="0"/>
                </a:lnTo>
                <a:lnTo>
                  <a:pt x="0" y="59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92186" y="1027938"/>
            <a:ext cx="267335" cy="421132"/>
          </a:xfrm>
          <a:custGeom>
            <a:avLst/>
            <a:gdLst/>
            <a:ahLst/>
            <a:cxnLst/>
            <a:rect l="l" t="t" r="r" b="b"/>
            <a:pathLst>
              <a:path w="267335" h="421132">
                <a:moveTo>
                  <a:pt x="1524" y="409701"/>
                </a:moveTo>
                <a:lnTo>
                  <a:pt x="4318" y="412369"/>
                </a:lnTo>
                <a:lnTo>
                  <a:pt x="9271" y="414400"/>
                </a:lnTo>
                <a:lnTo>
                  <a:pt x="12446" y="415036"/>
                </a:lnTo>
                <a:lnTo>
                  <a:pt x="16637" y="415544"/>
                </a:lnTo>
                <a:lnTo>
                  <a:pt x="20701" y="415925"/>
                </a:lnTo>
                <a:lnTo>
                  <a:pt x="42926" y="415925"/>
                </a:lnTo>
                <a:lnTo>
                  <a:pt x="47117" y="415544"/>
                </a:lnTo>
                <a:lnTo>
                  <a:pt x="51308" y="415036"/>
                </a:lnTo>
                <a:lnTo>
                  <a:pt x="54610" y="414400"/>
                </a:lnTo>
                <a:lnTo>
                  <a:pt x="57023" y="413385"/>
                </a:lnTo>
                <a:lnTo>
                  <a:pt x="59563" y="412369"/>
                </a:lnTo>
                <a:lnTo>
                  <a:pt x="61341" y="411225"/>
                </a:lnTo>
                <a:lnTo>
                  <a:pt x="63500" y="408177"/>
                </a:lnTo>
                <a:lnTo>
                  <a:pt x="64008" y="404240"/>
                </a:lnTo>
                <a:lnTo>
                  <a:pt x="64008" y="375285"/>
                </a:lnTo>
                <a:lnTo>
                  <a:pt x="67096" y="378699"/>
                </a:lnTo>
                <a:lnTo>
                  <a:pt x="76193" y="388075"/>
                </a:lnTo>
                <a:lnTo>
                  <a:pt x="85090" y="396113"/>
                </a:lnTo>
                <a:lnTo>
                  <a:pt x="93187" y="336566"/>
                </a:lnTo>
                <a:lnTo>
                  <a:pt x="84244" y="327171"/>
                </a:lnTo>
                <a:lnTo>
                  <a:pt x="75057" y="316102"/>
                </a:lnTo>
                <a:lnTo>
                  <a:pt x="75057" y="227964"/>
                </a:lnTo>
                <a:lnTo>
                  <a:pt x="75611" y="227234"/>
                </a:lnTo>
                <a:lnTo>
                  <a:pt x="84019" y="216733"/>
                </a:lnTo>
                <a:lnTo>
                  <a:pt x="92075" y="208025"/>
                </a:lnTo>
                <a:lnTo>
                  <a:pt x="97409" y="202691"/>
                </a:lnTo>
                <a:lnTo>
                  <a:pt x="102616" y="198247"/>
                </a:lnTo>
                <a:lnTo>
                  <a:pt x="107696" y="194945"/>
                </a:lnTo>
                <a:lnTo>
                  <a:pt x="112776" y="191515"/>
                </a:lnTo>
                <a:lnTo>
                  <a:pt x="117602" y="189229"/>
                </a:lnTo>
                <a:lnTo>
                  <a:pt x="122428" y="187833"/>
                </a:lnTo>
                <a:lnTo>
                  <a:pt x="127127" y="186436"/>
                </a:lnTo>
                <a:lnTo>
                  <a:pt x="131953" y="185674"/>
                </a:lnTo>
                <a:lnTo>
                  <a:pt x="137950" y="185680"/>
                </a:lnTo>
                <a:lnTo>
                  <a:pt x="151228" y="187613"/>
                </a:lnTo>
                <a:lnTo>
                  <a:pt x="162179" y="193039"/>
                </a:lnTo>
                <a:lnTo>
                  <a:pt x="168783" y="197865"/>
                </a:lnTo>
                <a:lnTo>
                  <a:pt x="174244" y="204342"/>
                </a:lnTo>
                <a:lnTo>
                  <a:pt x="178308" y="212471"/>
                </a:lnTo>
                <a:lnTo>
                  <a:pt x="184206" y="227454"/>
                </a:lnTo>
                <a:lnTo>
                  <a:pt x="187071" y="240411"/>
                </a:lnTo>
                <a:lnTo>
                  <a:pt x="188128" y="247652"/>
                </a:lnTo>
                <a:lnTo>
                  <a:pt x="189254" y="260243"/>
                </a:lnTo>
                <a:lnTo>
                  <a:pt x="189611" y="273176"/>
                </a:lnTo>
                <a:lnTo>
                  <a:pt x="189535" y="278267"/>
                </a:lnTo>
                <a:lnTo>
                  <a:pt x="188652" y="290937"/>
                </a:lnTo>
                <a:lnTo>
                  <a:pt x="186690" y="303529"/>
                </a:lnTo>
                <a:lnTo>
                  <a:pt x="182182" y="319536"/>
                </a:lnTo>
                <a:lnTo>
                  <a:pt x="177038" y="330708"/>
                </a:lnTo>
                <a:lnTo>
                  <a:pt x="169366" y="341549"/>
                </a:lnTo>
                <a:lnTo>
                  <a:pt x="160147" y="350012"/>
                </a:lnTo>
                <a:lnTo>
                  <a:pt x="148754" y="355666"/>
                </a:lnTo>
                <a:lnTo>
                  <a:pt x="135509" y="357504"/>
                </a:lnTo>
                <a:lnTo>
                  <a:pt x="129009" y="357045"/>
                </a:lnTo>
                <a:lnTo>
                  <a:pt x="116943" y="353615"/>
                </a:lnTo>
                <a:lnTo>
                  <a:pt x="105283" y="346837"/>
                </a:lnTo>
                <a:lnTo>
                  <a:pt x="105918" y="410463"/>
                </a:lnTo>
                <a:lnTo>
                  <a:pt x="112903" y="414147"/>
                </a:lnTo>
                <a:lnTo>
                  <a:pt x="120269" y="416940"/>
                </a:lnTo>
                <a:lnTo>
                  <a:pt x="128016" y="418591"/>
                </a:lnTo>
                <a:lnTo>
                  <a:pt x="135763" y="420242"/>
                </a:lnTo>
                <a:lnTo>
                  <a:pt x="144145" y="421132"/>
                </a:lnTo>
                <a:lnTo>
                  <a:pt x="153035" y="421132"/>
                </a:lnTo>
                <a:lnTo>
                  <a:pt x="165230" y="420562"/>
                </a:lnTo>
                <a:lnTo>
                  <a:pt x="178045" y="418597"/>
                </a:lnTo>
                <a:lnTo>
                  <a:pt x="190109" y="415231"/>
                </a:lnTo>
                <a:lnTo>
                  <a:pt x="201422" y="410463"/>
                </a:lnTo>
                <a:lnTo>
                  <a:pt x="219665" y="398592"/>
                </a:lnTo>
                <a:lnTo>
                  <a:pt x="228947" y="389830"/>
                </a:lnTo>
                <a:lnTo>
                  <a:pt x="237236" y="379729"/>
                </a:lnTo>
                <a:lnTo>
                  <a:pt x="244962" y="367861"/>
                </a:lnTo>
                <a:lnTo>
                  <a:pt x="250649" y="356724"/>
                </a:lnTo>
                <a:lnTo>
                  <a:pt x="255528" y="344629"/>
                </a:lnTo>
                <a:lnTo>
                  <a:pt x="259588" y="331597"/>
                </a:lnTo>
                <a:lnTo>
                  <a:pt x="262504" y="319431"/>
                </a:lnTo>
                <a:lnTo>
                  <a:pt x="264626" y="307362"/>
                </a:lnTo>
                <a:lnTo>
                  <a:pt x="266135" y="294745"/>
                </a:lnTo>
                <a:lnTo>
                  <a:pt x="267036" y="281574"/>
                </a:lnTo>
                <a:lnTo>
                  <a:pt x="267335" y="267842"/>
                </a:lnTo>
                <a:lnTo>
                  <a:pt x="267274" y="261962"/>
                </a:lnTo>
                <a:lnTo>
                  <a:pt x="266695" y="248963"/>
                </a:lnTo>
                <a:lnTo>
                  <a:pt x="265511" y="236260"/>
                </a:lnTo>
                <a:lnTo>
                  <a:pt x="263732" y="223845"/>
                </a:lnTo>
                <a:lnTo>
                  <a:pt x="261366" y="211709"/>
                </a:lnTo>
                <a:lnTo>
                  <a:pt x="258103" y="199261"/>
                </a:lnTo>
                <a:lnTo>
                  <a:pt x="253782" y="187037"/>
                </a:lnTo>
                <a:lnTo>
                  <a:pt x="248557" y="175693"/>
                </a:lnTo>
                <a:lnTo>
                  <a:pt x="242443" y="165226"/>
                </a:lnTo>
                <a:lnTo>
                  <a:pt x="229333" y="148948"/>
                </a:lnTo>
                <a:lnTo>
                  <a:pt x="219779" y="140597"/>
                </a:lnTo>
                <a:lnTo>
                  <a:pt x="209042" y="133476"/>
                </a:lnTo>
                <a:lnTo>
                  <a:pt x="197797" y="128152"/>
                </a:lnTo>
                <a:lnTo>
                  <a:pt x="185962" y="124548"/>
                </a:lnTo>
                <a:lnTo>
                  <a:pt x="173035" y="122386"/>
                </a:lnTo>
                <a:lnTo>
                  <a:pt x="159004" y="121665"/>
                </a:lnTo>
                <a:lnTo>
                  <a:pt x="151003" y="121665"/>
                </a:lnTo>
                <a:lnTo>
                  <a:pt x="136398" y="123825"/>
                </a:lnTo>
                <a:lnTo>
                  <a:pt x="122301" y="127381"/>
                </a:lnTo>
                <a:lnTo>
                  <a:pt x="108839" y="133603"/>
                </a:lnTo>
                <a:lnTo>
                  <a:pt x="95250" y="142239"/>
                </a:lnTo>
                <a:lnTo>
                  <a:pt x="84708" y="150543"/>
                </a:lnTo>
                <a:lnTo>
                  <a:pt x="75057" y="159512"/>
                </a:lnTo>
                <a:lnTo>
                  <a:pt x="75057" y="10795"/>
                </a:lnTo>
                <a:lnTo>
                  <a:pt x="73279" y="7365"/>
                </a:lnTo>
                <a:lnTo>
                  <a:pt x="70104" y="4445"/>
                </a:lnTo>
                <a:lnTo>
                  <a:pt x="67183" y="3428"/>
                </a:lnTo>
                <a:lnTo>
                  <a:pt x="64262" y="2286"/>
                </a:lnTo>
                <a:lnTo>
                  <a:pt x="60452" y="1397"/>
                </a:lnTo>
                <a:lnTo>
                  <a:pt x="55753" y="888"/>
                </a:lnTo>
                <a:lnTo>
                  <a:pt x="50927" y="253"/>
                </a:lnTo>
                <a:lnTo>
                  <a:pt x="44958" y="0"/>
                </a:lnTo>
                <a:lnTo>
                  <a:pt x="30226" y="0"/>
                </a:lnTo>
                <a:lnTo>
                  <a:pt x="24130" y="253"/>
                </a:lnTo>
                <a:lnTo>
                  <a:pt x="19431" y="888"/>
                </a:lnTo>
                <a:lnTo>
                  <a:pt x="14605" y="1397"/>
                </a:lnTo>
                <a:lnTo>
                  <a:pt x="10795" y="2286"/>
                </a:lnTo>
                <a:lnTo>
                  <a:pt x="8001" y="3428"/>
                </a:lnTo>
                <a:lnTo>
                  <a:pt x="5080" y="4445"/>
                </a:lnTo>
                <a:lnTo>
                  <a:pt x="3048" y="5841"/>
                </a:lnTo>
                <a:lnTo>
                  <a:pt x="635" y="9016"/>
                </a:lnTo>
                <a:lnTo>
                  <a:pt x="0" y="12826"/>
                </a:lnTo>
                <a:lnTo>
                  <a:pt x="0" y="406400"/>
                </a:lnTo>
                <a:lnTo>
                  <a:pt x="1524" y="4097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19847" y="1027938"/>
            <a:ext cx="75056" cy="416051"/>
          </a:xfrm>
          <a:custGeom>
            <a:avLst/>
            <a:gdLst/>
            <a:ahLst/>
            <a:cxnLst/>
            <a:rect l="l" t="t" r="r" b="b"/>
            <a:pathLst>
              <a:path w="75056" h="416051">
                <a:moveTo>
                  <a:pt x="634" y="9016"/>
                </a:moveTo>
                <a:lnTo>
                  <a:pt x="0" y="12826"/>
                </a:lnTo>
                <a:lnTo>
                  <a:pt x="0" y="406146"/>
                </a:lnTo>
                <a:lnTo>
                  <a:pt x="1777" y="409448"/>
                </a:lnTo>
                <a:lnTo>
                  <a:pt x="5079" y="412114"/>
                </a:lnTo>
                <a:lnTo>
                  <a:pt x="8000" y="413131"/>
                </a:lnTo>
                <a:lnTo>
                  <a:pt x="10795" y="414147"/>
                </a:lnTo>
                <a:lnTo>
                  <a:pt x="14604" y="414909"/>
                </a:lnTo>
                <a:lnTo>
                  <a:pt x="19430" y="415289"/>
                </a:lnTo>
                <a:lnTo>
                  <a:pt x="24129" y="415798"/>
                </a:lnTo>
                <a:lnTo>
                  <a:pt x="30225" y="416051"/>
                </a:lnTo>
                <a:lnTo>
                  <a:pt x="44957" y="416051"/>
                </a:lnTo>
                <a:lnTo>
                  <a:pt x="50926" y="415798"/>
                </a:lnTo>
                <a:lnTo>
                  <a:pt x="55752" y="415289"/>
                </a:lnTo>
                <a:lnTo>
                  <a:pt x="60451" y="414909"/>
                </a:lnTo>
                <a:lnTo>
                  <a:pt x="74422" y="407924"/>
                </a:lnTo>
                <a:lnTo>
                  <a:pt x="75056" y="404240"/>
                </a:lnTo>
                <a:lnTo>
                  <a:pt x="75056" y="10795"/>
                </a:lnTo>
                <a:lnTo>
                  <a:pt x="73278" y="7365"/>
                </a:lnTo>
                <a:lnTo>
                  <a:pt x="70103" y="4445"/>
                </a:lnTo>
                <a:lnTo>
                  <a:pt x="67182" y="3428"/>
                </a:lnTo>
                <a:lnTo>
                  <a:pt x="64261" y="2286"/>
                </a:lnTo>
                <a:lnTo>
                  <a:pt x="60451" y="1397"/>
                </a:lnTo>
                <a:lnTo>
                  <a:pt x="55752" y="888"/>
                </a:lnTo>
                <a:lnTo>
                  <a:pt x="50926" y="253"/>
                </a:lnTo>
                <a:lnTo>
                  <a:pt x="44957" y="0"/>
                </a:lnTo>
                <a:lnTo>
                  <a:pt x="30225" y="0"/>
                </a:lnTo>
                <a:lnTo>
                  <a:pt x="24129" y="253"/>
                </a:lnTo>
                <a:lnTo>
                  <a:pt x="19430" y="888"/>
                </a:lnTo>
                <a:lnTo>
                  <a:pt x="14604" y="1397"/>
                </a:lnTo>
                <a:lnTo>
                  <a:pt x="10795" y="2286"/>
                </a:lnTo>
                <a:lnTo>
                  <a:pt x="8000" y="3428"/>
                </a:lnTo>
                <a:lnTo>
                  <a:pt x="5079" y="4445"/>
                </a:lnTo>
                <a:lnTo>
                  <a:pt x="3048" y="5841"/>
                </a:lnTo>
                <a:lnTo>
                  <a:pt x="634" y="9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30032" y="1155973"/>
            <a:ext cx="13843" cy="114280"/>
          </a:xfrm>
          <a:custGeom>
            <a:avLst/>
            <a:gdLst/>
            <a:ahLst/>
            <a:cxnLst/>
            <a:rect l="l" t="t" r="r" b="b"/>
            <a:pathLst>
              <a:path w="13843" h="114280">
                <a:moveTo>
                  <a:pt x="0" y="114280"/>
                </a:moveTo>
                <a:lnTo>
                  <a:pt x="66" y="112846"/>
                </a:lnTo>
                <a:lnTo>
                  <a:pt x="1460" y="99971"/>
                </a:lnTo>
                <a:lnTo>
                  <a:pt x="4318" y="87864"/>
                </a:lnTo>
                <a:lnTo>
                  <a:pt x="6731" y="79609"/>
                </a:lnTo>
                <a:lnTo>
                  <a:pt x="13843" y="0"/>
                </a:lnTo>
                <a:lnTo>
                  <a:pt x="2413" y="4044"/>
                </a:lnTo>
                <a:lnTo>
                  <a:pt x="983" y="4650"/>
                </a:lnTo>
                <a:lnTo>
                  <a:pt x="0" y="114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53832" y="1149603"/>
            <a:ext cx="260731" cy="299466"/>
          </a:xfrm>
          <a:custGeom>
            <a:avLst/>
            <a:gdLst/>
            <a:ahLst/>
            <a:cxnLst/>
            <a:rect l="l" t="t" r="r" b="b"/>
            <a:pathLst>
              <a:path w="260731" h="299466">
                <a:moveTo>
                  <a:pt x="80137" y="199644"/>
                </a:moveTo>
                <a:lnTo>
                  <a:pt x="78808" y="194435"/>
                </a:lnTo>
                <a:lnTo>
                  <a:pt x="76843" y="182117"/>
                </a:lnTo>
                <a:lnTo>
                  <a:pt x="76200" y="168783"/>
                </a:lnTo>
                <a:lnTo>
                  <a:pt x="244856" y="168783"/>
                </a:lnTo>
                <a:lnTo>
                  <a:pt x="250571" y="166624"/>
                </a:lnTo>
                <a:lnTo>
                  <a:pt x="254635" y="162306"/>
                </a:lnTo>
                <a:lnTo>
                  <a:pt x="258699" y="157861"/>
                </a:lnTo>
                <a:lnTo>
                  <a:pt x="260731" y="151130"/>
                </a:lnTo>
                <a:lnTo>
                  <a:pt x="260724" y="128552"/>
                </a:lnTo>
                <a:lnTo>
                  <a:pt x="260196" y="115263"/>
                </a:lnTo>
                <a:lnTo>
                  <a:pt x="258814" y="102467"/>
                </a:lnTo>
                <a:lnTo>
                  <a:pt x="256579" y="90166"/>
                </a:lnTo>
                <a:lnTo>
                  <a:pt x="253492" y="78359"/>
                </a:lnTo>
                <a:lnTo>
                  <a:pt x="250559" y="69667"/>
                </a:lnTo>
                <a:lnTo>
                  <a:pt x="245298" y="57886"/>
                </a:lnTo>
                <a:lnTo>
                  <a:pt x="238856" y="47030"/>
                </a:lnTo>
                <a:lnTo>
                  <a:pt x="231267" y="37084"/>
                </a:lnTo>
                <a:lnTo>
                  <a:pt x="224951" y="30549"/>
                </a:lnTo>
                <a:lnTo>
                  <a:pt x="215304" y="22569"/>
                </a:lnTo>
                <a:lnTo>
                  <a:pt x="204456" y="15678"/>
                </a:lnTo>
                <a:lnTo>
                  <a:pt x="192404" y="9906"/>
                </a:lnTo>
                <a:lnTo>
                  <a:pt x="186480" y="7631"/>
                </a:lnTo>
                <a:lnTo>
                  <a:pt x="175109" y="4292"/>
                </a:lnTo>
                <a:lnTo>
                  <a:pt x="162797" y="1907"/>
                </a:lnTo>
                <a:lnTo>
                  <a:pt x="149552" y="476"/>
                </a:lnTo>
                <a:lnTo>
                  <a:pt x="135382" y="0"/>
                </a:lnTo>
                <a:lnTo>
                  <a:pt x="127900" y="152"/>
                </a:lnTo>
                <a:lnTo>
                  <a:pt x="114663" y="1222"/>
                </a:lnTo>
                <a:lnTo>
                  <a:pt x="102052" y="3299"/>
                </a:lnTo>
                <a:lnTo>
                  <a:pt x="90043" y="6369"/>
                </a:lnTo>
                <a:lnTo>
                  <a:pt x="82931" y="85979"/>
                </a:lnTo>
                <a:lnTo>
                  <a:pt x="86487" y="78867"/>
                </a:lnTo>
                <a:lnTo>
                  <a:pt x="91186" y="72771"/>
                </a:lnTo>
                <a:lnTo>
                  <a:pt x="95885" y="66801"/>
                </a:lnTo>
                <a:lnTo>
                  <a:pt x="101726" y="61975"/>
                </a:lnTo>
                <a:lnTo>
                  <a:pt x="108712" y="58420"/>
                </a:lnTo>
                <a:lnTo>
                  <a:pt x="120281" y="54413"/>
                </a:lnTo>
                <a:lnTo>
                  <a:pt x="133603" y="53086"/>
                </a:lnTo>
                <a:lnTo>
                  <a:pt x="142351" y="53555"/>
                </a:lnTo>
                <a:lnTo>
                  <a:pt x="155655" y="56572"/>
                </a:lnTo>
                <a:lnTo>
                  <a:pt x="166672" y="62385"/>
                </a:lnTo>
                <a:lnTo>
                  <a:pt x="175387" y="70993"/>
                </a:lnTo>
                <a:lnTo>
                  <a:pt x="181452" y="81325"/>
                </a:lnTo>
                <a:lnTo>
                  <a:pt x="185396" y="92785"/>
                </a:lnTo>
                <a:lnTo>
                  <a:pt x="187604" y="105890"/>
                </a:lnTo>
                <a:lnTo>
                  <a:pt x="188087" y="120650"/>
                </a:lnTo>
                <a:lnTo>
                  <a:pt x="76200" y="120650"/>
                </a:lnTo>
                <a:lnTo>
                  <a:pt x="77183" y="11019"/>
                </a:lnTo>
                <a:lnTo>
                  <a:pt x="65524" y="16777"/>
                </a:lnTo>
                <a:lnTo>
                  <a:pt x="54764" y="23626"/>
                </a:lnTo>
                <a:lnTo>
                  <a:pt x="44903" y="31576"/>
                </a:lnTo>
                <a:lnTo>
                  <a:pt x="35941" y="40640"/>
                </a:lnTo>
                <a:lnTo>
                  <a:pt x="25882" y="53752"/>
                </a:lnTo>
                <a:lnTo>
                  <a:pt x="19440" y="64565"/>
                </a:lnTo>
                <a:lnTo>
                  <a:pt x="13864" y="76284"/>
                </a:lnTo>
                <a:lnTo>
                  <a:pt x="9144" y="88900"/>
                </a:lnTo>
                <a:lnTo>
                  <a:pt x="5666" y="101306"/>
                </a:lnTo>
                <a:lnTo>
                  <a:pt x="3187" y="113358"/>
                </a:lnTo>
                <a:lnTo>
                  <a:pt x="1416" y="125958"/>
                </a:lnTo>
                <a:lnTo>
                  <a:pt x="354" y="139101"/>
                </a:lnTo>
                <a:lnTo>
                  <a:pt x="0" y="152781"/>
                </a:lnTo>
                <a:lnTo>
                  <a:pt x="8" y="155025"/>
                </a:lnTo>
                <a:lnTo>
                  <a:pt x="440" y="168964"/>
                </a:lnTo>
                <a:lnTo>
                  <a:pt x="1532" y="182194"/>
                </a:lnTo>
                <a:lnTo>
                  <a:pt x="3283" y="194719"/>
                </a:lnTo>
                <a:lnTo>
                  <a:pt x="5693" y="206545"/>
                </a:lnTo>
                <a:lnTo>
                  <a:pt x="8763" y="217678"/>
                </a:lnTo>
                <a:lnTo>
                  <a:pt x="14402" y="232443"/>
                </a:lnTo>
                <a:lnTo>
                  <a:pt x="20345" y="243872"/>
                </a:lnTo>
                <a:lnTo>
                  <a:pt x="27317" y="254229"/>
                </a:lnTo>
                <a:lnTo>
                  <a:pt x="35306" y="263525"/>
                </a:lnTo>
                <a:lnTo>
                  <a:pt x="45586" y="272609"/>
                </a:lnTo>
                <a:lnTo>
                  <a:pt x="55979" y="279683"/>
                </a:lnTo>
                <a:lnTo>
                  <a:pt x="67411" y="285672"/>
                </a:lnTo>
                <a:lnTo>
                  <a:pt x="79883" y="290575"/>
                </a:lnTo>
                <a:lnTo>
                  <a:pt x="90348" y="293652"/>
                </a:lnTo>
                <a:lnTo>
                  <a:pt x="102180" y="296205"/>
                </a:lnTo>
                <a:lnTo>
                  <a:pt x="114730" y="298021"/>
                </a:lnTo>
                <a:lnTo>
                  <a:pt x="127999" y="299105"/>
                </a:lnTo>
                <a:lnTo>
                  <a:pt x="141986" y="299466"/>
                </a:lnTo>
                <a:lnTo>
                  <a:pt x="154002" y="299210"/>
                </a:lnTo>
                <a:lnTo>
                  <a:pt x="166709" y="298354"/>
                </a:lnTo>
                <a:lnTo>
                  <a:pt x="178816" y="296925"/>
                </a:lnTo>
                <a:lnTo>
                  <a:pt x="197995" y="293605"/>
                </a:lnTo>
                <a:lnTo>
                  <a:pt x="209550" y="290957"/>
                </a:lnTo>
                <a:lnTo>
                  <a:pt x="225806" y="286385"/>
                </a:lnTo>
                <a:lnTo>
                  <a:pt x="231521" y="283972"/>
                </a:lnTo>
                <a:lnTo>
                  <a:pt x="237236" y="281686"/>
                </a:lnTo>
                <a:lnTo>
                  <a:pt x="240792" y="279781"/>
                </a:lnTo>
                <a:lnTo>
                  <a:pt x="244475" y="275463"/>
                </a:lnTo>
                <a:lnTo>
                  <a:pt x="245999" y="272542"/>
                </a:lnTo>
                <a:lnTo>
                  <a:pt x="247015" y="268478"/>
                </a:lnTo>
                <a:lnTo>
                  <a:pt x="247650" y="263779"/>
                </a:lnTo>
                <a:lnTo>
                  <a:pt x="247903" y="260604"/>
                </a:lnTo>
                <a:lnTo>
                  <a:pt x="248031" y="257556"/>
                </a:lnTo>
                <a:lnTo>
                  <a:pt x="248031" y="240411"/>
                </a:lnTo>
                <a:lnTo>
                  <a:pt x="247776" y="237109"/>
                </a:lnTo>
                <a:lnTo>
                  <a:pt x="247396" y="233807"/>
                </a:lnTo>
                <a:lnTo>
                  <a:pt x="246888" y="231267"/>
                </a:lnTo>
                <a:lnTo>
                  <a:pt x="245364" y="227711"/>
                </a:lnTo>
                <a:lnTo>
                  <a:pt x="241935" y="225171"/>
                </a:lnTo>
                <a:lnTo>
                  <a:pt x="238633" y="224790"/>
                </a:lnTo>
                <a:lnTo>
                  <a:pt x="235712" y="224790"/>
                </a:lnTo>
                <a:lnTo>
                  <a:pt x="231775" y="225679"/>
                </a:lnTo>
                <a:lnTo>
                  <a:pt x="227075" y="227584"/>
                </a:lnTo>
                <a:lnTo>
                  <a:pt x="222250" y="229488"/>
                </a:lnTo>
                <a:lnTo>
                  <a:pt x="216281" y="231521"/>
                </a:lnTo>
                <a:lnTo>
                  <a:pt x="209042" y="233807"/>
                </a:lnTo>
                <a:lnTo>
                  <a:pt x="196590" y="237262"/>
                </a:lnTo>
                <a:lnTo>
                  <a:pt x="183261" y="240157"/>
                </a:lnTo>
                <a:lnTo>
                  <a:pt x="174992" y="241413"/>
                </a:lnTo>
                <a:lnTo>
                  <a:pt x="162533" y="242554"/>
                </a:lnTo>
                <a:lnTo>
                  <a:pt x="148717" y="242950"/>
                </a:lnTo>
                <a:lnTo>
                  <a:pt x="139696" y="242657"/>
                </a:lnTo>
                <a:lnTo>
                  <a:pt x="126868" y="241008"/>
                </a:lnTo>
                <a:lnTo>
                  <a:pt x="115570" y="237871"/>
                </a:lnTo>
                <a:lnTo>
                  <a:pt x="102323" y="231213"/>
                </a:lnTo>
                <a:lnTo>
                  <a:pt x="92964" y="223138"/>
                </a:lnTo>
                <a:lnTo>
                  <a:pt x="85034" y="211787"/>
                </a:lnTo>
                <a:lnTo>
                  <a:pt x="80137" y="1996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15175" y="1154684"/>
            <a:ext cx="83737" cy="289305"/>
          </a:xfrm>
          <a:custGeom>
            <a:avLst/>
            <a:gdLst/>
            <a:ahLst/>
            <a:cxnLst/>
            <a:rect l="l" t="t" r="r" b="b"/>
            <a:pathLst>
              <a:path w="83737" h="289305">
                <a:moveTo>
                  <a:pt x="64007" y="9905"/>
                </a:moveTo>
                <a:lnTo>
                  <a:pt x="62610" y="6730"/>
                </a:lnTo>
                <a:lnTo>
                  <a:pt x="59944" y="3937"/>
                </a:lnTo>
                <a:lnTo>
                  <a:pt x="55372" y="2031"/>
                </a:lnTo>
                <a:lnTo>
                  <a:pt x="52197" y="1269"/>
                </a:lnTo>
                <a:lnTo>
                  <a:pt x="48005" y="762"/>
                </a:lnTo>
                <a:lnTo>
                  <a:pt x="43815" y="253"/>
                </a:lnTo>
                <a:lnTo>
                  <a:pt x="38607" y="0"/>
                </a:lnTo>
                <a:lnTo>
                  <a:pt x="26034" y="0"/>
                </a:lnTo>
                <a:lnTo>
                  <a:pt x="20954" y="253"/>
                </a:lnTo>
                <a:lnTo>
                  <a:pt x="16891" y="762"/>
                </a:lnTo>
                <a:lnTo>
                  <a:pt x="12826" y="1269"/>
                </a:lnTo>
                <a:lnTo>
                  <a:pt x="2540" y="5206"/>
                </a:lnTo>
                <a:lnTo>
                  <a:pt x="0" y="11937"/>
                </a:lnTo>
                <a:lnTo>
                  <a:pt x="0" y="279400"/>
                </a:lnTo>
                <a:lnTo>
                  <a:pt x="1777" y="282701"/>
                </a:lnTo>
                <a:lnTo>
                  <a:pt x="5079" y="285368"/>
                </a:lnTo>
                <a:lnTo>
                  <a:pt x="8000" y="286385"/>
                </a:lnTo>
                <a:lnTo>
                  <a:pt x="10795" y="287400"/>
                </a:lnTo>
                <a:lnTo>
                  <a:pt x="14604" y="288163"/>
                </a:lnTo>
                <a:lnTo>
                  <a:pt x="19430" y="288543"/>
                </a:lnTo>
                <a:lnTo>
                  <a:pt x="24129" y="289051"/>
                </a:lnTo>
                <a:lnTo>
                  <a:pt x="30225" y="289305"/>
                </a:lnTo>
                <a:lnTo>
                  <a:pt x="44957" y="289305"/>
                </a:lnTo>
                <a:lnTo>
                  <a:pt x="50926" y="289051"/>
                </a:lnTo>
                <a:lnTo>
                  <a:pt x="55752" y="288543"/>
                </a:lnTo>
                <a:lnTo>
                  <a:pt x="60451" y="288163"/>
                </a:lnTo>
                <a:lnTo>
                  <a:pt x="67182" y="286385"/>
                </a:lnTo>
                <a:lnTo>
                  <a:pt x="74422" y="281177"/>
                </a:lnTo>
                <a:lnTo>
                  <a:pt x="75056" y="277494"/>
                </a:lnTo>
                <a:lnTo>
                  <a:pt x="75056" y="100964"/>
                </a:lnTo>
                <a:lnTo>
                  <a:pt x="83737" y="23807"/>
                </a:lnTo>
                <a:lnTo>
                  <a:pt x="73839" y="32585"/>
                </a:lnTo>
                <a:lnTo>
                  <a:pt x="64007" y="42544"/>
                </a:lnTo>
                <a:lnTo>
                  <a:pt x="64007" y="9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52667" y="1149603"/>
            <a:ext cx="186182" cy="175260"/>
          </a:xfrm>
          <a:custGeom>
            <a:avLst/>
            <a:gdLst/>
            <a:ahLst/>
            <a:cxnLst/>
            <a:rect l="l" t="t" r="r" b="b"/>
            <a:pathLst>
              <a:path w="186182" h="175260">
                <a:moveTo>
                  <a:pt x="70485" y="77343"/>
                </a:moveTo>
                <a:lnTo>
                  <a:pt x="71374" y="73660"/>
                </a:lnTo>
                <a:lnTo>
                  <a:pt x="72898" y="70104"/>
                </a:lnTo>
                <a:lnTo>
                  <a:pt x="74549" y="66675"/>
                </a:lnTo>
                <a:lnTo>
                  <a:pt x="76835" y="63626"/>
                </a:lnTo>
                <a:lnTo>
                  <a:pt x="80010" y="61087"/>
                </a:lnTo>
                <a:lnTo>
                  <a:pt x="83185" y="58420"/>
                </a:lnTo>
                <a:lnTo>
                  <a:pt x="87249" y="56515"/>
                </a:lnTo>
                <a:lnTo>
                  <a:pt x="92202" y="55118"/>
                </a:lnTo>
                <a:lnTo>
                  <a:pt x="97282" y="53721"/>
                </a:lnTo>
                <a:lnTo>
                  <a:pt x="103124" y="53086"/>
                </a:lnTo>
                <a:lnTo>
                  <a:pt x="110058" y="53086"/>
                </a:lnTo>
                <a:lnTo>
                  <a:pt x="123455" y="53858"/>
                </a:lnTo>
                <a:lnTo>
                  <a:pt x="135255" y="56134"/>
                </a:lnTo>
                <a:lnTo>
                  <a:pt x="142748" y="58293"/>
                </a:lnTo>
                <a:lnTo>
                  <a:pt x="149225" y="60451"/>
                </a:lnTo>
                <a:lnTo>
                  <a:pt x="154939" y="62865"/>
                </a:lnTo>
                <a:lnTo>
                  <a:pt x="160528" y="65278"/>
                </a:lnTo>
                <a:lnTo>
                  <a:pt x="165227" y="67437"/>
                </a:lnTo>
                <a:lnTo>
                  <a:pt x="169037" y="69596"/>
                </a:lnTo>
                <a:lnTo>
                  <a:pt x="172847" y="71628"/>
                </a:lnTo>
                <a:lnTo>
                  <a:pt x="175640" y="72644"/>
                </a:lnTo>
                <a:lnTo>
                  <a:pt x="177418" y="72644"/>
                </a:lnTo>
                <a:lnTo>
                  <a:pt x="180339" y="72262"/>
                </a:lnTo>
                <a:lnTo>
                  <a:pt x="183641" y="69596"/>
                </a:lnTo>
                <a:lnTo>
                  <a:pt x="185038" y="65659"/>
                </a:lnTo>
                <a:lnTo>
                  <a:pt x="185547" y="62992"/>
                </a:lnTo>
                <a:lnTo>
                  <a:pt x="185928" y="59562"/>
                </a:lnTo>
                <a:lnTo>
                  <a:pt x="186182" y="56261"/>
                </a:lnTo>
                <a:lnTo>
                  <a:pt x="186182" y="38100"/>
                </a:lnTo>
                <a:lnTo>
                  <a:pt x="185928" y="35051"/>
                </a:lnTo>
                <a:lnTo>
                  <a:pt x="185547" y="31876"/>
                </a:lnTo>
                <a:lnTo>
                  <a:pt x="185292" y="29337"/>
                </a:lnTo>
                <a:lnTo>
                  <a:pt x="184404" y="25146"/>
                </a:lnTo>
                <a:lnTo>
                  <a:pt x="183007" y="21971"/>
                </a:lnTo>
                <a:lnTo>
                  <a:pt x="180975" y="18923"/>
                </a:lnTo>
                <a:lnTo>
                  <a:pt x="177164" y="16001"/>
                </a:lnTo>
                <a:lnTo>
                  <a:pt x="173989" y="14224"/>
                </a:lnTo>
                <a:lnTo>
                  <a:pt x="169672" y="12065"/>
                </a:lnTo>
                <a:lnTo>
                  <a:pt x="165227" y="10033"/>
                </a:lnTo>
                <a:lnTo>
                  <a:pt x="159892" y="8128"/>
                </a:lnTo>
                <a:lnTo>
                  <a:pt x="153542" y="6350"/>
                </a:lnTo>
                <a:lnTo>
                  <a:pt x="147193" y="4445"/>
                </a:lnTo>
                <a:lnTo>
                  <a:pt x="140081" y="3048"/>
                </a:lnTo>
                <a:lnTo>
                  <a:pt x="132334" y="1778"/>
                </a:lnTo>
                <a:lnTo>
                  <a:pt x="124460" y="635"/>
                </a:lnTo>
                <a:lnTo>
                  <a:pt x="116332" y="0"/>
                </a:lnTo>
                <a:lnTo>
                  <a:pt x="108077" y="0"/>
                </a:lnTo>
                <a:lnTo>
                  <a:pt x="100011" y="171"/>
                </a:lnTo>
                <a:lnTo>
                  <a:pt x="86873" y="1255"/>
                </a:lnTo>
                <a:lnTo>
                  <a:pt x="74539" y="3319"/>
                </a:lnTo>
                <a:lnTo>
                  <a:pt x="62992" y="6350"/>
                </a:lnTo>
                <a:lnTo>
                  <a:pt x="50054" y="11087"/>
                </a:lnTo>
                <a:lnTo>
                  <a:pt x="38788" y="16898"/>
                </a:lnTo>
                <a:lnTo>
                  <a:pt x="28829" y="23875"/>
                </a:lnTo>
                <a:lnTo>
                  <a:pt x="21916" y="30173"/>
                </a:lnTo>
                <a:lnTo>
                  <a:pt x="13829" y="40009"/>
                </a:lnTo>
                <a:lnTo>
                  <a:pt x="7493" y="51054"/>
                </a:lnTo>
                <a:lnTo>
                  <a:pt x="3725" y="60637"/>
                </a:lnTo>
                <a:lnTo>
                  <a:pt x="920" y="72989"/>
                </a:lnTo>
                <a:lnTo>
                  <a:pt x="0" y="86106"/>
                </a:lnTo>
                <a:lnTo>
                  <a:pt x="261" y="94086"/>
                </a:lnTo>
                <a:lnTo>
                  <a:pt x="2015" y="106936"/>
                </a:lnTo>
                <a:lnTo>
                  <a:pt x="5461" y="118237"/>
                </a:lnTo>
                <a:lnTo>
                  <a:pt x="12326" y="131343"/>
                </a:lnTo>
                <a:lnTo>
                  <a:pt x="20066" y="141097"/>
                </a:lnTo>
                <a:lnTo>
                  <a:pt x="30074" y="150103"/>
                </a:lnTo>
                <a:lnTo>
                  <a:pt x="40640" y="157225"/>
                </a:lnTo>
                <a:lnTo>
                  <a:pt x="52596" y="163559"/>
                </a:lnTo>
                <a:lnTo>
                  <a:pt x="64135" y="168783"/>
                </a:lnTo>
                <a:lnTo>
                  <a:pt x="72136" y="172212"/>
                </a:lnTo>
                <a:lnTo>
                  <a:pt x="80010" y="175260"/>
                </a:lnTo>
                <a:lnTo>
                  <a:pt x="80010" y="100965"/>
                </a:lnTo>
                <a:lnTo>
                  <a:pt x="76200" y="96774"/>
                </a:lnTo>
                <a:lnTo>
                  <a:pt x="72390" y="92583"/>
                </a:lnTo>
                <a:lnTo>
                  <a:pt x="70485" y="87503"/>
                </a:lnTo>
                <a:lnTo>
                  <a:pt x="70485" y="77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81167" y="1149603"/>
            <a:ext cx="186182" cy="175260"/>
          </a:xfrm>
          <a:custGeom>
            <a:avLst/>
            <a:gdLst/>
            <a:ahLst/>
            <a:cxnLst/>
            <a:rect l="l" t="t" r="r" b="b"/>
            <a:pathLst>
              <a:path w="186182" h="175260">
                <a:moveTo>
                  <a:pt x="70485" y="77343"/>
                </a:moveTo>
                <a:lnTo>
                  <a:pt x="71374" y="73660"/>
                </a:lnTo>
                <a:lnTo>
                  <a:pt x="72898" y="70104"/>
                </a:lnTo>
                <a:lnTo>
                  <a:pt x="74549" y="66675"/>
                </a:lnTo>
                <a:lnTo>
                  <a:pt x="76835" y="63626"/>
                </a:lnTo>
                <a:lnTo>
                  <a:pt x="80010" y="61087"/>
                </a:lnTo>
                <a:lnTo>
                  <a:pt x="83185" y="58420"/>
                </a:lnTo>
                <a:lnTo>
                  <a:pt x="87249" y="56515"/>
                </a:lnTo>
                <a:lnTo>
                  <a:pt x="92202" y="55118"/>
                </a:lnTo>
                <a:lnTo>
                  <a:pt x="97282" y="53721"/>
                </a:lnTo>
                <a:lnTo>
                  <a:pt x="103124" y="53086"/>
                </a:lnTo>
                <a:lnTo>
                  <a:pt x="110058" y="53086"/>
                </a:lnTo>
                <a:lnTo>
                  <a:pt x="123455" y="53858"/>
                </a:lnTo>
                <a:lnTo>
                  <a:pt x="135255" y="56134"/>
                </a:lnTo>
                <a:lnTo>
                  <a:pt x="142748" y="58293"/>
                </a:lnTo>
                <a:lnTo>
                  <a:pt x="149225" y="60451"/>
                </a:lnTo>
                <a:lnTo>
                  <a:pt x="154940" y="62865"/>
                </a:lnTo>
                <a:lnTo>
                  <a:pt x="160528" y="65278"/>
                </a:lnTo>
                <a:lnTo>
                  <a:pt x="165227" y="67437"/>
                </a:lnTo>
                <a:lnTo>
                  <a:pt x="169037" y="69596"/>
                </a:lnTo>
                <a:lnTo>
                  <a:pt x="172847" y="71628"/>
                </a:lnTo>
                <a:lnTo>
                  <a:pt x="175641" y="72644"/>
                </a:lnTo>
                <a:lnTo>
                  <a:pt x="177419" y="72644"/>
                </a:lnTo>
                <a:lnTo>
                  <a:pt x="180340" y="72262"/>
                </a:lnTo>
                <a:lnTo>
                  <a:pt x="183642" y="69596"/>
                </a:lnTo>
                <a:lnTo>
                  <a:pt x="185038" y="65659"/>
                </a:lnTo>
                <a:lnTo>
                  <a:pt x="185547" y="62992"/>
                </a:lnTo>
                <a:lnTo>
                  <a:pt x="185928" y="59562"/>
                </a:lnTo>
                <a:lnTo>
                  <a:pt x="186182" y="56261"/>
                </a:lnTo>
                <a:lnTo>
                  <a:pt x="186182" y="38100"/>
                </a:lnTo>
                <a:lnTo>
                  <a:pt x="185928" y="35051"/>
                </a:lnTo>
                <a:lnTo>
                  <a:pt x="185547" y="31876"/>
                </a:lnTo>
                <a:lnTo>
                  <a:pt x="185293" y="29337"/>
                </a:lnTo>
                <a:lnTo>
                  <a:pt x="184404" y="25146"/>
                </a:lnTo>
                <a:lnTo>
                  <a:pt x="183007" y="21971"/>
                </a:lnTo>
                <a:lnTo>
                  <a:pt x="180975" y="18923"/>
                </a:lnTo>
                <a:lnTo>
                  <a:pt x="177165" y="16001"/>
                </a:lnTo>
                <a:lnTo>
                  <a:pt x="173990" y="14224"/>
                </a:lnTo>
                <a:lnTo>
                  <a:pt x="169672" y="12065"/>
                </a:lnTo>
                <a:lnTo>
                  <a:pt x="165227" y="10033"/>
                </a:lnTo>
                <a:lnTo>
                  <a:pt x="159893" y="8128"/>
                </a:lnTo>
                <a:lnTo>
                  <a:pt x="153543" y="6350"/>
                </a:lnTo>
                <a:lnTo>
                  <a:pt x="147193" y="4445"/>
                </a:lnTo>
                <a:lnTo>
                  <a:pt x="140081" y="3048"/>
                </a:lnTo>
                <a:lnTo>
                  <a:pt x="132334" y="1778"/>
                </a:lnTo>
                <a:lnTo>
                  <a:pt x="124460" y="635"/>
                </a:lnTo>
                <a:lnTo>
                  <a:pt x="116332" y="0"/>
                </a:lnTo>
                <a:lnTo>
                  <a:pt x="108077" y="0"/>
                </a:lnTo>
                <a:lnTo>
                  <a:pt x="100011" y="171"/>
                </a:lnTo>
                <a:lnTo>
                  <a:pt x="86873" y="1255"/>
                </a:lnTo>
                <a:lnTo>
                  <a:pt x="74539" y="3319"/>
                </a:lnTo>
                <a:lnTo>
                  <a:pt x="62992" y="6350"/>
                </a:lnTo>
                <a:lnTo>
                  <a:pt x="50054" y="11087"/>
                </a:lnTo>
                <a:lnTo>
                  <a:pt x="38788" y="16898"/>
                </a:lnTo>
                <a:lnTo>
                  <a:pt x="28829" y="23875"/>
                </a:lnTo>
                <a:lnTo>
                  <a:pt x="21916" y="30173"/>
                </a:lnTo>
                <a:lnTo>
                  <a:pt x="13829" y="40009"/>
                </a:lnTo>
                <a:lnTo>
                  <a:pt x="7493" y="51054"/>
                </a:lnTo>
                <a:lnTo>
                  <a:pt x="3725" y="60637"/>
                </a:lnTo>
                <a:lnTo>
                  <a:pt x="920" y="72989"/>
                </a:lnTo>
                <a:lnTo>
                  <a:pt x="0" y="86106"/>
                </a:lnTo>
                <a:lnTo>
                  <a:pt x="261" y="94086"/>
                </a:lnTo>
                <a:lnTo>
                  <a:pt x="2015" y="106936"/>
                </a:lnTo>
                <a:lnTo>
                  <a:pt x="5461" y="118237"/>
                </a:lnTo>
                <a:lnTo>
                  <a:pt x="12326" y="131343"/>
                </a:lnTo>
                <a:lnTo>
                  <a:pt x="20066" y="141097"/>
                </a:lnTo>
                <a:lnTo>
                  <a:pt x="30074" y="150103"/>
                </a:lnTo>
                <a:lnTo>
                  <a:pt x="40640" y="157225"/>
                </a:lnTo>
                <a:lnTo>
                  <a:pt x="52596" y="163559"/>
                </a:lnTo>
                <a:lnTo>
                  <a:pt x="64135" y="168783"/>
                </a:lnTo>
                <a:lnTo>
                  <a:pt x="72136" y="172212"/>
                </a:lnTo>
                <a:lnTo>
                  <a:pt x="80010" y="175260"/>
                </a:lnTo>
                <a:lnTo>
                  <a:pt x="80010" y="100965"/>
                </a:lnTo>
                <a:lnTo>
                  <a:pt x="76200" y="96774"/>
                </a:lnTo>
                <a:lnTo>
                  <a:pt x="72390" y="92583"/>
                </a:lnTo>
                <a:lnTo>
                  <a:pt x="70485" y="87503"/>
                </a:lnTo>
                <a:lnTo>
                  <a:pt x="70485" y="77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04435" y="1154684"/>
            <a:ext cx="83737" cy="289305"/>
          </a:xfrm>
          <a:custGeom>
            <a:avLst/>
            <a:gdLst/>
            <a:ahLst/>
            <a:cxnLst/>
            <a:rect l="l" t="t" r="r" b="b"/>
            <a:pathLst>
              <a:path w="83737" h="289305">
                <a:moveTo>
                  <a:pt x="64007" y="9905"/>
                </a:moveTo>
                <a:lnTo>
                  <a:pt x="62611" y="6730"/>
                </a:lnTo>
                <a:lnTo>
                  <a:pt x="59943" y="3937"/>
                </a:lnTo>
                <a:lnTo>
                  <a:pt x="55372" y="2031"/>
                </a:lnTo>
                <a:lnTo>
                  <a:pt x="52197" y="1269"/>
                </a:lnTo>
                <a:lnTo>
                  <a:pt x="48005" y="762"/>
                </a:lnTo>
                <a:lnTo>
                  <a:pt x="43814" y="253"/>
                </a:lnTo>
                <a:lnTo>
                  <a:pt x="38607" y="0"/>
                </a:lnTo>
                <a:lnTo>
                  <a:pt x="26035" y="0"/>
                </a:lnTo>
                <a:lnTo>
                  <a:pt x="20954" y="253"/>
                </a:lnTo>
                <a:lnTo>
                  <a:pt x="16890" y="762"/>
                </a:lnTo>
                <a:lnTo>
                  <a:pt x="12826" y="1269"/>
                </a:lnTo>
                <a:lnTo>
                  <a:pt x="2539" y="5206"/>
                </a:lnTo>
                <a:lnTo>
                  <a:pt x="0" y="11937"/>
                </a:lnTo>
                <a:lnTo>
                  <a:pt x="0" y="279400"/>
                </a:lnTo>
                <a:lnTo>
                  <a:pt x="1777" y="282701"/>
                </a:lnTo>
                <a:lnTo>
                  <a:pt x="5079" y="285368"/>
                </a:lnTo>
                <a:lnTo>
                  <a:pt x="8000" y="286385"/>
                </a:lnTo>
                <a:lnTo>
                  <a:pt x="10794" y="287400"/>
                </a:lnTo>
                <a:lnTo>
                  <a:pt x="14604" y="288163"/>
                </a:lnTo>
                <a:lnTo>
                  <a:pt x="19430" y="288543"/>
                </a:lnTo>
                <a:lnTo>
                  <a:pt x="24129" y="289051"/>
                </a:lnTo>
                <a:lnTo>
                  <a:pt x="30225" y="289305"/>
                </a:lnTo>
                <a:lnTo>
                  <a:pt x="44957" y="289305"/>
                </a:lnTo>
                <a:lnTo>
                  <a:pt x="50926" y="289051"/>
                </a:lnTo>
                <a:lnTo>
                  <a:pt x="55752" y="288543"/>
                </a:lnTo>
                <a:lnTo>
                  <a:pt x="60451" y="288163"/>
                </a:lnTo>
                <a:lnTo>
                  <a:pt x="67182" y="286385"/>
                </a:lnTo>
                <a:lnTo>
                  <a:pt x="74422" y="281177"/>
                </a:lnTo>
                <a:lnTo>
                  <a:pt x="75056" y="277494"/>
                </a:lnTo>
                <a:lnTo>
                  <a:pt x="75056" y="100964"/>
                </a:lnTo>
                <a:lnTo>
                  <a:pt x="83737" y="23807"/>
                </a:lnTo>
                <a:lnTo>
                  <a:pt x="73839" y="32585"/>
                </a:lnTo>
                <a:lnTo>
                  <a:pt x="64007" y="42544"/>
                </a:lnTo>
                <a:lnTo>
                  <a:pt x="64007" y="9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87951" y="1149603"/>
            <a:ext cx="242570" cy="299466"/>
          </a:xfrm>
          <a:custGeom>
            <a:avLst/>
            <a:gdLst/>
            <a:ahLst/>
            <a:cxnLst/>
            <a:rect l="l" t="t" r="r" b="b"/>
            <a:pathLst>
              <a:path w="242570" h="299466">
                <a:moveTo>
                  <a:pt x="0" y="213284"/>
                </a:moveTo>
                <a:lnTo>
                  <a:pt x="784" y="226940"/>
                </a:lnTo>
                <a:lnTo>
                  <a:pt x="3136" y="239392"/>
                </a:lnTo>
                <a:lnTo>
                  <a:pt x="7112" y="250698"/>
                </a:lnTo>
                <a:lnTo>
                  <a:pt x="10905" y="258197"/>
                </a:lnTo>
                <a:lnTo>
                  <a:pt x="18203" y="268652"/>
                </a:lnTo>
                <a:lnTo>
                  <a:pt x="27177" y="277622"/>
                </a:lnTo>
                <a:lnTo>
                  <a:pt x="34461" y="283065"/>
                </a:lnTo>
                <a:lnTo>
                  <a:pt x="45479" y="289249"/>
                </a:lnTo>
                <a:lnTo>
                  <a:pt x="57785" y="294005"/>
                </a:lnTo>
                <a:lnTo>
                  <a:pt x="70711" y="297197"/>
                </a:lnTo>
                <a:lnTo>
                  <a:pt x="83319" y="298903"/>
                </a:lnTo>
                <a:lnTo>
                  <a:pt x="96647" y="299466"/>
                </a:lnTo>
                <a:lnTo>
                  <a:pt x="93834" y="243210"/>
                </a:lnTo>
                <a:lnTo>
                  <a:pt x="83693" y="236982"/>
                </a:lnTo>
                <a:lnTo>
                  <a:pt x="81710" y="235015"/>
                </a:lnTo>
                <a:lnTo>
                  <a:pt x="75303" y="224342"/>
                </a:lnTo>
                <a:lnTo>
                  <a:pt x="73151" y="210820"/>
                </a:lnTo>
                <a:lnTo>
                  <a:pt x="73151" y="204216"/>
                </a:lnTo>
                <a:lnTo>
                  <a:pt x="74422" y="198374"/>
                </a:lnTo>
                <a:lnTo>
                  <a:pt x="76835" y="193421"/>
                </a:lnTo>
                <a:lnTo>
                  <a:pt x="79375" y="188341"/>
                </a:lnTo>
                <a:lnTo>
                  <a:pt x="83312" y="184023"/>
                </a:lnTo>
                <a:lnTo>
                  <a:pt x="88646" y="180467"/>
                </a:lnTo>
                <a:lnTo>
                  <a:pt x="93979" y="176911"/>
                </a:lnTo>
                <a:lnTo>
                  <a:pt x="100964" y="174117"/>
                </a:lnTo>
                <a:lnTo>
                  <a:pt x="109474" y="172338"/>
                </a:lnTo>
                <a:lnTo>
                  <a:pt x="114334" y="171450"/>
                </a:lnTo>
                <a:lnTo>
                  <a:pt x="126471" y="170116"/>
                </a:lnTo>
                <a:lnTo>
                  <a:pt x="140462" y="169672"/>
                </a:lnTo>
                <a:lnTo>
                  <a:pt x="169037" y="169672"/>
                </a:lnTo>
                <a:lnTo>
                  <a:pt x="169037" y="215011"/>
                </a:lnTo>
                <a:lnTo>
                  <a:pt x="161138" y="223304"/>
                </a:lnTo>
                <a:lnTo>
                  <a:pt x="161256" y="279181"/>
                </a:lnTo>
                <a:lnTo>
                  <a:pt x="171269" y="271290"/>
                </a:lnTo>
                <a:lnTo>
                  <a:pt x="180594" y="262255"/>
                </a:lnTo>
                <a:lnTo>
                  <a:pt x="180594" y="286131"/>
                </a:lnTo>
                <a:lnTo>
                  <a:pt x="181483" y="288417"/>
                </a:lnTo>
                <a:lnTo>
                  <a:pt x="184785" y="291592"/>
                </a:lnTo>
                <a:lnTo>
                  <a:pt x="187706" y="292735"/>
                </a:lnTo>
                <a:lnTo>
                  <a:pt x="191770" y="293370"/>
                </a:lnTo>
                <a:lnTo>
                  <a:pt x="195834" y="294132"/>
                </a:lnTo>
                <a:lnTo>
                  <a:pt x="202311" y="294386"/>
                </a:lnTo>
                <a:lnTo>
                  <a:pt x="219583" y="294386"/>
                </a:lnTo>
                <a:lnTo>
                  <a:pt x="225933" y="294132"/>
                </a:lnTo>
                <a:lnTo>
                  <a:pt x="230124" y="293370"/>
                </a:lnTo>
                <a:lnTo>
                  <a:pt x="234441" y="292735"/>
                </a:lnTo>
                <a:lnTo>
                  <a:pt x="237616" y="291592"/>
                </a:lnTo>
                <a:lnTo>
                  <a:pt x="239522" y="289941"/>
                </a:lnTo>
                <a:lnTo>
                  <a:pt x="242570" y="286131"/>
                </a:lnTo>
                <a:lnTo>
                  <a:pt x="242570" y="104775"/>
                </a:lnTo>
                <a:lnTo>
                  <a:pt x="242294" y="94087"/>
                </a:lnTo>
                <a:lnTo>
                  <a:pt x="241096" y="80839"/>
                </a:lnTo>
                <a:lnTo>
                  <a:pt x="238977" y="68639"/>
                </a:lnTo>
                <a:lnTo>
                  <a:pt x="235965" y="57531"/>
                </a:lnTo>
                <a:lnTo>
                  <a:pt x="230568" y="44631"/>
                </a:lnTo>
                <a:lnTo>
                  <a:pt x="223686" y="33955"/>
                </a:lnTo>
                <a:lnTo>
                  <a:pt x="215137" y="24892"/>
                </a:lnTo>
                <a:lnTo>
                  <a:pt x="203109" y="16217"/>
                </a:lnTo>
                <a:lnTo>
                  <a:pt x="191641" y="10521"/>
                </a:lnTo>
                <a:lnTo>
                  <a:pt x="178688" y="6096"/>
                </a:lnTo>
                <a:lnTo>
                  <a:pt x="164978" y="3055"/>
                </a:lnTo>
                <a:lnTo>
                  <a:pt x="152735" y="1358"/>
                </a:lnTo>
                <a:lnTo>
                  <a:pt x="139476" y="339"/>
                </a:lnTo>
                <a:lnTo>
                  <a:pt x="125222" y="0"/>
                </a:lnTo>
                <a:lnTo>
                  <a:pt x="116305" y="198"/>
                </a:lnTo>
                <a:lnTo>
                  <a:pt x="103620" y="1171"/>
                </a:lnTo>
                <a:lnTo>
                  <a:pt x="91186" y="2921"/>
                </a:lnTo>
                <a:lnTo>
                  <a:pt x="72419" y="6820"/>
                </a:lnTo>
                <a:lnTo>
                  <a:pt x="60706" y="10160"/>
                </a:lnTo>
                <a:lnTo>
                  <a:pt x="47108" y="14969"/>
                </a:lnTo>
                <a:lnTo>
                  <a:pt x="36195" y="19812"/>
                </a:lnTo>
                <a:lnTo>
                  <a:pt x="24384" y="26543"/>
                </a:lnTo>
                <a:lnTo>
                  <a:pt x="21716" y="29337"/>
                </a:lnTo>
                <a:lnTo>
                  <a:pt x="18923" y="32258"/>
                </a:lnTo>
                <a:lnTo>
                  <a:pt x="17018" y="35433"/>
                </a:lnTo>
                <a:lnTo>
                  <a:pt x="16001" y="38988"/>
                </a:lnTo>
                <a:lnTo>
                  <a:pt x="14986" y="42545"/>
                </a:lnTo>
                <a:lnTo>
                  <a:pt x="14477" y="47498"/>
                </a:lnTo>
                <a:lnTo>
                  <a:pt x="14477" y="58166"/>
                </a:lnTo>
                <a:lnTo>
                  <a:pt x="14859" y="62357"/>
                </a:lnTo>
                <a:lnTo>
                  <a:pt x="15366" y="66167"/>
                </a:lnTo>
                <a:lnTo>
                  <a:pt x="16001" y="69850"/>
                </a:lnTo>
                <a:lnTo>
                  <a:pt x="16890" y="73025"/>
                </a:lnTo>
                <a:lnTo>
                  <a:pt x="17907" y="75692"/>
                </a:lnTo>
                <a:lnTo>
                  <a:pt x="20447" y="80263"/>
                </a:lnTo>
                <a:lnTo>
                  <a:pt x="23749" y="82931"/>
                </a:lnTo>
                <a:lnTo>
                  <a:pt x="27939" y="83693"/>
                </a:lnTo>
                <a:lnTo>
                  <a:pt x="31114" y="83693"/>
                </a:lnTo>
                <a:lnTo>
                  <a:pt x="35178" y="82296"/>
                </a:lnTo>
                <a:lnTo>
                  <a:pt x="40259" y="79501"/>
                </a:lnTo>
                <a:lnTo>
                  <a:pt x="45338" y="76708"/>
                </a:lnTo>
                <a:lnTo>
                  <a:pt x="51688" y="73660"/>
                </a:lnTo>
                <a:lnTo>
                  <a:pt x="59182" y="70231"/>
                </a:lnTo>
                <a:lnTo>
                  <a:pt x="72385" y="65106"/>
                </a:lnTo>
                <a:lnTo>
                  <a:pt x="85216" y="61087"/>
                </a:lnTo>
                <a:lnTo>
                  <a:pt x="92758" y="59264"/>
                </a:lnTo>
                <a:lnTo>
                  <a:pt x="105159" y="57488"/>
                </a:lnTo>
                <a:lnTo>
                  <a:pt x="118745" y="56896"/>
                </a:lnTo>
                <a:lnTo>
                  <a:pt x="128270" y="56896"/>
                </a:lnTo>
                <a:lnTo>
                  <a:pt x="136271" y="57912"/>
                </a:lnTo>
                <a:lnTo>
                  <a:pt x="142621" y="59817"/>
                </a:lnTo>
                <a:lnTo>
                  <a:pt x="149098" y="61849"/>
                </a:lnTo>
                <a:lnTo>
                  <a:pt x="154304" y="64897"/>
                </a:lnTo>
                <a:lnTo>
                  <a:pt x="158114" y="69087"/>
                </a:lnTo>
                <a:lnTo>
                  <a:pt x="162051" y="73279"/>
                </a:lnTo>
                <a:lnTo>
                  <a:pt x="164846" y="78486"/>
                </a:lnTo>
                <a:lnTo>
                  <a:pt x="166497" y="84709"/>
                </a:lnTo>
                <a:lnTo>
                  <a:pt x="168148" y="90932"/>
                </a:lnTo>
                <a:lnTo>
                  <a:pt x="169037" y="98298"/>
                </a:lnTo>
                <a:lnTo>
                  <a:pt x="169037" y="122682"/>
                </a:lnTo>
                <a:lnTo>
                  <a:pt x="143128" y="122682"/>
                </a:lnTo>
                <a:lnTo>
                  <a:pt x="130205" y="122867"/>
                </a:lnTo>
                <a:lnTo>
                  <a:pt x="116817" y="123493"/>
                </a:lnTo>
                <a:lnTo>
                  <a:pt x="104140" y="124559"/>
                </a:lnTo>
                <a:lnTo>
                  <a:pt x="92170" y="126067"/>
                </a:lnTo>
                <a:lnTo>
                  <a:pt x="80899" y="128016"/>
                </a:lnTo>
                <a:lnTo>
                  <a:pt x="70393" y="130424"/>
                </a:lnTo>
                <a:lnTo>
                  <a:pt x="57719" y="134323"/>
                </a:lnTo>
                <a:lnTo>
                  <a:pt x="46286" y="139033"/>
                </a:lnTo>
                <a:lnTo>
                  <a:pt x="36068" y="144525"/>
                </a:lnTo>
                <a:lnTo>
                  <a:pt x="24563" y="153137"/>
                </a:lnTo>
                <a:lnTo>
                  <a:pt x="15868" y="162364"/>
                </a:lnTo>
                <a:lnTo>
                  <a:pt x="9016" y="172847"/>
                </a:lnTo>
                <a:lnTo>
                  <a:pt x="3380" y="186919"/>
                </a:lnTo>
                <a:lnTo>
                  <a:pt x="837" y="199459"/>
                </a:lnTo>
                <a:lnTo>
                  <a:pt x="0" y="213106"/>
                </a:lnTo>
                <a:lnTo>
                  <a:pt x="0" y="2132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208907" y="1149603"/>
            <a:ext cx="255308" cy="294386"/>
          </a:xfrm>
          <a:custGeom>
            <a:avLst/>
            <a:gdLst/>
            <a:ahLst/>
            <a:cxnLst/>
            <a:rect l="l" t="t" r="r" b="b"/>
            <a:pathLst>
              <a:path w="255308" h="294386">
                <a:moveTo>
                  <a:pt x="64007" y="14986"/>
                </a:moveTo>
                <a:lnTo>
                  <a:pt x="62610" y="11811"/>
                </a:lnTo>
                <a:lnTo>
                  <a:pt x="59943" y="9017"/>
                </a:lnTo>
                <a:lnTo>
                  <a:pt x="55371" y="7112"/>
                </a:lnTo>
                <a:lnTo>
                  <a:pt x="52196" y="6350"/>
                </a:lnTo>
                <a:lnTo>
                  <a:pt x="48005" y="5842"/>
                </a:lnTo>
                <a:lnTo>
                  <a:pt x="43814" y="5334"/>
                </a:lnTo>
                <a:lnTo>
                  <a:pt x="38607" y="5080"/>
                </a:lnTo>
                <a:lnTo>
                  <a:pt x="26034" y="5080"/>
                </a:lnTo>
                <a:lnTo>
                  <a:pt x="20954" y="5334"/>
                </a:lnTo>
                <a:lnTo>
                  <a:pt x="16890" y="5842"/>
                </a:lnTo>
                <a:lnTo>
                  <a:pt x="12826" y="6350"/>
                </a:lnTo>
                <a:lnTo>
                  <a:pt x="2539" y="10287"/>
                </a:lnTo>
                <a:lnTo>
                  <a:pt x="0" y="17018"/>
                </a:lnTo>
                <a:lnTo>
                  <a:pt x="0" y="284480"/>
                </a:lnTo>
                <a:lnTo>
                  <a:pt x="1777" y="287782"/>
                </a:lnTo>
                <a:lnTo>
                  <a:pt x="5079" y="290449"/>
                </a:lnTo>
                <a:lnTo>
                  <a:pt x="8000" y="291465"/>
                </a:lnTo>
                <a:lnTo>
                  <a:pt x="10794" y="292481"/>
                </a:lnTo>
                <a:lnTo>
                  <a:pt x="14604" y="293243"/>
                </a:lnTo>
                <a:lnTo>
                  <a:pt x="19430" y="293624"/>
                </a:lnTo>
                <a:lnTo>
                  <a:pt x="24129" y="294132"/>
                </a:lnTo>
                <a:lnTo>
                  <a:pt x="30225" y="294386"/>
                </a:lnTo>
                <a:lnTo>
                  <a:pt x="44957" y="294386"/>
                </a:lnTo>
                <a:lnTo>
                  <a:pt x="50926" y="294132"/>
                </a:lnTo>
                <a:lnTo>
                  <a:pt x="55752" y="293624"/>
                </a:lnTo>
                <a:lnTo>
                  <a:pt x="60451" y="293243"/>
                </a:lnTo>
                <a:lnTo>
                  <a:pt x="67182" y="291465"/>
                </a:lnTo>
                <a:lnTo>
                  <a:pt x="74421" y="286258"/>
                </a:lnTo>
                <a:lnTo>
                  <a:pt x="75056" y="282575"/>
                </a:lnTo>
                <a:lnTo>
                  <a:pt x="75056" y="106045"/>
                </a:lnTo>
                <a:lnTo>
                  <a:pt x="78175" y="102165"/>
                </a:lnTo>
                <a:lnTo>
                  <a:pt x="87335" y="91589"/>
                </a:lnTo>
                <a:lnTo>
                  <a:pt x="96110" y="82758"/>
                </a:lnTo>
                <a:lnTo>
                  <a:pt x="104520" y="75692"/>
                </a:lnTo>
                <a:lnTo>
                  <a:pt x="108206" y="73068"/>
                </a:lnTo>
                <a:lnTo>
                  <a:pt x="120079" y="67215"/>
                </a:lnTo>
                <a:lnTo>
                  <a:pt x="131952" y="65278"/>
                </a:lnTo>
                <a:lnTo>
                  <a:pt x="139064" y="65278"/>
                </a:lnTo>
                <a:lnTo>
                  <a:pt x="145287" y="66675"/>
                </a:lnTo>
                <a:lnTo>
                  <a:pt x="150621" y="69596"/>
                </a:lnTo>
                <a:lnTo>
                  <a:pt x="156082" y="72390"/>
                </a:lnTo>
                <a:lnTo>
                  <a:pt x="160400" y="76454"/>
                </a:lnTo>
                <a:lnTo>
                  <a:pt x="163702" y="81787"/>
                </a:lnTo>
                <a:lnTo>
                  <a:pt x="167131" y="86995"/>
                </a:lnTo>
                <a:lnTo>
                  <a:pt x="169671" y="93345"/>
                </a:lnTo>
                <a:lnTo>
                  <a:pt x="171322" y="100711"/>
                </a:lnTo>
                <a:lnTo>
                  <a:pt x="173100" y="107950"/>
                </a:lnTo>
                <a:lnTo>
                  <a:pt x="173862" y="116078"/>
                </a:lnTo>
                <a:lnTo>
                  <a:pt x="173862" y="284480"/>
                </a:lnTo>
                <a:lnTo>
                  <a:pt x="175640" y="287782"/>
                </a:lnTo>
                <a:lnTo>
                  <a:pt x="178942" y="290449"/>
                </a:lnTo>
                <a:lnTo>
                  <a:pt x="181737" y="291465"/>
                </a:lnTo>
                <a:lnTo>
                  <a:pt x="184657" y="292481"/>
                </a:lnTo>
                <a:lnTo>
                  <a:pt x="188467" y="293243"/>
                </a:lnTo>
                <a:lnTo>
                  <a:pt x="193293" y="293624"/>
                </a:lnTo>
                <a:lnTo>
                  <a:pt x="197992" y="294132"/>
                </a:lnTo>
                <a:lnTo>
                  <a:pt x="204088" y="294386"/>
                </a:lnTo>
                <a:lnTo>
                  <a:pt x="218566" y="294386"/>
                </a:lnTo>
                <a:lnTo>
                  <a:pt x="224535" y="294132"/>
                </a:lnTo>
                <a:lnTo>
                  <a:pt x="229234" y="293624"/>
                </a:lnTo>
                <a:lnTo>
                  <a:pt x="234060" y="293243"/>
                </a:lnTo>
                <a:lnTo>
                  <a:pt x="237870" y="292481"/>
                </a:lnTo>
                <a:lnTo>
                  <a:pt x="240664" y="291465"/>
                </a:lnTo>
                <a:lnTo>
                  <a:pt x="243585" y="290449"/>
                </a:lnTo>
                <a:lnTo>
                  <a:pt x="245617" y="289179"/>
                </a:lnTo>
                <a:lnTo>
                  <a:pt x="248030" y="286258"/>
                </a:lnTo>
                <a:lnTo>
                  <a:pt x="248538" y="282575"/>
                </a:lnTo>
                <a:lnTo>
                  <a:pt x="248538" y="106045"/>
                </a:lnTo>
                <a:lnTo>
                  <a:pt x="255308" y="30512"/>
                </a:lnTo>
                <a:lnTo>
                  <a:pt x="246065" y="38952"/>
                </a:lnTo>
                <a:lnTo>
                  <a:pt x="236727" y="48513"/>
                </a:lnTo>
                <a:lnTo>
                  <a:pt x="233298" y="41275"/>
                </a:lnTo>
                <a:lnTo>
                  <a:pt x="229107" y="34544"/>
                </a:lnTo>
                <a:lnTo>
                  <a:pt x="224154" y="28575"/>
                </a:lnTo>
                <a:lnTo>
                  <a:pt x="219201" y="22606"/>
                </a:lnTo>
                <a:lnTo>
                  <a:pt x="213359" y="17525"/>
                </a:lnTo>
                <a:lnTo>
                  <a:pt x="206501" y="13335"/>
                </a:lnTo>
                <a:lnTo>
                  <a:pt x="199643" y="9017"/>
                </a:lnTo>
                <a:lnTo>
                  <a:pt x="191896" y="5715"/>
                </a:lnTo>
                <a:lnTo>
                  <a:pt x="183133" y="3429"/>
                </a:lnTo>
                <a:lnTo>
                  <a:pt x="167079" y="628"/>
                </a:lnTo>
                <a:lnTo>
                  <a:pt x="153669" y="0"/>
                </a:lnTo>
                <a:lnTo>
                  <a:pt x="144516" y="455"/>
                </a:lnTo>
                <a:lnTo>
                  <a:pt x="132052" y="2582"/>
                </a:lnTo>
                <a:lnTo>
                  <a:pt x="119863" y="6419"/>
                </a:lnTo>
                <a:lnTo>
                  <a:pt x="107950" y="11937"/>
                </a:lnTo>
                <a:lnTo>
                  <a:pt x="103454" y="14521"/>
                </a:lnTo>
                <a:lnTo>
                  <a:pt x="93620" y="21016"/>
                </a:lnTo>
                <a:lnTo>
                  <a:pt x="83773" y="28687"/>
                </a:lnTo>
                <a:lnTo>
                  <a:pt x="73905" y="37551"/>
                </a:lnTo>
                <a:lnTo>
                  <a:pt x="64007" y="47625"/>
                </a:lnTo>
                <a:lnTo>
                  <a:pt x="64007" y="149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035683" y="1149603"/>
            <a:ext cx="170561" cy="294386"/>
          </a:xfrm>
          <a:custGeom>
            <a:avLst/>
            <a:gdLst/>
            <a:ahLst/>
            <a:cxnLst/>
            <a:rect l="l" t="t" r="r" b="b"/>
            <a:pathLst>
              <a:path w="170561" h="294386">
                <a:moveTo>
                  <a:pt x="64008" y="14986"/>
                </a:moveTo>
                <a:lnTo>
                  <a:pt x="62611" y="11811"/>
                </a:lnTo>
                <a:lnTo>
                  <a:pt x="59943" y="9017"/>
                </a:lnTo>
                <a:lnTo>
                  <a:pt x="55372" y="7112"/>
                </a:lnTo>
                <a:lnTo>
                  <a:pt x="52197" y="6350"/>
                </a:lnTo>
                <a:lnTo>
                  <a:pt x="48006" y="5842"/>
                </a:lnTo>
                <a:lnTo>
                  <a:pt x="43815" y="5334"/>
                </a:lnTo>
                <a:lnTo>
                  <a:pt x="38608" y="5080"/>
                </a:lnTo>
                <a:lnTo>
                  <a:pt x="26035" y="5080"/>
                </a:lnTo>
                <a:lnTo>
                  <a:pt x="20955" y="5334"/>
                </a:lnTo>
                <a:lnTo>
                  <a:pt x="16891" y="5842"/>
                </a:lnTo>
                <a:lnTo>
                  <a:pt x="12827" y="6350"/>
                </a:lnTo>
                <a:lnTo>
                  <a:pt x="9525" y="7112"/>
                </a:lnTo>
                <a:lnTo>
                  <a:pt x="6858" y="8128"/>
                </a:lnTo>
                <a:lnTo>
                  <a:pt x="4318" y="9017"/>
                </a:lnTo>
                <a:lnTo>
                  <a:pt x="2540" y="10287"/>
                </a:lnTo>
                <a:lnTo>
                  <a:pt x="508" y="13335"/>
                </a:lnTo>
                <a:lnTo>
                  <a:pt x="0" y="17018"/>
                </a:lnTo>
                <a:lnTo>
                  <a:pt x="0" y="284480"/>
                </a:lnTo>
                <a:lnTo>
                  <a:pt x="1778" y="287782"/>
                </a:lnTo>
                <a:lnTo>
                  <a:pt x="5080" y="290449"/>
                </a:lnTo>
                <a:lnTo>
                  <a:pt x="8000" y="291465"/>
                </a:lnTo>
                <a:lnTo>
                  <a:pt x="10794" y="292481"/>
                </a:lnTo>
                <a:lnTo>
                  <a:pt x="14605" y="293243"/>
                </a:lnTo>
                <a:lnTo>
                  <a:pt x="19431" y="293624"/>
                </a:lnTo>
                <a:lnTo>
                  <a:pt x="24130" y="294132"/>
                </a:lnTo>
                <a:lnTo>
                  <a:pt x="30225" y="294386"/>
                </a:lnTo>
                <a:lnTo>
                  <a:pt x="44958" y="294386"/>
                </a:lnTo>
                <a:lnTo>
                  <a:pt x="50927" y="294132"/>
                </a:lnTo>
                <a:lnTo>
                  <a:pt x="55753" y="293624"/>
                </a:lnTo>
                <a:lnTo>
                  <a:pt x="60452" y="293243"/>
                </a:lnTo>
                <a:lnTo>
                  <a:pt x="67183" y="291465"/>
                </a:lnTo>
                <a:lnTo>
                  <a:pt x="74422" y="286258"/>
                </a:lnTo>
                <a:lnTo>
                  <a:pt x="75056" y="282575"/>
                </a:lnTo>
                <a:lnTo>
                  <a:pt x="75056" y="116967"/>
                </a:lnTo>
                <a:lnTo>
                  <a:pt x="76022" y="115482"/>
                </a:lnTo>
                <a:lnTo>
                  <a:pt x="83603" y="104348"/>
                </a:lnTo>
                <a:lnTo>
                  <a:pt x="90678" y="94996"/>
                </a:lnTo>
                <a:lnTo>
                  <a:pt x="95504" y="89026"/>
                </a:lnTo>
                <a:lnTo>
                  <a:pt x="100203" y="84328"/>
                </a:lnTo>
                <a:lnTo>
                  <a:pt x="104648" y="80645"/>
                </a:lnTo>
                <a:lnTo>
                  <a:pt x="109093" y="77088"/>
                </a:lnTo>
                <a:lnTo>
                  <a:pt x="113411" y="74549"/>
                </a:lnTo>
                <a:lnTo>
                  <a:pt x="117602" y="72771"/>
                </a:lnTo>
                <a:lnTo>
                  <a:pt x="121793" y="71120"/>
                </a:lnTo>
                <a:lnTo>
                  <a:pt x="125984" y="70231"/>
                </a:lnTo>
                <a:lnTo>
                  <a:pt x="133731" y="70231"/>
                </a:lnTo>
                <a:lnTo>
                  <a:pt x="137033" y="70612"/>
                </a:lnTo>
                <a:lnTo>
                  <a:pt x="139954" y="71374"/>
                </a:lnTo>
                <a:lnTo>
                  <a:pt x="142875" y="72009"/>
                </a:lnTo>
                <a:lnTo>
                  <a:pt x="145669" y="72771"/>
                </a:lnTo>
                <a:lnTo>
                  <a:pt x="148081" y="73533"/>
                </a:lnTo>
                <a:lnTo>
                  <a:pt x="150622" y="74295"/>
                </a:lnTo>
                <a:lnTo>
                  <a:pt x="154812" y="75819"/>
                </a:lnTo>
                <a:lnTo>
                  <a:pt x="158623" y="76835"/>
                </a:lnTo>
                <a:lnTo>
                  <a:pt x="162179" y="76835"/>
                </a:lnTo>
                <a:lnTo>
                  <a:pt x="165100" y="75311"/>
                </a:lnTo>
                <a:lnTo>
                  <a:pt x="167386" y="72517"/>
                </a:lnTo>
                <a:lnTo>
                  <a:pt x="168275" y="69976"/>
                </a:lnTo>
                <a:lnTo>
                  <a:pt x="169037" y="67437"/>
                </a:lnTo>
                <a:lnTo>
                  <a:pt x="169672" y="63881"/>
                </a:lnTo>
                <a:lnTo>
                  <a:pt x="170053" y="59309"/>
                </a:lnTo>
                <a:lnTo>
                  <a:pt x="170434" y="54737"/>
                </a:lnTo>
                <a:lnTo>
                  <a:pt x="170561" y="28956"/>
                </a:lnTo>
                <a:lnTo>
                  <a:pt x="170306" y="24765"/>
                </a:lnTo>
                <a:lnTo>
                  <a:pt x="170053" y="20574"/>
                </a:lnTo>
                <a:lnTo>
                  <a:pt x="169799" y="17399"/>
                </a:lnTo>
                <a:lnTo>
                  <a:pt x="169037" y="13335"/>
                </a:lnTo>
                <a:lnTo>
                  <a:pt x="168021" y="10413"/>
                </a:lnTo>
                <a:lnTo>
                  <a:pt x="165735" y="7238"/>
                </a:lnTo>
                <a:lnTo>
                  <a:pt x="162814" y="5207"/>
                </a:lnTo>
                <a:lnTo>
                  <a:pt x="158115" y="3429"/>
                </a:lnTo>
                <a:lnTo>
                  <a:pt x="155321" y="2667"/>
                </a:lnTo>
                <a:lnTo>
                  <a:pt x="152146" y="2032"/>
                </a:lnTo>
                <a:lnTo>
                  <a:pt x="148971" y="1270"/>
                </a:lnTo>
                <a:lnTo>
                  <a:pt x="145923" y="762"/>
                </a:lnTo>
                <a:lnTo>
                  <a:pt x="142875" y="508"/>
                </a:lnTo>
                <a:lnTo>
                  <a:pt x="139954" y="126"/>
                </a:lnTo>
                <a:lnTo>
                  <a:pt x="129031" y="0"/>
                </a:lnTo>
                <a:lnTo>
                  <a:pt x="123443" y="762"/>
                </a:lnTo>
                <a:lnTo>
                  <a:pt x="117983" y="2286"/>
                </a:lnTo>
                <a:lnTo>
                  <a:pt x="112394" y="3810"/>
                </a:lnTo>
                <a:lnTo>
                  <a:pt x="106806" y="6350"/>
                </a:lnTo>
                <a:lnTo>
                  <a:pt x="101218" y="10160"/>
                </a:lnTo>
                <a:lnTo>
                  <a:pt x="95758" y="13970"/>
                </a:lnTo>
                <a:lnTo>
                  <a:pt x="89789" y="19050"/>
                </a:lnTo>
                <a:lnTo>
                  <a:pt x="83693" y="25526"/>
                </a:lnTo>
                <a:lnTo>
                  <a:pt x="80125" y="29394"/>
                </a:lnTo>
                <a:lnTo>
                  <a:pt x="72278" y="38857"/>
                </a:lnTo>
                <a:lnTo>
                  <a:pt x="64008" y="50037"/>
                </a:lnTo>
                <a:lnTo>
                  <a:pt x="64008" y="149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19199" y="1149603"/>
            <a:ext cx="242569" cy="299466"/>
          </a:xfrm>
          <a:custGeom>
            <a:avLst/>
            <a:gdLst/>
            <a:ahLst/>
            <a:cxnLst/>
            <a:rect l="l" t="t" r="r" b="b"/>
            <a:pathLst>
              <a:path w="242569" h="299466">
                <a:moveTo>
                  <a:pt x="0" y="213284"/>
                </a:moveTo>
                <a:lnTo>
                  <a:pt x="784" y="226940"/>
                </a:lnTo>
                <a:lnTo>
                  <a:pt x="3136" y="239392"/>
                </a:lnTo>
                <a:lnTo>
                  <a:pt x="7112" y="250698"/>
                </a:lnTo>
                <a:lnTo>
                  <a:pt x="10905" y="258197"/>
                </a:lnTo>
                <a:lnTo>
                  <a:pt x="18203" y="268652"/>
                </a:lnTo>
                <a:lnTo>
                  <a:pt x="27177" y="277622"/>
                </a:lnTo>
                <a:lnTo>
                  <a:pt x="34461" y="283065"/>
                </a:lnTo>
                <a:lnTo>
                  <a:pt x="45479" y="289249"/>
                </a:lnTo>
                <a:lnTo>
                  <a:pt x="57784" y="294005"/>
                </a:lnTo>
                <a:lnTo>
                  <a:pt x="70711" y="297197"/>
                </a:lnTo>
                <a:lnTo>
                  <a:pt x="83319" y="298903"/>
                </a:lnTo>
                <a:lnTo>
                  <a:pt x="96646" y="299466"/>
                </a:lnTo>
                <a:lnTo>
                  <a:pt x="93834" y="243210"/>
                </a:lnTo>
                <a:lnTo>
                  <a:pt x="83693" y="236982"/>
                </a:lnTo>
                <a:lnTo>
                  <a:pt x="81710" y="235015"/>
                </a:lnTo>
                <a:lnTo>
                  <a:pt x="75303" y="224342"/>
                </a:lnTo>
                <a:lnTo>
                  <a:pt x="73151" y="210820"/>
                </a:lnTo>
                <a:lnTo>
                  <a:pt x="73151" y="204216"/>
                </a:lnTo>
                <a:lnTo>
                  <a:pt x="74421" y="198374"/>
                </a:lnTo>
                <a:lnTo>
                  <a:pt x="76834" y="193421"/>
                </a:lnTo>
                <a:lnTo>
                  <a:pt x="79375" y="188341"/>
                </a:lnTo>
                <a:lnTo>
                  <a:pt x="83312" y="184023"/>
                </a:lnTo>
                <a:lnTo>
                  <a:pt x="88645" y="180467"/>
                </a:lnTo>
                <a:lnTo>
                  <a:pt x="93980" y="176911"/>
                </a:lnTo>
                <a:lnTo>
                  <a:pt x="100964" y="174117"/>
                </a:lnTo>
                <a:lnTo>
                  <a:pt x="109474" y="172338"/>
                </a:lnTo>
                <a:lnTo>
                  <a:pt x="114334" y="171450"/>
                </a:lnTo>
                <a:lnTo>
                  <a:pt x="126471" y="170116"/>
                </a:lnTo>
                <a:lnTo>
                  <a:pt x="140462" y="169672"/>
                </a:lnTo>
                <a:lnTo>
                  <a:pt x="169037" y="169672"/>
                </a:lnTo>
                <a:lnTo>
                  <a:pt x="169037" y="215011"/>
                </a:lnTo>
                <a:lnTo>
                  <a:pt x="161138" y="223304"/>
                </a:lnTo>
                <a:lnTo>
                  <a:pt x="161256" y="279181"/>
                </a:lnTo>
                <a:lnTo>
                  <a:pt x="171269" y="271290"/>
                </a:lnTo>
                <a:lnTo>
                  <a:pt x="180594" y="262255"/>
                </a:lnTo>
                <a:lnTo>
                  <a:pt x="180594" y="286131"/>
                </a:lnTo>
                <a:lnTo>
                  <a:pt x="181482" y="288417"/>
                </a:lnTo>
                <a:lnTo>
                  <a:pt x="184784" y="291592"/>
                </a:lnTo>
                <a:lnTo>
                  <a:pt x="187706" y="292735"/>
                </a:lnTo>
                <a:lnTo>
                  <a:pt x="191769" y="293370"/>
                </a:lnTo>
                <a:lnTo>
                  <a:pt x="195833" y="294132"/>
                </a:lnTo>
                <a:lnTo>
                  <a:pt x="202311" y="294386"/>
                </a:lnTo>
                <a:lnTo>
                  <a:pt x="219582" y="294386"/>
                </a:lnTo>
                <a:lnTo>
                  <a:pt x="225932" y="294132"/>
                </a:lnTo>
                <a:lnTo>
                  <a:pt x="230124" y="293370"/>
                </a:lnTo>
                <a:lnTo>
                  <a:pt x="234442" y="292735"/>
                </a:lnTo>
                <a:lnTo>
                  <a:pt x="237617" y="291592"/>
                </a:lnTo>
                <a:lnTo>
                  <a:pt x="239521" y="289941"/>
                </a:lnTo>
                <a:lnTo>
                  <a:pt x="242569" y="286131"/>
                </a:lnTo>
                <a:lnTo>
                  <a:pt x="242569" y="104775"/>
                </a:lnTo>
                <a:lnTo>
                  <a:pt x="242294" y="94087"/>
                </a:lnTo>
                <a:lnTo>
                  <a:pt x="241096" y="80839"/>
                </a:lnTo>
                <a:lnTo>
                  <a:pt x="238977" y="68639"/>
                </a:lnTo>
                <a:lnTo>
                  <a:pt x="235965" y="57531"/>
                </a:lnTo>
                <a:lnTo>
                  <a:pt x="230568" y="44631"/>
                </a:lnTo>
                <a:lnTo>
                  <a:pt x="223686" y="33955"/>
                </a:lnTo>
                <a:lnTo>
                  <a:pt x="215137" y="24892"/>
                </a:lnTo>
                <a:lnTo>
                  <a:pt x="203109" y="16217"/>
                </a:lnTo>
                <a:lnTo>
                  <a:pt x="191641" y="10521"/>
                </a:lnTo>
                <a:lnTo>
                  <a:pt x="178688" y="6096"/>
                </a:lnTo>
                <a:lnTo>
                  <a:pt x="164978" y="3055"/>
                </a:lnTo>
                <a:lnTo>
                  <a:pt x="152735" y="1358"/>
                </a:lnTo>
                <a:lnTo>
                  <a:pt x="139476" y="339"/>
                </a:lnTo>
                <a:lnTo>
                  <a:pt x="125221" y="0"/>
                </a:lnTo>
                <a:lnTo>
                  <a:pt x="116305" y="198"/>
                </a:lnTo>
                <a:lnTo>
                  <a:pt x="103620" y="1171"/>
                </a:lnTo>
                <a:lnTo>
                  <a:pt x="91186" y="2921"/>
                </a:lnTo>
                <a:lnTo>
                  <a:pt x="72419" y="6820"/>
                </a:lnTo>
                <a:lnTo>
                  <a:pt x="60706" y="10160"/>
                </a:lnTo>
                <a:lnTo>
                  <a:pt x="47108" y="14969"/>
                </a:lnTo>
                <a:lnTo>
                  <a:pt x="36194" y="19812"/>
                </a:lnTo>
                <a:lnTo>
                  <a:pt x="24383" y="26543"/>
                </a:lnTo>
                <a:lnTo>
                  <a:pt x="21717" y="29337"/>
                </a:lnTo>
                <a:lnTo>
                  <a:pt x="18923" y="32258"/>
                </a:lnTo>
                <a:lnTo>
                  <a:pt x="17018" y="35433"/>
                </a:lnTo>
                <a:lnTo>
                  <a:pt x="16001" y="38988"/>
                </a:lnTo>
                <a:lnTo>
                  <a:pt x="14986" y="42545"/>
                </a:lnTo>
                <a:lnTo>
                  <a:pt x="14477" y="47498"/>
                </a:lnTo>
                <a:lnTo>
                  <a:pt x="14477" y="58166"/>
                </a:lnTo>
                <a:lnTo>
                  <a:pt x="14858" y="62357"/>
                </a:lnTo>
                <a:lnTo>
                  <a:pt x="15367" y="66167"/>
                </a:lnTo>
                <a:lnTo>
                  <a:pt x="16001" y="69850"/>
                </a:lnTo>
                <a:lnTo>
                  <a:pt x="16890" y="73025"/>
                </a:lnTo>
                <a:lnTo>
                  <a:pt x="17906" y="75692"/>
                </a:lnTo>
                <a:lnTo>
                  <a:pt x="20446" y="80263"/>
                </a:lnTo>
                <a:lnTo>
                  <a:pt x="23749" y="82931"/>
                </a:lnTo>
                <a:lnTo>
                  <a:pt x="27939" y="83693"/>
                </a:lnTo>
                <a:lnTo>
                  <a:pt x="31114" y="83693"/>
                </a:lnTo>
                <a:lnTo>
                  <a:pt x="35178" y="82296"/>
                </a:lnTo>
                <a:lnTo>
                  <a:pt x="40258" y="79501"/>
                </a:lnTo>
                <a:lnTo>
                  <a:pt x="45338" y="76708"/>
                </a:lnTo>
                <a:lnTo>
                  <a:pt x="51688" y="73660"/>
                </a:lnTo>
                <a:lnTo>
                  <a:pt x="59181" y="70231"/>
                </a:lnTo>
                <a:lnTo>
                  <a:pt x="72385" y="65106"/>
                </a:lnTo>
                <a:lnTo>
                  <a:pt x="85217" y="61087"/>
                </a:lnTo>
                <a:lnTo>
                  <a:pt x="92758" y="59264"/>
                </a:lnTo>
                <a:lnTo>
                  <a:pt x="105159" y="57488"/>
                </a:lnTo>
                <a:lnTo>
                  <a:pt x="118744" y="56896"/>
                </a:lnTo>
                <a:lnTo>
                  <a:pt x="128269" y="56896"/>
                </a:lnTo>
                <a:lnTo>
                  <a:pt x="136270" y="57912"/>
                </a:lnTo>
                <a:lnTo>
                  <a:pt x="142620" y="59817"/>
                </a:lnTo>
                <a:lnTo>
                  <a:pt x="149098" y="61849"/>
                </a:lnTo>
                <a:lnTo>
                  <a:pt x="154305" y="64897"/>
                </a:lnTo>
                <a:lnTo>
                  <a:pt x="158114" y="69087"/>
                </a:lnTo>
                <a:lnTo>
                  <a:pt x="162051" y="73279"/>
                </a:lnTo>
                <a:lnTo>
                  <a:pt x="164845" y="78486"/>
                </a:lnTo>
                <a:lnTo>
                  <a:pt x="166496" y="84709"/>
                </a:lnTo>
                <a:lnTo>
                  <a:pt x="168148" y="90932"/>
                </a:lnTo>
                <a:lnTo>
                  <a:pt x="169037" y="98298"/>
                </a:lnTo>
                <a:lnTo>
                  <a:pt x="169037" y="122682"/>
                </a:lnTo>
                <a:lnTo>
                  <a:pt x="143128" y="122682"/>
                </a:lnTo>
                <a:lnTo>
                  <a:pt x="130205" y="122867"/>
                </a:lnTo>
                <a:lnTo>
                  <a:pt x="116817" y="123493"/>
                </a:lnTo>
                <a:lnTo>
                  <a:pt x="104140" y="124559"/>
                </a:lnTo>
                <a:lnTo>
                  <a:pt x="92170" y="126067"/>
                </a:lnTo>
                <a:lnTo>
                  <a:pt x="80899" y="128016"/>
                </a:lnTo>
                <a:lnTo>
                  <a:pt x="70393" y="130424"/>
                </a:lnTo>
                <a:lnTo>
                  <a:pt x="57719" y="134323"/>
                </a:lnTo>
                <a:lnTo>
                  <a:pt x="46286" y="139033"/>
                </a:lnTo>
                <a:lnTo>
                  <a:pt x="36068" y="144525"/>
                </a:lnTo>
                <a:lnTo>
                  <a:pt x="24563" y="153137"/>
                </a:lnTo>
                <a:lnTo>
                  <a:pt x="15868" y="162364"/>
                </a:lnTo>
                <a:lnTo>
                  <a:pt x="9017" y="172847"/>
                </a:lnTo>
                <a:lnTo>
                  <a:pt x="3380" y="186919"/>
                </a:lnTo>
                <a:lnTo>
                  <a:pt x="837" y="199459"/>
                </a:lnTo>
                <a:lnTo>
                  <a:pt x="0" y="213106"/>
                </a:lnTo>
                <a:lnTo>
                  <a:pt x="0" y="2132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05764" y="1057021"/>
            <a:ext cx="319976" cy="385190"/>
          </a:xfrm>
          <a:custGeom>
            <a:avLst/>
            <a:gdLst/>
            <a:ahLst/>
            <a:cxnLst/>
            <a:rect l="l" t="t" r="r" b="b"/>
            <a:pathLst>
              <a:path w="319976" h="385190">
                <a:moveTo>
                  <a:pt x="235864" y="360753"/>
                </a:moveTo>
                <a:lnTo>
                  <a:pt x="256913" y="347099"/>
                </a:lnTo>
                <a:lnTo>
                  <a:pt x="273046" y="332541"/>
                </a:lnTo>
                <a:lnTo>
                  <a:pt x="288462" y="313088"/>
                </a:lnTo>
                <a:lnTo>
                  <a:pt x="300970" y="290287"/>
                </a:lnTo>
                <a:lnTo>
                  <a:pt x="306133" y="277621"/>
                </a:lnTo>
                <a:lnTo>
                  <a:pt x="310425" y="264414"/>
                </a:lnTo>
                <a:lnTo>
                  <a:pt x="315732" y="240928"/>
                </a:lnTo>
                <a:lnTo>
                  <a:pt x="318915" y="215104"/>
                </a:lnTo>
                <a:lnTo>
                  <a:pt x="319711" y="201316"/>
                </a:lnTo>
                <a:lnTo>
                  <a:pt x="319976" y="186943"/>
                </a:lnTo>
                <a:lnTo>
                  <a:pt x="319919" y="180883"/>
                </a:lnTo>
                <a:lnTo>
                  <a:pt x="319343" y="167142"/>
                </a:lnTo>
                <a:lnTo>
                  <a:pt x="318148" y="153921"/>
                </a:lnTo>
                <a:lnTo>
                  <a:pt x="313900" y="129052"/>
                </a:lnTo>
                <a:lnTo>
                  <a:pt x="307174" y="106299"/>
                </a:lnTo>
                <a:lnTo>
                  <a:pt x="299490" y="88471"/>
                </a:lnTo>
                <a:lnTo>
                  <a:pt x="293256" y="77195"/>
                </a:lnTo>
                <a:lnTo>
                  <a:pt x="278424" y="56903"/>
                </a:lnTo>
                <a:lnTo>
                  <a:pt x="265005" y="43419"/>
                </a:lnTo>
                <a:lnTo>
                  <a:pt x="244981" y="28602"/>
                </a:lnTo>
                <a:lnTo>
                  <a:pt x="221998" y="16837"/>
                </a:lnTo>
                <a:lnTo>
                  <a:pt x="209397" y="12064"/>
                </a:lnTo>
                <a:lnTo>
                  <a:pt x="188086" y="6273"/>
                </a:lnTo>
                <a:lnTo>
                  <a:pt x="163609" y="2265"/>
                </a:lnTo>
                <a:lnTo>
                  <a:pt x="150398" y="1008"/>
                </a:lnTo>
                <a:lnTo>
                  <a:pt x="136540" y="252"/>
                </a:lnTo>
                <a:lnTo>
                  <a:pt x="122034" y="0"/>
                </a:lnTo>
                <a:lnTo>
                  <a:pt x="16662" y="0"/>
                </a:lnTo>
                <a:lnTo>
                  <a:pt x="11163" y="2031"/>
                </a:lnTo>
                <a:lnTo>
                  <a:pt x="6692" y="5841"/>
                </a:lnTo>
                <a:lnTo>
                  <a:pt x="2235" y="9778"/>
                </a:lnTo>
                <a:lnTo>
                  <a:pt x="0" y="16001"/>
                </a:lnTo>
                <a:lnTo>
                  <a:pt x="0" y="369188"/>
                </a:lnTo>
                <a:lnTo>
                  <a:pt x="2235" y="375538"/>
                </a:lnTo>
                <a:lnTo>
                  <a:pt x="6692" y="379475"/>
                </a:lnTo>
                <a:lnTo>
                  <a:pt x="11163" y="383286"/>
                </a:lnTo>
                <a:lnTo>
                  <a:pt x="16662" y="385190"/>
                </a:lnTo>
                <a:lnTo>
                  <a:pt x="115189" y="385190"/>
                </a:lnTo>
                <a:lnTo>
                  <a:pt x="129584" y="384963"/>
                </a:lnTo>
                <a:lnTo>
                  <a:pt x="143336" y="384283"/>
                </a:lnTo>
                <a:lnTo>
                  <a:pt x="156511" y="383148"/>
                </a:lnTo>
                <a:lnTo>
                  <a:pt x="181129" y="379504"/>
                </a:lnTo>
                <a:lnTo>
                  <a:pt x="169649" y="316144"/>
                </a:lnTo>
                <a:lnTo>
                  <a:pt x="158558" y="319293"/>
                </a:lnTo>
                <a:lnTo>
                  <a:pt x="146379" y="321542"/>
                </a:lnTo>
                <a:lnTo>
                  <a:pt x="133112" y="322892"/>
                </a:lnTo>
                <a:lnTo>
                  <a:pt x="118757" y="323341"/>
                </a:lnTo>
                <a:lnTo>
                  <a:pt x="77978" y="323341"/>
                </a:lnTo>
                <a:lnTo>
                  <a:pt x="77978" y="61340"/>
                </a:lnTo>
                <a:lnTo>
                  <a:pt x="117576" y="61340"/>
                </a:lnTo>
                <a:lnTo>
                  <a:pt x="127304" y="61531"/>
                </a:lnTo>
                <a:lnTo>
                  <a:pt x="141343" y="62571"/>
                </a:lnTo>
                <a:lnTo>
                  <a:pt x="154101" y="64505"/>
                </a:lnTo>
                <a:lnTo>
                  <a:pt x="165576" y="67317"/>
                </a:lnTo>
                <a:lnTo>
                  <a:pt x="175768" y="70992"/>
                </a:lnTo>
                <a:lnTo>
                  <a:pt x="193688" y="80992"/>
                </a:lnTo>
                <a:lnTo>
                  <a:pt x="203515" y="88918"/>
                </a:lnTo>
                <a:lnTo>
                  <a:pt x="212077" y="98043"/>
                </a:lnTo>
                <a:lnTo>
                  <a:pt x="223095" y="114527"/>
                </a:lnTo>
                <a:lnTo>
                  <a:pt x="228452" y="126168"/>
                </a:lnTo>
                <a:lnTo>
                  <a:pt x="232613" y="138811"/>
                </a:lnTo>
                <a:lnTo>
                  <a:pt x="235469" y="151072"/>
                </a:lnTo>
                <a:lnTo>
                  <a:pt x="237438" y="163458"/>
                </a:lnTo>
                <a:lnTo>
                  <a:pt x="238620" y="176311"/>
                </a:lnTo>
                <a:lnTo>
                  <a:pt x="239014" y="189611"/>
                </a:lnTo>
                <a:lnTo>
                  <a:pt x="238877" y="198602"/>
                </a:lnTo>
                <a:lnTo>
                  <a:pt x="238107" y="212129"/>
                </a:lnTo>
                <a:lnTo>
                  <a:pt x="236659" y="224886"/>
                </a:lnTo>
                <a:lnTo>
                  <a:pt x="234531" y="236859"/>
                </a:lnTo>
                <a:lnTo>
                  <a:pt x="231724" y="248030"/>
                </a:lnTo>
                <a:lnTo>
                  <a:pt x="228625" y="257380"/>
                </a:lnTo>
                <a:lnTo>
                  <a:pt x="223392" y="269378"/>
                </a:lnTo>
                <a:lnTo>
                  <a:pt x="217084" y="280195"/>
                </a:lnTo>
                <a:lnTo>
                  <a:pt x="209702" y="289813"/>
                </a:lnTo>
                <a:lnTo>
                  <a:pt x="205284" y="294488"/>
                </a:lnTo>
                <a:lnTo>
                  <a:pt x="212031" y="371228"/>
                </a:lnTo>
                <a:lnTo>
                  <a:pt x="224296" y="366390"/>
                </a:lnTo>
                <a:lnTo>
                  <a:pt x="235864" y="3607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75413" y="1351509"/>
            <a:ext cx="42382" cy="85016"/>
          </a:xfrm>
          <a:custGeom>
            <a:avLst/>
            <a:gdLst/>
            <a:ahLst/>
            <a:cxnLst/>
            <a:rect l="l" t="t" r="r" b="b"/>
            <a:pathLst>
              <a:path w="42382" h="85016">
                <a:moveTo>
                  <a:pt x="42382" y="76739"/>
                </a:moveTo>
                <a:lnTo>
                  <a:pt x="35634" y="0"/>
                </a:lnTo>
                <a:lnTo>
                  <a:pt x="26035" y="8186"/>
                </a:lnTo>
                <a:lnTo>
                  <a:pt x="15252" y="15010"/>
                </a:lnTo>
                <a:lnTo>
                  <a:pt x="3286" y="20471"/>
                </a:lnTo>
                <a:lnTo>
                  <a:pt x="0" y="21656"/>
                </a:lnTo>
                <a:lnTo>
                  <a:pt x="11479" y="85016"/>
                </a:lnTo>
                <a:lnTo>
                  <a:pt x="22924" y="82503"/>
                </a:lnTo>
                <a:lnTo>
                  <a:pt x="33791" y="79526"/>
                </a:lnTo>
                <a:lnTo>
                  <a:pt x="42382" y="767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46073" y="1155969"/>
            <a:ext cx="13912" cy="114284"/>
          </a:xfrm>
          <a:custGeom>
            <a:avLst/>
            <a:gdLst/>
            <a:ahLst/>
            <a:cxnLst/>
            <a:rect l="l" t="t" r="r" b="b"/>
            <a:pathLst>
              <a:path w="13912" h="114284">
                <a:moveTo>
                  <a:pt x="0" y="114284"/>
                </a:moveTo>
                <a:lnTo>
                  <a:pt x="68" y="112852"/>
                </a:lnTo>
                <a:lnTo>
                  <a:pt x="1483" y="99976"/>
                </a:lnTo>
                <a:lnTo>
                  <a:pt x="4305" y="87868"/>
                </a:lnTo>
                <a:lnTo>
                  <a:pt x="6794" y="79613"/>
                </a:lnTo>
                <a:lnTo>
                  <a:pt x="13912" y="0"/>
                </a:lnTo>
                <a:lnTo>
                  <a:pt x="2527" y="4048"/>
                </a:lnTo>
                <a:lnTo>
                  <a:pt x="1058" y="4670"/>
                </a:lnTo>
                <a:lnTo>
                  <a:pt x="0" y="1142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69873" y="1149603"/>
            <a:ext cx="260781" cy="299466"/>
          </a:xfrm>
          <a:custGeom>
            <a:avLst/>
            <a:gdLst/>
            <a:ahLst/>
            <a:cxnLst/>
            <a:rect l="l" t="t" r="r" b="b"/>
            <a:pathLst>
              <a:path w="260781" h="299466">
                <a:moveTo>
                  <a:pt x="80213" y="199644"/>
                </a:moveTo>
                <a:lnTo>
                  <a:pt x="78871" y="194428"/>
                </a:lnTo>
                <a:lnTo>
                  <a:pt x="76867" y="182113"/>
                </a:lnTo>
                <a:lnTo>
                  <a:pt x="76200" y="168783"/>
                </a:lnTo>
                <a:lnTo>
                  <a:pt x="244906" y="168783"/>
                </a:lnTo>
                <a:lnTo>
                  <a:pt x="250621" y="166624"/>
                </a:lnTo>
                <a:lnTo>
                  <a:pt x="254685" y="162306"/>
                </a:lnTo>
                <a:lnTo>
                  <a:pt x="258749" y="157861"/>
                </a:lnTo>
                <a:lnTo>
                  <a:pt x="260781" y="151130"/>
                </a:lnTo>
                <a:lnTo>
                  <a:pt x="260775" y="128552"/>
                </a:lnTo>
                <a:lnTo>
                  <a:pt x="260247" y="115263"/>
                </a:lnTo>
                <a:lnTo>
                  <a:pt x="258865" y="102467"/>
                </a:lnTo>
                <a:lnTo>
                  <a:pt x="256630" y="90166"/>
                </a:lnTo>
                <a:lnTo>
                  <a:pt x="253542" y="78359"/>
                </a:lnTo>
                <a:lnTo>
                  <a:pt x="250610" y="69667"/>
                </a:lnTo>
                <a:lnTo>
                  <a:pt x="245348" y="57886"/>
                </a:lnTo>
                <a:lnTo>
                  <a:pt x="238907" y="47030"/>
                </a:lnTo>
                <a:lnTo>
                  <a:pt x="231317" y="37084"/>
                </a:lnTo>
                <a:lnTo>
                  <a:pt x="225001" y="30549"/>
                </a:lnTo>
                <a:lnTo>
                  <a:pt x="215355" y="22569"/>
                </a:lnTo>
                <a:lnTo>
                  <a:pt x="204506" y="15678"/>
                </a:lnTo>
                <a:lnTo>
                  <a:pt x="192455" y="9906"/>
                </a:lnTo>
                <a:lnTo>
                  <a:pt x="186531" y="7631"/>
                </a:lnTo>
                <a:lnTo>
                  <a:pt x="175160" y="4292"/>
                </a:lnTo>
                <a:lnTo>
                  <a:pt x="162848" y="1907"/>
                </a:lnTo>
                <a:lnTo>
                  <a:pt x="149603" y="476"/>
                </a:lnTo>
                <a:lnTo>
                  <a:pt x="135432" y="0"/>
                </a:lnTo>
                <a:lnTo>
                  <a:pt x="128008" y="150"/>
                </a:lnTo>
                <a:lnTo>
                  <a:pt x="114744" y="1217"/>
                </a:lnTo>
                <a:lnTo>
                  <a:pt x="102114" y="3294"/>
                </a:lnTo>
                <a:lnTo>
                  <a:pt x="90112" y="6365"/>
                </a:lnTo>
                <a:lnTo>
                  <a:pt x="82994" y="85979"/>
                </a:lnTo>
                <a:lnTo>
                  <a:pt x="86563" y="78867"/>
                </a:lnTo>
                <a:lnTo>
                  <a:pt x="91224" y="72771"/>
                </a:lnTo>
                <a:lnTo>
                  <a:pt x="95884" y="66801"/>
                </a:lnTo>
                <a:lnTo>
                  <a:pt x="101777" y="61975"/>
                </a:lnTo>
                <a:lnTo>
                  <a:pt x="108762" y="58420"/>
                </a:lnTo>
                <a:lnTo>
                  <a:pt x="120331" y="54413"/>
                </a:lnTo>
                <a:lnTo>
                  <a:pt x="133654" y="53086"/>
                </a:lnTo>
                <a:lnTo>
                  <a:pt x="142402" y="53555"/>
                </a:lnTo>
                <a:lnTo>
                  <a:pt x="155706" y="56572"/>
                </a:lnTo>
                <a:lnTo>
                  <a:pt x="166723" y="62385"/>
                </a:lnTo>
                <a:lnTo>
                  <a:pt x="175437" y="70993"/>
                </a:lnTo>
                <a:lnTo>
                  <a:pt x="181502" y="81325"/>
                </a:lnTo>
                <a:lnTo>
                  <a:pt x="185447" y="92785"/>
                </a:lnTo>
                <a:lnTo>
                  <a:pt x="187654" y="105890"/>
                </a:lnTo>
                <a:lnTo>
                  <a:pt x="188137" y="120650"/>
                </a:lnTo>
                <a:lnTo>
                  <a:pt x="76200" y="120650"/>
                </a:lnTo>
                <a:lnTo>
                  <a:pt x="77258" y="11036"/>
                </a:lnTo>
                <a:lnTo>
                  <a:pt x="65601" y="16792"/>
                </a:lnTo>
                <a:lnTo>
                  <a:pt x="54841" y="23637"/>
                </a:lnTo>
                <a:lnTo>
                  <a:pt x="44975" y="31583"/>
                </a:lnTo>
                <a:lnTo>
                  <a:pt x="36004" y="40640"/>
                </a:lnTo>
                <a:lnTo>
                  <a:pt x="25930" y="53748"/>
                </a:lnTo>
                <a:lnTo>
                  <a:pt x="19477" y="64562"/>
                </a:lnTo>
                <a:lnTo>
                  <a:pt x="13906" y="76283"/>
                </a:lnTo>
                <a:lnTo>
                  <a:pt x="9220" y="88900"/>
                </a:lnTo>
                <a:lnTo>
                  <a:pt x="5711" y="101314"/>
                </a:lnTo>
                <a:lnTo>
                  <a:pt x="3212" y="113364"/>
                </a:lnTo>
                <a:lnTo>
                  <a:pt x="1427" y="125962"/>
                </a:lnTo>
                <a:lnTo>
                  <a:pt x="356" y="139103"/>
                </a:lnTo>
                <a:lnTo>
                  <a:pt x="0" y="152781"/>
                </a:lnTo>
                <a:lnTo>
                  <a:pt x="8" y="155027"/>
                </a:lnTo>
                <a:lnTo>
                  <a:pt x="440" y="168966"/>
                </a:lnTo>
                <a:lnTo>
                  <a:pt x="1533" y="182195"/>
                </a:lnTo>
                <a:lnTo>
                  <a:pt x="3286" y="194719"/>
                </a:lnTo>
                <a:lnTo>
                  <a:pt x="5700" y="206545"/>
                </a:lnTo>
                <a:lnTo>
                  <a:pt x="8775" y="217678"/>
                </a:lnTo>
                <a:lnTo>
                  <a:pt x="14438" y="232477"/>
                </a:lnTo>
                <a:lnTo>
                  <a:pt x="20389" y="243893"/>
                </a:lnTo>
                <a:lnTo>
                  <a:pt x="27383" y="254238"/>
                </a:lnTo>
                <a:lnTo>
                  <a:pt x="35420" y="263525"/>
                </a:lnTo>
                <a:lnTo>
                  <a:pt x="45636" y="272581"/>
                </a:lnTo>
                <a:lnTo>
                  <a:pt x="56017" y="279666"/>
                </a:lnTo>
                <a:lnTo>
                  <a:pt x="67445" y="285665"/>
                </a:lnTo>
                <a:lnTo>
                  <a:pt x="79921" y="290575"/>
                </a:lnTo>
                <a:lnTo>
                  <a:pt x="90387" y="293655"/>
                </a:lnTo>
                <a:lnTo>
                  <a:pt x="102219" y="296206"/>
                </a:lnTo>
                <a:lnTo>
                  <a:pt x="114774" y="298021"/>
                </a:lnTo>
                <a:lnTo>
                  <a:pt x="128049" y="299105"/>
                </a:lnTo>
                <a:lnTo>
                  <a:pt x="142036" y="299466"/>
                </a:lnTo>
                <a:lnTo>
                  <a:pt x="154053" y="299210"/>
                </a:lnTo>
                <a:lnTo>
                  <a:pt x="166760" y="298354"/>
                </a:lnTo>
                <a:lnTo>
                  <a:pt x="178866" y="296925"/>
                </a:lnTo>
                <a:lnTo>
                  <a:pt x="198046" y="293605"/>
                </a:lnTo>
                <a:lnTo>
                  <a:pt x="209600" y="290957"/>
                </a:lnTo>
                <a:lnTo>
                  <a:pt x="225856" y="286385"/>
                </a:lnTo>
                <a:lnTo>
                  <a:pt x="231571" y="283972"/>
                </a:lnTo>
                <a:lnTo>
                  <a:pt x="237286" y="281686"/>
                </a:lnTo>
                <a:lnTo>
                  <a:pt x="240842" y="279781"/>
                </a:lnTo>
                <a:lnTo>
                  <a:pt x="244525" y="275463"/>
                </a:lnTo>
                <a:lnTo>
                  <a:pt x="246049" y="272542"/>
                </a:lnTo>
                <a:lnTo>
                  <a:pt x="247065" y="268478"/>
                </a:lnTo>
                <a:lnTo>
                  <a:pt x="247700" y="263779"/>
                </a:lnTo>
                <a:lnTo>
                  <a:pt x="247954" y="260604"/>
                </a:lnTo>
                <a:lnTo>
                  <a:pt x="248081" y="257556"/>
                </a:lnTo>
                <a:lnTo>
                  <a:pt x="248081" y="240411"/>
                </a:lnTo>
                <a:lnTo>
                  <a:pt x="247827" y="237109"/>
                </a:lnTo>
                <a:lnTo>
                  <a:pt x="247446" y="233807"/>
                </a:lnTo>
                <a:lnTo>
                  <a:pt x="246938" y="231267"/>
                </a:lnTo>
                <a:lnTo>
                  <a:pt x="245414" y="227711"/>
                </a:lnTo>
                <a:lnTo>
                  <a:pt x="241985" y="225171"/>
                </a:lnTo>
                <a:lnTo>
                  <a:pt x="238683" y="224790"/>
                </a:lnTo>
                <a:lnTo>
                  <a:pt x="235762" y="224790"/>
                </a:lnTo>
                <a:lnTo>
                  <a:pt x="231825" y="225679"/>
                </a:lnTo>
                <a:lnTo>
                  <a:pt x="227126" y="227584"/>
                </a:lnTo>
                <a:lnTo>
                  <a:pt x="222300" y="229488"/>
                </a:lnTo>
                <a:lnTo>
                  <a:pt x="216331" y="231521"/>
                </a:lnTo>
                <a:lnTo>
                  <a:pt x="209092" y="233807"/>
                </a:lnTo>
                <a:lnTo>
                  <a:pt x="196640" y="237262"/>
                </a:lnTo>
                <a:lnTo>
                  <a:pt x="183311" y="240157"/>
                </a:lnTo>
                <a:lnTo>
                  <a:pt x="175043" y="241413"/>
                </a:lnTo>
                <a:lnTo>
                  <a:pt x="162584" y="242554"/>
                </a:lnTo>
                <a:lnTo>
                  <a:pt x="148767" y="242950"/>
                </a:lnTo>
                <a:lnTo>
                  <a:pt x="139747" y="242657"/>
                </a:lnTo>
                <a:lnTo>
                  <a:pt x="126919" y="241008"/>
                </a:lnTo>
                <a:lnTo>
                  <a:pt x="115620" y="237871"/>
                </a:lnTo>
                <a:lnTo>
                  <a:pt x="102379" y="231213"/>
                </a:lnTo>
                <a:lnTo>
                  <a:pt x="93014" y="223138"/>
                </a:lnTo>
                <a:lnTo>
                  <a:pt x="85101" y="211792"/>
                </a:lnTo>
                <a:lnTo>
                  <a:pt x="80213" y="1996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75867" y="1149603"/>
            <a:ext cx="202691" cy="299466"/>
          </a:xfrm>
          <a:custGeom>
            <a:avLst/>
            <a:gdLst/>
            <a:ahLst/>
            <a:cxnLst/>
            <a:rect l="l" t="t" r="r" b="b"/>
            <a:pathLst>
              <a:path w="202691" h="299466">
                <a:moveTo>
                  <a:pt x="1778" y="268097"/>
                </a:moveTo>
                <a:lnTo>
                  <a:pt x="3048" y="272542"/>
                </a:lnTo>
                <a:lnTo>
                  <a:pt x="4699" y="275844"/>
                </a:lnTo>
                <a:lnTo>
                  <a:pt x="9017" y="280035"/>
                </a:lnTo>
                <a:lnTo>
                  <a:pt x="12573" y="282194"/>
                </a:lnTo>
                <a:lnTo>
                  <a:pt x="17271" y="284607"/>
                </a:lnTo>
                <a:lnTo>
                  <a:pt x="22098" y="287020"/>
                </a:lnTo>
                <a:lnTo>
                  <a:pt x="28067" y="289306"/>
                </a:lnTo>
                <a:lnTo>
                  <a:pt x="35179" y="291592"/>
                </a:lnTo>
                <a:lnTo>
                  <a:pt x="42291" y="293878"/>
                </a:lnTo>
                <a:lnTo>
                  <a:pt x="50419" y="295783"/>
                </a:lnTo>
                <a:lnTo>
                  <a:pt x="59436" y="297307"/>
                </a:lnTo>
                <a:lnTo>
                  <a:pt x="74840" y="299024"/>
                </a:lnTo>
                <a:lnTo>
                  <a:pt x="87884" y="299466"/>
                </a:lnTo>
                <a:lnTo>
                  <a:pt x="96421" y="299289"/>
                </a:lnTo>
                <a:lnTo>
                  <a:pt x="109380" y="298294"/>
                </a:lnTo>
                <a:lnTo>
                  <a:pt x="121827" y="296411"/>
                </a:lnTo>
                <a:lnTo>
                  <a:pt x="133731" y="293624"/>
                </a:lnTo>
                <a:lnTo>
                  <a:pt x="148650" y="288520"/>
                </a:lnTo>
                <a:lnTo>
                  <a:pt x="160042" y="282946"/>
                </a:lnTo>
                <a:lnTo>
                  <a:pt x="170307" y="276225"/>
                </a:lnTo>
                <a:lnTo>
                  <a:pt x="179557" y="268155"/>
                </a:lnTo>
                <a:lnTo>
                  <a:pt x="187719" y="258444"/>
                </a:lnTo>
                <a:lnTo>
                  <a:pt x="194309" y="247396"/>
                </a:lnTo>
                <a:lnTo>
                  <a:pt x="199435" y="233619"/>
                </a:lnTo>
                <a:lnTo>
                  <a:pt x="201877" y="221100"/>
                </a:lnTo>
                <a:lnTo>
                  <a:pt x="202691" y="207518"/>
                </a:lnTo>
                <a:lnTo>
                  <a:pt x="202457" y="200366"/>
                </a:lnTo>
                <a:lnTo>
                  <a:pt x="200652" y="187458"/>
                </a:lnTo>
                <a:lnTo>
                  <a:pt x="197103" y="176149"/>
                </a:lnTo>
                <a:lnTo>
                  <a:pt x="190019" y="162989"/>
                </a:lnTo>
                <a:lnTo>
                  <a:pt x="182245" y="153288"/>
                </a:lnTo>
                <a:lnTo>
                  <a:pt x="171897" y="144204"/>
                </a:lnTo>
                <a:lnTo>
                  <a:pt x="161163" y="137287"/>
                </a:lnTo>
                <a:lnTo>
                  <a:pt x="148951" y="130888"/>
                </a:lnTo>
                <a:lnTo>
                  <a:pt x="137414" y="125857"/>
                </a:lnTo>
                <a:lnTo>
                  <a:pt x="125350" y="121064"/>
                </a:lnTo>
                <a:lnTo>
                  <a:pt x="113538" y="116712"/>
                </a:lnTo>
                <a:lnTo>
                  <a:pt x="105791" y="113919"/>
                </a:lnTo>
                <a:lnTo>
                  <a:pt x="98806" y="110998"/>
                </a:lnTo>
                <a:lnTo>
                  <a:pt x="92583" y="107823"/>
                </a:lnTo>
                <a:lnTo>
                  <a:pt x="86487" y="104648"/>
                </a:lnTo>
                <a:lnTo>
                  <a:pt x="81534" y="100965"/>
                </a:lnTo>
                <a:lnTo>
                  <a:pt x="77724" y="96774"/>
                </a:lnTo>
                <a:lnTo>
                  <a:pt x="73914" y="92583"/>
                </a:lnTo>
                <a:lnTo>
                  <a:pt x="72009" y="87503"/>
                </a:lnTo>
                <a:lnTo>
                  <a:pt x="72009" y="77343"/>
                </a:lnTo>
                <a:lnTo>
                  <a:pt x="72898" y="73660"/>
                </a:lnTo>
                <a:lnTo>
                  <a:pt x="74422" y="70104"/>
                </a:lnTo>
                <a:lnTo>
                  <a:pt x="76073" y="66675"/>
                </a:lnTo>
                <a:lnTo>
                  <a:pt x="78359" y="63626"/>
                </a:lnTo>
                <a:lnTo>
                  <a:pt x="81534" y="61087"/>
                </a:lnTo>
                <a:lnTo>
                  <a:pt x="84709" y="58420"/>
                </a:lnTo>
                <a:lnTo>
                  <a:pt x="88773" y="56515"/>
                </a:lnTo>
                <a:lnTo>
                  <a:pt x="93726" y="55118"/>
                </a:lnTo>
                <a:lnTo>
                  <a:pt x="98806" y="53721"/>
                </a:lnTo>
                <a:lnTo>
                  <a:pt x="104648" y="53086"/>
                </a:lnTo>
                <a:lnTo>
                  <a:pt x="111582" y="53086"/>
                </a:lnTo>
                <a:lnTo>
                  <a:pt x="124979" y="53858"/>
                </a:lnTo>
                <a:lnTo>
                  <a:pt x="136779" y="56134"/>
                </a:lnTo>
                <a:lnTo>
                  <a:pt x="144272" y="58293"/>
                </a:lnTo>
                <a:lnTo>
                  <a:pt x="150749" y="60451"/>
                </a:lnTo>
                <a:lnTo>
                  <a:pt x="156464" y="62865"/>
                </a:lnTo>
                <a:lnTo>
                  <a:pt x="162052" y="65278"/>
                </a:lnTo>
                <a:lnTo>
                  <a:pt x="166751" y="67437"/>
                </a:lnTo>
                <a:lnTo>
                  <a:pt x="170560" y="69596"/>
                </a:lnTo>
                <a:lnTo>
                  <a:pt x="174371" y="71628"/>
                </a:lnTo>
                <a:lnTo>
                  <a:pt x="177165" y="72644"/>
                </a:lnTo>
                <a:lnTo>
                  <a:pt x="178943" y="72644"/>
                </a:lnTo>
                <a:lnTo>
                  <a:pt x="181864" y="72262"/>
                </a:lnTo>
                <a:lnTo>
                  <a:pt x="185165" y="69596"/>
                </a:lnTo>
                <a:lnTo>
                  <a:pt x="186563" y="65659"/>
                </a:lnTo>
                <a:lnTo>
                  <a:pt x="187071" y="62992"/>
                </a:lnTo>
                <a:lnTo>
                  <a:pt x="187452" y="59562"/>
                </a:lnTo>
                <a:lnTo>
                  <a:pt x="187706" y="56261"/>
                </a:lnTo>
                <a:lnTo>
                  <a:pt x="187706" y="38100"/>
                </a:lnTo>
                <a:lnTo>
                  <a:pt x="187452" y="35051"/>
                </a:lnTo>
                <a:lnTo>
                  <a:pt x="187071" y="31876"/>
                </a:lnTo>
                <a:lnTo>
                  <a:pt x="186816" y="29337"/>
                </a:lnTo>
                <a:lnTo>
                  <a:pt x="185928" y="25146"/>
                </a:lnTo>
                <a:lnTo>
                  <a:pt x="184531" y="21971"/>
                </a:lnTo>
                <a:lnTo>
                  <a:pt x="182499" y="18923"/>
                </a:lnTo>
                <a:lnTo>
                  <a:pt x="178689" y="16001"/>
                </a:lnTo>
                <a:lnTo>
                  <a:pt x="175514" y="14224"/>
                </a:lnTo>
                <a:lnTo>
                  <a:pt x="171196" y="12065"/>
                </a:lnTo>
                <a:lnTo>
                  <a:pt x="166751" y="10033"/>
                </a:lnTo>
                <a:lnTo>
                  <a:pt x="161416" y="8128"/>
                </a:lnTo>
                <a:lnTo>
                  <a:pt x="155066" y="6350"/>
                </a:lnTo>
                <a:lnTo>
                  <a:pt x="148717" y="4445"/>
                </a:lnTo>
                <a:lnTo>
                  <a:pt x="141605" y="3048"/>
                </a:lnTo>
                <a:lnTo>
                  <a:pt x="133858" y="1778"/>
                </a:lnTo>
                <a:lnTo>
                  <a:pt x="125984" y="635"/>
                </a:lnTo>
                <a:lnTo>
                  <a:pt x="117856" y="0"/>
                </a:lnTo>
                <a:lnTo>
                  <a:pt x="109601" y="0"/>
                </a:lnTo>
                <a:lnTo>
                  <a:pt x="101535" y="171"/>
                </a:lnTo>
                <a:lnTo>
                  <a:pt x="88397" y="1255"/>
                </a:lnTo>
                <a:lnTo>
                  <a:pt x="76063" y="3319"/>
                </a:lnTo>
                <a:lnTo>
                  <a:pt x="64516" y="6350"/>
                </a:lnTo>
                <a:lnTo>
                  <a:pt x="51578" y="11087"/>
                </a:lnTo>
                <a:lnTo>
                  <a:pt x="40312" y="16898"/>
                </a:lnTo>
                <a:lnTo>
                  <a:pt x="30353" y="23875"/>
                </a:lnTo>
                <a:lnTo>
                  <a:pt x="23440" y="30173"/>
                </a:lnTo>
                <a:lnTo>
                  <a:pt x="15353" y="40009"/>
                </a:lnTo>
                <a:lnTo>
                  <a:pt x="9017" y="51054"/>
                </a:lnTo>
                <a:lnTo>
                  <a:pt x="5249" y="60637"/>
                </a:lnTo>
                <a:lnTo>
                  <a:pt x="2444" y="72989"/>
                </a:lnTo>
                <a:lnTo>
                  <a:pt x="1524" y="86106"/>
                </a:lnTo>
                <a:lnTo>
                  <a:pt x="1785" y="94086"/>
                </a:lnTo>
                <a:lnTo>
                  <a:pt x="3539" y="106936"/>
                </a:lnTo>
                <a:lnTo>
                  <a:pt x="6985" y="118237"/>
                </a:lnTo>
                <a:lnTo>
                  <a:pt x="13850" y="131343"/>
                </a:lnTo>
                <a:lnTo>
                  <a:pt x="21590" y="141097"/>
                </a:lnTo>
                <a:lnTo>
                  <a:pt x="31598" y="150103"/>
                </a:lnTo>
                <a:lnTo>
                  <a:pt x="42164" y="157225"/>
                </a:lnTo>
                <a:lnTo>
                  <a:pt x="54120" y="163559"/>
                </a:lnTo>
                <a:lnTo>
                  <a:pt x="65659" y="168783"/>
                </a:lnTo>
                <a:lnTo>
                  <a:pt x="73660" y="172212"/>
                </a:lnTo>
                <a:lnTo>
                  <a:pt x="81534" y="175260"/>
                </a:lnTo>
                <a:lnTo>
                  <a:pt x="89154" y="178054"/>
                </a:lnTo>
                <a:lnTo>
                  <a:pt x="96774" y="180848"/>
                </a:lnTo>
                <a:lnTo>
                  <a:pt x="103632" y="183769"/>
                </a:lnTo>
                <a:lnTo>
                  <a:pt x="109728" y="186944"/>
                </a:lnTo>
                <a:lnTo>
                  <a:pt x="115824" y="190119"/>
                </a:lnTo>
                <a:lnTo>
                  <a:pt x="120650" y="193801"/>
                </a:lnTo>
                <a:lnTo>
                  <a:pt x="124333" y="198120"/>
                </a:lnTo>
                <a:lnTo>
                  <a:pt x="128016" y="202437"/>
                </a:lnTo>
                <a:lnTo>
                  <a:pt x="129794" y="207518"/>
                </a:lnTo>
                <a:lnTo>
                  <a:pt x="129794" y="218567"/>
                </a:lnTo>
                <a:lnTo>
                  <a:pt x="128778" y="223138"/>
                </a:lnTo>
                <a:lnTo>
                  <a:pt x="126873" y="227203"/>
                </a:lnTo>
                <a:lnTo>
                  <a:pt x="124841" y="231140"/>
                </a:lnTo>
                <a:lnTo>
                  <a:pt x="121920" y="234442"/>
                </a:lnTo>
                <a:lnTo>
                  <a:pt x="118110" y="236982"/>
                </a:lnTo>
                <a:lnTo>
                  <a:pt x="114173" y="239522"/>
                </a:lnTo>
                <a:lnTo>
                  <a:pt x="109601" y="241554"/>
                </a:lnTo>
                <a:lnTo>
                  <a:pt x="104394" y="242950"/>
                </a:lnTo>
                <a:lnTo>
                  <a:pt x="99060" y="244348"/>
                </a:lnTo>
                <a:lnTo>
                  <a:pt x="93091" y="244983"/>
                </a:lnTo>
                <a:lnTo>
                  <a:pt x="82478" y="244925"/>
                </a:lnTo>
                <a:lnTo>
                  <a:pt x="69399" y="243782"/>
                </a:lnTo>
                <a:lnTo>
                  <a:pt x="57658" y="241173"/>
                </a:lnTo>
                <a:lnTo>
                  <a:pt x="49149" y="238506"/>
                </a:lnTo>
                <a:lnTo>
                  <a:pt x="41783" y="235838"/>
                </a:lnTo>
                <a:lnTo>
                  <a:pt x="35433" y="232791"/>
                </a:lnTo>
                <a:lnTo>
                  <a:pt x="29083" y="229870"/>
                </a:lnTo>
                <a:lnTo>
                  <a:pt x="23749" y="227075"/>
                </a:lnTo>
                <a:lnTo>
                  <a:pt x="19558" y="224662"/>
                </a:lnTo>
                <a:lnTo>
                  <a:pt x="15240" y="222123"/>
                </a:lnTo>
                <a:lnTo>
                  <a:pt x="12065" y="220853"/>
                </a:lnTo>
                <a:lnTo>
                  <a:pt x="9906" y="220853"/>
                </a:lnTo>
                <a:lnTo>
                  <a:pt x="6604" y="221234"/>
                </a:lnTo>
                <a:lnTo>
                  <a:pt x="3175" y="224028"/>
                </a:lnTo>
                <a:lnTo>
                  <a:pt x="1651" y="228219"/>
                </a:lnTo>
                <a:lnTo>
                  <a:pt x="1016" y="231012"/>
                </a:lnTo>
                <a:lnTo>
                  <a:pt x="635" y="234442"/>
                </a:lnTo>
                <a:lnTo>
                  <a:pt x="254" y="237871"/>
                </a:lnTo>
                <a:lnTo>
                  <a:pt x="0" y="242570"/>
                </a:lnTo>
                <a:lnTo>
                  <a:pt x="0" y="257048"/>
                </a:lnTo>
                <a:lnTo>
                  <a:pt x="635" y="263651"/>
                </a:lnTo>
                <a:lnTo>
                  <a:pt x="1778" y="2680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13033" y="1372908"/>
            <a:ext cx="67422" cy="76161"/>
          </a:xfrm>
          <a:custGeom>
            <a:avLst/>
            <a:gdLst/>
            <a:ahLst/>
            <a:cxnLst/>
            <a:rect l="l" t="t" r="r" b="b"/>
            <a:pathLst>
              <a:path w="67422" h="76161">
                <a:moveTo>
                  <a:pt x="57712" y="8501"/>
                </a:moveTo>
                <a:lnTo>
                  <a:pt x="48278" y="15201"/>
                </a:lnTo>
                <a:lnTo>
                  <a:pt x="44009" y="17528"/>
                </a:lnTo>
                <a:lnTo>
                  <a:pt x="32046" y="21784"/>
                </a:lnTo>
                <a:lnTo>
                  <a:pt x="19195" y="23202"/>
                </a:lnTo>
                <a:lnTo>
                  <a:pt x="12854" y="22905"/>
                </a:lnTo>
                <a:lnTo>
                  <a:pt x="0" y="19906"/>
                </a:lnTo>
                <a:lnTo>
                  <a:pt x="2812" y="76161"/>
                </a:lnTo>
                <a:lnTo>
                  <a:pt x="12901" y="75766"/>
                </a:lnTo>
                <a:lnTo>
                  <a:pt x="25749" y="74017"/>
                </a:lnTo>
                <a:lnTo>
                  <a:pt x="37917" y="70884"/>
                </a:lnTo>
                <a:lnTo>
                  <a:pt x="49421" y="66382"/>
                </a:lnTo>
                <a:lnTo>
                  <a:pt x="56723" y="62621"/>
                </a:lnTo>
                <a:lnTo>
                  <a:pt x="67422" y="55876"/>
                </a:lnTo>
                <a:lnTo>
                  <a:pt x="67304" y="0"/>
                </a:lnTo>
                <a:lnTo>
                  <a:pt x="57712" y="8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52091" y="1149603"/>
            <a:ext cx="170560" cy="294386"/>
          </a:xfrm>
          <a:custGeom>
            <a:avLst/>
            <a:gdLst/>
            <a:ahLst/>
            <a:cxnLst/>
            <a:rect l="l" t="t" r="r" b="b"/>
            <a:pathLst>
              <a:path w="170560" h="294386">
                <a:moveTo>
                  <a:pt x="90677" y="94996"/>
                </a:moveTo>
                <a:lnTo>
                  <a:pt x="95503" y="89026"/>
                </a:lnTo>
                <a:lnTo>
                  <a:pt x="100202" y="84328"/>
                </a:lnTo>
                <a:lnTo>
                  <a:pt x="104647" y="80645"/>
                </a:lnTo>
                <a:lnTo>
                  <a:pt x="109092" y="77088"/>
                </a:lnTo>
                <a:lnTo>
                  <a:pt x="113410" y="74549"/>
                </a:lnTo>
                <a:lnTo>
                  <a:pt x="117601" y="72771"/>
                </a:lnTo>
                <a:lnTo>
                  <a:pt x="121792" y="71120"/>
                </a:lnTo>
                <a:lnTo>
                  <a:pt x="125983" y="70231"/>
                </a:lnTo>
                <a:lnTo>
                  <a:pt x="133731" y="70231"/>
                </a:lnTo>
                <a:lnTo>
                  <a:pt x="137032" y="70612"/>
                </a:lnTo>
                <a:lnTo>
                  <a:pt x="139953" y="71374"/>
                </a:lnTo>
                <a:lnTo>
                  <a:pt x="142875" y="72009"/>
                </a:lnTo>
                <a:lnTo>
                  <a:pt x="145669" y="72771"/>
                </a:lnTo>
                <a:lnTo>
                  <a:pt x="150621" y="74295"/>
                </a:lnTo>
                <a:lnTo>
                  <a:pt x="154812" y="75819"/>
                </a:lnTo>
                <a:lnTo>
                  <a:pt x="158622" y="76835"/>
                </a:lnTo>
                <a:lnTo>
                  <a:pt x="162178" y="76835"/>
                </a:lnTo>
                <a:lnTo>
                  <a:pt x="165100" y="75311"/>
                </a:lnTo>
                <a:lnTo>
                  <a:pt x="167385" y="72517"/>
                </a:lnTo>
                <a:lnTo>
                  <a:pt x="168275" y="69976"/>
                </a:lnTo>
                <a:lnTo>
                  <a:pt x="169036" y="67437"/>
                </a:lnTo>
                <a:lnTo>
                  <a:pt x="169671" y="63881"/>
                </a:lnTo>
                <a:lnTo>
                  <a:pt x="170052" y="59309"/>
                </a:lnTo>
                <a:lnTo>
                  <a:pt x="170433" y="54737"/>
                </a:lnTo>
                <a:lnTo>
                  <a:pt x="170560" y="28956"/>
                </a:lnTo>
                <a:lnTo>
                  <a:pt x="170306" y="24765"/>
                </a:lnTo>
                <a:lnTo>
                  <a:pt x="170052" y="20574"/>
                </a:lnTo>
                <a:lnTo>
                  <a:pt x="169798" y="17399"/>
                </a:lnTo>
                <a:lnTo>
                  <a:pt x="169036" y="13335"/>
                </a:lnTo>
                <a:lnTo>
                  <a:pt x="168020" y="10413"/>
                </a:lnTo>
                <a:lnTo>
                  <a:pt x="165734" y="7238"/>
                </a:lnTo>
                <a:lnTo>
                  <a:pt x="162813" y="5207"/>
                </a:lnTo>
                <a:lnTo>
                  <a:pt x="158114" y="3429"/>
                </a:lnTo>
                <a:lnTo>
                  <a:pt x="155320" y="2667"/>
                </a:lnTo>
                <a:lnTo>
                  <a:pt x="152145" y="2032"/>
                </a:lnTo>
                <a:lnTo>
                  <a:pt x="148970" y="1270"/>
                </a:lnTo>
                <a:lnTo>
                  <a:pt x="145922" y="762"/>
                </a:lnTo>
                <a:lnTo>
                  <a:pt x="142875" y="508"/>
                </a:lnTo>
                <a:lnTo>
                  <a:pt x="139953" y="126"/>
                </a:lnTo>
                <a:lnTo>
                  <a:pt x="129031" y="0"/>
                </a:lnTo>
                <a:lnTo>
                  <a:pt x="123443" y="762"/>
                </a:lnTo>
                <a:lnTo>
                  <a:pt x="117982" y="2286"/>
                </a:lnTo>
                <a:lnTo>
                  <a:pt x="112394" y="3810"/>
                </a:lnTo>
                <a:lnTo>
                  <a:pt x="106806" y="6350"/>
                </a:lnTo>
                <a:lnTo>
                  <a:pt x="101218" y="10160"/>
                </a:lnTo>
                <a:lnTo>
                  <a:pt x="95757" y="13970"/>
                </a:lnTo>
                <a:lnTo>
                  <a:pt x="89788" y="19050"/>
                </a:lnTo>
                <a:lnTo>
                  <a:pt x="83692" y="25526"/>
                </a:lnTo>
                <a:lnTo>
                  <a:pt x="80125" y="29394"/>
                </a:lnTo>
                <a:lnTo>
                  <a:pt x="72278" y="38857"/>
                </a:lnTo>
                <a:lnTo>
                  <a:pt x="64007" y="50037"/>
                </a:lnTo>
                <a:lnTo>
                  <a:pt x="64007" y="14986"/>
                </a:lnTo>
                <a:lnTo>
                  <a:pt x="62610" y="11811"/>
                </a:lnTo>
                <a:lnTo>
                  <a:pt x="59943" y="9017"/>
                </a:lnTo>
                <a:lnTo>
                  <a:pt x="55371" y="7112"/>
                </a:lnTo>
                <a:lnTo>
                  <a:pt x="52196" y="6350"/>
                </a:lnTo>
                <a:lnTo>
                  <a:pt x="48006" y="5842"/>
                </a:lnTo>
                <a:lnTo>
                  <a:pt x="43814" y="5334"/>
                </a:lnTo>
                <a:lnTo>
                  <a:pt x="38607" y="5080"/>
                </a:lnTo>
                <a:lnTo>
                  <a:pt x="26034" y="5080"/>
                </a:lnTo>
                <a:lnTo>
                  <a:pt x="20954" y="5334"/>
                </a:lnTo>
                <a:lnTo>
                  <a:pt x="16890" y="5842"/>
                </a:lnTo>
                <a:lnTo>
                  <a:pt x="12826" y="6350"/>
                </a:lnTo>
                <a:lnTo>
                  <a:pt x="9525" y="7112"/>
                </a:lnTo>
                <a:lnTo>
                  <a:pt x="6857" y="8128"/>
                </a:lnTo>
                <a:lnTo>
                  <a:pt x="4317" y="9017"/>
                </a:lnTo>
                <a:lnTo>
                  <a:pt x="2539" y="10287"/>
                </a:lnTo>
                <a:lnTo>
                  <a:pt x="507" y="13335"/>
                </a:lnTo>
                <a:lnTo>
                  <a:pt x="0" y="17018"/>
                </a:lnTo>
                <a:lnTo>
                  <a:pt x="0" y="284480"/>
                </a:lnTo>
                <a:lnTo>
                  <a:pt x="1777" y="287782"/>
                </a:lnTo>
                <a:lnTo>
                  <a:pt x="5079" y="290449"/>
                </a:lnTo>
                <a:lnTo>
                  <a:pt x="8000" y="291465"/>
                </a:lnTo>
                <a:lnTo>
                  <a:pt x="10794" y="292481"/>
                </a:lnTo>
                <a:lnTo>
                  <a:pt x="14604" y="293243"/>
                </a:lnTo>
                <a:lnTo>
                  <a:pt x="19431" y="293624"/>
                </a:lnTo>
                <a:lnTo>
                  <a:pt x="24129" y="294132"/>
                </a:lnTo>
                <a:lnTo>
                  <a:pt x="30225" y="294386"/>
                </a:lnTo>
                <a:lnTo>
                  <a:pt x="44957" y="294386"/>
                </a:lnTo>
                <a:lnTo>
                  <a:pt x="50926" y="294132"/>
                </a:lnTo>
                <a:lnTo>
                  <a:pt x="55752" y="293624"/>
                </a:lnTo>
                <a:lnTo>
                  <a:pt x="60451" y="293243"/>
                </a:lnTo>
                <a:lnTo>
                  <a:pt x="67182" y="291465"/>
                </a:lnTo>
                <a:lnTo>
                  <a:pt x="74421" y="286258"/>
                </a:lnTo>
                <a:lnTo>
                  <a:pt x="75056" y="282575"/>
                </a:lnTo>
                <a:lnTo>
                  <a:pt x="75056" y="116967"/>
                </a:lnTo>
                <a:lnTo>
                  <a:pt x="76022" y="115482"/>
                </a:lnTo>
                <a:lnTo>
                  <a:pt x="83603" y="104348"/>
                </a:lnTo>
                <a:lnTo>
                  <a:pt x="90677" y="94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25268" y="1334897"/>
            <a:ext cx="31248" cy="112538"/>
          </a:xfrm>
          <a:custGeom>
            <a:avLst/>
            <a:gdLst/>
            <a:ahLst/>
            <a:cxnLst/>
            <a:rect l="l" t="t" r="r" b="b"/>
            <a:pathLst>
              <a:path w="31248" h="112538">
                <a:moveTo>
                  <a:pt x="28548" y="46624"/>
                </a:moveTo>
                <a:lnTo>
                  <a:pt x="18398" y="38897"/>
                </a:lnTo>
                <a:lnTo>
                  <a:pt x="10540" y="28701"/>
                </a:lnTo>
                <a:lnTo>
                  <a:pt x="8199" y="24453"/>
                </a:lnTo>
                <a:lnTo>
                  <a:pt x="3404" y="12988"/>
                </a:lnTo>
                <a:lnTo>
                  <a:pt x="0" y="0"/>
                </a:lnTo>
                <a:lnTo>
                  <a:pt x="7006" y="107669"/>
                </a:lnTo>
                <a:lnTo>
                  <a:pt x="18751" y="110504"/>
                </a:lnTo>
                <a:lnTo>
                  <a:pt x="31248" y="112538"/>
                </a:lnTo>
                <a:lnTo>
                  <a:pt x="30352" y="47625"/>
                </a:lnTo>
                <a:lnTo>
                  <a:pt x="28548" y="46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44877" y="1149603"/>
            <a:ext cx="284480" cy="299466"/>
          </a:xfrm>
          <a:custGeom>
            <a:avLst/>
            <a:gdLst/>
            <a:ahLst/>
            <a:cxnLst/>
            <a:rect l="l" t="t" r="r" b="b"/>
            <a:pathLst>
              <a:path w="284480" h="299466">
                <a:moveTo>
                  <a:pt x="0" y="152400"/>
                </a:moveTo>
                <a:lnTo>
                  <a:pt x="319" y="165881"/>
                </a:lnTo>
                <a:lnTo>
                  <a:pt x="1311" y="179110"/>
                </a:lnTo>
                <a:lnTo>
                  <a:pt x="2968" y="191703"/>
                </a:lnTo>
                <a:lnTo>
                  <a:pt x="5284" y="203668"/>
                </a:lnTo>
                <a:lnTo>
                  <a:pt x="8255" y="215011"/>
                </a:lnTo>
                <a:lnTo>
                  <a:pt x="13591" y="229501"/>
                </a:lnTo>
                <a:lnTo>
                  <a:pt x="19322" y="241009"/>
                </a:lnTo>
                <a:lnTo>
                  <a:pt x="26091" y="251546"/>
                </a:lnTo>
                <a:lnTo>
                  <a:pt x="33909" y="261112"/>
                </a:lnTo>
                <a:lnTo>
                  <a:pt x="43797" y="270462"/>
                </a:lnTo>
                <a:lnTo>
                  <a:pt x="53933" y="277916"/>
                </a:lnTo>
                <a:lnTo>
                  <a:pt x="65115" y="284324"/>
                </a:lnTo>
                <a:lnTo>
                  <a:pt x="77343" y="289687"/>
                </a:lnTo>
                <a:lnTo>
                  <a:pt x="87397" y="292962"/>
                </a:lnTo>
                <a:lnTo>
                  <a:pt x="80391" y="185293"/>
                </a:lnTo>
                <a:lnTo>
                  <a:pt x="78675" y="175202"/>
                </a:lnTo>
                <a:lnTo>
                  <a:pt x="77474" y="162605"/>
                </a:lnTo>
                <a:lnTo>
                  <a:pt x="77089" y="149225"/>
                </a:lnTo>
                <a:lnTo>
                  <a:pt x="77514" y="135748"/>
                </a:lnTo>
                <a:lnTo>
                  <a:pt x="78849" y="123114"/>
                </a:lnTo>
                <a:lnTo>
                  <a:pt x="81153" y="111506"/>
                </a:lnTo>
                <a:lnTo>
                  <a:pt x="87185" y="93735"/>
                </a:lnTo>
                <a:lnTo>
                  <a:pt x="93091" y="83185"/>
                </a:lnTo>
                <a:lnTo>
                  <a:pt x="103012" y="72332"/>
                </a:lnTo>
                <a:lnTo>
                  <a:pt x="113665" y="65405"/>
                </a:lnTo>
                <a:lnTo>
                  <a:pt x="129413" y="60413"/>
                </a:lnTo>
                <a:lnTo>
                  <a:pt x="142875" y="59309"/>
                </a:lnTo>
                <a:lnTo>
                  <a:pt x="150195" y="59591"/>
                </a:lnTo>
                <a:lnTo>
                  <a:pt x="163097" y="61789"/>
                </a:lnTo>
                <a:lnTo>
                  <a:pt x="173990" y="66167"/>
                </a:lnTo>
                <a:lnTo>
                  <a:pt x="185878" y="75088"/>
                </a:lnTo>
                <a:lnTo>
                  <a:pt x="193802" y="85217"/>
                </a:lnTo>
                <a:lnTo>
                  <a:pt x="200977" y="100930"/>
                </a:lnTo>
                <a:lnTo>
                  <a:pt x="204343" y="113919"/>
                </a:lnTo>
                <a:lnTo>
                  <a:pt x="205900" y="124138"/>
                </a:lnTo>
                <a:lnTo>
                  <a:pt x="207018" y="136709"/>
                </a:lnTo>
                <a:lnTo>
                  <a:pt x="207391" y="150113"/>
                </a:lnTo>
                <a:lnTo>
                  <a:pt x="206981" y="163452"/>
                </a:lnTo>
                <a:lnTo>
                  <a:pt x="205711" y="176081"/>
                </a:lnTo>
                <a:lnTo>
                  <a:pt x="203581" y="187706"/>
                </a:lnTo>
                <a:lnTo>
                  <a:pt x="197606" y="205407"/>
                </a:lnTo>
                <a:lnTo>
                  <a:pt x="191643" y="215900"/>
                </a:lnTo>
                <a:lnTo>
                  <a:pt x="181899" y="226584"/>
                </a:lnTo>
                <a:lnTo>
                  <a:pt x="171196" y="233553"/>
                </a:lnTo>
                <a:lnTo>
                  <a:pt x="155162" y="238571"/>
                </a:lnTo>
                <a:lnTo>
                  <a:pt x="141605" y="239649"/>
                </a:lnTo>
                <a:lnTo>
                  <a:pt x="134648" y="239386"/>
                </a:lnTo>
                <a:lnTo>
                  <a:pt x="121723" y="237224"/>
                </a:lnTo>
                <a:lnTo>
                  <a:pt x="110743" y="232918"/>
                </a:lnTo>
                <a:lnTo>
                  <a:pt x="111639" y="297831"/>
                </a:lnTo>
                <a:lnTo>
                  <a:pt x="124900" y="299056"/>
                </a:lnTo>
                <a:lnTo>
                  <a:pt x="138937" y="299466"/>
                </a:lnTo>
                <a:lnTo>
                  <a:pt x="140579" y="299460"/>
                </a:lnTo>
                <a:lnTo>
                  <a:pt x="154509" y="298941"/>
                </a:lnTo>
                <a:lnTo>
                  <a:pt x="167711" y="297577"/>
                </a:lnTo>
                <a:lnTo>
                  <a:pt x="180184" y="295368"/>
                </a:lnTo>
                <a:lnTo>
                  <a:pt x="191929" y="292315"/>
                </a:lnTo>
                <a:lnTo>
                  <a:pt x="202946" y="288417"/>
                </a:lnTo>
                <a:lnTo>
                  <a:pt x="219103" y="280751"/>
                </a:lnTo>
                <a:lnTo>
                  <a:pt x="229905" y="273898"/>
                </a:lnTo>
                <a:lnTo>
                  <a:pt x="239720" y="266039"/>
                </a:lnTo>
                <a:lnTo>
                  <a:pt x="248539" y="257175"/>
                </a:lnTo>
                <a:lnTo>
                  <a:pt x="258879" y="243921"/>
                </a:lnTo>
                <a:lnTo>
                  <a:pt x="265417" y="233126"/>
                </a:lnTo>
                <a:lnTo>
                  <a:pt x="270987" y="221502"/>
                </a:lnTo>
                <a:lnTo>
                  <a:pt x="275590" y="209042"/>
                </a:lnTo>
                <a:lnTo>
                  <a:pt x="278643" y="198261"/>
                </a:lnTo>
                <a:lnTo>
                  <a:pt x="281206" y="186190"/>
                </a:lnTo>
                <a:lnTo>
                  <a:pt x="283029" y="173629"/>
                </a:lnTo>
                <a:lnTo>
                  <a:pt x="284118" y="160586"/>
                </a:lnTo>
                <a:lnTo>
                  <a:pt x="284480" y="147066"/>
                </a:lnTo>
                <a:lnTo>
                  <a:pt x="284166" y="133403"/>
                </a:lnTo>
                <a:lnTo>
                  <a:pt x="283197" y="120143"/>
                </a:lnTo>
                <a:lnTo>
                  <a:pt x="281558" y="107539"/>
                </a:lnTo>
                <a:lnTo>
                  <a:pt x="279238" y="95599"/>
                </a:lnTo>
                <a:lnTo>
                  <a:pt x="276225" y="84328"/>
                </a:lnTo>
                <a:lnTo>
                  <a:pt x="270876" y="69724"/>
                </a:lnTo>
                <a:lnTo>
                  <a:pt x="265163" y="58195"/>
                </a:lnTo>
                <a:lnTo>
                  <a:pt x="258437" y="47657"/>
                </a:lnTo>
                <a:lnTo>
                  <a:pt x="250698" y="38100"/>
                </a:lnTo>
                <a:lnTo>
                  <a:pt x="241057" y="28833"/>
                </a:lnTo>
                <a:lnTo>
                  <a:pt x="230952" y="21359"/>
                </a:lnTo>
                <a:lnTo>
                  <a:pt x="219726" y="14962"/>
                </a:lnTo>
                <a:lnTo>
                  <a:pt x="207391" y="9651"/>
                </a:lnTo>
                <a:lnTo>
                  <a:pt x="197203" y="6388"/>
                </a:lnTo>
                <a:lnTo>
                  <a:pt x="185461" y="3612"/>
                </a:lnTo>
                <a:lnTo>
                  <a:pt x="172929" y="1614"/>
                </a:lnTo>
                <a:lnTo>
                  <a:pt x="159618" y="405"/>
                </a:lnTo>
                <a:lnTo>
                  <a:pt x="145542" y="0"/>
                </a:lnTo>
                <a:lnTo>
                  <a:pt x="144045" y="4"/>
                </a:lnTo>
                <a:lnTo>
                  <a:pt x="130140" y="517"/>
                </a:lnTo>
                <a:lnTo>
                  <a:pt x="116944" y="1878"/>
                </a:lnTo>
                <a:lnTo>
                  <a:pt x="104461" y="4087"/>
                </a:lnTo>
                <a:lnTo>
                  <a:pt x="92698" y="7144"/>
                </a:lnTo>
                <a:lnTo>
                  <a:pt x="81661" y="11049"/>
                </a:lnTo>
                <a:lnTo>
                  <a:pt x="65790" y="18669"/>
                </a:lnTo>
                <a:lnTo>
                  <a:pt x="54991" y="25516"/>
                </a:lnTo>
                <a:lnTo>
                  <a:pt x="45169" y="33341"/>
                </a:lnTo>
                <a:lnTo>
                  <a:pt x="36322" y="42163"/>
                </a:lnTo>
                <a:lnTo>
                  <a:pt x="25802" y="55497"/>
                </a:lnTo>
                <a:lnTo>
                  <a:pt x="19257" y="66284"/>
                </a:lnTo>
                <a:lnTo>
                  <a:pt x="13668" y="77930"/>
                </a:lnTo>
                <a:lnTo>
                  <a:pt x="9017" y="90424"/>
                </a:lnTo>
                <a:lnTo>
                  <a:pt x="5948" y="101218"/>
                </a:lnTo>
                <a:lnTo>
                  <a:pt x="3355" y="113286"/>
                </a:lnTo>
                <a:lnTo>
                  <a:pt x="1495" y="125843"/>
                </a:lnTo>
                <a:lnTo>
                  <a:pt x="374" y="138883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96240" y="685800"/>
            <a:ext cx="8308848" cy="918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31544" y="2126987"/>
            <a:ext cx="7063148" cy="18060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111">
              <a:lnSpc>
                <a:spcPts val="2160"/>
              </a:lnSpc>
              <a:spcBef>
                <a:spcPts val="108"/>
              </a:spcBef>
            </a:pPr>
            <a:r>
              <a:rPr sz="20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r>
              <a:rPr sz="2000" spc="4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nside</a:t>
            </a:r>
            <a:r>
              <a:rPr sz="20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000" spc="-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9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los </a:t>
            </a:r>
            <a:r>
              <a:rPr sz="2000" spc="5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plan</a:t>
            </a:r>
            <a:r>
              <a:rPr sz="20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ami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os</a:t>
            </a:r>
            <a:r>
              <a:rPr sz="200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0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ior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s,</a:t>
            </a:r>
            <a:r>
              <a:rPr sz="2000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</a:t>
            </a:r>
            <a:endParaRPr sz="2000">
              <a:latin typeface="Times New Roman"/>
              <a:cs typeface="Times New Roman"/>
            </a:endParaRPr>
          </a:p>
          <a:p>
            <a:pPr marL="355549">
              <a:lnSpc>
                <a:spcPct val="100041"/>
              </a:lnSpc>
            </a:pP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afi</a:t>
            </a:r>
            <a:r>
              <a:rPr sz="20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mar</a:t>
            </a:r>
            <a:r>
              <a:rPr sz="20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4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3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sar</a:t>
            </a:r>
            <a:r>
              <a:rPr sz="20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ollo</a:t>
            </a:r>
            <a:r>
              <a:rPr sz="2000" spc="-10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humano</a:t>
            </a:r>
            <a:r>
              <a:rPr sz="2000" spc="27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20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nible</a:t>
            </a:r>
            <a:r>
              <a:rPr sz="2000" spc="2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 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30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</a:t>
            </a:r>
            <a:r>
              <a:rPr sz="20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</a:t>
            </a:r>
            <a:r>
              <a:rPr sz="2000" spc="8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 </a:t>
            </a:r>
            <a:r>
              <a:rPr sz="2000" spc="3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joramien</a:t>
            </a:r>
            <a:r>
              <a:rPr sz="20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5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progr</a:t>
            </a:r>
            <a:r>
              <a:rPr sz="20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sivo</a:t>
            </a:r>
            <a:r>
              <a:rPr sz="2000" spc="-25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1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2000" spc="45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calidad de</a:t>
            </a:r>
            <a:r>
              <a:rPr sz="2000" spc="8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vi</a:t>
            </a:r>
            <a:r>
              <a:rPr sz="20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-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 </a:t>
            </a:r>
            <a:r>
              <a:rPr sz="2000" spc="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2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human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000" spc="7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ro</a:t>
            </a:r>
            <a:r>
              <a:rPr sz="2000" spc="-8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000" spc="2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sz="20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000" spc="10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primordial</a:t>
            </a:r>
            <a:endParaRPr sz="2000">
              <a:latin typeface="Times New Roman"/>
              <a:cs typeface="Times New Roman"/>
            </a:endParaRPr>
          </a:p>
          <a:p>
            <a:pPr marL="355549" marR="237196">
              <a:lnSpc>
                <a:spcPct val="100041"/>
              </a:lnSpc>
            </a:pP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 </a:t>
            </a:r>
            <a:r>
              <a:rPr sz="2000" spc="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sar</a:t>
            </a:r>
            <a:r>
              <a:rPr sz="20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oll</a:t>
            </a:r>
            <a:r>
              <a:rPr sz="20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000" spc="17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dio</a:t>
            </a:r>
            <a:r>
              <a:rPr sz="2000" spc="-6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 </a:t>
            </a:r>
            <a:r>
              <a:rPr sz="2000" spc="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cr</a:t>
            </a:r>
            <a:r>
              <a:rPr sz="20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cimien</a:t>
            </a:r>
            <a:r>
              <a:rPr sz="20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19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nómico c</a:t>
            </a:r>
            <a:r>
              <a:rPr sz="20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sz="20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idad</a:t>
            </a:r>
            <a:r>
              <a:rPr sz="2000" spc="18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cial</a:t>
            </a:r>
            <a:r>
              <a:rPr sz="2000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000" spc="19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sz="20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ilibrio</a:t>
            </a:r>
            <a:r>
              <a:rPr sz="2000" spc="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lógic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1544" y="4184888"/>
            <a:ext cx="6713301" cy="2818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r>
              <a:rPr sz="2000" spc="4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imismo,</a:t>
            </a:r>
            <a:r>
              <a:rPr sz="2000" spc="-6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implica</a:t>
            </a:r>
            <a:r>
              <a:rPr sz="2000" spc="1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30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000" spc="-27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2000" spc="45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</a:t>
            </a:r>
            <a:r>
              <a:rPr sz="20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20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rsidad</a:t>
            </a:r>
            <a:r>
              <a:rPr sz="2000" spc="4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cial,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4394" y="4491604"/>
            <a:ext cx="1963732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é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ica,</a:t>
            </a:r>
            <a:r>
              <a:rPr sz="2000" spc="-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ural</a:t>
            </a:r>
            <a:endParaRPr sz="2000">
              <a:latin typeface="Times New Roman"/>
              <a:cs typeface="Times New Roman"/>
            </a:endParaRPr>
          </a:p>
          <a:p>
            <a:pPr marL="12700" marR="14771">
              <a:lnSpc>
                <a:spcPct val="95825"/>
              </a:lnSpc>
            </a:pP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armónica 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38177" y="4491604"/>
            <a:ext cx="3581909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24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000" spc="2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am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sz="2000" spc="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000" spc="2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2000" spc="45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conviv</a:t>
            </a:r>
            <a:r>
              <a:rPr sz="20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ncia</a:t>
            </a:r>
            <a:endParaRPr sz="2000">
              <a:latin typeface="Times New Roman"/>
              <a:cs typeface="Times New Roman"/>
            </a:endParaRPr>
          </a:p>
          <a:p>
            <a:pPr marL="12700" marR="38176">
              <a:lnSpc>
                <a:spcPct val="95825"/>
              </a:lnSpc>
            </a:pP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las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rsonas</a:t>
            </a:r>
            <a:r>
              <a:rPr sz="2000" spc="-2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000" spc="19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los </a:t>
            </a:r>
            <a:r>
              <a:rPr sz="2000" spc="6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pu</a:t>
            </a:r>
            <a:r>
              <a:rPr sz="20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509986"/>
            <a:ext cx="2334525" cy="333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arr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um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Sost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1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1100" dirty="0">
              <a:latin typeface="Times New Roman"/>
              <a:cs typeface="Times New Roman"/>
            </a:endParaRPr>
          </a:p>
          <a:p>
            <a:pPr marL="126644" marR="135556" algn="ctr">
              <a:lnSpc>
                <a:spcPct val="95825"/>
              </a:lnSpc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1544" y="6593806"/>
            <a:ext cx="955281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13/01/2017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94142" y="6593806"/>
            <a:ext cx="13899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88C5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6" y="224"/>
            <a:ext cx="9143238" cy="6857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7975" y="548728"/>
            <a:ext cx="8634476" cy="561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1625" y="542378"/>
            <a:ext cx="8647176" cy="5629275"/>
          </a:xfrm>
          <a:custGeom>
            <a:avLst/>
            <a:gdLst/>
            <a:ahLst/>
            <a:cxnLst/>
            <a:rect l="l" t="t" r="r" b="b"/>
            <a:pathLst>
              <a:path w="8647176" h="5629275">
                <a:moveTo>
                  <a:pt x="0" y="5629275"/>
                </a:moveTo>
                <a:lnTo>
                  <a:pt x="8647176" y="5629275"/>
                </a:lnTo>
                <a:lnTo>
                  <a:pt x="8647176" y="0"/>
                </a:lnTo>
                <a:lnTo>
                  <a:pt x="0" y="0"/>
                </a:lnTo>
                <a:lnTo>
                  <a:pt x="0" y="5629275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09950" y="6509986"/>
            <a:ext cx="2334525" cy="333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arr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um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Sost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1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1100" dirty="0">
              <a:latin typeface="Times New Roman"/>
              <a:cs typeface="Times New Roman"/>
            </a:endParaRPr>
          </a:p>
          <a:p>
            <a:pPr marL="126644" marR="135556" algn="ctr">
              <a:lnSpc>
                <a:spcPct val="95825"/>
              </a:lnSpc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1544" y="6593806"/>
            <a:ext cx="955281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13/01/2017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94142" y="6593806"/>
            <a:ext cx="13899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51625" y="542378"/>
            <a:ext cx="8647176" cy="56292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88C5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6" y="224"/>
            <a:ext cx="9143238" cy="6857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8530" y="292861"/>
            <a:ext cx="5318010" cy="487553"/>
          </a:xfrm>
          <a:custGeom>
            <a:avLst/>
            <a:gdLst/>
            <a:ahLst/>
            <a:cxnLst/>
            <a:rect l="l" t="t" r="r" b="b"/>
            <a:pathLst>
              <a:path w="5318010" h="487553">
                <a:moveTo>
                  <a:pt x="3439934" y="393319"/>
                </a:moveTo>
                <a:lnTo>
                  <a:pt x="3441204" y="397764"/>
                </a:lnTo>
                <a:lnTo>
                  <a:pt x="3442855" y="401066"/>
                </a:lnTo>
                <a:lnTo>
                  <a:pt x="3447173" y="405257"/>
                </a:lnTo>
                <a:lnTo>
                  <a:pt x="3450729" y="407416"/>
                </a:lnTo>
                <a:lnTo>
                  <a:pt x="3455428" y="409829"/>
                </a:lnTo>
                <a:lnTo>
                  <a:pt x="3460254" y="412242"/>
                </a:lnTo>
                <a:lnTo>
                  <a:pt x="3466223" y="414528"/>
                </a:lnTo>
                <a:lnTo>
                  <a:pt x="3473335" y="416814"/>
                </a:lnTo>
                <a:lnTo>
                  <a:pt x="3480447" y="419100"/>
                </a:lnTo>
                <a:lnTo>
                  <a:pt x="3488575" y="421005"/>
                </a:lnTo>
                <a:lnTo>
                  <a:pt x="3497592" y="422529"/>
                </a:lnTo>
                <a:lnTo>
                  <a:pt x="3512997" y="424246"/>
                </a:lnTo>
                <a:lnTo>
                  <a:pt x="3526040" y="424688"/>
                </a:lnTo>
                <a:lnTo>
                  <a:pt x="3534577" y="424511"/>
                </a:lnTo>
                <a:lnTo>
                  <a:pt x="3547537" y="423516"/>
                </a:lnTo>
                <a:lnTo>
                  <a:pt x="3559984" y="421633"/>
                </a:lnTo>
                <a:lnTo>
                  <a:pt x="3571887" y="418846"/>
                </a:lnTo>
                <a:lnTo>
                  <a:pt x="3586807" y="413742"/>
                </a:lnTo>
                <a:lnTo>
                  <a:pt x="3598199" y="408168"/>
                </a:lnTo>
                <a:lnTo>
                  <a:pt x="3608463" y="401447"/>
                </a:lnTo>
                <a:lnTo>
                  <a:pt x="3617713" y="393377"/>
                </a:lnTo>
                <a:lnTo>
                  <a:pt x="3625876" y="383666"/>
                </a:lnTo>
                <a:lnTo>
                  <a:pt x="3632466" y="372618"/>
                </a:lnTo>
                <a:lnTo>
                  <a:pt x="3637592" y="358841"/>
                </a:lnTo>
                <a:lnTo>
                  <a:pt x="3640034" y="346322"/>
                </a:lnTo>
                <a:lnTo>
                  <a:pt x="3640848" y="332740"/>
                </a:lnTo>
                <a:lnTo>
                  <a:pt x="3640614" y="325588"/>
                </a:lnTo>
                <a:lnTo>
                  <a:pt x="3638809" y="312680"/>
                </a:lnTo>
                <a:lnTo>
                  <a:pt x="3635260" y="301371"/>
                </a:lnTo>
                <a:lnTo>
                  <a:pt x="3628176" y="288211"/>
                </a:lnTo>
                <a:lnTo>
                  <a:pt x="3620401" y="278511"/>
                </a:lnTo>
                <a:lnTo>
                  <a:pt x="3610054" y="269426"/>
                </a:lnTo>
                <a:lnTo>
                  <a:pt x="3599319" y="262509"/>
                </a:lnTo>
                <a:lnTo>
                  <a:pt x="3587108" y="256110"/>
                </a:lnTo>
                <a:lnTo>
                  <a:pt x="3575570" y="251079"/>
                </a:lnTo>
                <a:lnTo>
                  <a:pt x="3563506" y="246286"/>
                </a:lnTo>
                <a:lnTo>
                  <a:pt x="3551694" y="241935"/>
                </a:lnTo>
                <a:lnTo>
                  <a:pt x="3543947" y="239141"/>
                </a:lnTo>
                <a:lnTo>
                  <a:pt x="3536962" y="236220"/>
                </a:lnTo>
                <a:lnTo>
                  <a:pt x="3530739" y="233045"/>
                </a:lnTo>
                <a:lnTo>
                  <a:pt x="3524643" y="229870"/>
                </a:lnTo>
                <a:lnTo>
                  <a:pt x="3519690" y="226187"/>
                </a:lnTo>
                <a:lnTo>
                  <a:pt x="3519690" y="300482"/>
                </a:lnTo>
                <a:lnTo>
                  <a:pt x="3527310" y="303276"/>
                </a:lnTo>
                <a:lnTo>
                  <a:pt x="3534930" y="306070"/>
                </a:lnTo>
                <a:lnTo>
                  <a:pt x="3541788" y="308991"/>
                </a:lnTo>
                <a:lnTo>
                  <a:pt x="3547884" y="312166"/>
                </a:lnTo>
                <a:lnTo>
                  <a:pt x="3553980" y="315341"/>
                </a:lnTo>
                <a:lnTo>
                  <a:pt x="3558806" y="319024"/>
                </a:lnTo>
                <a:lnTo>
                  <a:pt x="3562489" y="323342"/>
                </a:lnTo>
                <a:lnTo>
                  <a:pt x="3566172" y="327660"/>
                </a:lnTo>
                <a:lnTo>
                  <a:pt x="3567950" y="332740"/>
                </a:lnTo>
                <a:lnTo>
                  <a:pt x="3567950" y="343789"/>
                </a:lnTo>
                <a:lnTo>
                  <a:pt x="3566934" y="348361"/>
                </a:lnTo>
                <a:lnTo>
                  <a:pt x="3565029" y="352425"/>
                </a:lnTo>
                <a:lnTo>
                  <a:pt x="3562997" y="356362"/>
                </a:lnTo>
                <a:lnTo>
                  <a:pt x="3560076" y="359664"/>
                </a:lnTo>
                <a:lnTo>
                  <a:pt x="3556266" y="362204"/>
                </a:lnTo>
                <a:lnTo>
                  <a:pt x="3552329" y="364744"/>
                </a:lnTo>
                <a:lnTo>
                  <a:pt x="3547757" y="366776"/>
                </a:lnTo>
                <a:lnTo>
                  <a:pt x="3542550" y="368173"/>
                </a:lnTo>
                <a:lnTo>
                  <a:pt x="3537216" y="369570"/>
                </a:lnTo>
                <a:lnTo>
                  <a:pt x="3531247" y="370205"/>
                </a:lnTo>
                <a:lnTo>
                  <a:pt x="3520634" y="370147"/>
                </a:lnTo>
                <a:lnTo>
                  <a:pt x="3507556" y="369004"/>
                </a:lnTo>
                <a:lnTo>
                  <a:pt x="3495814" y="366395"/>
                </a:lnTo>
                <a:lnTo>
                  <a:pt x="3487305" y="363728"/>
                </a:lnTo>
                <a:lnTo>
                  <a:pt x="3479939" y="361061"/>
                </a:lnTo>
                <a:lnTo>
                  <a:pt x="3473589" y="358013"/>
                </a:lnTo>
                <a:lnTo>
                  <a:pt x="3467239" y="355092"/>
                </a:lnTo>
                <a:lnTo>
                  <a:pt x="3461905" y="352298"/>
                </a:lnTo>
                <a:lnTo>
                  <a:pt x="3457714" y="349885"/>
                </a:lnTo>
                <a:lnTo>
                  <a:pt x="3453396" y="347345"/>
                </a:lnTo>
                <a:lnTo>
                  <a:pt x="3450221" y="346075"/>
                </a:lnTo>
                <a:lnTo>
                  <a:pt x="3448062" y="346075"/>
                </a:lnTo>
                <a:lnTo>
                  <a:pt x="3444760" y="346456"/>
                </a:lnTo>
                <a:lnTo>
                  <a:pt x="3441331" y="349250"/>
                </a:lnTo>
                <a:lnTo>
                  <a:pt x="3439807" y="353441"/>
                </a:lnTo>
                <a:lnTo>
                  <a:pt x="3439172" y="356235"/>
                </a:lnTo>
                <a:lnTo>
                  <a:pt x="3438791" y="359664"/>
                </a:lnTo>
                <a:lnTo>
                  <a:pt x="3438410" y="363093"/>
                </a:lnTo>
                <a:lnTo>
                  <a:pt x="3438156" y="367792"/>
                </a:lnTo>
                <a:lnTo>
                  <a:pt x="3438156" y="382270"/>
                </a:lnTo>
                <a:lnTo>
                  <a:pt x="3438791" y="388874"/>
                </a:lnTo>
                <a:lnTo>
                  <a:pt x="3439934" y="393319"/>
                </a:lnTo>
                <a:close/>
              </a:path>
              <a:path w="5318010" h="487553">
                <a:moveTo>
                  <a:pt x="3833035" y="357027"/>
                </a:moveTo>
                <a:lnTo>
                  <a:pt x="3823601" y="363728"/>
                </a:lnTo>
                <a:lnTo>
                  <a:pt x="3819332" y="366055"/>
                </a:lnTo>
                <a:lnTo>
                  <a:pt x="3807369" y="370310"/>
                </a:lnTo>
                <a:lnTo>
                  <a:pt x="3794518" y="371729"/>
                </a:lnTo>
                <a:lnTo>
                  <a:pt x="3788177" y="371432"/>
                </a:lnTo>
                <a:lnTo>
                  <a:pt x="3775323" y="368432"/>
                </a:lnTo>
                <a:lnTo>
                  <a:pt x="3778135" y="424688"/>
                </a:lnTo>
                <a:lnTo>
                  <a:pt x="3788224" y="424292"/>
                </a:lnTo>
                <a:lnTo>
                  <a:pt x="3801072" y="422543"/>
                </a:lnTo>
                <a:lnTo>
                  <a:pt x="3813240" y="419410"/>
                </a:lnTo>
                <a:lnTo>
                  <a:pt x="3824744" y="414909"/>
                </a:lnTo>
                <a:lnTo>
                  <a:pt x="3832046" y="411148"/>
                </a:lnTo>
                <a:lnTo>
                  <a:pt x="3842745" y="404403"/>
                </a:lnTo>
                <a:lnTo>
                  <a:pt x="3842627" y="348526"/>
                </a:lnTo>
                <a:lnTo>
                  <a:pt x="3833035" y="357027"/>
                </a:lnTo>
                <a:close/>
              </a:path>
              <a:path w="5318010" h="487553">
                <a:moveTo>
                  <a:pt x="4305058" y="220218"/>
                </a:moveTo>
                <a:lnTo>
                  <a:pt x="4309884" y="214249"/>
                </a:lnTo>
                <a:lnTo>
                  <a:pt x="4314583" y="209550"/>
                </a:lnTo>
                <a:lnTo>
                  <a:pt x="4319028" y="205867"/>
                </a:lnTo>
                <a:lnTo>
                  <a:pt x="4323473" y="202311"/>
                </a:lnTo>
                <a:lnTo>
                  <a:pt x="4327791" y="199771"/>
                </a:lnTo>
                <a:lnTo>
                  <a:pt x="4331982" y="197993"/>
                </a:lnTo>
                <a:lnTo>
                  <a:pt x="4336173" y="196342"/>
                </a:lnTo>
                <a:lnTo>
                  <a:pt x="4340364" y="195453"/>
                </a:lnTo>
                <a:lnTo>
                  <a:pt x="4348111" y="195453"/>
                </a:lnTo>
                <a:lnTo>
                  <a:pt x="4351413" y="195834"/>
                </a:lnTo>
                <a:lnTo>
                  <a:pt x="4354334" y="196596"/>
                </a:lnTo>
                <a:lnTo>
                  <a:pt x="4357255" y="197231"/>
                </a:lnTo>
                <a:lnTo>
                  <a:pt x="4360049" y="197993"/>
                </a:lnTo>
                <a:lnTo>
                  <a:pt x="4362462" y="198755"/>
                </a:lnTo>
                <a:lnTo>
                  <a:pt x="4365002" y="199517"/>
                </a:lnTo>
                <a:lnTo>
                  <a:pt x="4369193" y="201041"/>
                </a:lnTo>
                <a:lnTo>
                  <a:pt x="4373003" y="202057"/>
                </a:lnTo>
                <a:lnTo>
                  <a:pt x="4376559" y="202057"/>
                </a:lnTo>
                <a:lnTo>
                  <a:pt x="4379480" y="200533"/>
                </a:lnTo>
                <a:lnTo>
                  <a:pt x="4381766" y="197739"/>
                </a:lnTo>
                <a:lnTo>
                  <a:pt x="4383417" y="192659"/>
                </a:lnTo>
                <a:lnTo>
                  <a:pt x="4384052" y="189103"/>
                </a:lnTo>
                <a:lnTo>
                  <a:pt x="4384433" y="184531"/>
                </a:lnTo>
                <a:lnTo>
                  <a:pt x="4384814" y="179959"/>
                </a:lnTo>
                <a:lnTo>
                  <a:pt x="4384941" y="154178"/>
                </a:lnTo>
                <a:lnTo>
                  <a:pt x="4384687" y="149987"/>
                </a:lnTo>
                <a:lnTo>
                  <a:pt x="4384433" y="145796"/>
                </a:lnTo>
                <a:lnTo>
                  <a:pt x="4384179" y="142621"/>
                </a:lnTo>
                <a:lnTo>
                  <a:pt x="4383417" y="138557"/>
                </a:lnTo>
                <a:lnTo>
                  <a:pt x="4382401" y="135636"/>
                </a:lnTo>
                <a:lnTo>
                  <a:pt x="4380115" y="132461"/>
                </a:lnTo>
                <a:lnTo>
                  <a:pt x="4377194" y="130429"/>
                </a:lnTo>
                <a:lnTo>
                  <a:pt x="4372495" y="128651"/>
                </a:lnTo>
                <a:lnTo>
                  <a:pt x="4369701" y="127889"/>
                </a:lnTo>
                <a:lnTo>
                  <a:pt x="4366526" y="127254"/>
                </a:lnTo>
                <a:lnTo>
                  <a:pt x="4363351" y="126492"/>
                </a:lnTo>
                <a:lnTo>
                  <a:pt x="4360303" y="125984"/>
                </a:lnTo>
                <a:lnTo>
                  <a:pt x="4357255" y="125730"/>
                </a:lnTo>
                <a:lnTo>
                  <a:pt x="4354334" y="125476"/>
                </a:lnTo>
                <a:lnTo>
                  <a:pt x="4351540" y="125222"/>
                </a:lnTo>
                <a:lnTo>
                  <a:pt x="4343412" y="125222"/>
                </a:lnTo>
                <a:lnTo>
                  <a:pt x="4337824" y="125984"/>
                </a:lnTo>
                <a:lnTo>
                  <a:pt x="4332363" y="127508"/>
                </a:lnTo>
                <a:lnTo>
                  <a:pt x="4326775" y="129032"/>
                </a:lnTo>
                <a:lnTo>
                  <a:pt x="4321187" y="131572"/>
                </a:lnTo>
                <a:lnTo>
                  <a:pt x="4315599" y="135382"/>
                </a:lnTo>
                <a:lnTo>
                  <a:pt x="4310138" y="139192"/>
                </a:lnTo>
                <a:lnTo>
                  <a:pt x="4304169" y="144272"/>
                </a:lnTo>
                <a:lnTo>
                  <a:pt x="4298073" y="150749"/>
                </a:lnTo>
                <a:lnTo>
                  <a:pt x="4294506" y="154664"/>
                </a:lnTo>
                <a:lnTo>
                  <a:pt x="4289437" y="242189"/>
                </a:lnTo>
                <a:lnTo>
                  <a:pt x="4290402" y="240704"/>
                </a:lnTo>
                <a:lnTo>
                  <a:pt x="4297984" y="229570"/>
                </a:lnTo>
                <a:lnTo>
                  <a:pt x="4305058" y="220218"/>
                </a:lnTo>
                <a:close/>
              </a:path>
              <a:path w="5318010" h="487553">
                <a:moveTo>
                  <a:pt x="4516106" y="357139"/>
                </a:moveTo>
                <a:lnTo>
                  <a:pt x="4505956" y="349412"/>
                </a:lnTo>
                <a:lnTo>
                  <a:pt x="4498098" y="339217"/>
                </a:lnTo>
                <a:lnTo>
                  <a:pt x="4495757" y="334968"/>
                </a:lnTo>
                <a:lnTo>
                  <a:pt x="4490961" y="323503"/>
                </a:lnTo>
                <a:lnTo>
                  <a:pt x="4487557" y="310515"/>
                </a:lnTo>
                <a:lnTo>
                  <a:pt x="4494563" y="418184"/>
                </a:lnTo>
                <a:lnTo>
                  <a:pt x="4506309" y="421019"/>
                </a:lnTo>
                <a:lnTo>
                  <a:pt x="4518805" y="423053"/>
                </a:lnTo>
                <a:lnTo>
                  <a:pt x="4517910" y="358140"/>
                </a:lnTo>
                <a:lnTo>
                  <a:pt x="4516106" y="357139"/>
                </a:lnTo>
                <a:close/>
              </a:path>
              <a:path w="5318010" h="487553">
                <a:moveTo>
                  <a:pt x="4407166" y="277622"/>
                </a:moveTo>
                <a:lnTo>
                  <a:pt x="4407486" y="291103"/>
                </a:lnTo>
                <a:lnTo>
                  <a:pt x="4408477" y="304332"/>
                </a:lnTo>
                <a:lnTo>
                  <a:pt x="4410135" y="316925"/>
                </a:lnTo>
                <a:lnTo>
                  <a:pt x="4412451" y="328890"/>
                </a:lnTo>
                <a:lnTo>
                  <a:pt x="4415421" y="340233"/>
                </a:lnTo>
                <a:lnTo>
                  <a:pt x="4420758" y="354723"/>
                </a:lnTo>
                <a:lnTo>
                  <a:pt x="4426488" y="366231"/>
                </a:lnTo>
                <a:lnTo>
                  <a:pt x="4433257" y="376768"/>
                </a:lnTo>
                <a:lnTo>
                  <a:pt x="4441075" y="386334"/>
                </a:lnTo>
                <a:lnTo>
                  <a:pt x="4450964" y="395684"/>
                </a:lnTo>
                <a:lnTo>
                  <a:pt x="4461100" y="403138"/>
                </a:lnTo>
                <a:lnTo>
                  <a:pt x="4472282" y="409546"/>
                </a:lnTo>
                <a:lnTo>
                  <a:pt x="4484509" y="414909"/>
                </a:lnTo>
                <a:lnTo>
                  <a:pt x="4494563" y="418184"/>
                </a:lnTo>
                <a:lnTo>
                  <a:pt x="4487557" y="310515"/>
                </a:lnTo>
                <a:lnTo>
                  <a:pt x="4485842" y="300424"/>
                </a:lnTo>
                <a:lnTo>
                  <a:pt x="4484641" y="287827"/>
                </a:lnTo>
                <a:lnTo>
                  <a:pt x="4484255" y="274447"/>
                </a:lnTo>
                <a:lnTo>
                  <a:pt x="4484680" y="260970"/>
                </a:lnTo>
                <a:lnTo>
                  <a:pt x="4486016" y="248336"/>
                </a:lnTo>
                <a:lnTo>
                  <a:pt x="4488319" y="236728"/>
                </a:lnTo>
                <a:lnTo>
                  <a:pt x="4494352" y="218957"/>
                </a:lnTo>
                <a:lnTo>
                  <a:pt x="4500257" y="208407"/>
                </a:lnTo>
                <a:lnTo>
                  <a:pt x="4510179" y="197554"/>
                </a:lnTo>
                <a:lnTo>
                  <a:pt x="4520831" y="190627"/>
                </a:lnTo>
                <a:lnTo>
                  <a:pt x="4536580" y="185635"/>
                </a:lnTo>
                <a:lnTo>
                  <a:pt x="4550041" y="184531"/>
                </a:lnTo>
                <a:lnTo>
                  <a:pt x="4557362" y="184813"/>
                </a:lnTo>
                <a:lnTo>
                  <a:pt x="4570264" y="187011"/>
                </a:lnTo>
                <a:lnTo>
                  <a:pt x="4581156" y="191389"/>
                </a:lnTo>
                <a:lnTo>
                  <a:pt x="4593045" y="200310"/>
                </a:lnTo>
                <a:lnTo>
                  <a:pt x="4600968" y="210439"/>
                </a:lnTo>
                <a:lnTo>
                  <a:pt x="4608143" y="226152"/>
                </a:lnTo>
                <a:lnTo>
                  <a:pt x="4611509" y="239141"/>
                </a:lnTo>
                <a:lnTo>
                  <a:pt x="4613067" y="249360"/>
                </a:lnTo>
                <a:lnTo>
                  <a:pt x="4614185" y="261931"/>
                </a:lnTo>
                <a:lnTo>
                  <a:pt x="4614557" y="275336"/>
                </a:lnTo>
                <a:lnTo>
                  <a:pt x="4614148" y="288674"/>
                </a:lnTo>
                <a:lnTo>
                  <a:pt x="4612878" y="301303"/>
                </a:lnTo>
                <a:lnTo>
                  <a:pt x="4610747" y="312928"/>
                </a:lnTo>
                <a:lnTo>
                  <a:pt x="4604773" y="330629"/>
                </a:lnTo>
                <a:lnTo>
                  <a:pt x="4598809" y="341122"/>
                </a:lnTo>
                <a:lnTo>
                  <a:pt x="4589066" y="351806"/>
                </a:lnTo>
                <a:lnTo>
                  <a:pt x="4578362" y="358775"/>
                </a:lnTo>
                <a:lnTo>
                  <a:pt x="4562329" y="363793"/>
                </a:lnTo>
                <a:lnTo>
                  <a:pt x="4548771" y="364871"/>
                </a:lnTo>
                <a:lnTo>
                  <a:pt x="4541815" y="364608"/>
                </a:lnTo>
                <a:lnTo>
                  <a:pt x="4528890" y="362446"/>
                </a:lnTo>
                <a:lnTo>
                  <a:pt x="4517910" y="358140"/>
                </a:lnTo>
                <a:lnTo>
                  <a:pt x="4518805" y="423053"/>
                </a:lnTo>
                <a:lnTo>
                  <a:pt x="4532066" y="424278"/>
                </a:lnTo>
                <a:lnTo>
                  <a:pt x="4546104" y="424688"/>
                </a:lnTo>
                <a:lnTo>
                  <a:pt x="4547746" y="424682"/>
                </a:lnTo>
                <a:lnTo>
                  <a:pt x="4561676" y="424163"/>
                </a:lnTo>
                <a:lnTo>
                  <a:pt x="4574877" y="422799"/>
                </a:lnTo>
                <a:lnTo>
                  <a:pt x="4587351" y="420590"/>
                </a:lnTo>
                <a:lnTo>
                  <a:pt x="4599095" y="417537"/>
                </a:lnTo>
                <a:lnTo>
                  <a:pt x="4610112" y="413639"/>
                </a:lnTo>
                <a:lnTo>
                  <a:pt x="4626270" y="405973"/>
                </a:lnTo>
                <a:lnTo>
                  <a:pt x="4637072" y="399120"/>
                </a:lnTo>
                <a:lnTo>
                  <a:pt x="4646887" y="391261"/>
                </a:lnTo>
                <a:lnTo>
                  <a:pt x="4655705" y="382397"/>
                </a:lnTo>
                <a:lnTo>
                  <a:pt x="4666045" y="369143"/>
                </a:lnTo>
                <a:lnTo>
                  <a:pt x="4672583" y="358348"/>
                </a:lnTo>
                <a:lnTo>
                  <a:pt x="4678154" y="346724"/>
                </a:lnTo>
                <a:lnTo>
                  <a:pt x="4682756" y="334264"/>
                </a:lnTo>
                <a:lnTo>
                  <a:pt x="4685810" y="323483"/>
                </a:lnTo>
                <a:lnTo>
                  <a:pt x="4688373" y="311412"/>
                </a:lnTo>
                <a:lnTo>
                  <a:pt x="4690196" y="298851"/>
                </a:lnTo>
                <a:lnTo>
                  <a:pt x="4691285" y="285808"/>
                </a:lnTo>
                <a:lnTo>
                  <a:pt x="4691646" y="272288"/>
                </a:lnTo>
                <a:lnTo>
                  <a:pt x="4691333" y="258625"/>
                </a:lnTo>
                <a:lnTo>
                  <a:pt x="4690363" y="245365"/>
                </a:lnTo>
                <a:lnTo>
                  <a:pt x="4688725" y="232761"/>
                </a:lnTo>
                <a:lnTo>
                  <a:pt x="4686405" y="220821"/>
                </a:lnTo>
                <a:lnTo>
                  <a:pt x="4683391" y="209550"/>
                </a:lnTo>
                <a:lnTo>
                  <a:pt x="4678042" y="194946"/>
                </a:lnTo>
                <a:lnTo>
                  <a:pt x="4672330" y="183417"/>
                </a:lnTo>
                <a:lnTo>
                  <a:pt x="4665604" y="172879"/>
                </a:lnTo>
                <a:lnTo>
                  <a:pt x="4657864" y="163322"/>
                </a:lnTo>
                <a:lnTo>
                  <a:pt x="4648262" y="154089"/>
                </a:lnTo>
                <a:lnTo>
                  <a:pt x="4638148" y="146616"/>
                </a:lnTo>
                <a:lnTo>
                  <a:pt x="4626909" y="140246"/>
                </a:lnTo>
                <a:lnTo>
                  <a:pt x="4614557" y="135001"/>
                </a:lnTo>
                <a:lnTo>
                  <a:pt x="4604355" y="131674"/>
                </a:lnTo>
                <a:lnTo>
                  <a:pt x="4592616" y="128860"/>
                </a:lnTo>
                <a:lnTo>
                  <a:pt x="4580087" y="126843"/>
                </a:lnTo>
                <a:lnTo>
                  <a:pt x="4566780" y="125628"/>
                </a:lnTo>
                <a:lnTo>
                  <a:pt x="4552708" y="125222"/>
                </a:lnTo>
                <a:lnTo>
                  <a:pt x="4551212" y="125226"/>
                </a:lnTo>
                <a:lnTo>
                  <a:pt x="4537307" y="125739"/>
                </a:lnTo>
                <a:lnTo>
                  <a:pt x="4524111" y="127100"/>
                </a:lnTo>
                <a:lnTo>
                  <a:pt x="4511628" y="129309"/>
                </a:lnTo>
                <a:lnTo>
                  <a:pt x="4499865" y="132366"/>
                </a:lnTo>
                <a:lnTo>
                  <a:pt x="4488827" y="136271"/>
                </a:lnTo>
                <a:lnTo>
                  <a:pt x="4472956" y="143916"/>
                </a:lnTo>
                <a:lnTo>
                  <a:pt x="4462158" y="150789"/>
                </a:lnTo>
                <a:lnTo>
                  <a:pt x="4452335" y="158615"/>
                </a:lnTo>
                <a:lnTo>
                  <a:pt x="4443488" y="167386"/>
                </a:lnTo>
                <a:lnTo>
                  <a:pt x="4432969" y="180719"/>
                </a:lnTo>
                <a:lnTo>
                  <a:pt x="4426424" y="191506"/>
                </a:lnTo>
                <a:lnTo>
                  <a:pt x="4420835" y="203152"/>
                </a:lnTo>
                <a:lnTo>
                  <a:pt x="4416183" y="215646"/>
                </a:lnTo>
                <a:lnTo>
                  <a:pt x="4413115" y="226440"/>
                </a:lnTo>
                <a:lnTo>
                  <a:pt x="4410522" y="238508"/>
                </a:lnTo>
                <a:lnTo>
                  <a:pt x="4408662" y="251065"/>
                </a:lnTo>
                <a:lnTo>
                  <a:pt x="4407541" y="264105"/>
                </a:lnTo>
                <a:lnTo>
                  <a:pt x="4407166" y="277622"/>
                </a:lnTo>
                <a:close/>
              </a:path>
              <a:path w="5318010" h="487553">
                <a:moveTo>
                  <a:pt x="4751463" y="12573"/>
                </a:moveTo>
                <a:lnTo>
                  <a:pt x="4750828" y="16383"/>
                </a:lnTo>
                <a:lnTo>
                  <a:pt x="4750828" y="409702"/>
                </a:lnTo>
                <a:lnTo>
                  <a:pt x="4752606" y="413004"/>
                </a:lnTo>
                <a:lnTo>
                  <a:pt x="4755908" y="415671"/>
                </a:lnTo>
                <a:lnTo>
                  <a:pt x="4758829" y="416687"/>
                </a:lnTo>
                <a:lnTo>
                  <a:pt x="4761623" y="417703"/>
                </a:lnTo>
                <a:lnTo>
                  <a:pt x="4765433" y="418465"/>
                </a:lnTo>
                <a:lnTo>
                  <a:pt x="4770259" y="418846"/>
                </a:lnTo>
                <a:lnTo>
                  <a:pt x="4774958" y="419354"/>
                </a:lnTo>
                <a:lnTo>
                  <a:pt x="4781054" y="419608"/>
                </a:lnTo>
                <a:lnTo>
                  <a:pt x="4795786" y="419608"/>
                </a:lnTo>
                <a:lnTo>
                  <a:pt x="4801755" y="419354"/>
                </a:lnTo>
                <a:lnTo>
                  <a:pt x="4806581" y="418846"/>
                </a:lnTo>
                <a:lnTo>
                  <a:pt x="4811280" y="418465"/>
                </a:lnTo>
                <a:lnTo>
                  <a:pt x="4815090" y="417703"/>
                </a:lnTo>
                <a:lnTo>
                  <a:pt x="4818011" y="416687"/>
                </a:lnTo>
                <a:lnTo>
                  <a:pt x="4820932" y="415671"/>
                </a:lnTo>
                <a:lnTo>
                  <a:pt x="4822964" y="414401"/>
                </a:lnTo>
                <a:lnTo>
                  <a:pt x="4825250" y="411480"/>
                </a:lnTo>
                <a:lnTo>
                  <a:pt x="4825885" y="407797"/>
                </a:lnTo>
                <a:lnTo>
                  <a:pt x="4825885" y="14351"/>
                </a:lnTo>
                <a:lnTo>
                  <a:pt x="4824107" y="10922"/>
                </a:lnTo>
                <a:lnTo>
                  <a:pt x="4820932" y="8001"/>
                </a:lnTo>
                <a:lnTo>
                  <a:pt x="4818011" y="6985"/>
                </a:lnTo>
                <a:lnTo>
                  <a:pt x="4815090" y="5842"/>
                </a:lnTo>
                <a:lnTo>
                  <a:pt x="4811280" y="4953"/>
                </a:lnTo>
                <a:lnTo>
                  <a:pt x="4806581" y="4445"/>
                </a:lnTo>
                <a:lnTo>
                  <a:pt x="4801755" y="3810"/>
                </a:lnTo>
                <a:lnTo>
                  <a:pt x="4795786" y="3556"/>
                </a:lnTo>
                <a:lnTo>
                  <a:pt x="4781054" y="3556"/>
                </a:lnTo>
                <a:lnTo>
                  <a:pt x="4774958" y="3810"/>
                </a:lnTo>
                <a:lnTo>
                  <a:pt x="4770259" y="4445"/>
                </a:lnTo>
                <a:lnTo>
                  <a:pt x="4765433" y="4953"/>
                </a:lnTo>
                <a:lnTo>
                  <a:pt x="4761623" y="5842"/>
                </a:lnTo>
                <a:lnTo>
                  <a:pt x="4758829" y="6985"/>
                </a:lnTo>
                <a:lnTo>
                  <a:pt x="4755908" y="8001"/>
                </a:lnTo>
                <a:lnTo>
                  <a:pt x="4753876" y="9398"/>
                </a:lnTo>
                <a:lnTo>
                  <a:pt x="4751463" y="12573"/>
                </a:lnTo>
                <a:close/>
              </a:path>
              <a:path w="5318010" h="487553">
                <a:moveTo>
                  <a:pt x="4900815" y="12573"/>
                </a:moveTo>
                <a:lnTo>
                  <a:pt x="4900180" y="16383"/>
                </a:lnTo>
                <a:lnTo>
                  <a:pt x="4900180" y="409702"/>
                </a:lnTo>
                <a:lnTo>
                  <a:pt x="4901958" y="413004"/>
                </a:lnTo>
                <a:lnTo>
                  <a:pt x="4905260" y="415671"/>
                </a:lnTo>
                <a:lnTo>
                  <a:pt x="4908181" y="416687"/>
                </a:lnTo>
                <a:lnTo>
                  <a:pt x="4910975" y="417703"/>
                </a:lnTo>
                <a:lnTo>
                  <a:pt x="4914785" y="418465"/>
                </a:lnTo>
                <a:lnTo>
                  <a:pt x="4919611" y="418846"/>
                </a:lnTo>
                <a:lnTo>
                  <a:pt x="4924310" y="419354"/>
                </a:lnTo>
                <a:lnTo>
                  <a:pt x="4930406" y="419608"/>
                </a:lnTo>
                <a:lnTo>
                  <a:pt x="4945138" y="419608"/>
                </a:lnTo>
                <a:lnTo>
                  <a:pt x="4951107" y="419354"/>
                </a:lnTo>
                <a:lnTo>
                  <a:pt x="4955933" y="418846"/>
                </a:lnTo>
                <a:lnTo>
                  <a:pt x="4960632" y="418465"/>
                </a:lnTo>
                <a:lnTo>
                  <a:pt x="4974602" y="411480"/>
                </a:lnTo>
                <a:lnTo>
                  <a:pt x="4975237" y="407797"/>
                </a:lnTo>
                <a:lnTo>
                  <a:pt x="4975237" y="14351"/>
                </a:lnTo>
                <a:lnTo>
                  <a:pt x="4973459" y="10922"/>
                </a:lnTo>
                <a:lnTo>
                  <a:pt x="4970284" y="8001"/>
                </a:lnTo>
                <a:lnTo>
                  <a:pt x="4967363" y="6985"/>
                </a:lnTo>
                <a:lnTo>
                  <a:pt x="4964442" y="5842"/>
                </a:lnTo>
                <a:lnTo>
                  <a:pt x="4960632" y="4953"/>
                </a:lnTo>
                <a:lnTo>
                  <a:pt x="4955933" y="4445"/>
                </a:lnTo>
                <a:lnTo>
                  <a:pt x="4951107" y="3810"/>
                </a:lnTo>
                <a:lnTo>
                  <a:pt x="4945138" y="3556"/>
                </a:lnTo>
                <a:lnTo>
                  <a:pt x="4930406" y="3556"/>
                </a:lnTo>
                <a:lnTo>
                  <a:pt x="4924310" y="3810"/>
                </a:lnTo>
                <a:lnTo>
                  <a:pt x="4919611" y="4445"/>
                </a:lnTo>
                <a:lnTo>
                  <a:pt x="4914785" y="4953"/>
                </a:lnTo>
                <a:lnTo>
                  <a:pt x="4910975" y="5842"/>
                </a:lnTo>
                <a:lnTo>
                  <a:pt x="4908181" y="6985"/>
                </a:lnTo>
                <a:lnTo>
                  <a:pt x="4905260" y="8001"/>
                </a:lnTo>
                <a:lnTo>
                  <a:pt x="4903228" y="9398"/>
                </a:lnTo>
                <a:lnTo>
                  <a:pt x="4900815" y="12573"/>
                </a:lnTo>
                <a:close/>
              </a:path>
              <a:path w="5318010" h="487553">
                <a:moveTo>
                  <a:pt x="5142470" y="357139"/>
                </a:moveTo>
                <a:lnTo>
                  <a:pt x="5132320" y="349412"/>
                </a:lnTo>
                <a:lnTo>
                  <a:pt x="5124462" y="339217"/>
                </a:lnTo>
                <a:lnTo>
                  <a:pt x="5122121" y="334968"/>
                </a:lnTo>
                <a:lnTo>
                  <a:pt x="5117325" y="323503"/>
                </a:lnTo>
                <a:lnTo>
                  <a:pt x="5113921" y="310515"/>
                </a:lnTo>
                <a:lnTo>
                  <a:pt x="5120927" y="418184"/>
                </a:lnTo>
                <a:lnTo>
                  <a:pt x="5132673" y="421019"/>
                </a:lnTo>
                <a:lnTo>
                  <a:pt x="5145169" y="423053"/>
                </a:lnTo>
                <a:lnTo>
                  <a:pt x="5144274" y="358140"/>
                </a:lnTo>
                <a:lnTo>
                  <a:pt x="5142470" y="357139"/>
                </a:lnTo>
                <a:close/>
              </a:path>
              <a:path w="5318010" h="487553">
                <a:moveTo>
                  <a:pt x="5033530" y="277622"/>
                </a:moveTo>
                <a:lnTo>
                  <a:pt x="5033850" y="291103"/>
                </a:lnTo>
                <a:lnTo>
                  <a:pt x="5034841" y="304332"/>
                </a:lnTo>
                <a:lnTo>
                  <a:pt x="5036499" y="316925"/>
                </a:lnTo>
                <a:lnTo>
                  <a:pt x="5038815" y="328890"/>
                </a:lnTo>
                <a:lnTo>
                  <a:pt x="5041785" y="340233"/>
                </a:lnTo>
                <a:lnTo>
                  <a:pt x="5047122" y="354723"/>
                </a:lnTo>
                <a:lnTo>
                  <a:pt x="5052852" y="366231"/>
                </a:lnTo>
                <a:lnTo>
                  <a:pt x="5059621" y="376768"/>
                </a:lnTo>
                <a:lnTo>
                  <a:pt x="5067439" y="386334"/>
                </a:lnTo>
                <a:lnTo>
                  <a:pt x="5077328" y="395684"/>
                </a:lnTo>
                <a:lnTo>
                  <a:pt x="5087464" y="403138"/>
                </a:lnTo>
                <a:lnTo>
                  <a:pt x="5098646" y="409546"/>
                </a:lnTo>
                <a:lnTo>
                  <a:pt x="5110873" y="414909"/>
                </a:lnTo>
                <a:lnTo>
                  <a:pt x="5120927" y="418184"/>
                </a:lnTo>
                <a:lnTo>
                  <a:pt x="5113921" y="310515"/>
                </a:lnTo>
                <a:lnTo>
                  <a:pt x="5112206" y="300424"/>
                </a:lnTo>
                <a:lnTo>
                  <a:pt x="5111005" y="287827"/>
                </a:lnTo>
                <a:lnTo>
                  <a:pt x="5110619" y="274447"/>
                </a:lnTo>
                <a:lnTo>
                  <a:pt x="5111044" y="260970"/>
                </a:lnTo>
                <a:lnTo>
                  <a:pt x="5112380" y="248336"/>
                </a:lnTo>
                <a:lnTo>
                  <a:pt x="5114683" y="236728"/>
                </a:lnTo>
                <a:lnTo>
                  <a:pt x="5120716" y="218957"/>
                </a:lnTo>
                <a:lnTo>
                  <a:pt x="5126621" y="208407"/>
                </a:lnTo>
                <a:lnTo>
                  <a:pt x="5136543" y="197554"/>
                </a:lnTo>
                <a:lnTo>
                  <a:pt x="5147195" y="190627"/>
                </a:lnTo>
                <a:lnTo>
                  <a:pt x="5162944" y="185635"/>
                </a:lnTo>
                <a:lnTo>
                  <a:pt x="5176405" y="184531"/>
                </a:lnTo>
                <a:lnTo>
                  <a:pt x="5183726" y="184813"/>
                </a:lnTo>
                <a:lnTo>
                  <a:pt x="5196628" y="187011"/>
                </a:lnTo>
                <a:lnTo>
                  <a:pt x="5207520" y="191389"/>
                </a:lnTo>
                <a:lnTo>
                  <a:pt x="5219409" y="200310"/>
                </a:lnTo>
                <a:lnTo>
                  <a:pt x="5227332" y="210439"/>
                </a:lnTo>
                <a:lnTo>
                  <a:pt x="5234507" y="226152"/>
                </a:lnTo>
                <a:lnTo>
                  <a:pt x="5237873" y="239141"/>
                </a:lnTo>
                <a:lnTo>
                  <a:pt x="5239431" y="249360"/>
                </a:lnTo>
                <a:lnTo>
                  <a:pt x="5240549" y="261931"/>
                </a:lnTo>
                <a:lnTo>
                  <a:pt x="5240921" y="275336"/>
                </a:lnTo>
                <a:lnTo>
                  <a:pt x="5240512" y="288674"/>
                </a:lnTo>
                <a:lnTo>
                  <a:pt x="5239242" y="301303"/>
                </a:lnTo>
                <a:lnTo>
                  <a:pt x="5237111" y="312928"/>
                </a:lnTo>
                <a:lnTo>
                  <a:pt x="5231137" y="330629"/>
                </a:lnTo>
                <a:lnTo>
                  <a:pt x="5225173" y="341122"/>
                </a:lnTo>
                <a:lnTo>
                  <a:pt x="5215430" y="351806"/>
                </a:lnTo>
                <a:lnTo>
                  <a:pt x="5204726" y="358775"/>
                </a:lnTo>
                <a:lnTo>
                  <a:pt x="5188693" y="363793"/>
                </a:lnTo>
                <a:lnTo>
                  <a:pt x="5175135" y="364871"/>
                </a:lnTo>
                <a:lnTo>
                  <a:pt x="5168179" y="364608"/>
                </a:lnTo>
                <a:lnTo>
                  <a:pt x="5155254" y="362446"/>
                </a:lnTo>
                <a:lnTo>
                  <a:pt x="5144274" y="358140"/>
                </a:lnTo>
                <a:lnTo>
                  <a:pt x="5145169" y="423053"/>
                </a:lnTo>
                <a:lnTo>
                  <a:pt x="5158430" y="424278"/>
                </a:lnTo>
                <a:lnTo>
                  <a:pt x="5172468" y="424688"/>
                </a:lnTo>
                <a:lnTo>
                  <a:pt x="5174110" y="424682"/>
                </a:lnTo>
                <a:lnTo>
                  <a:pt x="5188040" y="424163"/>
                </a:lnTo>
                <a:lnTo>
                  <a:pt x="5201241" y="422799"/>
                </a:lnTo>
                <a:lnTo>
                  <a:pt x="5213715" y="420590"/>
                </a:lnTo>
                <a:lnTo>
                  <a:pt x="5225459" y="417537"/>
                </a:lnTo>
                <a:lnTo>
                  <a:pt x="5236476" y="413639"/>
                </a:lnTo>
                <a:lnTo>
                  <a:pt x="5252634" y="405973"/>
                </a:lnTo>
                <a:lnTo>
                  <a:pt x="5263436" y="399120"/>
                </a:lnTo>
                <a:lnTo>
                  <a:pt x="5273251" y="391261"/>
                </a:lnTo>
                <a:lnTo>
                  <a:pt x="5282069" y="382397"/>
                </a:lnTo>
                <a:lnTo>
                  <a:pt x="5292409" y="369143"/>
                </a:lnTo>
                <a:lnTo>
                  <a:pt x="5298947" y="358348"/>
                </a:lnTo>
                <a:lnTo>
                  <a:pt x="5304518" y="346724"/>
                </a:lnTo>
                <a:lnTo>
                  <a:pt x="5309120" y="334264"/>
                </a:lnTo>
                <a:lnTo>
                  <a:pt x="5312174" y="323483"/>
                </a:lnTo>
                <a:lnTo>
                  <a:pt x="5314737" y="311412"/>
                </a:lnTo>
                <a:lnTo>
                  <a:pt x="5316560" y="298851"/>
                </a:lnTo>
                <a:lnTo>
                  <a:pt x="5317649" y="285808"/>
                </a:lnTo>
                <a:lnTo>
                  <a:pt x="5318010" y="272288"/>
                </a:lnTo>
                <a:lnTo>
                  <a:pt x="5317697" y="258625"/>
                </a:lnTo>
                <a:lnTo>
                  <a:pt x="5316727" y="245365"/>
                </a:lnTo>
                <a:lnTo>
                  <a:pt x="5315089" y="232761"/>
                </a:lnTo>
                <a:lnTo>
                  <a:pt x="5312769" y="220821"/>
                </a:lnTo>
                <a:lnTo>
                  <a:pt x="5309755" y="209550"/>
                </a:lnTo>
                <a:lnTo>
                  <a:pt x="5304406" y="194946"/>
                </a:lnTo>
                <a:lnTo>
                  <a:pt x="5298694" y="183417"/>
                </a:lnTo>
                <a:lnTo>
                  <a:pt x="5291968" y="172879"/>
                </a:lnTo>
                <a:lnTo>
                  <a:pt x="5284228" y="163322"/>
                </a:lnTo>
                <a:lnTo>
                  <a:pt x="5274626" y="154089"/>
                </a:lnTo>
                <a:lnTo>
                  <a:pt x="5264512" y="146616"/>
                </a:lnTo>
                <a:lnTo>
                  <a:pt x="5253273" y="140246"/>
                </a:lnTo>
                <a:lnTo>
                  <a:pt x="5240921" y="135001"/>
                </a:lnTo>
                <a:lnTo>
                  <a:pt x="5230719" y="131674"/>
                </a:lnTo>
                <a:lnTo>
                  <a:pt x="5218980" y="128860"/>
                </a:lnTo>
                <a:lnTo>
                  <a:pt x="5206451" y="126843"/>
                </a:lnTo>
                <a:lnTo>
                  <a:pt x="5193144" y="125628"/>
                </a:lnTo>
                <a:lnTo>
                  <a:pt x="5179072" y="125222"/>
                </a:lnTo>
                <a:lnTo>
                  <a:pt x="5177576" y="125226"/>
                </a:lnTo>
                <a:lnTo>
                  <a:pt x="5163671" y="125739"/>
                </a:lnTo>
                <a:lnTo>
                  <a:pt x="5150475" y="127100"/>
                </a:lnTo>
                <a:lnTo>
                  <a:pt x="5137992" y="129309"/>
                </a:lnTo>
                <a:lnTo>
                  <a:pt x="5126229" y="132366"/>
                </a:lnTo>
                <a:lnTo>
                  <a:pt x="5115191" y="136271"/>
                </a:lnTo>
                <a:lnTo>
                  <a:pt x="5099320" y="143916"/>
                </a:lnTo>
                <a:lnTo>
                  <a:pt x="5088522" y="150789"/>
                </a:lnTo>
                <a:lnTo>
                  <a:pt x="5078699" y="158615"/>
                </a:lnTo>
                <a:lnTo>
                  <a:pt x="5069852" y="167386"/>
                </a:lnTo>
                <a:lnTo>
                  <a:pt x="5059333" y="180719"/>
                </a:lnTo>
                <a:lnTo>
                  <a:pt x="5052788" y="191506"/>
                </a:lnTo>
                <a:lnTo>
                  <a:pt x="5047199" y="203152"/>
                </a:lnTo>
                <a:lnTo>
                  <a:pt x="5042547" y="215646"/>
                </a:lnTo>
                <a:lnTo>
                  <a:pt x="5039479" y="226440"/>
                </a:lnTo>
                <a:lnTo>
                  <a:pt x="5036886" y="238508"/>
                </a:lnTo>
                <a:lnTo>
                  <a:pt x="5035026" y="251065"/>
                </a:lnTo>
                <a:lnTo>
                  <a:pt x="5033905" y="264105"/>
                </a:lnTo>
                <a:lnTo>
                  <a:pt x="5033530" y="277622"/>
                </a:lnTo>
                <a:close/>
              </a:path>
              <a:path w="5318010" h="487553">
                <a:moveTo>
                  <a:pt x="4278388" y="140208"/>
                </a:moveTo>
                <a:lnTo>
                  <a:pt x="4276991" y="137033"/>
                </a:lnTo>
                <a:lnTo>
                  <a:pt x="4274324" y="134239"/>
                </a:lnTo>
                <a:lnTo>
                  <a:pt x="4269752" y="132334"/>
                </a:lnTo>
                <a:lnTo>
                  <a:pt x="4266577" y="131572"/>
                </a:lnTo>
                <a:lnTo>
                  <a:pt x="4262386" y="131064"/>
                </a:lnTo>
                <a:lnTo>
                  <a:pt x="4258195" y="130556"/>
                </a:lnTo>
                <a:lnTo>
                  <a:pt x="4252988" y="130302"/>
                </a:lnTo>
                <a:lnTo>
                  <a:pt x="4240415" y="130302"/>
                </a:lnTo>
                <a:lnTo>
                  <a:pt x="4235335" y="130556"/>
                </a:lnTo>
                <a:lnTo>
                  <a:pt x="4231271" y="131064"/>
                </a:lnTo>
                <a:lnTo>
                  <a:pt x="4227207" y="131572"/>
                </a:lnTo>
                <a:lnTo>
                  <a:pt x="4223905" y="132334"/>
                </a:lnTo>
                <a:lnTo>
                  <a:pt x="4221238" y="133350"/>
                </a:lnTo>
                <a:lnTo>
                  <a:pt x="4218698" y="134239"/>
                </a:lnTo>
                <a:lnTo>
                  <a:pt x="4216920" y="135509"/>
                </a:lnTo>
                <a:lnTo>
                  <a:pt x="4214888" y="138557"/>
                </a:lnTo>
                <a:lnTo>
                  <a:pt x="4214380" y="142240"/>
                </a:lnTo>
                <a:lnTo>
                  <a:pt x="4214380" y="409702"/>
                </a:lnTo>
                <a:lnTo>
                  <a:pt x="4216158" y="413004"/>
                </a:lnTo>
                <a:lnTo>
                  <a:pt x="4219460" y="415671"/>
                </a:lnTo>
                <a:lnTo>
                  <a:pt x="4222381" y="416687"/>
                </a:lnTo>
                <a:lnTo>
                  <a:pt x="4225175" y="417703"/>
                </a:lnTo>
                <a:lnTo>
                  <a:pt x="4228985" y="418465"/>
                </a:lnTo>
                <a:lnTo>
                  <a:pt x="4233811" y="418846"/>
                </a:lnTo>
                <a:lnTo>
                  <a:pt x="4238510" y="419354"/>
                </a:lnTo>
                <a:lnTo>
                  <a:pt x="4244606" y="419608"/>
                </a:lnTo>
                <a:lnTo>
                  <a:pt x="4259338" y="419608"/>
                </a:lnTo>
                <a:lnTo>
                  <a:pt x="4265307" y="419354"/>
                </a:lnTo>
                <a:lnTo>
                  <a:pt x="4270133" y="418846"/>
                </a:lnTo>
                <a:lnTo>
                  <a:pt x="4274832" y="418465"/>
                </a:lnTo>
                <a:lnTo>
                  <a:pt x="4281563" y="416687"/>
                </a:lnTo>
                <a:lnTo>
                  <a:pt x="4288802" y="411480"/>
                </a:lnTo>
                <a:lnTo>
                  <a:pt x="4289437" y="407797"/>
                </a:lnTo>
                <a:lnTo>
                  <a:pt x="4289437" y="242189"/>
                </a:lnTo>
                <a:lnTo>
                  <a:pt x="4294506" y="154664"/>
                </a:lnTo>
                <a:lnTo>
                  <a:pt x="4286659" y="164116"/>
                </a:lnTo>
                <a:lnTo>
                  <a:pt x="4278388" y="175260"/>
                </a:lnTo>
                <a:lnTo>
                  <a:pt x="4278388" y="140208"/>
                </a:lnTo>
                <a:close/>
              </a:path>
              <a:path w="5318010" h="487553">
                <a:moveTo>
                  <a:pt x="4061980" y="140208"/>
                </a:moveTo>
                <a:lnTo>
                  <a:pt x="4060583" y="137033"/>
                </a:lnTo>
                <a:lnTo>
                  <a:pt x="4057916" y="134239"/>
                </a:lnTo>
                <a:lnTo>
                  <a:pt x="4053344" y="132334"/>
                </a:lnTo>
                <a:lnTo>
                  <a:pt x="4050169" y="131572"/>
                </a:lnTo>
                <a:lnTo>
                  <a:pt x="4045978" y="131064"/>
                </a:lnTo>
                <a:lnTo>
                  <a:pt x="4041787" y="130556"/>
                </a:lnTo>
                <a:lnTo>
                  <a:pt x="4036580" y="130302"/>
                </a:lnTo>
                <a:lnTo>
                  <a:pt x="4024007" y="130302"/>
                </a:lnTo>
                <a:lnTo>
                  <a:pt x="4018927" y="130556"/>
                </a:lnTo>
                <a:lnTo>
                  <a:pt x="4014863" y="131064"/>
                </a:lnTo>
                <a:lnTo>
                  <a:pt x="4010799" y="131572"/>
                </a:lnTo>
                <a:lnTo>
                  <a:pt x="4000512" y="135509"/>
                </a:lnTo>
                <a:lnTo>
                  <a:pt x="3997972" y="142240"/>
                </a:lnTo>
                <a:lnTo>
                  <a:pt x="3997972" y="409702"/>
                </a:lnTo>
                <a:lnTo>
                  <a:pt x="3999750" y="413004"/>
                </a:lnTo>
                <a:lnTo>
                  <a:pt x="4003052" y="415671"/>
                </a:lnTo>
                <a:lnTo>
                  <a:pt x="4005973" y="416687"/>
                </a:lnTo>
                <a:lnTo>
                  <a:pt x="4008767" y="417703"/>
                </a:lnTo>
                <a:lnTo>
                  <a:pt x="4012577" y="418465"/>
                </a:lnTo>
                <a:lnTo>
                  <a:pt x="4017403" y="418846"/>
                </a:lnTo>
                <a:lnTo>
                  <a:pt x="4022102" y="419354"/>
                </a:lnTo>
                <a:lnTo>
                  <a:pt x="4028198" y="419608"/>
                </a:lnTo>
                <a:lnTo>
                  <a:pt x="4042930" y="419608"/>
                </a:lnTo>
                <a:lnTo>
                  <a:pt x="4048899" y="419354"/>
                </a:lnTo>
                <a:lnTo>
                  <a:pt x="4053725" y="418846"/>
                </a:lnTo>
                <a:lnTo>
                  <a:pt x="4058424" y="418465"/>
                </a:lnTo>
                <a:lnTo>
                  <a:pt x="4062234" y="417703"/>
                </a:lnTo>
                <a:lnTo>
                  <a:pt x="4065155" y="416687"/>
                </a:lnTo>
                <a:lnTo>
                  <a:pt x="4068076" y="415671"/>
                </a:lnTo>
                <a:lnTo>
                  <a:pt x="4070108" y="414401"/>
                </a:lnTo>
                <a:lnTo>
                  <a:pt x="4072394" y="411480"/>
                </a:lnTo>
                <a:lnTo>
                  <a:pt x="4073029" y="407797"/>
                </a:lnTo>
                <a:lnTo>
                  <a:pt x="4073029" y="242189"/>
                </a:lnTo>
                <a:lnTo>
                  <a:pt x="4073994" y="240704"/>
                </a:lnTo>
                <a:lnTo>
                  <a:pt x="4081576" y="229570"/>
                </a:lnTo>
                <a:lnTo>
                  <a:pt x="4088650" y="220218"/>
                </a:lnTo>
                <a:lnTo>
                  <a:pt x="4093476" y="214249"/>
                </a:lnTo>
                <a:lnTo>
                  <a:pt x="4098175" y="209550"/>
                </a:lnTo>
                <a:lnTo>
                  <a:pt x="4102620" y="205867"/>
                </a:lnTo>
                <a:lnTo>
                  <a:pt x="4107065" y="202311"/>
                </a:lnTo>
                <a:lnTo>
                  <a:pt x="4111383" y="199771"/>
                </a:lnTo>
                <a:lnTo>
                  <a:pt x="4115574" y="197993"/>
                </a:lnTo>
                <a:lnTo>
                  <a:pt x="4119765" y="196342"/>
                </a:lnTo>
                <a:lnTo>
                  <a:pt x="4123956" y="195453"/>
                </a:lnTo>
                <a:lnTo>
                  <a:pt x="4131703" y="195453"/>
                </a:lnTo>
                <a:lnTo>
                  <a:pt x="4135005" y="195834"/>
                </a:lnTo>
                <a:lnTo>
                  <a:pt x="4137926" y="196596"/>
                </a:lnTo>
                <a:lnTo>
                  <a:pt x="4140847" y="197231"/>
                </a:lnTo>
                <a:lnTo>
                  <a:pt x="4143641" y="197993"/>
                </a:lnTo>
                <a:lnTo>
                  <a:pt x="4148594" y="199517"/>
                </a:lnTo>
                <a:lnTo>
                  <a:pt x="4152785" y="201041"/>
                </a:lnTo>
                <a:lnTo>
                  <a:pt x="4156595" y="202057"/>
                </a:lnTo>
                <a:lnTo>
                  <a:pt x="4160151" y="202057"/>
                </a:lnTo>
                <a:lnTo>
                  <a:pt x="4163072" y="200533"/>
                </a:lnTo>
                <a:lnTo>
                  <a:pt x="4165358" y="197739"/>
                </a:lnTo>
                <a:lnTo>
                  <a:pt x="4167009" y="192659"/>
                </a:lnTo>
                <a:lnTo>
                  <a:pt x="4167644" y="189103"/>
                </a:lnTo>
                <a:lnTo>
                  <a:pt x="4168025" y="184531"/>
                </a:lnTo>
                <a:lnTo>
                  <a:pt x="4168406" y="179959"/>
                </a:lnTo>
                <a:lnTo>
                  <a:pt x="4168533" y="154178"/>
                </a:lnTo>
                <a:lnTo>
                  <a:pt x="4168279" y="149987"/>
                </a:lnTo>
                <a:lnTo>
                  <a:pt x="4168025" y="145796"/>
                </a:lnTo>
                <a:lnTo>
                  <a:pt x="4167771" y="142621"/>
                </a:lnTo>
                <a:lnTo>
                  <a:pt x="4167009" y="138557"/>
                </a:lnTo>
                <a:lnTo>
                  <a:pt x="4165993" y="135636"/>
                </a:lnTo>
                <a:lnTo>
                  <a:pt x="4163707" y="132461"/>
                </a:lnTo>
                <a:lnTo>
                  <a:pt x="4160786" y="130429"/>
                </a:lnTo>
                <a:lnTo>
                  <a:pt x="4156087" y="128651"/>
                </a:lnTo>
                <a:lnTo>
                  <a:pt x="4153293" y="127889"/>
                </a:lnTo>
                <a:lnTo>
                  <a:pt x="4150118" y="127254"/>
                </a:lnTo>
                <a:lnTo>
                  <a:pt x="4146943" y="126492"/>
                </a:lnTo>
                <a:lnTo>
                  <a:pt x="4143895" y="125984"/>
                </a:lnTo>
                <a:lnTo>
                  <a:pt x="4140847" y="125730"/>
                </a:lnTo>
                <a:lnTo>
                  <a:pt x="4137926" y="125476"/>
                </a:lnTo>
                <a:lnTo>
                  <a:pt x="4135132" y="125222"/>
                </a:lnTo>
                <a:lnTo>
                  <a:pt x="4127004" y="125222"/>
                </a:lnTo>
                <a:lnTo>
                  <a:pt x="4121416" y="125984"/>
                </a:lnTo>
                <a:lnTo>
                  <a:pt x="4115955" y="127508"/>
                </a:lnTo>
                <a:lnTo>
                  <a:pt x="4110367" y="129032"/>
                </a:lnTo>
                <a:lnTo>
                  <a:pt x="4104779" y="131572"/>
                </a:lnTo>
                <a:lnTo>
                  <a:pt x="4099191" y="135382"/>
                </a:lnTo>
                <a:lnTo>
                  <a:pt x="4093730" y="139192"/>
                </a:lnTo>
                <a:lnTo>
                  <a:pt x="4087761" y="144272"/>
                </a:lnTo>
                <a:lnTo>
                  <a:pt x="4081665" y="150749"/>
                </a:lnTo>
                <a:lnTo>
                  <a:pt x="4078098" y="154664"/>
                </a:lnTo>
                <a:lnTo>
                  <a:pt x="4070251" y="164116"/>
                </a:lnTo>
                <a:lnTo>
                  <a:pt x="4061980" y="175260"/>
                </a:lnTo>
                <a:lnTo>
                  <a:pt x="4061980" y="140208"/>
                </a:lnTo>
                <a:close/>
              </a:path>
              <a:path w="5318010" h="487553">
                <a:moveTo>
                  <a:pt x="3681488" y="338506"/>
                </a:moveTo>
                <a:lnTo>
                  <a:pt x="3682273" y="352162"/>
                </a:lnTo>
                <a:lnTo>
                  <a:pt x="3684625" y="364614"/>
                </a:lnTo>
                <a:lnTo>
                  <a:pt x="3688600" y="375920"/>
                </a:lnTo>
                <a:lnTo>
                  <a:pt x="3692394" y="383419"/>
                </a:lnTo>
                <a:lnTo>
                  <a:pt x="3699692" y="393874"/>
                </a:lnTo>
                <a:lnTo>
                  <a:pt x="3708666" y="402844"/>
                </a:lnTo>
                <a:lnTo>
                  <a:pt x="3715950" y="408287"/>
                </a:lnTo>
                <a:lnTo>
                  <a:pt x="3726967" y="414471"/>
                </a:lnTo>
                <a:lnTo>
                  <a:pt x="3739273" y="419227"/>
                </a:lnTo>
                <a:lnTo>
                  <a:pt x="3752199" y="422419"/>
                </a:lnTo>
                <a:lnTo>
                  <a:pt x="3764808" y="424125"/>
                </a:lnTo>
                <a:lnTo>
                  <a:pt x="3778135" y="424688"/>
                </a:lnTo>
                <a:lnTo>
                  <a:pt x="3775323" y="368432"/>
                </a:lnTo>
                <a:lnTo>
                  <a:pt x="3765181" y="362204"/>
                </a:lnTo>
                <a:lnTo>
                  <a:pt x="3763199" y="360237"/>
                </a:lnTo>
                <a:lnTo>
                  <a:pt x="3756791" y="349564"/>
                </a:lnTo>
                <a:lnTo>
                  <a:pt x="3754640" y="336042"/>
                </a:lnTo>
                <a:lnTo>
                  <a:pt x="3754640" y="329438"/>
                </a:lnTo>
                <a:lnTo>
                  <a:pt x="3755910" y="323596"/>
                </a:lnTo>
                <a:lnTo>
                  <a:pt x="3758323" y="318643"/>
                </a:lnTo>
                <a:lnTo>
                  <a:pt x="3760863" y="313563"/>
                </a:lnTo>
                <a:lnTo>
                  <a:pt x="3764800" y="309245"/>
                </a:lnTo>
                <a:lnTo>
                  <a:pt x="3770134" y="305689"/>
                </a:lnTo>
                <a:lnTo>
                  <a:pt x="3775468" y="302133"/>
                </a:lnTo>
                <a:lnTo>
                  <a:pt x="3782453" y="299339"/>
                </a:lnTo>
                <a:lnTo>
                  <a:pt x="3790962" y="297561"/>
                </a:lnTo>
                <a:lnTo>
                  <a:pt x="3795823" y="296672"/>
                </a:lnTo>
                <a:lnTo>
                  <a:pt x="3807959" y="295338"/>
                </a:lnTo>
                <a:lnTo>
                  <a:pt x="3821950" y="294894"/>
                </a:lnTo>
                <a:lnTo>
                  <a:pt x="3850525" y="294894"/>
                </a:lnTo>
                <a:lnTo>
                  <a:pt x="3850525" y="340233"/>
                </a:lnTo>
                <a:lnTo>
                  <a:pt x="3842627" y="348526"/>
                </a:lnTo>
                <a:lnTo>
                  <a:pt x="3842745" y="404403"/>
                </a:lnTo>
                <a:lnTo>
                  <a:pt x="3852757" y="396512"/>
                </a:lnTo>
                <a:lnTo>
                  <a:pt x="3862082" y="387477"/>
                </a:lnTo>
                <a:lnTo>
                  <a:pt x="3862082" y="411353"/>
                </a:lnTo>
                <a:lnTo>
                  <a:pt x="3862971" y="413639"/>
                </a:lnTo>
                <a:lnTo>
                  <a:pt x="3866273" y="416814"/>
                </a:lnTo>
                <a:lnTo>
                  <a:pt x="3869194" y="417957"/>
                </a:lnTo>
                <a:lnTo>
                  <a:pt x="3873258" y="418592"/>
                </a:lnTo>
                <a:lnTo>
                  <a:pt x="3877322" y="419354"/>
                </a:lnTo>
                <a:lnTo>
                  <a:pt x="3883799" y="419608"/>
                </a:lnTo>
                <a:lnTo>
                  <a:pt x="3901071" y="419608"/>
                </a:lnTo>
                <a:lnTo>
                  <a:pt x="3907421" y="419354"/>
                </a:lnTo>
                <a:lnTo>
                  <a:pt x="3911612" y="418592"/>
                </a:lnTo>
                <a:lnTo>
                  <a:pt x="3915930" y="417957"/>
                </a:lnTo>
                <a:lnTo>
                  <a:pt x="3919105" y="416814"/>
                </a:lnTo>
                <a:lnTo>
                  <a:pt x="3921010" y="415163"/>
                </a:lnTo>
                <a:lnTo>
                  <a:pt x="3924058" y="411353"/>
                </a:lnTo>
                <a:lnTo>
                  <a:pt x="3924058" y="229997"/>
                </a:lnTo>
                <a:lnTo>
                  <a:pt x="3923782" y="219309"/>
                </a:lnTo>
                <a:lnTo>
                  <a:pt x="3922585" y="206061"/>
                </a:lnTo>
                <a:lnTo>
                  <a:pt x="3920466" y="193861"/>
                </a:lnTo>
                <a:lnTo>
                  <a:pt x="3917454" y="182753"/>
                </a:lnTo>
                <a:lnTo>
                  <a:pt x="3912057" y="169853"/>
                </a:lnTo>
                <a:lnTo>
                  <a:pt x="3905175" y="159177"/>
                </a:lnTo>
                <a:lnTo>
                  <a:pt x="3896626" y="150114"/>
                </a:lnTo>
                <a:lnTo>
                  <a:pt x="3884597" y="141439"/>
                </a:lnTo>
                <a:lnTo>
                  <a:pt x="3873129" y="135743"/>
                </a:lnTo>
                <a:lnTo>
                  <a:pt x="3860177" y="131318"/>
                </a:lnTo>
                <a:lnTo>
                  <a:pt x="3846466" y="128277"/>
                </a:lnTo>
                <a:lnTo>
                  <a:pt x="3834224" y="126580"/>
                </a:lnTo>
                <a:lnTo>
                  <a:pt x="3820965" y="125561"/>
                </a:lnTo>
                <a:lnTo>
                  <a:pt x="3806710" y="125222"/>
                </a:lnTo>
                <a:lnTo>
                  <a:pt x="3797794" y="125420"/>
                </a:lnTo>
                <a:lnTo>
                  <a:pt x="3785109" y="126393"/>
                </a:lnTo>
                <a:lnTo>
                  <a:pt x="3772674" y="128143"/>
                </a:lnTo>
                <a:lnTo>
                  <a:pt x="3753908" y="132042"/>
                </a:lnTo>
                <a:lnTo>
                  <a:pt x="3742194" y="135382"/>
                </a:lnTo>
                <a:lnTo>
                  <a:pt x="3728597" y="140191"/>
                </a:lnTo>
                <a:lnTo>
                  <a:pt x="3717683" y="145034"/>
                </a:lnTo>
                <a:lnTo>
                  <a:pt x="3705872" y="151765"/>
                </a:lnTo>
                <a:lnTo>
                  <a:pt x="3703205" y="154559"/>
                </a:lnTo>
                <a:lnTo>
                  <a:pt x="3700411" y="157480"/>
                </a:lnTo>
                <a:lnTo>
                  <a:pt x="3698506" y="160655"/>
                </a:lnTo>
                <a:lnTo>
                  <a:pt x="3697490" y="164211"/>
                </a:lnTo>
                <a:lnTo>
                  <a:pt x="3696474" y="167767"/>
                </a:lnTo>
                <a:lnTo>
                  <a:pt x="3695966" y="172720"/>
                </a:lnTo>
                <a:lnTo>
                  <a:pt x="3695966" y="183388"/>
                </a:lnTo>
                <a:lnTo>
                  <a:pt x="3696347" y="187579"/>
                </a:lnTo>
                <a:lnTo>
                  <a:pt x="3696855" y="191389"/>
                </a:lnTo>
                <a:lnTo>
                  <a:pt x="3697490" y="195072"/>
                </a:lnTo>
                <a:lnTo>
                  <a:pt x="3698379" y="198247"/>
                </a:lnTo>
                <a:lnTo>
                  <a:pt x="3699395" y="200914"/>
                </a:lnTo>
                <a:lnTo>
                  <a:pt x="3701935" y="205486"/>
                </a:lnTo>
                <a:lnTo>
                  <a:pt x="3705237" y="208153"/>
                </a:lnTo>
                <a:lnTo>
                  <a:pt x="3709428" y="208915"/>
                </a:lnTo>
                <a:lnTo>
                  <a:pt x="3712603" y="208915"/>
                </a:lnTo>
                <a:lnTo>
                  <a:pt x="3716667" y="207518"/>
                </a:lnTo>
                <a:lnTo>
                  <a:pt x="3721747" y="204724"/>
                </a:lnTo>
                <a:lnTo>
                  <a:pt x="3726827" y="201930"/>
                </a:lnTo>
                <a:lnTo>
                  <a:pt x="3733177" y="198882"/>
                </a:lnTo>
                <a:lnTo>
                  <a:pt x="3740670" y="195453"/>
                </a:lnTo>
                <a:lnTo>
                  <a:pt x="3753873" y="190328"/>
                </a:lnTo>
                <a:lnTo>
                  <a:pt x="3766705" y="186309"/>
                </a:lnTo>
                <a:lnTo>
                  <a:pt x="3774247" y="184486"/>
                </a:lnTo>
                <a:lnTo>
                  <a:pt x="3786648" y="182710"/>
                </a:lnTo>
                <a:lnTo>
                  <a:pt x="3800233" y="182118"/>
                </a:lnTo>
                <a:lnTo>
                  <a:pt x="3809758" y="182118"/>
                </a:lnTo>
                <a:lnTo>
                  <a:pt x="3817759" y="183134"/>
                </a:lnTo>
                <a:lnTo>
                  <a:pt x="3824109" y="185039"/>
                </a:lnTo>
                <a:lnTo>
                  <a:pt x="3830586" y="187071"/>
                </a:lnTo>
                <a:lnTo>
                  <a:pt x="3835793" y="190119"/>
                </a:lnTo>
                <a:lnTo>
                  <a:pt x="3839603" y="194310"/>
                </a:lnTo>
                <a:lnTo>
                  <a:pt x="3843540" y="198501"/>
                </a:lnTo>
                <a:lnTo>
                  <a:pt x="3846334" y="203708"/>
                </a:lnTo>
                <a:lnTo>
                  <a:pt x="3847985" y="209931"/>
                </a:lnTo>
                <a:lnTo>
                  <a:pt x="3849636" y="216154"/>
                </a:lnTo>
                <a:lnTo>
                  <a:pt x="3850525" y="223520"/>
                </a:lnTo>
                <a:lnTo>
                  <a:pt x="3850525" y="247904"/>
                </a:lnTo>
                <a:lnTo>
                  <a:pt x="3824617" y="247904"/>
                </a:lnTo>
                <a:lnTo>
                  <a:pt x="3811694" y="248089"/>
                </a:lnTo>
                <a:lnTo>
                  <a:pt x="3798305" y="248715"/>
                </a:lnTo>
                <a:lnTo>
                  <a:pt x="3785629" y="249781"/>
                </a:lnTo>
                <a:lnTo>
                  <a:pt x="3773658" y="251289"/>
                </a:lnTo>
                <a:lnTo>
                  <a:pt x="3762387" y="253238"/>
                </a:lnTo>
                <a:lnTo>
                  <a:pt x="3751881" y="255646"/>
                </a:lnTo>
                <a:lnTo>
                  <a:pt x="3739207" y="259545"/>
                </a:lnTo>
                <a:lnTo>
                  <a:pt x="3727775" y="264255"/>
                </a:lnTo>
                <a:lnTo>
                  <a:pt x="3717556" y="269748"/>
                </a:lnTo>
                <a:lnTo>
                  <a:pt x="3706052" y="278359"/>
                </a:lnTo>
                <a:lnTo>
                  <a:pt x="3697357" y="287586"/>
                </a:lnTo>
                <a:lnTo>
                  <a:pt x="3690505" y="298069"/>
                </a:lnTo>
                <a:lnTo>
                  <a:pt x="3684869" y="312141"/>
                </a:lnTo>
                <a:lnTo>
                  <a:pt x="3682326" y="324681"/>
                </a:lnTo>
                <a:lnTo>
                  <a:pt x="3681488" y="338328"/>
                </a:lnTo>
                <a:lnTo>
                  <a:pt x="3681488" y="338506"/>
                </a:lnTo>
                <a:close/>
              </a:path>
              <a:path w="5318010" h="487553">
                <a:moveTo>
                  <a:pt x="3510165" y="202565"/>
                </a:moveTo>
                <a:lnTo>
                  <a:pt x="3511054" y="198882"/>
                </a:lnTo>
                <a:lnTo>
                  <a:pt x="3512578" y="195326"/>
                </a:lnTo>
                <a:lnTo>
                  <a:pt x="3514229" y="191897"/>
                </a:lnTo>
                <a:lnTo>
                  <a:pt x="3516515" y="188849"/>
                </a:lnTo>
                <a:lnTo>
                  <a:pt x="3519690" y="186309"/>
                </a:lnTo>
                <a:lnTo>
                  <a:pt x="3522865" y="183642"/>
                </a:lnTo>
                <a:lnTo>
                  <a:pt x="3526929" y="181737"/>
                </a:lnTo>
                <a:lnTo>
                  <a:pt x="3531882" y="180340"/>
                </a:lnTo>
                <a:lnTo>
                  <a:pt x="3536962" y="178943"/>
                </a:lnTo>
                <a:lnTo>
                  <a:pt x="3542804" y="178308"/>
                </a:lnTo>
                <a:lnTo>
                  <a:pt x="3549739" y="178308"/>
                </a:lnTo>
                <a:lnTo>
                  <a:pt x="3563135" y="179080"/>
                </a:lnTo>
                <a:lnTo>
                  <a:pt x="3574935" y="181356"/>
                </a:lnTo>
                <a:lnTo>
                  <a:pt x="3582428" y="183515"/>
                </a:lnTo>
                <a:lnTo>
                  <a:pt x="3588905" y="185674"/>
                </a:lnTo>
                <a:lnTo>
                  <a:pt x="3594620" y="188087"/>
                </a:lnTo>
                <a:lnTo>
                  <a:pt x="3600208" y="190500"/>
                </a:lnTo>
                <a:lnTo>
                  <a:pt x="3604907" y="192659"/>
                </a:lnTo>
                <a:lnTo>
                  <a:pt x="3608717" y="194818"/>
                </a:lnTo>
                <a:lnTo>
                  <a:pt x="3612527" y="196850"/>
                </a:lnTo>
                <a:lnTo>
                  <a:pt x="3615321" y="197866"/>
                </a:lnTo>
                <a:lnTo>
                  <a:pt x="3617099" y="197866"/>
                </a:lnTo>
                <a:lnTo>
                  <a:pt x="3620020" y="197485"/>
                </a:lnTo>
                <a:lnTo>
                  <a:pt x="3623322" y="194818"/>
                </a:lnTo>
                <a:lnTo>
                  <a:pt x="3624719" y="190881"/>
                </a:lnTo>
                <a:lnTo>
                  <a:pt x="3625227" y="188214"/>
                </a:lnTo>
                <a:lnTo>
                  <a:pt x="3625608" y="184785"/>
                </a:lnTo>
                <a:lnTo>
                  <a:pt x="3625862" y="181483"/>
                </a:lnTo>
                <a:lnTo>
                  <a:pt x="3625989" y="177038"/>
                </a:lnTo>
                <a:lnTo>
                  <a:pt x="3625989" y="167132"/>
                </a:lnTo>
                <a:lnTo>
                  <a:pt x="3625862" y="163322"/>
                </a:lnTo>
                <a:lnTo>
                  <a:pt x="3625608" y="160274"/>
                </a:lnTo>
                <a:lnTo>
                  <a:pt x="3625227" y="157226"/>
                </a:lnTo>
                <a:lnTo>
                  <a:pt x="3624973" y="154559"/>
                </a:lnTo>
                <a:lnTo>
                  <a:pt x="3624084" y="150368"/>
                </a:lnTo>
                <a:lnTo>
                  <a:pt x="3622687" y="147193"/>
                </a:lnTo>
                <a:lnTo>
                  <a:pt x="3620655" y="144145"/>
                </a:lnTo>
                <a:lnTo>
                  <a:pt x="3616845" y="141224"/>
                </a:lnTo>
                <a:lnTo>
                  <a:pt x="3613670" y="139446"/>
                </a:lnTo>
                <a:lnTo>
                  <a:pt x="3609352" y="137287"/>
                </a:lnTo>
                <a:lnTo>
                  <a:pt x="3604907" y="135255"/>
                </a:lnTo>
                <a:lnTo>
                  <a:pt x="3599573" y="133350"/>
                </a:lnTo>
                <a:lnTo>
                  <a:pt x="3593223" y="131572"/>
                </a:lnTo>
                <a:lnTo>
                  <a:pt x="3586873" y="129667"/>
                </a:lnTo>
                <a:lnTo>
                  <a:pt x="3579761" y="128270"/>
                </a:lnTo>
                <a:lnTo>
                  <a:pt x="3572014" y="127000"/>
                </a:lnTo>
                <a:lnTo>
                  <a:pt x="3564140" y="125857"/>
                </a:lnTo>
                <a:lnTo>
                  <a:pt x="3556012" y="125222"/>
                </a:lnTo>
                <a:lnTo>
                  <a:pt x="3547757" y="125222"/>
                </a:lnTo>
                <a:lnTo>
                  <a:pt x="3539692" y="125393"/>
                </a:lnTo>
                <a:lnTo>
                  <a:pt x="3526553" y="126477"/>
                </a:lnTo>
                <a:lnTo>
                  <a:pt x="3514219" y="128541"/>
                </a:lnTo>
                <a:lnTo>
                  <a:pt x="3502672" y="131572"/>
                </a:lnTo>
                <a:lnTo>
                  <a:pt x="3489735" y="136309"/>
                </a:lnTo>
                <a:lnTo>
                  <a:pt x="3478469" y="142120"/>
                </a:lnTo>
                <a:lnTo>
                  <a:pt x="3468509" y="149098"/>
                </a:lnTo>
                <a:lnTo>
                  <a:pt x="3461596" y="155395"/>
                </a:lnTo>
                <a:lnTo>
                  <a:pt x="3453510" y="165231"/>
                </a:lnTo>
                <a:lnTo>
                  <a:pt x="3447173" y="176276"/>
                </a:lnTo>
                <a:lnTo>
                  <a:pt x="3443406" y="185859"/>
                </a:lnTo>
                <a:lnTo>
                  <a:pt x="3440600" y="198211"/>
                </a:lnTo>
                <a:lnTo>
                  <a:pt x="3439680" y="211328"/>
                </a:lnTo>
                <a:lnTo>
                  <a:pt x="3439941" y="219308"/>
                </a:lnTo>
                <a:lnTo>
                  <a:pt x="3441696" y="232158"/>
                </a:lnTo>
                <a:lnTo>
                  <a:pt x="3445141" y="243459"/>
                </a:lnTo>
                <a:lnTo>
                  <a:pt x="3452006" y="256565"/>
                </a:lnTo>
                <a:lnTo>
                  <a:pt x="3459746" y="266319"/>
                </a:lnTo>
                <a:lnTo>
                  <a:pt x="3469754" y="275325"/>
                </a:lnTo>
                <a:lnTo>
                  <a:pt x="3480320" y="282448"/>
                </a:lnTo>
                <a:lnTo>
                  <a:pt x="3492277" y="288781"/>
                </a:lnTo>
                <a:lnTo>
                  <a:pt x="3503815" y="294005"/>
                </a:lnTo>
                <a:lnTo>
                  <a:pt x="3511816" y="297434"/>
                </a:lnTo>
                <a:lnTo>
                  <a:pt x="3519690" y="300482"/>
                </a:lnTo>
                <a:lnTo>
                  <a:pt x="3519690" y="226187"/>
                </a:lnTo>
                <a:lnTo>
                  <a:pt x="3515880" y="221996"/>
                </a:lnTo>
                <a:lnTo>
                  <a:pt x="3512070" y="217805"/>
                </a:lnTo>
                <a:lnTo>
                  <a:pt x="3510165" y="212725"/>
                </a:lnTo>
                <a:lnTo>
                  <a:pt x="3510165" y="202565"/>
                </a:lnTo>
                <a:close/>
              </a:path>
              <a:path w="5318010" h="487553">
                <a:moveTo>
                  <a:pt x="91851" y="471162"/>
                </a:moveTo>
                <a:lnTo>
                  <a:pt x="104300" y="473274"/>
                </a:lnTo>
                <a:lnTo>
                  <a:pt x="117629" y="474551"/>
                </a:lnTo>
                <a:lnTo>
                  <a:pt x="131838" y="474980"/>
                </a:lnTo>
                <a:lnTo>
                  <a:pt x="136443" y="474928"/>
                </a:lnTo>
                <a:lnTo>
                  <a:pt x="149242" y="474200"/>
                </a:lnTo>
                <a:lnTo>
                  <a:pt x="161607" y="472567"/>
                </a:lnTo>
                <a:lnTo>
                  <a:pt x="175779" y="469803"/>
                </a:lnTo>
                <a:lnTo>
                  <a:pt x="187502" y="466725"/>
                </a:lnTo>
                <a:lnTo>
                  <a:pt x="195237" y="464439"/>
                </a:lnTo>
                <a:lnTo>
                  <a:pt x="201891" y="462026"/>
                </a:lnTo>
                <a:lnTo>
                  <a:pt x="207441" y="459359"/>
                </a:lnTo>
                <a:lnTo>
                  <a:pt x="212991" y="456692"/>
                </a:lnTo>
                <a:lnTo>
                  <a:pt x="216763" y="454279"/>
                </a:lnTo>
                <a:lnTo>
                  <a:pt x="222021" y="447802"/>
                </a:lnTo>
                <a:lnTo>
                  <a:pt x="222618" y="444627"/>
                </a:lnTo>
                <a:lnTo>
                  <a:pt x="223215" y="441452"/>
                </a:lnTo>
                <a:lnTo>
                  <a:pt x="223507" y="436372"/>
                </a:lnTo>
                <a:lnTo>
                  <a:pt x="223507" y="422656"/>
                </a:lnTo>
                <a:lnTo>
                  <a:pt x="223265" y="417068"/>
                </a:lnTo>
                <a:lnTo>
                  <a:pt x="222770" y="412750"/>
                </a:lnTo>
                <a:lnTo>
                  <a:pt x="222275" y="408432"/>
                </a:lnTo>
                <a:lnTo>
                  <a:pt x="221627" y="405003"/>
                </a:lnTo>
                <a:lnTo>
                  <a:pt x="220827" y="402590"/>
                </a:lnTo>
                <a:lnTo>
                  <a:pt x="219049" y="398653"/>
                </a:lnTo>
                <a:lnTo>
                  <a:pt x="215379" y="396367"/>
                </a:lnTo>
                <a:lnTo>
                  <a:pt x="212001" y="396367"/>
                </a:lnTo>
                <a:lnTo>
                  <a:pt x="209181" y="397383"/>
                </a:lnTo>
                <a:lnTo>
                  <a:pt x="205511" y="399415"/>
                </a:lnTo>
                <a:lnTo>
                  <a:pt x="201841" y="401320"/>
                </a:lnTo>
                <a:lnTo>
                  <a:pt x="197218" y="403479"/>
                </a:lnTo>
                <a:lnTo>
                  <a:pt x="191668" y="405892"/>
                </a:lnTo>
                <a:lnTo>
                  <a:pt x="186105" y="408305"/>
                </a:lnTo>
                <a:lnTo>
                  <a:pt x="179463" y="410464"/>
                </a:lnTo>
                <a:lnTo>
                  <a:pt x="171729" y="412496"/>
                </a:lnTo>
                <a:lnTo>
                  <a:pt x="158462" y="414753"/>
                </a:lnTo>
                <a:lnTo>
                  <a:pt x="144945" y="415417"/>
                </a:lnTo>
                <a:lnTo>
                  <a:pt x="140510" y="415333"/>
                </a:lnTo>
                <a:lnTo>
                  <a:pt x="127409" y="413943"/>
                </a:lnTo>
                <a:lnTo>
                  <a:pt x="115925" y="410845"/>
                </a:lnTo>
                <a:lnTo>
                  <a:pt x="107683" y="407797"/>
                </a:lnTo>
                <a:lnTo>
                  <a:pt x="100837" y="403352"/>
                </a:lnTo>
                <a:lnTo>
                  <a:pt x="95389" y="397637"/>
                </a:lnTo>
                <a:lnTo>
                  <a:pt x="89928" y="391795"/>
                </a:lnTo>
                <a:lnTo>
                  <a:pt x="85864" y="384937"/>
                </a:lnTo>
                <a:lnTo>
                  <a:pt x="83184" y="377063"/>
                </a:lnTo>
                <a:lnTo>
                  <a:pt x="80094" y="364026"/>
                </a:lnTo>
                <a:lnTo>
                  <a:pt x="79171" y="350901"/>
                </a:lnTo>
                <a:lnTo>
                  <a:pt x="79171" y="342265"/>
                </a:lnTo>
                <a:lnTo>
                  <a:pt x="80314" y="334264"/>
                </a:lnTo>
                <a:lnTo>
                  <a:pt x="82588" y="326771"/>
                </a:lnTo>
                <a:lnTo>
                  <a:pt x="84874" y="319151"/>
                </a:lnTo>
                <a:lnTo>
                  <a:pt x="88493" y="312674"/>
                </a:lnTo>
                <a:lnTo>
                  <a:pt x="93459" y="307086"/>
                </a:lnTo>
                <a:lnTo>
                  <a:pt x="98412" y="301498"/>
                </a:lnTo>
                <a:lnTo>
                  <a:pt x="104711" y="297053"/>
                </a:lnTo>
                <a:lnTo>
                  <a:pt x="112356" y="293751"/>
                </a:lnTo>
                <a:lnTo>
                  <a:pt x="114287" y="292933"/>
                </a:lnTo>
                <a:lnTo>
                  <a:pt x="126027" y="289724"/>
                </a:lnTo>
                <a:lnTo>
                  <a:pt x="139585" y="288671"/>
                </a:lnTo>
                <a:lnTo>
                  <a:pt x="148120" y="288671"/>
                </a:lnTo>
                <a:lnTo>
                  <a:pt x="151892" y="288163"/>
                </a:lnTo>
                <a:lnTo>
                  <a:pt x="155067" y="287274"/>
                </a:lnTo>
                <a:lnTo>
                  <a:pt x="158242" y="286385"/>
                </a:lnTo>
                <a:lnTo>
                  <a:pt x="160858" y="284734"/>
                </a:lnTo>
                <a:lnTo>
                  <a:pt x="165023" y="280035"/>
                </a:lnTo>
                <a:lnTo>
                  <a:pt x="167259" y="272923"/>
                </a:lnTo>
                <a:lnTo>
                  <a:pt x="168059" y="268859"/>
                </a:lnTo>
                <a:lnTo>
                  <a:pt x="168351" y="263779"/>
                </a:lnTo>
                <a:lnTo>
                  <a:pt x="168147" y="257429"/>
                </a:lnTo>
                <a:lnTo>
                  <a:pt x="165468" y="187198"/>
                </a:lnTo>
                <a:lnTo>
                  <a:pt x="163398" y="181864"/>
                </a:lnTo>
                <a:lnTo>
                  <a:pt x="160324" y="179324"/>
                </a:lnTo>
                <a:lnTo>
                  <a:pt x="157734" y="178562"/>
                </a:lnTo>
                <a:lnTo>
                  <a:pt x="155155" y="177800"/>
                </a:lnTo>
                <a:lnTo>
                  <a:pt x="151637" y="177165"/>
                </a:lnTo>
                <a:lnTo>
                  <a:pt x="147167" y="176911"/>
                </a:lnTo>
                <a:lnTo>
                  <a:pt x="142709" y="176657"/>
                </a:lnTo>
                <a:lnTo>
                  <a:pt x="137198" y="176403"/>
                </a:lnTo>
                <a:lnTo>
                  <a:pt x="120332" y="176403"/>
                </a:lnTo>
                <a:lnTo>
                  <a:pt x="112445" y="177292"/>
                </a:lnTo>
                <a:lnTo>
                  <a:pt x="106997" y="179070"/>
                </a:lnTo>
                <a:lnTo>
                  <a:pt x="101536" y="180975"/>
                </a:lnTo>
                <a:lnTo>
                  <a:pt x="98704" y="183642"/>
                </a:lnTo>
                <a:lnTo>
                  <a:pt x="98513" y="187198"/>
                </a:lnTo>
                <a:lnTo>
                  <a:pt x="96126" y="245237"/>
                </a:lnTo>
                <a:lnTo>
                  <a:pt x="93479" y="245546"/>
                </a:lnTo>
                <a:lnTo>
                  <a:pt x="80593" y="247853"/>
                </a:lnTo>
                <a:lnTo>
                  <a:pt x="68430" y="251398"/>
                </a:lnTo>
                <a:lnTo>
                  <a:pt x="56997" y="256159"/>
                </a:lnTo>
                <a:lnTo>
                  <a:pt x="45757" y="262592"/>
                </a:lnTo>
                <a:lnTo>
                  <a:pt x="35631" y="270248"/>
                </a:lnTo>
                <a:lnTo>
                  <a:pt x="26631" y="279146"/>
                </a:lnTo>
                <a:lnTo>
                  <a:pt x="18434" y="289857"/>
                </a:lnTo>
                <a:lnTo>
                  <a:pt x="12122" y="300895"/>
                </a:lnTo>
                <a:lnTo>
                  <a:pt x="6997" y="313055"/>
                </a:lnTo>
                <a:lnTo>
                  <a:pt x="2269" y="330868"/>
                </a:lnTo>
                <a:lnTo>
                  <a:pt x="567" y="343617"/>
                </a:lnTo>
                <a:lnTo>
                  <a:pt x="0" y="357124"/>
                </a:lnTo>
                <a:lnTo>
                  <a:pt x="183" y="364423"/>
                </a:lnTo>
                <a:lnTo>
                  <a:pt x="1426" y="377210"/>
                </a:lnTo>
                <a:lnTo>
                  <a:pt x="3845" y="389636"/>
                </a:lnTo>
                <a:lnTo>
                  <a:pt x="7442" y="401701"/>
                </a:lnTo>
                <a:lnTo>
                  <a:pt x="15319" y="418880"/>
                </a:lnTo>
                <a:lnTo>
                  <a:pt x="22362" y="429485"/>
                </a:lnTo>
                <a:lnTo>
                  <a:pt x="30797" y="439293"/>
                </a:lnTo>
                <a:lnTo>
                  <a:pt x="38052" y="446010"/>
                </a:lnTo>
                <a:lnTo>
                  <a:pt x="48035" y="453360"/>
                </a:lnTo>
                <a:lnTo>
                  <a:pt x="59262" y="459794"/>
                </a:lnTo>
                <a:lnTo>
                  <a:pt x="71729" y="465328"/>
                </a:lnTo>
                <a:lnTo>
                  <a:pt x="80283" y="468230"/>
                </a:lnTo>
                <a:lnTo>
                  <a:pt x="91851" y="471162"/>
                </a:lnTo>
                <a:close/>
              </a:path>
              <a:path w="5318010" h="487553">
                <a:moveTo>
                  <a:pt x="172326" y="101981"/>
                </a:moveTo>
                <a:lnTo>
                  <a:pt x="172326" y="93853"/>
                </a:lnTo>
                <a:lnTo>
                  <a:pt x="171678" y="87122"/>
                </a:lnTo>
                <a:lnTo>
                  <a:pt x="170383" y="81534"/>
                </a:lnTo>
                <a:lnTo>
                  <a:pt x="169100" y="75946"/>
                </a:lnTo>
                <a:lnTo>
                  <a:pt x="166814" y="71501"/>
                </a:lnTo>
                <a:lnTo>
                  <a:pt x="163537" y="68072"/>
                </a:lnTo>
                <a:lnTo>
                  <a:pt x="160274" y="64770"/>
                </a:lnTo>
                <a:lnTo>
                  <a:pt x="155956" y="62357"/>
                </a:lnTo>
                <a:lnTo>
                  <a:pt x="150596" y="60833"/>
                </a:lnTo>
                <a:lnTo>
                  <a:pt x="145237" y="59309"/>
                </a:lnTo>
                <a:lnTo>
                  <a:pt x="138391" y="58547"/>
                </a:lnTo>
                <a:lnTo>
                  <a:pt x="122123" y="58547"/>
                </a:lnTo>
                <a:lnTo>
                  <a:pt x="115430" y="59309"/>
                </a:lnTo>
                <a:lnTo>
                  <a:pt x="109969" y="60833"/>
                </a:lnTo>
                <a:lnTo>
                  <a:pt x="104508" y="62357"/>
                </a:lnTo>
                <a:lnTo>
                  <a:pt x="100152" y="64770"/>
                </a:lnTo>
                <a:lnTo>
                  <a:pt x="96875" y="68072"/>
                </a:lnTo>
                <a:lnTo>
                  <a:pt x="93599" y="71501"/>
                </a:lnTo>
                <a:lnTo>
                  <a:pt x="91312" y="75946"/>
                </a:lnTo>
                <a:lnTo>
                  <a:pt x="90030" y="81534"/>
                </a:lnTo>
                <a:lnTo>
                  <a:pt x="88734" y="87122"/>
                </a:lnTo>
                <a:lnTo>
                  <a:pt x="88087" y="93853"/>
                </a:lnTo>
                <a:lnTo>
                  <a:pt x="88087" y="110363"/>
                </a:lnTo>
                <a:lnTo>
                  <a:pt x="88734" y="117348"/>
                </a:lnTo>
                <a:lnTo>
                  <a:pt x="90030" y="123063"/>
                </a:lnTo>
                <a:lnTo>
                  <a:pt x="91312" y="128651"/>
                </a:lnTo>
                <a:lnTo>
                  <a:pt x="93599" y="133223"/>
                </a:lnTo>
                <a:lnTo>
                  <a:pt x="96875" y="136652"/>
                </a:lnTo>
                <a:lnTo>
                  <a:pt x="100152" y="140208"/>
                </a:lnTo>
                <a:lnTo>
                  <a:pt x="104508" y="142621"/>
                </a:lnTo>
                <a:lnTo>
                  <a:pt x="109969" y="144145"/>
                </a:lnTo>
                <a:lnTo>
                  <a:pt x="115430" y="145669"/>
                </a:lnTo>
                <a:lnTo>
                  <a:pt x="122123" y="146431"/>
                </a:lnTo>
                <a:lnTo>
                  <a:pt x="138391" y="146431"/>
                </a:lnTo>
                <a:lnTo>
                  <a:pt x="145237" y="145669"/>
                </a:lnTo>
                <a:lnTo>
                  <a:pt x="150596" y="144145"/>
                </a:lnTo>
                <a:lnTo>
                  <a:pt x="155956" y="142621"/>
                </a:lnTo>
                <a:lnTo>
                  <a:pt x="160274" y="140208"/>
                </a:lnTo>
                <a:lnTo>
                  <a:pt x="163537" y="136652"/>
                </a:lnTo>
                <a:lnTo>
                  <a:pt x="166814" y="133223"/>
                </a:lnTo>
                <a:lnTo>
                  <a:pt x="169100" y="128651"/>
                </a:lnTo>
                <a:lnTo>
                  <a:pt x="170383" y="123063"/>
                </a:lnTo>
                <a:lnTo>
                  <a:pt x="171678" y="117348"/>
                </a:lnTo>
                <a:lnTo>
                  <a:pt x="172326" y="110363"/>
                </a:lnTo>
                <a:lnTo>
                  <a:pt x="172326" y="101981"/>
                </a:lnTo>
                <a:close/>
              </a:path>
              <a:path w="5318010" h="487553">
                <a:moveTo>
                  <a:pt x="414362" y="350774"/>
                </a:moveTo>
                <a:lnTo>
                  <a:pt x="411852" y="349487"/>
                </a:lnTo>
                <a:lnTo>
                  <a:pt x="401071" y="342475"/>
                </a:lnTo>
                <a:lnTo>
                  <a:pt x="391789" y="333794"/>
                </a:lnTo>
                <a:lnTo>
                  <a:pt x="384009" y="323469"/>
                </a:lnTo>
                <a:lnTo>
                  <a:pt x="380288" y="317096"/>
                </a:lnTo>
                <a:lnTo>
                  <a:pt x="381469" y="413258"/>
                </a:lnTo>
                <a:lnTo>
                  <a:pt x="395244" y="417352"/>
                </a:lnTo>
                <a:lnTo>
                  <a:pt x="407000" y="419993"/>
                </a:lnTo>
                <a:lnTo>
                  <a:pt x="419345" y="422047"/>
                </a:lnTo>
                <a:lnTo>
                  <a:pt x="432277" y="423514"/>
                </a:lnTo>
                <a:lnTo>
                  <a:pt x="445797" y="424394"/>
                </a:lnTo>
                <a:lnTo>
                  <a:pt x="459905" y="424688"/>
                </a:lnTo>
                <a:lnTo>
                  <a:pt x="465772" y="424617"/>
                </a:lnTo>
                <a:lnTo>
                  <a:pt x="478990" y="423895"/>
                </a:lnTo>
                <a:lnTo>
                  <a:pt x="491465" y="422394"/>
                </a:lnTo>
                <a:lnTo>
                  <a:pt x="503186" y="420116"/>
                </a:lnTo>
                <a:lnTo>
                  <a:pt x="513509" y="417462"/>
                </a:lnTo>
                <a:lnTo>
                  <a:pt x="525755" y="413547"/>
                </a:lnTo>
                <a:lnTo>
                  <a:pt x="536460" y="409194"/>
                </a:lnTo>
                <a:lnTo>
                  <a:pt x="543669" y="417188"/>
                </a:lnTo>
                <a:lnTo>
                  <a:pt x="552711" y="426207"/>
                </a:lnTo>
                <a:lnTo>
                  <a:pt x="562171" y="434629"/>
                </a:lnTo>
                <a:lnTo>
                  <a:pt x="572020" y="442468"/>
                </a:lnTo>
                <a:lnTo>
                  <a:pt x="577715" y="446651"/>
                </a:lnTo>
                <a:lnTo>
                  <a:pt x="588441" y="454058"/>
                </a:lnTo>
                <a:lnTo>
                  <a:pt x="599079" y="460791"/>
                </a:lnTo>
                <a:lnTo>
                  <a:pt x="609612" y="466852"/>
                </a:lnTo>
                <a:lnTo>
                  <a:pt x="621353" y="472811"/>
                </a:lnTo>
                <a:lnTo>
                  <a:pt x="632966" y="477972"/>
                </a:lnTo>
                <a:lnTo>
                  <a:pt x="644029" y="482092"/>
                </a:lnTo>
                <a:lnTo>
                  <a:pt x="658861" y="486299"/>
                </a:lnTo>
                <a:lnTo>
                  <a:pt x="669810" y="487553"/>
                </a:lnTo>
                <a:lnTo>
                  <a:pt x="671334" y="487553"/>
                </a:lnTo>
                <a:lnTo>
                  <a:pt x="676922" y="484251"/>
                </a:lnTo>
                <a:lnTo>
                  <a:pt x="679335" y="479425"/>
                </a:lnTo>
                <a:lnTo>
                  <a:pt x="680859" y="471678"/>
                </a:lnTo>
                <a:lnTo>
                  <a:pt x="681621" y="467360"/>
                </a:lnTo>
                <a:lnTo>
                  <a:pt x="682002" y="461645"/>
                </a:lnTo>
                <a:lnTo>
                  <a:pt x="682002" y="445516"/>
                </a:lnTo>
                <a:lnTo>
                  <a:pt x="681494" y="438531"/>
                </a:lnTo>
                <a:lnTo>
                  <a:pt x="680478" y="433451"/>
                </a:lnTo>
                <a:lnTo>
                  <a:pt x="679462" y="428371"/>
                </a:lnTo>
                <a:lnTo>
                  <a:pt x="677938" y="424815"/>
                </a:lnTo>
                <a:lnTo>
                  <a:pt x="673493" y="420751"/>
                </a:lnTo>
                <a:lnTo>
                  <a:pt x="670445" y="418973"/>
                </a:lnTo>
                <a:lnTo>
                  <a:pt x="666635" y="417703"/>
                </a:lnTo>
                <a:lnTo>
                  <a:pt x="662698" y="416433"/>
                </a:lnTo>
                <a:lnTo>
                  <a:pt x="657618" y="414401"/>
                </a:lnTo>
                <a:lnTo>
                  <a:pt x="651141" y="411607"/>
                </a:lnTo>
                <a:lnTo>
                  <a:pt x="639551" y="406002"/>
                </a:lnTo>
                <a:lnTo>
                  <a:pt x="627138" y="399161"/>
                </a:lnTo>
                <a:lnTo>
                  <a:pt x="625217" y="398010"/>
                </a:lnTo>
                <a:lnTo>
                  <a:pt x="615754" y="391734"/>
                </a:lnTo>
                <a:lnTo>
                  <a:pt x="605507" y="383955"/>
                </a:lnTo>
                <a:lnTo>
                  <a:pt x="594499" y="374650"/>
                </a:lnTo>
                <a:lnTo>
                  <a:pt x="601261" y="367357"/>
                </a:lnTo>
                <a:lnTo>
                  <a:pt x="609078" y="357391"/>
                </a:lnTo>
                <a:lnTo>
                  <a:pt x="616216" y="346456"/>
                </a:lnTo>
                <a:lnTo>
                  <a:pt x="622454" y="334862"/>
                </a:lnTo>
                <a:lnTo>
                  <a:pt x="627661" y="323267"/>
                </a:lnTo>
                <a:lnTo>
                  <a:pt x="632218" y="311023"/>
                </a:lnTo>
                <a:lnTo>
                  <a:pt x="637160" y="294395"/>
                </a:lnTo>
                <a:lnTo>
                  <a:pt x="639977" y="281935"/>
                </a:lnTo>
                <a:lnTo>
                  <a:pt x="642251" y="268859"/>
                </a:lnTo>
                <a:lnTo>
                  <a:pt x="644750" y="246363"/>
                </a:lnTo>
                <a:lnTo>
                  <a:pt x="645448" y="233504"/>
                </a:lnTo>
                <a:lnTo>
                  <a:pt x="645680" y="220218"/>
                </a:lnTo>
                <a:lnTo>
                  <a:pt x="645486" y="207587"/>
                </a:lnTo>
                <a:lnTo>
                  <a:pt x="644796" y="193827"/>
                </a:lnTo>
                <a:lnTo>
                  <a:pt x="643608" y="180643"/>
                </a:lnTo>
                <a:lnTo>
                  <a:pt x="641921" y="168030"/>
                </a:lnTo>
                <a:lnTo>
                  <a:pt x="637052" y="144513"/>
                </a:lnTo>
                <a:lnTo>
                  <a:pt x="631671" y="127163"/>
                </a:lnTo>
                <a:lnTo>
                  <a:pt x="626663" y="114667"/>
                </a:lnTo>
                <a:lnTo>
                  <a:pt x="620934" y="103005"/>
                </a:lnTo>
                <a:lnTo>
                  <a:pt x="614474" y="92178"/>
                </a:lnTo>
                <a:lnTo>
                  <a:pt x="599325" y="73025"/>
                </a:lnTo>
                <a:lnTo>
                  <a:pt x="588182" y="62519"/>
                </a:lnTo>
                <a:lnTo>
                  <a:pt x="578151" y="54892"/>
                </a:lnTo>
                <a:lnTo>
                  <a:pt x="567348" y="48177"/>
                </a:lnTo>
                <a:lnTo>
                  <a:pt x="555777" y="42370"/>
                </a:lnTo>
                <a:lnTo>
                  <a:pt x="543445" y="37465"/>
                </a:lnTo>
                <a:lnTo>
                  <a:pt x="531267" y="33699"/>
                </a:lnTo>
                <a:lnTo>
                  <a:pt x="507179" y="28702"/>
                </a:lnTo>
                <a:lnTo>
                  <a:pt x="494341" y="27147"/>
                </a:lnTo>
                <a:lnTo>
                  <a:pt x="480968" y="26217"/>
                </a:lnTo>
                <a:lnTo>
                  <a:pt x="467055" y="25908"/>
                </a:lnTo>
                <a:lnTo>
                  <a:pt x="460910" y="25970"/>
                </a:lnTo>
                <a:lnTo>
                  <a:pt x="447164" y="26592"/>
                </a:lnTo>
                <a:lnTo>
                  <a:pt x="433958" y="27885"/>
                </a:lnTo>
                <a:lnTo>
                  <a:pt x="421293" y="29854"/>
                </a:lnTo>
                <a:lnTo>
                  <a:pt x="397583" y="35845"/>
                </a:lnTo>
                <a:lnTo>
                  <a:pt x="379659" y="42804"/>
                </a:lnTo>
                <a:lnTo>
                  <a:pt x="367949" y="48642"/>
                </a:lnTo>
                <a:lnTo>
                  <a:pt x="356963" y="55269"/>
                </a:lnTo>
                <a:lnTo>
                  <a:pt x="346701" y="62685"/>
                </a:lnTo>
                <a:lnTo>
                  <a:pt x="337162" y="70889"/>
                </a:lnTo>
                <a:lnTo>
                  <a:pt x="328345" y="79883"/>
                </a:lnTo>
                <a:lnTo>
                  <a:pt x="315267" y="96556"/>
                </a:lnTo>
                <a:lnTo>
                  <a:pt x="302675" y="118523"/>
                </a:lnTo>
                <a:lnTo>
                  <a:pt x="297445" y="130541"/>
                </a:lnTo>
                <a:lnTo>
                  <a:pt x="292925" y="143256"/>
                </a:lnTo>
                <a:lnTo>
                  <a:pt x="287676" y="162691"/>
                </a:lnTo>
                <a:lnTo>
                  <a:pt x="283412" y="187299"/>
                </a:lnTo>
                <a:lnTo>
                  <a:pt x="282079" y="200229"/>
                </a:lnTo>
                <a:lnTo>
                  <a:pt x="281279" y="213573"/>
                </a:lnTo>
                <a:lnTo>
                  <a:pt x="281012" y="227330"/>
                </a:lnTo>
                <a:lnTo>
                  <a:pt x="281013" y="228133"/>
                </a:lnTo>
                <a:lnTo>
                  <a:pt x="281262" y="242446"/>
                </a:lnTo>
                <a:lnTo>
                  <a:pt x="281960" y="256179"/>
                </a:lnTo>
                <a:lnTo>
                  <a:pt x="283106" y="269335"/>
                </a:lnTo>
                <a:lnTo>
                  <a:pt x="284700" y="281916"/>
                </a:lnTo>
                <a:lnTo>
                  <a:pt x="289235" y="305361"/>
                </a:lnTo>
                <a:lnTo>
                  <a:pt x="294345" y="323048"/>
                </a:lnTo>
                <a:lnTo>
                  <a:pt x="299139" y="335711"/>
                </a:lnTo>
                <a:lnTo>
                  <a:pt x="304668" y="347503"/>
                </a:lnTo>
                <a:lnTo>
                  <a:pt x="310933" y="358428"/>
                </a:lnTo>
                <a:lnTo>
                  <a:pt x="325666" y="377698"/>
                </a:lnTo>
                <a:lnTo>
                  <a:pt x="336640" y="388188"/>
                </a:lnTo>
                <a:lnTo>
                  <a:pt x="346616" y="395849"/>
                </a:lnTo>
                <a:lnTo>
                  <a:pt x="357413" y="402588"/>
                </a:lnTo>
                <a:lnTo>
                  <a:pt x="363402" y="236977"/>
                </a:lnTo>
                <a:lnTo>
                  <a:pt x="363169" y="223139"/>
                </a:lnTo>
                <a:lnTo>
                  <a:pt x="363169" y="222629"/>
                </a:lnTo>
                <a:lnTo>
                  <a:pt x="363494" y="209572"/>
                </a:lnTo>
                <a:lnTo>
                  <a:pt x="364421" y="196796"/>
                </a:lnTo>
                <a:lnTo>
                  <a:pt x="365951" y="184300"/>
                </a:lnTo>
                <a:lnTo>
                  <a:pt x="368084" y="172085"/>
                </a:lnTo>
                <a:lnTo>
                  <a:pt x="373808" y="151820"/>
                </a:lnTo>
                <a:lnTo>
                  <a:pt x="378811" y="140292"/>
                </a:lnTo>
                <a:lnTo>
                  <a:pt x="384898" y="129667"/>
                </a:lnTo>
                <a:lnTo>
                  <a:pt x="395691" y="116275"/>
                </a:lnTo>
                <a:lnTo>
                  <a:pt x="405257" y="107887"/>
                </a:lnTo>
                <a:lnTo>
                  <a:pt x="416153" y="100838"/>
                </a:lnTo>
                <a:lnTo>
                  <a:pt x="425491" y="96518"/>
                </a:lnTo>
                <a:lnTo>
                  <a:pt x="437191" y="92991"/>
                </a:lnTo>
                <a:lnTo>
                  <a:pt x="450152" y="90875"/>
                </a:lnTo>
                <a:lnTo>
                  <a:pt x="464375" y="90170"/>
                </a:lnTo>
                <a:lnTo>
                  <a:pt x="476203" y="90612"/>
                </a:lnTo>
                <a:lnTo>
                  <a:pt x="489413" y="92348"/>
                </a:lnTo>
                <a:lnTo>
                  <a:pt x="501330" y="95414"/>
                </a:lnTo>
                <a:lnTo>
                  <a:pt x="511949" y="99822"/>
                </a:lnTo>
                <a:lnTo>
                  <a:pt x="525399" y="108412"/>
                </a:lnTo>
                <a:lnTo>
                  <a:pt x="534680" y="117069"/>
                </a:lnTo>
                <a:lnTo>
                  <a:pt x="542556" y="127254"/>
                </a:lnTo>
                <a:lnTo>
                  <a:pt x="551303" y="144195"/>
                </a:lnTo>
                <a:lnTo>
                  <a:pt x="555510" y="156375"/>
                </a:lnTo>
                <a:lnTo>
                  <a:pt x="558685" y="169672"/>
                </a:lnTo>
                <a:lnTo>
                  <a:pt x="561172" y="185276"/>
                </a:lnTo>
                <a:lnTo>
                  <a:pt x="562465" y="197735"/>
                </a:lnTo>
                <a:lnTo>
                  <a:pt x="563248" y="210782"/>
                </a:lnTo>
                <a:lnTo>
                  <a:pt x="563511" y="224409"/>
                </a:lnTo>
                <a:lnTo>
                  <a:pt x="563503" y="226664"/>
                </a:lnTo>
                <a:lnTo>
                  <a:pt x="563122" y="239840"/>
                </a:lnTo>
                <a:lnTo>
                  <a:pt x="562171" y="252633"/>
                </a:lnTo>
                <a:lnTo>
                  <a:pt x="560650" y="265054"/>
                </a:lnTo>
                <a:lnTo>
                  <a:pt x="558558" y="277114"/>
                </a:lnTo>
                <a:lnTo>
                  <a:pt x="552708" y="298049"/>
                </a:lnTo>
                <a:lnTo>
                  <a:pt x="547769" y="309602"/>
                </a:lnTo>
                <a:lnTo>
                  <a:pt x="541794" y="320167"/>
                </a:lnTo>
                <a:lnTo>
                  <a:pt x="530852" y="333910"/>
                </a:lnTo>
                <a:lnTo>
                  <a:pt x="521340" y="342339"/>
                </a:lnTo>
                <a:lnTo>
                  <a:pt x="510552" y="349377"/>
                </a:lnTo>
                <a:lnTo>
                  <a:pt x="501146" y="353729"/>
                </a:lnTo>
                <a:lnTo>
                  <a:pt x="489458" y="357291"/>
                </a:lnTo>
                <a:lnTo>
                  <a:pt x="476516" y="359447"/>
                </a:lnTo>
                <a:lnTo>
                  <a:pt x="462292" y="360172"/>
                </a:lnTo>
                <a:lnTo>
                  <a:pt x="450064" y="359712"/>
                </a:lnTo>
                <a:lnTo>
                  <a:pt x="436834" y="357991"/>
                </a:lnTo>
                <a:lnTo>
                  <a:pt x="424934" y="355007"/>
                </a:lnTo>
                <a:lnTo>
                  <a:pt x="414362" y="350774"/>
                </a:lnTo>
                <a:close/>
              </a:path>
              <a:path w="5318010" h="487553">
                <a:moveTo>
                  <a:pt x="380288" y="317096"/>
                </a:moveTo>
                <a:lnTo>
                  <a:pt x="375173" y="305980"/>
                </a:lnTo>
                <a:lnTo>
                  <a:pt x="371054" y="293700"/>
                </a:lnTo>
                <a:lnTo>
                  <a:pt x="367931" y="280289"/>
                </a:lnTo>
                <a:lnTo>
                  <a:pt x="366906" y="274457"/>
                </a:lnTo>
                <a:lnTo>
                  <a:pt x="365271" y="262636"/>
                </a:lnTo>
                <a:lnTo>
                  <a:pt x="364103" y="250143"/>
                </a:lnTo>
                <a:lnTo>
                  <a:pt x="363402" y="236977"/>
                </a:lnTo>
                <a:lnTo>
                  <a:pt x="357413" y="402588"/>
                </a:lnTo>
                <a:lnTo>
                  <a:pt x="369031" y="408395"/>
                </a:lnTo>
                <a:lnTo>
                  <a:pt x="381469" y="413258"/>
                </a:lnTo>
                <a:lnTo>
                  <a:pt x="380288" y="317096"/>
                </a:lnTo>
                <a:close/>
              </a:path>
              <a:path w="5318010" h="487553">
                <a:moveTo>
                  <a:pt x="920381" y="419354"/>
                </a:moveTo>
                <a:lnTo>
                  <a:pt x="925715" y="419608"/>
                </a:lnTo>
                <a:lnTo>
                  <a:pt x="938415" y="419608"/>
                </a:lnTo>
                <a:lnTo>
                  <a:pt x="943495" y="419354"/>
                </a:lnTo>
                <a:lnTo>
                  <a:pt x="947559" y="418846"/>
                </a:lnTo>
                <a:lnTo>
                  <a:pt x="951623" y="418465"/>
                </a:lnTo>
                <a:lnTo>
                  <a:pt x="961656" y="414401"/>
                </a:lnTo>
                <a:lnTo>
                  <a:pt x="964069" y="407797"/>
                </a:lnTo>
                <a:lnTo>
                  <a:pt x="964069" y="140208"/>
                </a:lnTo>
                <a:lnTo>
                  <a:pt x="962291" y="137033"/>
                </a:lnTo>
                <a:lnTo>
                  <a:pt x="959116" y="134239"/>
                </a:lnTo>
                <a:lnTo>
                  <a:pt x="956322" y="133350"/>
                </a:lnTo>
                <a:lnTo>
                  <a:pt x="953528" y="132334"/>
                </a:lnTo>
                <a:lnTo>
                  <a:pt x="949845" y="131572"/>
                </a:lnTo>
                <a:lnTo>
                  <a:pt x="945019" y="131064"/>
                </a:lnTo>
                <a:lnTo>
                  <a:pt x="940320" y="130556"/>
                </a:lnTo>
                <a:lnTo>
                  <a:pt x="934224" y="130302"/>
                </a:lnTo>
                <a:lnTo>
                  <a:pt x="919492" y="130302"/>
                </a:lnTo>
                <a:lnTo>
                  <a:pt x="913523" y="130556"/>
                </a:lnTo>
                <a:lnTo>
                  <a:pt x="908697" y="131064"/>
                </a:lnTo>
                <a:lnTo>
                  <a:pt x="903998" y="131572"/>
                </a:lnTo>
                <a:lnTo>
                  <a:pt x="900188" y="132334"/>
                </a:lnTo>
                <a:lnTo>
                  <a:pt x="897267" y="133350"/>
                </a:lnTo>
                <a:lnTo>
                  <a:pt x="894346" y="134239"/>
                </a:lnTo>
                <a:lnTo>
                  <a:pt x="892441" y="135509"/>
                </a:lnTo>
                <a:lnTo>
                  <a:pt x="890282" y="138557"/>
                </a:lnTo>
                <a:lnTo>
                  <a:pt x="889647" y="142240"/>
                </a:lnTo>
                <a:lnTo>
                  <a:pt x="889647" y="318770"/>
                </a:lnTo>
                <a:lnTo>
                  <a:pt x="885813" y="323317"/>
                </a:lnTo>
                <a:lnTo>
                  <a:pt x="876518" y="333533"/>
                </a:lnTo>
                <a:lnTo>
                  <a:pt x="867565" y="342141"/>
                </a:lnTo>
                <a:lnTo>
                  <a:pt x="858913" y="349123"/>
                </a:lnTo>
                <a:lnTo>
                  <a:pt x="854056" y="352344"/>
                </a:lnTo>
                <a:lnTo>
                  <a:pt x="842106" y="357748"/>
                </a:lnTo>
                <a:lnTo>
                  <a:pt x="830211" y="359537"/>
                </a:lnTo>
                <a:lnTo>
                  <a:pt x="822591" y="359537"/>
                </a:lnTo>
                <a:lnTo>
                  <a:pt x="815987" y="358140"/>
                </a:lnTo>
                <a:lnTo>
                  <a:pt x="810399" y="355219"/>
                </a:lnTo>
                <a:lnTo>
                  <a:pt x="804684" y="352298"/>
                </a:lnTo>
                <a:lnTo>
                  <a:pt x="799985" y="348234"/>
                </a:lnTo>
                <a:lnTo>
                  <a:pt x="796429" y="343027"/>
                </a:lnTo>
                <a:lnTo>
                  <a:pt x="792746" y="337693"/>
                </a:lnTo>
                <a:lnTo>
                  <a:pt x="789952" y="331470"/>
                </a:lnTo>
                <a:lnTo>
                  <a:pt x="788174" y="324104"/>
                </a:lnTo>
                <a:lnTo>
                  <a:pt x="785928" y="307260"/>
                </a:lnTo>
                <a:lnTo>
                  <a:pt x="785507" y="292227"/>
                </a:lnTo>
                <a:lnTo>
                  <a:pt x="785507" y="140208"/>
                </a:lnTo>
                <a:lnTo>
                  <a:pt x="783729" y="137033"/>
                </a:lnTo>
                <a:lnTo>
                  <a:pt x="780554" y="134239"/>
                </a:lnTo>
                <a:lnTo>
                  <a:pt x="777633" y="133350"/>
                </a:lnTo>
                <a:lnTo>
                  <a:pt x="774712" y="132334"/>
                </a:lnTo>
                <a:lnTo>
                  <a:pt x="770902" y="131572"/>
                </a:lnTo>
                <a:lnTo>
                  <a:pt x="766203" y="131064"/>
                </a:lnTo>
                <a:lnTo>
                  <a:pt x="761377" y="130556"/>
                </a:lnTo>
                <a:lnTo>
                  <a:pt x="755281" y="130302"/>
                </a:lnTo>
                <a:lnTo>
                  <a:pt x="740803" y="130302"/>
                </a:lnTo>
                <a:lnTo>
                  <a:pt x="734834" y="130556"/>
                </a:lnTo>
                <a:lnTo>
                  <a:pt x="730008" y="131064"/>
                </a:lnTo>
                <a:lnTo>
                  <a:pt x="725182" y="131572"/>
                </a:lnTo>
                <a:lnTo>
                  <a:pt x="721245" y="132334"/>
                </a:lnTo>
                <a:lnTo>
                  <a:pt x="718324" y="133350"/>
                </a:lnTo>
                <a:lnTo>
                  <a:pt x="715530" y="134239"/>
                </a:lnTo>
                <a:lnTo>
                  <a:pt x="713498" y="135509"/>
                </a:lnTo>
                <a:lnTo>
                  <a:pt x="711339" y="138557"/>
                </a:lnTo>
                <a:lnTo>
                  <a:pt x="710831" y="142240"/>
                </a:lnTo>
                <a:lnTo>
                  <a:pt x="710831" y="304800"/>
                </a:lnTo>
                <a:lnTo>
                  <a:pt x="711142" y="319409"/>
                </a:lnTo>
                <a:lnTo>
                  <a:pt x="712058" y="332663"/>
                </a:lnTo>
                <a:lnTo>
                  <a:pt x="713567" y="344685"/>
                </a:lnTo>
                <a:lnTo>
                  <a:pt x="715657" y="355473"/>
                </a:lnTo>
                <a:lnTo>
                  <a:pt x="720018" y="369399"/>
                </a:lnTo>
                <a:lnTo>
                  <a:pt x="725360" y="380891"/>
                </a:lnTo>
                <a:lnTo>
                  <a:pt x="732040" y="391414"/>
                </a:lnTo>
                <a:lnTo>
                  <a:pt x="740769" y="401271"/>
                </a:lnTo>
                <a:lnTo>
                  <a:pt x="750676" y="409230"/>
                </a:lnTo>
                <a:lnTo>
                  <a:pt x="762139" y="415798"/>
                </a:lnTo>
                <a:lnTo>
                  <a:pt x="781003" y="422089"/>
                </a:lnTo>
                <a:lnTo>
                  <a:pt x="793901" y="424040"/>
                </a:lnTo>
                <a:lnTo>
                  <a:pt x="808113" y="424688"/>
                </a:lnTo>
                <a:lnTo>
                  <a:pt x="818678" y="424124"/>
                </a:lnTo>
                <a:lnTo>
                  <a:pt x="831112" y="421966"/>
                </a:lnTo>
                <a:lnTo>
                  <a:pt x="843338" y="418179"/>
                </a:lnTo>
                <a:lnTo>
                  <a:pt x="855357" y="412750"/>
                </a:lnTo>
                <a:lnTo>
                  <a:pt x="870445" y="403507"/>
                </a:lnTo>
                <a:lnTo>
                  <a:pt x="880402" y="395870"/>
                </a:lnTo>
                <a:lnTo>
                  <a:pt x="890280" y="387053"/>
                </a:lnTo>
                <a:lnTo>
                  <a:pt x="900061" y="377063"/>
                </a:lnTo>
                <a:lnTo>
                  <a:pt x="900061" y="409702"/>
                </a:lnTo>
                <a:lnTo>
                  <a:pt x="901585" y="413004"/>
                </a:lnTo>
                <a:lnTo>
                  <a:pt x="904252" y="415671"/>
                </a:lnTo>
                <a:lnTo>
                  <a:pt x="909078" y="417703"/>
                </a:lnTo>
                <a:lnTo>
                  <a:pt x="912253" y="418465"/>
                </a:lnTo>
                <a:lnTo>
                  <a:pt x="916317" y="418846"/>
                </a:lnTo>
                <a:lnTo>
                  <a:pt x="920381" y="419354"/>
                </a:lnTo>
                <a:close/>
              </a:path>
              <a:path w="5318010" h="487553">
                <a:moveTo>
                  <a:pt x="1100721" y="245872"/>
                </a:moveTo>
                <a:lnTo>
                  <a:pt x="1100788" y="244437"/>
                </a:lnTo>
                <a:lnTo>
                  <a:pt x="1102182" y="231562"/>
                </a:lnTo>
                <a:lnTo>
                  <a:pt x="1105039" y="219456"/>
                </a:lnTo>
                <a:lnTo>
                  <a:pt x="1107452" y="211201"/>
                </a:lnTo>
                <a:lnTo>
                  <a:pt x="1114565" y="131591"/>
                </a:lnTo>
                <a:lnTo>
                  <a:pt x="1103134" y="135636"/>
                </a:lnTo>
                <a:lnTo>
                  <a:pt x="1101705" y="136241"/>
                </a:lnTo>
                <a:lnTo>
                  <a:pt x="1100721" y="245872"/>
                </a:lnTo>
                <a:close/>
              </a:path>
              <a:path w="5318010" h="487553">
                <a:moveTo>
                  <a:pt x="1104658" y="324866"/>
                </a:moveTo>
                <a:lnTo>
                  <a:pt x="1103330" y="319657"/>
                </a:lnTo>
                <a:lnTo>
                  <a:pt x="1101365" y="307339"/>
                </a:lnTo>
                <a:lnTo>
                  <a:pt x="1100721" y="294005"/>
                </a:lnTo>
                <a:lnTo>
                  <a:pt x="1269377" y="294005"/>
                </a:lnTo>
                <a:lnTo>
                  <a:pt x="1275092" y="291846"/>
                </a:lnTo>
                <a:lnTo>
                  <a:pt x="1279156" y="287528"/>
                </a:lnTo>
                <a:lnTo>
                  <a:pt x="1283220" y="283083"/>
                </a:lnTo>
                <a:lnTo>
                  <a:pt x="1285252" y="276352"/>
                </a:lnTo>
                <a:lnTo>
                  <a:pt x="1285246" y="253774"/>
                </a:lnTo>
                <a:lnTo>
                  <a:pt x="1284718" y="240485"/>
                </a:lnTo>
                <a:lnTo>
                  <a:pt x="1283336" y="227689"/>
                </a:lnTo>
                <a:lnTo>
                  <a:pt x="1281101" y="215388"/>
                </a:lnTo>
                <a:lnTo>
                  <a:pt x="1278013" y="203581"/>
                </a:lnTo>
                <a:lnTo>
                  <a:pt x="1275081" y="194889"/>
                </a:lnTo>
                <a:lnTo>
                  <a:pt x="1269819" y="183108"/>
                </a:lnTo>
                <a:lnTo>
                  <a:pt x="1263378" y="172252"/>
                </a:lnTo>
                <a:lnTo>
                  <a:pt x="1255788" y="162306"/>
                </a:lnTo>
                <a:lnTo>
                  <a:pt x="1249472" y="155771"/>
                </a:lnTo>
                <a:lnTo>
                  <a:pt x="1239826" y="147791"/>
                </a:lnTo>
                <a:lnTo>
                  <a:pt x="1228977" y="140900"/>
                </a:lnTo>
                <a:lnTo>
                  <a:pt x="1216926" y="135128"/>
                </a:lnTo>
                <a:lnTo>
                  <a:pt x="1211001" y="132853"/>
                </a:lnTo>
                <a:lnTo>
                  <a:pt x="1199631" y="129514"/>
                </a:lnTo>
                <a:lnTo>
                  <a:pt x="1187319" y="127129"/>
                </a:lnTo>
                <a:lnTo>
                  <a:pt x="1174074" y="125698"/>
                </a:lnTo>
                <a:lnTo>
                  <a:pt x="1159903" y="125222"/>
                </a:lnTo>
                <a:lnTo>
                  <a:pt x="1152422" y="125374"/>
                </a:lnTo>
                <a:lnTo>
                  <a:pt x="1139185" y="126444"/>
                </a:lnTo>
                <a:lnTo>
                  <a:pt x="1126574" y="128521"/>
                </a:lnTo>
                <a:lnTo>
                  <a:pt x="1114565" y="131591"/>
                </a:lnTo>
                <a:lnTo>
                  <a:pt x="1107452" y="211201"/>
                </a:lnTo>
                <a:lnTo>
                  <a:pt x="1111008" y="204089"/>
                </a:lnTo>
                <a:lnTo>
                  <a:pt x="1115707" y="197993"/>
                </a:lnTo>
                <a:lnTo>
                  <a:pt x="1120406" y="192024"/>
                </a:lnTo>
                <a:lnTo>
                  <a:pt x="1126248" y="187198"/>
                </a:lnTo>
                <a:lnTo>
                  <a:pt x="1133233" y="183642"/>
                </a:lnTo>
                <a:lnTo>
                  <a:pt x="1144802" y="179635"/>
                </a:lnTo>
                <a:lnTo>
                  <a:pt x="1158125" y="178308"/>
                </a:lnTo>
                <a:lnTo>
                  <a:pt x="1166873" y="178777"/>
                </a:lnTo>
                <a:lnTo>
                  <a:pt x="1180177" y="181794"/>
                </a:lnTo>
                <a:lnTo>
                  <a:pt x="1191194" y="187607"/>
                </a:lnTo>
                <a:lnTo>
                  <a:pt x="1199908" y="196215"/>
                </a:lnTo>
                <a:lnTo>
                  <a:pt x="1205973" y="206547"/>
                </a:lnTo>
                <a:lnTo>
                  <a:pt x="1209917" y="218007"/>
                </a:lnTo>
                <a:lnTo>
                  <a:pt x="1212125" y="231112"/>
                </a:lnTo>
                <a:lnTo>
                  <a:pt x="1212608" y="245872"/>
                </a:lnTo>
                <a:lnTo>
                  <a:pt x="1100721" y="245872"/>
                </a:lnTo>
                <a:lnTo>
                  <a:pt x="1101705" y="136241"/>
                </a:lnTo>
                <a:lnTo>
                  <a:pt x="1090046" y="141999"/>
                </a:lnTo>
                <a:lnTo>
                  <a:pt x="1079286" y="148848"/>
                </a:lnTo>
                <a:lnTo>
                  <a:pt x="1069425" y="156798"/>
                </a:lnTo>
                <a:lnTo>
                  <a:pt x="1060462" y="165862"/>
                </a:lnTo>
                <a:lnTo>
                  <a:pt x="1050404" y="178974"/>
                </a:lnTo>
                <a:lnTo>
                  <a:pt x="1043962" y="189787"/>
                </a:lnTo>
                <a:lnTo>
                  <a:pt x="1038385" y="201506"/>
                </a:lnTo>
                <a:lnTo>
                  <a:pt x="1033665" y="214122"/>
                </a:lnTo>
                <a:lnTo>
                  <a:pt x="1030188" y="226528"/>
                </a:lnTo>
                <a:lnTo>
                  <a:pt x="1027709" y="238580"/>
                </a:lnTo>
                <a:lnTo>
                  <a:pt x="1025938" y="251180"/>
                </a:lnTo>
                <a:lnTo>
                  <a:pt x="1024875" y="264323"/>
                </a:lnTo>
                <a:lnTo>
                  <a:pt x="1024521" y="278003"/>
                </a:lnTo>
                <a:lnTo>
                  <a:pt x="1024529" y="280247"/>
                </a:lnTo>
                <a:lnTo>
                  <a:pt x="1024962" y="294186"/>
                </a:lnTo>
                <a:lnTo>
                  <a:pt x="1026054" y="307416"/>
                </a:lnTo>
                <a:lnTo>
                  <a:pt x="1027805" y="319941"/>
                </a:lnTo>
                <a:lnTo>
                  <a:pt x="1030215" y="331767"/>
                </a:lnTo>
                <a:lnTo>
                  <a:pt x="1033284" y="342900"/>
                </a:lnTo>
                <a:lnTo>
                  <a:pt x="1038924" y="357665"/>
                </a:lnTo>
                <a:lnTo>
                  <a:pt x="1044867" y="369094"/>
                </a:lnTo>
                <a:lnTo>
                  <a:pt x="1051838" y="379451"/>
                </a:lnTo>
                <a:lnTo>
                  <a:pt x="1059827" y="388747"/>
                </a:lnTo>
                <a:lnTo>
                  <a:pt x="1070108" y="397831"/>
                </a:lnTo>
                <a:lnTo>
                  <a:pt x="1080500" y="404905"/>
                </a:lnTo>
                <a:lnTo>
                  <a:pt x="1091932" y="410894"/>
                </a:lnTo>
                <a:lnTo>
                  <a:pt x="1104404" y="415798"/>
                </a:lnTo>
                <a:lnTo>
                  <a:pt x="1114870" y="418874"/>
                </a:lnTo>
                <a:lnTo>
                  <a:pt x="1126702" y="421427"/>
                </a:lnTo>
                <a:lnTo>
                  <a:pt x="1139252" y="423243"/>
                </a:lnTo>
                <a:lnTo>
                  <a:pt x="1152521" y="424327"/>
                </a:lnTo>
                <a:lnTo>
                  <a:pt x="1166507" y="424688"/>
                </a:lnTo>
                <a:lnTo>
                  <a:pt x="1178524" y="424432"/>
                </a:lnTo>
                <a:lnTo>
                  <a:pt x="1191231" y="423576"/>
                </a:lnTo>
                <a:lnTo>
                  <a:pt x="1203337" y="422148"/>
                </a:lnTo>
                <a:lnTo>
                  <a:pt x="1222517" y="418827"/>
                </a:lnTo>
                <a:lnTo>
                  <a:pt x="1234071" y="416179"/>
                </a:lnTo>
                <a:lnTo>
                  <a:pt x="1250327" y="411607"/>
                </a:lnTo>
                <a:lnTo>
                  <a:pt x="1256042" y="409194"/>
                </a:lnTo>
                <a:lnTo>
                  <a:pt x="1261757" y="406908"/>
                </a:lnTo>
                <a:lnTo>
                  <a:pt x="1265313" y="405003"/>
                </a:lnTo>
                <a:lnTo>
                  <a:pt x="1268996" y="400685"/>
                </a:lnTo>
                <a:lnTo>
                  <a:pt x="1270520" y="397764"/>
                </a:lnTo>
                <a:lnTo>
                  <a:pt x="1271536" y="393700"/>
                </a:lnTo>
                <a:lnTo>
                  <a:pt x="1272171" y="389001"/>
                </a:lnTo>
                <a:lnTo>
                  <a:pt x="1272425" y="385826"/>
                </a:lnTo>
                <a:lnTo>
                  <a:pt x="1272552" y="382778"/>
                </a:lnTo>
                <a:lnTo>
                  <a:pt x="1272679" y="379095"/>
                </a:lnTo>
                <a:lnTo>
                  <a:pt x="1272679" y="369697"/>
                </a:lnTo>
                <a:lnTo>
                  <a:pt x="1272552" y="365633"/>
                </a:lnTo>
                <a:lnTo>
                  <a:pt x="1272298" y="362331"/>
                </a:lnTo>
                <a:lnTo>
                  <a:pt x="1271917" y="359029"/>
                </a:lnTo>
                <a:lnTo>
                  <a:pt x="1271409" y="356489"/>
                </a:lnTo>
                <a:lnTo>
                  <a:pt x="1269885" y="352933"/>
                </a:lnTo>
                <a:lnTo>
                  <a:pt x="1266456" y="350393"/>
                </a:lnTo>
                <a:lnTo>
                  <a:pt x="1263154" y="350012"/>
                </a:lnTo>
                <a:lnTo>
                  <a:pt x="1260233" y="350012"/>
                </a:lnTo>
                <a:lnTo>
                  <a:pt x="1256296" y="350901"/>
                </a:lnTo>
                <a:lnTo>
                  <a:pt x="1251597" y="352806"/>
                </a:lnTo>
                <a:lnTo>
                  <a:pt x="1246771" y="354711"/>
                </a:lnTo>
                <a:lnTo>
                  <a:pt x="1240802" y="356743"/>
                </a:lnTo>
                <a:lnTo>
                  <a:pt x="1233563" y="359029"/>
                </a:lnTo>
                <a:lnTo>
                  <a:pt x="1221111" y="362484"/>
                </a:lnTo>
                <a:lnTo>
                  <a:pt x="1207782" y="365379"/>
                </a:lnTo>
                <a:lnTo>
                  <a:pt x="1199514" y="366635"/>
                </a:lnTo>
                <a:lnTo>
                  <a:pt x="1187055" y="367776"/>
                </a:lnTo>
                <a:lnTo>
                  <a:pt x="1173238" y="368173"/>
                </a:lnTo>
                <a:lnTo>
                  <a:pt x="1164218" y="367879"/>
                </a:lnTo>
                <a:lnTo>
                  <a:pt x="1151390" y="366230"/>
                </a:lnTo>
                <a:lnTo>
                  <a:pt x="1140091" y="363093"/>
                </a:lnTo>
                <a:lnTo>
                  <a:pt x="1126845" y="356435"/>
                </a:lnTo>
                <a:lnTo>
                  <a:pt x="1117485" y="348361"/>
                </a:lnTo>
                <a:lnTo>
                  <a:pt x="1109556" y="337009"/>
                </a:lnTo>
                <a:lnTo>
                  <a:pt x="1104658" y="324866"/>
                </a:lnTo>
                <a:close/>
              </a:path>
              <a:path w="5318010" h="487553">
                <a:moveTo>
                  <a:pt x="1170571" y="11811"/>
                </a:moveTo>
                <a:lnTo>
                  <a:pt x="1128026" y="80010"/>
                </a:lnTo>
                <a:lnTo>
                  <a:pt x="1126248" y="82550"/>
                </a:lnTo>
                <a:lnTo>
                  <a:pt x="1124978" y="86868"/>
                </a:lnTo>
                <a:lnTo>
                  <a:pt x="1125232" y="90551"/>
                </a:lnTo>
                <a:lnTo>
                  <a:pt x="1128407" y="93091"/>
                </a:lnTo>
                <a:lnTo>
                  <a:pt x="1131328" y="93980"/>
                </a:lnTo>
                <a:lnTo>
                  <a:pt x="1135392" y="94615"/>
                </a:lnTo>
                <a:lnTo>
                  <a:pt x="1139456" y="95250"/>
                </a:lnTo>
                <a:lnTo>
                  <a:pt x="1144917" y="95504"/>
                </a:lnTo>
                <a:lnTo>
                  <a:pt x="1157617" y="95504"/>
                </a:lnTo>
                <a:lnTo>
                  <a:pt x="1162316" y="95250"/>
                </a:lnTo>
                <a:lnTo>
                  <a:pt x="1166126" y="94869"/>
                </a:lnTo>
                <a:lnTo>
                  <a:pt x="1169936" y="94488"/>
                </a:lnTo>
                <a:lnTo>
                  <a:pt x="1175524" y="93091"/>
                </a:lnTo>
                <a:lnTo>
                  <a:pt x="1180096" y="91313"/>
                </a:lnTo>
                <a:lnTo>
                  <a:pt x="1183271" y="88646"/>
                </a:lnTo>
                <a:lnTo>
                  <a:pt x="1186446" y="85090"/>
                </a:lnTo>
                <a:lnTo>
                  <a:pt x="1244104" y="16002"/>
                </a:lnTo>
                <a:lnTo>
                  <a:pt x="1247152" y="9779"/>
                </a:lnTo>
                <a:lnTo>
                  <a:pt x="1246263" y="6096"/>
                </a:lnTo>
                <a:lnTo>
                  <a:pt x="1241691" y="3048"/>
                </a:lnTo>
                <a:lnTo>
                  <a:pt x="1237881" y="1905"/>
                </a:lnTo>
                <a:lnTo>
                  <a:pt x="1232674" y="1143"/>
                </a:lnTo>
                <a:lnTo>
                  <a:pt x="1227467" y="381"/>
                </a:lnTo>
                <a:lnTo>
                  <a:pt x="1220228" y="0"/>
                </a:lnTo>
                <a:lnTo>
                  <a:pt x="1204607" y="0"/>
                </a:lnTo>
                <a:lnTo>
                  <a:pt x="1199019" y="127"/>
                </a:lnTo>
                <a:lnTo>
                  <a:pt x="1194447" y="508"/>
                </a:lnTo>
                <a:lnTo>
                  <a:pt x="1189875" y="889"/>
                </a:lnTo>
                <a:lnTo>
                  <a:pt x="1186065" y="1524"/>
                </a:lnTo>
                <a:lnTo>
                  <a:pt x="1183144" y="2540"/>
                </a:lnTo>
                <a:lnTo>
                  <a:pt x="1180096" y="3429"/>
                </a:lnTo>
                <a:lnTo>
                  <a:pt x="1177683" y="4572"/>
                </a:lnTo>
                <a:lnTo>
                  <a:pt x="1173746" y="7747"/>
                </a:lnTo>
                <a:lnTo>
                  <a:pt x="1170571" y="11811"/>
                </a:lnTo>
                <a:close/>
              </a:path>
              <a:path w="5318010" h="487553">
                <a:moveTo>
                  <a:pt x="1544205" y="245872"/>
                </a:moveTo>
                <a:lnTo>
                  <a:pt x="1544272" y="244437"/>
                </a:lnTo>
                <a:lnTo>
                  <a:pt x="1545666" y="231562"/>
                </a:lnTo>
                <a:lnTo>
                  <a:pt x="1548523" y="219456"/>
                </a:lnTo>
                <a:lnTo>
                  <a:pt x="1550936" y="211201"/>
                </a:lnTo>
                <a:lnTo>
                  <a:pt x="1558049" y="131591"/>
                </a:lnTo>
                <a:lnTo>
                  <a:pt x="1546618" y="135636"/>
                </a:lnTo>
                <a:lnTo>
                  <a:pt x="1545189" y="136241"/>
                </a:lnTo>
                <a:lnTo>
                  <a:pt x="1544205" y="245872"/>
                </a:lnTo>
                <a:close/>
              </a:path>
              <a:path w="5318010" h="487553">
                <a:moveTo>
                  <a:pt x="1548142" y="324866"/>
                </a:moveTo>
                <a:lnTo>
                  <a:pt x="1546814" y="319657"/>
                </a:lnTo>
                <a:lnTo>
                  <a:pt x="1544849" y="307339"/>
                </a:lnTo>
                <a:lnTo>
                  <a:pt x="1544205" y="294005"/>
                </a:lnTo>
                <a:lnTo>
                  <a:pt x="1712861" y="294005"/>
                </a:lnTo>
                <a:lnTo>
                  <a:pt x="1718576" y="291846"/>
                </a:lnTo>
                <a:lnTo>
                  <a:pt x="1722640" y="287528"/>
                </a:lnTo>
                <a:lnTo>
                  <a:pt x="1726704" y="283083"/>
                </a:lnTo>
                <a:lnTo>
                  <a:pt x="1728736" y="276352"/>
                </a:lnTo>
                <a:lnTo>
                  <a:pt x="1728730" y="253774"/>
                </a:lnTo>
                <a:lnTo>
                  <a:pt x="1728202" y="240485"/>
                </a:lnTo>
                <a:lnTo>
                  <a:pt x="1726820" y="227689"/>
                </a:lnTo>
                <a:lnTo>
                  <a:pt x="1724585" y="215388"/>
                </a:lnTo>
                <a:lnTo>
                  <a:pt x="1721497" y="203581"/>
                </a:lnTo>
                <a:lnTo>
                  <a:pt x="1718565" y="194889"/>
                </a:lnTo>
                <a:lnTo>
                  <a:pt x="1713303" y="183108"/>
                </a:lnTo>
                <a:lnTo>
                  <a:pt x="1706862" y="172252"/>
                </a:lnTo>
                <a:lnTo>
                  <a:pt x="1699272" y="162306"/>
                </a:lnTo>
                <a:lnTo>
                  <a:pt x="1692956" y="155771"/>
                </a:lnTo>
                <a:lnTo>
                  <a:pt x="1683310" y="147791"/>
                </a:lnTo>
                <a:lnTo>
                  <a:pt x="1672461" y="140900"/>
                </a:lnTo>
                <a:lnTo>
                  <a:pt x="1660410" y="135128"/>
                </a:lnTo>
                <a:lnTo>
                  <a:pt x="1654485" y="132853"/>
                </a:lnTo>
                <a:lnTo>
                  <a:pt x="1643115" y="129514"/>
                </a:lnTo>
                <a:lnTo>
                  <a:pt x="1630803" y="127129"/>
                </a:lnTo>
                <a:lnTo>
                  <a:pt x="1617558" y="125698"/>
                </a:lnTo>
                <a:lnTo>
                  <a:pt x="1603387" y="125222"/>
                </a:lnTo>
                <a:lnTo>
                  <a:pt x="1595906" y="125374"/>
                </a:lnTo>
                <a:lnTo>
                  <a:pt x="1582669" y="126444"/>
                </a:lnTo>
                <a:lnTo>
                  <a:pt x="1570058" y="128521"/>
                </a:lnTo>
                <a:lnTo>
                  <a:pt x="1558049" y="131591"/>
                </a:lnTo>
                <a:lnTo>
                  <a:pt x="1550936" y="211201"/>
                </a:lnTo>
                <a:lnTo>
                  <a:pt x="1554492" y="204089"/>
                </a:lnTo>
                <a:lnTo>
                  <a:pt x="1559191" y="197993"/>
                </a:lnTo>
                <a:lnTo>
                  <a:pt x="1563890" y="192024"/>
                </a:lnTo>
                <a:lnTo>
                  <a:pt x="1569732" y="187198"/>
                </a:lnTo>
                <a:lnTo>
                  <a:pt x="1576717" y="183642"/>
                </a:lnTo>
                <a:lnTo>
                  <a:pt x="1588286" y="179635"/>
                </a:lnTo>
                <a:lnTo>
                  <a:pt x="1601609" y="178308"/>
                </a:lnTo>
                <a:lnTo>
                  <a:pt x="1610357" y="178777"/>
                </a:lnTo>
                <a:lnTo>
                  <a:pt x="1623661" y="181794"/>
                </a:lnTo>
                <a:lnTo>
                  <a:pt x="1634678" y="187607"/>
                </a:lnTo>
                <a:lnTo>
                  <a:pt x="1643392" y="196215"/>
                </a:lnTo>
                <a:lnTo>
                  <a:pt x="1649457" y="206547"/>
                </a:lnTo>
                <a:lnTo>
                  <a:pt x="1653401" y="218007"/>
                </a:lnTo>
                <a:lnTo>
                  <a:pt x="1655609" y="231112"/>
                </a:lnTo>
                <a:lnTo>
                  <a:pt x="1656092" y="245872"/>
                </a:lnTo>
                <a:lnTo>
                  <a:pt x="1544205" y="245872"/>
                </a:lnTo>
                <a:lnTo>
                  <a:pt x="1545189" y="136241"/>
                </a:lnTo>
                <a:lnTo>
                  <a:pt x="1533530" y="141999"/>
                </a:lnTo>
                <a:lnTo>
                  <a:pt x="1522770" y="148848"/>
                </a:lnTo>
                <a:lnTo>
                  <a:pt x="1512909" y="156798"/>
                </a:lnTo>
                <a:lnTo>
                  <a:pt x="1503946" y="165862"/>
                </a:lnTo>
                <a:lnTo>
                  <a:pt x="1493888" y="178974"/>
                </a:lnTo>
                <a:lnTo>
                  <a:pt x="1487446" y="189787"/>
                </a:lnTo>
                <a:lnTo>
                  <a:pt x="1481869" y="201506"/>
                </a:lnTo>
                <a:lnTo>
                  <a:pt x="1477149" y="214122"/>
                </a:lnTo>
                <a:lnTo>
                  <a:pt x="1473672" y="226528"/>
                </a:lnTo>
                <a:lnTo>
                  <a:pt x="1471193" y="238580"/>
                </a:lnTo>
                <a:lnTo>
                  <a:pt x="1469422" y="251180"/>
                </a:lnTo>
                <a:lnTo>
                  <a:pt x="1468359" y="264323"/>
                </a:lnTo>
                <a:lnTo>
                  <a:pt x="1468005" y="278003"/>
                </a:lnTo>
                <a:lnTo>
                  <a:pt x="1468013" y="280247"/>
                </a:lnTo>
                <a:lnTo>
                  <a:pt x="1468446" y="294186"/>
                </a:lnTo>
                <a:lnTo>
                  <a:pt x="1469538" y="307416"/>
                </a:lnTo>
                <a:lnTo>
                  <a:pt x="1471289" y="319941"/>
                </a:lnTo>
                <a:lnTo>
                  <a:pt x="1473699" y="331767"/>
                </a:lnTo>
                <a:lnTo>
                  <a:pt x="1476768" y="342900"/>
                </a:lnTo>
                <a:lnTo>
                  <a:pt x="1482408" y="357665"/>
                </a:lnTo>
                <a:lnTo>
                  <a:pt x="1488351" y="369094"/>
                </a:lnTo>
                <a:lnTo>
                  <a:pt x="1495322" y="379451"/>
                </a:lnTo>
                <a:lnTo>
                  <a:pt x="1503311" y="388747"/>
                </a:lnTo>
                <a:lnTo>
                  <a:pt x="1513592" y="397831"/>
                </a:lnTo>
                <a:lnTo>
                  <a:pt x="1523984" y="404905"/>
                </a:lnTo>
                <a:lnTo>
                  <a:pt x="1535416" y="410894"/>
                </a:lnTo>
                <a:lnTo>
                  <a:pt x="1547888" y="415798"/>
                </a:lnTo>
                <a:lnTo>
                  <a:pt x="1558354" y="418874"/>
                </a:lnTo>
                <a:lnTo>
                  <a:pt x="1570186" y="421427"/>
                </a:lnTo>
                <a:lnTo>
                  <a:pt x="1582736" y="423243"/>
                </a:lnTo>
                <a:lnTo>
                  <a:pt x="1596005" y="424327"/>
                </a:lnTo>
                <a:lnTo>
                  <a:pt x="1609991" y="424688"/>
                </a:lnTo>
                <a:lnTo>
                  <a:pt x="1622008" y="424432"/>
                </a:lnTo>
                <a:lnTo>
                  <a:pt x="1634715" y="423576"/>
                </a:lnTo>
                <a:lnTo>
                  <a:pt x="1646821" y="422148"/>
                </a:lnTo>
                <a:lnTo>
                  <a:pt x="1666001" y="418827"/>
                </a:lnTo>
                <a:lnTo>
                  <a:pt x="1677555" y="416179"/>
                </a:lnTo>
                <a:lnTo>
                  <a:pt x="1693811" y="411607"/>
                </a:lnTo>
                <a:lnTo>
                  <a:pt x="1699526" y="409194"/>
                </a:lnTo>
                <a:lnTo>
                  <a:pt x="1705241" y="406908"/>
                </a:lnTo>
                <a:lnTo>
                  <a:pt x="1708797" y="405003"/>
                </a:lnTo>
                <a:lnTo>
                  <a:pt x="1712480" y="400685"/>
                </a:lnTo>
                <a:lnTo>
                  <a:pt x="1714004" y="397764"/>
                </a:lnTo>
                <a:lnTo>
                  <a:pt x="1715020" y="393700"/>
                </a:lnTo>
                <a:lnTo>
                  <a:pt x="1715655" y="389001"/>
                </a:lnTo>
                <a:lnTo>
                  <a:pt x="1715909" y="385826"/>
                </a:lnTo>
                <a:lnTo>
                  <a:pt x="1716036" y="382778"/>
                </a:lnTo>
                <a:lnTo>
                  <a:pt x="1716036" y="365633"/>
                </a:lnTo>
                <a:lnTo>
                  <a:pt x="1715782" y="362331"/>
                </a:lnTo>
                <a:lnTo>
                  <a:pt x="1715401" y="359029"/>
                </a:lnTo>
                <a:lnTo>
                  <a:pt x="1714893" y="356489"/>
                </a:lnTo>
                <a:lnTo>
                  <a:pt x="1713369" y="352933"/>
                </a:lnTo>
                <a:lnTo>
                  <a:pt x="1709940" y="350393"/>
                </a:lnTo>
                <a:lnTo>
                  <a:pt x="1706638" y="350012"/>
                </a:lnTo>
                <a:lnTo>
                  <a:pt x="1703717" y="350012"/>
                </a:lnTo>
                <a:lnTo>
                  <a:pt x="1699780" y="350901"/>
                </a:lnTo>
                <a:lnTo>
                  <a:pt x="1695081" y="352806"/>
                </a:lnTo>
                <a:lnTo>
                  <a:pt x="1690255" y="354711"/>
                </a:lnTo>
                <a:lnTo>
                  <a:pt x="1684286" y="356743"/>
                </a:lnTo>
                <a:lnTo>
                  <a:pt x="1677047" y="359029"/>
                </a:lnTo>
                <a:lnTo>
                  <a:pt x="1664595" y="362484"/>
                </a:lnTo>
                <a:lnTo>
                  <a:pt x="1651266" y="365379"/>
                </a:lnTo>
                <a:lnTo>
                  <a:pt x="1642998" y="366635"/>
                </a:lnTo>
                <a:lnTo>
                  <a:pt x="1630539" y="367776"/>
                </a:lnTo>
                <a:lnTo>
                  <a:pt x="1616722" y="368173"/>
                </a:lnTo>
                <a:lnTo>
                  <a:pt x="1607702" y="367879"/>
                </a:lnTo>
                <a:lnTo>
                  <a:pt x="1594874" y="366230"/>
                </a:lnTo>
                <a:lnTo>
                  <a:pt x="1583575" y="363093"/>
                </a:lnTo>
                <a:lnTo>
                  <a:pt x="1570329" y="356435"/>
                </a:lnTo>
                <a:lnTo>
                  <a:pt x="1560969" y="348361"/>
                </a:lnTo>
                <a:lnTo>
                  <a:pt x="1553040" y="337009"/>
                </a:lnTo>
                <a:lnTo>
                  <a:pt x="1548142" y="324866"/>
                </a:lnTo>
                <a:close/>
              </a:path>
              <a:path w="5318010" h="487553">
                <a:moveTo>
                  <a:pt x="1775726" y="393319"/>
                </a:moveTo>
                <a:lnTo>
                  <a:pt x="1776996" y="397764"/>
                </a:lnTo>
                <a:lnTo>
                  <a:pt x="1778647" y="401066"/>
                </a:lnTo>
                <a:lnTo>
                  <a:pt x="1782965" y="405257"/>
                </a:lnTo>
                <a:lnTo>
                  <a:pt x="1786521" y="407416"/>
                </a:lnTo>
                <a:lnTo>
                  <a:pt x="1791220" y="409829"/>
                </a:lnTo>
                <a:lnTo>
                  <a:pt x="1796046" y="412242"/>
                </a:lnTo>
                <a:lnTo>
                  <a:pt x="1802015" y="414528"/>
                </a:lnTo>
                <a:lnTo>
                  <a:pt x="1809127" y="416814"/>
                </a:lnTo>
                <a:lnTo>
                  <a:pt x="1816239" y="419100"/>
                </a:lnTo>
                <a:lnTo>
                  <a:pt x="1824367" y="421005"/>
                </a:lnTo>
                <a:lnTo>
                  <a:pt x="1833384" y="422529"/>
                </a:lnTo>
                <a:lnTo>
                  <a:pt x="1848789" y="424246"/>
                </a:lnTo>
                <a:lnTo>
                  <a:pt x="1861832" y="424688"/>
                </a:lnTo>
                <a:lnTo>
                  <a:pt x="1870369" y="424511"/>
                </a:lnTo>
                <a:lnTo>
                  <a:pt x="1883329" y="423516"/>
                </a:lnTo>
                <a:lnTo>
                  <a:pt x="1895776" y="421633"/>
                </a:lnTo>
                <a:lnTo>
                  <a:pt x="1907679" y="418846"/>
                </a:lnTo>
                <a:lnTo>
                  <a:pt x="1922599" y="413742"/>
                </a:lnTo>
                <a:lnTo>
                  <a:pt x="1933991" y="408168"/>
                </a:lnTo>
                <a:lnTo>
                  <a:pt x="1944255" y="401447"/>
                </a:lnTo>
                <a:lnTo>
                  <a:pt x="1953505" y="393377"/>
                </a:lnTo>
                <a:lnTo>
                  <a:pt x="1961668" y="383666"/>
                </a:lnTo>
                <a:lnTo>
                  <a:pt x="1968258" y="372618"/>
                </a:lnTo>
                <a:lnTo>
                  <a:pt x="1973384" y="358841"/>
                </a:lnTo>
                <a:lnTo>
                  <a:pt x="1975826" y="346322"/>
                </a:lnTo>
                <a:lnTo>
                  <a:pt x="1976640" y="332740"/>
                </a:lnTo>
                <a:lnTo>
                  <a:pt x="1976406" y="325588"/>
                </a:lnTo>
                <a:lnTo>
                  <a:pt x="1974601" y="312680"/>
                </a:lnTo>
                <a:lnTo>
                  <a:pt x="1971052" y="301371"/>
                </a:lnTo>
                <a:lnTo>
                  <a:pt x="1963968" y="288211"/>
                </a:lnTo>
                <a:lnTo>
                  <a:pt x="1956193" y="278511"/>
                </a:lnTo>
                <a:lnTo>
                  <a:pt x="1945846" y="269426"/>
                </a:lnTo>
                <a:lnTo>
                  <a:pt x="1935111" y="262509"/>
                </a:lnTo>
                <a:lnTo>
                  <a:pt x="1922900" y="256110"/>
                </a:lnTo>
                <a:lnTo>
                  <a:pt x="1911362" y="251079"/>
                </a:lnTo>
                <a:lnTo>
                  <a:pt x="1899298" y="246286"/>
                </a:lnTo>
                <a:lnTo>
                  <a:pt x="1887486" y="241935"/>
                </a:lnTo>
                <a:lnTo>
                  <a:pt x="1879739" y="239141"/>
                </a:lnTo>
                <a:lnTo>
                  <a:pt x="1872754" y="236220"/>
                </a:lnTo>
                <a:lnTo>
                  <a:pt x="1866531" y="233045"/>
                </a:lnTo>
                <a:lnTo>
                  <a:pt x="1860435" y="229870"/>
                </a:lnTo>
                <a:lnTo>
                  <a:pt x="1855482" y="226187"/>
                </a:lnTo>
                <a:lnTo>
                  <a:pt x="1851672" y="221996"/>
                </a:lnTo>
                <a:lnTo>
                  <a:pt x="1847862" y="217805"/>
                </a:lnTo>
                <a:lnTo>
                  <a:pt x="1845957" y="212725"/>
                </a:lnTo>
                <a:lnTo>
                  <a:pt x="1845957" y="202565"/>
                </a:lnTo>
                <a:lnTo>
                  <a:pt x="1846846" y="198882"/>
                </a:lnTo>
                <a:lnTo>
                  <a:pt x="1848370" y="195326"/>
                </a:lnTo>
                <a:lnTo>
                  <a:pt x="1850021" y="191897"/>
                </a:lnTo>
                <a:lnTo>
                  <a:pt x="1852307" y="188849"/>
                </a:lnTo>
                <a:lnTo>
                  <a:pt x="1855482" y="186309"/>
                </a:lnTo>
                <a:lnTo>
                  <a:pt x="1858657" y="183642"/>
                </a:lnTo>
                <a:lnTo>
                  <a:pt x="1862721" y="181737"/>
                </a:lnTo>
                <a:lnTo>
                  <a:pt x="1867674" y="180340"/>
                </a:lnTo>
                <a:lnTo>
                  <a:pt x="1872754" y="178943"/>
                </a:lnTo>
                <a:lnTo>
                  <a:pt x="1878596" y="178308"/>
                </a:lnTo>
                <a:lnTo>
                  <a:pt x="1885531" y="178308"/>
                </a:lnTo>
                <a:lnTo>
                  <a:pt x="1898927" y="179080"/>
                </a:lnTo>
                <a:lnTo>
                  <a:pt x="1910727" y="181356"/>
                </a:lnTo>
                <a:lnTo>
                  <a:pt x="1918220" y="183515"/>
                </a:lnTo>
                <a:lnTo>
                  <a:pt x="1924697" y="185674"/>
                </a:lnTo>
                <a:lnTo>
                  <a:pt x="1930412" y="188087"/>
                </a:lnTo>
                <a:lnTo>
                  <a:pt x="1936000" y="190500"/>
                </a:lnTo>
                <a:lnTo>
                  <a:pt x="1940699" y="192659"/>
                </a:lnTo>
                <a:lnTo>
                  <a:pt x="1944509" y="194818"/>
                </a:lnTo>
                <a:lnTo>
                  <a:pt x="1948319" y="196850"/>
                </a:lnTo>
                <a:lnTo>
                  <a:pt x="1951113" y="197866"/>
                </a:lnTo>
                <a:lnTo>
                  <a:pt x="1952891" y="197866"/>
                </a:lnTo>
                <a:lnTo>
                  <a:pt x="1955812" y="197485"/>
                </a:lnTo>
                <a:lnTo>
                  <a:pt x="1959114" y="194818"/>
                </a:lnTo>
                <a:lnTo>
                  <a:pt x="1960511" y="190881"/>
                </a:lnTo>
                <a:lnTo>
                  <a:pt x="1961019" y="188214"/>
                </a:lnTo>
                <a:lnTo>
                  <a:pt x="1961400" y="184785"/>
                </a:lnTo>
                <a:lnTo>
                  <a:pt x="1961654" y="181483"/>
                </a:lnTo>
                <a:lnTo>
                  <a:pt x="1961654" y="163322"/>
                </a:lnTo>
                <a:lnTo>
                  <a:pt x="1961400" y="160274"/>
                </a:lnTo>
                <a:lnTo>
                  <a:pt x="1961019" y="157226"/>
                </a:lnTo>
                <a:lnTo>
                  <a:pt x="1960765" y="154559"/>
                </a:lnTo>
                <a:lnTo>
                  <a:pt x="1959876" y="150368"/>
                </a:lnTo>
                <a:lnTo>
                  <a:pt x="1958479" y="147193"/>
                </a:lnTo>
                <a:lnTo>
                  <a:pt x="1956447" y="144145"/>
                </a:lnTo>
                <a:lnTo>
                  <a:pt x="1952637" y="141224"/>
                </a:lnTo>
                <a:lnTo>
                  <a:pt x="1949462" y="139446"/>
                </a:lnTo>
                <a:lnTo>
                  <a:pt x="1945144" y="137287"/>
                </a:lnTo>
                <a:lnTo>
                  <a:pt x="1940699" y="135255"/>
                </a:lnTo>
                <a:lnTo>
                  <a:pt x="1935365" y="133350"/>
                </a:lnTo>
                <a:lnTo>
                  <a:pt x="1929015" y="131572"/>
                </a:lnTo>
                <a:lnTo>
                  <a:pt x="1922665" y="129667"/>
                </a:lnTo>
                <a:lnTo>
                  <a:pt x="1915553" y="128270"/>
                </a:lnTo>
                <a:lnTo>
                  <a:pt x="1907806" y="127000"/>
                </a:lnTo>
                <a:lnTo>
                  <a:pt x="1899932" y="125857"/>
                </a:lnTo>
                <a:lnTo>
                  <a:pt x="1891804" y="125222"/>
                </a:lnTo>
                <a:lnTo>
                  <a:pt x="1883549" y="125222"/>
                </a:lnTo>
                <a:lnTo>
                  <a:pt x="1875484" y="125393"/>
                </a:lnTo>
                <a:lnTo>
                  <a:pt x="1862345" y="126477"/>
                </a:lnTo>
                <a:lnTo>
                  <a:pt x="1850011" y="128541"/>
                </a:lnTo>
                <a:lnTo>
                  <a:pt x="1838464" y="131572"/>
                </a:lnTo>
                <a:lnTo>
                  <a:pt x="1825527" y="136309"/>
                </a:lnTo>
                <a:lnTo>
                  <a:pt x="1814261" y="142120"/>
                </a:lnTo>
                <a:lnTo>
                  <a:pt x="1804301" y="149098"/>
                </a:lnTo>
                <a:lnTo>
                  <a:pt x="1797388" y="155395"/>
                </a:lnTo>
                <a:lnTo>
                  <a:pt x="1789302" y="165231"/>
                </a:lnTo>
                <a:lnTo>
                  <a:pt x="1782965" y="176276"/>
                </a:lnTo>
                <a:lnTo>
                  <a:pt x="1779198" y="185859"/>
                </a:lnTo>
                <a:lnTo>
                  <a:pt x="1776392" y="198211"/>
                </a:lnTo>
                <a:lnTo>
                  <a:pt x="1775472" y="211328"/>
                </a:lnTo>
                <a:lnTo>
                  <a:pt x="1775733" y="219308"/>
                </a:lnTo>
                <a:lnTo>
                  <a:pt x="1777488" y="232158"/>
                </a:lnTo>
                <a:lnTo>
                  <a:pt x="1780933" y="243459"/>
                </a:lnTo>
                <a:lnTo>
                  <a:pt x="1787798" y="256565"/>
                </a:lnTo>
                <a:lnTo>
                  <a:pt x="1795538" y="266319"/>
                </a:lnTo>
                <a:lnTo>
                  <a:pt x="1805546" y="275325"/>
                </a:lnTo>
                <a:lnTo>
                  <a:pt x="1816112" y="282448"/>
                </a:lnTo>
                <a:lnTo>
                  <a:pt x="1828069" y="288781"/>
                </a:lnTo>
                <a:lnTo>
                  <a:pt x="1839607" y="294005"/>
                </a:lnTo>
                <a:lnTo>
                  <a:pt x="1847608" y="297434"/>
                </a:lnTo>
                <a:lnTo>
                  <a:pt x="1855482" y="300482"/>
                </a:lnTo>
                <a:lnTo>
                  <a:pt x="1863102" y="303276"/>
                </a:lnTo>
                <a:lnTo>
                  <a:pt x="1870722" y="306070"/>
                </a:lnTo>
                <a:lnTo>
                  <a:pt x="1877580" y="308991"/>
                </a:lnTo>
                <a:lnTo>
                  <a:pt x="1883676" y="312166"/>
                </a:lnTo>
                <a:lnTo>
                  <a:pt x="1889772" y="315341"/>
                </a:lnTo>
                <a:lnTo>
                  <a:pt x="1894598" y="319024"/>
                </a:lnTo>
                <a:lnTo>
                  <a:pt x="1898281" y="323342"/>
                </a:lnTo>
                <a:lnTo>
                  <a:pt x="1901964" y="327660"/>
                </a:lnTo>
                <a:lnTo>
                  <a:pt x="1903742" y="332740"/>
                </a:lnTo>
                <a:lnTo>
                  <a:pt x="1903742" y="343789"/>
                </a:lnTo>
                <a:lnTo>
                  <a:pt x="1902726" y="348361"/>
                </a:lnTo>
                <a:lnTo>
                  <a:pt x="1900821" y="352425"/>
                </a:lnTo>
                <a:lnTo>
                  <a:pt x="1898789" y="356362"/>
                </a:lnTo>
                <a:lnTo>
                  <a:pt x="1895868" y="359664"/>
                </a:lnTo>
                <a:lnTo>
                  <a:pt x="1892058" y="362204"/>
                </a:lnTo>
                <a:lnTo>
                  <a:pt x="1888121" y="364744"/>
                </a:lnTo>
                <a:lnTo>
                  <a:pt x="1883549" y="366776"/>
                </a:lnTo>
                <a:lnTo>
                  <a:pt x="1878342" y="368173"/>
                </a:lnTo>
                <a:lnTo>
                  <a:pt x="1873008" y="369570"/>
                </a:lnTo>
                <a:lnTo>
                  <a:pt x="1867039" y="370205"/>
                </a:lnTo>
                <a:lnTo>
                  <a:pt x="1856426" y="370147"/>
                </a:lnTo>
                <a:lnTo>
                  <a:pt x="1843348" y="369004"/>
                </a:lnTo>
                <a:lnTo>
                  <a:pt x="1831606" y="366395"/>
                </a:lnTo>
                <a:lnTo>
                  <a:pt x="1823097" y="363728"/>
                </a:lnTo>
                <a:lnTo>
                  <a:pt x="1815731" y="361061"/>
                </a:lnTo>
                <a:lnTo>
                  <a:pt x="1809381" y="358013"/>
                </a:lnTo>
                <a:lnTo>
                  <a:pt x="1803031" y="355092"/>
                </a:lnTo>
                <a:lnTo>
                  <a:pt x="1797697" y="352298"/>
                </a:lnTo>
                <a:lnTo>
                  <a:pt x="1793506" y="349885"/>
                </a:lnTo>
                <a:lnTo>
                  <a:pt x="1789188" y="347345"/>
                </a:lnTo>
                <a:lnTo>
                  <a:pt x="1786013" y="346075"/>
                </a:lnTo>
                <a:lnTo>
                  <a:pt x="1783854" y="346075"/>
                </a:lnTo>
                <a:lnTo>
                  <a:pt x="1780552" y="346456"/>
                </a:lnTo>
                <a:lnTo>
                  <a:pt x="1777123" y="349250"/>
                </a:lnTo>
                <a:lnTo>
                  <a:pt x="1775599" y="353441"/>
                </a:lnTo>
                <a:lnTo>
                  <a:pt x="1774964" y="356235"/>
                </a:lnTo>
                <a:lnTo>
                  <a:pt x="1774583" y="359664"/>
                </a:lnTo>
                <a:lnTo>
                  <a:pt x="1774202" y="363093"/>
                </a:lnTo>
                <a:lnTo>
                  <a:pt x="1773948" y="367792"/>
                </a:lnTo>
                <a:lnTo>
                  <a:pt x="1773948" y="382270"/>
                </a:lnTo>
                <a:lnTo>
                  <a:pt x="1774583" y="388874"/>
                </a:lnTo>
                <a:lnTo>
                  <a:pt x="1775726" y="393319"/>
                </a:lnTo>
                <a:close/>
              </a:path>
              <a:path w="5318010" h="487553">
                <a:moveTo>
                  <a:pt x="2231529" y="245872"/>
                </a:moveTo>
                <a:lnTo>
                  <a:pt x="2231596" y="244437"/>
                </a:lnTo>
                <a:lnTo>
                  <a:pt x="2232990" y="231562"/>
                </a:lnTo>
                <a:lnTo>
                  <a:pt x="2235847" y="219456"/>
                </a:lnTo>
                <a:lnTo>
                  <a:pt x="2238260" y="211201"/>
                </a:lnTo>
                <a:lnTo>
                  <a:pt x="2245373" y="131591"/>
                </a:lnTo>
                <a:lnTo>
                  <a:pt x="2233942" y="135636"/>
                </a:lnTo>
                <a:lnTo>
                  <a:pt x="2232513" y="136241"/>
                </a:lnTo>
                <a:lnTo>
                  <a:pt x="2231529" y="245872"/>
                </a:lnTo>
                <a:close/>
              </a:path>
              <a:path w="5318010" h="487553">
                <a:moveTo>
                  <a:pt x="2235466" y="324866"/>
                </a:moveTo>
                <a:lnTo>
                  <a:pt x="2234138" y="319657"/>
                </a:lnTo>
                <a:lnTo>
                  <a:pt x="2232173" y="307339"/>
                </a:lnTo>
                <a:lnTo>
                  <a:pt x="2231529" y="294005"/>
                </a:lnTo>
                <a:lnTo>
                  <a:pt x="2400185" y="294005"/>
                </a:lnTo>
                <a:lnTo>
                  <a:pt x="2405900" y="291846"/>
                </a:lnTo>
                <a:lnTo>
                  <a:pt x="2409964" y="287528"/>
                </a:lnTo>
                <a:lnTo>
                  <a:pt x="2414028" y="283083"/>
                </a:lnTo>
                <a:lnTo>
                  <a:pt x="2416060" y="276352"/>
                </a:lnTo>
                <a:lnTo>
                  <a:pt x="2416054" y="253774"/>
                </a:lnTo>
                <a:lnTo>
                  <a:pt x="2415526" y="240485"/>
                </a:lnTo>
                <a:lnTo>
                  <a:pt x="2414144" y="227689"/>
                </a:lnTo>
                <a:lnTo>
                  <a:pt x="2411909" y="215388"/>
                </a:lnTo>
                <a:lnTo>
                  <a:pt x="2408821" y="203581"/>
                </a:lnTo>
                <a:lnTo>
                  <a:pt x="2405889" y="194889"/>
                </a:lnTo>
                <a:lnTo>
                  <a:pt x="2400627" y="183108"/>
                </a:lnTo>
                <a:lnTo>
                  <a:pt x="2394186" y="172252"/>
                </a:lnTo>
                <a:lnTo>
                  <a:pt x="2386596" y="162306"/>
                </a:lnTo>
                <a:lnTo>
                  <a:pt x="2380280" y="155771"/>
                </a:lnTo>
                <a:lnTo>
                  <a:pt x="2370634" y="147791"/>
                </a:lnTo>
                <a:lnTo>
                  <a:pt x="2359785" y="140900"/>
                </a:lnTo>
                <a:lnTo>
                  <a:pt x="2347734" y="135128"/>
                </a:lnTo>
                <a:lnTo>
                  <a:pt x="2341809" y="132853"/>
                </a:lnTo>
                <a:lnTo>
                  <a:pt x="2330439" y="129514"/>
                </a:lnTo>
                <a:lnTo>
                  <a:pt x="2318127" y="127129"/>
                </a:lnTo>
                <a:lnTo>
                  <a:pt x="2304882" y="125698"/>
                </a:lnTo>
                <a:lnTo>
                  <a:pt x="2290711" y="125222"/>
                </a:lnTo>
                <a:lnTo>
                  <a:pt x="2283230" y="125374"/>
                </a:lnTo>
                <a:lnTo>
                  <a:pt x="2269993" y="126444"/>
                </a:lnTo>
                <a:lnTo>
                  <a:pt x="2257382" y="128521"/>
                </a:lnTo>
                <a:lnTo>
                  <a:pt x="2245373" y="131591"/>
                </a:lnTo>
                <a:lnTo>
                  <a:pt x="2238260" y="211201"/>
                </a:lnTo>
                <a:lnTo>
                  <a:pt x="2241816" y="204089"/>
                </a:lnTo>
                <a:lnTo>
                  <a:pt x="2246515" y="197993"/>
                </a:lnTo>
                <a:lnTo>
                  <a:pt x="2251214" y="192024"/>
                </a:lnTo>
                <a:lnTo>
                  <a:pt x="2257056" y="187198"/>
                </a:lnTo>
                <a:lnTo>
                  <a:pt x="2264041" y="183642"/>
                </a:lnTo>
                <a:lnTo>
                  <a:pt x="2275610" y="179635"/>
                </a:lnTo>
                <a:lnTo>
                  <a:pt x="2288933" y="178308"/>
                </a:lnTo>
                <a:lnTo>
                  <a:pt x="2297681" y="178777"/>
                </a:lnTo>
                <a:lnTo>
                  <a:pt x="2310985" y="181794"/>
                </a:lnTo>
                <a:lnTo>
                  <a:pt x="2322002" y="187607"/>
                </a:lnTo>
                <a:lnTo>
                  <a:pt x="2330716" y="196215"/>
                </a:lnTo>
                <a:lnTo>
                  <a:pt x="2336781" y="206547"/>
                </a:lnTo>
                <a:lnTo>
                  <a:pt x="2340725" y="218007"/>
                </a:lnTo>
                <a:lnTo>
                  <a:pt x="2342933" y="231112"/>
                </a:lnTo>
                <a:lnTo>
                  <a:pt x="2343416" y="245872"/>
                </a:lnTo>
                <a:lnTo>
                  <a:pt x="2231529" y="245872"/>
                </a:lnTo>
                <a:lnTo>
                  <a:pt x="2232513" y="136241"/>
                </a:lnTo>
                <a:lnTo>
                  <a:pt x="2220854" y="141999"/>
                </a:lnTo>
                <a:lnTo>
                  <a:pt x="2210094" y="148848"/>
                </a:lnTo>
                <a:lnTo>
                  <a:pt x="2200233" y="156798"/>
                </a:lnTo>
                <a:lnTo>
                  <a:pt x="2191270" y="165862"/>
                </a:lnTo>
                <a:lnTo>
                  <a:pt x="2181212" y="178974"/>
                </a:lnTo>
                <a:lnTo>
                  <a:pt x="2174770" y="189787"/>
                </a:lnTo>
                <a:lnTo>
                  <a:pt x="2169193" y="201506"/>
                </a:lnTo>
                <a:lnTo>
                  <a:pt x="2164473" y="214122"/>
                </a:lnTo>
                <a:lnTo>
                  <a:pt x="2160996" y="226528"/>
                </a:lnTo>
                <a:lnTo>
                  <a:pt x="2158517" y="238580"/>
                </a:lnTo>
                <a:lnTo>
                  <a:pt x="2156746" y="251180"/>
                </a:lnTo>
                <a:lnTo>
                  <a:pt x="2155683" y="264323"/>
                </a:lnTo>
                <a:lnTo>
                  <a:pt x="2155329" y="278003"/>
                </a:lnTo>
                <a:lnTo>
                  <a:pt x="2155337" y="280247"/>
                </a:lnTo>
                <a:lnTo>
                  <a:pt x="2155770" y="294186"/>
                </a:lnTo>
                <a:lnTo>
                  <a:pt x="2156862" y="307416"/>
                </a:lnTo>
                <a:lnTo>
                  <a:pt x="2158613" y="319941"/>
                </a:lnTo>
                <a:lnTo>
                  <a:pt x="2161023" y="331767"/>
                </a:lnTo>
                <a:lnTo>
                  <a:pt x="2164092" y="342900"/>
                </a:lnTo>
                <a:lnTo>
                  <a:pt x="2169732" y="357665"/>
                </a:lnTo>
                <a:lnTo>
                  <a:pt x="2175675" y="369094"/>
                </a:lnTo>
                <a:lnTo>
                  <a:pt x="2182646" y="379451"/>
                </a:lnTo>
                <a:lnTo>
                  <a:pt x="2190635" y="388747"/>
                </a:lnTo>
                <a:lnTo>
                  <a:pt x="2200916" y="397831"/>
                </a:lnTo>
                <a:lnTo>
                  <a:pt x="2211308" y="404905"/>
                </a:lnTo>
                <a:lnTo>
                  <a:pt x="2222740" y="410894"/>
                </a:lnTo>
                <a:lnTo>
                  <a:pt x="2235212" y="415798"/>
                </a:lnTo>
                <a:lnTo>
                  <a:pt x="2245678" y="418874"/>
                </a:lnTo>
                <a:lnTo>
                  <a:pt x="2257510" y="421427"/>
                </a:lnTo>
                <a:lnTo>
                  <a:pt x="2270060" y="423243"/>
                </a:lnTo>
                <a:lnTo>
                  <a:pt x="2283329" y="424327"/>
                </a:lnTo>
                <a:lnTo>
                  <a:pt x="2297315" y="424688"/>
                </a:lnTo>
                <a:lnTo>
                  <a:pt x="2309332" y="424432"/>
                </a:lnTo>
                <a:lnTo>
                  <a:pt x="2322039" y="423576"/>
                </a:lnTo>
                <a:lnTo>
                  <a:pt x="2334145" y="422148"/>
                </a:lnTo>
                <a:lnTo>
                  <a:pt x="2353325" y="418827"/>
                </a:lnTo>
                <a:lnTo>
                  <a:pt x="2364879" y="416179"/>
                </a:lnTo>
                <a:lnTo>
                  <a:pt x="2381135" y="411607"/>
                </a:lnTo>
                <a:lnTo>
                  <a:pt x="2386850" y="409194"/>
                </a:lnTo>
                <a:lnTo>
                  <a:pt x="2392565" y="406908"/>
                </a:lnTo>
                <a:lnTo>
                  <a:pt x="2396121" y="405003"/>
                </a:lnTo>
                <a:lnTo>
                  <a:pt x="2399804" y="400685"/>
                </a:lnTo>
                <a:lnTo>
                  <a:pt x="2401328" y="397764"/>
                </a:lnTo>
                <a:lnTo>
                  <a:pt x="2402344" y="393700"/>
                </a:lnTo>
                <a:lnTo>
                  <a:pt x="2402979" y="389001"/>
                </a:lnTo>
                <a:lnTo>
                  <a:pt x="2403233" y="385826"/>
                </a:lnTo>
                <a:lnTo>
                  <a:pt x="2403360" y="382778"/>
                </a:lnTo>
                <a:lnTo>
                  <a:pt x="2403360" y="365633"/>
                </a:lnTo>
                <a:lnTo>
                  <a:pt x="2403106" y="362331"/>
                </a:lnTo>
                <a:lnTo>
                  <a:pt x="2402725" y="359029"/>
                </a:lnTo>
                <a:lnTo>
                  <a:pt x="2402217" y="356489"/>
                </a:lnTo>
                <a:lnTo>
                  <a:pt x="2400693" y="352933"/>
                </a:lnTo>
                <a:lnTo>
                  <a:pt x="2397264" y="350393"/>
                </a:lnTo>
                <a:lnTo>
                  <a:pt x="2393962" y="350012"/>
                </a:lnTo>
                <a:lnTo>
                  <a:pt x="2391041" y="350012"/>
                </a:lnTo>
                <a:lnTo>
                  <a:pt x="2387104" y="350901"/>
                </a:lnTo>
                <a:lnTo>
                  <a:pt x="2382405" y="352806"/>
                </a:lnTo>
                <a:lnTo>
                  <a:pt x="2377579" y="354711"/>
                </a:lnTo>
                <a:lnTo>
                  <a:pt x="2371610" y="356743"/>
                </a:lnTo>
                <a:lnTo>
                  <a:pt x="2364371" y="359029"/>
                </a:lnTo>
                <a:lnTo>
                  <a:pt x="2351919" y="362484"/>
                </a:lnTo>
                <a:lnTo>
                  <a:pt x="2338590" y="365379"/>
                </a:lnTo>
                <a:lnTo>
                  <a:pt x="2330322" y="366635"/>
                </a:lnTo>
                <a:lnTo>
                  <a:pt x="2317863" y="367776"/>
                </a:lnTo>
                <a:lnTo>
                  <a:pt x="2304046" y="368173"/>
                </a:lnTo>
                <a:lnTo>
                  <a:pt x="2295026" y="367879"/>
                </a:lnTo>
                <a:lnTo>
                  <a:pt x="2282198" y="366230"/>
                </a:lnTo>
                <a:lnTo>
                  <a:pt x="2270899" y="363093"/>
                </a:lnTo>
                <a:lnTo>
                  <a:pt x="2257653" y="356435"/>
                </a:lnTo>
                <a:lnTo>
                  <a:pt x="2248293" y="348361"/>
                </a:lnTo>
                <a:lnTo>
                  <a:pt x="2240364" y="337009"/>
                </a:lnTo>
                <a:lnTo>
                  <a:pt x="2235466" y="324866"/>
                </a:lnTo>
                <a:close/>
              </a:path>
              <a:path w="5318010" h="487553">
                <a:moveTo>
                  <a:pt x="2477655" y="12573"/>
                </a:moveTo>
                <a:lnTo>
                  <a:pt x="2477020" y="16383"/>
                </a:lnTo>
                <a:lnTo>
                  <a:pt x="2477020" y="409702"/>
                </a:lnTo>
                <a:lnTo>
                  <a:pt x="2478798" y="413004"/>
                </a:lnTo>
                <a:lnTo>
                  <a:pt x="2482100" y="415671"/>
                </a:lnTo>
                <a:lnTo>
                  <a:pt x="2485021" y="416687"/>
                </a:lnTo>
                <a:lnTo>
                  <a:pt x="2487815" y="417703"/>
                </a:lnTo>
                <a:lnTo>
                  <a:pt x="2491625" y="418465"/>
                </a:lnTo>
                <a:lnTo>
                  <a:pt x="2496451" y="418846"/>
                </a:lnTo>
                <a:lnTo>
                  <a:pt x="2501150" y="419354"/>
                </a:lnTo>
                <a:lnTo>
                  <a:pt x="2507246" y="419608"/>
                </a:lnTo>
                <a:lnTo>
                  <a:pt x="2521978" y="419608"/>
                </a:lnTo>
                <a:lnTo>
                  <a:pt x="2527947" y="419354"/>
                </a:lnTo>
                <a:lnTo>
                  <a:pt x="2532773" y="418846"/>
                </a:lnTo>
                <a:lnTo>
                  <a:pt x="2537472" y="418465"/>
                </a:lnTo>
                <a:lnTo>
                  <a:pt x="2551442" y="411480"/>
                </a:lnTo>
                <a:lnTo>
                  <a:pt x="2552077" y="407797"/>
                </a:lnTo>
                <a:lnTo>
                  <a:pt x="2552077" y="14351"/>
                </a:lnTo>
                <a:lnTo>
                  <a:pt x="2550299" y="10922"/>
                </a:lnTo>
                <a:lnTo>
                  <a:pt x="2547124" y="8001"/>
                </a:lnTo>
                <a:lnTo>
                  <a:pt x="2544203" y="6985"/>
                </a:lnTo>
                <a:lnTo>
                  <a:pt x="2541282" y="5842"/>
                </a:lnTo>
                <a:lnTo>
                  <a:pt x="2537472" y="4953"/>
                </a:lnTo>
                <a:lnTo>
                  <a:pt x="2532773" y="4445"/>
                </a:lnTo>
                <a:lnTo>
                  <a:pt x="2527947" y="3810"/>
                </a:lnTo>
                <a:lnTo>
                  <a:pt x="2521978" y="3556"/>
                </a:lnTo>
                <a:lnTo>
                  <a:pt x="2507246" y="3556"/>
                </a:lnTo>
                <a:lnTo>
                  <a:pt x="2501150" y="3810"/>
                </a:lnTo>
                <a:lnTo>
                  <a:pt x="2496451" y="4445"/>
                </a:lnTo>
                <a:lnTo>
                  <a:pt x="2491625" y="4953"/>
                </a:lnTo>
                <a:lnTo>
                  <a:pt x="2487815" y="5842"/>
                </a:lnTo>
                <a:lnTo>
                  <a:pt x="2485021" y="6985"/>
                </a:lnTo>
                <a:lnTo>
                  <a:pt x="2482100" y="8001"/>
                </a:lnTo>
                <a:lnTo>
                  <a:pt x="2480068" y="9398"/>
                </a:lnTo>
                <a:lnTo>
                  <a:pt x="2477655" y="12573"/>
                </a:lnTo>
                <a:close/>
              </a:path>
              <a:path w="5318010" h="487553">
                <a:moveTo>
                  <a:pt x="3003870" y="393412"/>
                </a:moveTo>
                <a:lnTo>
                  <a:pt x="3024928" y="379746"/>
                </a:lnTo>
                <a:lnTo>
                  <a:pt x="3041077" y="365175"/>
                </a:lnTo>
                <a:lnTo>
                  <a:pt x="3056481" y="345724"/>
                </a:lnTo>
                <a:lnTo>
                  <a:pt x="3068993" y="322925"/>
                </a:lnTo>
                <a:lnTo>
                  <a:pt x="3074174" y="310261"/>
                </a:lnTo>
                <a:lnTo>
                  <a:pt x="3078479" y="297053"/>
                </a:lnTo>
                <a:lnTo>
                  <a:pt x="3083789" y="273567"/>
                </a:lnTo>
                <a:lnTo>
                  <a:pt x="3086963" y="247743"/>
                </a:lnTo>
                <a:lnTo>
                  <a:pt x="3087754" y="233955"/>
                </a:lnTo>
                <a:lnTo>
                  <a:pt x="3088017" y="219583"/>
                </a:lnTo>
                <a:lnTo>
                  <a:pt x="3087961" y="213518"/>
                </a:lnTo>
                <a:lnTo>
                  <a:pt x="3087393" y="199778"/>
                </a:lnTo>
                <a:lnTo>
                  <a:pt x="3086208" y="186558"/>
                </a:lnTo>
                <a:lnTo>
                  <a:pt x="3081966" y="161690"/>
                </a:lnTo>
                <a:lnTo>
                  <a:pt x="3075190" y="138938"/>
                </a:lnTo>
                <a:lnTo>
                  <a:pt x="3067523" y="121115"/>
                </a:lnTo>
                <a:lnTo>
                  <a:pt x="3061294" y="109837"/>
                </a:lnTo>
                <a:lnTo>
                  <a:pt x="3046459" y="89543"/>
                </a:lnTo>
                <a:lnTo>
                  <a:pt x="3033018" y="76045"/>
                </a:lnTo>
                <a:lnTo>
                  <a:pt x="3013014" y="61235"/>
                </a:lnTo>
                <a:lnTo>
                  <a:pt x="2990031" y="49474"/>
                </a:lnTo>
                <a:lnTo>
                  <a:pt x="2977400" y="44704"/>
                </a:lnTo>
                <a:lnTo>
                  <a:pt x="2956195" y="38928"/>
                </a:lnTo>
                <a:lnTo>
                  <a:pt x="2931726" y="34909"/>
                </a:lnTo>
                <a:lnTo>
                  <a:pt x="2918517" y="33649"/>
                </a:lnTo>
                <a:lnTo>
                  <a:pt x="2904659" y="32892"/>
                </a:lnTo>
                <a:lnTo>
                  <a:pt x="2890151" y="32639"/>
                </a:lnTo>
                <a:lnTo>
                  <a:pt x="2784741" y="32639"/>
                </a:lnTo>
                <a:lnTo>
                  <a:pt x="2779153" y="34671"/>
                </a:lnTo>
                <a:lnTo>
                  <a:pt x="2774708" y="38481"/>
                </a:lnTo>
                <a:lnTo>
                  <a:pt x="2770263" y="42418"/>
                </a:lnTo>
                <a:lnTo>
                  <a:pt x="2768104" y="48641"/>
                </a:lnTo>
                <a:lnTo>
                  <a:pt x="2768104" y="401828"/>
                </a:lnTo>
                <a:lnTo>
                  <a:pt x="2770263" y="408178"/>
                </a:lnTo>
                <a:lnTo>
                  <a:pt x="2774708" y="412115"/>
                </a:lnTo>
                <a:lnTo>
                  <a:pt x="2779153" y="415925"/>
                </a:lnTo>
                <a:lnTo>
                  <a:pt x="2784741" y="417830"/>
                </a:lnTo>
                <a:lnTo>
                  <a:pt x="2883293" y="417830"/>
                </a:lnTo>
                <a:lnTo>
                  <a:pt x="2897666" y="417602"/>
                </a:lnTo>
                <a:lnTo>
                  <a:pt x="2911397" y="416921"/>
                </a:lnTo>
                <a:lnTo>
                  <a:pt x="2924565" y="415786"/>
                </a:lnTo>
                <a:lnTo>
                  <a:pt x="2949202" y="412142"/>
                </a:lnTo>
                <a:lnTo>
                  <a:pt x="2937737" y="348764"/>
                </a:lnTo>
                <a:lnTo>
                  <a:pt x="2926652" y="351921"/>
                </a:lnTo>
                <a:lnTo>
                  <a:pt x="2914457" y="354176"/>
                </a:lnTo>
                <a:lnTo>
                  <a:pt x="2901180" y="355529"/>
                </a:lnTo>
                <a:lnTo>
                  <a:pt x="2886849" y="355981"/>
                </a:lnTo>
                <a:lnTo>
                  <a:pt x="2846082" y="355981"/>
                </a:lnTo>
                <a:lnTo>
                  <a:pt x="2846082" y="93980"/>
                </a:lnTo>
                <a:lnTo>
                  <a:pt x="2885579" y="93980"/>
                </a:lnTo>
                <a:lnTo>
                  <a:pt x="2895408" y="94174"/>
                </a:lnTo>
                <a:lnTo>
                  <a:pt x="2909425" y="95218"/>
                </a:lnTo>
                <a:lnTo>
                  <a:pt x="2922175" y="97152"/>
                </a:lnTo>
                <a:lnTo>
                  <a:pt x="2933657" y="99962"/>
                </a:lnTo>
                <a:lnTo>
                  <a:pt x="2943872" y="103632"/>
                </a:lnTo>
                <a:lnTo>
                  <a:pt x="2961749" y="113634"/>
                </a:lnTo>
                <a:lnTo>
                  <a:pt x="2971579" y="121559"/>
                </a:lnTo>
                <a:lnTo>
                  <a:pt x="2980194" y="130683"/>
                </a:lnTo>
                <a:lnTo>
                  <a:pt x="2991179" y="147147"/>
                </a:lnTo>
                <a:lnTo>
                  <a:pt x="2996522" y="158796"/>
                </a:lnTo>
                <a:lnTo>
                  <a:pt x="3000641" y="171450"/>
                </a:lnTo>
                <a:lnTo>
                  <a:pt x="3003533" y="183718"/>
                </a:lnTo>
                <a:lnTo>
                  <a:pt x="3005525" y="196101"/>
                </a:lnTo>
                <a:lnTo>
                  <a:pt x="3006720" y="208953"/>
                </a:lnTo>
                <a:lnTo>
                  <a:pt x="3007118" y="222250"/>
                </a:lnTo>
                <a:lnTo>
                  <a:pt x="3006975" y="231250"/>
                </a:lnTo>
                <a:lnTo>
                  <a:pt x="3006180" y="244775"/>
                </a:lnTo>
                <a:lnTo>
                  <a:pt x="3004701" y="257529"/>
                </a:lnTo>
                <a:lnTo>
                  <a:pt x="3002553" y="269499"/>
                </a:lnTo>
                <a:lnTo>
                  <a:pt x="2999752" y="280670"/>
                </a:lnTo>
                <a:lnTo>
                  <a:pt x="2996676" y="290000"/>
                </a:lnTo>
                <a:lnTo>
                  <a:pt x="2991451" y="302006"/>
                </a:lnTo>
                <a:lnTo>
                  <a:pt x="2985147" y="312828"/>
                </a:lnTo>
                <a:lnTo>
                  <a:pt x="2977781" y="322453"/>
                </a:lnTo>
                <a:lnTo>
                  <a:pt x="2973306" y="327158"/>
                </a:lnTo>
                <a:lnTo>
                  <a:pt x="2980056" y="403891"/>
                </a:lnTo>
                <a:lnTo>
                  <a:pt x="2992308" y="399052"/>
                </a:lnTo>
                <a:lnTo>
                  <a:pt x="3003870" y="393412"/>
                </a:lnTo>
                <a:close/>
              </a:path>
              <a:path w="5318010" h="487553">
                <a:moveTo>
                  <a:pt x="2980056" y="403891"/>
                </a:moveTo>
                <a:lnTo>
                  <a:pt x="2973306" y="327158"/>
                </a:lnTo>
                <a:lnTo>
                  <a:pt x="2963699" y="335331"/>
                </a:lnTo>
                <a:lnTo>
                  <a:pt x="2952925" y="342145"/>
                </a:lnTo>
                <a:lnTo>
                  <a:pt x="2940951" y="347599"/>
                </a:lnTo>
                <a:lnTo>
                  <a:pt x="2937737" y="348764"/>
                </a:lnTo>
                <a:lnTo>
                  <a:pt x="2949202" y="412142"/>
                </a:lnTo>
                <a:lnTo>
                  <a:pt x="2960666" y="409630"/>
                </a:lnTo>
                <a:lnTo>
                  <a:pt x="2971558" y="406654"/>
                </a:lnTo>
                <a:lnTo>
                  <a:pt x="2980056" y="403891"/>
                </a:lnTo>
                <a:close/>
              </a:path>
              <a:path w="5318010" h="487553">
                <a:moveTo>
                  <a:pt x="3208413" y="245872"/>
                </a:moveTo>
                <a:lnTo>
                  <a:pt x="3208480" y="244437"/>
                </a:lnTo>
                <a:lnTo>
                  <a:pt x="3209874" y="231562"/>
                </a:lnTo>
                <a:lnTo>
                  <a:pt x="3212731" y="219456"/>
                </a:lnTo>
                <a:lnTo>
                  <a:pt x="3215144" y="211201"/>
                </a:lnTo>
                <a:lnTo>
                  <a:pt x="3222257" y="131591"/>
                </a:lnTo>
                <a:lnTo>
                  <a:pt x="3210826" y="135636"/>
                </a:lnTo>
                <a:lnTo>
                  <a:pt x="3209397" y="136241"/>
                </a:lnTo>
                <a:lnTo>
                  <a:pt x="3208413" y="245872"/>
                </a:lnTo>
                <a:close/>
              </a:path>
              <a:path w="5318010" h="487553">
                <a:moveTo>
                  <a:pt x="3212350" y="324866"/>
                </a:moveTo>
                <a:lnTo>
                  <a:pt x="3211022" y="319657"/>
                </a:lnTo>
                <a:lnTo>
                  <a:pt x="3209057" y="307339"/>
                </a:lnTo>
                <a:lnTo>
                  <a:pt x="3208413" y="294005"/>
                </a:lnTo>
                <a:lnTo>
                  <a:pt x="3377069" y="294005"/>
                </a:lnTo>
                <a:lnTo>
                  <a:pt x="3382784" y="291846"/>
                </a:lnTo>
                <a:lnTo>
                  <a:pt x="3386848" y="287528"/>
                </a:lnTo>
                <a:lnTo>
                  <a:pt x="3390912" y="283083"/>
                </a:lnTo>
                <a:lnTo>
                  <a:pt x="3392944" y="276352"/>
                </a:lnTo>
                <a:lnTo>
                  <a:pt x="3392938" y="253774"/>
                </a:lnTo>
                <a:lnTo>
                  <a:pt x="3392410" y="240485"/>
                </a:lnTo>
                <a:lnTo>
                  <a:pt x="3391028" y="227689"/>
                </a:lnTo>
                <a:lnTo>
                  <a:pt x="3388793" y="215388"/>
                </a:lnTo>
                <a:lnTo>
                  <a:pt x="3385705" y="203581"/>
                </a:lnTo>
                <a:lnTo>
                  <a:pt x="3382773" y="194889"/>
                </a:lnTo>
                <a:lnTo>
                  <a:pt x="3377511" y="183108"/>
                </a:lnTo>
                <a:lnTo>
                  <a:pt x="3371070" y="172252"/>
                </a:lnTo>
                <a:lnTo>
                  <a:pt x="3363480" y="162306"/>
                </a:lnTo>
                <a:lnTo>
                  <a:pt x="3357164" y="155771"/>
                </a:lnTo>
                <a:lnTo>
                  <a:pt x="3347518" y="147791"/>
                </a:lnTo>
                <a:lnTo>
                  <a:pt x="3336669" y="140900"/>
                </a:lnTo>
                <a:lnTo>
                  <a:pt x="3324618" y="135128"/>
                </a:lnTo>
                <a:lnTo>
                  <a:pt x="3318693" y="132853"/>
                </a:lnTo>
                <a:lnTo>
                  <a:pt x="3307323" y="129514"/>
                </a:lnTo>
                <a:lnTo>
                  <a:pt x="3295011" y="127129"/>
                </a:lnTo>
                <a:lnTo>
                  <a:pt x="3281766" y="125698"/>
                </a:lnTo>
                <a:lnTo>
                  <a:pt x="3267595" y="125222"/>
                </a:lnTo>
                <a:lnTo>
                  <a:pt x="3260114" y="125374"/>
                </a:lnTo>
                <a:lnTo>
                  <a:pt x="3246877" y="126444"/>
                </a:lnTo>
                <a:lnTo>
                  <a:pt x="3234266" y="128521"/>
                </a:lnTo>
                <a:lnTo>
                  <a:pt x="3222257" y="131591"/>
                </a:lnTo>
                <a:lnTo>
                  <a:pt x="3215144" y="211201"/>
                </a:lnTo>
                <a:lnTo>
                  <a:pt x="3218700" y="204089"/>
                </a:lnTo>
                <a:lnTo>
                  <a:pt x="3223399" y="197993"/>
                </a:lnTo>
                <a:lnTo>
                  <a:pt x="3228098" y="192024"/>
                </a:lnTo>
                <a:lnTo>
                  <a:pt x="3233940" y="187198"/>
                </a:lnTo>
                <a:lnTo>
                  <a:pt x="3240925" y="183642"/>
                </a:lnTo>
                <a:lnTo>
                  <a:pt x="3252494" y="179635"/>
                </a:lnTo>
                <a:lnTo>
                  <a:pt x="3265817" y="178308"/>
                </a:lnTo>
                <a:lnTo>
                  <a:pt x="3274565" y="178777"/>
                </a:lnTo>
                <a:lnTo>
                  <a:pt x="3287869" y="181794"/>
                </a:lnTo>
                <a:lnTo>
                  <a:pt x="3298886" y="187607"/>
                </a:lnTo>
                <a:lnTo>
                  <a:pt x="3307600" y="196215"/>
                </a:lnTo>
                <a:lnTo>
                  <a:pt x="3313665" y="206547"/>
                </a:lnTo>
                <a:lnTo>
                  <a:pt x="3317609" y="218007"/>
                </a:lnTo>
                <a:lnTo>
                  <a:pt x="3319817" y="231112"/>
                </a:lnTo>
                <a:lnTo>
                  <a:pt x="3320300" y="245872"/>
                </a:lnTo>
                <a:lnTo>
                  <a:pt x="3208413" y="245872"/>
                </a:lnTo>
                <a:lnTo>
                  <a:pt x="3209397" y="136241"/>
                </a:lnTo>
                <a:lnTo>
                  <a:pt x="3197738" y="141999"/>
                </a:lnTo>
                <a:lnTo>
                  <a:pt x="3186978" y="148848"/>
                </a:lnTo>
                <a:lnTo>
                  <a:pt x="3177117" y="156798"/>
                </a:lnTo>
                <a:lnTo>
                  <a:pt x="3168154" y="165862"/>
                </a:lnTo>
                <a:lnTo>
                  <a:pt x="3158096" y="178974"/>
                </a:lnTo>
                <a:lnTo>
                  <a:pt x="3151654" y="189787"/>
                </a:lnTo>
                <a:lnTo>
                  <a:pt x="3146077" y="201506"/>
                </a:lnTo>
                <a:lnTo>
                  <a:pt x="3141357" y="214122"/>
                </a:lnTo>
                <a:lnTo>
                  <a:pt x="3137880" y="226528"/>
                </a:lnTo>
                <a:lnTo>
                  <a:pt x="3135401" y="238580"/>
                </a:lnTo>
                <a:lnTo>
                  <a:pt x="3133630" y="251180"/>
                </a:lnTo>
                <a:lnTo>
                  <a:pt x="3132567" y="264323"/>
                </a:lnTo>
                <a:lnTo>
                  <a:pt x="3132213" y="278003"/>
                </a:lnTo>
                <a:lnTo>
                  <a:pt x="3132221" y="280247"/>
                </a:lnTo>
                <a:lnTo>
                  <a:pt x="3132654" y="294186"/>
                </a:lnTo>
                <a:lnTo>
                  <a:pt x="3133746" y="307416"/>
                </a:lnTo>
                <a:lnTo>
                  <a:pt x="3135497" y="319941"/>
                </a:lnTo>
                <a:lnTo>
                  <a:pt x="3137907" y="331767"/>
                </a:lnTo>
                <a:lnTo>
                  <a:pt x="3140976" y="342900"/>
                </a:lnTo>
                <a:lnTo>
                  <a:pt x="3146616" y="357665"/>
                </a:lnTo>
                <a:lnTo>
                  <a:pt x="3152559" y="369094"/>
                </a:lnTo>
                <a:lnTo>
                  <a:pt x="3159530" y="379451"/>
                </a:lnTo>
                <a:lnTo>
                  <a:pt x="3167519" y="388747"/>
                </a:lnTo>
                <a:lnTo>
                  <a:pt x="3177800" y="397831"/>
                </a:lnTo>
                <a:lnTo>
                  <a:pt x="3188192" y="404905"/>
                </a:lnTo>
                <a:lnTo>
                  <a:pt x="3199624" y="410894"/>
                </a:lnTo>
                <a:lnTo>
                  <a:pt x="3212096" y="415798"/>
                </a:lnTo>
                <a:lnTo>
                  <a:pt x="3222562" y="418874"/>
                </a:lnTo>
                <a:lnTo>
                  <a:pt x="3234394" y="421427"/>
                </a:lnTo>
                <a:lnTo>
                  <a:pt x="3246944" y="423243"/>
                </a:lnTo>
                <a:lnTo>
                  <a:pt x="3260213" y="424327"/>
                </a:lnTo>
                <a:lnTo>
                  <a:pt x="3274199" y="424688"/>
                </a:lnTo>
                <a:lnTo>
                  <a:pt x="3286216" y="424432"/>
                </a:lnTo>
                <a:lnTo>
                  <a:pt x="3298923" y="423576"/>
                </a:lnTo>
                <a:lnTo>
                  <a:pt x="3311029" y="422148"/>
                </a:lnTo>
                <a:lnTo>
                  <a:pt x="3330209" y="418827"/>
                </a:lnTo>
                <a:lnTo>
                  <a:pt x="3341763" y="416179"/>
                </a:lnTo>
                <a:lnTo>
                  <a:pt x="3358019" y="411607"/>
                </a:lnTo>
                <a:lnTo>
                  <a:pt x="3363734" y="409194"/>
                </a:lnTo>
                <a:lnTo>
                  <a:pt x="3369449" y="406908"/>
                </a:lnTo>
                <a:lnTo>
                  <a:pt x="3373005" y="405003"/>
                </a:lnTo>
                <a:lnTo>
                  <a:pt x="3376688" y="400685"/>
                </a:lnTo>
                <a:lnTo>
                  <a:pt x="3378212" y="397764"/>
                </a:lnTo>
                <a:lnTo>
                  <a:pt x="3379228" y="393700"/>
                </a:lnTo>
                <a:lnTo>
                  <a:pt x="3379863" y="389001"/>
                </a:lnTo>
                <a:lnTo>
                  <a:pt x="3380117" y="385826"/>
                </a:lnTo>
                <a:lnTo>
                  <a:pt x="3380371" y="379095"/>
                </a:lnTo>
                <a:lnTo>
                  <a:pt x="3380244" y="365633"/>
                </a:lnTo>
                <a:lnTo>
                  <a:pt x="3379990" y="362331"/>
                </a:lnTo>
                <a:lnTo>
                  <a:pt x="3379609" y="359029"/>
                </a:lnTo>
                <a:lnTo>
                  <a:pt x="3379101" y="356489"/>
                </a:lnTo>
                <a:lnTo>
                  <a:pt x="3377577" y="352933"/>
                </a:lnTo>
                <a:lnTo>
                  <a:pt x="3374148" y="350393"/>
                </a:lnTo>
                <a:lnTo>
                  <a:pt x="3370846" y="350012"/>
                </a:lnTo>
                <a:lnTo>
                  <a:pt x="3367925" y="350012"/>
                </a:lnTo>
                <a:lnTo>
                  <a:pt x="3363988" y="350901"/>
                </a:lnTo>
                <a:lnTo>
                  <a:pt x="3359289" y="352806"/>
                </a:lnTo>
                <a:lnTo>
                  <a:pt x="3354463" y="354711"/>
                </a:lnTo>
                <a:lnTo>
                  <a:pt x="3348494" y="356743"/>
                </a:lnTo>
                <a:lnTo>
                  <a:pt x="3341255" y="359029"/>
                </a:lnTo>
                <a:lnTo>
                  <a:pt x="3328803" y="362484"/>
                </a:lnTo>
                <a:lnTo>
                  <a:pt x="3315474" y="365379"/>
                </a:lnTo>
                <a:lnTo>
                  <a:pt x="3307206" y="366635"/>
                </a:lnTo>
                <a:lnTo>
                  <a:pt x="3294747" y="367776"/>
                </a:lnTo>
                <a:lnTo>
                  <a:pt x="3280930" y="368173"/>
                </a:lnTo>
                <a:lnTo>
                  <a:pt x="3271910" y="367879"/>
                </a:lnTo>
                <a:lnTo>
                  <a:pt x="3259082" y="366230"/>
                </a:lnTo>
                <a:lnTo>
                  <a:pt x="3247783" y="363093"/>
                </a:lnTo>
                <a:lnTo>
                  <a:pt x="3234537" y="356435"/>
                </a:lnTo>
                <a:lnTo>
                  <a:pt x="3225177" y="348361"/>
                </a:lnTo>
                <a:lnTo>
                  <a:pt x="3217248" y="337009"/>
                </a:lnTo>
                <a:lnTo>
                  <a:pt x="3212350" y="324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68087" y="1027938"/>
            <a:ext cx="75057" cy="416051"/>
          </a:xfrm>
          <a:custGeom>
            <a:avLst/>
            <a:gdLst/>
            <a:ahLst/>
            <a:cxnLst/>
            <a:rect l="l" t="t" r="r" b="b"/>
            <a:pathLst>
              <a:path w="75057" h="416051">
                <a:moveTo>
                  <a:pt x="635" y="9016"/>
                </a:moveTo>
                <a:lnTo>
                  <a:pt x="0" y="12826"/>
                </a:lnTo>
                <a:lnTo>
                  <a:pt x="0" y="406146"/>
                </a:lnTo>
                <a:lnTo>
                  <a:pt x="1777" y="409448"/>
                </a:lnTo>
                <a:lnTo>
                  <a:pt x="5079" y="412114"/>
                </a:lnTo>
                <a:lnTo>
                  <a:pt x="8000" y="413131"/>
                </a:lnTo>
                <a:lnTo>
                  <a:pt x="10795" y="414147"/>
                </a:lnTo>
                <a:lnTo>
                  <a:pt x="14604" y="414909"/>
                </a:lnTo>
                <a:lnTo>
                  <a:pt x="19430" y="415289"/>
                </a:lnTo>
                <a:lnTo>
                  <a:pt x="24129" y="415798"/>
                </a:lnTo>
                <a:lnTo>
                  <a:pt x="30225" y="416051"/>
                </a:lnTo>
                <a:lnTo>
                  <a:pt x="44958" y="416051"/>
                </a:lnTo>
                <a:lnTo>
                  <a:pt x="50926" y="415798"/>
                </a:lnTo>
                <a:lnTo>
                  <a:pt x="55752" y="415289"/>
                </a:lnTo>
                <a:lnTo>
                  <a:pt x="60451" y="414909"/>
                </a:lnTo>
                <a:lnTo>
                  <a:pt x="74422" y="407924"/>
                </a:lnTo>
                <a:lnTo>
                  <a:pt x="75057" y="404240"/>
                </a:lnTo>
                <a:lnTo>
                  <a:pt x="75057" y="10795"/>
                </a:lnTo>
                <a:lnTo>
                  <a:pt x="73278" y="7365"/>
                </a:lnTo>
                <a:lnTo>
                  <a:pt x="70103" y="4445"/>
                </a:lnTo>
                <a:lnTo>
                  <a:pt x="67183" y="3428"/>
                </a:lnTo>
                <a:lnTo>
                  <a:pt x="64262" y="2286"/>
                </a:lnTo>
                <a:lnTo>
                  <a:pt x="60451" y="1397"/>
                </a:lnTo>
                <a:lnTo>
                  <a:pt x="55752" y="888"/>
                </a:lnTo>
                <a:lnTo>
                  <a:pt x="50926" y="253"/>
                </a:lnTo>
                <a:lnTo>
                  <a:pt x="44958" y="0"/>
                </a:lnTo>
                <a:lnTo>
                  <a:pt x="30225" y="0"/>
                </a:lnTo>
                <a:lnTo>
                  <a:pt x="24129" y="253"/>
                </a:lnTo>
                <a:lnTo>
                  <a:pt x="19430" y="888"/>
                </a:lnTo>
                <a:lnTo>
                  <a:pt x="14604" y="1397"/>
                </a:lnTo>
                <a:lnTo>
                  <a:pt x="10795" y="2286"/>
                </a:lnTo>
                <a:lnTo>
                  <a:pt x="8000" y="3428"/>
                </a:lnTo>
                <a:lnTo>
                  <a:pt x="5079" y="4445"/>
                </a:lnTo>
                <a:lnTo>
                  <a:pt x="3048" y="5841"/>
                </a:lnTo>
                <a:lnTo>
                  <a:pt x="635" y="9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78272" y="1155973"/>
            <a:ext cx="13843" cy="114280"/>
          </a:xfrm>
          <a:custGeom>
            <a:avLst/>
            <a:gdLst/>
            <a:ahLst/>
            <a:cxnLst/>
            <a:rect l="l" t="t" r="r" b="b"/>
            <a:pathLst>
              <a:path w="13843" h="114280">
                <a:moveTo>
                  <a:pt x="0" y="114280"/>
                </a:moveTo>
                <a:lnTo>
                  <a:pt x="66" y="112846"/>
                </a:lnTo>
                <a:lnTo>
                  <a:pt x="1460" y="99971"/>
                </a:lnTo>
                <a:lnTo>
                  <a:pt x="4317" y="87864"/>
                </a:lnTo>
                <a:lnTo>
                  <a:pt x="6730" y="79609"/>
                </a:lnTo>
                <a:lnTo>
                  <a:pt x="13843" y="0"/>
                </a:lnTo>
                <a:lnTo>
                  <a:pt x="2412" y="4044"/>
                </a:lnTo>
                <a:lnTo>
                  <a:pt x="983" y="4650"/>
                </a:lnTo>
                <a:lnTo>
                  <a:pt x="0" y="114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02072" y="1149603"/>
            <a:ext cx="260730" cy="299466"/>
          </a:xfrm>
          <a:custGeom>
            <a:avLst/>
            <a:gdLst/>
            <a:ahLst/>
            <a:cxnLst/>
            <a:rect l="l" t="t" r="r" b="b"/>
            <a:pathLst>
              <a:path w="260730" h="299466">
                <a:moveTo>
                  <a:pt x="80137" y="199644"/>
                </a:moveTo>
                <a:lnTo>
                  <a:pt x="78808" y="194435"/>
                </a:lnTo>
                <a:lnTo>
                  <a:pt x="76843" y="182117"/>
                </a:lnTo>
                <a:lnTo>
                  <a:pt x="76200" y="168783"/>
                </a:lnTo>
                <a:lnTo>
                  <a:pt x="244855" y="168783"/>
                </a:lnTo>
                <a:lnTo>
                  <a:pt x="250570" y="166624"/>
                </a:lnTo>
                <a:lnTo>
                  <a:pt x="254635" y="162306"/>
                </a:lnTo>
                <a:lnTo>
                  <a:pt x="258699" y="157861"/>
                </a:lnTo>
                <a:lnTo>
                  <a:pt x="260730" y="151130"/>
                </a:lnTo>
                <a:lnTo>
                  <a:pt x="260724" y="128552"/>
                </a:lnTo>
                <a:lnTo>
                  <a:pt x="260196" y="115263"/>
                </a:lnTo>
                <a:lnTo>
                  <a:pt x="258814" y="102467"/>
                </a:lnTo>
                <a:lnTo>
                  <a:pt x="256579" y="90166"/>
                </a:lnTo>
                <a:lnTo>
                  <a:pt x="253491" y="78359"/>
                </a:lnTo>
                <a:lnTo>
                  <a:pt x="250559" y="69667"/>
                </a:lnTo>
                <a:lnTo>
                  <a:pt x="245298" y="57886"/>
                </a:lnTo>
                <a:lnTo>
                  <a:pt x="238856" y="47030"/>
                </a:lnTo>
                <a:lnTo>
                  <a:pt x="231266" y="37084"/>
                </a:lnTo>
                <a:lnTo>
                  <a:pt x="224951" y="30549"/>
                </a:lnTo>
                <a:lnTo>
                  <a:pt x="215304" y="22569"/>
                </a:lnTo>
                <a:lnTo>
                  <a:pt x="204456" y="15678"/>
                </a:lnTo>
                <a:lnTo>
                  <a:pt x="192404" y="9906"/>
                </a:lnTo>
                <a:lnTo>
                  <a:pt x="186480" y="7631"/>
                </a:lnTo>
                <a:lnTo>
                  <a:pt x="175109" y="4292"/>
                </a:lnTo>
                <a:lnTo>
                  <a:pt x="162797" y="1907"/>
                </a:lnTo>
                <a:lnTo>
                  <a:pt x="149552" y="476"/>
                </a:lnTo>
                <a:lnTo>
                  <a:pt x="135381" y="0"/>
                </a:lnTo>
                <a:lnTo>
                  <a:pt x="127900" y="152"/>
                </a:lnTo>
                <a:lnTo>
                  <a:pt x="114663" y="1222"/>
                </a:lnTo>
                <a:lnTo>
                  <a:pt x="102052" y="3299"/>
                </a:lnTo>
                <a:lnTo>
                  <a:pt x="90043" y="6369"/>
                </a:lnTo>
                <a:lnTo>
                  <a:pt x="82930" y="85979"/>
                </a:lnTo>
                <a:lnTo>
                  <a:pt x="86487" y="78867"/>
                </a:lnTo>
                <a:lnTo>
                  <a:pt x="91186" y="72771"/>
                </a:lnTo>
                <a:lnTo>
                  <a:pt x="95885" y="66801"/>
                </a:lnTo>
                <a:lnTo>
                  <a:pt x="101726" y="61975"/>
                </a:lnTo>
                <a:lnTo>
                  <a:pt x="108712" y="58420"/>
                </a:lnTo>
                <a:lnTo>
                  <a:pt x="120281" y="54413"/>
                </a:lnTo>
                <a:lnTo>
                  <a:pt x="133603" y="53086"/>
                </a:lnTo>
                <a:lnTo>
                  <a:pt x="142351" y="53555"/>
                </a:lnTo>
                <a:lnTo>
                  <a:pt x="155655" y="56572"/>
                </a:lnTo>
                <a:lnTo>
                  <a:pt x="166672" y="62385"/>
                </a:lnTo>
                <a:lnTo>
                  <a:pt x="175387" y="70993"/>
                </a:lnTo>
                <a:lnTo>
                  <a:pt x="181452" y="81325"/>
                </a:lnTo>
                <a:lnTo>
                  <a:pt x="185396" y="92785"/>
                </a:lnTo>
                <a:lnTo>
                  <a:pt x="187604" y="105890"/>
                </a:lnTo>
                <a:lnTo>
                  <a:pt x="188087" y="120650"/>
                </a:lnTo>
                <a:lnTo>
                  <a:pt x="76200" y="120650"/>
                </a:lnTo>
                <a:lnTo>
                  <a:pt x="77183" y="11019"/>
                </a:lnTo>
                <a:lnTo>
                  <a:pt x="65524" y="16777"/>
                </a:lnTo>
                <a:lnTo>
                  <a:pt x="54764" y="23626"/>
                </a:lnTo>
                <a:lnTo>
                  <a:pt x="44903" y="31576"/>
                </a:lnTo>
                <a:lnTo>
                  <a:pt x="35940" y="40640"/>
                </a:lnTo>
                <a:lnTo>
                  <a:pt x="25882" y="53752"/>
                </a:lnTo>
                <a:lnTo>
                  <a:pt x="19440" y="64565"/>
                </a:lnTo>
                <a:lnTo>
                  <a:pt x="13864" y="76284"/>
                </a:lnTo>
                <a:lnTo>
                  <a:pt x="9143" y="88900"/>
                </a:lnTo>
                <a:lnTo>
                  <a:pt x="5666" y="101306"/>
                </a:lnTo>
                <a:lnTo>
                  <a:pt x="3187" y="113358"/>
                </a:lnTo>
                <a:lnTo>
                  <a:pt x="1416" y="125958"/>
                </a:lnTo>
                <a:lnTo>
                  <a:pt x="354" y="139101"/>
                </a:lnTo>
                <a:lnTo>
                  <a:pt x="0" y="152781"/>
                </a:lnTo>
                <a:lnTo>
                  <a:pt x="8" y="155025"/>
                </a:lnTo>
                <a:lnTo>
                  <a:pt x="440" y="168964"/>
                </a:lnTo>
                <a:lnTo>
                  <a:pt x="1532" y="182194"/>
                </a:lnTo>
                <a:lnTo>
                  <a:pt x="3283" y="194719"/>
                </a:lnTo>
                <a:lnTo>
                  <a:pt x="5693" y="206545"/>
                </a:lnTo>
                <a:lnTo>
                  <a:pt x="8762" y="217678"/>
                </a:lnTo>
                <a:lnTo>
                  <a:pt x="14402" y="232443"/>
                </a:lnTo>
                <a:lnTo>
                  <a:pt x="20345" y="243872"/>
                </a:lnTo>
                <a:lnTo>
                  <a:pt x="27317" y="254229"/>
                </a:lnTo>
                <a:lnTo>
                  <a:pt x="35305" y="263525"/>
                </a:lnTo>
                <a:lnTo>
                  <a:pt x="45586" y="272609"/>
                </a:lnTo>
                <a:lnTo>
                  <a:pt x="55979" y="279683"/>
                </a:lnTo>
                <a:lnTo>
                  <a:pt x="67411" y="285672"/>
                </a:lnTo>
                <a:lnTo>
                  <a:pt x="79882" y="290575"/>
                </a:lnTo>
                <a:lnTo>
                  <a:pt x="90348" y="293652"/>
                </a:lnTo>
                <a:lnTo>
                  <a:pt x="102180" y="296205"/>
                </a:lnTo>
                <a:lnTo>
                  <a:pt x="114730" y="298021"/>
                </a:lnTo>
                <a:lnTo>
                  <a:pt x="127999" y="299105"/>
                </a:lnTo>
                <a:lnTo>
                  <a:pt x="141986" y="299466"/>
                </a:lnTo>
                <a:lnTo>
                  <a:pt x="154002" y="299210"/>
                </a:lnTo>
                <a:lnTo>
                  <a:pt x="166709" y="298354"/>
                </a:lnTo>
                <a:lnTo>
                  <a:pt x="178815" y="296925"/>
                </a:lnTo>
                <a:lnTo>
                  <a:pt x="197995" y="293605"/>
                </a:lnTo>
                <a:lnTo>
                  <a:pt x="209550" y="290957"/>
                </a:lnTo>
                <a:lnTo>
                  <a:pt x="225805" y="286385"/>
                </a:lnTo>
                <a:lnTo>
                  <a:pt x="231520" y="283972"/>
                </a:lnTo>
                <a:lnTo>
                  <a:pt x="237236" y="281686"/>
                </a:lnTo>
                <a:lnTo>
                  <a:pt x="240791" y="279781"/>
                </a:lnTo>
                <a:lnTo>
                  <a:pt x="244475" y="275463"/>
                </a:lnTo>
                <a:lnTo>
                  <a:pt x="245999" y="272542"/>
                </a:lnTo>
                <a:lnTo>
                  <a:pt x="247014" y="268478"/>
                </a:lnTo>
                <a:lnTo>
                  <a:pt x="247650" y="263779"/>
                </a:lnTo>
                <a:lnTo>
                  <a:pt x="247903" y="260604"/>
                </a:lnTo>
                <a:lnTo>
                  <a:pt x="248157" y="253873"/>
                </a:lnTo>
                <a:lnTo>
                  <a:pt x="248030" y="240411"/>
                </a:lnTo>
                <a:lnTo>
                  <a:pt x="247776" y="237109"/>
                </a:lnTo>
                <a:lnTo>
                  <a:pt x="247395" y="233807"/>
                </a:lnTo>
                <a:lnTo>
                  <a:pt x="246887" y="231267"/>
                </a:lnTo>
                <a:lnTo>
                  <a:pt x="245363" y="227711"/>
                </a:lnTo>
                <a:lnTo>
                  <a:pt x="241935" y="225171"/>
                </a:lnTo>
                <a:lnTo>
                  <a:pt x="238632" y="224790"/>
                </a:lnTo>
                <a:lnTo>
                  <a:pt x="235712" y="224790"/>
                </a:lnTo>
                <a:lnTo>
                  <a:pt x="231775" y="225679"/>
                </a:lnTo>
                <a:lnTo>
                  <a:pt x="227075" y="227584"/>
                </a:lnTo>
                <a:lnTo>
                  <a:pt x="222250" y="229488"/>
                </a:lnTo>
                <a:lnTo>
                  <a:pt x="216280" y="231521"/>
                </a:lnTo>
                <a:lnTo>
                  <a:pt x="209041" y="233807"/>
                </a:lnTo>
                <a:lnTo>
                  <a:pt x="196590" y="237262"/>
                </a:lnTo>
                <a:lnTo>
                  <a:pt x="183261" y="240157"/>
                </a:lnTo>
                <a:lnTo>
                  <a:pt x="174992" y="241413"/>
                </a:lnTo>
                <a:lnTo>
                  <a:pt x="162533" y="242554"/>
                </a:lnTo>
                <a:lnTo>
                  <a:pt x="148716" y="242950"/>
                </a:lnTo>
                <a:lnTo>
                  <a:pt x="139696" y="242657"/>
                </a:lnTo>
                <a:lnTo>
                  <a:pt x="126868" y="241008"/>
                </a:lnTo>
                <a:lnTo>
                  <a:pt x="115569" y="237871"/>
                </a:lnTo>
                <a:lnTo>
                  <a:pt x="102323" y="231213"/>
                </a:lnTo>
                <a:lnTo>
                  <a:pt x="92963" y="223138"/>
                </a:lnTo>
                <a:lnTo>
                  <a:pt x="85034" y="211787"/>
                </a:lnTo>
                <a:lnTo>
                  <a:pt x="80137" y="1996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20588" y="1030224"/>
            <a:ext cx="223520" cy="298576"/>
          </a:xfrm>
          <a:custGeom>
            <a:avLst/>
            <a:gdLst/>
            <a:ahLst/>
            <a:cxnLst/>
            <a:rect l="l" t="t" r="r" b="b"/>
            <a:pathLst>
              <a:path w="223520" h="298576">
                <a:moveTo>
                  <a:pt x="58038" y="287909"/>
                </a:moveTo>
                <a:lnTo>
                  <a:pt x="58165" y="290067"/>
                </a:lnTo>
                <a:lnTo>
                  <a:pt x="60071" y="293242"/>
                </a:lnTo>
                <a:lnTo>
                  <a:pt x="63119" y="295783"/>
                </a:lnTo>
                <a:lnTo>
                  <a:pt x="65786" y="296545"/>
                </a:lnTo>
                <a:lnTo>
                  <a:pt x="68325" y="297306"/>
                </a:lnTo>
                <a:lnTo>
                  <a:pt x="71882" y="297814"/>
                </a:lnTo>
                <a:lnTo>
                  <a:pt x="76326" y="298196"/>
                </a:lnTo>
                <a:lnTo>
                  <a:pt x="80772" y="298450"/>
                </a:lnTo>
                <a:lnTo>
                  <a:pt x="103124" y="298576"/>
                </a:lnTo>
                <a:lnTo>
                  <a:pt x="110998" y="297688"/>
                </a:lnTo>
                <a:lnTo>
                  <a:pt x="116459" y="295910"/>
                </a:lnTo>
                <a:lnTo>
                  <a:pt x="121920" y="294131"/>
                </a:lnTo>
                <a:lnTo>
                  <a:pt x="124713" y="291464"/>
                </a:lnTo>
                <a:lnTo>
                  <a:pt x="124967" y="287909"/>
                </a:lnTo>
                <a:lnTo>
                  <a:pt x="127381" y="229870"/>
                </a:lnTo>
                <a:lnTo>
                  <a:pt x="130040" y="229535"/>
                </a:lnTo>
                <a:lnTo>
                  <a:pt x="142898" y="227154"/>
                </a:lnTo>
                <a:lnTo>
                  <a:pt x="155057" y="223582"/>
                </a:lnTo>
                <a:lnTo>
                  <a:pt x="166497" y="218821"/>
                </a:lnTo>
                <a:lnTo>
                  <a:pt x="177695" y="212508"/>
                </a:lnTo>
                <a:lnTo>
                  <a:pt x="187854" y="204873"/>
                </a:lnTo>
                <a:lnTo>
                  <a:pt x="196850" y="195961"/>
                </a:lnTo>
                <a:lnTo>
                  <a:pt x="205077" y="185171"/>
                </a:lnTo>
                <a:lnTo>
                  <a:pt x="211389" y="174131"/>
                </a:lnTo>
                <a:lnTo>
                  <a:pt x="216535" y="161925"/>
                </a:lnTo>
                <a:lnTo>
                  <a:pt x="221208" y="144232"/>
                </a:lnTo>
                <a:lnTo>
                  <a:pt x="222936" y="131502"/>
                </a:lnTo>
                <a:lnTo>
                  <a:pt x="223520" y="117983"/>
                </a:lnTo>
                <a:lnTo>
                  <a:pt x="223326" y="110517"/>
                </a:lnTo>
                <a:lnTo>
                  <a:pt x="222058" y="97717"/>
                </a:lnTo>
                <a:lnTo>
                  <a:pt x="219619" y="85310"/>
                </a:lnTo>
                <a:lnTo>
                  <a:pt x="216026" y="73278"/>
                </a:lnTo>
                <a:lnTo>
                  <a:pt x="208193" y="56199"/>
                </a:lnTo>
                <a:lnTo>
                  <a:pt x="201142" y="45619"/>
                </a:lnTo>
                <a:lnTo>
                  <a:pt x="192659" y="35813"/>
                </a:lnTo>
                <a:lnTo>
                  <a:pt x="185455" y="29098"/>
                </a:lnTo>
                <a:lnTo>
                  <a:pt x="175473" y="21710"/>
                </a:lnTo>
                <a:lnTo>
                  <a:pt x="164234" y="15261"/>
                </a:lnTo>
                <a:lnTo>
                  <a:pt x="151764" y="9778"/>
                </a:lnTo>
                <a:lnTo>
                  <a:pt x="143233" y="6827"/>
                </a:lnTo>
                <a:lnTo>
                  <a:pt x="131666" y="3850"/>
                </a:lnTo>
                <a:lnTo>
                  <a:pt x="119216" y="1716"/>
                </a:lnTo>
                <a:lnTo>
                  <a:pt x="105890" y="430"/>
                </a:lnTo>
                <a:lnTo>
                  <a:pt x="91694" y="0"/>
                </a:lnTo>
                <a:lnTo>
                  <a:pt x="86989" y="60"/>
                </a:lnTo>
                <a:lnTo>
                  <a:pt x="74184" y="835"/>
                </a:lnTo>
                <a:lnTo>
                  <a:pt x="61849" y="2412"/>
                </a:lnTo>
                <a:lnTo>
                  <a:pt x="47664" y="5223"/>
                </a:lnTo>
                <a:lnTo>
                  <a:pt x="35940" y="8254"/>
                </a:lnTo>
                <a:lnTo>
                  <a:pt x="28194" y="10540"/>
                </a:lnTo>
                <a:lnTo>
                  <a:pt x="16001" y="15748"/>
                </a:lnTo>
                <a:lnTo>
                  <a:pt x="10413" y="18414"/>
                </a:lnTo>
                <a:lnTo>
                  <a:pt x="6731" y="20700"/>
                </a:lnTo>
                <a:lnTo>
                  <a:pt x="2794" y="24637"/>
                </a:lnTo>
                <a:lnTo>
                  <a:pt x="1397" y="27304"/>
                </a:lnTo>
                <a:lnTo>
                  <a:pt x="888" y="30479"/>
                </a:lnTo>
                <a:lnTo>
                  <a:pt x="253" y="33654"/>
                </a:lnTo>
                <a:lnTo>
                  <a:pt x="0" y="38608"/>
                </a:lnTo>
                <a:lnTo>
                  <a:pt x="0" y="52324"/>
                </a:lnTo>
                <a:lnTo>
                  <a:pt x="253" y="57912"/>
                </a:lnTo>
                <a:lnTo>
                  <a:pt x="762" y="62229"/>
                </a:lnTo>
                <a:lnTo>
                  <a:pt x="1142" y="66675"/>
                </a:lnTo>
                <a:lnTo>
                  <a:pt x="1777" y="69976"/>
                </a:lnTo>
                <a:lnTo>
                  <a:pt x="2666" y="72389"/>
                </a:lnTo>
                <a:lnTo>
                  <a:pt x="4445" y="76453"/>
                </a:lnTo>
                <a:lnTo>
                  <a:pt x="8127" y="78612"/>
                </a:lnTo>
                <a:lnTo>
                  <a:pt x="11429" y="78612"/>
                </a:lnTo>
                <a:lnTo>
                  <a:pt x="14350" y="77597"/>
                </a:lnTo>
                <a:lnTo>
                  <a:pt x="17907" y="75691"/>
                </a:lnTo>
                <a:lnTo>
                  <a:pt x="21589" y="73660"/>
                </a:lnTo>
                <a:lnTo>
                  <a:pt x="26288" y="71500"/>
                </a:lnTo>
                <a:lnTo>
                  <a:pt x="31750" y="69087"/>
                </a:lnTo>
                <a:lnTo>
                  <a:pt x="37337" y="66675"/>
                </a:lnTo>
                <a:lnTo>
                  <a:pt x="44069" y="64515"/>
                </a:lnTo>
                <a:lnTo>
                  <a:pt x="51688" y="62611"/>
                </a:lnTo>
                <a:lnTo>
                  <a:pt x="53054" y="62266"/>
                </a:lnTo>
                <a:lnTo>
                  <a:pt x="65014" y="60238"/>
                </a:lnTo>
                <a:lnTo>
                  <a:pt x="78486" y="59562"/>
                </a:lnTo>
                <a:lnTo>
                  <a:pt x="83020" y="59650"/>
                </a:lnTo>
                <a:lnTo>
                  <a:pt x="96104" y="61066"/>
                </a:lnTo>
                <a:lnTo>
                  <a:pt x="107569" y="64262"/>
                </a:lnTo>
                <a:lnTo>
                  <a:pt x="115824" y="67310"/>
                </a:lnTo>
                <a:lnTo>
                  <a:pt x="122682" y="71754"/>
                </a:lnTo>
                <a:lnTo>
                  <a:pt x="128142" y="77470"/>
                </a:lnTo>
                <a:lnTo>
                  <a:pt x="133603" y="83185"/>
                </a:lnTo>
                <a:lnTo>
                  <a:pt x="137667" y="90042"/>
                </a:lnTo>
                <a:lnTo>
                  <a:pt x="140335" y="98043"/>
                </a:lnTo>
                <a:lnTo>
                  <a:pt x="143380" y="111029"/>
                </a:lnTo>
                <a:lnTo>
                  <a:pt x="144272" y="124205"/>
                </a:lnTo>
                <a:lnTo>
                  <a:pt x="144272" y="132714"/>
                </a:lnTo>
                <a:lnTo>
                  <a:pt x="143128" y="140715"/>
                </a:lnTo>
                <a:lnTo>
                  <a:pt x="140842" y="148336"/>
                </a:lnTo>
                <a:lnTo>
                  <a:pt x="138557" y="155828"/>
                </a:lnTo>
                <a:lnTo>
                  <a:pt x="135000" y="162433"/>
                </a:lnTo>
                <a:lnTo>
                  <a:pt x="130048" y="167893"/>
                </a:lnTo>
                <a:lnTo>
                  <a:pt x="125095" y="173481"/>
                </a:lnTo>
                <a:lnTo>
                  <a:pt x="118745" y="177926"/>
                </a:lnTo>
                <a:lnTo>
                  <a:pt x="111125" y="181355"/>
                </a:lnTo>
                <a:lnTo>
                  <a:pt x="109235" y="182131"/>
                </a:lnTo>
                <a:lnTo>
                  <a:pt x="97469" y="185335"/>
                </a:lnTo>
                <a:lnTo>
                  <a:pt x="83947" y="186436"/>
                </a:lnTo>
                <a:lnTo>
                  <a:pt x="75311" y="186436"/>
                </a:lnTo>
                <a:lnTo>
                  <a:pt x="71627" y="186816"/>
                </a:lnTo>
                <a:lnTo>
                  <a:pt x="68452" y="187705"/>
                </a:lnTo>
                <a:lnTo>
                  <a:pt x="65277" y="188595"/>
                </a:lnTo>
                <a:lnTo>
                  <a:pt x="62611" y="190246"/>
                </a:lnTo>
                <a:lnTo>
                  <a:pt x="58420" y="195072"/>
                </a:lnTo>
                <a:lnTo>
                  <a:pt x="57023" y="198247"/>
                </a:lnTo>
                <a:lnTo>
                  <a:pt x="56261" y="202184"/>
                </a:lnTo>
                <a:lnTo>
                  <a:pt x="55372" y="206121"/>
                </a:lnTo>
                <a:lnTo>
                  <a:pt x="55117" y="211327"/>
                </a:lnTo>
                <a:lnTo>
                  <a:pt x="55372" y="217677"/>
                </a:lnTo>
                <a:lnTo>
                  <a:pt x="58038" y="2879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71769" y="1358900"/>
            <a:ext cx="84200" cy="87757"/>
          </a:xfrm>
          <a:custGeom>
            <a:avLst/>
            <a:gdLst/>
            <a:ahLst/>
            <a:cxnLst/>
            <a:rect l="l" t="t" r="r" b="b"/>
            <a:pathLst>
              <a:path w="84200" h="87757">
                <a:moveTo>
                  <a:pt x="84200" y="44323"/>
                </a:moveTo>
                <a:lnTo>
                  <a:pt x="84200" y="36067"/>
                </a:lnTo>
                <a:lnTo>
                  <a:pt x="83565" y="28955"/>
                </a:lnTo>
                <a:lnTo>
                  <a:pt x="82295" y="23367"/>
                </a:lnTo>
                <a:lnTo>
                  <a:pt x="81025" y="17652"/>
                </a:lnTo>
                <a:lnTo>
                  <a:pt x="78739" y="13080"/>
                </a:lnTo>
                <a:lnTo>
                  <a:pt x="75437" y="9651"/>
                </a:lnTo>
                <a:lnTo>
                  <a:pt x="72135" y="6223"/>
                </a:lnTo>
                <a:lnTo>
                  <a:pt x="67817" y="3683"/>
                </a:lnTo>
                <a:lnTo>
                  <a:pt x="62356" y="2286"/>
                </a:lnTo>
                <a:lnTo>
                  <a:pt x="56895" y="762"/>
                </a:lnTo>
                <a:lnTo>
                  <a:pt x="50164" y="0"/>
                </a:lnTo>
                <a:lnTo>
                  <a:pt x="33908" y="0"/>
                </a:lnTo>
                <a:lnTo>
                  <a:pt x="27050" y="762"/>
                </a:lnTo>
                <a:lnTo>
                  <a:pt x="21716" y="2286"/>
                </a:lnTo>
                <a:lnTo>
                  <a:pt x="16382" y="3683"/>
                </a:lnTo>
                <a:lnTo>
                  <a:pt x="12064" y="6223"/>
                </a:lnTo>
                <a:lnTo>
                  <a:pt x="8762" y="9651"/>
                </a:lnTo>
                <a:lnTo>
                  <a:pt x="5460" y="13080"/>
                </a:lnTo>
                <a:lnTo>
                  <a:pt x="3175" y="17652"/>
                </a:lnTo>
                <a:lnTo>
                  <a:pt x="1904" y="23367"/>
                </a:lnTo>
                <a:lnTo>
                  <a:pt x="634" y="28955"/>
                </a:lnTo>
                <a:lnTo>
                  <a:pt x="0" y="36067"/>
                </a:lnTo>
                <a:lnTo>
                  <a:pt x="0" y="52450"/>
                </a:lnTo>
                <a:lnTo>
                  <a:pt x="634" y="59309"/>
                </a:lnTo>
                <a:lnTo>
                  <a:pt x="1904" y="64897"/>
                </a:lnTo>
                <a:lnTo>
                  <a:pt x="3175" y="70485"/>
                </a:lnTo>
                <a:lnTo>
                  <a:pt x="5460" y="74929"/>
                </a:lnTo>
                <a:lnTo>
                  <a:pt x="8762" y="78232"/>
                </a:lnTo>
                <a:lnTo>
                  <a:pt x="12064" y="81661"/>
                </a:lnTo>
                <a:lnTo>
                  <a:pt x="16382" y="84074"/>
                </a:lnTo>
                <a:lnTo>
                  <a:pt x="21716" y="85598"/>
                </a:lnTo>
                <a:lnTo>
                  <a:pt x="27050" y="87122"/>
                </a:lnTo>
                <a:lnTo>
                  <a:pt x="33908" y="87757"/>
                </a:lnTo>
                <a:lnTo>
                  <a:pt x="50164" y="87757"/>
                </a:lnTo>
                <a:lnTo>
                  <a:pt x="56895" y="87122"/>
                </a:lnTo>
                <a:lnTo>
                  <a:pt x="62356" y="85598"/>
                </a:lnTo>
                <a:lnTo>
                  <a:pt x="67817" y="84074"/>
                </a:lnTo>
                <a:lnTo>
                  <a:pt x="72135" y="81661"/>
                </a:lnTo>
                <a:lnTo>
                  <a:pt x="75437" y="78232"/>
                </a:lnTo>
                <a:lnTo>
                  <a:pt x="78739" y="74929"/>
                </a:lnTo>
                <a:lnTo>
                  <a:pt x="81025" y="70485"/>
                </a:lnTo>
                <a:lnTo>
                  <a:pt x="82295" y="64897"/>
                </a:lnTo>
                <a:lnTo>
                  <a:pt x="83565" y="59309"/>
                </a:lnTo>
                <a:lnTo>
                  <a:pt x="84200" y="52450"/>
                </a:lnTo>
                <a:lnTo>
                  <a:pt x="84200" y="443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91995" y="1149603"/>
            <a:ext cx="242569" cy="299466"/>
          </a:xfrm>
          <a:custGeom>
            <a:avLst/>
            <a:gdLst/>
            <a:ahLst/>
            <a:cxnLst/>
            <a:rect l="l" t="t" r="r" b="b"/>
            <a:pathLst>
              <a:path w="242569" h="299466">
                <a:moveTo>
                  <a:pt x="0" y="213284"/>
                </a:moveTo>
                <a:lnTo>
                  <a:pt x="784" y="226940"/>
                </a:lnTo>
                <a:lnTo>
                  <a:pt x="3136" y="239392"/>
                </a:lnTo>
                <a:lnTo>
                  <a:pt x="7112" y="250698"/>
                </a:lnTo>
                <a:lnTo>
                  <a:pt x="10905" y="258197"/>
                </a:lnTo>
                <a:lnTo>
                  <a:pt x="18203" y="268652"/>
                </a:lnTo>
                <a:lnTo>
                  <a:pt x="27178" y="277622"/>
                </a:lnTo>
                <a:lnTo>
                  <a:pt x="34461" y="283065"/>
                </a:lnTo>
                <a:lnTo>
                  <a:pt x="45479" y="289249"/>
                </a:lnTo>
                <a:lnTo>
                  <a:pt x="57785" y="294005"/>
                </a:lnTo>
                <a:lnTo>
                  <a:pt x="70711" y="297197"/>
                </a:lnTo>
                <a:lnTo>
                  <a:pt x="83319" y="298903"/>
                </a:lnTo>
                <a:lnTo>
                  <a:pt x="96647" y="299466"/>
                </a:lnTo>
                <a:lnTo>
                  <a:pt x="93834" y="243210"/>
                </a:lnTo>
                <a:lnTo>
                  <a:pt x="83693" y="236982"/>
                </a:lnTo>
                <a:lnTo>
                  <a:pt x="81710" y="235015"/>
                </a:lnTo>
                <a:lnTo>
                  <a:pt x="75303" y="224342"/>
                </a:lnTo>
                <a:lnTo>
                  <a:pt x="73152" y="210820"/>
                </a:lnTo>
                <a:lnTo>
                  <a:pt x="73152" y="204216"/>
                </a:lnTo>
                <a:lnTo>
                  <a:pt x="74422" y="198374"/>
                </a:lnTo>
                <a:lnTo>
                  <a:pt x="76835" y="193421"/>
                </a:lnTo>
                <a:lnTo>
                  <a:pt x="79375" y="188341"/>
                </a:lnTo>
                <a:lnTo>
                  <a:pt x="83312" y="184023"/>
                </a:lnTo>
                <a:lnTo>
                  <a:pt x="88646" y="180467"/>
                </a:lnTo>
                <a:lnTo>
                  <a:pt x="93980" y="176911"/>
                </a:lnTo>
                <a:lnTo>
                  <a:pt x="100965" y="174117"/>
                </a:lnTo>
                <a:lnTo>
                  <a:pt x="109474" y="172338"/>
                </a:lnTo>
                <a:lnTo>
                  <a:pt x="114334" y="171450"/>
                </a:lnTo>
                <a:lnTo>
                  <a:pt x="126471" y="170116"/>
                </a:lnTo>
                <a:lnTo>
                  <a:pt x="140462" y="169672"/>
                </a:lnTo>
                <a:lnTo>
                  <a:pt x="169037" y="169672"/>
                </a:lnTo>
                <a:lnTo>
                  <a:pt x="169037" y="215011"/>
                </a:lnTo>
                <a:lnTo>
                  <a:pt x="161138" y="223304"/>
                </a:lnTo>
                <a:lnTo>
                  <a:pt x="161256" y="279181"/>
                </a:lnTo>
                <a:lnTo>
                  <a:pt x="171269" y="271290"/>
                </a:lnTo>
                <a:lnTo>
                  <a:pt x="180594" y="262255"/>
                </a:lnTo>
                <a:lnTo>
                  <a:pt x="180594" y="286131"/>
                </a:lnTo>
                <a:lnTo>
                  <a:pt x="181482" y="288417"/>
                </a:lnTo>
                <a:lnTo>
                  <a:pt x="184785" y="291592"/>
                </a:lnTo>
                <a:lnTo>
                  <a:pt x="187706" y="292735"/>
                </a:lnTo>
                <a:lnTo>
                  <a:pt x="191769" y="293370"/>
                </a:lnTo>
                <a:lnTo>
                  <a:pt x="195834" y="294132"/>
                </a:lnTo>
                <a:lnTo>
                  <a:pt x="202311" y="294386"/>
                </a:lnTo>
                <a:lnTo>
                  <a:pt x="219582" y="294386"/>
                </a:lnTo>
                <a:lnTo>
                  <a:pt x="225932" y="294132"/>
                </a:lnTo>
                <a:lnTo>
                  <a:pt x="230124" y="293370"/>
                </a:lnTo>
                <a:lnTo>
                  <a:pt x="234442" y="292735"/>
                </a:lnTo>
                <a:lnTo>
                  <a:pt x="237617" y="291592"/>
                </a:lnTo>
                <a:lnTo>
                  <a:pt x="239522" y="289941"/>
                </a:lnTo>
                <a:lnTo>
                  <a:pt x="242569" y="286131"/>
                </a:lnTo>
                <a:lnTo>
                  <a:pt x="242569" y="104775"/>
                </a:lnTo>
                <a:lnTo>
                  <a:pt x="242294" y="94087"/>
                </a:lnTo>
                <a:lnTo>
                  <a:pt x="241096" y="80839"/>
                </a:lnTo>
                <a:lnTo>
                  <a:pt x="238977" y="68639"/>
                </a:lnTo>
                <a:lnTo>
                  <a:pt x="235966" y="57531"/>
                </a:lnTo>
                <a:lnTo>
                  <a:pt x="230568" y="44631"/>
                </a:lnTo>
                <a:lnTo>
                  <a:pt x="223686" y="33955"/>
                </a:lnTo>
                <a:lnTo>
                  <a:pt x="215137" y="24892"/>
                </a:lnTo>
                <a:lnTo>
                  <a:pt x="203109" y="16217"/>
                </a:lnTo>
                <a:lnTo>
                  <a:pt x="191641" y="10521"/>
                </a:lnTo>
                <a:lnTo>
                  <a:pt x="178688" y="6096"/>
                </a:lnTo>
                <a:lnTo>
                  <a:pt x="164978" y="3055"/>
                </a:lnTo>
                <a:lnTo>
                  <a:pt x="152735" y="1358"/>
                </a:lnTo>
                <a:lnTo>
                  <a:pt x="139476" y="339"/>
                </a:lnTo>
                <a:lnTo>
                  <a:pt x="125222" y="0"/>
                </a:lnTo>
                <a:lnTo>
                  <a:pt x="116305" y="198"/>
                </a:lnTo>
                <a:lnTo>
                  <a:pt x="103620" y="1171"/>
                </a:lnTo>
                <a:lnTo>
                  <a:pt x="91186" y="2921"/>
                </a:lnTo>
                <a:lnTo>
                  <a:pt x="72419" y="6820"/>
                </a:lnTo>
                <a:lnTo>
                  <a:pt x="60706" y="10160"/>
                </a:lnTo>
                <a:lnTo>
                  <a:pt x="47108" y="14969"/>
                </a:lnTo>
                <a:lnTo>
                  <a:pt x="36194" y="19812"/>
                </a:lnTo>
                <a:lnTo>
                  <a:pt x="24384" y="26543"/>
                </a:lnTo>
                <a:lnTo>
                  <a:pt x="21717" y="29337"/>
                </a:lnTo>
                <a:lnTo>
                  <a:pt x="18923" y="32258"/>
                </a:lnTo>
                <a:lnTo>
                  <a:pt x="17018" y="35433"/>
                </a:lnTo>
                <a:lnTo>
                  <a:pt x="16002" y="38988"/>
                </a:lnTo>
                <a:lnTo>
                  <a:pt x="14986" y="42545"/>
                </a:lnTo>
                <a:lnTo>
                  <a:pt x="14478" y="47498"/>
                </a:lnTo>
                <a:lnTo>
                  <a:pt x="14478" y="58166"/>
                </a:lnTo>
                <a:lnTo>
                  <a:pt x="14859" y="62357"/>
                </a:lnTo>
                <a:lnTo>
                  <a:pt x="15367" y="66167"/>
                </a:lnTo>
                <a:lnTo>
                  <a:pt x="16002" y="69850"/>
                </a:lnTo>
                <a:lnTo>
                  <a:pt x="16891" y="73025"/>
                </a:lnTo>
                <a:lnTo>
                  <a:pt x="17906" y="75692"/>
                </a:lnTo>
                <a:lnTo>
                  <a:pt x="20447" y="80263"/>
                </a:lnTo>
                <a:lnTo>
                  <a:pt x="23749" y="82931"/>
                </a:lnTo>
                <a:lnTo>
                  <a:pt x="27940" y="83693"/>
                </a:lnTo>
                <a:lnTo>
                  <a:pt x="31115" y="83693"/>
                </a:lnTo>
                <a:lnTo>
                  <a:pt x="35179" y="82296"/>
                </a:lnTo>
                <a:lnTo>
                  <a:pt x="40259" y="79501"/>
                </a:lnTo>
                <a:lnTo>
                  <a:pt x="45338" y="76708"/>
                </a:lnTo>
                <a:lnTo>
                  <a:pt x="51688" y="73660"/>
                </a:lnTo>
                <a:lnTo>
                  <a:pt x="59181" y="70231"/>
                </a:lnTo>
                <a:lnTo>
                  <a:pt x="72385" y="65106"/>
                </a:lnTo>
                <a:lnTo>
                  <a:pt x="85217" y="61087"/>
                </a:lnTo>
                <a:lnTo>
                  <a:pt x="92758" y="59264"/>
                </a:lnTo>
                <a:lnTo>
                  <a:pt x="105159" y="57488"/>
                </a:lnTo>
                <a:lnTo>
                  <a:pt x="118744" y="56896"/>
                </a:lnTo>
                <a:lnTo>
                  <a:pt x="128269" y="56896"/>
                </a:lnTo>
                <a:lnTo>
                  <a:pt x="136271" y="57912"/>
                </a:lnTo>
                <a:lnTo>
                  <a:pt x="142621" y="59817"/>
                </a:lnTo>
                <a:lnTo>
                  <a:pt x="149098" y="61849"/>
                </a:lnTo>
                <a:lnTo>
                  <a:pt x="154305" y="64897"/>
                </a:lnTo>
                <a:lnTo>
                  <a:pt x="158115" y="69087"/>
                </a:lnTo>
                <a:lnTo>
                  <a:pt x="162052" y="73279"/>
                </a:lnTo>
                <a:lnTo>
                  <a:pt x="164846" y="78486"/>
                </a:lnTo>
                <a:lnTo>
                  <a:pt x="166497" y="84709"/>
                </a:lnTo>
                <a:lnTo>
                  <a:pt x="168148" y="90932"/>
                </a:lnTo>
                <a:lnTo>
                  <a:pt x="169037" y="98298"/>
                </a:lnTo>
                <a:lnTo>
                  <a:pt x="169037" y="122682"/>
                </a:lnTo>
                <a:lnTo>
                  <a:pt x="143129" y="122682"/>
                </a:lnTo>
                <a:lnTo>
                  <a:pt x="130205" y="122867"/>
                </a:lnTo>
                <a:lnTo>
                  <a:pt x="116817" y="123493"/>
                </a:lnTo>
                <a:lnTo>
                  <a:pt x="104140" y="124559"/>
                </a:lnTo>
                <a:lnTo>
                  <a:pt x="92170" y="126067"/>
                </a:lnTo>
                <a:lnTo>
                  <a:pt x="80899" y="128016"/>
                </a:lnTo>
                <a:lnTo>
                  <a:pt x="70393" y="130424"/>
                </a:lnTo>
                <a:lnTo>
                  <a:pt x="57719" y="134323"/>
                </a:lnTo>
                <a:lnTo>
                  <a:pt x="46286" y="139033"/>
                </a:lnTo>
                <a:lnTo>
                  <a:pt x="36068" y="144525"/>
                </a:lnTo>
                <a:lnTo>
                  <a:pt x="24563" y="153137"/>
                </a:lnTo>
                <a:lnTo>
                  <a:pt x="15868" y="162364"/>
                </a:lnTo>
                <a:lnTo>
                  <a:pt x="9017" y="172847"/>
                </a:lnTo>
                <a:lnTo>
                  <a:pt x="3380" y="186919"/>
                </a:lnTo>
                <a:lnTo>
                  <a:pt x="837" y="199459"/>
                </a:lnTo>
                <a:lnTo>
                  <a:pt x="0" y="213106"/>
                </a:lnTo>
                <a:lnTo>
                  <a:pt x="0" y="2132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5764" y="1055242"/>
            <a:ext cx="300634" cy="388747"/>
          </a:xfrm>
          <a:custGeom>
            <a:avLst/>
            <a:gdLst/>
            <a:ahLst/>
            <a:cxnLst/>
            <a:rect l="l" t="t" r="r" b="b"/>
            <a:pathLst>
              <a:path w="300634" h="388747">
                <a:moveTo>
                  <a:pt x="222351" y="376301"/>
                </a:moveTo>
                <a:lnTo>
                  <a:pt x="222351" y="378206"/>
                </a:lnTo>
                <a:lnTo>
                  <a:pt x="224281" y="381635"/>
                </a:lnTo>
                <a:lnTo>
                  <a:pt x="227660" y="384556"/>
                </a:lnTo>
                <a:lnTo>
                  <a:pt x="230530" y="385572"/>
                </a:lnTo>
                <a:lnTo>
                  <a:pt x="233413" y="386461"/>
                </a:lnTo>
                <a:lnTo>
                  <a:pt x="237375" y="387350"/>
                </a:lnTo>
                <a:lnTo>
                  <a:pt x="242443" y="387858"/>
                </a:lnTo>
                <a:lnTo>
                  <a:pt x="247497" y="388493"/>
                </a:lnTo>
                <a:lnTo>
                  <a:pt x="253898" y="388747"/>
                </a:lnTo>
                <a:lnTo>
                  <a:pt x="269176" y="388747"/>
                </a:lnTo>
                <a:lnTo>
                  <a:pt x="275424" y="388493"/>
                </a:lnTo>
                <a:lnTo>
                  <a:pt x="280390" y="387858"/>
                </a:lnTo>
                <a:lnTo>
                  <a:pt x="285356" y="387350"/>
                </a:lnTo>
                <a:lnTo>
                  <a:pt x="299986" y="380111"/>
                </a:lnTo>
                <a:lnTo>
                  <a:pt x="300634" y="376301"/>
                </a:lnTo>
                <a:lnTo>
                  <a:pt x="300634" y="10541"/>
                </a:lnTo>
                <a:lnTo>
                  <a:pt x="298691" y="7239"/>
                </a:lnTo>
                <a:lnTo>
                  <a:pt x="295275" y="4318"/>
                </a:lnTo>
                <a:lnTo>
                  <a:pt x="292290" y="3302"/>
                </a:lnTo>
                <a:lnTo>
                  <a:pt x="289318" y="2286"/>
                </a:lnTo>
                <a:lnTo>
                  <a:pt x="285356" y="1524"/>
                </a:lnTo>
                <a:lnTo>
                  <a:pt x="280390" y="889"/>
                </a:lnTo>
                <a:lnTo>
                  <a:pt x="275424" y="381"/>
                </a:lnTo>
                <a:lnTo>
                  <a:pt x="269176" y="0"/>
                </a:lnTo>
                <a:lnTo>
                  <a:pt x="253898" y="0"/>
                </a:lnTo>
                <a:lnTo>
                  <a:pt x="247497" y="381"/>
                </a:lnTo>
                <a:lnTo>
                  <a:pt x="237375" y="1524"/>
                </a:lnTo>
                <a:lnTo>
                  <a:pt x="230530" y="3302"/>
                </a:lnTo>
                <a:lnTo>
                  <a:pt x="225577" y="5587"/>
                </a:lnTo>
                <a:lnTo>
                  <a:pt x="222351" y="12573"/>
                </a:lnTo>
                <a:lnTo>
                  <a:pt x="222351" y="153924"/>
                </a:lnTo>
                <a:lnTo>
                  <a:pt x="78282" y="153924"/>
                </a:lnTo>
                <a:lnTo>
                  <a:pt x="78282" y="10541"/>
                </a:lnTo>
                <a:lnTo>
                  <a:pt x="76492" y="7239"/>
                </a:lnTo>
                <a:lnTo>
                  <a:pt x="73215" y="4318"/>
                </a:lnTo>
                <a:lnTo>
                  <a:pt x="70243" y="3302"/>
                </a:lnTo>
                <a:lnTo>
                  <a:pt x="67271" y="2286"/>
                </a:lnTo>
                <a:lnTo>
                  <a:pt x="63296" y="1524"/>
                </a:lnTo>
                <a:lnTo>
                  <a:pt x="58343" y="889"/>
                </a:lnTo>
                <a:lnTo>
                  <a:pt x="53378" y="381"/>
                </a:lnTo>
                <a:lnTo>
                  <a:pt x="47028" y="0"/>
                </a:lnTo>
                <a:lnTo>
                  <a:pt x="31750" y="0"/>
                </a:lnTo>
                <a:lnTo>
                  <a:pt x="25450" y="381"/>
                </a:lnTo>
                <a:lnTo>
                  <a:pt x="20383" y="889"/>
                </a:lnTo>
                <a:lnTo>
                  <a:pt x="15328" y="1524"/>
                </a:lnTo>
                <a:lnTo>
                  <a:pt x="11303" y="2286"/>
                </a:lnTo>
                <a:lnTo>
                  <a:pt x="8331" y="3302"/>
                </a:lnTo>
                <a:lnTo>
                  <a:pt x="5359" y="4318"/>
                </a:lnTo>
                <a:lnTo>
                  <a:pt x="3225" y="5587"/>
                </a:lnTo>
                <a:lnTo>
                  <a:pt x="647" y="8762"/>
                </a:lnTo>
                <a:lnTo>
                  <a:pt x="0" y="12573"/>
                </a:lnTo>
                <a:lnTo>
                  <a:pt x="0" y="378206"/>
                </a:lnTo>
                <a:lnTo>
                  <a:pt x="11303" y="386461"/>
                </a:lnTo>
                <a:lnTo>
                  <a:pt x="20383" y="387858"/>
                </a:lnTo>
                <a:lnTo>
                  <a:pt x="25450" y="388493"/>
                </a:lnTo>
                <a:lnTo>
                  <a:pt x="31750" y="388747"/>
                </a:lnTo>
                <a:lnTo>
                  <a:pt x="47028" y="388747"/>
                </a:lnTo>
                <a:lnTo>
                  <a:pt x="53378" y="388493"/>
                </a:lnTo>
                <a:lnTo>
                  <a:pt x="58343" y="387858"/>
                </a:lnTo>
                <a:lnTo>
                  <a:pt x="63296" y="387350"/>
                </a:lnTo>
                <a:lnTo>
                  <a:pt x="70243" y="385572"/>
                </a:lnTo>
                <a:lnTo>
                  <a:pt x="75311" y="383286"/>
                </a:lnTo>
                <a:lnTo>
                  <a:pt x="78282" y="376301"/>
                </a:lnTo>
                <a:lnTo>
                  <a:pt x="78282" y="220599"/>
                </a:lnTo>
                <a:lnTo>
                  <a:pt x="222351" y="220599"/>
                </a:lnTo>
                <a:lnTo>
                  <a:pt x="222351" y="3763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83855" y="1154684"/>
            <a:ext cx="253276" cy="294386"/>
          </a:xfrm>
          <a:custGeom>
            <a:avLst/>
            <a:gdLst/>
            <a:ahLst/>
            <a:cxnLst/>
            <a:rect l="l" t="t" r="r" b="b"/>
            <a:pathLst>
              <a:path w="253276" h="294386">
                <a:moveTo>
                  <a:pt x="209588" y="289051"/>
                </a:moveTo>
                <a:lnTo>
                  <a:pt x="214922" y="289305"/>
                </a:lnTo>
                <a:lnTo>
                  <a:pt x="227622" y="289305"/>
                </a:lnTo>
                <a:lnTo>
                  <a:pt x="232702" y="289051"/>
                </a:lnTo>
                <a:lnTo>
                  <a:pt x="236766" y="288543"/>
                </a:lnTo>
                <a:lnTo>
                  <a:pt x="240830" y="288163"/>
                </a:lnTo>
                <a:lnTo>
                  <a:pt x="250863" y="284099"/>
                </a:lnTo>
                <a:lnTo>
                  <a:pt x="253276" y="277494"/>
                </a:lnTo>
                <a:lnTo>
                  <a:pt x="253276" y="9905"/>
                </a:lnTo>
                <a:lnTo>
                  <a:pt x="251498" y="6730"/>
                </a:lnTo>
                <a:lnTo>
                  <a:pt x="248323" y="3937"/>
                </a:lnTo>
                <a:lnTo>
                  <a:pt x="245529" y="3048"/>
                </a:lnTo>
                <a:lnTo>
                  <a:pt x="242735" y="2031"/>
                </a:lnTo>
                <a:lnTo>
                  <a:pt x="239052" y="1269"/>
                </a:lnTo>
                <a:lnTo>
                  <a:pt x="234226" y="762"/>
                </a:lnTo>
                <a:lnTo>
                  <a:pt x="229527" y="253"/>
                </a:lnTo>
                <a:lnTo>
                  <a:pt x="223431" y="0"/>
                </a:lnTo>
                <a:lnTo>
                  <a:pt x="208699" y="0"/>
                </a:lnTo>
                <a:lnTo>
                  <a:pt x="202730" y="253"/>
                </a:lnTo>
                <a:lnTo>
                  <a:pt x="197904" y="762"/>
                </a:lnTo>
                <a:lnTo>
                  <a:pt x="193205" y="1269"/>
                </a:lnTo>
                <a:lnTo>
                  <a:pt x="189395" y="2031"/>
                </a:lnTo>
                <a:lnTo>
                  <a:pt x="186474" y="3048"/>
                </a:lnTo>
                <a:lnTo>
                  <a:pt x="183553" y="3937"/>
                </a:lnTo>
                <a:lnTo>
                  <a:pt x="181648" y="5206"/>
                </a:lnTo>
                <a:lnTo>
                  <a:pt x="179489" y="8254"/>
                </a:lnTo>
                <a:lnTo>
                  <a:pt x="178854" y="11937"/>
                </a:lnTo>
                <a:lnTo>
                  <a:pt x="178854" y="188467"/>
                </a:lnTo>
                <a:lnTo>
                  <a:pt x="175020" y="193015"/>
                </a:lnTo>
                <a:lnTo>
                  <a:pt x="165725" y="203231"/>
                </a:lnTo>
                <a:lnTo>
                  <a:pt x="156771" y="211839"/>
                </a:lnTo>
                <a:lnTo>
                  <a:pt x="148120" y="218820"/>
                </a:lnTo>
                <a:lnTo>
                  <a:pt x="143262" y="222042"/>
                </a:lnTo>
                <a:lnTo>
                  <a:pt x="131312" y="227446"/>
                </a:lnTo>
                <a:lnTo>
                  <a:pt x="119418" y="229235"/>
                </a:lnTo>
                <a:lnTo>
                  <a:pt x="111798" y="229235"/>
                </a:lnTo>
                <a:lnTo>
                  <a:pt x="105194" y="227837"/>
                </a:lnTo>
                <a:lnTo>
                  <a:pt x="99606" y="224916"/>
                </a:lnTo>
                <a:lnTo>
                  <a:pt x="93891" y="221995"/>
                </a:lnTo>
                <a:lnTo>
                  <a:pt x="85572" y="212725"/>
                </a:lnTo>
                <a:lnTo>
                  <a:pt x="79171" y="201167"/>
                </a:lnTo>
                <a:lnTo>
                  <a:pt x="77393" y="193801"/>
                </a:lnTo>
                <a:lnTo>
                  <a:pt x="75135" y="176958"/>
                </a:lnTo>
                <a:lnTo>
                  <a:pt x="74714" y="161925"/>
                </a:lnTo>
                <a:lnTo>
                  <a:pt x="74714" y="9905"/>
                </a:lnTo>
                <a:lnTo>
                  <a:pt x="72923" y="6730"/>
                </a:lnTo>
                <a:lnTo>
                  <a:pt x="69697" y="3937"/>
                </a:lnTo>
                <a:lnTo>
                  <a:pt x="66827" y="3048"/>
                </a:lnTo>
                <a:lnTo>
                  <a:pt x="63944" y="2031"/>
                </a:lnTo>
                <a:lnTo>
                  <a:pt x="60121" y="1269"/>
                </a:lnTo>
                <a:lnTo>
                  <a:pt x="55359" y="762"/>
                </a:lnTo>
                <a:lnTo>
                  <a:pt x="50596" y="253"/>
                </a:lnTo>
                <a:lnTo>
                  <a:pt x="44551" y="0"/>
                </a:lnTo>
                <a:lnTo>
                  <a:pt x="30060" y="0"/>
                </a:lnTo>
                <a:lnTo>
                  <a:pt x="24066" y="253"/>
                </a:lnTo>
                <a:lnTo>
                  <a:pt x="19202" y="762"/>
                </a:lnTo>
                <a:lnTo>
                  <a:pt x="14338" y="1269"/>
                </a:lnTo>
                <a:lnTo>
                  <a:pt x="10464" y="2031"/>
                </a:lnTo>
                <a:lnTo>
                  <a:pt x="7594" y="3048"/>
                </a:lnTo>
                <a:lnTo>
                  <a:pt x="4711" y="3937"/>
                </a:lnTo>
                <a:lnTo>
                  <a:pt x="2730" y="5206"/>
                </a:lnTo>
                <a:lnTo>
                  <a:pt x="546" y="8254"/>
                </a:lnTo>
                <a:lnTo>
                  <a:pt x="0" y="11937"/>
                </a:lnTo>
                <a:lnTo>
                  <a:pt x="0" y="174629"/>
                </a:lnTo>
                <a:lnTo>
                  <a:pt x="311" y="189114"/>
                </a:lnTo>
                <a:lnTo>
                  <a:pt x="1234" y="202366"/>
                </a:lnTo>
                <a:lnTo>
                  <a:pt x="2768" y="214384"/>
                </a:lnTo>
                <a:lnTo>
                  <a:pt x="4914" y="225170"/>
                </a:lnTo>
                <a:lnTo>
                  <a:pt x="9253" y="239094"/>
                </a:lnTo>
                <a:lnTo>
                  <a:pt x="14590" y="250588"/>
                </a:lnTo>
                <a:lnTo>
                  <a:pt x="21285" y="261112"/>
                </a:lnTo>
                <a:lnTo>
                  <a:pt x="30006" y="270956"/>
                </a:lnTo>
                <a:lnTo>
                  <a:pt x="39909" y="278923"/>
                </a:lnTo>
                <a:lnTo>
                  <a:pt x="51346" y="285495"/>
                </a:lnTo>
                <a:lnTo>
                  <a:pt x="70211" y="291787"/>
                </a:lnTo>
                <a:lnTo>
                  <a:pt x="83123" y="293738"/>
                </a:lnTo>
                <a:lnTo>
                  <a:pt x="97320" y="294386"/>
                </a:lnTo>
                <a:lnTo>
                  <a:pt x="107885" y="293822"/>
                </a:lnTo>
                <a:lnTo>
                  <a:pt x="120318" y="291664"/>
                </a:lnTo>
                <a:lnTo>
                  <a:pt x="132544" y="287877"/>
                </a:lnTo>
                <a:lnTo>
                  <a:pt x="144564" y="282448"/>
                </a:lnTo>
                <a:lnTo>
                  <a:pt x="159652" y="273205"/>
                </a:lnTo>
                <a:lnTo>
                  <a:pt x="169609" y="265568"/>
                </a:lnTo>
                <a:lnTo>
                  <a:pt x="179486" y="256751"/>
                </a:lnTo>
                <a:lnTo>
                  <a:pt x="189268" y="246761"/>
                </a:lnTo>
                <a:lnTo>
                  <a:pt x="189268" y="279400"/>
                </a:lnTo>
                <a:lnTo>
                  <a:pt x="190792" y="282701"/>
                </a:lnTo>
                <a:lnTo>
                  <a:pt x="193459" y="285368"/>
                </a:lnTo>
                <a:lnTo>
                  <a:pt x="198285" y="287400"/>
                </a:lnTo>
                <a:lnTo>
                  <a:pt x="201460" y="288163"/>
                </a:lnTo>
                <a:lnTo>
                  <a:pt x="205524" y="288543"/>
                </a:lnTo>
                <a:lnTo>
                  <a:pt x="209588" y="2890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12951" y="1149603"/>
            <a:ext cx="422401" cy="294386"/>
          </a:xfrm>
          <a:custGeom>
            <a:avLst/>
            <a:gdLst/>
            <a:ahLst/>
            <a:cxnLst/>
            <a:rect l="l" t="t" r="r" b="b"/>
            <a:pathLst>
              <a:path w="422401" h="294386">
                <a:moveTo>
                  <a:pt x="349376" y="287782"/>
                </a:moveTo>
                <a:lnTo>
                  <a:pt x="352425" y="290449"/>
                </a:lnTo>
                <a:lnTo>
                  <a:pt x="355346" y="291465"/>
                </a:lnTo>
                <a:lnTo>
                  <a:pt x="358140" y="292481"/>
                </a:lnTo>
                <a:lnTo>
                  <a:pt x="361950" y="293243"/>
                </a:lnTo>
                <a:lnTo>
                  <a:pt x="366775" y="293624"/>
                </a:lnTo>
                <a:lnTo>
                  <a:pt x="371475" y="294132"/>
                </a:lnTo>
                <a:lnTo>
                  <a:pt x="377698" y="294386"/>
                </a:lnTo>
                <a:lnTo>
                  <a:pt x="392556" y="294386"/>
                </a:lnTo>
                <a:lnTo>
                  <a:pt x="398653" y="294132"/>
                </a:lnTo>
                <a:lnTo>
                  <a:pt x="403351" y="293624"/>
                </a:lnTo>
                <a:lnTo>
                  <a:pt x="408178" y="293243"/>
                </a:lnTo>
                <a:lnTo>
                  <a:pt x="419481" y="289179"/>
                </a:lnTo>
                <a:lnTo>
                  <a:pt x="422401" y="282575"/>
                </a:lnTo>
                <a:lnTo>
                  <a:pt x="422326" y="106711"/>
                </a:lnTo>
                <a:lnTo>
                  <a:pt x="421591" y="93784"/>
                </a:lnTo>
                <a:lnTo>
                  <a:pt x="420056" y="81242"/>
                </a:lnTo>
                <a:lnTo>
                  <a:pt x="417703" y="69087"/>
                </a:lnTo>
                <a:lnTo>
                  <a:pt x="413540" y="55247"/>
                </a:lnTo>
                <a:lnTo>
                  <a:pt x="408299" y="43701"/>
                </a:lnTo>
                <a:lnTo>
                  <a:pt x="401700" y="33274"/>
                </a:lnTo>
                <a:lnTo>
                  <a:pt x="393546" y="23755"/>
                </a:lnTo>
                <a:lnTo>
                  <a:pt x="383760" y="15679"/>
                </a:lnTo>
                <a:lnTo>
                  <a:pt x="372363" y="9017"/>
                </a:lnTo>
                <a:lnTo>
                  <a:pt x="354749" y="2829"/>
                </a:lnTo>
                <a:lnTo>
                  <a:pt x="341921" y="710"/>
                </a:lnTo>
                <a:lnTo>
                  <a:pt x="327787" y="0"/>
                </a:lnTo>
                <a:lnTo>
                  <a:pt x="320040" y="0"/>
                </a:lnTo>
                <a:lnTo>
                  <a:pt x="312419" y="1016"/>
                </a:lnTo>
                <a:lnTo>
                  <a:pt x="305054" y="2921"/>
                </a:lnTo>
                <a:lnTo>
                  <a:pt x="297561" y="4699"/>
                </a:lnTo>
                <a:lnTo>
                  <a:pt x="290068" y="7620"/>
                </a:lnTo>
                <a:lnTo>
                  <a:pt x="282701" y="11557"/>
                </a:lnTo>
                <a:lnTo>
                  <a:pt x="281274" y="12296"/>
                </a:lnTo>
                <a:lnTo>
                  <a:pt x="270729" y="18623"/>
                </a:lnTo>
                <a:lnTo>
                  <a:pt x="260096" y="26543"/>
                </a:lnTo>
                <a:lnTo>
                  <a:pt x="255308" y="30512"/>
                </a:lnTo>
                <a:lnTo>
                  <a:pt x="246065" y="38952"/>
                </a:lnTo>
                <a:lnTo>
                  <a:pt x="236728" y="48513"/>
                </a:lnTo>
                <a:lnTo>
                  <a:pt x="233299" y="41275"/>
                </a:lnTo>
                <a:lnTo>
                  <a:pt x="229107" y="34544"/>
                </a:lnTo>
                <a:lnTo>
                  <a:pt x="224155" y="28575"/>
                </a:lnTo>
                <a:lnTo>
                  <a:pt x="219201" y="22606"/>
                </a:lnTo>
                <a:lnTo>
                  <a:pt x="213360" y="17525"/>
                </a:lnTo>
                <a:lnTo>
                  <a:pt x="206501" y="13335"/>
                </a:lnTo>
                <a:lnTo>
                  <a:pt x="199644" y="9017"/>
                </a:lnTo>
                <a:lnTo>
                  <a:pt x="191897" y="5715"/>
                </a:lnTo>
                <a:lnTo>
                  <a:pt x="183134" y="3429"/>
                </a:lnTo>
                <a:lnTo>
                  <a:pt x="167079" y="628"/>
                </a:lnTo>
                <a:lnTo>
                  <a:pt x="153669" y="0"/>
                </a:lnTo>
                <a:lnTo>
                  <a:pt x="144516" y="455"/>
                </a:lnTo>
                <a:lnTo>
                  <a:pt x="132052" y="2582"/>
                </a:lnTo>
                <a:lnTo>
                  <a:pt x="119863" y="6419"/>
                </a:lnTo>
                <a:lnTo>
                  <a:pt x="107950" y="11937"/>
                </a:lnTo>
                <a:lnTo>
                  <a:pt x="103454" y="14521"/>
                </a:lnTo>
                <a:lnTo>
                  <a:pt x="93620" y="21016"/>
                </a:lnTo>
                <a:lnTo>
                  <a:pt x="83773" y="28687"/>
                </a:lnTo>
                <a:lnTo>
                  <a:pt x="73905" y="37551"/>
                </a:lnTo>
                <a:lnTo>
                  <a:pt x="64008" y="47625"/>
                </a:lnTo>
                <a:lnTo>
                  <a:pt x="64008" y="14986"/>
                </a:lnTo>
                <a:lnTo>
                  <a:pt x="62611" y="11811"/>
                </a:lnTo>
                <a:lnTo>
                  <a:pt x="59943" y="9017"/>
                </a:lnTo>
                <a:lnTo>
                  <a:pt x="55371" y="7112"/>
                </a:lnTo>
                <a:lnTo>
                  <a:pt x="52196" y="6350"/>
                </a:lnTo>
                <a:lnTo>
                  <a:pt x="48006" y="5842"/>
                </a:lnTo>
                <a:lnTo>
                  <a:pt x="43815" y="5334"/>
                </a:lnTo>
                <a:lnTo>
                  <a:pt x="38608" y="5080"/>
                </a:lnTo>
                <a:lnTo>
                  <a:pt x="26035" y="5080"/>
                </a:lnTo>
                <a:lnTo>
                  <a:pt x="20955" y="5334"/>
                </a:lnTo>
                <a:lnTo>
                  <a:pt x="16890" y="5842"/>
                </a:lnTo>
                <a:lnTo>
                  <a:pt x="12827" y="6350"/>
                </a:lnTo>
                <a:lnTo>
                  <a:pt x="9525" y="7112"/>
                </a:lnTo>
                <a:lnTo>
                  <a:pt x="6858" y="8128"/>
                </a:lnTo>
                <a:lnTo>
                  <a:pt x="4318" y="9017"/>
                </a:lnTo>
                <a:lnTo>
                  <a:pt x="2540" y="10287"/>
                </a:lnTo>
                <a:lnTo>
                  <a:pt x="508" y="13335"/>
                </a:lnTo>
                <a:lnTo>
                  <a:pt x="0" y="17018"/>
                </a:lnTo>
                <a:lnTo>
                  <a:pt x="0" y="284480"/>
                </a:lnTo>
                <a:lnTo>
                  <a:pt x="1778" y="287782"/>
                </a:lnTo>
                <a:lnTo>
                  <a:pt x="5080" y="290449"/>
                </a:lnTo>
                <a:lnTo>
                  <a:pt x="8001" y="291465"/>
                </a:lnTo>
                <a:lnTo>
                  <a:pt x="10795" y="292481"/>
                </a:lnTo>
                <a:lnTo>
                  <a:pt x="14605" y="293243"/>
                </a:lnTo>
                <a:lnTo>
                  <a:pt x="19431" y="293624"/>
                </a:lnTo>
                <a:lnTo>
                  <a:pt x="24130" y="294132"/>
                </a:lnTo>
                <a:lnTo>
                  <a:pt x="30226" y="294386"/>
                </a:lnTo>
                <a:lnTo>
                  <a:pt x="44958" y="294386"/>
                </a:lnTo>
                <a:lnTo>
                  <a:pt x="50927" y="294132"/>
                </a:lnTo>
                <a:lnTo>
                  <a:pt x="55753" y="293624"/>
                </a:lnTo>
                <a:lnTo>
                  <a:pt x="60452" y="293243"/>
                </a:lnTo>
                <a:lnTo>
                  <a:pt x="67183" y="291465"/>
                </a:lnTo>
                <a:lnTo>
                  <a:pt x="74422" y="286258"/>
                </a:lnTo>
                <a:lnTo>
                  <a:pt x="75057" y="282575"/>
                </a:lnTo>
                <a:lnTo>
                  <a:pt x="75057" y="106045"/>
                </a:lnTo>
                <a:lnTo>
                  <a:pt x="78175" y="102165"/>
                </a:lnTo>
                <a:lnTo>
                  <a:pt x="87335" y="91589"/>
                </a:lnTo>
                <a:lnTo>
                  <a:pt x="96110" y="82758"/>
                </a:lnTo>
                <a:lnTo>
                  <a:pt x="104521" y="75692"/>
                </a:lnTo>
                <a:lnTo>
                  <a:pt x="108206" y="73068"/>
                </a:lnTo>
                <a:lnTo>
                  <a:pt x="120079" y="67215"/>
                </a:lnTo>
                <a:lnTo>
                  <a:pt x="131953" y="65278"/>
                </a:lnTo>
                <a:lnTo>
                  <a:pt x="139065" y="65278"/>
                </a:lnTo>
                <a:lnTo>
                  <a:pt x="145287" y="66675"/>
                </a:lnTo>
                <a:lnTo>
                  <a:pt x="150622" y="69596"/>
                </a:lnTo>
                <a:lnTo>
                  <a:pt x="156082" y="72390"/>
                </a:lnTo>
                <a:lnTo>
                  <a:pt x="160400" y="76454"/>
                </a:lnTo>
                <a:lnTo>
                  <a:pt x="163703" y="81787"/>
                </a:lnTo>
                <a:lnTo>
                  <a:pt x="167131" y="86995"/>
                </a:lnTo>
                <a:lnTo>
                  <a:pt x="169672" y="93345"/>
                </a:lnTo>
                <a:lnTo>
                  <a:pt x="171323" y="100711"/>
                </a:lnTo>
                <a:lnTo>
                  <a:pt x="173100" y="107950"/>
                </a:lnTo>
                <a:lnTo>
                  <a:pt x="173862" y="116078"/>
                </a:lnTo>
                <a:lnTo>
                  <a:pt x="173862" y="284480"/>
                </a:lnTo>
                <a:lnTo>
                  <a:pt x="175641" y="287782"/>
                </a:lnTo>
                <a:lnTo>
                  <a:pt x="178943" y="290449"/>
                </a:lnTo>
                <a:lnTo>
                  <a:pt x="181737" y="291465"/>
                </a:lnTo>
                <a:lnTo>
                  <a:pt x="184657" y="292481"/>
                </a:lnTo>
                <a:lnTo>
                  <a:pt x="188468" y="293243"/>
                </a:lnTo>
                <a:lnTo>
                  <a:pt x="193294" y="293624"/>
                </a:lnTo>
                <a:lnTo>
                  <a:pt x="197993" y="294132"/>
                </a:lnTo>
                <a:lnTo>
                  <a:pt x="204088" y="294386"/>
                </a:lnTo>
                <a:lnTo>
                  <a:pt x="218567" y="294386"/>
                </a:lnTo>
                <a:lnTo>
                  <a:pt x="224536" y="294132"/>
                </a:lnTo>
                <a:lnTo>
                  <a:pt x="229235" y="293624"/>
                </a:lnTo>
                <a:lnTo>
                  <a:pt x="234061" y="293243"/>
                </a:lnTo>
                <a:lnTo>
                  <a:pt x="237871" y="292481"/>
                </a:lnTo>
                <a:lnTo>
                  <a:pt x="240665" y="291465"/>
                </a:lnTo>
                <a:lnTo>
                  <a:pt x="243586" y="290449"/>
                </a:lnTo>
                <a:lnTo>
                  <a:pt x="245618" y="289179"/>
                </a:lnTo>
                <a:lnTo>
                  <a:pt x="248031" y="286258"/>
                </a:lnTo>
                <a:lnTo>
                  <a:pt x="248538" y="282575"/>
                </a:lnTo>
                <a:lnTo>
                  <a:pt x="248538" y="106045"/>
                </a:lnTo>
                <a:lnTo>
                  <a:pt x="251908" y="101951"/>
                </a:lnTo>
                <a:lnTo>
                  <a:pt x="261174" y="91468"/>
                </a:lnTo>
                <a:lnTo>
                  <a:pt x="269992" y="82708"/>
                </a:lnTo>
                <a:lnTo>
                  <a:pt x="278384" y="75692"/>
                </a:lnTo>
                <a:lnTo>
                  <a:pt x="281772" y="73262"/>
                </a:lnTo>
                <a:lnTo>
                  <a:pt x="293676" y="67263"/>
                </a:lnTo>
                <a:lnTo>
                  <a:pt x="305435" y="65278"/>
                </a:lnTo>
                <a:lnTo>
                  <a:pt x="312800" y="65278"/>
                </a:lnTo>
                <a:lnTo>
                  <a:pt x="319150" y="66675"/>
                </a:lnTo>
                <a:lnTo>
                  <a:pt x="324357" y="69596"/>
                </a:lnTo>
                <a:lnTo>
                  <a:pt x="329565" y="72390"/>
                </a:lnTo>
                <a:lnTo>
                  <a:pt x="334010" y="76454"/>
                </a:lnTo>
                <a:lnTo>
                  <a:pt x="337438" y="81787"/>
                </a:lnTo>
                <a:lnTo>
                  <a:pt x="340868" y="86995"/>
                </a:lnTo>
                <a:lnTo>
                  <a:pt x="343535" y="93345"/>
                </a:lnTo>
                <a:lnTo>
                  <a:pt x="345186" y="100711"/>
                </a:lnTo>
                <a:lnTo>
                  <a:pt x="346837" y="107950"/>
                </a:lnTo>
                <a:lnTo>
                  <a:pt x="347725" y="116078"/>
                </a:lnTo>
                <a:lnTo>
                  <a:pt x="347725" y="284480"/>
                </a:lnTo>
                <a:lnTo>
                  <a:pt x="349376" y="2877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85829" y="1372908"/>
            <a:ext cx="67422" cy="76161"/>
          </a:xfrm>
          <a:custGeom>
            <a:avLst/>
            <a:gdLst/>
            <a:ahLst/>
            <a:cxnLst/>
            <a:rect l="l" t="t" r="r" b="b"/>
            <a:pathLst>
              <a:path w="67422" h="76161">
                <a:moveTo>
                  <a:pt x="57712" y="8501"/>
                </a:moveTo>
                <a:lnTo>
                  <a:pt x="48278" y="15201"/>
                </a:lnTo>
                <a:lnTo>
                  <a:pt x="44009" y="17528"/>
                </a:lnTo>
                <a:lnTo>
                  <a:pt x="32046" y="21784"/>
                </a:lnTo>
                <a:lnTo>
                  <a:pt x="19195" y="23202"/>
                </a:lnTo>
                <a:lnTo>
                  <a:pt x="12854" y="22905"/>
                </a:lnTo>
                <a:lnTo>
                  <a:pt x="0" y="19906"/>
                </a:lnTo>
                <a:lnTo>
                  <a:pt x="2812" y="76161"/>
                </a:lnTo>
                <a:lnTo>
                  <a:pt x="12901" y="75766"/>
                </a:lnTo>
                <a:lnTo>
                  <a:pt x="25749" y="74017"/>
                </a:lnTo>
                <a:lnTo>
                  <a:pt x="37917" y="70884"/>
                </a:lnTo>
                <a:lnTo>
                  <a:pt x="49421" y="66382"/>
                </a:lnTo>
                <a:lnTo>
                  <a:pt x="56723" y="62621"/>
                </a:lnTo>
                <a:lnTo>
                  <a:pt x="67422" y="55876"/>
                </a:lnTo>
                <a:lnTo>
                  <a:pt x="67304" y="0"/>
                </a:lnTo>
                <a:lnTo>
                  <a:pt x="57712" y="8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08479" y="1149603"/>
            <a:ext cx="253619" cy="294386"/>
          </a:xfrm>
          <a:custGeom>
            <a:avLst/>
            <a:gdLst/>
            <a:ahLst/>
            <a:cxnLst/>
            <a:rect l="l" t="t" r="r" b="b"/>
            <a:pathLst>
              <a:path w="253619" h="294386">
                <a:moveTo>
                  <a:pt x="178943" y="282575"/>
                </a:moveTo>
                <a:lnTo>
                  <a:pt x="178943" y="284480"/>
                </a:lnTo>
                <a:lnTo>
                  <a:pt x="180720" y="287782"/>
                </a:lnTo>
                <a:lnTo>
                  <a:pt x="183895" y="290449"/>
                </a:lnTo>
                <a:lnTo>
                  <a:pt x="186689" y="291465"/>
                </a:lnTo>
                <a:lnTo>
                  <a:pt x="189483" y="292481"/>
                </a:lnTo>
                <a:lnTo>
                  <a:pt x="193294" y="293243"/>
                </a:lnTo>
                <a:lnTo>
                  <a:pt x="198119" y="293624"/>
                </a:lnTo>
                <a:lnTo>
                  <a:pt x="202945" y="294132"/>
                </a:lnTo>
                <a:lnTo>
                  <a:pt x="209169" y="294386"/>
                </a:lnTo>
                <a:lnTo>
                  <a:pt x="223646" y="294386"/>
                </a:lnTo>
                <a:lnTo>
                  <a:pt x="229615" y="294132"/>
                </a:lnTo>
                <a:lnTo>
                  <a:pt x="234441" y="293624"/>
                </a:lnTo>
                <a:lnTo>
                  <a:pt x="239268" y="293243"/>
                </a:lnTo>
                <a:lnTo>
                  <a:pt x="248665" y="290449"/>
                </a:lnTo>
                <a:lnTo>
                  <a:pt x="253619" y="282575"/>
                </a:lnTo>
                <a:lnTo>
                  <a:pt x="253619" y="118491"/>
                </a:lnTo>
                <a:lnTo>
                  <a:pt x="253348" y="105531"/>
                </a:lnTo>
                <a:lnTo>
                  <a:pt x="252421" y="92308"/>
                </a:lnTo>
                <a:lnTo>
                  <a:pt x="250822" y="80156"/>
                </a:lnTo>
                <a:lnTo>
                  <a:pt x="248538" y="69087"/>
                </a:lnTo>
                <a:lnTo>
                  <a:pt x="244186" y="55118"/>
                </a:lnTo>
                <a:lnTo>
                  <a:pt x="238806" y="43642"/>
                </a:lnTo>
                <a:lnTo>
                  <a:pt x="232028" y="33274"/>
                </a:lnTo>
                <a:lnTo>
                  <a:pt x="223389" y="23531"/>
                </a:lnTo>
                <a:lnTo>
                  <a:pt x="213481" y="15585"/>
                </a:lnTo>
                <a:lnTo>
                  <a:pt x="202056" y="9017"/>
                </a:lnTo>
                <a:lnTo>
                  <a:pt x="183335" y="2695"/>
                </a:lnTo>
                <a:lnTo>
                  <a:pt x="170458" y="676"/>
                </a:lnTo>
                <a:lnTo>
                  <a:pt x="156337" y="0"/>
                </a:lnTo>
                <a:lnTo>
                  <a:pt x="145448" y="598"/>
                </a:lnTo>
                <a:lnTo>
                  <a:pt x="132996" y="2796"/>
                </a:lnTo>
                <a:lnTo>
                  <a:pt x="120801" y="6585"/>
                </a:lnTo>
                <a:lnTo>
                  <a:pt x="108838" y="11937"/>
                </a:lnTo>
                <a:lnTo>
                  <a:pt x="93694" y="21274"/>
                </a:lnTo>
                <a:lnTo>
                  <a:pt x="83737" y="28887"/>
                </a:lnTo>
                <a:lnTo>
                  <a:pt x="73839" y="37665"/>
                </a:lnTo>
                <a:lnTo>
                  <a:pt x="64007" y="47625"/>
                </a:lnTo>
                <a:lnTo>
                  <a:pt x="64007" y="14986"/>
                </a:lnTo>
                <a:lnTo>
                  <a:pt x="62610" y="11811"/>
                </a:lnTo>
                <a:lnTo>
                  <a:pt x="59943" y="9017"/>
                </a:lnTo>
                <a:lnTo>
                  <a:pt x="55371" y="7112"/>
                </a:lnTo>
                <a:lnTo>
                  <a:pt x="52196" y="6350"/>
                </a:lnTo>
                <a:lnTo>
                  <a:pt x="48006" y="5842"/>
                </a:lnTo>
                <a:lnTo>
                  <a:pt x="43814" y="5334"/>
                </a:lnTo>
                <a:lnTo>
                  <a:pt x="38607" y="5080"/>
                </a:lnTo>
                <a:lnTo>
                  <a:pt x="26034" y="5080"/>
                </a:lnTo>
                <a:lnTo>
                  <a:pt x="20954" y="5334"/>
                </a:lnTo>
                <a:lnTo>
                  <a:pt x="16890" y="5842"/>
                </a:lnTo>
                <a:lnTo>
                  <a:pt x="12826" y="6350"/>
                </a:lnTo>
                <a:lnTo>
                  <a:pt x="2539" y="10287"/>
                </a:lnTo>
                <a:lnTo>
                  <a:pt x="0" y="17018"/>
                </a:lnTo>
                <a:lnTo>
                  <a:pt x="0" y="284480"/>
                </a:lnTo>
                <a:lnTo>
                  <a:pt x="1777" y="287782"/>
                </a:lnTo>
                <a:lnTo>
                  <a:pt x="5079" y="290449"/>
                </a:lnTo>
                <a:lnTo>
                  <a:pt x="8000" y="291465"/>
                </a:lnTo>
                <a:lnTo>
                  <a:pt x="10794" y="292481"/>
                </a:lnTo>
                <a:lnTo>
                  <a:pt x="14604" y="293243"/>
                </a:lnTo>
                <a:lnTo>
                  <a:pt x="19431" y="293624"/>
                </a:lnTo>
                <a:lnTo>
                  <a:pt x="24129" y="294132"/>
                </a:lnTo>
                <a:lnTo>
                  <a:pt x="30225" y="294386"/>
                </a:lnTo>
                <a:lnTo>
                  <a:pt x="44957" y="294386"/>
                </a:lnTo>
                <a:lnTo>
                  <a:pt x="50926" y="294132"/>
                </a:lnTo>
                <a:lnTo>
                  <a:pt x="55752" y="293624"/>
                </a:lnTo>
                <a:lnTo>
                  <a:pt x="60451" y="293243"/>
                </a:lnTo>
                <a:lnTo>
                  <a:pt x="67182" y="291465"/>
                </a:lnTo>
                <a:lnTo>
                  <a:pt x="74421" y="286258"/>
                </a:lnTo>
                <a:lnTo>
                  <a:pt x="75056" y="282575"/>
                </a:lnTo>
                <a:lnTo>
                  <a:pt x="75056" y="106045"/>
                </a:lnTo>
                <a:lnTo>
                  <a:pt x="78597" y="101668"/>
                </a:lnTo>
                <a:lnTo>
                  <a:pt x="87768" y="91308"/>
                </a:lnTo>
                <a:lnTo>
                  <a:pt x="96712" y="82642"/>
                </a:lnTo>
                <a:lnTo>
                  <a:pt x="105409" y="75692"/>
                </a:lnTo>
                <a:lnTo>
                  <a:pt x="110415" y="72413"/>
                </a:lnTo>
                <a:lnTo>
                  <a:pt x="122381" y="67052"/>
                </a:lnTo>
                <a:lnTo>
                  <a:pt x="134238" y="65278"/>
                </a:lnTo>
                <a:lnTo>
                  <a:pt x="141858" y="65278"/>
                </a:lnTo>
                <a:lnTo>
                  <a:pt x="148462" y="66675"/>
                </a:lnTo>
                <a:lnTo>
                  <a:pt x="154050" y="69596"/>
                </a:lnTo>
                <a:lnTo>
                  <a:pt x="159765" y="72390"/>
                </a:lnTo>
                <a:lnTo>
                  <a:pt x="164337" y="76454"/>
                </a:lnTo>
                <a:lnTo>
                  <a:pt x="167894" y="81787"/>
                </a:lnTo>
                <a:lnTo>
                  <a:pt x="171450" y="86995"/>
                </a:lnTo>
                <a:lnTo>
                  <a:pt x="174244" y="93345"/>
                </a:lnTo>
                <a:lnTo>
                  <a:pt x="176148" y="100711"/>
                </a:lnTo>
                <a:lnTo>
                  <a:pt x="177017" y="104574"/>
                </a:lnTo>
                <a:lnTo>
                  <a:pt x="178470" y="116336"/>
                </a:lnTo>
                <a:lnTo>
                  <a:pt x="178943" y="131063"/>
                </a:lnTo>
                <a:lnTo>
                  <a:pt x="178943" y="282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00528" y="1334897"/>
            <a:ext cx="31248" cy="112538"/>
          </a:xfrm>
          <a:custGeom>
            <a:avLst/>
            <a:gdLst/>
            <a:ahLst/>
            <a:cxnLst/>
            <a:rect l="l" t="t" r="r" b="b"/>
            <a:pathLst>
              <a:path w="31248" h="112538">
                <a:moveTo>
                  <a:pt x="28548" y="46624"/>
                </a:moveTo>
                <a:lnTo>
                  <a:pt x="18398" y="38897"/>
                </a:lnTo>
                <a:lnTo>
                  <a:pt x="10541" y="28701"/>
                </a:lnTo>
                <a:lnTo>
                  <a:pt x="8199" y="24453"/>
                </a:lnTo>
                <a:lnTo>
                  <a:pt x="3404" y="12988"/>
                </a:lnTo>
                <a:lnTo>
                  <a:pt x="0" y="0"/>
                </a:lnTo>
                <a:lnTo>
                  <a:pt x="7006" y="107669"/>
                </a:lnTo>
                <a:lnTo>
                  <a:pt x="18751" y="110504"/>
                </a:lnTo>
                <a:lnTo>
                  <a:pt x="31248" y="112538"/>
                </a:lnTo>
                <a:lnTo>
                  <a:pt x="30353" y="47625"/>
                </a:lnTo>
                <a:lnTo>
                  <a:pt x="28548" y="46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20137" y="1149603"/>
            <a:ext cx="284480" cy="299466"/>
          </a:xfrm>
          <a:custGeom>
            <a:avLst/>
            <a:gdLst/>
            <a:ahLst/>
            <a:cxnLst/>
            <a:rect l="l" t="t" r="r" b="b"/>
            <a:pathLst>
              <a:path w="284480" h="299466">
                <a:moveTo>
                  <a:pt x="0" y="152400"/>
                </a:moveTo>
                <a:lnTo>
                  <a:pt x="319" y="165881"/>
                </a:lnTo>
                <a:lnTo>
                  <a:pt x="1311" y="179110"/>
                </a:lnTo>
                <a:lnTo>
                  <a:pt x="2968" y="191703"/>
                </a:lnTo>
                <a:lnTo>
                  <a:pt x="5284" y="203668"/>
                </a:lnTo>
                <a:lnTo>
                  <a:pt x="8255" y="215011"/>
                </a:lnTo>
                <a:lnTo>
                  <a:pt x="13591" y="229501"/>
                </a:lnTo>
                <a:lnTo>
                  <a:pt x="19322" y="241009"/>
                </a:lnTo>
                <a:lnTo>
                  <a:pt x="26091" y="251546"/>
                </a:lnTo>
                <a:lnTo>
                  <a:pt x="33908" y="261112"/>
                </a:lnTo>
                <a:lnTo>
                  <a:pt x="43797" y="270462"/>
                </a:lnTo>
                <a:lnTo>
                  <a:pt x="53933" y="277916"/>
                </a:lnTo>
                <a:lnTo>
                  <a:pt x="65115" y="284324"/>
                </a:lnTo>
                <a:lnTo>
                  <a:pt x="77343" y="289687"/>
                </a:lnTo>
                <a:lnTo>
                  <a:pt x="87397" y="292962"/>
                </a:lnTo>
                <a:lnTo>
                  <a:pt x="80390" y="185293"/>
                </a:lnTo>
                <a:lnTo>
                  <a:pt x="78675" y="175202"/>
                </a:lnTo>
                <a:lnTo>
                  <a:pt x="77474" y="162605"/>
                </a:lnTo>
                <a:lnTo>
                  <a:pt x="77088" y="149225"/>
                </a:lnTo>
                <a:lnTo>
                  <a:pt x="77514" y="135748"/>
                </a:lnTo>
                <a:lnTo>
                  <a:pt x="78849" y="123114"/>
                </a:lnTo>
                <a:lnTo>
                  <a:pt x="81152" y="111506"/>
                </a:lnTo>
                <a:lnTo>
                  <a:pt x="87185" y="93735"/>
                </a:lnTo>
                <a:lnTo>
                  <a:pt x="93090" y="83185"/>
                </a:lnTo>
                <a:lnTo>
                  <a:pt x="103012" y="72332"/>
                </a:lnTo>
                <a:lnTo>
                  <a:pt x="113664" y="65405"/>
                </a:lnTo>
                <a:lnTo>
                  <a:pt x="129413" y="60413"/>
                </a:lnTo>
                <a:lnTo>
                  <a:pt x="142875" y="59309"/>
                </a:lnTo>
                <a:lnTo>
                  <a:pt x="150195" y="59591"/>
                </a:lnTo>
                <a:lnTo>
                  <a:pt x="163097" y="61789"/>
                </a:lnTo>
                <a:lnTo>
                  <a:pt x="173989" y="66167"/>
                </a:lnTo>
                <a:lnTo>
                  <a:pt x="185878" y="75088"/>
                </a:lnTo>
                <a:lnTo>
                  <a:pt x="193801" y="85217"/>
                </a:lnTo>
                <a:lnTo>
                  <a:pt x="200977" y="100930"/>
                </a:lnTo>
                <a:lnTo>
                  <a:pt x="204343" y="113919"/>
                </a:lnTo>
                <a:lnTo>
                  <a:pt x="205900" y="124138"/>
                </a:lnTo>
                <a:lnTo>
                  <a:pt x="207018" y="136709"/>
                </a:lnTo>
                <a:lnTo>
                  <a:pt x="207390" y="150113"/>
                </a:lnTo>
                <a:lnTo>
                  <a:pt x="206981" y="163452"/>
                </a:lnTo>
                <a:lnTo>
                  <a:pt x="205711" y="176081"/>
                </a:lnTo>
                <a:lnTo>
                  <a:pt x="203581" y="187706"/>
                </a:lnTo>
                <a:lnTo>
                  <a:pt x="197606" y="205407"/>
                </a:lnTo>
                <a:lnTo>
                  <a:pt x="191643" y="215900"/>
                </a:lnTo>
                <a:lnTo>
                  <a:pt x="181899" y="226584"/>
                </a:lnTo>
                <a:lnTo>
                  <a:pt x="171195" y="233553"/>
                </a:lnTo>
                <a:lnTo>
                  <a:pt x="155162" y="238571"/>
                </a:lnTo>
                <a:lnTo>
                  <a:pt x="141605" y="239649"/>
                </a:lnTo>
                <a:lnTo>
                  <a:pt x="134648" y="239386"/>
                </a:lnTo>
                <a:lnTo>
                  <a:pt x="121723" y="237224"/>
                </a:lnTo>
                <a:lnTo>
                  <a:pt x="110743" y="232918"/>
                </a:lnTo>
                <a:lnTo>
                  <a:pt x="111639" y="297831"/>
                </a:lnTo>
                <a:lnTo>
                  <a:pt x="124900" y="299056"/>
                </a:lnTo>
                <a:lnTo>
                  <a:pt x="138937" y="299466"/>
                </a:lnTo>
                <a:lnTo>
                  <a:pt x="140579" y="299460"/>
                </a:lnTo>
                <a:lnTo>
                  <a:pt x="154509" y="298941"/>
                </a:lnTo>
                <a:lnTo>
                  <a:pt x="167711" y="297577"/>
                </a:lnTo>
                <a:lnTo>
                  <a:pt x="180184" y="295368"/>
                </a:lnTo>
                <a:lnTo>
                  <a:pt x="191929" y="292315"/>
                </a:lnTo>
                <a:lnTo>
                  <a:pt x="202945" y="288417"/>
                </a:lnTo>
                <a:lnTo>
                  <a:pt x="219103" y="280751"/>
                </a:lnTo>
                <a:lnTo>
                  <a:pt x="229905" y="273898"/>
                </a:lnTo>
                <a:lnTo>
                  <a:pt x="239720" y="266039"/>
                </a:lnTo>
                <a:lnTo>
                  <a:pt x="248538" y="257175"/>
                </a:lnTo>
                <a:lnTo>
                  <a:pt x="258879" y="243921"/>
                </a:lnTo>
                <a:lnTo>
                  <a:pt x="265417" y="233126"/>
                </a:lnTo>
                <a:lnTo>
                  <a:pt x="270987" y="221502"/>
                </a:lnTo>
                <a:lnTo>
                  <a:pt x="275589" y="209042"/>
                </a:lnTo>
                <a:lnTo>
                  <a:pt x="278643" y="198261"/>
                </a:lnTo>
                <a:lnTo>
                  <a:pt x="281206" y="186190"/>
                </a:lnTo>
                <a:lnTo>
                  <a:pt x="283029" y="173629"/>
                </a:lnTo>
                <a:lnTo>
                  <a:pt x="284118" y="160586"/>
                </a:lnTo>
                <a:lnTo>
                  <a:pt x="284480" y="147066"/>
                </a:lnTo>
                <a:lnTo>
                  <a:pt x="284166" y="133403"/>
                </a:lnTo>
                <a:lnTo>
                  <a:pt x="283197" y="120143"/>
                </a:lnTo>
                <a:lnTo>
                  <a:pt x="281558" y="107539"/>
                </a:lnTo>
                <a:lnTo>
                  <a:pt x="279238" y="95599"/>
                </a:lnTo>
                <a:lnTo>
                  <a:pt x="276225" y="84328"/>
                </a:lnTo>
                <a:lnTo>
                  <a:pt x="270876" y="69724"/>
                </a:lnTo>
                <a:lnTo>
                  <a:pt x="265163" y="58195"/>
                </a:lnTo>
                <a:lnTo>
                  <a:pt x="258437" y="47657"/>
                </a:lnTo>
                <a:lnTo>
                  <a:pt x="250698" y="38100"/>
                </a:lnTo>
                <a:lnTo>
                  <a:pt x="241057" y="28833"/>
                </a:lnTo>
                <a:lnTo>
                  <a:pt x="230952" y="21359"/>
                </a:lnTo>
                <a:lnTo>
                  <a:pt x="219726" y="14962"/>
                </a:lnTo>
                <a:lnTo>
                  <a:pt x="207390" y="9651"/>
                </a:lnTo>
                <a:lnTo>
                  <a:pt x="197203" y="6388"/>
                </a:lnTo>
                <a:lnTo>
                  <a:pt x="185461" y="3612"/>
                </a:lnTo>
                <a:lnTo>
                  <a:pt x="172929" y="1614"/>
                </a:lnTo>
                <a:lnTo>
                  <a:pt x="159618" y="405"/>
                </a:lnTo>
                <a:lnTo>
                  <a:pt x="145542" y="0"/>
                </a:lnTo>
                <a:lnTo>
                  <a:pt x="144045" y="4"/>
                </a:lnTo>
                <a:lnTo>
                  <a:pt x="130140" y="517"/>
                </a:lnTo>
                <a:lnTo>
                  <a:pt x="116944" y="1878"/>
                </a:lnTo>
                <a:lnTo>
                  <a:pt x="104461" y="4087"/>
                </a:lnTo>
                <a:lnTo>
                  <a:pt x="92698" y="7144"/>
                </a:lnTo>
                <a:lnTo>
                  <a:pt x="81661" y="11049"/>
                </a:lnTo>
                <a:lnTo>
                  <a:pt x="65790" y="18669"/>
                </a:lnTo>
                <a:lnTo>
                  <a:pt x="54991" y="25516"/>
                </a:lnTo>
                <a:lnTo>
                  <a:pt x="45169" y="33341"/>
                </a:lnTo>
                <a:lnTo>
                  <a:pt x="36321" y="42163"/>
                </a:lnTo>
                <a:lnTo>
                  <a:pt x="25802" y="55497"/>
                </a:lnTo>
                <a:lnTo>
                  <a:pt x="19257" y="66284"/>
                </a:lnTo>
                <a:lnTo>
                  <a:pt x="13668" y="77930"/>
                </a:lnTo>
                <a:lnTo>
                  <a:pt x="9017" y="90424"/>
                </a:lnTo>
                <a:lnTo>
                  <a:pt x="5948" y="101218"/>
                </a:lnTo>
                <a:lnTo>
                  <a:pt x="3355" y="113286"/>
                </a:lnTo>
                <a:lnTo>
                  <a:pt x="1495" y="125843"/>
                </a:lnTo>
                <a:lnTo>
                  <a:pt x="374" y="138883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80766" y="1050289"/>
            <a:ext cx="251459" cy="398780"/>
          </a:xfrm>
          <a:custGeom>
            <a:avLst/>
            <a:gdLst/>
            <a:ahLst/>
            <a:cxnLst/>
            <a:rect l="l" t="t" r="r" b="b"/>
            <a:pathLst>
              <a:path w="251459" h="398780">
                <a:moveTo>
                  <a:pt x="97624" y="3741"/>
                </a:moveTo>
                <a:lnTo>
                  <a:pt x="85597" y="6731"/>
                </a:lnTo>
                <a:lnTo>
                  <a:pt x="77568" y="9316"/>
                </a:lnTo>
                <a:lnTo>
                  <a:pt x="65580" y="14317"/>
                </a:lnTo>
                <a:lnTo>
                  <a:pt x="54556" y="20366"/>
                </a:lnTo>
                <a:lnTo>
                  <a:pt x="44450" y="27432"/>
                </a:lnTo>
                <a:lnTo>
                  <a:pt x="30817" y="40682"/>
                </a:lnTo>
                <a:lnTo>
                  <a:pt x="23211" y="50918"/>
                </a:lnTo>
                <a:lnTo>
                  <a:pt x="16763" y="62357"/>
                </a:lnTo>
                <a:lnTo>
                  <a:pt x="12518" y="72506"/>
                </a:lnTo>
                <a:lnTo>
                  <a:pt x="9162" y="84434"/>
                </a:lnTo>
                <a:lnTo>
                  <a:pt x="7148" y="97256"/>
                </a:lnTo>
                <a:lnTo>
                  <a:pt x="6476" y="110998"/>
                </a:lnTo>
                <a:lnTo>
                  <a:pt x="6540" y="115430"/>
                </a:lnTo>
                <a:lnTo>
                  <a:pt x="7610" y="128970"/>
                </a:lnTo>
                <a:lnTo>
                  <a:pt x="10002" y="141301"/>
                </a:lnTo>
                <a:lnTo>
                  <a:pt x="13715" y="152400"/>
                </a:lnTo>
                <a:lnTo>
                  <a:pt x="17970" y="161574"/>
                </a:lnTo>
                <a:lnTo>
                  <a:pt x="24548" y="172520"/>
                </a:lnTo>
                <a:lnTo>
                  <a:pt x="32257" y="182245"/>
                </a:lnTo>
                <a:lnTo>
                  <a:pt x="38203" y="188336"/>
                </a:lnTo>
                <a:lnTo>
                  <a:pt x="47833" y="196630"/>
                </a:lnTo>
                <a:lnTo>
                  <a:pt x="58292" y="203962"/>
                </a:lnTo>
                <a:lnTo>
                  <a:pt x="65897" y="208523"/>
                </a:lnTo>
                <a:lnTo>
                  <a:pt x="77039" y="214619"/>
                </a:lnTo>
                <a:lnTo>
                  <a:pt x="88391" y="220218"/>
                </a:lnTo>
                <a:lnTo>
                  <a:pt x="95476" y="223450"/>
                </a:lnTo>
                <a:lnTo>
                  <a:pt x="107096" y="228719"/>
                </a:lnTo>
                <a:lnTo>
                  <a:pt x="118490" y="233807"/>
                </a:lnTo>
                <a:lnTo>
                  <a:pt x="122354" y="235526"/>
                </a:lnTo>
                <a:lnTo>
                  <a:pt x="134019" y="241287"/>
                </a:lnTo>
                <a:lnTo>
                  <a:pt x="144525" y="247396"/>
                </a:lnTo>
                <a:lnTo>
                  <a:pt x="152145" y="252349"/>
                </a:lnTo>
                <a:lnTo>
                  <a:pt x="158369" y="257810"/>
                </a:lnTo>
                <a:lnTo>
                  <a:pt x="163067" y="264160"/>
                </a:lnTo>
                <a:lnTo>
                  <a:pt x="167894" y="270383"/>
                </a:lnTo>
                <a:lnTo>
                  <a:pt x="170179" y="277875"/>
                </a:lnTo>
                <a:lnTo>
                  <a:pt x="170179" y="294132"/>
                </a:lnTo>
                <a:lnTo>
                  <a:pt x="168782" y="300989"/>
                </a:lnTo>
                <a:lnTo>
                  <a:pt x="166115" y="307086"/>
                </a:lnTo>
                <a:lnTo>
                  <a:pt x="163321" y="313309"/>
                </a:lnTo>
                <a:lnTo>
                  <a:pt x="159257" y="318388"/>
                </a:lnTo>
                <a:lnTo>
                  <a:pt x="154050" y="322580"/>
                </a:lnTo>
                <a:lnTo>
                  <a:pt x="148716" y="326771"/>
                </a:lnTo>
                <a:lnTo>
                  <a:pt x="142366" y="329946"/>
                </a:lnTo>
                <a:lnTo>
                  <a:pt x="134746" y="332232"/>
                </a:lnTo>
                <a:lnTo>
                  <a:pt x="134435" y="332326"/>
                </a:lnTo>
                <a:lnTo>
                  <a:pt x="122568" y="334827"/>
                </a:lnTo>
                <a:lnTo>
                  <a:pt x="109219" y="335661"/>
                </a:lnTo>
                <a:lnTo>
                  <a:pt x="108735" y="335660"/>
                </a:lnTo>
                <a:lnTo>
                  <a:pt x="95003" y="335090"/>
                </a:lnTo>
                <a:lnTo>
                  <a:pt x="82404" y="333473"/>
                </a:lnTo>
                <a:lnTo>
                  <a:pt x="70992" y="330835"/>
                </a:lnTo>
                <a:lnTo>
                  <a:pt x="65602" y="329154"/>
                </a:lnTo>
                <a:lnTo>
                  <a:pt x="53241" y="324693"/>
                </a:lnTo>
                <a:lnTo>
                  <a:pt x="42544" y="319913"/>
                </a:lnTo>
                <a:lnTo>
                  <a:pt x="34543" y="315975"/>
                </a:lnTo>
                <a:lnTo>
                  <a:pt x="28066" y="312293"/>
                </a:lnTo>
                <a:lnTo>
                  <a:pt x="22986" y="308990"/>
                </a:lnTo>
                <a:lnTo>
                  <a:pt x="18033" y="305815"/>
                </a:lnTo>
                <a:lnTo>
                  <a:pt x="14096" y="304164"/>
                </a:lnTo>
                <a:lnTo>
                  <a:pt x="11302" y="304164"/>
                </a:lnTo>
                <a:lnTo>
                  <a:pt x="7619" y="304673"/>
                </a:lnTo>
                <a:lnTo>
                  <a:pt x="4571" y="306832"/>
                </a:lnTo>
                <a:lnTo>
                  <a:pt x="2539" y="311276"/>
                </a:lnTo>
                <a:lnTo>
                  <a:pt x="1650" y="313817"/>
                </a:lnTo>
                <a:lnTo>
                  <a:pt x="1015" y="317246"/>
                </a:lnTo>
                <a:lnTo>
                  <a:pt x="507" y="321437"/>
                </a:lnTo>
                <a:lnTo>
                  <a:pt x="126" y="325627"/>
                </a:lnTo>
                <a:lnTo>
                  <a:pt x="0" y="346075"/>
                </a:lnTo>
                <a:lnTo>
                  <a:pt x="507" y="353060"/>
                </a:lnTo>
                <a:lnTo>
                  <a:pt x="1650" y="357886"/>
                </a:lnTo>
                <a:lnTo>
                  <a:pt x="2666" y="362712"/>
                </a:lnTo>
                <a:lnTo>
                  <a:pt x="4571" y="366395"/>
                </a:lnTo>
                <a:lnTo>
                  <a:pt x="7111" y="369062"/>
                </a:lnTo>
                <a:lnTo>
                  <a:pt x="9651" y="371601"/>
                </a:lnTo>
                <a:lnTo>
                  <a:pt x="13969" y="374650"/>
                </a:lnTo>
                <a:lnTo>
                  <a:pt x="19811" y="377951"/>
                </a:lnTo>
                <a:lnTo>
                  <a:pt x="25653" y="381381"/>
                </a:lnTo>
                <a:lnTo>
                  <a:pt x="41656" y="387604"/>
                </a:lnTo>
                <a:lnTo>
                  <a:pt x="58624" y="392601"/>
                </a:lnTo>
                <a:lnTo>
                  <a:pt x="71881" y="395477"/>
                </a:lnTo>
                <a:lnTo>
                  <a:pt x="83051" y="397280"/>
                </a:lnTo>
                <a:lnTo>
                  <a:pt x="95669" y="398415"/>
                </a:lnTo>
                <a:lnTo>
                  <a:pt x="108965" y="398780"/>
                </a:lnTo>
                <a:lnTo>
                  <a:pt x="114304" y="398716"/>
                </a:lnTo>
                <a:lnTo>
                  <a:pt x="127339" y="398002"/>
                </a:lnTo>
                <a:lnTo>
                  <a:pt x="140035" y="396490"/>
                </a:lnTo>
                <a:lnTo>
                  <a:pt x="152374" y="394169"/>
                </a:lnTo>
                <a:lnTo>
                  <a:pt x="164337" y="391033"/>
                </a:lnTo>
                <a:lnTo>
                  <a:pt x="176756" y="386749"/>
                </a:lnTo>
                <a:lnTo>
                  <a:pt x="188479" y="381462"/>
                </a:lnTo>
                <a:lnTo>
                  <a:pt x="199415" y="375220"/>
                </a:lnTo>
                <a:lnTo>
                  <a:pt x="209549" y="368046"/>
                </a:lnTo>
                <a:lnTo>
                  <a:pt x="217768" y="360782"/>
                </a:lnTo>
                <a:lnTo>
                  <a:pt x="226310" y="351446"/>
                </a:lnTo>
                <a:lnTo>
                  <a:pt x="233781" y="341092"/>
                </a:lnTo>
                <a:lnTo>
                  <a:pt x="240156" y="329692"/>
                </a:lnTo>
                <a:lnTo>
                  <a:pt x="245953" y="315311"/>
                </a:lnTo>
                <a:lnTo>
                  <a:pt x="249025" y="303172"/>
                </a:lnTo>
                <a:lnTo>
                  <a:pt x="250854" y="290225"/>
                </a:lnTo>
                <a:lnTo>
                  <a:pt x="251459" y="276479"/>
                </a:lnTo>
                <a:lnTo>
                  <a:pt x="251423" y="273214"/>
                </a:lnTo>
                <a:lnTo>
                  <a:pt x="250418" y="259670"/>
                </a:lnTo>
                <a:lnTo>
                  <a:pt x="248052" y="247297"/>
                </a:lnTo>
                <a:lnTo>
                  <a:pt x="244347" y="236093"/>
                </a:lnTo>
                <a:lnTo>
                  <a:pt x="240002" y="226924"/>
                </a:lnTo>
                <a:lnTo>
                  <a:pt x="233355" y="216053"/>
                </a:lnTo>
                <a:lnTo>
                  <a:pt x="225551" y="206375"/>
                </a:lnTo>
                <a:lnTo>
                  <a:pt x="219369" y="200060"/>
                </a:lnTo>
                <a:lnTo>
                  <a:pt x="209706" y="191833"/>
                </a:lnTo>
                <a:lnTo>
                  <a:pt x="199135" y="184658"/>
                </a:lnTo>
                <a:lnTo>
                  <a:pt x="191290" y="180013"/>
                </a:lnTo>
                <a:lnTo>
                  <a:pt x="180107" y="173962"/>
                </a:lnTo>
                <a:lnTo>
                  <a:pt x="168782" y="168401"/>
                </a:lnTo>
                <a:lnTo>
                  <a:pt x="149848" y="159863"/>
                </a:lnTo>
                <a:lnTo>
                  <a:pt x="138429" y="154812"/>
                </a:lnTo>
                <a:lnTo>
                  <a:pt x="133958" y="152883"/>
                </a:lnTo>
                <a:lnTo>
                  <a:pt x="122291" y="147219"/>
                </a:lnTo>
                <a:lnTo>
                  <a:pt x="111759" y="141224"/>
                </a:lnTo>
                <a:lnTo>
                  <a:pt x="103885" y="136271"/>
                </a:lnTo>
                <a:lnTo>
                  <a:pt x="97662" y="130810"/>
                </a:lnTo>
                <a:lnTo>
                  <a:pt x="92963" y="124460"/>
                </a:lnTo>
                <a:lnTo>
                  <a:pt x="88264" y="118237"/>
                </a:lnTo>
                <a:lnTo>
                  <a:pt x="85978" y="110871"/>
                </a:lnTo>
                <a:lnTo>
                  <a:pt x="85978" y="96520"/>
                </a:lnTo>
                <a:lnTo>
                  <a:pt x="86994" y="91059"/>
                </a:lnTo>
                <a:lnTo>
                  <a:pt x="89153" y="85979"/>
                </a:lnTo>
                <a:lnTo>
                  <a:pt x="91185" y="80772"/>
                </a:lnTo>
                <a:lnTo>
                  <a:pt x="94360" y="76326"/>
                </a:lnTo>
                <a:lnTo>
                  <a:pt x="98678" y="72771"/>
                </a:lnTo>
                <a:lnTo>
                  <a:pt x="102869" y="69087"/>
                </a:lnTo>
                <a:lnTo>
                  <a:pt x="108203" y="66167"/>
                </a:lnTo>
                <a:lnTo>
                  <a:pt x="114553" y="64135"/>
                </a:lnTo>
                <a:lnTo>
                  <a:pt x="120903" y="61975"/>
                </a:lnTo>
                <a:lnTo>
                  <a:pt x="128396" y="60960"/>
                </a:lnTo>
                <a:lnTo>
                  <a:pt x="142198" y="61071"/>
                </a:lnTo>
                <a:lnTo>
                  <a:pt x="155068" y="62353"/>
                </a:lnTo>
                <a:lnTo>
                  <a:pt x="167004" y="65024"/>
                </a:lnTo>
                <a:lnTo>
                  <a:pt x="179908" y="69264"/>
                </a:lnTo>
                <a:lnTo>
                  <a:pt x="191007" y="73913"/>
                </a:lnTo>
                <a:lnTo>
                  <a:pt x="197993" y="77215"/>
                </a:lnTo>
                <a:lnTo>
                  <a:pt x="203834" y="80263"/>
                </a:lnTo>
                <a:lnTo>
                  <a:pt x="208660" y="82931"/>
                </a:lnTo>
                <a:lnTo>
                  <a:pt x="213359" y="85725"/>
                </a:lnTo>
                <a:lnTo>
                  <a:pt x="216916" y="87122"/>
                </a:lnTo>
                <a:lnTo>
                  <a:pt x="221233" y="87122"/>
                </a:lnTo>
                <a:lnTo>
                  <a:pt x="225551" y="84200"/>
                </a:lnTo>
                <a:lnTo>
                  <a:pt x="227203" y="79756"/>
                </a:lnTo>
                <a:lnTo>
                  <a:pt x="227964" y="77088"/>
                </a:lnTo>
                <a:lnTo>
                  <a:pt x="228472" y="73913"/>
                </a:lnTo>
                <a:lnTo>
                  <a:pt x="228726" y="69850"/>
                </a:lnTo>
                <a:lnTo>
                  <a:pt x="228981" y="65912"/>
                </a:lnTo>
                <a:lnTo>
                  <a:pt x="229107" y="45847"/>
                </a:lnTo>
                <a:lnTo>
                  <a:pt x="228854" y="42290"/>
                </a:lnTo>
                <a:lnTo>
                  <a:pt x="228726" y="38862"/>
                </a:lnTo>
                <a:lnTo>
                  <a:pt x="228345" y="35940"/>
                </a:lnTo>
                <a:lnTo>
                  <a:pt x="227330" y="31496"/>
                </a:lnTo>
                <a:lnTo>
                  <a:pt x="226059" y="28194"/>
                </a:lnTo>
                <a:lnTo>
                  <a:pt x="224028" y="25146"/>
                </a:lnTo>
                <a:lnTo>
                  <a:pt x="220091" y="21209"/>
                </a:lnTo>
                <a:lnTo>
                  <a:pt x="216026" y="18669"/>
                </a:lnTo>
                <a:lnTo>
                  <a:pt x="209804" y="15748"/>
                </a:lnTo>
                <a:lnTo>
                  <a:pt x="203707" y="12700"/>
                </a:lnTo>
                <a:lnTo>
                  <a:pt x="196595" y="10033"/>
                </a:lnTo>
                <a:lnTo>
                  <a:pt x="188721" y="7620"/>
                </a:lnTo>
                <a:lnTo>
                  <a:pt x="175905" y="4401"/>
                </a:lnTo>
                <a:lnTo>
                  <a:pt x="163067" y="2032"/>
                </a:lnTo>
                <a:lnTo>
                  <a:pt x="148379" y="422"/>
                </a:lnTo>
                <a:lnTo>
                  <a:pt x="135762" y="0"/>
                </a:lnTo>
                <a:lnTo>
                  <a:pt x="122780" y="399"/>
                </a:lnTo>
                <a:lnTo>
                  <a:pt x="110010" y="1638"/>
                </a:lnTo>
                <a:lnTo>
                  <a:pt x="97624" y="37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51860" y="1334897"/>
            <a:ext cx="31248" cy="112538"/>
          </a:xfrm>
          <a:custGeom>
            <a:avLst/>
            <a:gdLst/>
            <a:ahLst/>
            <a:cxnLst/>
            <a:rect l="l" t="t" r="r" b="b"/>
            <a:pathLst>
              <a:path w="31248" h="112538">
                <a:moveTo>
                  <a:pt x="28548" y="46624"/>
                </a:moveTo>
                <a:lnTo>
                  <a:pt x="18398" y="38897"/>
                </a:lnTo>
                <a:lnTo>
                  <a:pt x="10540" y="28701"/>
                </a:lnTo>
                <a:lnTo>
                  <a:pt x="8199" y="24453"/>
                </a:lnTo>
                <a:lnTo>
                  <a:pt x="3404" y="12988"/>
                </a:lnTo>
                <a:lnTo>
                  <a:pt x="0" y="0"/>
                </a:lnTo>
                <a:lnTo>
                  <a:pt x="7006" y="107669"/>
                </a:lnTo>
                <a:lnTo>
                  <a:pt x="18751" y="110504"/>
                </a:lnTo>
                <a:lnTo>
                  <a:pt x="31248" y="112538"/>
                </a:lnTo>
                <a:lnTo>
                  <a:pt x="30352" y="47625"/>
                </a:lnTo>
                <a:lnTo>
                  <a:pt x="28548" y="46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71469" y="1149603"/>
            <a:ext cx="284479" cy="299466"/>
          </a:xfrm>
          <a:custGeom>
            <a:avLst/>
            <a:gdLst/>
            <a:ahLst/>
            <a:cxnLst/>
            <a:rect l="l" t="t" r="r" b="b"/>
            <a:pathLst>
              <a:path w="284479" h="299466">
                <a:moveTo>
                  <a:pt x="0" y="152400"/>
                </a:moveTo>
                <a:lnTo>
                  <a:pt x="319" y="165881"/>
                </a:lnTo>
                <a:lnTo>
                  <a:pt x="1311" y="179110"/>
                </a:lnTo>
                <a:lnTo>
                  <a:pt x="2968" y="191703"/>
                </a:lnTo>
                <a:lnTo>
                  <a:pt x="5284" y="203668"/>
                </a:lnTo>
                <a:lnTo>
                  <a:pt x="8254" y="215011"/>
                </a:lnTo>
                <a:lnTo>
                  <a:pt x="13591" y="229501"/>
                </a:lnTo>
                <a:lnTo>
                  <a:pt x="19322" y="241009"/>
                </a:lnTo>
                <a:lnTo>
                  <a:pt x="26091" y="251546"/>
                </a:lnTo>
                <a:lnTo>
                  <a:pt x="33908" y="261112"/>
                </a:lnTo>
                <a:lnTo>
                  <a:pt x="43797" y="270462"/>
                </a:lnTo>
                <a:lnTo>
                  <a:pt x="53933" y="277916"/>
                </a:lnTo>
                <a:lnTo>
                  <a:pt x="65115" y="284324"/>
                </a:lnTo>
                <a:lnTo>
                  <a:pt x="77342" y="289687"/>
                </a:lnTo>
                <a:lnTo>
                  <a:pt x="87397" y="292962"/>
                </a:lnTo>
                <a:lnTo>
                  <a:pt x="80390" y="185293"/>
                </a:lnTo>
                <a:lnTo>
                  <a:pt x="78675" y="175202"/>
                </a:lnTo>
                <a:lnTo>
                  <a:pt x="77474" y="162605"/>
                </a:lnTo>
                <a:lnTo>
                  <a:pt x="77088" y="149225"/>
                </a:lnTo>
                <a:lnTo>
                  <a:pt x="77514" y="135748"/>
                </a:lnTo>
                <a:lnTo>
                  <a:pt x="78849" y="123114"/>
                </a:lnTo>
                <a:lnTo>
                  <a:pt x="81152" y="111506"/>
                </a:lnTo>
                <a:lnTo>
                  <a:pt x="87185" y="93735"/>
                </a:lnTo>
                <a:lnTo>
                  <a:pt x="93090" y="83185"/>
                </a:lnTo>
                <a:lnTo>
                  <a:pt x="103012" y="72332"/>
                </a:lnTo>
                <a:lnTo>
                  <a:pt x="113664" y="65405"/>
                </a:lnTo>
                <a:lnTo>
                  <a:pt x="129413" y="60413"/>
                </a:lnTo>
                <a:lnTo>
                  <a:pt x="142875" y="59309"/>
                </a:lnTo>
                <a:lnTo>
                  <a:pt x="150195" y="59591"/>
                </a:lnTo>
                <a:lnTo>
                  <a:pt x="163097" y="61789"/>
                </a:lnTo>
                <a:lnTo>
                  <a:pt x="173989" y="66167"/>
                </a:lnTo>
                <a:lnTo>
                  <a:pt x="185878" y="75088"/>
                </a:lnTo>
                <a:lnTo>
                  <a:pt x="193801" y="85217"/>
                </a:lnTo>
                <a:lnTo>
                  <a:pt x="200977" y="100930"/>
                </a:lnTo>
                <a:lnTo>
                  <a:pt x="204342" y="113919"/>
                </a:lnTo>
                <a:lnTo>
                  <a:pt x="205900" y="124138"/>
                </a:lnTo>
                <a:lnTo>
                  <a:pt x="207018" y="136709"/>
                </a:lnTo>
                <a:lnTo>
                  <a:pt x="207390" y="150113"/>
                </a:lnTo>
                <a:lnTo>
                  <a:pt x="206981" y="163452"/>
                </a:lnTo>
                <a:lnTo>
                  <a:pt x="205711" y="176081"/>
                </a:lnTo>
                <a:lnTo>
                  <a:pt x="203580" y="187706"/>
                </a:lnTo>
                <a:lnTo>
                  <a:pt x="197606" y="205407"/>
                </a:lnTo>
                <a:lnTo>
                  <a:pt x="191642" y="215900"/>
                </a:lnTo>
                <a:lnTo>
                  <a:pt x="181899" y="226584"/>
                </a:lnTo>
                <a:lnTo>
                  <a:pt x="171195" y="233553"/>
                </a:lnTo>
                <a:lnTo>
                  <a:pt x="155162" y="238571"/>
                </a:lnTo>
                <a:lnTo>
                  <a:pt x="141604" y="239649"/>
                </a:lnTo>
                <a:lnTo>
                  <a:pt x="134648" y="239386"/>
                </a:lnTo>
                <a:lnTo>
                  <a:pt x="121723" y="237224"/>
                </a:lnTo>
                <a:lnTo>
                  <a:pt x="110743" y="232918"/>
                </a:lnTo>
                <a:lnTo>
                  <a:pt x="111639" y="297831"/>
                </a:lnTo>
                <a:lnTo>
                  <a:pt x="124900" y="299056"/>
                </a:lnTo>
                <a:lnTo>
                  <a:pt x="138937" y="299466"/>
                </a:lnTo>
                <a:lnTo>
                  <a:pt x="140579" y="299460"/>
                </a:lnTo>
                <a:lnTo>
                  <a:pt x="154509" y="298941"/>
                </a:lnTo>
                <a:lnTo>
                  <a:pt x="167711" y="297577"/>
                </a:lnTo>
                <a:lnTo>
                  <a:pt x="180184" y="295368"/>
                </a:lnTo>
                <a:lnTo>
                  <a:pt x="191929" y="292315"/>
                </a:lnTo>
                <a:lnTo>
                  <a:pt x="202945" y="288417"/>
                </a:lnTo>
                <a:lnTo>
                  <a:pt x="219103" y="280751"/>
                </a:lnTo>
                <a:lnTo>
                  <a:pt x="229905" y="273898"/>
                </a:lnTo>
                <a:lnTo>
                  <a:pt x="239720" y="266039"/>
                </a:lnTo>
                <a:lnTo>
                  <a:pt x="248538" y="257175"/>
                </a:lnTo>
                <a:lnTo>
                  <a:pt x="258879" y="243921"/>
                </a:lnTo>
                <a:lnTo>
                  <a:pt x="265417" y="233126"/>
                </a:lnTo>
                <a:lnTo>
                  <a:pt x="270987" y="221502"/>
                </a:lnTo>
                <a:lnTo>
                  <a:pt x="275589" y="209042"/>
                </a:lnTo>
                <a:lnTo>
                  <a:pt x="278643" y="198261"/>
                </a:lnTo>
                <a:lnTo>
                  <a:pt x="281206" y="186190"/>
                </a:lnTo>
                <a:lnTo>
                  <a:pt x="283029" y="173629"/>
                </a:lnTo>
                <a:lnTo>
                  <a:pt x="284118" y="160586"/>
                </a:lnTo>
                <a:lnTo>
                  <a:pt x="284479" y="147066"/>
                </a:lnTo>
                <a:lnTo>
                  <a:pt x="284166" y="133403"/>
                </a:lnTo>
                <a:lnTo>
                  <a:pt x="283197" y="120143"/>
                </a:lnTo>
                <a:lnTo>
                  <a:pt x="281558" y="107539"/>
                </a:lnTo>
                <a:lnTo>
                  <a:pt x="279238" y="95599"/>
                </a:lnTo>
                <a:lnTo>
                  <a:pt x="276225" y="84328"/>
                </a:lnTo>
                <a:lnTo>
                  <a:pt x="270876" y="69724"/>
                </a:lnTo>
                <a:lnTo>
                  <a:pt x="265163" y="58195"/>
                </a:lnTo>
                <a:lnTo>
                  <a:pt x="258437" y="47657"/>
                </a:lnTo>
                <a:lnTo>
                  <a:pt x="250697" y="38100"/>
                </a:lnTo>
                <a:lnTo>
                  <a:pt x="241057" y="28833"/>
                </a:lnTo>
                <a:lnTo>
                  <a:pt x="230952" y="21359"/>
                </a:lnTo>
                <a:lnTo>
                  <a:pt x="219726" y="14962"/>
                </a:lnTo>
                <a:lnTo>
                  <a:pt x="207390" y="9651"/>
                </a:lnTo>
                <a:lnTo>
                  <a:pt x="197203" y="6388"/>
                </a:lnTo>
                <a:lnTo>
                  <a:pt x="185461" y="3612"/>
                </a:lnTo>
                <a:lnTo>
                  <a:pt x="172929" y="1614"/>
                </a:lnTo>
                <a:lnTo>
                  <a:pt x="159618" y="405"/>
                </a:lnTo>
                <a:lnTo>
                  <a:pt x="145541" y="0"/>
                </a:lnTo>
                <a:lnTo>
                  <a:pt x="144045" y="4"/>
                </a:lnTo>
                <a:lnTo>
                  <a:pt x="130140" y="517"/>
                </a:lnTo>
                <a:lnTo>
                  <a:pt x="116944" y="1878"/>
                </a:lnTo>
                <a:lnTo>
                  <a:pt x="104461" y="4087"/>
                </a:lnTo>
                <a:lnTo>
                  <a:pt x="92698" y="7144"/>
                </a:lnTo>
                <a:lnTo>
                  <a:pt x="81660" y="11049"/>
                </a:lnTo>
                <a:lnTo>
                  <a:pt x="65790" y="18669"/>
                </a:lnTo>
                <a:lnTo>
                  <a:pt x="54991" y="25516"/>
                </a:lnTo>
                <a:lnTo>
                  <a:pt x="45169" y="33341"/>
                </a:lnTo>
                <a:lnTo>
                  <a:pt x="36321" y="42163"/>
                </a:lnTo>
                <a:lnTo>
                  <a:pt x="25802" y="55497"/>
                </a:lnTo>
                <a:lnTo>
                  <a:pt x="19257" y="66284"/>
                </a:lnTo>
                <a:lnTo>
                  <a:pt x="13668" y="77930"/>
                </a:lnTo>
                <a:lnTo>
                  <a:pt x="9016" y="90424"/>
                </a:lnTo>
                <a:lnTo>
                  <a:pt x="5948" y="101218"/>
                </a:lnTo>
                <a:lnTo>
                  <a:pt x="3355" y="113286"/>
                </a:lnTo>
                <a:lnTo>
                  <a:pt x="1495" y="125843"/>
                </a:lnTo>
                <a:lnTo>
                  <a:pt x="374" y="138883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99383" y="1149603"/>
            <a:ext cx="202691" cy="299466"/>
          </a:xfrm>
          <a:custGeom>
            <a:avLst/>
            <a:gdLst/>
            <a:ahLst/>
            <a:cxnLst/>
            <a:rect l="l" t="t" r="r" b="b"/>
            <a:pathLst>
              <a:path w="202691" h="299466">
                <a:moveTo>
                  <a:pt x="1777" y="268097"/>
                </a:moveTo>
                <a:lnTo>
                  <a:pt x="3047" y="272542"/>
                </a:lnTo>
                <a:lnTo>
                  <a:pt x="4699" y="275844"/>
                </a:lnTo>
                <a:lnTo>
                  <a:pt x="9016" y="280035"/>
                </a:lnTo>
                <a:lnTo>
                  <a:pt x="12572" y="282194"/>
                </a:lnTo>
                <a:lnTo>
                  <a:pt x="17271" y="284607"/>
                </a:lnTo>
                <a:lnTo>
                  <a:pt x="22097" y="287020"/>
                </a:lnTo>
                <a:lnTo>
                  <a:pt x="28066" y="289306"/>
                </a:lnTo>
                <a:lnTo>
                  <a:pt x="35178" y="291592"/>
                </a:lnTo>
                <a:lnTo>
                  <a:pt x="42290" y="293878"/>
                </a:lnTo>
                <a:lnTo>
                  <a:pt x="50418" y="295783"/>
                </a:lnTo>
                <a:lnTo>
                  <a:pt x="59436" y="297307"/>
                </a:lnTo>
                <a:lnTo>
                  <a:pt x="74840" y="299024"/>
                </a:lnTo>
                <a:lnTo>
                  <a:pt x="87883" y="299466"/>
                </a:lnTo>
                <a:lnTo>
                  <a:pt x="96421" y="299289"/>
                </a:lnTo>
                <a:lnTo>
                  <a:pt x="109380" y="298294"/>
                </a:lnTo>
                <a:lnTo>
                  <a:pt x="121827" y="296411"/>
                </a:lnTo>
                <a:lnTo>
                  <a:pt x="133730" y="293624"/>
                </a:lnTo>
                <a:lnTo>
                  <a:pt x="148650" y="288520"/>
                </a:lnTo>
                <a:lnTo>
                  <a:pt x="160042" y="282946"/>
                </a:lnTo>
                <a:lnTo>
                  <a:pt x="170306" y="276225"/>
                </a:lnTo>
                <a:lnTo>
                  <a:pt x="179557" y="268155"/>
                </a:lnTo>
                <a:lnTo>
                  <a:pt x="187719" y="258444"/>
                </a:lnTo>
                <a:lnTo>
                  <a:pt x="194309" y="247396"/>
                </a:lnTo>
                <a:lnTo>
                  <a:pt x="199435" y="233619"/>
                </a:lnTo>
                <a:lnTo>
                  <a:pt x="201877" y="221100"/>
                </a:lnTo>
                <a:lnTo>
                  <a:pt x="202691" y="207518"/>
                </a:lnTo>
                <a:lnTo>
                  <a:pt x="202457" y="200366"/>
                </a:lnTo>
                <a:lnTo>
                  <a:pt x="200652" y="187458"/>
                </a:lnTo>
                <a:lnTo>
                  <a:pt x="197103" y="176149"/>
                </a:lnTo>
                <a:lnTo>
                  <a:pt x="190019" y="162989"/>
                </a:lnTo>
                <a:lnTo>
                  <a:pt x="182244" y="153288"/>
                </a:lnTo>
                <a:lnTo>
                  <a:pt x="171897" y="144204"/>
                </a:lnTo>
                <a:lnTo>
                  <a:pt x="161162" y="137287"/>
                </a:lnTo>
                <a:lnTo>
                  <a:pt x="148951" y="130888"/>
                </a:lnTo>
                <a:lnTo>
                  <a:pt x="137413" y="125857"/>
                </a:lnTo>
                <a:lnTo>
                  <a:pt x="125350" y="121064"/>
                </a:lnTo>
                <a:lnTo>
                  <a:pt x="113537" y="116712"/>
                </a:lnTo>
                <a:lnTo>
                  <a:pt x="105790" y="113919"/>
                </a:lnTo>
                <a:lnTo>
                  <a:pt x="98805" y="110998"/>
                </a:lnTo>
                <a:lnTo>
                  <a:pt x="92582" y="107823"/>
                </a:lnTo>
                <a:lnTo>
                  <a:pt x="86487" y="104648"/>
                </a:lnTo>
                <a:lnTo>
                  <a:pt x="81533" y="100965"/>
                </a:lnTo>
                <a:lnTo>
                  <a:pt x="77724" y="96774"/>
                </a:lnTo>
                <a:lnTo>
                  <a:pt x="73913" y="92583"/>
                </a:lnTo>
                <a:lnTo>
                  <a:pt x="72008" y="87503"/>
                </a:lnTo>
                <a:lnTo>
                  <a:pt x="72008" y="77343"/>
                </a:lnTo>
                <a:lnTo>
                  <a:pt x="72897" y="73660"/>
                </a:lnTo>
                <a:lnTo>
                  <a:pt x="74421" y="70104"/>
                </a:lnTo>
                <a:lnTo>
                  <a:pt x="76072" y="66675"/>
                </a:lnTo>
                <a:lnTo>
                  <a:pt x="78358" y="63626"/>
                </a:lnTo>
                <a:lnTo>
                  <a:pt x="81533" y="61087"/>
                </a:lnTo>
                <a:lnTo>
                  <a:pt x="84708" y="58420"/>
                </a:lnTo>
                <a:lnTo>
                  <a:pt x="88772" y="56515"/>
                </a:lnTo>
                <a:lnTo>
                  <a:pt x="93725" y="55118"/>
                </a:lnTo>
                <a:lnTo>
                  <a:pt x="98805" y="53721"/>
                </a:lnTo>
                <a:lnTo>
                  <a:pt x="104647" y="53086"/>
                </a:lnTo>
                <a:lnTo>
                  <a:pt x="111582" y="53086"/>
                </a:lnTo>
                <a:lnTo>
                  <a:pt x="124979" y="53858"/>
                </a:lnTo>
                <a:lnTo>
                  <a:pt x="136778" y="56134"/>
                </a:lnTo>
                <a:lnTo>
                  <a:pt x="144271" y="58293"/>
                </a:lnTo>
                <a:lnTo>
                  <a:pt x="150749" y="60451"/>
                </a:lnTo>
                <a:lnTo>
                  <a:pt x="156463" y="62865"/>
                </a:lnTo>
                <a:lnTo>
                  <a:pt x="162051" y="65278"/>
                </a:lnTo>
                <a:lnTo>
                  <a:pt x="166750" y="67437"/>
                </a:lnTo>
                <a:lnTo>
                  <a:pt x="170561" y="69596"/>
                </a:lnTo>
                <a:lnTo>
                  <a:pt x="174370" y="71628"/>
                </a:lnTo>
                <a:lnTo>
                  <a:pt x="177164" y="72644"/>
                </a:lnTo>
                <a:lnTo>
                  <a:pt x="178942" y="72644"/>
                </a:lnTo>
                <a:lnTo>
                  <a:pt x="181863" y="72262"/>
                </a:lnTo>
                <a:lnTo>
                  <a:pt x="185165" y="69596"/>
                </a:lnTo>
                <a:lnTo>
                  <a:pt x="186562" y="65659"/>
                </a:lnTo>
                <a:lnTo>
                  <a:pt x="187070" y="62992"/>
                </a:lnTo>
                <a:lnTo>
                  <a:pt x="187451" y="59562"/>
                </a:lnTo>
                <a:lnTo>
                  <a:pt x="187705" y="56261"/>
                </a:lnTo>
                <a:lnTo>
                  <a:pt x="187705" y="38100"/>
                </a:lnTo>
                <a:lnTo>
                  <a:pt x="187451" y="35051"/>
                </a:lnTo>
                <a:lnTo>
                  <a:pt x="187070" y="31876"/>
                </a:lnTo>
                <a:lnTo>
                  <a:pt x="186816" y="29337"/>
                </a:lnTo>
                <a:lnTo>
                  <a:pt x="185927" y="25146"/>
                </a:lnTo>
                <a:lnTo>
                  <a:pt x="184530" y="21971"/>
                </a:lnTo>
                <a:lnTo>
                  <a:pt x="182499" y="18923"/>
                </a:lnTo>
                <a:lnTo>
                  <a:pt x="178688" y="16001"/>
                </a:lnTo>
                <a:lnTo>
                  <a:pt x="175513" y="14224"/>
                </a:lnTo>
                <a:lnTo>
                  <a:pt x="171195" y="12065"/>
                </a:lnTo>
                <a:lnTo>
                  <a:pt x="166750" y="10033"/>
                </a:lnTo>
                <a:lnTo>
                  <a:pt x="161416" y="8128"/>
                </a:lnTo>
                <a:lnTo>
                  <a:pt x="155066" y="6350"/>
                </a:lnTo>
                <a:lnTo>
                  <a:pt x="148716" y="4445"/>
                </a:lnTo>
                <a:lnTo>
                  <a:pt x="141604" y="3048"/>
                </a:lnTo>
                <a:lnTo>
                  <a:pt x="133857" y="1778"/>
                </a:lnTo>
                <a:lnTo>
                  <a:pt x="125983" y="635"/>
                </a:lnTo>
                <a:lnTo>
                  <a:pt x="117855" y="0"/>
                </a:lnTo>
                <a:lnTo>
                  <a:pt x="109600" y="0"/>
                </a:lnTo>
                <a:lnTo>
                  <a:pt x="101535" y="171"/>
                </a:lnTo>
                <a:lnTo>
                  <a:pt x="88397" y="1255"/>
                </a:lnTo>
                <a:lnTo>
                  <a:pt x="76063" y="3319"/>
                </a:lnTo>
                <a:lnTo>
                  <a:pt x="64515" y="6350"/>
                </a:lnTo>
                <a:lnTo>
                  <a:pt x="51578" y="11087"/>
                </a:lnTo>
                <a:lnTo>
                  <a:pt x="40312" y="16898"/>
                </a:lnTo>
                <a:lnTo>
                  <a:pt x="30352" y="23875"/>
                </a:lnTo>
                <a:lnTo>
                  <a:pt x="23440" y="30173"/>
                </a:lnTo>
                <a:lnTo>
                  <a:pt x="15353" y="40009"/>
                </a:lnTo>
                <a:lnTo>
                  <a:pt x="9016" y="51054"/>
                </a:lnTo>
                <a:lnTo>
                  <a:pt x="5249" y="60637"/>
                </a:lnTo>
                <a:lnTo>
                  <a:pt x="2444" y="72989"/>
                </a:lnTo>
                <a:lnTo>
                  <a:pt x="1524" y="86106"/>
                </a:lnTo>
                <a:lnTo>
                  <a:pt x="1785" y="94086"/>
                </a:lnTo>
                <a:lnTo>
                  <a:pt x="3539" y="106936"/>
                </a:lnTo>
                <a:lnTo>
                  <a:pt x="6984" y="118237"/>
                </a:lnTo>
                <a:lnTo>
                  <a:pt x="13850" y="131343"/>
                </a:lnTo>
                <a:lnTo>
                  <a:pt x="21589" y="141097"/>
                </a:lnTo>
                <a:lnTo>
                  <a:pt x="31598" y="150103"/>
                </a:lnTo>
                <a:lnTo>
                  <a:pt x="42163" y="157225"/>
                </a:lnTo>
                <a:lnTo>
                  <a:pt x="54120" y="163559"/>
                </a:lnTo>
                <a:lnTo>
                  <a:pt x="65658" y="168783"/>
                </a:lnTo>
                <a:lnTo>
                  <a:pt x="73659" y="172212"/>
                </a:lnTo>
                <a:lnTo>
                  <a:pt x="81533" y="175260"/>
                </a:lnTo>
                <a:lnTo>
                  <a:pt x="89153" y="178054"/>
                </a:lnTo>
                <a:lnTo>
                  <a:pt x="96774" y="180848"/>
                </a:lnTo>
                <a:lnTo>
                  <a:pt x="103631" y="183769"/>
                </a:lnTo>
                <a:lnTo>
                  <a:pt x="109727" y="186944"/>
                </a:lnTo>
                <a:lnTo>
                  <a:pt x="115824" y="190119"/>
                </a:lnTo>
                <a:lnTo>
                  <a:pt x="120650" y="193801"/>
                </a:lnTo>
                <a:lnTo>
                  <a:pt x="124332" y="198120"/>
                </a:lnTo>
                <a:lnTo>
                  <a:pt x="128015" y="202437"/>
                </a:lnTo>
                <a:lnTo>
                  <a:pt x="129793" y="207518"/>
                </a:lnTo>
                <a:lnTo>
                  <a:pt x="129793" y="218567"/>
                </a:lnTo>
                <a:lnTo>
                  <a:pt x="128777" y="223138"/>
                </a:lnTo>
                <a:lnTo>
                  <a:pt x="126872" y="227203"/>
                </a:lnTo>
                <a:lnTo>
                  <a:pt x="124840" y="231140"/>
                </a:lnTo>
                <a:lnTo>
                  <a:pt x="121919" y="234442"/>
                </a:lnTo>
                <a:lnTo>
                  <a:pt x="118109" y="236982"/>
                </a:lnTo>
                <a:lnTo>
                  <a:pt x="114172" y="239522"/>
                </a:lnTo>
                <a:lnTo>
                  <a:pt x="109600" y="241554"/>
                </a:lnTo>
                <a:lnTo>
                  <a:pt x="104393" y="242950"/>
                </a:lnTo>
                <a:lnTo>
                  <a:pt x="99059" y="244348"/>
                </a:lnTo>
                <a:lnTo>
                  <a:pt x="93090" y="244983"/>
                </a:lnTo>
                <a:lnTo>
                  <a:pt x="82478" y="244925"/>
                </a:lnTo>
                <a:lnTo>
                  <a:pt x="69399" y="243782"/>
                </a:lnTo>
                <a:lnTo>
                  <a:pt x="57657" y="241173"/>
                </a:lnTo>
                <a:lnTo>
                  <a:pt x="49149" y="238506"/>
                </a:lnTo>
                <a:lnTo>
                  <a:pt x="41782" y="235838"/>
                </a:lnTo>
                <a:lnTo>
                  <a:pt x="35432" y="232791"/>
                </a:lnTo>
                <a:lnTo>
                  <a:pt x="29082" y="229870"/>
                </a:lnTo>
                <a:lnTo>
                  <a:pt x="23749" y="227075"/>
                </a:lnTo>
                <a:lnTo>
                  <a:pt x="19557" y="224662"/>
                </a:lnTo>
                <a:lnTo>
                  <a:pt x="15239" y="222123"/>
                </a:lnTo>
                <a:lnTo>
                  <a:pt x="12064" y="220853"/>
                </a:lnTo>
                <a:lnTo>
                  <a:pt x="9905" y="220853"/>
                </a:lnTo>
                <a:lnTo>
                  <a:pt x="6603" y="221234"/>
                </a:lnTo>
                <a:lnTo>
                  <a:pt x="3175" y="224028"/>
                </a:lnTo>
                <a:lnTo>
                  <a:pt x="1650" y="228219"/>
                </a:lnTo>
                <a:lnTo>
                  <a:pt x="1015" y="231012"/>
                </a:lnTo>
                <a:lnTo>
                  <a:pt x="634" y="234442"/>
                </a:lnTo>
                <a:lnTo>
                  <a:pt x="253" y="237871"/>
                </a:lnTo>
                <a:lnTo>
                  <a:pt x="0" y="242570"/>
                </a:lnTo>
                <a:lnTo>
                  <a:pt x="0" y="257048"/>
                </a:lnTo>
                <a:lnTo>
                  <a:pt x="634" y="263651"/>
                </a:lnTo>
                <a:lnTo>
                  <a:pt x="1777" y="2680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22267" y="1084707"/>
            <a:ext cx="187833" cy="363473"/>
          </a:xfrm>
          <a:custGeom>
            <a:avLst/>
            <a:gdLst/>
            <a:ahLst/>
            <a:cxnLst/>
            <a:rect l="l" t="t" r="r" b="b"/>
            <a:pathLst>
              <a:path w="187833" h="363473">
                <a:moveTo>
                  <a:pt x="187833" y="113029"/>
                </a:moveTo>
                <a:lnTo>
                  <a:pt x="187833" y="96392"/>
                </a:lnTo>
                <a:lnTo>
                  <a:pt x="187579" y="91566"/>
                </a:lnTo>
                <a:lnTo>
                  <a:pt x="187071" y="87502"/>
                </a:lnTo>
                <a:lnTo>
                  <a:pt x="186562" y="83565"/>
                </a:lnTo>
                <a:lnTo>
                  <a:pt x="185801" y="80517"/>
                </a:lnTo>
                <a:lnTo>
                  <a:pt x="184785" y="78231"/>
                </a:lnTo>
                <a:lnTo>
                  <a:pt x="182626" y="74294"/>
                </a:lnTo>
                <a:lnTo>
                  <a:pt x="179578" y="72262"/>
                </a:lnTo>
                <a:lnTo>
                  <a:pt x="175895" y="71754"/>
                </a:lnTo>
                <a:lnTo>
                  <a:pt x="118110" y="71754"/>
                </a:lnTo>
                <a:lnTo>
                  <a:pt x="118110" y="10540"/>
                </a:lnTo>
                <a:lnTo>
                  <a:pt x="116332" y="7238"/>
                </a:lnTo>
                <a:lnTo>
                  <a:pt x="113157" y="4317"/>
                </a:lnTo>
                <a:lnTo>
                  <a:pt x="110490" y="3175"/>
                </a:lnTo>
                <a:lnTo>
                  <a:pt x="107696" y="2031"/>
                </a:lnTo>
                <a:lnTo>
                  <a:pt x="103886" y="1269"/>
                </a:lnTo>
                <a:lnTo>
                  <a:pt x="98933" y="762"/>
                </a:lnTo>
                <a:lnTo>
                  <a:pt x="94107" y="253"/>
                </a:lnTo>
                <a:lnTo>
                  <a:pt x="88011" y="0"/>
                </a:lnTo>
                <a:lnTo>
                  <a:pt x="73533" y="0"/>
                </a:lnTo>
                <a:lnTo>
                  <a:pt x="67564" y="253"/>
                </a:lnTo>
                <a:lnTo>
                  <a:pt x="62611" y="762"/>
                </a:lnTo>
                <a:lnTo>
                  <a:pt x="57785" y="1269"/>
                </a:lnTo>
                <a:lnTo>
                  <a:pt x="53975" y="2031"/>
                </a:lnTo>
                <a:lnTo>
                  <a:pt x="51054" y="3175"/>
                </a:lnTo>
                <a:lnTo>
                  <a:pt x="48133" y="4317"/>
                </a:lnTo>
                <a:lnTo>
                  <a:pt x="46228" y="5587"/>
                </a:lnTo>
                <a:lnTo>
                  <a:pt x="44069" y="8762"/>
                </a:lnTo>
                <a:lnTo>
                  <a:pt x="43434" y="12572"/>
                </a:lnTo>
                <a:lnTo>
                  <a:pt x="43434" y="71754"/>
                </a:lnTo>
                <a:lnTo>
                  <a:pt x="9906" y="71754"/>
                </a:lnTo>
                <a:lnTo>
                  <a:pt x="6731" y="73278"/>
                </a:lnTo>
                <a:lnTo>
                  <a:pt x="3937" y="75945"/>
                </a:lnTo>
                <a:lnTo>
                  <a:pt x="2032" y="80517"/>
                </a:lnTo>
                <a:lnTo>
                  <a:pt x="1270" y="83565"/>
                </a:lnTo>
                <a:lnTo>
                  <a:pt x="762" y="87502"/>
                </a:lnTo>
                <a:lnTo>
                  <a:pt x="254" y="91566"/>
                </a:lnTo>
                <a:lnTo>
                  <a:pt x="0" y="96392"/>
                </a:lnTo>
                <a:lnTo>
                  <a:pt x="0" y="113029"/>
                </a:lnTo>
                <a:lnTo>
                  <a:pt x="1016" y="120903"/>
                </a:lnTo>
                <a:lnTo>
                  <a:pt x="2921" y="125475"/>
                </a:lnTo>
                <a:lnTo>
                  <a:pt x="4953" y="130175"/>
                </a:lnTo>
                <a:lnTo>
                  <a:pt x="7874" y="132460"/>
                </a:lnTo>
                <a:lnTo>
                  <a:pt x="43434" y="132460"/>
                </a:lnTo>
                <a:lnTo>
                  <a:pt x="43489" y="273588"/>
                </a:lnTo>
                <a:lnTo>
                  <a:pt x="44249" y="287201"/>
                </a:lnTo>
                <a:lnTo>
                  <a:pt x="45917" y="299594"/>
                </a:lnTo>
                <a:lnTo>
                  <a:pt x="48514" y="310768"/>
                </a:lnTo>
                <a:lnTo>
                  <a:pt x="51320" y="319085"/>
                </a:lnTo>
                <a:lnTo>
                  <a:pt x="56991" y="330631"/>
                </a:lnTo>
                <a:lnTo>
                  <a:pt x="64262" y="340359"/>
                </a:lnTo>
                <a:lnTo>
                  <a:pt x="69168" y="345147"/>
                </a:lnTo>
                <a:lnTo>
                  <a:pt x="79445" y="352457"/>
                </a:lnTo>
                <a:lnTo>
                  <a:pt x="91440" y="357885"/>
                </a:lnTo>
                <a:lnTo>
                  <a:pt x="103516" y="361086"/>
                </a:lnTo>
                <a:lnTo>
                  <a:pt x="116150" y="362872"/>
                </a:lnTo>
                <a:lnTo>
                  <a:pt x="130048" y="363473"/>
                </a:lnTo>
                <a:lnTo>
                  <a:pt x="135636" y="363473"/>
                </a:lnTo>
                <a:lnTo>
                  <a:pt x="141097" y="363219"/>
                </a:lnTo>
                <a:lnTo>
                  <a:pt x="146558" y="362584"/>
                </a:lnTo>
                <a:lnTo>
                  <a:pt x="152019" y="361950"/>
                </a:lnTo>
                <a:lnTo>
                  <a:pt x="157099" y="361188"/>
                </a:lnTo>
                <a:lnTo>
                  <a:pt x="161798" y="360044"/>
                </a:lnTo>
                <a:lnTo>
                  <a:pt x="166497" y="359028"/>
                </a:lnTo>
                <a:lnTo>
                  <a:pt x="170561" y="357631"/>
                </a:lnTo>
                <a:lnTo>
                  <a:pt x="173990" y="356234"/>
                </a:lnTo>
                <a:lnTo>
                  <a:pt x="177419" y="354710"/>
                </a:lnTo>
                <a:lnTo>
                  <a:pt x="180086" y="353059"/>
                </a:lnTo>
                <a:lnTo>
                  <a:pt x="183642" y="349250"/>
                </a:lnTo>
                <a:lnTo>
                  <a:pt x="185039" y="345947"/>
                </a:lnTo>
                <a:lnTo>
                  <a:pt x="186182" y="341248"/>
                </a:lnTo>
                <a:lnTo>
                  <a:pt x="187325" y="336676"/>
                </a:lnTo>
                <a:lnTo>
                  <a:pt x="187833" y="329945"/>
                </a:lnTo>
                <a:lnTo>
                  <a:pt x="187833" y="315721"/>
                </a:lnTo>
                <a:lnTo>
                  <a:pt x="187579" y="311150"/>
                </a:lnTo>
                <a:lnTo>
                  <a:pt x="187071" y="307466"/>
                </a:lnTo>
                <a:lnTo>
                  <a:pt x="186562" y="303910"/>
                </a:lnTo>
                <a:lnTo>
                  <a:pt x="186055" y="301116"/>
                </a:lnTo>
                <a:lnTo>
                  <a:pt x="185420" y="299084"/>
                </a:lnTo>
                <a:lnTo>
                  <a:pt x="184023" y="295528"/>
                </a:lnTo>
                <a:lnTo>
                  <a:pt x="180721" y="293877"/>
                </a:lnTo>
                <a:lnTo>
                  <a:pt x="178054" y="293877"/>
                </a:lnTo>
                <a:lnTo>
                  <a:pt x="174879" y="294893"/>
                </a:lnTo>
                <a:lnTo>
                  <a:pt x="171069" y="296417"/>
                </a:lnTo>
                <a:lnTo>
                  <a:pt x="166116" y="298195"/>
                </a:lnTo>
                <a:lnTo>
                  <a:pt x="163322" y="298957"/>
                </a:lnTo>
                <a:lnTo>
                  <a:pt x="160147" y="299592"/>
                </a:lnTo>
                <a:lnTo>
                  <a:pt x="156972" y="300354"/>
                </a:lnTo>
                <a:lnTo>
                  <a:pt x="153416" y="300735"/>
                </a:lnTo>
                <a:lnTo>
                  <a:pt x="147616" y="300704"/>
                </a:lnTo>
                <a:lnTo>
                  <a:pt x="133862" y="297689"/>
                </a:lnTo>
                <a:lnTo>
                  <a:pt x="124968" y="289813"/>
                </a:lnTo>
                <a:lnTo>
                  <a:pt x="122087" y="284009"/>
                </a:lnTo>
                <a:lnTo>
                  <a:pt x="119104" y="272160"/>
                </a:lnTo>
                <a:lnTo>
                  <a:pt x="118110" y="257175"/>
                </a:lnTo>
                <a:lnTo>
                  <a:pt x="118110" y="132460"/>
                </a:lnTo>
                <a:lnTo>
                  <a:pt x="179959" y="132460"/>
                </a:lnTo>
                <a:lnTo>
                  <a:pt x="182880" y="130175"/>
                </a:lnTo>
                <a:lnTo>
                  <a:pt x="184785" y="125475"/>
                </a:lnTo>
                <a:lnTo>
                  <a:pt x="186817" y="120903"/>
                </a:lnTo>
                <a:lnTo>
                  <a:pt x="187833" y="113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17924" y="1155973"/>
            <a:ext cx="13843" cy="114280"/>
          </a:xfrm>
          <a:custGeom>
            <a:avLst/>
            <a:gdLst/>
            <a:ahLst/>
            <a:cxnLst/>
            <a:rect l="l" t="t" r="r" b="b"/>
            <a:pathLst>
              <a:path w="13843" h="114280">
                <a:moveTo>
                  <a:pt x="0" y="114280"/>
                </a:moveTo>
                <a:lnTo>
                  <a:pt x="66" y="112846"/>
                </a:lnTo>
                <a:lnTo>
                  <a:pt x="1460" y="99971"/>
                </a:lnTo>
                <a:lnTo>
                  <a:pt x="4317" y="87864"/>
                </a:lnTo>
                <a:lnTo>
                  <a:pt x="6730" y="79609"/>
                </a:lnTo>
                <a:lnTo>
                  <a:pt x="13843" y="0"/>
                </a:lnTo>
                <a:lnTo>
                  <a:pt x="2412" y="4044"/>
                </a:lnTo>
                <a:lnTo>
                  <a:pt x="983" y="4650"/>
                </a:lnTo>
                <a:lnTo>
                  <a:pt x="0" y="114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41724" y="1149603"/>
            <a:ext cx="260730" cy="299466"/>
          </a:xfrm>
          <a:custGeom>
            <a:avLst/>
            <a:gdLst/>
            <a:ahLst/>
            <a:cxnLst/>
            <a:rect l="l" t="t" r="r" b="b"/>
            <a:pathLst>
              <a:path w="260730" h="299466">
                <a:moveTo>
                  <a:pt x="80137" y="199644"/>
                </a:moveTo>
                <a:lnTo>
                  <a:pt x="78808" y="194435"/>
                </a:lnTo>
                <a:lnTo>
                  <a:pt x="76843" y="182117"/>
                </a:lnTo>
                <a:lnTo>
                  <a:pt x="76200" y="168783"/>
                </a:lnTo>
                <a:lnTo>
                  <a:pt x="244855" y="168783"/>
                </a:lnTo>
                <a:lnTo>
                  <a:pt x="250571" y="166624"/>
                </a:lnTo>
                <a:lnTo>
                  <a:pt x="254635" y="162306"/>
                </a:lnTo>
                <a:lnTo>
                  <a:pt x="258699" y="157861"/>
                </a:lnTo>
                <a:lnTo>
                  <a:pt x="260730" y="151130"/>
                </a:lnTo>
                <a:lnTo>
                  <a:pt x="260724" y="128552"/>
                </a:lnTo>
                <a:lnTo>
                  <a:pt x="260196" y="115263"/>
                </a:lnTo>
                <a:lnTo>
                  <a:pt x="258814" y="102467"/>
                </a:lnTo>
                <a:lnTo>
                  <a:pt x="256579" y="90166"/>
                </a:lnTo>
                <a:lnTo>
                  <a:pt x="253491" y="78359"/>
                </a:lnTo>
                <a:lnTo>
                  <a:pt x="250559" y="69667"/>
                </a:lnTo>
                <a:lnTo>
                  <a:pt x="245298" y="57886"/>
                </a:lnTo>
                <a:lnTo>
                  <a:pt x="238856" y="47030"/>
                </a:lnTo>
                <a:lnTo>
                  <a:pt x="231266" y="37084"/>
                </a:lnTo>
                <a:lnTo>
                  <a:pt x="224951" y="30549"/>
                </a:lnTo>
                <a:lnTo>
                  <a:pt x="215304" y="22569"/>
                </a:lnTo>
                <a:lnTo>
                  <a:pt x="204456" y="15678"/>
                </a:lnTo>
                <a:lnTo>
                  <a:pt x="192404" y="9906"/>
                </a:lnTo>
                <a:lnTo>
                  <a:pt x="186480" y="7631"/>
                </a:lnTo>
                <a:lnTo>
                  <a:pt x="175109" y="4292"/>
                </a:lnTo>
                <a:lnTo>
                  <a:pt x="162797" y="1907"/>
                </a:lnTo>
                <a:lnTo>
                  <a:pt x="149552" y="476"/>
                </a:lnTo>
                <a:lnTo>
                  <a:pt x="135381" y="0"/>
                </a:lnTo>
                <a:lnTo>
                  <a:pt x="127900" y="152"/>
                </a:lnTo>
                <a:lnTo>
                  <a:pt x="114663" y="1222"/>
                </a:lnTo>
                <a:lnTo>
                  <a:pt x="102052" y="3299"/>
                </a:lnTo>
                <a:lnTo>
                  <a:pt x="90043" y="6369"/>
                </a:lnTo>
                <a:lnTo>
                  <a:pt x="82930" y="85979"/>
                </a:lnTo>
                <a:lnTo>
                  <a:pt x="86487" y="78867"/>
                </a:lnTo>
                <a:lnTo>
                  <a:pt x="91186" y="72771"/>
                </a:lnTo>
                <a:lnTo>
                  <a:pt x="95885" y="66801"/>
                </a:lnTo>
                <a:lnTo>
                  <a:pt x="101726" y="61975"/>
                </a:lnTo>
                <a:lnTo>
                  <a:pt x="108712" y="58420"/>
                </a:lnTo>
                <a:lnTo>
                  <a:pt x="120281" y="54413"/>
                </a:lnTo>
                <a:lnTo>
                  <a:pt x="133603" y="53086"/>
                </a:lnTo>
                <a:lnTo>
                  <a:pt x="142351" y="53555"/>
                </a:lnTo>
                <a:lnTo>
                  <a:pt x="155655" y="56572"/>
                </a:lnTo>
                <a:lnTo>
                  <a:pt x="166672" y="62385"/>
                </a:lnTo>
                <a:lnTo>
                  <a:pt x="175387" y="70993"/>
                </a:lnTo>
                <a:lnTo>
                  <a:pt x="181452" y="81325"/>
                </a:lnTo>
                <a:lnTo>
                  <a:pt x="185396" y="92785"/>
                </a:lnTo>
                <a:lnTo>
                  <a:pt x="187604" y="105890"/>
                </a:lnTo>
                <a:lnTo>
                  <a:pt x="188087" y="120650"/>
                </a:lnTo>
                <a:lnTo>
                  <a:pt x="76200" y="120650"/>
                </a:lnTo>
                <a:lnTo>
                  <a:pt x="77183" y="11019"/>
                </a:lnTo>
                <a:lnTo>
                  <a:pt x="65524" y="16777"/>
                </a:lnTo>
                <a:lnTo>
                  <a:pt x="54764" y="23626"/>
                </a:lnTo>
                <a:lnTo>
                  <a:pt x="44903" y="31576"/>
                </a:lnTo>
                <a:lnTo>
                  <a:pt x="35940" y="40640"/>
                </a:lnTo>
                <a:lnTo>
                  <a:pt x="25882" y="53752"/>
                </a:lnTo>
                <a:lnTo>
                  <a:pt x="19440" y="64565"/>
                </a:lnTo>
                <a:lnTo>
                  <a:pt x="13864" y="76284"/>
                </a:lnTo>
                <a:lnTo>
                  <a:pt x="9143" y="88900"/>
                </a:lnTo>
                <a:lnTo>
                  <a:pt x="5666" y="101306"/>
                </a:lnTo>
                <a:lnTo>
                  <a:pt x="3187" y="113358"/>
                </a:lnTo>
                <a:lnTo>
                  <a:pt x="1416" y="125958"/>
                </a:lnTo>
                <a:lnTo>
                  <a:pt x="354" y="139101"/>
                </a:lnTo>
                <a:lnTo>
                  <a:pt x="0" y="152781"/>
                </a:lnTo>
                <a:lnTo>
                  <a:pt x="8" y="155025"/>
                </a:lnTo>
                <a:lnTo>
                  <a:pt x="440" y="168964"/>
                </a:lnTo>
                <a:lnTo>
                  <a:pt x="1532" y="182194"/>
                </a:lnTo>
                <a:lnTo>
                  <a:pt x="3283" y="194719"/>
                </a:lnTo>
                <a:lnTo>
                  <a:pt x="5693" y="206545"/>
                </a:lnTo>
                <a:lnTo>
                  <a:pt x="8762" y="217678"/>
                </a:lnTo>
                <a:lnTo>
                  <a:pt x="14402" y="232443"/>
                </a:lnTo>
                <a:lnTo>
                  <a:pt x="20345" y="243872"/>
                </a:lnTo>
                <a:lnTo>
                  <a:pt x="27317" y="254229"/>
                </a:lnTo>
                <a:lnTo>
                  <a:pt x="35305" y="263525"/>
                </a:lnTo>
                <a:lnTo>
                  <a:pt x="45586" y="272609"/>
                </a:lnTo>
                <a:lnTo>
                  <a:pt x="55979" y="279683"/>
                </a:lnTo>
                <a:lnTo>
                  <a:pt x="67411" y="285672"/>
                </a:lnTo>
                <a:lnTo>
                  <a:pt x="79883" y="290575"/>
                </a:lnTo>
                <a:lnTo>
                  <a:pt x="90348" y="293652"/>
                </a:lnTo>
                <a:lnTo>
                  <a:pt x="102180" y="296205"/>
                </a:lnTo>
                <a:lnTo>
                  <a:pt x="114730" y="298021"/>
                </a:lnTo>
                <a:lnTo>
                  <a:pt x="127999" y="299105"/>
                </a:lnTo>
                <a:lnTo>
                  <a:pt x="141986" y="299466"/>
                </a:lnTo>
                <a:lnTo>
                  <a:pt x="154002" y="299210"/>
                </a:lnTo>
                <a:lnTo>
                  <a:pt x="166709" y="298354"/>
                </a:lnTo>
                <a:lnTo>
                  <a:pt x="178815" y="296925"/>
                </a:lnTo>
                <a:lnTo>
                  <a:pt x="197995" y="293605"/>
                </a:lnTo>
                <a:lnTo>
                  <a:pt x="209550" y="290957"/>
                </a:lnTo>
                <a:lnTo>
                  <a:pt x="225805" y="286385"/>
                </a:lnTo>
                <a:lnTo>
                  <a:pt x="231521" y="283972"/>
                </a:lnTo>
                <a:lnTo>
                  <a:pt x="237236" y="281686"/>
                </a:lnTo>
                <a:lnTo>
                  <a:pt x="240791" y="279781"/>
                </a:lnTo>
                <a:lnTo>
                  <a:pt x="244475" y="275463"/>
                </a:lnTo>
                <a:lnTo>
                  <a:pt x="245999" y="272542"/>
                </a:lnTo>
                <a:lnTo>
                  <a:pt x="247014" y="268478"/>
                </a:lnTo>
                <a:lnTo>
                  <a:pt x="247650" y="263779"/>
                </a:lnTo>
                <a:lnTo>
                  <a:pt x="247903" y="260604"/>
                </a:lnTo>
                <a:lnTo>
                  <a:pt x="248030" y="257556"/>
                </a:lnTo>
                <a:lnTo>
                  <a:pt x="248158" y="253873"/>
                </a:lnTo>
                <a:lnTo>
                  <a:pt x="248158" y="244475"/>
                </a:lnTo>
                <a:lnTo>
                  <a:pt x="248030" y="240411"/>
                </a:lnTo>
                <a:lnTo>
                  <a:pt x="247776" y="237109"/>
                </a:lnTo>
                <a:lnTo>
                  <a:pt x="247396" y="233807"/>
                </a:lnTo>
                <a:lnTo>
                  <a:pt x="246887" y="231267"/>
                </a:lnTo>
                <a:lnTo>
                  <a:pt x="245363" y="227711"/>
                </a:lnTo>
                <a:lnTo>
                  <a:pt x="241935" y="225171"/>
                </a:lnTo>
                <a:lnTo>
                  <a:pt x="238633" y="224790"/>
                </a:lnTo>
                <a:lnTo>
                  <a:pt x="235712" y="224790"/>
                </a:lnTo>
                <a:lnTo>
                  <a:pt x="231775" y="225679"/>
                </a:lnTo>
                <a:lnTo>
                  <a:pt x="227075" y="227584"/>
                </a:lnTo>
                <a:lnTo>
                  <a:pt x="222250" y="229488"/>
                </a:lnTo>
                <a:lnTo>
                  <a:pt x="216280" y="231521"/>
                </a:lnTo>
                <a:lnTo>
                  <a:pt x="209041" y="233807"/>
                </a:lnTo>
                <a:lnTo>
                  <a:pt x="196590" y="237262"/>
                </a:lnTo>
                <a:lnTo>
                  <a:pt x="183261" y="240157"/>
                </a:lnTo>
                <a:lnTo>
                  <a:pt x="174992" y="241413"/>
                </a:lnTo>
                <a:lnTo>
                  <a:pt x="162533" y="242554"/>
                </a:lnTo>
                <a:lnTo>
                  <a:pt x="148716" y="242950"/>
                </a:lnTo>
                <a:lnTo>
                  <a:pt x="139696" y="242657"/>
                </a:lnTo>
                <a:lnTo>
                  <a:pt x="126868" y="241008"/>
                </a:lnTo>
                <a:lnTo>
                  <a:pt x="115570" y="237871"/>
                </a:lnTo>
                <a:lnTo>
                  <a:pt x="102323" y="231213"/>
                </a:lnTo>
                <a:lnTo>
                  <a:pt x="92963" y="223138"/>
                </a:lnTo>
                <a:lnTo>
                  <a:pt x="85034" y="211787"/>
                </a:lnTo>
                <a:lnTo>
                  <a:pt x="80137" y="1996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63415" y="1149603"/>
            <a:ext cx="253619" cy="294386"/>
          </a:xfrm>
          <a:custGeom>
            <a:avLst/>
            <a:gdLst/>
            <a:ahLst/>
            <a:cxnLst/>
            <a:rect l="l" t="t" r="r" b="b"/>
            <a:pathLst>
              <a:path w="253619" h="294386">
                <a:moveTo>
                  <a:pt x="178943" y="282575"/>
                </a:moveTo>
                <a:lnTo>
                  <a:pt x="178943" y="284480"/>
                </a:lnTo>
                <a:lnTo>
                  <a:pt x="180721" y="287782"/>
                </a:lnTo>
                <a:lnTo>
                  <a:pt x="183896" y="290449"/>
                </a:lnTo>
                <a:lnTo>
                  <a:pt x="186689" y="291465"/>
                </a:lnTo>
                <a:lnTo>
                  <a:pt x="189484" y="292481"/>
                </a:lnTo>
                <a:lnTo>
                  <a:pt x="193294" y="293243"/>
                </a:lnTo>
                <a:lnTo>
                  <a:pt x="198120" y="293624"/>
                </a:lnTo>
                <a:lnTo>
                  <a:pt x="202946" y="294132"/>
                </a:lnTo>
                <a:lnTo>
                  <a:pt x="209169" y="294386"/>
                </a:lnTo>
                <a:lnTo>
                  <a:pt x="223647" y="294386"/>
                </a:lnTo>
                <a:lnTo>
                  <a:pt x="229615" y="294132"/>
                </a:lnTo>
                <a:lnTo>
                  <a:pt x="234442" y="293624"/>
                </a:lnTo>
                <a:lnTo>
                  <a:pt x="239268" y="293243"/>
                </a:lnTo>
                <a:lnTo>
                  <a:pt x="248665" y="290449"/>
                </a:lnTo>
                <a:lnTo>
                  <a:pt x="253619" y="282575"/>
                </a:lnTo>
                <a:lnTo>
                  <a:pt x="253619" y="118491"/>
                </a:lnTo>
                <a:lnTo>
                  <a:pt x="253348" y="105531"/>
                </a:lnTo>
                <a:lnTo>
                  <a:pt x="252421" y="92308"/>
                </a:lnTo>
                <a:lnTo>
                  <a:pt x="250822" y="80156"/>
                </a:lnTo>
                <a:lnTo>
                  <a:pt x="248538" y="69087"/>
                </a:lnTo>
                <a:lnTo>
                  <a:pt x="244186" y="55118"/>
                </a:lnTo>
                <a:lnTo>
                  <a:pt x="238806" y="43642"/>
                </a:lnTo>
                <a:lnTo>
                  <a:pt x="232029" y="33274"/>
                </a:lnTo>
                <a:lnTo>
                  <a:pt x="223389" y="23531"/>
                </a:lnTo>
                <a:lnTo>
                  <a:pt x="213481" y="15585"/>
                </a:lnTo>
                <a:lnTo>
                  <a:pt x="202057" y="9017"/>
                </a:lnTo>
                <a:lnTo>
                  <a:pt x="183335" y="2695"/>
                </a:lnTo>
                <a:lnTo>
                  <a:pt x="170458" y="676"/>
                </a:lnTo>
                <a:lnTo>
                  <a:pt x="156337" y="0"/>
                </a:lnTo>
                <a:lnTo>
                  <a:pt x="145448" y="598"/>
                </a:lnTo>
                <a:lnTo>
                  <a:pt x="132996" y="2796"/>
                </a:lnTo>
                <a:lnTo>
                  <a:pt x="120801" y="6585"/>
                </a:lnTo>
                <a:lnTo>
                  <a:pt x="108838" y="11937"/>
                </a:lnTo>
                <a:lnTo>
                  <a:pt x="93694" y="21274"/>
                </a:lnTo>
                <a:lnTo>
                  <a:pt x="83737" y="28887"/>
                </a:lnTo>
                <a:lnTo>
                  <a:pt x="73839" y="37665"/>
                </a:lnTo>
                <a:lnTo>
                  <a:pt x="64008" y="47625"/>
                </a:lnTo>
                <a:lnTo>
                  <a:pt x="64008" y="14986"/>
                </a:lnTo>
                <a:lnTo>
                  <a:pt x="62611" y="11811"/>
                </a:lnTo>
                <a:lnTo>
                  <a:pt x="59944" y="9017"/>
                </a:lnTo>
                <a:lnTo>
                  <a:pt x="55372" y="7112"/>
                </a:lnTo>
                <a:lnTo>
                  <a:pt x="52197" y="6350"/>
                </a:lnTo>
                <a:lnTo>
                  <a:pt x="48006" y="5842"/>
                </a:lnTo>
                <a:lnTo>
                  <a:pt x="43814" y="5334"/>
                </a:lnTo>
                <a:lnTo>
                  <a:pt x="38608" y="5080"/>
                </a:lnTo>
                <a:lnTo>
                  <a:pt x="26035" y="5080"/>
                </a:lnTo>
                <a:lnTo>
                  <a:pt x="20955" y="5334"/>
                </a:lnTo>
                <a:lnTo>
                  <a:pt x="16890" y="5842"/>
                </a:lnTo>
                <a:lnTo>
                  <a:pt x="12826" y="6350"/>
                </a:lnTo>
                <a:lnTo>
                  <a:pt x="2539" y="10287"/>
                </a:lnTo>
                <a:lnTo>
                  <a:pt x="0" y="17018"/>
                </a:lnTo>
                <a:lnTo>
                  <a:pt x="0" y="284480"/>
                </a:lnTo>
                <a:lnTo>
                  <a:pt x="1777" y="287782"/>
                </a:lnTo>
                <a:lnTo>
                  <a:pt x="5080" y="290449"/>
                </a:lnTo>
                <a:lnTo>
                  <a:pt x="8000" y="291465"/>
                </a:lnTo>
                <a:lnTo>
                  <a:pt x="10795" y="292481"/>
                </a:lnTo>
                <a:lnTo>
                  <a:pt x="14605" y="293243"/>
                </a:lnTo>
                <a:lnTo>
                  <a:pt x="19431" y="293624"/>
                </a:lnTo>
                <a:lnTo>
                  <a:pt x="24130" y="294132"/>
                </a:lnTo>
                <a:lnTo>
                  <a:pt x="30225" y="294386"/>
                </a:lnTo>
                <a:lnTo>
                  <a:pt x="44958" y="294386"/>
                </a:lnTo>
                <a:lnTo>
                  <a:pt x="50926" y="294132"/>
                </a:lnTo>
                <a:lnTo>
                  <a:pt x="55752" y="293624"/>
                </a:lnTo>
                <a:lnTo>
                  <a:pt x="60451" y="293243"/>
                </a:lnTo>
                <a:lnTo>
                  <a:pt x="67183" y="291465"/>
                </a:lnTo>
                <a:lnTo>
                  <a:pt x="74422" y="286258"/>
                </a:lnTo>
                <a:lnTo>
                  <a:pt x="75057" y="282575"/>
                </a:lnTo>
                <a:lnTo>
                  <a:pt x="75057" y="106045"/>
                </a:lnTo>
                <a:lnTo>
                  <a:pt x="78597" y="101668"/>
                </a:lnTo>
                <a:lnTo>
                  <a:pt x="87768" y="91308"/>
                </a:lnTo>
                <a:lnTo>
                  <a:pt x="96712" y="82642"/>
                </a:lnTo>
                <a:lnTo>
                  <a:pt x="105410" y="75692"/>
                </a:lnTo>
                <a:lnTo>
                  <a:pt x="110415" y="72413"/>
                </a:lnTo>
                <a:lnTo>
                  <a:pt x="122381" y="67052"/>
                </a:lnTo>
                <a:lnTo>
                  <a:pt x="134238" y="65278"/>
                </a:lnTo>
                <a:lnTo>
                  <a:pt x="141859" y="65278"/>
                </a:lnTo>
                <a:lnTo>
                  <a:pt x="148462" y="66675"/>
                </a:lnTo>
                <a:lnTo>
                  <a:pt x="154050" y="69596"/>
                </a:lnTo>
                <a:lnTo>
                  <a:pt x="159765" y="72390"/>
                </a:lnTo>
                <a:lnTo>
                  <a:pt x="164337" y="76454"/>
                </a:lnTo>
                <a:lnTo>
                  <a:pt x="167894" y="81787"/>
                </a:lnTo>
                <a:lnTo>
                  <a:pt x="171450" y="86995"/>
                </a:lnTo>
                <a:lnTo>
                  <a:pt x="174244" y="93345"/>
                </a:lnTo>
                <a:lnTo>
                  <a:pt x="176149" y="100711"/>
                </a:lnTo>
                <a:lnTo>
                  <a:pt x="177017" y="104574"/>
                </a:lnTo>
                <a:lnTo>
                  <a:pt x="178470" y="116336"/>
                </a:lnTo>
                <a:lnTo>
                  <a:pt x="178943" y="131063"/>
                </a:lnTo>
                <a:lnTo>
                  <a:pt x="178943" y="282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91075" y="1154684"/>
            <a:ext cx="75057" cy="289305"/>
          </a:xfrm>
          <a:custGeom>
            <a:avLst/>
            <a:gdLst/>
            <a:ahLst/>
            <a:cxnLst/>
            <a:rect l="l" t="t" r="r" b="b"/>
            <a:pathLst>
              <a:path w="75057" h="289305">
                <a:moveTo>
                  <a:pt x="635" y="8762"/>
                </a:moveTo>
                <a:lnTo>
                  <a:pt x="0" y="12573"/>
                </a:lnTo>
                <a:lnTo>
                  <a:pt x="0" y="279400"/>
                </a:lnTo>
                <a:lnTo>
                  <a:pt x="1777" y="282701"/>
                </a:lnTo>
                <a:lnTo>
                  <a:pt x="5079" y="285368"/>
                </a:lnTo>
                <a:lnTo>
                  <a:pt x="8000" y="286385"/>
                </a:lnTo>
                <a:lnTo>
                  <a:pt x="10795" y="287400"/>
                </a:lnTo>
                <a:lnTo>
                  <a:pt x="14604" y="288163"/>
                </a:lnTo>
                <a:lnTo>
                  <a:pt x="19430" y="288543"/>
                </a:lnTo>
                <a:lnTo>
                  <a:pt x="24129" y="289051"/>
                </a:lnTo>
                <a:lnTo>
                  <a:pt x="30225" y="289305"/>
                </a:lnTo>
                <a:lnTo>
                  <a:pt x="44958" y="289305"/>
                </a:lnTo>
                <a:lnTo>
                  <a:pt x="50926" y="289051"/>
                </a:lnTo>
                <a:lnTo>
                  <a:pt x="55752" y="288543"/>
                </a:lnTo>
                <a:lnTo>
                  <a:pt x="60451" y="288163"/>
                </a:lnTo>
                <a:lnTo>
                  <a:pt x="70103" y="285368"/>
                </a:lnTo>
                <a:lnTo>
                  <a:pt x="75057" y="277494"/>
                </a:lnTo>
                <a:lnTo>
                  <a:pt x="75057" y="10540"/>
                </a:lnTo>
                <a:lnTo>
                  <a:pt x="67183" y="3428"/>
                </a:lnTo>
                <a:lnTo>
                  <a:pt x="55752" y="888"/>
                </a:lnTo>
                <a:lnTo>
                  <a:pt x="44958" y="0"/>
                </a:lnTo>
                <a:lnTo>
                  <a:pt x="30225" y="0"/>
                </a:lnTo>
                <a:lnTo>
                  <a:pt x="19430" y="888"/>
                </a:lnTo>
                <a:lnTo>
                  <a:pt x="8000" y="3428"/>
                </a:lnTo>
                <a:lnTo>
                  <a:pt x="3048" y="5841"/>
                </a:lnTo>
                <a:lnTo>
                  <a:pt x="635" y="87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85487" y="1037971"/>
            <a:ext cx="86360" cy="78612"/>
          </a:xfrm>
          <a:custGeom>
            <a:avLst/>
            <a:gdLst/>
            <a:ahLst/>
            <a:cxnLst/>
            <a:rect l="l" t="t" r="r" b="b"/>
            <a:pathLst>
              <a:path w="86360" h="78612">
                <a:moveTo>
                  <a:pt x="0" y="40258"/>
                </a:moveTo>
                <a:lnTo>
                  <a:pt x="315" y="48020"/>
                </a:lnTo>
                <a:lnTo>
                  <a:pt x="3101" y="61377"/>
                </a:lnTo>
                <a:lnTo>
                  <a:pt x="8762" y="70357"/>
                </a:lnTo>
                <a:lnTo>
                  <a:pt x="14838" y="74252"/>
                </a:lnTo>
                <a:lnTo>
                  <a:pt x="26678" y="77516"/>
                </a:lnTo>
                <a:lnTo>
                  <a:pt x="42799" y="78612"/>
                </a:lnTo>
                <a:lnTo>
                  <a:pt x="55674" y="77942"/>
                </a:lnTo>
                <a:lnTo>
                  <a:pt x="68400" y="75103"/>
                </a:lnTo>
                <a:lnTo>
                  <a:pt x="77088" y="69976"/>
                </a:lnTo>
                <a:lnTo>
                  <a:pt x="80693" y="65509"/>
                </a:lnTo>
                <a:lnTo>
                  <a:pt x="84928" y="54263"/>
                </a:lnTo>
                <a:lnTo>
                  <a:pt x="86360" y="38734"/>
                </a:lnTo>
                <a:lnTo>
                  <a:pt x="86014" y="30781"/>
                </a:lnTo>
                <a:lnTo>
                  <a:pt x="83124" y="17520"/>
                </a:lnTo>
                <a:lnTo>
                  <a:pt x="77342" y="8508"/>
                </a:lnTo>
                <a:lnTo>
                  <a:pt x="71249" y="4528"/>
                </a:lnTo>
                <a:lnTo>
                  <a:pt x="59453" y="1144"/>
                </a:lnTo>
                <a:lnTo>
                  <a:pt x="43434" y="0"/>
                </a:lnTo>
                <a:lnTo>
                  <a:pt x="30301" y="716"/>
                </a:lnTo>
                <a:lnTo>
                  <a:pt x="17599" y="3653"/>
                </a:lnTo>
                <a:lnTo>
                  <a:pt x="9016" y="8889"/>
                </a:lnTo>
                <a:lnTo>
                  <a:pt x="5477" y="13453"/>
                </a:lnTo>
                <a:lnTo>
                  <a:pt x="1376" y="24744"/>
                </a:lnTo>
                <a:lnTo>
                  <a:pt x="0" y="402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25517" y="1364504"/>
            <a:ext cx="20828" cy="73897"/>
          </a:xfrm>
          <a:custGeom>
            <a:avLst/>
            <a:gdLst/>
            <a:ahLst/>
            <a:cxnLst/>
            <a:rect l="l" t="t" r="r" b="b"/>
            <a:pathLst>
              <a:path w="20828" h="73897">
                <a:moveTo>
                  <a:pt x="0" y="59546"/>
                </a:moveTo>
                <a:lnTo>
                  <a:pt x="6731" y="65388"/>
                </a:lnTo>
                <a:lnTo>
                  <a:pt x="13716" y="70087"/>
                </a:lnTo>
                <a:lnTo>
                  <a:pt x="20828" y="73897"/>
                </a:lnTo>
                <a:lnTo>
                  <a:pt x="20193" y="10270"/>
                </a:lnTo>
                <a:lnTo>
                  <a:pt x="16814" y="7702"/>
                </a:lnTo>
                <a:lnTo>
                  <a:pt x="8097" y="0"/>
                </a:lnTo>
                <a:lnTo>
                  <a:pt x="0" y="59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40427" y="1027938"/>
            <a:ext cx="267335" cy="421132"/>
          </a:xfrm>
          <a:custGeom>
            <a:avLst/>
            <a:gdLst/>
            <a:ahLst/>
            <a:cxnLst/>
            <a:rect l="l" t="t" r="r" b="b"/>
            <a:pathLst>
              <a:path w="267335" h="421132">
                <a:moveTo>
                  <a:pt x="635" y="9016"/>
                </a:moveTo>
                <a:lnTo>
                  <a:pt x="0" y="12826"/>
                </a:lnTo>
                <a:lnTo>
                  <a:pt x="0" y="406400"/>
                </a:lnTo>
                <a:lnTo>
                  <a:pt x="12446" y="415036"/>
                </a:lnTo>
                <a:lnTo>
                  <a:pt x="20700" y="415925"/>
                </a:lnTo>
                <a:lnTo>
                  <a:pt x="42925" y="415925"/>
                </a:lnTo>
                <a:lnTo>
                  <a:pt x="57023" y="413385"/>
                </a:lnTo>
                <a:lnTo>
                  <a:pt x="64008" y="404240"/>
                </a:lnTo>
                <a:lnTo>
                  <a:pt x="64008" y="375285"/>
                </a:lnTo>
                <a:lnTo>
                  <a:pt x="67096" y="378699"/>
                </a:lnTo>
                <a:lnTo>
                  <a:pt x="76193" y="388075"/>
                </a:lnTo>
                <a:lnTo>
                  <a:pt x="85089" y="396113"/>
                </a:lnTo>
                <a:lnTo>
                  <a:pt x="93187" y="336566"/>
                </a:lnTo>
                <a:lnTo>
                  <a:pt x="84244" y="327171"/>
                </a:lnTo>
                <a:lnTo>
                  <a:pt x="75057" y="316102"/>
                </a:lnTo>
                <a:lnTo>
                  <a:pt x="75057" y="227964"/>
                </a:lnTo>
                <a:lnTo>
                  <a:pt x="75611" y="227234"/>
                </a:lnTo>
                <a:lnTo>
                  <a:pt x="84019" y="216733"/>
                </a:lnTo>
                <a:lnTo>
                  <a:pt x="92075" y="208025"/>
                </a:lnTo>
                <a:lnTo>
                  <a:pt x="97409" y="202691"/>
                </a:lnTo>
                <a:lnTo>
                  <a:pt x="102615" y="198247"/>
                </a:lnTo>
                <a:lnTo>
                  <a:pt x="107696" y="194945"/>
                </a:lnTo>
                <a:lnTo>
                  <a:pt x="112775" y="191515"/>
                </a:lnTo>
                <a:lnTo>
                  <a:pt x="117601" y="189229"/>
                </a:lnTo>
                <a:lnTo>
                  <a:pt x="122427" y="187833"/>
                </a:lnTo>
                <a:lnTo>
                  <a:pt x="127126" y="186436"/>
                </a:lnTo>
                <a:lnTo>
                  <a:pt x="131952" y="185674"/>
                </a:lnTo>
                <a:lnTo>
                  <a:pt x="137950" y="185680"/>
                </a:lnTo>
                <a:lnTo>
                  <a:pt x="151228" y="187613"/>
                </a:lnTo>
                <a:lnTo>
                  <a:pt x="162178" y="193039"/>
                </a:lnTo>
                <a:lnTo>
                  <a:pt x="168783" y="197865"/>
                </a:lnTo>
                <a:lnTo>
                  <a:pt x="174244" y="204342"/>
                </a:lnTo>
                <a:lnTo>
                  <a:pt x="178308" y="212471"/>
                </a:lnTo>
                <a:lnTo>
                  <a:pt x="184206" y="227454"/>
                </a:lnTo>
                <a:lnTo>
                  <a:pt x="187071" y="240411"/>
                </a:lnTo>
                <a:lnTo>
                  <a:pt x="188128" y="247652"/>
                </a:lnTo>
                <a:lnTo>
                  <a:pt x="189254" y="260243"/>
                </a:lnTo>
                <a:lnTo>
                  <a:pt x="189611" y="273176"/>
                </a:lnTo>
                <a:lnTo>
                  <a:pt x="189535" y="278267"/>
                </a:lnTo>
                <a:lnTo>
                  <a:pt x="188652" y="290937"/>
                </a:lnTo>
                <a:lnTo>
                  <a:pt x="186689" y="303529"/>
                </a:lnTo>
                <a:lnTo>
                  <a:pt x="182182" y="319536"/>
                </a:lnTo>
                <a:lnTo>
                  <a:pt x="177037" y="330708"/>
                </a:lnTo>
                <a:lnTo>
                  <a:pt x="169366" y="341549"/>
                </a:lnTo>
                <a:lnTo>
                  <a:pt x="160147" y="350012"/>
                </a:lnTo>
                <a:lnTo>
                  <a:pt x="148754" y="355666"/>
                </a:lnTo>
                <a:lnTo>
                  <a:pt x="135509" y="357504"/>
                </a:lnTo>
                <a:lnTo>
                  <a:pt x="129009" y="357045"/>
                </a:lnTo>
                <a:lnTo>
                  <a:pt x="116943" y="353615"/>
                </a:lnTo>
                <a:lnTo>
                  <a:pt x="105283" y="346837"/>
                </a:lnTo>
                <a:lnTo>
                  <a:pt x="105918" y="410463"/>
                </a:lnTo>
                <a:lnTo>
                  <a:pt x="120269" y="416940"/>
                </a:lnTo>
                <a:lnTo>
                  <a:pt x="135762" y="420242"/>
                </a:lnTo>
                <a:lnTo>
                  <a:pt x="144145" y="421132"/>
                </a:lnTo>
                <a:lnTo>
                  <a:pt x="153035" y="421132"/>
                </a:lnTo>
                <a:lnTo>
                  <a:pt x="165230" y="420562"/>
                </a:lnTo>
                <a:lnTo>
                  <a:pt x="178045" y="418597"/>
                </a:lnTo>
                <a:lnTo>
                  <a:pt x="190109" y="415231"/>
                </a:lnTo>
                <a:lnTo>
                  <a:pt x="201422" y="410463"/>
                </a:lnTo>
                <a:lnTo>
                  <a:pt x="219665" y="398592"/>
                </a:lnTo>
                <a:lnTo>
                  <a:pt x="228947" y="389830"/>
                </a:lnTo>
                <a:lnTo>
                  <a:pt x="237236" y="379729"/>
                </a:lnTo>
                <a:lnTo>
                  <a:pt x="244962" y="367861"/>
                </a:lnTo>
                <a:lnTo>
                  <a:pt x="250649" y="356724"/>
                </a:lnTo>
                <a:lnTo>
                  <a:pt x="255528" y="344629"/>
                </a:lnTo>
                <a:lnTo>
                  <a:pt x="259587" y="331597"/>
                </a:lnTo>
                <a:lnTo>
                  <a:pt x="262504" y="319431"/>
                </a:lnTo>
                <a:lnTo>
                  <a:pt x="264626" y="307362"/>
                </a:lnTo>
                <a:lnTo>
                  <a:pt x="266135" y="294745"/>
                </a:lnTo>
                <a:lnTo>
                  <a:pt x="267036" y="281574"/>
                </a:lnTo>
                <a:lnTo>
                  <a:pt x="267335" y="267842"/>
                </a:lnTo>
                <a:lnTo>
                  <a:pt x="267274" y="261962"/>
                </a:lnTo>
                <a:lnTo>
                  <a:pt x="266695" y="248963"/>
                </a:lnTo>
                <a:lnTo>
                  <a:pt x="265511" y="236260"/>
                </a:lnTo>
                <a:lnTo>
                  <a:pt x="263732" y="223845"/>
                </a:lnTo>
                <a:lnTo>
                  <a:pt x="261365" y="211709"/>
                </a:lnTo>
                <a:lnTo>
                  <a:pt x="258103" y="199261"/>
                </a:lnTo>
                <a:lnTo>
                  <a:pt x="253782" y="187037"/>
                </a:lnTo>
                <a:lnTo>
                  <a:pt x="248557" y="175693"/>
                </a:lnTo>
                <a:lnTo>
                  <a:pt x="242443" y="165226"/>
                </a:lnTo>
                <a:lnTo>
                  <a:pt x="229333" y="148948"/>
                </a:lnTo>
                <a:lnTo>
                  <a:pt x="219779" y="140597"/>
                </a:lnTo>
                <a:lnTo>
                  <a:pt x="209042" y="133476"/>
                </a:lnTo>
                <a:lnTo>
                  <a:pt x="197797" y="128152"/>
                </a:lnTo>
                <a:lnTo>
                  <a:pt x="185962" y="124548"/>
                </a:lnTo>
                <a:lnTo>
                  <a:pt x="173035" y="122386"/>
                </a:lnTo>
                <a:lnTo>
                  <a:pt x="159003" y="121665"/>
                </a:lnTo>
                <a:lnTo>
                  <a:pt x="151002" y="121665"/>
                </a:lnTo>
                <a:lnTo>
                  <a:pt x="143510" y="122427"/>
                </a:lnTo>
                <a:lnTo>
                  <a:pt x="136398" y="123825"/>
                </a:lnTo>
                <a:lnTo>
                  <a:pt x="129286" y="125222"/>
                </a:lnTo>
                <a:lnTo>
                  <a:pt x="122300" y="127381"/>
                </a:lnTo>
                <a:lnTo>
                  <a:pt x="115570" y="130428"/>
                </a:lnTo>
                <a:lnTo>
                  <a:pt x="108838" y="133603"/>
                </a:lnTo>
                <a:lnTo>
                  <a:pt x="102108" y="137540"/>
                </a:lnTo>
                <a:lnTo>
                  <a:pt x="95250" y="142239"/>
                </a:lnTo>
                <a:lnTo>
                  <a:pt x="84708" y="150543"/>
                </a:lnTo>
                <a:lnTo>
                  <a:pt x="75057" y="159512"/>
                </a:lnTo>
                <a:lnTo>
                  <a:pt x="75057" y="10795"/>
                </a:lnTo>
                <a:lnTo>
                  <a:pt x="73278" y="7365"/>
                </a:lnTo>
                <a:lnTo>
                  <a:pt x="70103" y="4445"/>
                </a:lnTo>
                <a:lnTo>
                  <a:pt x="67183" y="3428"/>
                </a:lnTo>
                <a:lnTo>
                  <a:pt x="64262" y="2286"/>
                </a:lnTo>
                <a:lnTo>
                  <a:pt x="60451" y="1397"/>
                </a:lnTo>
                <a:lnTo>
                  <a:pt x="55752" y="888"/>
                </a:lnTo>
                <a:lnTo>
                  <a:pt x="50926" y="253"/>
                </a:lnTo>
                <a:lnTo>
                  <a:pt x="44958" y="0"/>
                </a:lnTo>
                <a:lnTo>
                  <a:pt x="30225" y="0"/>
                </a:lnTo>
                <a:lnTo>
                  <a:pt x="24130" y="253"/>
                </a:lnTo>
                <a:lnTo>
                  <a:pt x="19431" y="888"/>
                </a:lnTo>
                <a:lnTo>
                  <a:pt x="14605" y="1397"/>
                </a:lnTo>
                <a:lnTo>
                  <a:pt x="10795" y="2286"/>
                </a:lnTo>
                <a:lnTo>
                  <a:pt x="8000" y="3428"/>
                </a:lnTo>
                <a:lnTo>
                  <a:pt x="5080" y="4445"/>
                </a:lnTo>
                <a:lnTo>
                  <a:pt x="3048" y="5841"/>
                </a:lnTo>
                <a:lnTo>
                  <a:pt x="635" y="9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6240" y="0"/>
            <a:ext cx="6239256" cy="873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6240" y="685800"/>
            <a:ext cx="5939028" cy="9189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11730" y="1700872"/>
            <a:ext cx="4320540" cy="46084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05380" y="1694522"/>
            <a:ext cx="4333240" cy="4621149"/>
          </a:xfrm>
          <a:custGeom>
            <a:avLst/>
            <a:gdLst/>
            <a:ahLst/>
            <a:cxnLst/>
            <a:rect l="l" t="t" r="r" b="b"/>
            <a:pathLst>
              <a:path w="4333240" h="4621149">
                <a:moveTo>
                  <a:pt x="0" y="4621149"/>
                </a:moveTo>
                <a:lnTo>
                  <a:pt x="4333240" y="4621149"/>
                </a:lnTo>
                <a:lnTo>
                  <a:pt x="4333240" y="0"/>
                </a:lnTo>
                <a:lnTo>
                  <a:pt x="0" y="0"/>
                </a:lnTo>
                <a:lnTo>
                  <a:pt x="0" y="462114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09950" y="6509986"/>
            <a:ext cx="2334525" cy="333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arr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um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Sost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1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1100" dirty="0">
              <a:latin typeface="Times New Roman"/>
              <a:cs typeface="Times New Roman"/>
            </a:endParaRPr>
          </a:p>
          <a:p>
            <a:pPr marL="126644" marR="135556" algn="ctr">
              <a:lnSpc>
                <a:spcPct val="95825"/>
              </a:lnSpc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1544" y="6593806"/>
            <a:ext cx="955281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13/01/2017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94142" y="6593806"/>
            <a:ext cx="13899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05380" y="1694522"/>
            <a:ext cx="4333240" cy="46211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88C5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6" y="224"/>
            <a:ext cx="9143238" cy="6857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8530" y="292861"/>
            <a:ext cx="5318010" cy="487553"/>
          </a:xfrm>
          <a:custGeom>
            <a:avLst/>
            <a:gdLst/>
            <a:ahLst/>
            <a:cxnLst/>
            <a:rect l="l" t="t" r="r" b="b"/>
            <a:pathLst>
              <a:path w="5318010" h="487553">
                <a:moveTo>
                  <a:pt x="3439934" y="393319"/>
                </a:moveTo>
                <a:lnTo>
                  <a:pt x="3441204" y="397764"/>
                </a:lnTo>
                <a:lnTo>
                  <a:pt x="3442855" y="401066"/>
                </a:lnTo>
                <a:lnTo>
                  <a:pt x="3447173" y="405257"/>
                </a:lnTo>
                <a:lnTo>
                  <a:pt x="3450729" y="407416"/>
                </a:lnTo>
                <a:lnTo>
                  <a:pt x="3455428" y="409829"/>
                </a:lnTo>
                <a:lnTo>
                  <a:pt x="3460254" y="412242"/>
                </a:lnTo>
                <a:lnTo>
                  <a:pt x="3466223" y="414528"/>
                </a:lnTo>
                <a:lnTo>
                  <a:pt x="3473335" y="416814"/>
                </a:lnTo>
                <a:lnTo>
                  <a:pt x="3480447" y="419100"/>
                </a:lnTo>
                <a:lnTo>
                  <a:pt x="3488575" y="421005"/>
                </a:lnTo>
                <a:lnTo>
                  <a:pt x="3497592" y="422529"/>
                </a:lnTo>
                <a:lnTo>
                  <a:pt x="3512997" y="424246"/>
                </a:lnTo>
                <a:lnTo>
                  <a:pt x="3526040" y="424688"/>
                </a:lnTo>
                <a:lnTo>
                  <a:pt x="3534577" y="424511"/>
                </a:lnTo>
                <a:lnTo>
                  <a:pt x="3547537" y="423516"/>
                </a:lnTo>
                <a:lnTo>
                  <a:pt x="3559984" y="421633"/>
                </a:lnTo>
                <a:lnTo>
                  <a:pt x="3571887" y="418846"/>
                </a:lnTo>
                <a:lnTo>
                  <a:pt x="3586807" y="413742"/>
                </a:lnTo>
                <a:lnTo>
                  <a:pt x="3598199" y="408168"/>
                </a:lnTo>
                <a:lnTo>
                  <a:pt x="3608463" y="401447"/>
                </a:lnTo>
                <a:lnTo>
                  <a:pt x="3617713" y="393377"/>
                </a:lnTo>
                <a:lnTo>
                  <a:pt x="3625876" y="383666"/>
                </a:lnTo>
                <a:lnTo>
                  <a:pt x="3632466" y="372618"/>
                </a:lnTo>
                <a:lnTo>
                  <a:pt x="3637592" y="358841"/>
                </a:lnTo>
                <a:lnTo>
                  <a:pt x="3640034" y="346322"/>
                </a:lnTo>
                <a:lnTo>
                  <a:pt x="3640848" y="332740"/>
                </a:lnTo>
                <a:lnTo>
                  <a:pt x="3640614" y="325588"/>
                </a:lnTo>
                <a:lnTo>
                  <a:pt x="3638809" y="312680"/>
                </a:lnTo>
                <a:lnTo>
                  <a:pt x="3635260" y="301371"/>
                </a:lnTo>
                <a:lnTo>
                  <a:pt x="3628176" y="288211"/>
                </a:lnTo>
                <a:lnTo>
                  <a:pt x="3620401" y="278511"/>
                </a:lnTo>
                <a:lnTo>
                  <a:pt x="3610054" y="269426"/>
                </a:lnTo>
                <a:lnTo>
                  <a:pt x="3599319" y="262509"/>
                </a:lnTo>
                <a:lnTo>
                  <a:pt x="3587108" y="256110"/>
                </a:lnTo>
                <a:lnTo>
                  <a:pt x="3575570" y="251079"/>
                </a:lnTo>
                <a:lnTo>
                  <a:pt x="3563506" y="246286"/>
                </a:lnTo>
                <a:lnTo>
                  <a:pt x="3551694" y="241935"/>
                </a:lnTo>
                <a:lnTo>
                  <a:pt x="3543947" y="239141"/>
                </a:lnTo>
                <a:lnTo>
                  <a:pt x="3536962" y="236220"/>
                </a:lnTo>
                <a:lnTo>
                  <a:pt x="3530739" y="233045"/>
                </a:lnTo>
                <a:lnTo>
                  <a:pt x="3524643" y="229870"/>
                </a:lnTo>
                <a:lnTo>
                  <a:pt x="3519690" y="226187"/>
                </a:lnTo>
                <a:lnTo>
                  <a:pt x="3519690" y="300482"/>
                </a:lnTo>
                <a:lnTo>
                  <a:pt x="3527310" y="303276"/>
                </a:lnTo>
                <a:lnTo>
                  <a:pt x="3534930" y="306070"/>
                </a:lnTo>
                <a:lnTo>
                  <a:pt x="3541788" y="308991"/>
                </a:lnTo>
                <a:lnTo>
                  <a:pt x="3547884" y="312166"/>
                </a:lnTo>
                <a:lnTo>
                  <a:pt x="3553980" y="315341"/>
                </a:lnTo>
                <a:lnTo>
                  <a:pt x="3558806" y="319024"/>
                </a:lnTo>
                <a:lnTo>
                  <a:pt x="3562489" y="323342"/>
                </a:lnTo>
                <a:lnTo>
                  <a:pt x="3566172" y="327660"/>
                </a:lnTo>
                <a:lnTo>
                  <a:pt x="3567950" y="332740"/>
                </a:lnTo>
                <a:lnTo>
                  <a:pt x="3567950" y="343789"/>
                </a:lnTo>
                <a:lnTo>
                  <a:pt x="3566934" y="348361"/>
                </a:lnTo>
                <a:lnTo>
                  <a:pt x="3565029" y="352425"/>
                </a:lnTo>
                <a:lnTo>
                  <a:pt x="3562997" y="356362"/>
                </a:lnTo>
                <a:lnTo>
                  <a:pt x="3560076" y="359664"/>
                </a:lnTo>
                <a:lnTo>
                  <a:pt x="3556266" y="362204"/>
                </a:lnTo>
                <a:lnTo>
                  <a:pt x="3552329" y="364744"/>
                </a:lnTo>
                <a:lnTo>
                  <a:pt x="3547757" y="366776"/>
                </a:lnTo>
                <a:lnTo>
                  <a:pt x="3542550" y="368173"/>
                </a:lnTo>
                <a:lnTo>
                  <a:pt x="3537216" y="369570"/>
                </a:lnTo>
                <a:lnTo>
                  <a:pt x="3531247" y="370205"/>
                </a:lnTo>
                <a:lnTo>
                  <a:pt x="3520634" y="370147"/>
                </a:lnTo>
                <a:lnTo>
                  <a:pt x="3507556" y="369004"/>
                </a:lnTo>
                <a:lnTo>
                  <a:pt x="3495814" y="366395"/>
                </a:lnTo>
                <a:lnTo>
                  <a:pt x="3487305" y="363728"/>
                </a:lnTo>
                <a:lnTo>
                  <a:pt x="3479939" y="361061"/>
                </a:lnTo>
                <a:lnTo>
                  <a:pt x="3473589" y="358013"/>
                </a:lnTo>
                <a:lnTo>
                  <a:pt x="3467239" y="355092"/>
                </a:lnTo>
                <a:lnTo>
                  <a:pt x="3461905" y="352298"/>
                </a:lnTo>
                <a:lnTo>
                  <a:pt x="3457714" y="349885"/>
                </a:lnTo>
                <a:lnTo>
                  <a:pt x="3453396" y="347345"/>
                </a:lnTo>
                <a:lnTo>
                  <a:pt x="3450221" y="346075"/>
                </a:lnTo>
                <a:lnTo>
                  <a:pt x="3448062" y="346075"/>
                </a:lnTo>
                <a:lnTo>
                  <a:pt x="3444760" y="346456"/>
                </a:lnTo>
                <a:lnTo>
                  <a:pt x="3441331" y="349250"/>
                </a:lnTo>
                <a:lnTo>
                  <a:pt x="3439807" y="353441"/>
                </a:lnTo>
                <a:lnTo>
                  <a:pt x="3439172" y="356235"/>
                </a:lnTo>
                <a:lnTo>
                  <a:pt x="3438791" y="359664"/>
                </a:lnTo>
                <a:lnTo>
                  <a:pt x="3438410" y="363093"/>
                </a:lnTo>
                <a:lnTo>
                  <a:pt x="3438156" y="367792"/>
                </a:lnTo>
                <a:lnTo>
                  <a:pt x="3438156" y="382270"/>
                </a:lnTo>
                <a:lnTo>
                  <a:pt x="3438791" y="388874"/>
                </a:lnTo>
                <a:lnTo>
                  <a:pt x="3439934" y="393319"/>
                </a:lnTo>
                <a:close/>
              </a:path>
              <a:path w="5318010" h="487553">
                <a:moveTo>
                  <a:pt x="3833035" y="357027"/>
                </a:moveTo>
                <a:lnTo>
                  <a:pt x="3823601" y="363728"/>
                </a:lnTo>
                <a:lnTo>
                  <a:pt x="3819332" y="366055"/>
                </a:lnTo>
                <a:lnTo>
                  <a:pt x="3807369" y="370310"/>
                </a:lnTo>
                <a:lnTo>
                  <a:pt x="3794518" y="371729"/>
                </a:lnTo>
                <a:lnTo>
                  <a:pt x="3788177" y="371432"/>
                </a:lnTo>
                <a:lnTo>
                  <a:pt x="3775323" y="368432"/>
                </a:lnTo>
                <a:lnTo>
                  <a:pt x="3778135" y="424688"/>
                </a:lnTo>
                <a:lnTo>
                  <a:pt x="3788224" y="424292"/>
                </a:lnTo>
                <a:lnTo>
                  <a:pt x="3801072" y="422543"/>
                </a:lnTo>
                <a:lnTo>
                  <a:pt x="3813240" y="419410"/>
                </a:lnTo>
                <a:lnTo>
                  <a:pt x="3824744" y="414909"/>
                </a:lnTo>
                <a:lnTo>
                  <a:pt x="3832046" y="411148"/>
                </a:lnTo>
                <a:lnTo>
                  <a:pt x="3842745" y="404403"/>
                </a:lnTo>
                <a:lnTo>
                  <a:pt x="3842627" y="348526"/>
                </a:lnTo>
                <a:lnTo>
                  <a:pt x="3833035" y="357027"/>
                </a:lnTo>
                <a:close/>
              </a:path>
              <a:path w="5318010" h="487553">
                <a:moveTo>
                  <a:pt x="4305058" y="220218"/>
                </a:moveTo>
                <a:lnTo>
                  <a:pt x="4309884" y="214249"/>
                </a:lnTo>
                <a:lnTo>
                  <a:pt x="4314583" y="209550"/>
                </a:lnTo>
                <a:lnTo>
                  <a:pt x="4319028" y="205867"/>
                </a:lnTo>
                <a:lnTo>
                  <a:pt x="4323473" y="202311"/>
                </a:lnTo>
                <a:lnTo>
                  <a:pt x="4327791" y="199771"/>
                </a:lnTo>
                <a:lnTo>
                  <a:pt x="4331982" y="197993"/>
                </a:lnTo>
                <a:lnTo>
                  <a:pt x="4336173" y="196342"/>
                </a:lnTo>
                <a:lnTo>
                  <a:pt x="4340364" y="195453"/>
                </a:lnTo>
                <a:lnTo>
                  <a:pt x="4348111" y="195453"/>
                </a:lnTo>
                <a:lnTo>
                  <a:pt x="4351413" y="195834"/>
                </a:lnTo>
                <a:lnTo>
                  <a:pt x="4354334" y="196596"/>
                </a:lnTo>
                <a:lnTo>
                  <a:pt x="4357255" y="197231"/>
                </a:lnTo>
                <a:lnTo>
                  <a:pt x="4360049" y="197993"/>
                </a:lnTo>
                <a:lnTo>
                  <a:pt x="4362462" y="198755"/>
                </a:lnTo>
                <a:lnTo>
                  <a:pt x="4365002" y="199517"/>
                </a:lnTo>
                <a:lnTo>
                  <a:pt x="4369193" y="201041"/>
                </a:lnTo>
                <a:lnTo>
                  <a:pt x="4373003" y="202057"/>
                </a:lnTo>
                <a:lnTo>
                  <a:pt x="4376559" y="202057"/>
                </a:lnTo>
                <a:lnTo>
                  <a:pt x="4379480" y="200533"/>
                </a:lnTo>
                <a:lnTo>
                  <a:pt x="4381766" y="197739"/>
                </a:lnTo>
                <a:lnTo>
                  <a:pt x="4383417" y="192659"/>
                </a:lnTo>
                <a:lnTo>
                  <a:pt x="4384052" y="189103"/>
                </a:lnTo>
                <a:lnTo>
                  <a:pt x="4384433" y="184531"/>
                </a:lnTo>
                <a:lnTo>
                  <a:pt x="4384814" y="179959"/>
                </a:lnTo>
                <a:lnTo>
                  <a:pt x="4384941" y="154178"/>
                </a:lnTo>
                <a:lnTo>
                  <a:pt x="4384687" y="149987"/>
                </a:lnTo>
                <a:lnTo>
                  <a:pt x="4384433" y="145796"/>
                </a:lnTo>
                <a:lnTo>
                  <a:pt x="4384179" y="142621"/>
                </a:lnTo>
                <a:lnTo>
                  <a:pt x="4383417" y="138557"/>
                </a:lnTo>
                <a:lnTo>
                  <a:pt x="4382401" y="135636"/>
                </a:lnTo>
                <a:lnTo>
                  <a:pt x="4380115" y="132461"/>
                </a:lnTo>
                <a:lnTo>
                  <a:pt x="4377194" y="130429"/>
                </a:lnTo>
                <a:lnTo>
                  <a:pt x="4372495" y="128651"/>
                </a:lnTo>
                <a:lnTo>
                  <a:pt x="4369701" y="127889"/>
                </a:lnTo>
                <a:lnTo>
                  <a:pt x="4366526" y="127254"/>
                </a:lnTo>
                <a:lnTo>
                  <a:pt x="4363351" y="126492"/>
                </a:lnTo>
                <a:lnTo>
                  <a:pt x="4360303" y="125984"/>
                </a:lnTo>
                <a:lnTo>
                  <a:pt x="4357255" y="125730"/>
                </a:lnTo>
                <a:lnTo>
                  <a:pt x="4354334" y="125476"/>
                </a:lnTo>
                <a:lnTo>
                  <a:pt x="4351540" y="125222"/>
                </a:lnTo>
                <a:lnTo>
                  <a:pt x="4343412" y="125222"/>
                </a:lnTo>
                <a:lnTo>
                  <a:pt x="4337824" y="125984"/>
                </a:lnTo>
                <a:lnTo>
                  <a:pt x="4332363" y="127508"/>
                </a:lnTo>
                <a:lnTo>
                  <a:pt x="4326775" y="129032"/>
                </a:lnTo>
                <a:lnTo>
                  <a:pt x="4321187" y="131572"/>
                </a:lnTo>
                <a:lnTo>
                  <a:pt x="4315599" y="135382"/>
                </a:lnTo>
                <a:lnTo>
                  <a:pt x="4310138" y="139192"/>
                </a:lnTo>
                <a:lnTo>
                  <a:pt x="4304169" y="144272"/>
                </a:lnTo>
                <a:lnTo>
                  <a:pt x="4298073" y="150749"/>
                </a:lnTo>
                <a:lnTo>
                  <a:pt x="4294506" y="154664"/>
                </a:lnTo>
                <a:lnTo>
                  <a:pt x="4289437" y="242189"/>
                </a:lnTo>
                <a:lnTo>
                  <a:pt x="4290402" y="240704"/>
                </a:lnTo>
                <a:lnTo>
                  <a:pt x="4297984" y="229570"/>
                </a:lnTo>
                <a:lnTo>
                  <a:pt x="4305058" y="220218"/>
                </a:lnTo>
                <a:close/>
              </a:path>
              <a:path w="5318010" h="487553">
                <a:moveTo>
                  <a:pt x="4516106" y="357139"/>
                </a:moveTo>
                <a:lnTo>
                  <a:pt x="4505956" y="349412"/>
                </a:lnTo>
                <a:lnTo>
                  <a:pt x="4498098" y="339217"/>
                </a:lnTo>
                <a:lnTo>
                  <a:pt x="4495757" y="334968"/>
                </a:lnTo>
                <a:lnTo>
                  <a:pt x="4490961" y="323503"/>
                </a:lnTo>
                <a:lnTo>
                  <a:pt x="4487557" y="310515"/>
                </a:lnTo>
                <a:lnTo>
                  <a:pt x="4494563" y="418184"/>
                </a:lnTo>
                <a:lnTo>
                  <a:pt x="4506309" y="421019"/>
                </a:lnTo>
                <a:lnTo>
                  <a:pt x="4518805" y="423053"/>
                </a:lnTo>
                <a:lnTo>
                  <a:pt x="4517910" y="358140"/>
                </a:lnTo>
                <a:lnTo>
                  <a:pt x="4516106" y="357139"/>
                </a:lnTo>
                <a:close/>
              </a:path>
              <a:path w="5318010" h="487553">
                <a:moveTo>
                  <a:pt x="4407166" y="277622"/>
                </a:moveTo>
                <a:lnTo>
                  <a:pt x="4407486" y="291103"/>
                </a:lnTo>
                <a:lnTo>
                  <a:pt x="4408477" y="304332"/>
                </a:lnTo>
                <a:lnTo>
                  <a:pt x="4410135" y="316925"/>
                </a:lnTo>
                <a:lnTo>
                  <a:pt x="4412451" y="328890"/>
                </a:lnTo>
                <a:lnTo>
                  <a:pt x="4415421" y="340233"/>
                </a:lnTo>
                <a:lnTo>
                  <a:pt x="4420758" y="354723"/>
                </a:lnTo>
                <a:lnTo>
                  <a:pt x="4426488" y="366231"/>
                </a:lnTo>
                <a:lnTo>
                  <a:pt x="4433257" y="376768"/>
                </a:lnTo>
                <a:lnTo>
                  <a:pt x="4441075" y="386334"/>
                </a:lnTo>
                <a:lnTo>
                  <a:pt x="4450964" y="395684"/>
                </a:lnTo>
                <a:lnTo>
                  <a:pt x="4461100" y="403138"/>
                </a:lnTo>
                <a:lnTo>
                  <a:pt x="4472282" y="409546"/>
                </a:lnTo>
                <a:lnTo>
                  <a:pt x="4484509" y="414909"/>
                </a:lnTo>
                <a:lnTo>
                  <a:pt x="4494563" y="418184"/>
                </a:lnTo>
                <a:lnTo>
                  <a:pt x="4487557" y="310515"/>
                </a:lnTo>
                <a:lnTo>
                  <a:pt x="4485842" y="300424"/>
                </a:lnTo>
                <a:lnTo>
                  <a:pt x="4484641" y="287827"/>
                </a:lnTo>
                <a:lnTo>
                  <a:pt x="4484255" y="274447"/>
                </a:lnTo>
                <a:lnTo>
                  <a:pt x="4484680" y="260970"/>
                </a:lnTo>
                <a:lnTo>
                  <a:pt x="4486016" y="248336"/>
                </a:lnTo>
                <a:lnTo>
                  <a:pt x="4488319" y="236728"/>
                </a:lnTo>
                <a:lnTo>
                  <a:pt x="4494352" y="218957"/>
                </a:lnTo>
                <a:lnTo>
                  <a:pt x="4500257" y="208407"/>
                </a:lnTo>
                <a:lnTo>
                  <a:pt x="4510179" y="197554"/>
                </a:lnTo>
                <a:lnTo>
                  <a:pt x="4520831" y="190627"/>
                </a:lnTo>
                <a:lnTo>
                  <a:pt x="4536580" y="185635"/>
                </a:lnTo>
                <a:lnTo>
                  <a:pt x="4550041" y="184531"/>
                </a:lnTo>
                <a:lnTo>
                  <a:pt x="4557362" y="184813"/>
                </a:lnTo>
                <a:lnTo>
                  <a:pt x="4570264" y="187011"/>
                </a:lnTo>
                <a:lnTo>
                  <a:pt x="4581156" y="191389"/>
                </a:lnTo>
                <a:lnTo>
                  <a:pt x="4593045" y="200310"/>
                </a:lnTo>
                <a:lnTo>
                  <a:pt x="4600968" y="210439"/>
                </a:lnTo>
                <a:lnTo>
                  <a:pt x="4608143" y="226152"/>
                </a:lnTo>
                <a:lnTo>
                  <a:pt x="4611509" y="239141"/>
                </a:lnTo>
                <a:lnTo>
                  <a:pt x="4613067" y="249360"/>
                </a:lnTo>
                <a:lnTo>
                  <a:pt x="4614185" y="261931"/>
                </a:lnTo>
                <a:lnTo>
                  <a:pt x="4614557" y="275336"/>
                </a:lnTo>
                <a:lnTo>
                  <a:pt x="4614148" y="288674"/>
                </a:lnTo>
                <a:lnTo>
                  <a:pt x="4612878" y="301303"/>
                </a:lnTo>
                <a:lnTo>
                  <a:pt x="4610747" y="312928"/>
                </a:lnTo>
                <a:lnTo>
                  <a:pt x="4604773" y="330629"/>
                </a:lnTo>
                <a:lnTo>
                  <a:pt x="4598809" y="341122"/>
                </a:lnTo>
                <a:lnTo>
                  <a:pt x="4589066" y="351806"/>
                </a:lnTo>
                <a:lnTo>
                  <a:pt x="4578362" y="358775"/>
                </a:lnTo>
                <a:lnTo>
                  <a:pt x="4562329" y="363793"/>
                </a:lnTo>
                <a:lnTo>
                  <a:pt x="4548771" y="364871"/>
                </a:lnTo>
                <a:lnTo>
                  <a:pt x="4541815" y="364608"/>
                </a:lnTo>
                <a:lnTo>
                  <a:pt x="4528890" y="362446"/>
                </a:lnTo>
                <a:lnTo>
                  <a:pt x="4517910" y="358140"/>
                </a:lnTo>
                <a:lnTo>
                  <a:pt x="4518805" y="423053"/>
                </a:lnTo>
                <a:lnTo>
                  <a:pt x="4532066" y="424278"/>
                </a:lnTo>
                <a:lnTo>
                  <a:pt x="4546104" y="424688"/>
                </a:lnTo>
                <a:lnTo>
                  <a:pt x="4547746" y="424682"/>
                </a:lnTo>
                <a:lnTo>
                  <a:pt x="4561676" y="424163"/>
                </a:lnTo>
                <a:lnTo>
                  <a:pt x="4574877" y="422799"/>
                </a:lnTo>
                <a:lnTo>
                  <a:pt x="4587351" y="420590"/>
                </a:lnTo>
                <a:lnTo>
                  <a:pt x="4599095" y="417537"/>
                </a:lnTo>
                <a:lnTo>
                  <a:pt x="4610112" y="413639"/>
                </a:lnTo>
                <a:lnTo>
                  <a:pt x="4626270" y="405973"/>
                </a:lnTo>
                <a:lnTo>
                  <a:pt x="4637072" y="399120"/>
                </a:lnTo>
                <a:lnTo>
                  <a:pt x="4646887" y="391261"/>
                </a:lnTo>
                <a:lnTo>
                  <a:pt x="4655705" y="382397"/>
                </a:lnTo>
                <a:lnTo>
                  <a:pt x="4666045" y="369143"/>
                </a:lnTo>
                <a:lnTo>
                  <a:pt x="4672583" y="358348"/>
                </a:lnTo>
                <a:lnTo>
                  <a:pt x="4678154" y="346724"/>
                </a:lnTo>
                <a:lnTo>
                  <a:pt x="4682756" y="334264"/>
                </a:lnTo>
                <a:lnTo>
                  <a:pt x="4685810" y="323483"/>
                </a:lnTo>
                <a:lnTo>
                  <a:pt x="4688373" y="311412"/>
                </a:lnTo>
                <a:lnTo>
                  <a:pt x="4690196" y="298851"/>
                </a:lnTo>
                <a:lnTo>
                  <a:pt x="4691285" y="285808"/>
                </a:lnTo>
                <a:lnTo>
                  <a:pt x="4691646" y="272288"/>
                </a:lnTo>
                <a:lnTo>
                  <a:pt x="4691333" y="258625"/>
                </a:lnTo>
                <a:lnTo>
                  <a:pt x="4690363" y="245365"/>
                </a:lnTo>
                <a:lnTo>
                  <a:pt x="4688725" y="232761"/>
                </a:lnTo>
                <a:lnTo>
                  <a:pt x="4686405" y="220821"/>
                </a:lnTo>
                <a:lnTo>
                  <a:pt x="4683391" y="209550"/>
                </a:lnTo>
                <a:lnTo>
                  <a:pt x="4678042" y="194946"/>
                </a:lnTo>
                <a:lnTo>
                  <a:pt x="4672330" y="183417"/>
                </a:lnTo>
                <a:lnTo>
                  <a:pt x="4665604" y="172879"/>
                </a:lnTo>
                <a:lnTo>
                  <a:pt x="4657864" y="163322"/>
                </a:lnTo>
                <a:lnTo>
                  <a:pt x="4648262" y="154089"/>
                </a:lnTo>
                <a:lnTo>
                  <a:pt x="4638148" y="146616"/>
                </a:lnTo>
                <a:lnTo>
                  <a:pt x="4626909" y="140246"/>
                </a:lnTo>
                <a:lnTo>
                  <a:pt x="4614557" y="135001"/>
                </a:lnTo>
                <a:lnTo>
                  <a:pt x="4604355" y="131674"/>
                </a:lnTo>
                <a:lnTo>
                  <a:pt x="4592616" y="128860"/>
                </a:lnTo>
                <a:lnTo>
                  <a:pt x="4580087" y="126843"/>
                </a:lnTo>
                <a:lnTo>
                  <a:pt x="4566780" y="125628"/>
                </a:lnTo>
                <a:lnTo>
                  <a:pt x="4552708" y="125222"/>
                </a:lnTo>
                <a:lnTo>
                  <a:pt x="4551212" y="125226"/>
                </a:lnTo>
                <a:lnTo>
                  <a:pt x="4537307" y="125739"/>
                </a:lnTo>
                <a:lnTo>
                  <a:pt x="4524111" y="127100"/>
                </a:lnTo>
                <a:lnTo>
                  <a:pt x="4511628" y="129309"/>
                </a:lnTo>
                <a:lnTo>
                  <a:pt x="4499865" y="132366"/>
                </a:lnTo>
                <a:lnTo>
                  <a:pt x="4488827" y="136271"/>
                </a:lnTo>
                <a:lnTo>
                  <a:pt x="4472956" y="143916"/>
                </a:lnTo>
                <a:lnTo>
                  <a:pt x="4462158" y="150789"/>
                </a:lnTo>
                <a:lnTo>
                  <a:pt x="4452335" y="158615"/>
                </a:lnTo>
                <a:lnTo>
                  <a:pt x="4443488" y="167386"/>
                </a:lnTo>
                <a:lnTo>
                  <a:pt x="4432969" y="180719"/>
                </a:lnTo>
                <a:lnTo>
                  <a:pt x="4426424" y="191506"/>
                </a:lnTo>
                <a:lnTo>
                  <a:pt x="4420835" y="203152"/>
                </a:lnTo>
                <a:lnTo>
                  <a:pt x="4416183" y="215646"/>
                </a:lnTo>
                <a:lnTo>
                  <a:pt x="4413115" y="226440"/>
                </a:lnTo>
                <a:lnTo>
                  <a:pt x="4410522" y="238508"/>
                </a:lnTo>
                <a:lnTo>
                  <a:pt x="4408662" y="251065"/>
                </a:lnTo>
                <a:lnTo>
                  <a:pt x="4407541" y="264105"/>
                </a:lnTo>
                <a:lnTo>
                  <a:pt x="4407166" y="277622"/>
                </a:lnTo>
                <a:close/>
              </a:path>
              <a:path w="5318010" h="487553">
                <a:moveTo>
                  <a:pt x="4751463" y="12573"/>
                </a:moveTo>
                <a:lnTo>
                  <a:pt x="4750828" y="16383"/>
                </a:lnTo>
                <a:lnTo>
                  <a:pt x="4750828" y="409702"/>
                </a:lnTo>
                <a:lnTo>
                  <a:pt x="4752606" y="413004"/>
                </a:lnTo>
                <a:lnTo>
                  <a:pt x="4755908" y="415671"/>
                </a:lnTo>
                <a:lnTo>
                  <a:pt x="4758829" y="416687"/>
                </a:lnTo>
                <a:lnTo>
                  <a:pt x="4761623" y="417703"/>
                </a:lnTo>
                <a:lnTo>
                  <a:pt x="4765433" y="418465"/>
                </a:lnTo>
                <a:lnTo>
                  <a:pt x="4770259" y="418846"/>
                </a:lnTo>
                <a:lnTo>
                  <a:pt x="4774958" y="419354"/>
                </a:lnTo>
                <a:lnTo>
                  <a:pt x="4781054" y="419608"/>
                </a:lnTo>
                <a:lnTo>
                  <a:pt x="4795786" y="419608"/>
                </a:lnTo>
                <a:lnTo>
                  <a:pt x="4801755" y="419354"/>
                </a:lnTo>
                <a:lnTo>
                  <a:pt x="4806581" y="418846"/>
                </a:lnTo>
                <a:lnTo>
                  <a:pt x="4811280" y="418465"/>
                </a:lnTo>
                <a:lnTo>
                  <a:pt x="4815090" y="417703"/>
                </a:lnTo>
                <a:lnTo>
                  <a:pt x="4818011" y="416687"/>
                </a:lnTo>
                <a:lnTo>
                  <a:pt x="4820932" y="415671"/>
                </a:lnTo>
                <a:lnTo>
                  <a:pt x="4822964" y="414401"/>
                </a:lnTo>
                <a:lnTo>
                  <a:pt x="4825250" y="411480"/>
                </a:lnTo>
                <a:lnTo>
                  <a:pt x="4825885" y="407797"/>
                </a:lnTo>
                <a:lnTo>
                  <a:pt x="4825885" y="14351"/>
                </a:lnTo>
                <a:lnTo>
                  <a:pt x="4824107" y="10922"/>
                </a:lnTo>
                <a:lnTo>
                  <a:pt x="4820932" y="8001"/>
                </a:lnTo>
                <a:lnTo>
                  <a:pt x="4818011" y="6985"/>
                </a:lnTo>
                <a:lnTo>
                  <a:pt x="4815090" y="5842"/>
                </a:lnTo>
                <a:lnTo>
                  <a:pt x="4811280" y="4953"/>
                </a:lnTo>
                <a:lnTo>
                  <a:pt x="4806581" y="4445"/>
                </a:lnTo>
                <a:lnTo>
                  <a:pt x="4801755" y="3810"/>
                </a:lnTo>
                <a:lnTo>
                  <a:pt x="4795786" y="3556"/>
                </a:lnTo>
                <a:lnTo>
                  <a:pt x="4781054" y="3556"/>
                </a:lnTo>
                <a:lnTo>
                  <a:pt x="4774958" y="3810"/>
                </a:lnTo>
                <a:lnTo>
                  <a:pt x="4770259" y="4445"/>
                </a:lnTo>
                <a:lnTo>
                  <a:pt x="4765433" y="4953"/>
                </a:lnTo>
                <a:lnTo>
                  <a:pt x="4761623" y="5842"/>
                </a:lnTo>
                <a:lnTo>
                  <a:pt x="4758829" y="6985"/>
                </a:lnTo>
                <a:lnTo>
                  <a:pt x="4755908" y="8001"/>
                </a:lnTo>
                <a:lnTo>
                  <a:pt x="4753876" y="9398"/>
                </a:lnTo>
                <a:lnTo>
                  <a:pt x="4751463" y="12573"/>
                </a:lnTo>
                <a:close/>
              </a:path>
              <a:path w="5318010" h="487553">
                <a:moveTo>
                  <a:pt x="4900815" y="12573"/>
                </a:moveTo>
                <a:lnTo>
                  <a:pt x="4900180" y="16383"/>
                </a:lnTo>
                <a:lnTo>
                  <a:pt x="4900180" y="409702"/>
                </a:lnTo>
                <a:lnTo>
                  <a:pt x="4901958" y="413004"/>
                </a:lnTo>
                <a:lnTo>
                  <a:pt x="4905260" y="415671"/>
                </a:lnTo>
                <a:lnTo>
                  <a:pt x="4908181" y="416687"/>
                </a:lnTo>
                <a:lnTo>
                  <a:pt x="4910975" y="417703"/>
                </a:lnTo>
                <a:lnTo>
                  <a:pt x="4914785" y="418465"/>
                </a:lnTo>
                <a:lnTo>
                  <a:pt x="4919611" y="418846"/>
                </a:lnTo>
                <a:lnTo>
                  <a:pt x="4924310" y="419354"/>
                </a:lnTo>
                <a:lnTo>
                  <a:pt x="4930406" y="419608"/>
                </a:lnTo>
                <a:lnTo>
                  <a:pt x="4945138" y="419608"/>
                </a:lnTo>
                <a:lnTo>
                  <a:pt x="4951107" y="419354"/>
                </a:lnTo>
                <a:lnTo>
                  <a:pt x="4955933" y="418846"/>
                </a:lnTo>
                <a:lnTo>
                  <a:pt x="4960632" y="418465"/>
                </a:lnTo>
                <a:lnTo>
                  <a:pt x="4974602" y="411480"/>
                </a:lnTo>
                <a:lnTo>
                  <a:pt x="4975237" y="407797"/>
                </a:lnTo>
                <a:lnTo>
                  <a:pt x="4975237" y="14351"/>
                </a:lnTo>
                <a:lnTo>
                  <a:pt x="4973459" y="10922"/>
                </a:lnTo>
                <a:lnTo>
                  <a:pt x="4970284" y="8001"/>
                </a:lnTo>
                <a:lnTo>
                  <a:pt x="4967363" y="6985"/>
                </a:lnTo>
                <a:lnTo>
                  <a:pt x="4964442" y="5842"/>
                </a:lnTo>
                <a:lnTo>
                  <a:pt x="4960632" y="4953"/>
                </a:lnTo>
                <a:lnTo>
                  <a:pt x="4955933" y="4445"/>
                </a:lnTo>
                <a:lnTo>
                  <a:pt x="4951107" y="3810"/>
                </a:lnTo>
                <a:lnTo>
                  <a:pt x="4945138" y="3556"/>
                </a:lnTo>
                <a:lnTo>
                  <a:pt x="4930406" y="3556"/>
                </a:lnTo>
                <a:lnTo>
                  <a:pt x="4924310" y="3810"/>
                </a:lnTo>
                <a:lnTo>
                  <a:pt x="4919611" y="4445"/>
                </a:lnTo>
                <a:lnTo>
                  <a:pt x="4914785" y="4953"/>
                </a:lnTo>
                <a:lnTo>
                  <a:pt x="4910975" y="5842"/>
                </a:lnTo>
                <a:lnTo>
                  <a:pt x="4908181" y="6985"/>
                </a:lnTo>
                <a:lnTo>
                  <a:pt x="4905260" y="8001"/>
                </a:lnTo>
                <a:lnTo>
                  <a:pt x="4903228" y="9398"/>
                </a:lnTo>
                <a:lnTo>
                  <a:pt x="4900815" y="12573"/>
                </a:lnTo>
                <a:close/>
              </a:path>
              <a:path w="5318010" h="487553">
                <a:moveTo>
                  <a:pt x="5142470" y="357139"/>
                </a:moveTo>
                <a:lnTo>
                  <a:pt x="5132320" y="349412"/>
                </a:lnTo>
                <a:lnTo>
                  <a:pt x="5124462" y="339217"/>
                </a:lnTo>
                <a:lnTo>
                  <a:pt x="5122121" y="334968"/>
                </a:lnTo>
                <a:lnTo>
                  <a:pt x="5117325" y="323503"/>
                </a:lnTo>
                <a:lnTo>
                  <a:pt x="5113921" y="310515"/>
                </a:lnTo>
                <a:lnTo>
                  <a:pt x="5120927" y="418184"/>
                </a:lnTo>
                <a:lnTo>
                  <a:pt x="5132673" y="421019"/>
                </a:lnTo>
                <a:lnTo>
                  <a:pt x="5145169" y="423053"/>
                </a:lnTo>
                <a:lnTo>
                  <a:pt x="5144274" y="358140"/>
                </a:lnTo>
                <a:lnTo>
                  <a:pt x="5142470" y="357139"/>
                </a:lnTo>
                <a:close/>
              </a:path>
              <a:path w="5318010" h="487553">
                <a:moveTo>
                  <a:pt x="5033530" y="277622"/>
                </a:moveTo>
                <a:lnTo>
                  <a:pt x="5033850" y="291103"/>
                </a:lnTo>
                <a:lnTo>
                  <a:pt x="5034841" y="304332"/>
                </a:lnTo>
                <a:lnTo>
                  <a:pt x="5036499" y="316925"/>
                </a:lnTo>
                <a:lnTo>
                  <a:pt x="5038815" y="328890"/>
                </a:lnTo>
                <a:lnTo>
                  <a:pt x="5041785" y="340233"/>
                </a:lnTo>
                <a:lnTo>
                  <a:pt x="5047122" y="354723"/>
                </a:lnTo>
                <a:lnTo>
                  <a:pt x="5052852" y="366231"/>
                </a:lnTo>
                <a:lnTo>
                  <a:pt x="5059621" y="376768"/>
                </a:lnTo>
                <a:lnTo>
                  <a:pt x="5067439" y="386334"/>
                </a:lnTo>
                <a:lnTo>
                  <a:pt x="5077328" y="395684"/>
                </a:lnTo>
                <a:lnTo>
                  <a:pt x="5087464" y="403138"/>
                </a:lnTo>
                <a:lnTo>
                  <a:pt x="5098646" y="409546"/>
                </a:lnTo>
                <a:lnTo>
                  <a:pt x="5110873" y="414909"/>
                </a:lnTo>
                <a:lnTo>
                  <a:pt x="5120927" y="418184"/>
                </a:lnTo>
                <a:lnTo>
                  <a:pt x="5113921" y="310515"/>
                </a:lnTo>
                <a:lnTo>
                  <a:pt x="5112206" y="300424"/>
                </a:lnTo>
                <a:lnTo>
                  <a:pt x="5111005" y="287827"/>
                </a:lnTo>
                <a:lnTo>
                  <a:pt x="5110619" y="274447"/>
                </a:lnTo>
                <a:lnTo>
                  <a:pt x="5111044" y="260970"/>
                </a:lnTo>
                <a:lnTo>
                  <a:pt x="5112380" y="248336"/>
                </a:lnTo>
                <a:lnTo>
                  <a:pt x="5114683" y="236728"/>
                </a:lnTo>
                <a:lnTo>
                  <a:pt x="5120716" y="218957"/>
                </a:lnTo>
                <a:lnTo>
                  <a:pt x="5126621" y="208407"/>
                </a:lnTo>
                <a:lnTo>
                  <a:pt x="5136543" y="197554"/>
                </a:lnTo>
                <a:lnTo>
                  <a:pt x="5147195" y="190627"/>
                </a:lnTo>
                <a:lnTo>
                  <a:pt x="5162944" y="185635"/>
                </a:lnTo>
                <a:lnTo>
                  <a:pt x="5176405" y="184531"/>
                </a:lnTo>
                <a:lnTo>
                  <a:pt x="5183726" y="184813"/>
                </a:lnTo>
                <a:lnTo>
                  <a:pt x="5196628" y="187011"/>
                </a:lnTo>
                <a:lnTo>
                  <a:pt x="5207520" y="191389"/>
                </a:lnTo>
                <a:lnTo>
                  <a:pt x="5219409" y="200310"/>
                </a:lnTo>
                <a:lnTo>
                  <a:pt x="5227332" y="210439"/>
                </a:lnTo>
                <a:lnTo>
                  <a:pt x="5234507" y="226152"/>
                </a:lnTo>
                <a:lnTo>
                  <a:pt x="5237873" y="239141"/>
                </a:lnTo>
                <a:lnTo>
                  <a:pt x="5239431" y="249360"/>
                </a:lnTo>
                <a:lnTo>
                  <a:pt x="5240549" y="261931"/>
                </a:lnTo>
                <a:lnTo>
                  <a:pt x="5240921" y="275336"/>
                </a:lnTo>
                <a:lnTo>
                  <a:pt x="5240512" y="288674"/>
                </a:lnTo>
                <a:lnTo>
                  <a:pt x="5239242" y="301303"/>
                </a:lnTo>
                <a:lnTo>
                  <a:pt x="5237111" y="312928"/>
                </a:lnTo>
                <a:lnTo>
                  <a:pt x="5231137" y="330629"/>
                </a:lnTo>
                <a:lnTo>
                  <a:pt x="5225173" y="341122"/>
                </a:lnTo>
                <a:lnTo>
                  <a:pt x="5215430" y="351806"/>
                </a:lnTo>
                <a:lnTo>
                  <a:pt x="5204726" y="358775"/>
                </a:lnTo>
                <a:lnTo>
                  <a:pt x="5188693" y="363793"/>
                </a:lnTo>
                <a:lnTo>
                  <a:pt x="5175135" y="364871"/>
                </a:lnTo>
                <a:lnTo>
                  <a:pt x="5168179" y="364608"/>
                </a:lnTo>
                <a:lnTo>
                  <a:pt x="5155254" y="362446"/>
                </a:lnTo>
                <a:lnTo>
                  <a:pt x="5144274" y="358140"/>
                </a:lnTo>
                <a:lnTo>
                  <a:pt x="5145169" y="423053"/>
                </a:lnTo>
                <a:lnTo>
                  <a:pt x="5158430" y="424278"/>
                </a:lnTo>
                <a:lnTo>
                  <a:pt x="5172468" y="424688"/>
                </a:lnTo>
                <a:lnTo>
                  <a:pt x="5174110" y="424682"/>
                </a:lnTo>
                <a:lnTo>
                  <a:pt x="5188040" y="424163"/>
                </a:lnTo>
                <a:lnTo>
                  <a:pt x="5201241" y="422799"/>
                </a:lnTo>
                <a:lnTo>
                  <a:pt x="5213715" y="420590"/>
                </a:lnTo>
                <a:lnTo>
                  <a:pt x="5225459" y="417537"/>
                </a:lnTo>
                <a:lnTo>
                  <a:pt x="5236476" y="413639"/>
                </a:lnTo>
                <a:lnTo>
                  <a:pt x="5252634" y="405973"/>
                </a:lnTo>
                <a:lnTo>
                  <a:pt x="5263436" y="399120"/>
                </a:lnTo>
                <a:lnTo>
                  <a:pt x="5273251" y="391261"/>
                </a:lnTo>
                <a:lnTo>
                  <a:pt x="5282069" y="382397"/>
                </a:lnTo>
                <a:lnTo>
                  <a:pt x="5292409" y="369143"/>
                </a:lnTo>
                <a:lnTo>
                  <a:pt x="5298947" y="358348"/>
                </a:lnTo>
                <a:lnTo>
                  <a:pt x="5304518" y="346724"/>
                </a:lnTo>
                <a:lnTo>
                  <a:pt x="5309120" y="334264"/>
                </a:lnTo>
                <a:lnTo>
                  <a:pt x="5312174" y="323483"/>
                </a:lnTo>
                <a:lnTo>
                  <a:pt x="5314737" y="311412"/>
                </a:lnTo>
                <a:lnTo>
                  <a:pt x="5316560" y="298851"/>
                </a:lnTo>
                <a:lnTo>
                  <a:pt x="5317649" y="285808"/>
                </a:lnTo>
                <a:lnTo>
                  <a:pt x="5318010" y="272288"/>
                </a:lnTo>
                <a:lnTo>
                  <a:pt x="5317697" y="258625"/>
                </a:lnTo>
                <a:lnTo>
                  <a:pt x="5316727" y="245365"/>
                </a:lnTo>
                <a:lnTo>
                  <a:pt x="5315089" y="232761"/>
                </a:lnTo>
                <a:lnTo>
                  <a:pt x="5312769" y="220821"/>
                </a:lnTo>
                <a:lnTo>
                  <a:pt x="5309755" y="209550"/>
                </a:lnTo>
                <a:lnTo>
                  <a:pt x="5304406" y="194946"/>
                </a:lnTo>
                <a:lnTo>
                  <a:pt x="5298694" y="183417"/>
                </a:lnTo>
                <a:lnTo>
                  <a:pt x="5291968" y="172879"/>
                </a:lnTo>
                <a:lnTo>
                  <a:pt x="5284228" y="163322"/>
                </a:lnTo>
                <a:lnTo>
                  <a:pt x="5274626" y="154089"/>
                </a:lnTo>
                <a:lnTo>
                  <a:pt x="5264512" y="146616"/>
                </a:lnTo>
                <a:lnTo>
                  <a:pt x="5253273" y="140246"/>
                </a:lnTo>
                <a:lnTo>
                  <a:pt x="5240921" y="135001"/>
                </a:lnTo>
                <a:lnTo>
                  <a:pt x="5230719" y="131674"/>
                </a:lnTo>
                <a:lnTo>
                  <a:pt x="5218980" y="128860"/>
                </a:lnTo>
                <a:lnTo>
                  <a:pt x="5206451" y="126843"/>
                </a:lnTo>
                <a:lnTo>
                  <a:pt x="5193144" y="125628"/>
                </a:lnTo>
                <a:lnTo>
                  <a:pt x="5179072" y="125222"/>
                </a:lnTo>
                <a:lnTo>
                  <a:pt x="5177576" y="125226"/>
                </a:lnTo>
                <a:lnTo>
                  <a:pt x="5163671" y="125739"/>
                </a:lnTo>
                <a:lnTo>
                  <a:pt x="5150475" y="127100"/>
                </a:lnTo>
                <a:lnTo>
                  <a:pt x="5137992" y="129309"/>
                </a:lnTo>
                <a:lnTo>
                  <a:pt x="5126229" y="132366"/>
                </a:lnTo>
                <a:lnTo>
                  <a:pt x="5115191" y="136271"/>
                </a:lnTo>
                <a:lnTo>
                  <a:pt x="5099320" y="143916"/>
                </a:lnTo>
                <a:lnTo>
                  <a:pt x="5088522" y="150789"/>
                </a:lnTo>
                <a:lnTo>
                  <a:pt x="5078699" y="158615"/>
                </a:lnTo>
                <a:lnTo>
                  <a:pt x="5069852" y="167386"/>
                </a:lnTo>
                <a:lnTo>
                  <a:pt x="5059333" y="180719"/>
                </a:lnTo>
                <a:lnTo>
                  <a:pt x="5052788" y="191506"/>
                </a:lnTo>
                <a:lnTo>
                  <a:pt x="5047199" y="203152"/>
                </a:lnTo>
                <a:lnTo>
                  <a:pt x="5042547" y="215646"/>
                </a:lnTo>
                <a:lnTo>
                  <a:pt x="5039479" y="226440"/>
                </a:lnTo>
                <a:lnTo>
                  <a:pt x="5036886" y="238508"/>
                </a:lnTo>
                <a:lnTo>
                  <a:pt x="5035026" y="251065"/>
                </a:lnTo>
                <a:lnTo>
                  <a:pt x="5033905" y="264105"/>
                </a:lnTo>
                <a:lnTo>
                  <a:pt x="5033530" y="277622"/>
                </a:lnTo>
                <a:close/>
              </a:path>
              <a:path w="5318010" h="487553">
                <a:moveTo>
                  <a:pt x="4278388" y="140208"/>
                </a:moveTo>
                <a:lnTo>
                  <a:pt x="4276991" y="137033"/>
                </a:lnTo>
                <a:lnTo>
                  <a:pt x="4274324" y="134239"/>
                </a:lnTo>
                <a:lnTo>
                  <a:pt x="4269752" y="132334"/>
                </a:lnTo>
                <a:lnTo>
                  <a:pt x="4266577" y="131572"/>
                </a:lnTo>
                <a:lnTo>
                  <a:pt x="4262386" y="131064"/>
                </a:lnTo>
                <a:lnTo>
                  <a:pt x="4258195" y="130556"/>
                </a:lnTo>
                <a:lnTo>
                  <a:pt x="4252988" y="130302"/>
                </a:lnTo>
                <a:lnTo>
                  <a:pt x="4240415" y="130302"/>
                </a:lnTo>
                <a:lnTo>
                  <a:pt x="4235335" y="130556"/>
                </a:lnTo>
                <a:lnTo>
                  <a:pt x="4231271" y="131064"/>
                </a:lnTo>
                <a:lnTo>
                  <a:pt x="4227207" y="131572"/>
                </a:lnTo>
                <a:lnTo>
                  <a:pt x="4223905" y="132334"/>
                </a:lnTo>
                <a:lnTo>
                  <a:pt x="4221238" y="133350"/>
                </a:lnTo>
                <a:lnTo>
                  <a:pt x="4218698" y="134239"/>
                </a:lnTo>
                <a:lnTo>
                  <a:pt x="4216920" y="135509"/>
                </a:lnTo>
                <a:lnTo>
                  <a:pt x="4214888" y="138557"/>
                </a:lnTo>
                <a:lnTo>
                  <a:pt x="4214380" y="142240"/>
                </a:lnTo>
                <a:lnTo>
                  <a:pt x="4214380" y="409702"/>
                </a:lnTo>
                <a:lnTo>
                  <a:pt x="4216158" y="413004"/>
                </a:lnTo>
                <a:lnTo>
                  <a:pt x="4219460" y="415671"/>
                </a:lnTo>
                <a:lnTo>
                  <a:pt x="4222381" y="416687"/>
                </a:lnTo>
                <a:lnTo>
                  <a:pt x="4225175" y="417703"/>
                </a:lnTo>
                <a:lnTo>
                  <a:pt x="4228985" y="418465"/>
                </a:lnTo>
                <a:lnTo>
                  <a:pt x="4233811" y="418846"/>
                </a:lnTo>
                <a:lnTo>
                  <a:pt x="4238510" y="419354"/>
                </a:lnTo>
                <a:lnTo>
                  <a:pt x="4244606" y="419608"/>
                </a:lnTo>
                <a:lnTo>
                  <a:pt x="4259338" y="419608"/>
                </a:lnTo>
                <a:lnTo>
                  <a:pt x="4265307" y="419354"/>
                </a:lnTo>
                <a:lnTo>
                  <a:pt x="4270133" y="418846"/>
                </a:lnTo>
                <a:lnTo>
                  <a:pt x="4274832" y="418465"/>
                </a:lnTo>
                <a:lnTo>
                  <a:pt x="4281563" y="416687"/>
                </a:lnTo>
                <a:lnTo>
                  <a:pt x="4288802" y="411480"/>
                </a:lnTo>
                <a:lnTo>
                  <a:pt x="4289437" y="407797"/>
                </a:lnTo>
                <a:lnTo>
                  <a:pt x="4289437" y="242189"/>
                </a:lnTo>
                <a:lnTo>
                  <a:pt x="4294506" y="154664"/>
                </a:lnTo>
                <a:lnTo>
                  <a:pt x="4286659" y="164116"/>
                </a:lnTo>
                <a:lnTo>
                  <a:pt x="4278388" y="175260"/>
                </a:lnTo>
                <a:lnTo>
                  <a:pt x="4278388" y="140208"/>
                </a:lnTo>
                <a:close/>
              </a:path>
              <a:path w="5318010" h="487553">
                <a:moveTo>
                  <a:pt x="4061980" y="140208"/>
                </a:moveTo>
                <a:lnTo>
                  <a:pt x="4060583" y="137033"/>
                </a:lnTo>
                <a:lnTo>
                  <a:pt x="4057916" y="134239"/>
                </a:lnTo>
                <a:lnTo>
                  <a:pt x="4053344" y="132334"/>
                </a:lnTo>
                <a:lnTo>
                  <a:pt x="4050169" y="131572"/>
                </a:lnTo>
                <a:lnTo>
                  <a:pt x="4045978" y="131064"/>
                </a:lnTo>
                <a:lnTo>
                  <a:pt x="4041787" y="130556"/>
                </a:lnTo>
                <a:lnTo>
                  <a:pt x="4036580" y="130302"/>
                </a:lnTo>
                <a:lnTo>
                  <a:pt x="4024007" y="130302"/>
                </a:lnTo>
                <a:lnTo>
                  <a:pt x="4018927" y="130556"/>
                </a:lnTo>
                <a:lnTo>
                  <a:pt x="4014863" y="131064"/>
                </a:lnTo>
                <a:lnTo>
                  <a:pt x="4010799" y="131572"/>
                </a:lnTo>
                <a:lnTo>
                  <a:pt x="4000512" y="135509"/>
                </a:lnTo>
                <a:lnTo>
                  <a:pt x="3997972" y="142240"/>
                </a:lnTo>
                <a:lnTo>
                  <a:pt x="3997972" y="409702"/>
                </a:lnTo>
                <a:lnTo>
                  <a:pt x="3999750" y="413004"/>
                </a:lnTo>
                <a:lnTo>
                  <a:pt x="4003052" y="415671"/>
                </a:lnTo>
                <a:lnTo>
                  <a:pt x="4005973" y="416687"/>
                </a:lnTo>
                <a:lnTo>
                  <a:pt x="4008767" y="417703"/>
                </a:lnTo>
                <a:lnTo>
                  <a:pt x="4012577" y="418465"/>
                </a:lnTo>
                <a:lnTo>
                  <a:pt x="4017403" y="418846"/>
                </a:lnTo>
                <a:lnTo>
                  <a:pt x="4022102" y="419354"/>
                </a:lnTo>
                <a:lnTo>
                  <a:pt x="4028198" y="419608"/>
                </a:lnTo>
                <a:lnTo>
                  <a:pt x="4042930" y="419608"/>
                </a:lnTo>
                <a:lnTo>
                  <a:pt x="4048899" y="419354"/>
                </a:lnTo>
                <a:lnTo>
                  <a:pt x="4053725" y="418846"/>
                </a:lnTo>
                <a:lnTo>
                  <a:pt x="4058424" y="418465"/>
                </a:lnTo>
                <a:lnTo>
                  <a:pt x="4062234" y="417703"/>
                </a:lnTo>
                <a:lnTo>
                  <a:pt x="4065155" y="416687"/>
                </a:lnTo>
                <a:lnTo>
                  <a:pt x="4068076" y="415671"/>
                </a:lnTo>
                <a:lnTo>
                  <a:pt x="4070108" y="414401"/>
                </a:lnTo>
                <a:lnTo>
                  <a:pt x="4072394" y="411480"/>
                </a:lnTo>
                <a:lnTo>
                  <a:pt x="4073029" y="407797"/>
                </a:lnTo>
                <a:lnTo>
                  <a:pt x="4073029" y="242189"/>
                </a:lnTo>
                <a:lnTo>
                  <a:pt x="4073994" y="240704"/>
                </a:lnTo>
                <a:lnTo>
                  <a:pt x="4081576" y="229570"/>
                </a:lnTo>
                <a:lnTo>
                  <a:pt x="4088650" y="220218"/>
                </a:lnTo>
                <a:lnTo>
                  <a:pt x="4093476" y="214249"/>
                </a:lnTo>
                <a:lnTo>
                  <a:pt x="4098175" y="209550"/>
                </a:lnTo>
                <a:lnTo>
                  <a:pt x="4102620" y="205867"/>
                </a:lnTo>
                <a:lnTo>
                  <a:pt x="4107065" y="202311"/>
                </a:lnTo>
                <a:lnTo>
                  <a:pt x="4111383" y="199771"/>
                </a:lnTo>
                <a:lnTo>
                  <a:pt x="4115574" y="197993"/>
                </a:lnTo>
                <a:lnTo>
                  <a:pt x="4119765" y="196342"/>
                </a:lnTo>
                <a:lnTo>
                  <a:pt x="4123956" y="195453"/>
                </a:lnTo>
                <a:lnTo>
                  <a:pt x="4131703" y="195453"/>
                </a:lnTo>
                <a:lnTo>
                  <a:pt x="4135005" y="195834"/>
                </a:lnTo>
                <a:lnTo>
                  <a:pt x="4137926" y="196596"/>
                </a:lnTo>
                <a:lnTo>
                  <a:pt x="4140847" y="197231"/>
                </a:lnTo>
                <a:lnTo>
                  <a:pt x="4143641" y="197993"/>
                </a:lnTo>
                <a:lnTo>
                  <a:pt x="4148594" y="199517"/>
                </a:lnTo>
                <a:lnTo>
                  <a:pt x="4152785" y="201041"/>
                </a:lnTo>
                <a:lnTo>
                  <a:pt x="4156595" y="202057"/>
                </a:lnTo>
                <a:lnTo>
                  <a:pt x="4160151" y="202057"/>
                </a:lnTo>
                <a:lnTo>
                  <a:pt x="4163072" y="200533"/>
                </a:lnTo>
                <a:lnTo>
                  <a:pt x="4165358" y="197739"/>
                </a:lnTo>
                <a:lnTo>
                  <a:pt x="4167009" y="192659"/>
                </a:lnTo>
                <a:lnTo>
                  <a:pt x="4167644" y="189103"/>
                </a:lnTo>
                <a:lnTo>
                  <a:pt x="4168025" y="184531"/>
                </a:lnTo>
                <a:lnTo>
                  <a:pt x="4168406" y="179959"/>
                </a:lnTo>
                <a:lnTo>
                  <a:pt x="4168533" y="154178"/>
                </a:lnTo>
                <a:lnTo>
                  <a:pt x="4168279" y="149987"/>
                </a:lnTo>
                <a:lnTo>
                  <a:pt x="4168025" y="145796"/>
                </a:lnTo>
                <a:lnTo>
                  <a:pt x="4167771" y="142621"/>
                </a:lnTo>
                <a:lnTo>
                  <a:pt x="4167009" y="138557"/>
                </a:lnTo>
                <a:lnTo>
                  <a:pt x="4165993" y="135636"/>
                </a:lnTo>
                <a:lnTo>
                  <a:pt x="4163707" y="132461"/>
                </a:lnTo>
                <a:lnTo>
                  <a:pt x="4160786" y="130429"/>
                </a:lnTo>
                <a:lnTo>
                  <a:pt x="4156087" y="128651"/>
                </a:lnTo>
                <a:lnTo>
                  <a:pt x="4153293" y="127889"/>
                </a:lnTo>
                <a:lnTo>
                  <a:pt x="4150118" y="127254"/>
                </a:lnTo>
                <a:lnTo>
                  <a:pt x="4146943" y="126492"/>
                </a:lnTo>
                <a:lnTo>
                  <a:pt x="4143895" y="125984"/>
                </a:lnTo>
                <a:lnTo>
                  <a:pt x="4140847" y="125730"/>
                </a:lnTo>
                <a:lnTo>
                  <a:pt x="4137926" y="125476"/>
                </a:lnTo>
                <a:lnTo>
                  <a:pt x="4135132" y="125222"/>
                </a:lnTo>
                <a:lnTo>
                  <a:pt x="4127004" y="125222"/>
                </a:lnTo>
                <a:lnTo>
                  <a:pt x="4121416" y="125984"/>
                </a:lnTo>
                <a:lnTo>
                  <a:pt x="4115955" y="127508"/>
                </a:lnTo>
                <a:lnTo>
                  <a:pt x="4110367" y="129032"/>
                </a:lnTo>
                <a:lnTo>
                  <a:pt x="4104779" y="131572"/>
                </a:lnTo>
                <a:lnTo>
                  <a:pt x="4099191" y="135382"/>
                </a:lnTo>
                <a:lnTo>
                  <a:pt x="4093730" y="139192"/>
                </a:lnTo>
                <a:lnTo>
                  <a:pt x="4087761" y="144272"/>
                </a:lnTo>
                <a:lnTo>
                  <a:pt x="4081665" y="150749"/>
                </a:lnTo>
                <a:lnTo>
                  <a:pt x="4078098" y="154664"/>
                </a:lnTo>
                <a:lnTo>
                  <a:pt x="4070251" y="164116"/>
                </a:lnTo>
                <a:lnTo>
                  <a:pt x="4061980" y="175260"/>
                </a:lnTo>
                <a:lnTo>
                  <a:pt x="4061980" y="140208"/>
                </a:lnTo>
                <a:close/>
              </a:path>
              <a:path w="5318010" h="487553">
                <a:moveTo>
                  <a:pt x="3681488" y="338506"/>
                </a:moveTo>
                <a:lnTo>
                  <a:pt x="3682273" y="352162"/>
                </a:lnTo>
                <a:lnTo>
                  <a:pt x="3684625" y="364614"/>
                </a:lnTo>
                <a:lnTo>
                  <a:pt x="3688600" y="375920"/>
                </a:lnTo>
                <a:lnTo>
                  <a:pt x="3692394" y="383419"/>
                </a:lnTo>
                <a:lnTo>
                  <a:pt x="3699692" y="393874"/>
                </a:lnTo>
                <a:lnTo>
                  <a:pt x="3708666" y="402844"/>
                </a:lnTo>
                <a:lnTo>
                  <a:pt x="3715950" y="408287"/>
                </a:lnTo>
                <a:lnTo>
                  <a:pt x="3726967" y="414471"/>
                </a:lnTo>
                <a:lnTo>
                  <a:pt x="3739273" y="419227"/>
                </a:lnTo>
                <a:lnTo>
                  <a:pt x="3752199" y="422419"/>
                </a:lnTo>
                <a:lnTo>
                  <a:pt x="3764808" y="424125"/>
                </a:lnTo>
                <a:lnTo>
                  <a:pt x="3778135" y="424688"/>
                </a:lnTo>
                <a:lnTo>
                  <a:pt x="3775323" y="368432"/>
                </a:lnTo>
                <a:lnTo>
                  <a:pt x="3765181" y="362204"/>
                </a:lnTo>
                <a:lnTo>
                  <a:pt x="3763199" y="360237"/>
                </a:lnTo>
                <a:lnTo>
                  <a:pt x="3756791" y="349564"/>
                </a:lnTo>
                <a:lnTo>
                  <a:pt x="3754640" y="336042"/>
                </a:lnTo>
                <a:lnTo>
                  <a:pt x="3754640" y="329438"/>
                </a:lnTo>
                <a:lnTo>
                  <a:pt x="3755910" y="323596"/>
                </a:lnTo>
                <a:lnTo>
                  <a:pt x="3758323" y="318643"/>
                </a:lnTo>
                <a:lnTo>
                  <a:pt x="3760863" y="313563"/>
                </a:lnTo>
                <a:lnTo>
                  <a:pt x="3764800" y="309245"/>
                </a:lnTo>
                <a:lnTo>
                  <a:pt x="3770134" y="305689"/>
                </a:lnTo>
                <a:lnTo>
                  <a:pt x="3775468" y="302133"/>
                </a:lnTo>
                <a:lnTo>
                  <a:pt x="3782453" y="299339"/>
                </a:lnTo>
                <a:lnTo>
                  <a:pt x="3790962" y="297561"/>
                </a:lnTo>
                <a:lnTo>
                  <a:pt x="3795823" y="296672"/>
                </a:lnTo>
                <a:lnTo>
                  <a:pt x="3807959" y="295338"/>
                </a:lnTo>
                <a:lnTo>
                  <a:pt x="3821950" y="294894"/>
                </a:lnTo>
                <a:lnTo>
                  <a:pt x="3850525" y="294894"/>
                </a:lnTo>
                <a:lnTo>
                  <a:pt x="3850525" y="340233"/>
                </a:lnTo>
                <a:lnTo>
                  <a:pt x="3842627" y="348526"/>
                </a:lnTo>
                <a:lnTo>
                  <a:pt x="3842745" y="404403"/>
                </a:lnTo>
                <a:lnTo>
                  <a:pt x="3852757" y="396512"/>
                </a:lnTo>
                <a:lnTo>
                  <a:pt x="3862082" y="387477"/>
                </a:lnTo>
                <a:lnTo>
                  <a:pt x="3862082" y="411353"/>
                </a:lnTo>
                <a:lnTo>
                  <a:pt x="3862971" y="413639"/>
                </a:lnTo>
                <a:lnTo>
                  <a:pt x="3866273" y="416814"/>
                </a:lnTo>
                <a:lnTo>
                  <a:pt x="3869194" y="417957"/>
                </a:lnTo>
                <a:lnTo>
                  <a:pt x="3873258" y="418592"/>
                </a:lnTo>
                <a:lnTo>
                  <a:pt x="3877322" y="419354"/>
                </a:lnTo>
                <a:lnTo>
                  <a:pt x="3883799" y="419608"/>
                </a:lnTo>
                <a:lnTo>
                  <a:pt x="3901071" y="419608"/>
                </a:lnTo>
                <a:lnTo>
                  <a:pt x="3907421" y="419354"/>
                </a:lnTo>
                <a:lnTo>
                  <a:pt x="3911612" y="418592"/>
                </a:lnTo>
                <a:lnTo>
                  <a:pt x="3915930" y="417957"/>
                </a:lnTo>
                <a:lnTo>
                  <a:pt x="3919105" y="416814"/>
                </a:lnTo>
                <a:lnTo>
                  <a:pt x="3921010" y="415163"/>
                </a:lnTo>
                <a:lnTo>
                  <a:pt x="3924058" y="411353"/>
                </a:lnTo>
                <a:lnTo>
                  <a:pt x="3924058" y="229997"/>
                </a:lnTo>
                <a:lnTo>
                  <a:pt x="3923782" y="219309"/>
                </a:lnTo>
                <a:lnTo>
                  <a:pt x="3922585" y="206061"/>
                </a:lnTo>
                <a:lnTo>
                  <a:pt x="3920466" y="193861"/>
                </a:lnTo>
                <a:lnTo>
                  <a:pt x="3917454" y="182753"/>
                </a:lnTo>
                <a:lnTo>
                  <a:pt x="3912057" y="169853"/>
                </a:lnTo>
                <a:lnTo>
                  <a:pt x="3905175" y="159177"/>
                </a:lnTo>
                <a:lnTo>
                  <a:pt x="3896626" y="150114"/>
                </a:lnTo>
                <a:lnTo>
                  <a:pt x="3884597" y="141439"/>
                </a:lnTo>
                <a:lnTo>
                  <a:pt x="3873129" y="135743"/>
                </a:lnTo>
                <a:lnTo>
                  <a:pt x="3860177" y="131318"/>
                </a:lnTo>
                <a:lnTo>
                  <a:pt x="3846466" y="128277"/>
                </a:lnTo>
                <a:lnTo>
                  <a:pt x="3834224" y="126580"/>
                </a:lnTo>
                <a:lnTo>
                  <a:pt x="3820965" y="125561"/>
                </a:lnTo>
                <a:lnTo>
                  <a:pt x="3806710" y="125222"/>
                </a:lnTo>
                <a:lnTo>
                  <a:pt x="3797794" y="125420"/>
                </a:lnTo>
                <a:lnTo>
                  <a:pt x="3785109" y="126393"/>
                </a:lnTo>
                <a:lnTo>
                  <a:pt x="3772674" y="128143"/>
                </a:lnTo>
                <a:lnTo>
                  <a:pt x="3753908" y="132042"/>
                </a:lnTo>
                <a:lnTo>
                  <a:pt x="3742194" y="135382"/>
                </a:lnTo>
                <a:lnTo>
                  <a:pt x="3728597" y="140191"/>
                </a:lnTo>
                <a:lnTo>
                  <a:pt x="3717683" y="145034"/>
                </a:lnTo>
                <a:lnTo>
                  <a:pt x="3705872" y="151765"/>
                </a:lnTo>
                <a:lnTo>
                  <a:pt x="3703205" y="154559"/>
                </a:lnTo>
                <a:lnTo>
                  <a:pt x="3700411" y="157480"/>
                </a:lnTo>
                <a:lnTo>
                  <a:pt x="3698506" y="160655"/>
                </a:lnTo>
                <a:lnTo>
                  <a:pt x="3697490" y="164211"/>
                </a:lnTo>
                <a:lnTo>
                  <a:pt x="3696474" y="167767"/>
                </a:lnTo>
                <a:lnTo>
                  <a:pt x="3695966" y="172720"/>
                </a:lnTo>
                <a:lnTo>
                  <a:pt x="3695966" y="183388"/>
                </a:lnTo>
                <a:lnTo>
                  <a:pt x="3696347" y="187579"/>
                </a:lnTo>
                <a:lnTo>
                  <a:pt x="3696855" y="191389"/>
                </a:lnTo>
                <a:lnTo>
                  <a:pt x="3697490" y="195072"/>
                </a:lnTo>
                <a:lnTo>
                  <a:pt x="3698379" y="198247"/>
                </a:lnTo>
                <a:lnTo>
                  <a:pt x="3699395" y="200914"/>
                </a:lnTo>
                <a:lnTo>
                  <a:pt x="3701935" y="205486"/>
                </a:lnTo>
                <a:lnTo>
                  <a:pt x="3705237" y="208153"/>
                </a:lnTo>
                <a:lnTo>
                  <a:pt x="3709428" y="208915"/>
                </a:lnTo>
                <a:lnTo>
                  <a:pt x="3712603" y="208915"/>
                </a:lnTo>
                <a:lnTo>
                  <a:pt x="3716667" y="207518"/>
                </a:lnTo>
                <a:lnTo>
                  <a:pt x="3721747" y="204724"/>
                </a:lnTo>
                <a:lnTo>
                  <a:pt x="3726827" y="201930"/>
                </a:lnTo>
                <a:lnTo>
                  <a:pt x="3733177" y="198882"/>
                </a:lnTo>
                <a:lnTo>
                  <a:pt x="3740670" y="195453"/>
                </a:lnTo>
                <a:lnTo>
                  <a:pt x="3753873" y="190328"/>
                </a:lnTo>
                <a:lnTo>
                  <a:pt x="3766705" y="186309"/>
                </a:lnTo>
                <a:lnTo>
                  <a:pt x="3774247" y="184486"/>
                </a:lnTo>
                <a:lnTo>
                  <a:pt x="3786648" y="182710"/>
                </a:lnTo>
                <a:lnTo>
                  <a:pt x="3800233" y="182118"/>
                </a:lnTo>
                <a:lnTo>
                  <a:pt x="3809758" y="182118"/>
                </a:lnTo>
                <a:lnTo>
                  <a:pt x="3817759" y="183134"/>
                </a:lnTo>
                <a:lnTo>
                  <a:pt x="3824109" y="185039"/>
                </a:lnTo>
                <a:lnTo>
                  <a:pt x="3830586" y="187071"/>
                </a:lnTo>
                <a:lnTo>
                  <a:pt x="3835793" y="190119"/>
                </a:lnTo>
                <a:lnTo>
                  <a:pt x="3839603" y="194310"/>
                </a:lnTo>
                <a:lnTo>
                  <a:pt x="3843540" y="198501"/>
                </a:lnTo>
                <a:lnTo>
                  <a:pt x="3846334" y="203708"/>
                </a:lnTo>
                <a:lnTo>
                  <a:pt x="3847985" y="209931"/>
                </a:lnTo>
                <a:lnTo>
                  <a:pt x="3849636" y="216154"/>
                </a:lnTo>
                <a:lnTo>
                  <a:pt x="3850525" y="223520"/>
                </a:lnTo>
                <a:lnTo>
                  <a:pt x="3850525" y="247904"/>
                </a:lnTo>
                <a:lnTo>
                  <a:pt x="3824617" y="247904"/>
                </a:lnTo>
                <a:lnTo>
                  <a:pt x="3811694" y="248089"/>
                </a:lnTo>
                <a:lnTo>
                  <a:pt x="3798305" y="248715"/>
                </a:lnTo>
                <a:lnTo>
                  <a:pt x="3785629" y="249781"/>
                </a:lnTo>
                <a:lnTo>
                  <a:pt x="3773658" y="251289"/>
                </a:lnTo>
                <a:lnTo>
                  <a:pt x="3762387" y="253238"/>
                </a:lnTo>
                <a:lnTo>
                  <a:pt x="3751881" y="255646"/>
                </a:lnTo>
                <a:lnTo>
                  <a:pt x="3739207" y="259545"/>
                </a:lnTo>
                <a:lnTo>
                  <a:pt x="3727775" y="264255"/>
                </a:lnTo>
                <a:lnTo>
                  <a:pt x="3717556" y="269748"/>
                </a:lnTo>
                <a:lnTo>
                  <a:pt x="3706052" y="278359"/>
                </a:lnTo>
                <a:lnTo>
                  <a:pt x="3697357" y="287586"/>
                </a:lnTo>
                <a:lnTo>
                  <a:pt x="3690505" y="298069"/>
                </a:lnTo>
                <a:lnTo>
                  <a:pt x="3684869" y="312141"/>
                </a:lnTo>
                <a:lnTo>
                  <a:pt x="3682326" y="324681"/>
                </a:lnTo>
                <a:lnTo>
                  <a:pt x="3681488" y="338328"/>
                </a:lnTo>
                <a:lnTo>
                  <a:pt x="3681488" y="338506"/>
                </a:lnTo>
                <a:close/>
              </a:path>
              <a:path w="5318010" h="487553">
                <a:moveTo>
                  <a:pt x="3510165" y="202565"/>
                </a:moveTo>
                <a:lnTo>
                  <a:pt x="3511054" y="198882"/>
                </a:lnTo>
                <a:lnTo>
                  <a:pt x="3512578" y="195326"/>
                </a:lnTo>
                <a:lnTo>
                  <a:pt x="3514229" y="191897"/>
                </a:lnTo>
                <a:lnTo>
                  <a:pt x="3516515" y="188849"/>
                </a:lnTo>
                <a:lnTo>
                  <a:pt x="3519690" y="186309"/>
                </a:lnTo>
                <a:lnTo>
                  <a:pt x="3522865" y="183642"/>
                </a:lnTo>
                <a:lnTo>
                  <a:pt x="3526929" y="181737"/>
                </a:lnTo>
                <a:lnTo>
                  <a:pt x="3531882" y="180340"/>
                </a:lnTo>
                <a:lnTo>
                  <a:pt x="3536962" y="178943"/>
                </a:lnTo>
                <a:lnTo>
                  <a:pt x="3542804" y="178308"/>
                </a:lnTo>
                <a:lnTo>
                  <a:pt x="3549739" y="178308"/>
                </a:lnTo>
                <a:lnTo>
                  <a:pt x="3563135" y="179080"/>
                </a:lnTo>
                <a:lnTo>
                  <a:pt x="3574935" y="181356"/>
                </a:lnTo>
                <a:lnTo>
                  <a:pt x="3582428" y="183515"/>
                </a:lnTo>
                <a:lnTo>
                  <a:pt x="3588905" y="185674"/>
                </a:lnTo>
                <a:lnTo>
                  <a:pt x="3594620" y="188087"/>
                </a:lnTo>
                <a:lnTo>
                  <a:pt x="3600208" y="190500"/>
                </a:lnTo>
                <a:lnTo>
                  <a:pt x="3604907" y="192659"/>
                </a:lnTo>
                <a:lnTo>
                  <a:pt x="3608717" y="194818"/>
                </a:lnTo>
                <a:lnTo>
                  <a:pt x="3612527" y="196850"/>
                </a:lnTo>
                <a:lnTo>
                  <a:pt x="3615321" y="197866"/>
                </a:lnTo>
                <a:lnTo>
                  <a:pt x="3617099" y="197866"/>
                </a:lnTo>
                <a:lnTo>
                  <a:pt x="3620020" y="197485"/>
                </a:lnTo>
                <a:lnTo>
                  <a:pt x="3623322" y="194818"/>
                </a:lnTo>
                <a:lnTo>
                  <a:pt x="3624719" y="190881"/>
                </a:lnTo>
                <a:lnTo>
                  <a:pt x="3625227" y="188214"/>
                </a:lnTo>
                <a:lnTo>
                  <a:pt x="3625608" y="184785"/>
                </a:lnTo>
                <a:lnTo>
                  <a:pt x="3625862" y="181483"/>
                </a:lnTo>
                <a:lnTo>
                  <a:pt x="3625989" y="177038"/>
                </a:lnTo>
                <a:lnTo>
                  <a:pt x="3625989" y="167132"/>
                </a:lnTo>
                <a:lnTo>
                  <a:pt x="3625862" y="163322"/>
                </a:lnTo>
                <a:lnTo>
                  <a:pt x="3625608" y="160274"/>
                </a:lnTo>
                <a:lnTo>
                  <a:pt x="3625227" y="157226"/>
                </a:lnTo>
                <a:lnTo>
                  <a:pt x="3624973" y="154559"/>
                </a:lnTo>
                <a:lnTo>
                  <a:pt x="3624084" y="150368"/>
                </a:lnTo>
                <a:lnTo>
                  <a:pt x="3622687" y="147193"/>
                </a:lnTo>
                <a:lnTo>
                  <a:pt x="3620655" y="144145"/>
                </a:lnTo>
                <a:lnTo>
                  <a:pt x="3616845" y="141224"/>
                </a:lnTo>
                <a:lnTo>
                  <a:pt x="3613670" y="139446"/>
                </a:lnTo>
                <a:lnTo>
                  <a:pt x="3609352" y="137287"/>
                </a:lnTo>
                <a:lnTo>
                  <a:pt x="3604907" y="135255"/>
                </a:lnTo>
                <a:lnTo>
                  <a:pt x="3599573" y="133350"/>
                </a:lnTo>
                <a:lnTo>
                  <a:pt x="3593223" y="131572"/>
                </a:lnTo>
                <a:lnTo>
                  <a:pt x="3586873" y="129667"/>
                </a:lnTo>
                <a:lnTo>
                  <a:pt x="3579761" y="128270"/>
                </a:lnTo>
                <a:lnTo>
                  <a:pt x="3572014" y="127000"/>
                </a:lnTo>
                <a:lnTo>
                  <a:pt x="3564140" y="125857"/>
                </a:lnTo>
                <a:lnTo>
                  <a:pt x="3556012" y="125222"/>
                </a:lnTo>
                <a:lnTo>
                  <a:pt x="3547757" y="125222"/>
                </a:lnTo>
                <a:lnTo>
                  <a:pt x="3539692" y="125393"/>
                </a:lnTo>
                <a:lnTo>
                  <a:pt x="3526553" y="126477"/>
                </a:lnTo>
                <a:lnTo>
                  <a:pt x="3514219" y="128541"/>
                </a:lnTo>
                <a:lnTo>
                  <a:pt x="3502672" y="131572"/>
                </a:lnTo>
                <a:lnTo>
                  <a:pt x="3489735" y="136309"/>
                </a:lnTo>
                <a:lnTo>
                  <a:pt x="3478469" y="142120"/>
                </a:lnTo>
                <a:lnTo>
                  <a:pt x="3468509" y="149098"/>
                </a:lnTo>
                <a:lnTo>
                  <a:pt x="3461596" y="155395"/>
                </a:lnTo>
                <a:lnTo>
                  <a:pt x="3453510" y="165231"/>
                </a:lnTo>
                <a:lnTo>
                  <a:pt x="3447173" y="176276"/>
                </a:lnTo>
                <a:lnTo>
                  <a:pt x="3443406" y="185859"/>
                </a:lnTo>
                <a:lnTo>
                  <a:pt x="3440600" y="198211"/>
                </a:lnTo>
                <a:lnTo>
                  <a:pt x="3439680" y="211328"/>
                </a:lnTo>
                <a:lnTo>
                  <a:pt x="3439941" y="219308"/>
                </a:lnTo>
                <a:lnTo>
                  <a:pt x="3441696" y="232158"/>
                </a:lnTo>
                <a:lnTo>
                  <a:pt x="3445141" y="243459"/>
                </a:lnTo>
                <a:lnTo>
                  <a:pt x="3452006" y="256565"/>
                </a:lnTo>
                <a:lnTo>
                  <a:pt x="3459746" y="266319"/>
                </a:lnTo>
                <a:lnTo>
                  <a:pt x="3469754" y="275325"/>
                </a:lnTo>
                <a:lnTo>
                  <a:pt x="3480320" y="282448"/>
                </a:lnTo>
                <a:lnTo>
                  <a:pt x="3492277" y="288781"/>
                </a:lnTo>
                <a:lnTo>
                  <a:pt x="3503815" y="294005"/>
                </a:lnTo>
                <a:lnTo>
                  <a:pt x="3511816" y="297434"/>
                </a:lnTo>
                <a:lnTo>
                  <a:pt x="3519690" y="300482"/>
                </a:lnTo>
                <a:lnTo>
                  <a:pt x="3519690" y="226187"/>
                </a:lnTo>
                <a:lnTo>
                  <a:pt x="3515880" y="221996"/>
                </a:lnTo>
                <a:lnTo>
                  <a:pt x="3512070" y="217805"/>
                </a:lnTo>
                <a:lnTo>
                  <a:pt x="3510165" y="212725"/>
                </a:lnTo>
                <a:lnTo>
                  <a:pt x="3510165" y="202565"/>
                </a:lnTo>
                <a:close/>
              </a:path>
              <a:path w="5318010" h="487553">
                <a:moveTo>
                  <a:pt x="91851" y="471162"/>
                </a:moveTo>
                <a:lnTo>
                  <a:pt x="104300" y="473274"/>
                </a:lnTo>
                <a:lnTo>
                  <a:pt x="117629" y="474551"/>
                </a:lnTo>
                <a:lnTo>
                  <a:pt x="131838" y="474980"/>
                </a:lnTo>
                <a:lnTo>
                  <a:pt x="136443" y="474928"/>
                </a:lnTo>
                <a:lnTo>
                  <a:pt x="149242" y="474200"/>
                </a:lnTo>
                <a:lnTo>
                  <a:pt x="161607" y="472567"/>
                </a:lnTo>
                <a:lnTo>
                  <a:pt x="175779" y="469803"/>
                </a:lnTo>
                <a:lnTo>
                  <a:pt x="187502" y="466725"/>
                </a:lnTo>
                <a:lnTo>
                  <a:pt x="195237" y="464439"/>
                </a:lnTo>
                <a:lnTo>
                  <a:pt x="201891" y="462026"/>
                </a:lnTo>
                <a:lnTo>
                  <a:pt x="207441" y="459359"/>
                </a:lnTo>
                <a:lnTo>
                  <a:pt x="212991" y="456692"/>
                </a:lnTo>
                <a:lnTo>
                  <a:pt x="216763" y="454279"/>
                </a:lnTo>
                <a:lnTo>
                  <a:pt x="222021" y="447802"/>
                </a:lnTo>
                <a:lnTo>
                  <a:pt x="222618" y="444627"/>
                </a:lnTo>
                <a:lnTo>
                  <a:pt x="223215" y="441452"/>
                </a:lnTo>
                <a:lnTo>
                  <a:pt x="223507" y="436372"/>
                </a:lnTo>
                <a:lnTo>
                  <a:pt x="223507" y="422656"/>
                </a:lnTo>
                <a:lnTo>
                  <a:pt x="223265" y="417068"/>
                </a:lnTo>
                <a:lnTo>
                  <a:pt x="222770" y="412750"/>
                </a:lnTo>
                <a:lnTo>
                  <a:pt x="222275" y="408432"/>
                </a:lnTo>
                <a:lnTo>
                  <a:pt x="221627" y="405003"/>
                </a:lnTo>
                <a:lnTo>
                  <a:pt x="220827" y="402590"/>
                </a:lnTo>
                <a:lnTo>
                  <a:pt x="219049" y="398653"/>
                </a:lnTo>
                <a:lnTo>
                  <a:pt x="215379" y="396367"/>
                </a:lnTo>
                <a:lnTo>
                  <a:pt x="212001" y="396367"/>
                </a:lnTo>
                <a:lnTo>
                  <a:pt x="209181" y="397383"/>
                </a:lnTo>
                <a:lnTo>
                  <a:pt x="205511" y="399415"/>
                </a:lnTo>
                <a:lnTo>
                  <a:pt x="201841" y="401320"/>
                </a:lnTo>
                <a:lnTo>
                  <a:pt x="197218" y="403479"/>
                </a:lnTo>
                <a:lnTo>
                  <a:pt x="191668" y="405892"/>
                </a:lnTo>
                <a:lnTo>
                  <a:pt x="186105" y="408305"/>
                </a:lnTo>
                <a:lnTo>
                  <a:pt x="179463" y="410464"/>
                </a:lnTo>
                <a:lnTo>
                  <a:pt x="171729" y="412496"/>
                </a:lnTo>
                <a:lnTo>
                  <a:pt x="158462" y="414753"/>
                </a:lnTo>
                <a:lnTo>
                  <a:pt x="144945" y="415417"/>
                </a:lnTo>
                <a:lnTo>
                  <a:pt x="140510" y="415333"/>
                </a:lnTo>
                <a:lnTo>
                  <a:pt x="127409" y="413943"/>
                </a:lnTo>
                <a:lnTo>
                  <a:pt x="115925" y="410845"/>
                </a:lnTo>
                <a:lnTo>
                  <a:pt x="107683" y="407797"/>
                </a:lnTo>
                <a:lnTo>
                  <a:pt x="100837" y="403352"/>
                </a:lnTo>
                <a:lnTo>
                  <a:pt x="95389" y="397637"/>
                </a:lnTo>
                <a:lnTo>
                  <a:pt x="89928" y="391795"/>
                </a:lnTo>
                <a:lnTo>
                  <a:pt x="85864" y="384937"/>
                </a:lnTo>
                <a:lnTo>
                  <a:pt x="83184" y="377063"/>
                </a:lnTo>
                <a:lnTo>
                  <a:pt x="80094" y="364026"/>
                </a:lnTo>
                <a:lnTo>
                  <a:pt x="79171" y="350901"/>
                </a:lnTo>
                <a:lnTo>
                  <a:pt x="79171" y="342265"/>
                </a:lnTo>
                <a:lnTo>
                  <a:pt x="80314" y="334264"/>
                </a:lnTo>
                <a:lnTo>
                  <a:pt x="82588" y="326771"/>
                </a:lnTo>
                <a:lnTo>
                  <a:pt x="84874" y="319151"/>
                </a:lnTo>
                <a:lnTo>
                  <a:pt x="88493" y="312674"/>
                </a:lnTo>
                <a:lnTo>
                  <a:pt x="93459" y="307086"/>
                </a:lnTo>
                <a:lnTo>
                  <a:pt x="98412" y="301498"/>
                </a:lnTo>
                <a:lnTo>
                  <a:pt x="104711" y="297053"/>
                </a:lnTo>
                <a:lnTo>
                  <a:pt x="112356" y="293751"/>
                </a:lnTo>
                <a:lnTo>
                  <a:pt x="114287" y="292933"/>
                </a:lnTo>
                <a:lnTo>
                  <a:pt x="126027" y="289724"/>
                </a:lnTo>
                <a:lnTo>
                  <a:pt x="139585" y="288671"/>
                </a:lnTo>
                <a:lnTo>
                  <a:pt x="148120" y="288671"/>
                </a:lnTo>
                <a:lnTo>
                  <a:pt x="151892" y="288163"/>
                </a:lnTo>
                <a:lnTo>
                  <a:pt x="155067" y="287274"/>
                </a:lnTo>
                <a:lnTo>
                  <a:pt x="158242" y="286385"/>
                </a:lnTo>
                <a:lnTo>
                  <a:pt x="160858" y="284734"/>
                </a:lnTo>
                <a:lnTo>
                  <a:pt x="165023" y="280035"/>
                </a:lnTo>
                <a:lnTo>
                  <a:pt x="167259" y="272923"/>
                </a:lnTo>
                <a:lnTo>
                  <a:pt x="168059" y="268859"/>
                </a:lnTo>
                <a:lnTo>
                  <a:pt x="168351" y="263779"/>
                </a:lnTo>
                <a:lnTo>
                  <a:pt x="168147" y="257429"/>
                </a:lnTo>
                <a:lnTo>
                  <a:pt x="165468" y="187198"/>
                </a:lnTo>
                <a:lnTo>
                  <a:pt x="163398" y="181864"/>
                </a:lnTo>
                <a:lnTo>
                  <a:pt x="160324" y="179324"/>
                </a:lnTo>
                <a:lnTo>
                  <a:pt x="157734" y="178562"/>
                </a:lnTo>
                <a:lnTo>
                  <a:pt x="155155" y="177800"/>
                </a:lnTo>
                <a:lnTo>
                  <a:pt x="151637" y="177165"/>
                </a:lnTo>
                <a:lnTo>
                  <a:pt x="147167" y="176911"/>
                </a:lnTo>
                <a:lnTo>
                  <a:pt x="142709" y="176657"/>
                </a:lnTo>
                <a:lnTo>
                  <a:pt x="137198" y="176403"/>
                </a:lnTo>
                <a:lnTo>
                  <a:pt x="120332" y="176403"/>
                </a:lnTo>
                <a:lnTo>
                  <a:pt x="112445" y="177292"/>
                </a:lnTo>
                <a:lnTo>
                  <a:pt x="106997" y="179070"/>
                </a:lnTo>
                <a:lnTo>
                  <a:pt x="101536" y="180975"/>
                </a:lnTo>
                <a:lnTo>
                  <a:pt x="98704" y="183642"/>
                </a:lnTo>
                <a:lnTo>
                  <a:pt x="98513" y="187198"/>
                </a:lnTo>
                <a:lnTo>
                  <a:pt x="96126" y="245237"/>
                </a:lnTo>
                <a:lnTo>
                  <a:pt x="93479" y="245546"/>
                </a:lnTo>
                <a:lnTo>
                  <a:pt x="80593" y="247853"/>
                </a:lnTo>
                <a:lnTo>
                  <a:pt x="68430" y="251398"/>
                </a:lnTo>
                <a:lnTo>
                  <a:pt x="56997" y="256159"/>
                </a:lnTo>
                <a:lnTo>
                  <a:pt x="45757" y="262592"/>
                </a:lnTo>
                <a:lnTo>
                  <a:pt x="35631" y="270248"/>
                </a:lnTo>
                <a:lnTo>
                  <a:pt x="26631" y="279146"/>
                </a:lnTo>
                <a:lnTo>
                  <a:pt x="18434" y="289857"/>
                </a:lnTo>
                <a:lnTo>
                  <a:pt x="12122" y="300895"/>
                </a:lnTo>
                <a:lnTo>
                  <a:pt x="6997" y="313055"/>
                </a:lnTo>
                <a:lnTo>
                  <a:pt x="2269" y="330868"/>
                </a:lnTo>
                <a:lnTo>
                  <a:pt x="567" y="343617"/>
                </a:lnTo>
                <a:lnTo>
                  <a:pt x="0" y="357124"/>
                </a:lnTo>
                <a:lnTo>
                  <a:pt x="183" y="364423"/>
                </a:lnTo>
                <a:lnTo>
                  <a:pt x="1426" y="377210"/>
                </a:lnTo>
                <a:lnTo>
                  <a:pt x="3845" y="389636"/>
                </a:lnTo>
                <a:lnTo>
                  <a:pt x="7442" y="401701"/>
                </a:lnTo>
                <a:lnTo>
                  <a:pt x="15319" y="418880"/>
                </a:lnTo>
                <a:lnTo>
                  <a:pt x="22362" y="429485"/>
                </a:lnTo>
                <a:lnTo>
                  <a:pt x="30797" y="439293"/>
                </a:lnTo>
                <a:lnTo>
                  <a:pt x="38052" y="446010"/>
                </a:lnTo>
                <a:lnTo>
                  <a:pt x="48035" y="453360"/>
                </a:lnTo>
                <a:lnTo>
                  <a:pt x="59262" y="459794"/>
                </a:lnTo>
                <a:lnTo>
                  <a:pt x="71729" y="465328"/>
                </a:lnTo>
                <a:lnTo>
                  <a:pt x="80283" y="468230"/>
                </a:lnTo>
                <a:lnTo>
                  <a:pt x="91851" y="471162"/>
                </a:lnTo>
                <a:close/>
              </a:path>
              <a:path w="5318010" h="487553">
                <a:moveTo>
                  <a:pt x="172326" y="101981"/>
                </a:moveTo>
                <a:lnTo>
                  <a:pt x="172326" y="93853"/>
                </a:lnTo>
                <a:lnTo>
                  <a:pt x="171678" y="87122"/>
                </a:lnTo>
                <a:lnTo>
                  <a:pt x="170383" y="81534"/>
                </a:lnTo>
                <a:lnTo>
                  <a:pt x="169100" y="75946"/>
                </a:lnTo>
                <a:lnTo>
                  <a:pt x="166814" y="71501"/>
                </a:lnTo>
                <a:lnTo>
                  <a:pt x="163537" y="68072"/>
                </a:lnTo>
                <a:lnTo>
                  <a:pt x="160274" y="64770"/>
                </a:lnTo>
                <a:lnTo>
                  <a:pt x="155956" y="62357"/>
                </a:lnTo>
                <a:lnTo>
                  <a:pt x="150596" y="60833"/>
                </a:lnTo>
                <a:lnTo>
                  <a:pt x="145237" y="59309"/>
                </a:lnTo>
                <a:lnTo>
                  <a:pt x="138391" y="58547"/>
                </a:lnTo>
                <a:lnTo>
                  <a:pt x="122123" y="58547"/>
                </a:lnTo>
                <a:lnTo>
                  <a:pt x="115430" y="59309"/>
                </a:lnTo>
                <a:lnTo>
                  <a:pt x="109969" y="60833"/>
                </a:lnTo>
                <a:lnTo>
                  <a:pt x="104508" y="62357"/>
                </a:lnTo>
                <a:lnTo>
                  <a:pt x="100152" y="64770"/>
                </a:lnTo>
                <a:lnTo>
                  <a:pt x="96875" y="68072"/>
                </a:lnTo>
                <a:lnTo>
                  <a:pt x="93599" y="71501"/>
                </a:lnTo>
                <a:lnTo>
                  <a:pt x="91312" y="75946"/>
                </a:lnTo>
                <a:lnTo>
                  <a:pt x="90030" y="81534"/>
                </a:lnTo>
                <a:lnTo>
                  <a:pt x="88734" y="87122"/>
                </a:lnTo>
                <a:lnTo>
                  <a:pt x="88087" y="93853"/>
                </a:lnTo>
                <a:lnTo>
                  <a:pt x="88087" y="110363"/>
                </a:lnTo>
                <a:lnTo>
                  <a:pt x="88734" y="117348"/>
                </a:lnTo>
                <a:lnTo>
                  <a:pt x="90030" y="123063"/>
                </a:lnTo>
                <a:lnTo>
                  <a:pt x="91312" y="128651"/>
                </a:lnTo>
                <a:lnTo>
                  <a:pt x="93599" y="133223"/>
                </a:lnTo>
                <a:lnTo>
                  <a:pt x="96875" y="136652"/>
                </a:lnTo>
                <a:lnTo>
                  <a:pt x="100152" y="140208"/>
                </a:lnTo>
                <a:lnTo>
                  <a:pt x="104508" y="142621"/>
                </a:lnTo>
                <a:lnTo>
                  <a:pt x="109969" y="144145"/>
                </a:lnTo>
                <a:lnTo>
                  <a:pt x="115430" y="145669"/>
                </a:lnTo>
                <a:lnTo>
                  <a:pt x="122123" y="146431"/>
                </a:lnTo>
                <a:lnTo>
                  <a:pt x="138391" y="146431"/>
                </a:lnTo>
                <a:lnTo>
                  <a:pt x="145237" y="145669"/>
                </a:lnTo>
                <a:lnTo>
                  <a:pt x="150596" y="144145"/>
                </a:lnTo>
                <a:lnTo>
                  <a:pt x="155956" y="142621"/>
                </a:lnTo>
                <a:lnTo>
                  <a:pt x="160274" y="140208"/>
                </a:lnTo>
                <a:lnTo>
                  <a:pt x="163537" y="136652"/>
                </a:lnTo>
                <a:lnTo>
                  <a:pt x="166814" y="133223"/>
                </a:lnTo>
                <a:lnTo>
                  <a:pt x="169100" y="128651"/>
                </a:lnTo>
                <a:lnTo>
                  <a:pt x="170383" y="123063"/>
                </a:lnTo>
                <a:lnTo>
                  <a:pt x="171678" y="117348"/>
                </a:lnTo>
                <a:lnTo>
                  <a:pt x="172326" y="110363"/>
                </a:lnTo>
                <a:lnTo>
                  <a:pt x="172326" y="101981"/>
                </a:lnTo>
                <a:close/>
              </a:path>
              <a:path w="5318010" h="487553">
                <a:moveTo>
                  <a:pt x="414362" y="350774"/>
                </a:moveTo>
                <a:lnTo>
                  <a:pt x="411852" y="349487"/>
                </a:lnTo>
                <a:lnTo>
                  <a:pt x="401071" y="342475"/>
                </a:lnTo>
                <a:lnTo>
                  <a:pt x="391789" y="333794"/>
                </a:lnTo>
                <a:lnTo>
                  <a:pt x="384009" y="323469"/>
                </a:lnTo>
                <a:lnTo>
                  <a:pt x="380288" y="317096"/>
                </a:lnTo>
                <a:lnTo>
                  <a:pt x="381469" y="413258"/>
                </a:lnTo>
                <a:lnTo>
                  <a:pt x="395244" y="417352"/>
                </a:lnTo>
                <a:lnTo>
                  <a:pt x="407000" y="419993"/>
                </a:lnTo>
                <a:lnTo>
                  <a:pt x="419345" y="422047"/>
                </a:lnTo>
                <a:lnTo>
                  <a:pt x="432277" y="423514"/>
                </a:lnTo>
                <a:lnTo>
                  <a:pt x="445797" y="424394"/>
                </a:lnTo>
                <a:lnTo>
                  <a:pt x="459905" y="424688"/>
                </a:lnTo>
                <a:lnTo>
                  <a:pt x="465772" y="424617"/>
                </a:lnTo>
                <a:lnTo>
                  <a:pt x="478990" y="423895"/>
                </a:lnTo>
                <a:lnTo>
                  <a:pt x="491465" y="422394"/>
                </a:lnTo>
                <a:lnTo>
                  <a:pt x="503186" y="420116"/>
                </a:lnTo>
                <a:lnTo>
                  <a:pt x="513509" y="417462"/>
                </a:lnTo>
                <a:lnTo>
                  <a:pt x="525755" y="413547"/>
                </a:lnTo>
                <a:lnTo>
                  <a:pt x="536460" y="409194"/>
                </a:lnTo>
                <a:lnTo>
                  <a:pt x="543669" y="417188"/>
                </a:lnTo>
                <a:lnTo>
                  <a:pt x="552711" y="426207"/>
                </a:lnTo>
                <a:lnTo>
                  <a:pt x="562171" y="434629"/>
                </a:lnTo>
                <a:lnTo>
                  <a:pt x="572020" y="442468"/>
                </a:lnTo>
                <a:lnTo>
                  <a:pt x="577715" y="446651"/>
                </a:lnTo>
                <a:lnTo>
                  <a:pt x="588441" y="454058"/>
                </a:lnTo>
                <a:lnTo>
                  <a:pt x="599079" y="460791"/>
                </a:lnTo>
                <a:lnTo>
                  <a:pt x="609612" y="466852"/>
                </a:lnTo>
                <a:lnTo>
                  <a:pt x="621353" y="472811"/>
                </a:lnTo>
                <a:lnTo>
                  <a:pt x="632966" y="477972"/>
                </a:lnTo>
                <a:lnTo>
                  <a:pt x="644029" y="482092"/>
                </a:lnTo>
                <a:lnTo>
                  <a:pt x="658861" y="486299"/>
                </a:lnTo>
                <a:lnTo>
                  <a:pt x="669810" y="487553"/>
                </a:lnTo>
                <a:lnTo>
                  <a:pt x="671334" y="487553"/>
                </a:lnTo>
                <a:lnTo>
                  <a:pt x="676922" y="484251"/>
                </a:lnTo>
                <a:lnTo>
                  <a:pt x="679335" y="479425"/>
                </a:lnTo>
                <a:lnTo>
                  <a:pt x="680859" y="471678"/>
                </a:lnTo>
                <a:lnTo>
                  <a:pt x="681621" y="467360"/>
                </a:lnTo>
                <a:lnTo>
                  <a:pt x="682002" y="461645"/>
                </a:lnTo>
                <a:lnTo>
                  <a:pt x="682002" y="445516"/>
                </a:lnTo>
                <a:lnTo>
                  <a:pt x="681494" y="438531"/>
                </a:lnTo>
                <a:lnTo>
                  <a:pt x="680478" y="433451"/>
                </a:lnTo>
                <a:lnTo>
                  <a:pt x="679462" y="428371"/>
                </a:lnTo>
                <a:lnTo>
                  <a:pt x="677938" y="424815"/>
                </a:lnTo>
                <a:lnTo>
                  <a:pt x="673493" y="420751"/>
                </a:lnTo>
                <a:lnTo>
                  <a:pt x="670445" y="418973"/>
                </a:lnTo>
                <a:lnTo>
                  <a:pt x="666635" y="417703"/>
                </a:lnTo>
                <a:lnTo>
                  <a:pt x="662698" y="416433"/>
                </a:lnTo>
                <a:lnTo>
                  <a:pt x="657618" y="414401"/>
                </a:lnTo>
                <a:lnTo>
                  <a:pt x="651141" y="411607"/>
                </a:lnTo>
                <a:lnTo>
                  <a:pt x="639551" y="406002"/>
                </a:lnTo>
                <a:lnTo>
                  <a:pt x="627138" y="399161"/>
                </a:lnTo>
                <a:lnTo>
                  <a:pt x="625217" y="398010"/>
                </a:lnTo>
                <a:lnTo>
                  <a:pt x="615754" y="391734"/>
                </a:lnTo>
                <a:lnTo>
                  <a:pt x="605507" y="383955"/>
                </a:lnTo>
                <a:lnTo>
                  <a:pt x="594499" y="374650"/>
                </a:lnTo>
                <a:lnTo>
                  <a:pt x="601261" y="367357"/>
                </a:lnTo>
                <a:lnTo>
                  <a:pt x="609078" y="357391"/>
                </a:lnTo>
                <a:lnTo>
                  <a:pt x="616216" y="346456"/>
                </a:lnTo>
                <a:lnTo>
                  <a:pt x="622454" y="334862"/>
                </a:lnTo>
                <a:lnTo>
                  <a:pt x="627661" y="323267"/>
                </a:lnTo>
                <a:lnTo>
                  <a:pt x="632218" y="311023"/>
                </a:lnTo>
                <a:lnTo>
                  <a:pt x="637160" y="294395"/>
                </a:lnTo>
                <a:lnTo>
                  <a:pt x="639977" y="281935"/>
                </a:lnTo>
                <a:lnTo>
                  <a:pt x="642251" y="268859"/>
                </a:lnTo>
                <a:lnTo>
                  <a:pt x="644750" y="246363"/>
                </a:lnTo>
                <a:lnTo>
                  <a:pt x="645448" y="233504"/>
                </a:lnTo>
                <a:lnTo>
                  <a:pt x="645680" y="220218"/>
                </a:lnTo>
                <a:lnTo>
                  <a:pt x="645486" y="207587"/>
                </a:lnTo>
                <a:lnTo>
                  <a:pt x="644796" y="193827"/>
                </a:lnTo>
                <a:lnTo>
                  <a:pt x="643608" y="180643"/>
                </a:lnTo>
                <a:lnTo>
                  <a:pt x="641921" y="168030"/>
                </a:lnTo>
                <a:lnTo>
                  <a:pt x="637052" y="144513"/>
                </a:lnTo>
                <a:lnTo>
                  <a:pt x="631671" y="127163"/>
                </a:lnTo>
                <a:lnTo>
                  <a:pt x="626663" y="114667"/>
                </a:lnTo>
                <a:lnTo>
                  <a:pt x="620934" y="103005"/>
                </a:lnTo>
                <a:lnTo>
                  <a:pt x="614474" y="92178"/>
                </a:lnTo>
                <a:lnTo>
                  <a:pt x="599325" y="73025"/>
                </a:lnTo>
                <a:lnTo>
                  <a:pt x="588182" y="62519"/>
                </a:lnTo>
                <a:lnTo>
                  <a:pt x="578151" y="54892"/>
                </a:lnTo>
                <a:lnTo>
                  <a:pt x="567348" y="48177"/>
                </a:lnTo>
                <a:lnTo>
                  <a:pt x="555777" y="42370"/>
                </a:lnTo>
                <a:lnTo>
                  <a:pt x="543445" y="37465"/>
                </a:lnTo>
                <a:lnTo>
                  <a:pt x="531267" y="33699"/>
                </a:lnTo>
                <a:lnTo>
                  <a:pt x="507179" y="28702"/>
                </a:lnTo>
                <a:lnTo>
                  <a:pt x="494341" y="27147"/>
                </a:lnTo>
                <a:lnTo>
                  <a:pt x="480968" y="26217"/>
                </a:lnTo>
                <a:lnTo>
                  <a:pt x="467055" y="25908"/>
                </a:lnTo>
                <a:lnTo>
                  <a:pt x="460910" y="25970"/>
                </a:lnTo>
                <a:lnTo>
                  <a:pt x="447164" y="26592"/>
                </a:lnTo>
                <a:lnTo>
                  <a:pt x="433958" y="27885"/>
                </a:lnTo>
                <a:lnTo>
                  <a:pt x="421293" y="29854"/>
                </a:lnTo>
                <a:lnTo>
                  <a:pt x="397583" y="35845"/>
                </a:lnTo>
                <a:lnTo>
                  <a:pt x="379659" y="42804"/>
                </a:lnTo>
                <a:lnTo>
                  <a:pt x="367949" y="48642"/>
                </a:lnTo>
                <a:lnTo>
                  <a:pt x="356963" y="55269"/>
                </a:lnTo>
                <a:lnTo>
                  <a:pt x="346701" y="62685"/>
                </a:lnTo>
                <a:lnTo>
                  <a:pt x="337162" y="70889"/>
                </a:lnTo>
                <a:lnTo>
                  <a:pt x="328345" y="79883"/>
                </a:lnTo>
                <a:lnTo>
                  <a:pt x="315267" y="96556"/>
                </a:lnTo>
                <a:lnTo>
                  <a:pt x="302675" y="118523"/>
                </a:lnTo>
                <a:lnTo>
                  <a:pt x="297445" y="130541"/>
                </a:lnTo>
                <a:lnTo>
                  <a:pt x="292925" y="143256"/>
                </a:lnTo>
                <a:lnTo>
                  <a:pt x="287676" y="162691"/>
                </a:lnTo>
                <a:lnTo>
                  <a:pt x="283412" y="187299"/>
                </a:lnTo>
                <a:lnTo>
                  <a:pt x="282079" y="200229"/>
                </a:lnTo>
                <a:lnTo>
                  <a:pt x="281279" y="213573"/>
                </a:lnTo>
                <a:lnTo>
                  <a:pt x="281012" y="227330"/>
                </a:lnTo>
                <a:lnTo>
                  <a:pt x="281013" y="228133"/>
                </a:lnTo>
                <a:lnTo>
                  <a:pt x="281262" y="242446"/>
                </a:lnTo>
                <a:lnTo>
                  <a:pt x="281960" y="256179"/>
                </a:lnTo>
                <a:lnTo>
                  <a:pt x="283106" y="269335"/>
                </a:lnTo>
                <a:lnTo>
                  <a:pt x="284700" y="281916"/>
                </a:lnTo>
                <a:lnTo>
                  <a:pt x="289235" y="305361"/>
                </a:lnTo>
                <a:lnTo>
                  <a:pt x="294345" y="323048"/>
                </a:lnTo>
                <a:lnTo>
                  <a:pt x="299139" y="335711"/>
                </a:lnTo>
                <a:lnTo>
                  <a:pt x="304668" y="347503"/>
                </a:lnTo>
                <a:lnTo>
                  <a:pt x="310933" y="358428"/>
                </a:lnTo>
                <a:lnTo>
                  <a:pt x="325666" y="377698"/>
                </a:lnTo>
                <a:lnTo>
                  <a:pt x="336640" y="388188"/>
                </a:lnTo>
                <a:lnTo>
                  <a:pt x="346616" y="395849"/>
                </a:lnTo>
                <a:lnTo>
                  <a:pt x="357413" y="402588"/>
                </a:lnTo>
                <a:lnTo>
                  <a:pt x="363402" y="236977"/>
                </a:lnTo>
                <a:lnTo>
                  <a:pt x="363169" y="223139"/>
                </a:lnTo>
                <a:lnTo>
                  <a:pt x="363169" y="222629"/>
                </a:lnTo>
                <a:lnTo>
                  <a:pt x="363494" y="209572"/>
                </a:lnTo>
                <a:lnTo>
                  <a:pt x="364421" y="196796"/>
                </a:lnTo>
                <a:lnTo>
                  <a:pt x="365951" y="184300"/>
                </a:lnTo>
                <a:lnTo>
                  <a:pt x="368084" y="172085"/>
                </a:lnTo>
                <a:lnTo>
                  <a:pt x="373808" y="151820"/>
                </a:lnTo>
                <a:lnTo>
                  <a:pt x="378811" y="140292"/>
                </a:lnTo>
                <a:lnTo>
                  <a:pt x="384898" y="129667"/>
                </a:lnTo>
                <a:lnTo>
                  <a:pt x="395691" y="116275"/>
                </a:lnTo>
                <a:lnTo>
                  <a:pt x="405257" y="107887"/>
                </a:lnTo>
                <a:lnTo>
                  <a:pt x="416153" y="100838"/>
                </a:lnTo>
                <a:lnTo>
                  <a:pt x="425491" y="96518"/>
                </a:lnTo>
                <a:lnTo>
                  <a:pt x="437191" y="92991"/>
                </a:lnTo>
                <a:lnTo>
                  <a:pt x="450152" y="90875"/>
                </a:lnTo>
                <a:lnTo>
                  <a:pt x="464375" y="90170"/>
                </a:lnTo>
                <a:lnTo>
                  <a:pt x="476203" y="90612"/>
                </a:lnTo>
                <a:lnTo>
                  <a:pt x="489413" y="92348"/>
                </a:lnTo>
                <a:lnTo>
                  <a:pt x="501330" y="95414"/>
                </a:lnTo>
                <a:lnTo>
                  <a:pt x="511949" y="99822"/>
                </a:lnTo>
                <a:lnTo>
                  <a:pt x="525399" y="108412"/>
                </a:lnTo>
                <a:lnTo>
                  <a:pt x="534680" y="117069"/>
                </a:lnTo>
                <a:lnTo>
                  <a:pt x="542556" y="127254"/>
                </a:lnTo>
                <a:lnTo>
                  <a:pt x="551303" y="144195"/>
                </a:lnTo>
                <a:lnTo>
                  <a:pt x="555510" y="156375"/>
                </a:lnTo>
                <a:lnTo>
                  <a:pt x="558685" y="169672"/>
                </a:lnTo>
                <a:lnTo>
                  <a:pt x="561172" y="185276"/>
                </a:lnTo>
                <a:lnTo>
                  <a:pt x="562465" y="197735"/>
                </a:lnTo>
                <a:lnTo>
                  <a:pt x="563248" y="210782"/>
                </a:lnTo>
                <a:lnTo>
                  <a:pt x="563511" y="224409"/>
                </a:lnTo>
                <a:lnTo>
                  <a:pt x="563503" y="226664"/>
                </a:lnTo>
                <a:lnTo>
                  <a:pt x="563122" y="239840"/>
                </a:lnTo>
                <a:lnTo>
                  <a:pt x="562171" y="252633"/>
                </a:lnTo>
                <a:lnTo>
                  <a:pt x="560650" y="265054"/>
                </a:lnTo>
                <a:lnTo>
                  <a:pt x="558558" y="277114"/>
                </a:lnTo>
                <a:lnTo>
                  <a:pt x="552708" y="298049"/>
                </a:lnTo>
                <a:lnTo>
                  <a:pt x="547769" y="309602"/>
                </a:lnTo>
                <a:lnTo>
                  <a:pt x="541794" y="320167"/>
                </a:lnTo>
                <a:lnTo>
                  <a:pt x="530852" y="333910"/>
                </a:lnTo>
                <a:lnTo>
                  <a:pt x="521340" y="342339"/>
                </a:lnTo>
                <a:lnTo>
                  <a:pt x="510552" y="349377"/>
                </a:lnTo>
                <a:lnTo>
                  <a:pt x="501146" y="353729"/>
                </a:lnTo>
                <a:lnTo>
                  <a:pt x="489458" y="357291"/>
                </a:lnTo>
                <a:lnTo>
                  <a:pt x="476516" y="359447"/>
                </a:lnTo>
                <a:lnTo>
                  <a:pt x="462292" y="360172"/>
                </a:lnTo>
                <a:lnTo>
                  <a:pt x="450064" y="359712"/>
                </a:lnTo>
                <a:lnTo>
                  <a:pt x="436834" y="357991"/>
                </a:lnTo>
                <a:lnTo>
                  <a:pt x="424934" y="355007"/>
                </a:lnTo>
                <a:lnTo>
                  <a:pt x="414362" y="350774"/>
                </a:lnTo>
                <a:close/>
              </a:path>
              <a:path w="5318010" h="487553">
                <a:moveTo>
                  <a:pt x="380288" y="317096"/>
                </a:moveTo>
                <a:lnTo>
                  <a:pt x="375173" y="305980"/>
                </a:lnTo>
                <a:lnTo>
                  <a:pt x="371054" y="293700"/>
                </a:lnTo>
                <a:lnTo>
                  <a:pt x="367931" y="280289"/>
                </a:lnTo>
                <a:lnTo>
                  <a:pt x="366906" y="274457"/>
                </a:lnTo>
                <a:lnTo>
                  <a:pt x="365271" y="262636"/>
                </a:lnTo>
                <a:lnTo>
                  <a:pt x="364103" y="250143"/>
                </a:lnTo>
                <a:lnTo>
                  <a:pt x="363402" y="236977"/>
                </a:lnTo>
                <a:lnTo>
                  <a:pt x="357413" y="402588"/>
                </a:lnTo>
                <a:lnTo>
                  <a:pt x="369031" y="408395"/>
                </a:lnTo>
                <a:lnTo>
                  <a:pt x="381469" y="413258"/>
                </a:lnTo>
                <a:lnTo>
                  <a:pt x="380288" y="317096"/>
                </a:lnTo>
                <a:close/>
              </a:path>
              <a:path w="5318010" h="487553">
                <a:moveTo>
                  <a:pt x="920381" y="419354"/>
                </a:moveTo>
                <a:lnTo>
                  <a:pt x="925715" y="419608"/>
                </a:lnTo>
                <a:lnTo>
                  <a:pt x="938415" y="419608"/>
                </a:lnTo>
                <a:lnTo>
                  <a:pt x="943495" y="419354"/>
                </a:lnTo>
                <a:lnTo>
                  <a:pt x="947559" y="418846"/>
                </a:lnTo>
                <a:lnTo>
                  <a:pt x="951623" y="418465"/>
                </a:lnTo>
                <a:lnTo>
                  <a:pt x="961656" y="414401"/>
                </a:lnTo>
                <a:lnTo>
                  <a:pt x="964069" y="407797"/>
                </a:lnTo>
                <a:lnTo>
                  <a:pt x="964069" y="140208"/>
                </a:lnTo>
                <a:lnTo>
                  <a:pt x="962291" y="137033"/>
                </a:lnTo>
                <a:lnTo>
                  <a:pt x="959116" y="134239"/>
                </a:lnTo>
                <a:lnTo>
                  <a:pt x="956322" y="133350"/>
                </a:lnTo>
                <a:lnTo>
                  <a:pt x="953528" y="132334"/>
                </a:lnTo>
                <a:lnTo>
                  <a:pt x="949845" y="131572"/>
                </a:lnTo>
                <a:lnTo>
                  <a:pt x="945019" y="131064"/>
                </a:lnTo>
                <a:lnTo>
                  <a:pt x="940320" y="130556"/>
                </a:lnTo>
                <a:lnTo>
                  <a:pt x="934224" y="130302"/>
                </a:lnTo>
                <a:lnTo>
                  <a:pt x="919492" y="130302"/>
                </a:lnTo>
                <a:lnTo>
                  <a:pt x="913523" y="130556"/>
                </a:lnTo>
                <a:lnTo>
                  <a:pt x="908697" y="131064"/>
                </a:lnTo>
                <a:lnTo>
                  <a:pt x="903998" y="131572"/>
                </a:lnTo>
                <a:lnTo>
                  <a:pt x="900188" y="132334"/>
                </a:lnTo>
                <a:lnTo>
                  <a:pt x="897267" y="133350"/>
                </a:lnTo>
                <a:lnTo>
                  <a:pt x="894346" y="134239"/>
                </a:lnTo>
                <a:lnTo>
                  <a:pt x="892441" y="135509"/>
                </a:lnTo>
                <a:lnTo>
                  <a:pt x="890282" y="138557"/>
                </a:lnTo>
                <a:lnTo>
                  <a:pt x="889647" y="142240"/>
                </a:lnTo>
                <a:lnTo>
                  <a:pt x="889647" y="318770"/>
                </a:lnTo>
                <a:lnTo>
                  <a:pt x="885813" y="323317"/>
                </a:lnTo>
                <a:lnTo>
                  <a:pt x="876518" y="333533"/>
                </a:lnTo>
                <a:lnTo>
                  <a:pt x="867565" y="342141"/>
                </a:lnTo>
                <a:lnTo>
                  <a:pt x="858913" y="349123"/>
                </a:lnTo>
                <a:lnTo>
                  <a:pt x="854056" y="352344"/>
                </a:lnTo>
                <a:lnTo>
                  <a:pt x="842106" y="357748"/>
                </a:lnTo>
                <a:lnTo>
                  <a:pt x="830211" y="359537"/>
                </a:lnTo>
                <a:lnTo>
                  <a:pt x="822591" y="359537"/>
                </a:lnTo>
                <a:lnTo>
                  <a:pt x="815987" y="358140"/>
                </a:lnTo>
                <a:lnTo>
                  <a:pt x="810399" y="355219"/>
                </a:lnTo>
                <a:lnTo>
                  <a:pt x="804684" y="352298"/>
                </a:lnTo>
                <a:lnTo>
                  <a:pt x="799985" y="348234"/>
                </a:lnTo>
                <a:lnTo>
                  <a:pt x="796429" y="343027"/>
                </a:lnTo>
                <a:lnTo>
                  <a:pt x="792746" y="337693"/>
                </a:lnTo>
                <a:lnTo>
                  <a:pt x="789952" y="331470"/>
                </a:lnTo>
                <a:lnTo>
                  <a:pt x="788174" y="324104"/>
                </a:lnTo>
                <a:lnTo>
                  <a:pt x="785928" y="307260"/>
                </a:lnTo>
                <a:lnTo>
                  <a:pt x="785507" y="292227"/>
                </a:lnTo>
                <a:lnTo>
                  <a:pt x="785507" y="140208"/>
                </a:lnTo>
                <a:lnTo>
                  <a:pt x="783729" y="137033"/>
                </a:lnTo>
                <a:lnTo>
                  <a:pt x="780554" y="134239"/>
                </a:lnTo>
                <a:lnTo>
                  <a:pt x="777633" y="133350"/>
                </a:lnTo>
                <a:lnTo>
                  <a:pt x="774712" y="132334"/>
                </a:lnTo>
                <a:lnTo>
                  <a:pt x="770902" y="131572"/>
                </a:lnTo>
                <a:lnTo>
                  <a:pt x="766203" y="131064"/>
                </a:lnTo>
                <a:lnTo>
                  <a:pt x="761377" y="130556"/>
                </a:lnTo>
                <a:lnTo>
                  <a:pt x="755281" y="130302"/>
                </a:lnTo>
                <a:lnTo>
                  <a:pt x="740803" y="130302"/>
                </a:lnTo>
                <a:lnTo>
                  <a:pt x="734834" y="130556"/>
                </a:lnTo>
                <a:lnTo>
                  <a:pt x="730008" y="131064"/>
                </a:lnTo>
                <a:lnTo>
                  <a:pt x="725182" y="131572"/>
                </a:lnTo>
                <a:lnTo>
                  <a:pt x="721245" y="132334"/>
                </a:lnTo>
                <a:lnTo>
                  <a:pt x="718324" y="133350"/>
                </a:lnTo>
                <a:lnTo>
                  <a:pt x="715530" y="134239"/>
                </a:lnTo>
                <a:lnTo>
                  <a:pt x="713498" y="135509"/>
                </a:lnTo>
                <a:lnTo>
                  <a:pt x="711339" y="138557"/>
                </a:lnTo>
                <a:lnTo>
                  <a:pt x="710831" y="142240"/>
                </a:lnTo>
                <a:lnTo>
                  <a:pt x="710831" y="304800"/>
                </a:lnTo>
                <a:lnTo>
                  <a:pt x="711142" y="319409"/>
                </a:lnTo>
                <a:lnTo>
                  <a:pt x="712058" y="332663"/>
                </a:lnTo>
                <a:lnTo>
                  <a:pt x="713567" y="344685"/>
                </a:lnTo>
                <a:lnTo>
                  <a:pt x="715657" y="355473"/>
                </a:lnTo>
                <a:lnTo>
                  <a:pt x="720018" y="369399"/>
                </a:lnTo>
                <a:lnTo>
                  <a:pt x="725360" y="380891"/>
                </a:lnTo>
                <a:lnTo>
                  <a:pt x="732040" y="391414"/>
                </a:lnTo>
                <a:lnTo>
                  <a:pt x="740769" y="401271"/>
                </a:lnTo>
                <a:lnTo>
                  <a:pt x="750676" y="409230"/>
                </a:lnTo>
                <a:lnTo>
                  <a:pt x="762139" y="415798"/>
                </a:lnTo>
                <a:lnTo>
                  <a:pt x="781003" y="422089"/>
                </a:lnTo>
                <a:lnTo>
                  <a:pt x="793901" y="424040"/>
                </a:lnTo>
                <a:lnTo>
                  <a:pt x="808113" y="424688"/>
                </a:lnTo>
                <a:lnTo>
                  <a:pt x="818678" y="424124"/>
                </a:lnTo>
                <a:lnTo>
                  <a:pt x="831112" y="421966"/>
                </a:lnTo>
                <a:lnTo>
                  <a:pt x="843338" y="418179"/>
                </a:lnTo>
                <a:lnTo>
                  <a:pt x="855357" y="412750"/>
                </a:lnTo>
                <a:lnTo>
                  <a:pt x="870445" y="403507"/>
                </a:lnTo>
                <a:lnTo>
                  <a:pt x="880402" y="395870"/>
                </a:lnTo>
                <a:lnTo>
                  <a:pt x="890280" y="387053"/>
                </a:lnTo>
                <a:lnTo>
                  <a:pt x="900061" y="377063"/>
                </a:lnTo>
                <a:lnTo>
                  <a:pt x="900061" y="409702"/>
                </a:lnTo>
                <a:lnTo>
                  <a:pt x="901585" y="413004"/>
                </a:lnTo>
                <a:lnTo>
                  <a:pt x="904252" y="415671"/>
                </a:lnTo>
                <a:lnTo>
                  <a:pt x="909078" y="417703"/>
                </a:lnTo>
                <a:lnTo>
                  <a:pt x="912253" y="418465"/>
                </a:lnTo>
                <a:lnTo>
                  <a:pt x="916317" y="418846"/>
                </a:lnTo>
                <a:lnTo>
                  <a:pt x="920381" y="419354"/>
                </a:lnTo>
                <a:close/>
              </a:path>
              <a:path w="5318010" h="487553">
                <a:moveTo>
                  <a:pt x="1100721" y="245872"/>
                </a:moveTo>
                <a:lnTo>
                  <a:pt x="1100788" y="244437"/>
                </a:lnTo>
                <a:lnTo>
                  <a:pt x="1102182" y="231562"/>
                </a:lnTo>
                <a:lnTo>
                  <a:pt x="1105039" y="219456"/>
                </a:lnTo>
                <a:lnTo>
                  <a:pt x="1107452" y="211201"/>
                </a:lnTo>
                <a:lnTo>
                  <a:pt x="1114565" y="131591"/>
                </a:lnTo>
                <a:lnTo>
                  <a:pt x="1103134" y="135636"/>
                </a:lnTo>
                <a:lnTo>
                  <a:pt x="1101705" y="136241"/>
                </a:lnTo>
                <a:lnTo>
                  <a:pt x="1100721" y="245872"/>
                </a:lnTo>
                <a:close/>
              </a:path>
              <a:path w="5318010" h="487553">
                <a:moveTo>
                  <a:pt x="1104658" y="324866"/>
                </a:moveTo>
                <a:lnTo>
                  <a:pt x="1103330" y="319657"/>
                </a:lnTo>
                <a:lnTo>
                  <a:pt x="1101365" y="307339"/>
                </a:lnTo>
                <a:lnTo>
                  <a:pt x="1100721" y="294005"/>
                </a:lnTo>
                <a:lnTo>
                  <a:pt x="1269377" y="294005"/>
                </a:lnTo>
                <a:lnTo>
                  <a:pt x="1275092" y="291846"/>
                </a:lnTo>
                <a:lnTo>
                  <a:pt x="1279156" y="287528"/>
                </a:lnTo>
                <a:lnTo>
                  <a:pt x="1283220" y="283083"/>
                </a:lnTo>
                <a:lnTo>
                  <a:pt x="1285252" y="276352"/>
                </a:lnTo>
                <a:lnTo>
                  <a:pt x="1285246" y="253774"/>
                </a:lnTo>
                <a:lnTo>
                  <a:pt x="1284718" y="240485"/>
                </a:lnTo>
                <a:lnTo>
                  <a:pt x="1283336" y="227689"/>
                </a:lnTo>
                <a:lnTo>
                  <a:pt x="1281101" y="215388"/>
                </a:lnTo>
                <a:lnTo>
                  <a:pt x="1278013" y="203581"/>
                </a:lnTo>
                <a:lnTo>
                  <a:pt x="1275081" y="194889"/>
                </a:lnTo>
                <a:lnTo>
                  <a:pt x="1269819" y="183108"/>
                </a:lnTo>
                <a:lnTo>
                  <a:pt x="1263378" y="172252"/>
                </a:lnTo>
                <a:lnTo>
                  <a:pt x="1255788" y="162306"/>
                </a:lnTo>
                <a:lnTo>
                  <a:pt x="1249472" y="155771"/>
                </a:lnTo>
                <a:lnTo>
                  <a:pt x="1239826" y="147791"/>
                </a:lnTo>
                <a:lnTo>
                  <a:pt x="1228977" y="140900"/>
                </a:lnTo>
                <a:lnTo>
                  <a:pt x="1216926" y="135128"/>
                </a:lnTo>
                <a:lnTo>
                  <a:pt x="1211001" y="132853"/>
                </a:lnTo>
                <a:lnTo>
                  <a:pt x="1199631" y="129514"/>
                </a:lnTo>
                <a:lnTo>
                  <a:pt x="1187319" y="127129"/>
                </a:lnTo>
                <a:lnTo>
                  <a:pt x="1174074" y="125698"/>
                </a:lnTo>
                <a:lnTo>
                  <a:pt x="1159903" y="125222"/>
                </a:lnTo>
                <a:lnTo>
                  <a:pt x="1152422" y="125374"/>
                </a:lnTo>
                <a:lnTo>
                  <a:pt x="1139185" y="126444"/>
                </a:lnTo>
                <a:lnTo>
                  <a:pt x="1126574" y="128521"/>
                </a:lnTo>
                <a:lnTo>
                  <a:pt x="1114565" y="131591"/>
                </a:lnTo>
                <a:lnTo>
                  <a:pt x="1107452" y="211201"/>
                </a:lnTo>
                <a:lnTo>
                  <a:pt x="1111008" y="204089"/>
                </a:lnTo>
                <a:lnTo>
                  <a:pt x="1115707" y="197993"/>
                </a:lnTo>
                <a:lnTo>
                  <a:pt x="1120406" y="192024"/>
                </a:lnTo>
                <a:lnTo>
                  <a:pt x="1126248" y="187198"/>
                </a:lnTo>
                <a:lnTo>
                  <a:pt x="1133233" y="183642"/>
                </a:lnTo>
                <a:lnTo>
                  <a:pt x="1144802" y="179635"/>
                </a:lnTo>
                <a:lnTo>
                  <a:pt x="1158125" y="178308"/>
                </a:lnTo>
                <a:lnTo>
                  <a:pt x="1166873" y="178777"/>
                </a:lnTo>
                <a:lnTo>
                  <a:pt x="1180177" y="181794"/>
                </a:lnTo>
                <a:lnTo>
                  <a:pt x="1191194" y="187607"/>
                </a:lnTo>
                <a:lnTo>
                  <a:pt x="1199908" y="196215"/>
                </a:lnTo>
                <a:lnTo>
                  <a:pt x="1205973" y="206547"/>
                </a:lnTo>
                <a:lnTo>
                  <a:pt x="1209917" y="218007"/>
                </a:lnTo>
                <a:lnTo>
                  <a:pt x="1212125" y="231112"/>
                </a:lnTo>
                <a:lnTo>
                  <a:pt x="1212608" y="245872"/>
                </a:lnTo>
                <a:lnTo>
                  <a:pt x="1100721" y="245872"/>
                </a:lnTo>
                <a:lnTo>
                  <a:pt x="1101705" y="136241"/>
                </a:lnTo>
                <a:lnTo>
                  <a:pt x="1090046" y="141999"/>
                </a:lnTo>
                <a:lnTo>
                  <a:pt x="1079286" y="148848"/>
                </a:lnTo>
                <a:lnTo>
                  <a:pt x="1069425" y="156798"/>
                </a:lnTo>
                <a:lnTo>
                  <a:pt x="1060462" y="165862"/>
                </a:lnTo>
                <a:lnTo>
                  <a:pt x="1050404" y="178974"/>
                </a:lnTo>
                <a:lnTo>
                  <a:pt x="1043962" y="189787"/>
                </a:lnTo>
                <a:lnTo>
                  <a:pt x="1038385" y="201506"/>
                </a:lnTo>
                <a:lnTo>
                  <a:pt x="1033665" y="214122"/>
                </a:lnTo>
                <a:lnTo>
                  <a:pt x="1030188" y="226528"/>
                </a:lnTo>
                <a:lnTo>
                  <a:pt x="1027709" y="238580"/>
                </a:lnTo>
                <a:lnTo>
                  <a:pt x="1025938" y="251180"/>
                </a:lnTo>
                <a:lnTo>
                  <a:pt x="1024875" y="264323"/>
                </a:lnTo>
                <a:lnTo>
                  <a:pt x="1024521" y="278003"/>
                </a:lnTo>
                <a:lnTo>
                  <a:pt x="1024529" y="280247"/>
                </a:lnTo>
                <a:lnTo>
                  <a:pt x="1024962" y="294186"/>
                </a:lnTo>
                <a:lnTo>
                  <a:pt x="1026054" y="307416"/>
                </a:lnTo>
                <a:lnTo>
                  <a:pt x="1027805" y="319941"/>
                </a:lnTo>
                <a:lnTo>
                  <a:pt x="1030215" y="331767"/>
                </a:lnTo>
                <a:lnTo>
                  <a:pt x="1033284" y="342900"/>
                </a:lnTo>
                <a:lnTo>
                  <a:pt x="1038924" y="357665"/>
                </a:lnTo>
                <a:lnTo>
                  <a:pt x="1044867" y="369094"/>
                </a:lnTo>
                <a:lnTo>
                  <a:pt x="1051838" y="379451"/>
                </a:lnTo>
                <a:lnTo>
                  <a:pt x="1059827" y="388747"/>
                </a:lnTo>
                <a:lnTo>
                  <a:pt x="1070108" y="397831"/>
                </a:lnTo>
                <a:lnTo>
                  <a:pt x="1080500" y="404905"/>
                </a:lnTo>
                <a:lnTo>
                  <a:pt x="1091932" y="410894"/>
                </a:lnTo>
                <a:lnTo>
                  <a:pt x="1104404" y="415798"/>
                </a:lnTo>
                <a:lnTo>
                  <a:pt x="1114870" y="418874"/>
                </a:lnTo>
                <a:lnTo>
                  <a:pt x="1126702" y="421427"/>
                </a:lnTo>
                <a:lnTo>
                  <a:pt x="1139252" y="423243"/>
                </a:lnTo>
                <a:lnTo>
                  <a:pt x="1152521" y="424327"/>
                </a:lnTo>
                <a:lnTo>
                  <a:pt x="1166507" y="424688"/>
                </a:lnTo>
                <a:lnTo>
                  <a:pt x="1178524" y="424432"/>
                </a:lnTo>
                <a:lnTo>
                  <a:pt x="1191231" y="423576"/>
                </a:lnTo>
                <a:lnTo>
                  <a:pt x="1203337" y="422148"/>
                </a:lnTo>
                <a:lnTo>
                  <a:pt x="1222517" y="418827"/>
                </a:lnTo>
                <a:lnTo>
                  <a:pt x="1234071" y="416179"/>
                </a:lnTo>
                <a:lnTo>
                  <a:pt x="1250327" y="411607"/>
                </a:lnTo>
                <a:lnTo>
                  <a:pt x="1256042" y="409194"/>
                </a:lnTo>
                <a:lnTo>
                  <a:pt x="1261757" y="406908"/>
                </a:lnTo>
                <a:lnTo>
                  <a:pt x="1265313" y="405003"/>
                </a:lnTo>
                <a:lnTo>
                  <a:pt x="1268996" y="400685"/>
                </a:lnTo>
                <a:lnTo>
                  <a:pt x="1270520" y="397764"/>
                </a:lnTo>
                <a:lnTo>
                  <a:pt x="1271536" y="393700"/>
                </a:lnTo>
                <a:lnTo>
                  <a:pt x="1272171" y="389001"/>
                </a:lnTo>
                <a:lnTo>
                  <a:pt x="1272425" y="385826"/>
                </a:lnTo>
                <a:lnTo>
                  <a:pt x="1272552" y="382778"/>
                </a:lnTo>
                <a:lnTo>
                  <a:pt x="1272679" y="379095"/>
                </a:lnTo>
                <a:lnTo>
                  <a:pt x="1272679" y="369697"/>
                </a:lnTo>
                <a:lnTo>
                  <a:pt x="1272552" y="365633"/>
                </a:lnTo>
                <a:lnTo>
                  <a:pt x="1272298" y="362331"/>
                </a:lnTo>
                <a:lnTo>
                  <a:pt x="1271917" y="359029"/>
                </a:lnTo>
                <a:lnTo>
                  <a:pt x="1271409" y="356489"/>
                </a:lnTo>
                <a:lnTo>
                  <a:pt x="1269885" y="352933"/>
                </a:lnTo>
                <a:lnTo>
                  <a:pt x="1266456" y="350393"/>
                </a:lnTo>
                <a:lnTo>
                  <a:pt x="1263154" y="350012"/>
                </a:lnTo>
                <a:lnTo>
                  <a:pt x="1260233" y="350012"/>
                </a:lnTo>
                <a:lnTo>
                  <a:pt x="1256296" y="350901"/>
                </a:lnTo>
                <a:lnTo>
                  <a:pt x="1251597" y="352806"/>
                </a:lnTo>
                <a:lnTo>
                  <a:pt x="1246771" y="354711"/>
                </a:lnTo>
                <a:lnTo>
                  <a:pt x="1240802" y="356743"/>
                </a:lnTo>
                <a:lnTo>
                  <a:pt x="1233563" y="359029"/>
                </a:lnTo>
                <a:lnTo>
                  <a:pt x="1221111" y="362484"/>
                </a:lnTo>
                <a:lnTo>
                  <a:pt x="1207782" y="365379"/>
                </a:lnTo>
                <a:lnTo>
                  <a:pt x="1199514" y="366635"/>
                </a:lnTo>
                <a:lnTo>
                  <a:pt x="1187055" y="367776"/>
                </a:lnTo>
                <a:lnTo>
                  <a:pt x="1173238" y="368173"/>
                </a:lnTo>
                <a:lnTo>
                  <a:pt x="1164218" y="367879"/>
                </a:lnTo>
                <a:lnTo>
                  <a:pt x="1151390" y="366230"/>
                </a:lnTo>
                <a:lnTo>
                  <a:pt x="1140091" y="363093"/>
                </a:lnTo>
                <a:lnTo>
                  <a:pt x="1126845" y="356435"/>
                </a:lnTo>
                <a:lnTo>
                  <a:pt x="1117485" y="348361"/>
                </a:lnTo>
                <a:lnTo>
                  <a:pt x="1109556" y="337009"/>
                </a:lnTo>
                <a:lnTo>
                  <a:pt x="1104658" y="324866"/>
                </a:lnTo>
                <a:close/>
              </a:path>
              <a:path w="5318010" h="487553">
                <a:moveTo>
                  <a:pt x="1170571" y="11811"/>
                </a:moveTo>
                <a:lnTo>
                  <a:pt x="1128026" y="80010"/>
                </a:lnTo>
                <a:lnTo>
                  <a:pt x="1126248" y="82550"/>
                </a:lnTo>
                <a:lnTo>
                  <a:pt x="1124978" y="86868"/>
                </a:lnTo>
                <a:lnTo>
                  <a:pt x="1125232" y="90551"/>
                </a:lnTo>
                <a:lnTo>
                  <a:pt x="1128407" y="93091"/>
                </a:lnTo>
                <a:lnTo>
                  <a:pt x="1131328" y="93980"/>
                </a:lnTo>
                <a:lnTo>
                  <a:pt x="1135392" y="94615"/>
                </a:lnTo>
                <a:lnTo>
                  <a:pt x="1139456" y="95250"/>
                </a:lnTo>
                <a:lnTo>
                  <a:pt x="1144917" y="95504"/>
                </a:lnTo>
                <a:lnTo>
                  <a:pt x="1157617" y="95504"/>
                </a:lnTo>
                <a:lnTo>
                  <a:pt x="1162316" y="95250"/>
                </a:lnTo>
                <a:lnTo>
                  <a:pt x="1166126" y="94869"/>
                </a:lnTo>
                <a:lnTo>
                  <a:pt x="1169936" y="94488"/>
                </a:lnTo>
                <a:lnTo>
                  <a:pt x="1175524" y="93091"/>
                </a:lnTo>
                <a:lnTo>
                  <a:pt x="1180096" y="91313"/>
                </a:lnTo>
                <a:lnTo>
                  <a:pt x="1183271" y="88646"/>
                </a:lnTo>
                <a:lnTo>
                  <a:pt x="1186446" y="85090"/>
                </a:lnTo>
                <a:lnTo>
                  <a:pt x="1244104" y="16002"/>
                </a:lnTo>
                <a:lnTo>
                  <a:pt x="1247152" y="9779"/>
                </a:lnTo>
                <a:lnTo>
                  <a:pt x="1246263" y="6096"/>
                </a:lnTo>
                <a:lnTo>
                  <a:pt x="1241691" y="3048"/>
                </a:lnTo>
                <a:lnTo>
                  <a:pt x="1237881" y="1905"/>
                </a:lnTo>
                <a:lnTo>
                  <a:pt x="1232674" y="1143"/>
                </a:lnTo>
                <a:lnTo>
                  <a:pt x="1227467" y="381"/>
                </a:lnTo>
                <a:lnTo>
                  <a:pt x="1220228" y="0"/>
                </a:lnTo>
                <a:lnTo>
                  <a:pt x="1204607" y="0"/>
                </a:lnTo>
                <a:lnTo>
                  <a:pt x="1199019" y="127"/>
                </a:lnTo>
                <a:lnTo>
                  <a:pt x="1194447" y="508"/>
                </a:lnTo>
                <a:lnTo>
                  <a:pt x="1189875" y="889"/>
                </a:lnTo>
                <a:lnTo>
                  <a:pt x="1186065" y="1524"/>
                </a:lnTo>
                <a:lnTo>
                  <a:pt x="1183144" y="2540"/>
                </a:lnTo>
                <a:lnTo>
                  <a:pt x="1180096" y="3429"/>
                </a:lnTo>
                <a:lnTo>
                  <a:pt x="1177683" y="4572"/>
                </a:lnTo>
                <a:lnTo>
                  <a:pt x="1173746" y="7747"/>
                </a:lnTo>
                <a:lnTo>
                  <a:pt x="1170571" y="11811"/>
                </a:lnTo>
                <a:close/>
              </a:path>
              <a:path w="5318010" h="487553">
                <a:moveTo>
                  <a:pt x="1544205" y="245872"/>
                </a:moveTo>
                <a:lnTo>
                  <a:pt x="1544272" y="244437"/>
                </a:lnTo>
                <a:lnTo>
                  <a:pt x="1545666" y="231562"/>
                </a:lnTo>
                <a:lnTo>
                  <a:pt x="1548523" y="219456"/>
                </a:lnTo>
                <a:lnTo>
                  <a:pt x="1550936" y="211201"/>
                </a:lnTo>
                <a:lnTo>
                  <a:pt x="1558049" y="131591"/>
                </a:lnTo>
                <a:lnTo>
                  <a:pt x="1546618" y="135636"/>
                </a:lnTo>
                <a:lnTo>
                  <a:pt x="1545189" y="136241"/>
                </a:lnTo>
                <a:lnTo>
                  <a:pt x="1544205" y="245872"/>
                </a:lnTo>
                <a:close/>
              </a:path>
              <a:path w="5318010" h="487553">
                <a:moveTo>
                  <a:pt x="1548142" y="324866"/>
                </a:moveTo>
                <a:lnTo>
                  <a:pt x="1546814" y="319657"/>
                </a:lnTo>
                <a:lnTo>
                  <a:pt x="1544849" y="307339"/>
                </a:lnTo>
                <a:lnTo>
                  <a:pt x="1544205" y="294005"/>
                </a:lnTo>
                <a:lnTo>
                  <a:pt x="1712861" y="294005"/>
                </a:lnTo>
                <a:lnTo>
                  <a:pt x="1718576" y="291846"/>
                </a:lnTo>
                <a:lnTo>
                  <a:pt x="1722640" y="287528"/>
                </a:lnTo>
                <a:lnTo>
                  <a:pt x="1726704" y="283083"/>
                </a:lnTo>
                <a:lnTo>
                  <a:pt x="1728736" y="276352"/>
                </a:lnTo>
                <a:lnTo>
                  <a:pt x="1728730" y="253774"/>
                </a:lnTo>
                <a:lnTo>
                  <a:pt x="1728202" y="240485"/>
                </a:lnTo>
                <a:lnTo>
                  <a:pt x="1726820" y="227689"/>
                </a:lnTo>
                <a:lnTo>
                  <a:pt x="1724585" y="215388"/>
                </a:lnTo>
                <a:lnTo>
                  <a:pt x="1721497" y="203581"/>
                </a:lnTo>
                <a:lnTo>
                  <a:pt x="1718565" y="194889"/>
                </a:lnTo>
                <a:lnTo>
                  <a:pt x="1713303" y="183108"/>
                </a:lnTo>
                <a:lnTo>
                  <a:pt x="1706862" y="172252"/>
                </a:lnTo>
                <a:lnTo>
                  <a:pt x="1699272" y="162306"/>
                </a:lnTo>
                <a:lnTo>
                  <a:pt x="1692956" y="155771"/>
                </a:lnTo>
                <a:lnTo>
                  <a:pt x="1683310" y="147791"/>
                </a:lnTo>
                <a:lnTo>
                  <a:pt x="1672461" y="140900"/>
                </a:lnTo>
                <a:lnTo>
                  <a:pt x="1660410" y="135128"/>
                </a:lnTo>
                <a:lnTo>
                  <a:pt x="1654485" y="132853"/>
                </a:lnTo>
                <a:lnTo>
                  <a:pt x="1643115" y="129514"/>
                </a:lnTo>
                <a:lnTo>
                  <a:pt x="1630803" y="127129"/>
                </a:lnTo>
                <a:lnTo>
                  <a:pt x="1617558" y="125698"/>
                </a:lnTo>
                <a:lnTo>
                  <a:pt x="1603387" y="125222"/>
                </a:lnTo>
                <a:lnTo>
                  <a:pt x="1595906" y="125374"/>
                </a:lnTo>
                <a:lnTo>
                  <a:pt x="1582669" y="126444"/>
                </a:lnTo>
                <a:lnTo>
                  <a:pt x="1570058" y="128521"/>
                </a:lnTo>
                <a:lnTo>
                  <a:pt x="1558049" y="131591"/>
                </a:lnTo>
                <a:lnTo>
                  <a:pt x="1550936" y="211201"/>
                </a:lnTo>
                <a:lnTo>
                  <a:pt x="1554492" y="204089"/>
                </a:lnTo>
                <a:lnTo>
                  <a:pt x="1559191" y="197993"/>
                </a:lnTo>
                <a:lnTo>
                  <a:pt x="1563890" y="192024"/>
                </a:lnTo>
                <a:lnTo>
                  <a:pt x="1569732" y="187198"/>
                </a:lnTo>
                <a:lnTo>
                  <a:pt x="1576717" y="183642"/>
                </a:lnTo>
                <a:lnTo>
                  <a:pt x="1588286" y="179635"/>
                </a:lnTo>
                <a:lnTo>
                  <a:pt x="1601609" y="178308"/>
                </a:lnTo>
                <a:lnTo>
                  <a:pt x="1610357" y="178777"/>
                </a:lnTo>
                <a:lnTo>
                  <a:pt x="1623661" y="181794"/>
                </a:lnTo>
                <a:lnTo>
                  <a:pt x="1634678" y="187607"/>
                </a:lnTo>
                <a:lnTo>
                  <a:pt x="1643392" y="196215"/>
                </a:lnTo>
                <a:lnTo>
                  <a:pt x="1649457" y="206547"/>
                </a:lnTo>
                <a:lnTo>
                  <a:pt x="1653401" y="218007"/>
                </a:lnTo>
                <a:lnTo>
                  <a:pt x="1655609" y="231112"/>
                </a:lnTo>
                <a:lnTo>
                  <a:pt x="1656092" y="245872"/>
                </a:lnTo>
                <a:lnTo>
                  <a:pt x="1544205" y="245872"/>
                </a:lnTo>
                <a:lnTo>
                  <a:pt x="1545189" y="136241"/>
                </a:lnTo>
                <a:lnTo>
                  <a:pt x="1533530" y="141999"/>
                </a:lnTo>
                <a:lnTo>
                  <a:pt x="1522770" y="148848"/>
                </a:lnTo>
                <a:lnTo>
                  <a:pt x="1512909" y="156798"/>
                </a:lnTo>
                <a:lnTo>
                  <a:pt x="1503946" y="165862"/>
                </a:lnTo>
                <a:lnTo>
                  <a:pt x="1493888" y="178974"/>
                </a:lnTo>
                <a:lnTo>
                  <a:pt x="1487446" y="189787"/>
                </a:lnTo>
                <a:lnTo>
                  <a:pt x="1481869" y="201506"/>
                </a:lnTo>
                <a:lnTo>
                  <a:pt x="1477149" y="214122"/>
                </a:lnTo>
                <a:lnTo>
                  <a:pt x="1473672" y="226528"/>
                </a:lnTo>
                <a:lnTo>
                  <a:pt x="1471193" y="238580"/>
                </a:lnTo>
                <a:lnTo>
                  <a:pt x="1469422" y="251180"/>
                </a:lnTo>
                <a:lnTo>
                  <a:pt x="1468359" y="264323"/>
                </a:lnTo>
                <a:lnTo>
                  <a:pt x="1468005" y="278003"/>
                </a:lnTo>
                <a:lnTo>
                  <a:pt x="1468013" y="280247"/>
                </a:lnTo>
                <a:lnTo>
                  <a:pt x="1468446" y="294186"/>
                </a:lnTo>
                <a:lnTo>
                  <a:pt x="1469538" y="307416"/>
                </a:lnTo>
                <a:lnTo>
                  <a:pt x="1471289" y="319941"/>
                </a:lnTo>
                <a:lnTo>
                  <a:pt x="1473699" y="331767"/>
                </a:lnTo>
                <a:lnTo>
                  <a:pt x="1476768" y="342900"/>
                </a:lnTo>
                <a:lnTo>
                  <a:pt x="1482408" y="357665"/>
                </a:lnTo>
                <a:lnTo>
                  <a:pt x="1488351" y="369094"/>
                </a:lnTo>
                <a:lnTo>
                  <a:pt x="1495322" y="379451"/>
                </a:lnTo>
                <a:lnTo>
                  <a:pt x="1503311" y="388747"/>
                </a:lnTo>
                <a:lnTo>
                  <a:pt x="1513592" y="397831"/>
                </a:lnTo>
                <a:lnTo>
                  <a:pt x="1523984" y="404905"/>
                </a:lnTo>
                <a:lnTo>
                  <a:pt x="1535416" y="410894"/>
                </a:lnTo>
                <a:lnTo>
                  <a:pt x="1547888" y="415798"/>
                </a:lnTo>
                <a:lnTo>
                  <a:pt x="1558354" y="418874"/>
                </a:lnTo>
                <a:lnTo>
                  <a:pt x="1570186" y="421427"/>
                </a:lnTo>
                <a:lnTo>
                  <a:pt x="1582736" y="423243"/>
                </a:lnTo>
                <a:lnTo>
                  <a:pt x="1596005" y="424327"/>
                </a:lnTo>
                <a:lnTo>
                  <a:pt x="1609991" y="424688"/>
                </a:lnTo>
                <a:lnTo>
                  <a:pt x="1622008" y="424432"/>
                </a:lnTo>
                <a:lnTo>
                  <a:pt x="1634715" y="423576"/>
                </a:lnTo>
                <a:lnTo>
                  <a:pt x="1646821" y="422148"/>
                </a:lnTo>
                <a:lnTo>
                  <a:pt x="1666001" y="418827"/>
                </a:lnTo>
                <a:lnTo>
                  <a:pt x="1677555" y="416179"/>
                </a:lnTo>
                <a:lnTo>
                  <a:pt x="1693811" y="411607"/>
                </a:lnTo>
                <a:lnTo>
                  <a:pt x="1699526" y="409194"/>
                </a:lnTo>
                <a:lnTo>
                  <a:pt x="1705241" y="406908"/>
                </a:lnTo>
                <a:lnTo>
                  <a:pt x="1708797" y="405003"/>
                </a:lnTo>
                <a:lnTo>
                  <a:pt x="1712480" y="400685"/>
                </a:lnTo>
                <a:lnTo>
                  <a:pt x="1714004" y="397764"/>
                </a:lnTo>
                <a:lnTo>
                  <a:pt x="1715020" y="393700"/>
                </a:lnTo>
                <a:lnTo>
                  <a:pt x="1715655" y="389001"/>
                </a:lnTo>
                <a:lnTo>
                  <a:pt x="1715909" y="385826"/>
                </a:lnTo>
                <a:lnTo>
                  <a:pt x="1716036" y="382778"/>
                </a:lnTo>
                <a:lnTo>
                  <a:pt x="1716036" y="365633"/>
                </a:lnTo>
                <a:lnTo>
                  <a:pt x="1715782" y="362331"/>
                </a:lnTo>
                <a:lnTo>
                  <a:pt x="1715401" y="359029"/>
                </a:lnTo>
                <a:lnTo>
                  <a:pt x="1714893" y="356489"/>
                </a:lnTo>
                <a:lnTo>
                  <a:pt x="1713369" y="352933"/>
                </a:lnTo>
                <a:lnTo>
                  <a:pt x="1709940" y="350393"/>
                </a:lnTo>
                <a:lnTo>
                  <a:pt x="1706638" y="350012"/>
                </a:lnTo>
                <a:lnTo>
                  <a:pt x="1703717" y="350012"/>
                </a:lnTo>
                <a:lnTo>
                  <a:pt x="1699780" y="350901"/>
                </a:lnTo>
                <a:lnTo>
                  <a:pt x="1695081" y="352806"/>
                </a:lnTo>
                <a:lnTo>
                  <a:pt x="1690255" y="354711"/>
                </a:lnTo>
                <a:lnTo>
                  <a:pt x="1684286" y="356743"/>
                </a:lnTo>
                <a:lnTo>
                  <a:pt x="1677047" y="359029"/>
                </a:lnTo>
                <a:lnTo>
                  <a:pt x="1664595" y="362484"/>
                </a:lnTo>
                <a:lnTo>
                  <a:pt x="1651266" y="365379"/>
                </a:lnTo>
                <a:lnTo>
                  <a:pt x="1642998" y="366635"/>
                </a:lnTo>
                <a:lnTo>
                  <a:pt x="1630539" y="367776"/>
                </a:lnTo>
                <a:lnTo>
                  <a:pt x="1616722" y="368173"/>
                </a:lnTo>
                <a:lnTo>
                  <a:pt x="1607702" y="367879"/>
                </a:lnTo>
                <a:lnTo>
                  <a:pt x="1594874" y="366230"/>
                </a:lnTo>
                <a:lnTo>
                  <a:pt x="1583575" y="363093"/>
                </a:lnTo>
                <a:lnTo>
                  <a:pt x="1570329" y="356435"/>
                </a:lnTo>
                <a:lnTo>
                  <a:pt x="1560969" y="348361"/>
                </a:lnTo>
                <a:lnTo>
                  <a:pt x="1553040" y="337009"/>
                </a:lnTo>
                <a:lnTo>
                  <a:pt x="1548142" y="324866"/>
                </a:lnTo>
                <a:close/>
              </a:path>
              <a:path w="5318010" h="487553">
                <a:moveTo>
                  <a:pt x="1775726" y="393319"/>
                </a:moveTo>
                <a:lnTo>
                  <a:pt x="1776996" y="397764"/>
                </a:lnTo>
                <a:lnTo>
                  <a:pt x="1778647" y="401066"/>
                </a:lnTo>
                <a:lnTo>
                  <a:pt x="1782965" y="405257"/>
                </a:lnTo>
                <a:lnTo>
                  <a:pt x="1786521" y="407416"/>
                </a:lnTo>
                <a:lnTo>
                  <a:pt x="1791220" y="409829"/>
                </a:lnTo>
                <a:lnTo>
                  <a:pt x="1796046" y="412242"/>
                </a:lnTo>
                <a:lnTo>
                  <a:pt x="1802015" y="414528"/>
                </a:lnTo>
                <a:lnTo>
                  <a:pt x="1809127" y="416814"/>
                </a:lnTo>
                <a:lnTo>
                  <a:pt x="1816239" y="419100"/>
                </a:lnTo>
                <a:lnTo>
                  <a:pt x="1824367" y="421005"/>
                </a:lnTo>
                <a:lnTo>
                  <a:pt x="1833384" y="422529"/>
                </a:lnTo>
                <a:lnTo>
                  <a:pt x="1848789" y="424246"/>
                </a:lnTo>
                <a:lnTo>
                  <a:pt x="1861832" y="424688"/>
                </a:lnTo>
                <a:lnTo>
                  <a:pt x="1870369" y="424511"/>
                </a:lnTo>
                <a:lnTo>
                  <a:pt x="1883329" y="423516"/>
                </a:lnTo>
                <a:lnTo>
                  <a:pt x="1895776" y="421633"/>
                </a:lnTo>
                <a:lnTo>
                  <a:pt x="1907679" y="418846"/>
                </a:lnTo>
                <a:lnTo>
                  <a:pt x="1922599" y="413742"/>
                </a:lnTo>
                <a:lnTo>
                  <a:pt x="1933991" y="408168"/>
                </a:lnTo>
                <a:lnTo>
                  <a:pt x="1944255" y="401447"/>
                </a:lnTo>
                <a:lnTo>
                  <a:pt x="1953505" y="393377"/>
                </a:lnTo>
                <a:lnTo>
                  <a:pt x="1961668" y="383666"/>
                </a:lnTo>
                <a:lnTo>
                  <a:pt x="1968258" y="372618"/>
                </a:lnTo>
                <a:lnTo>
                  <a:pt x="1973384" y="358841"/>
                </a:lnTo>
                <a:lnTo>
                  <a:pt x="1975826" y="346322"/>
                </a:lnTo>
                <a:lnTo>
                  <a:pt x="1976640" y="332740"/>
                </a:lnTo>
                <a:lnTo>
                  <a:pt x="1976406" y="325588"/>
                </a:lnTo>
                <a:lnTo>
                  <a:pt x="1974601" y="312680"/>
                </a:lnTo>
                <a:lnTo>
                  <a:pt x="1971052" y="301371"/>
                </a:lnTo>
                <a:lnTo>
                  <a:pt x="1963968" y="288211"/>
                </a:lnTo>
                <a:lnTo>
                  <a:pt x="1956193" y="278511"/>
                </a:lnTo>
                <a:lnTo>
                  <a:pt x="1945846" y="269426"/>
                </a:lnTo>
                <a:lnTo>
                  <a:pt x="1935111" y="262509"/>
                </a:lnTo>
                <a:lnTo>
                  <a:pt x="1922900" y="256110"/>
                </a:lnTo>
                <a:lnTo>
                  <a:pt x="1911362" y="251079"/>
                </a:lnTo>
                <a:lnTo>
                  <a:pt x="1899298" y="246286"/>
                </a:lnTo>
                <a:lnTo>
                  <a:pt x="1887486" y="241935"/>
                </a:lnTo>
                <a:lnTo>
                  <a:pt x="1879739" y="239141"/>
                </a:lnTo>
                <a:lnTo>
                  <a:pt x="1872754" y="236220"/>
                </a:lnTo>
                <a:lnTo>
                  <a:pt x="1866531" y="233045"/>
                </a:lnTo>
                <a:lnTo>
                  <a:pt x="1860435" y="229870"/>
                </a:lnTo>
                <a:lnTo>
                  <a:pt x="1855482" y="226187"/>
                </a:lnTo>
                <a:lnTo>
                  <a:pt x="1851672" y="221996"/>
                </a:lnTo>
                <a:lnTo>
                  <a:pt x="1847862" y="217805"/>
                </a:lnTo>
                <a:lnTo>
                  <a:pt x="1845957" y="212725"/>
                </a:lnTo>
                <a:lnTo>
                  <a:pt x="1845957" y="202565"/>
                </a:lnTo>
                <a:lnTo>
                  <a:pt x="1846846" y="198882"/>
                </a:lnTo>
                <a:lnTo>
                  <a:pt x="1848370" y="195326"/>
                </a:lnTo>
                <a:lnTo>
                  <a:pt x="1850021" y="191897"/>
                </a:lnTo>
                <a:lnTo>
                  <a:pt x="1852307" y="188849"/>
                </a:lnTo>
                <a:lnTo>
                  <a:pt x="1855482" y="186309"/>
                </a:lnTo>
                <a:lnTo>
                  <a:pt x="1858657" y="183642"/>
                </a:lnTo>
                <a:lnTo>
                  <a:pt x="1862721" y="181737"/>
                </a:lnTo>
                <a:lnTo>
                  <a:pt x="1867674" y="180340"/>
                </a:lnTo>
                <a:lnTo>
                  <a:pt x="1872754" y="178943"/>
                </a:lnTo>
                <a:lnTo>
                  <a:pt x="1878596" y="178308"/>
                </a:lnTo>
                <a:lnTo>
                  <a:pt x="1885531" y="178308"/>
                </a:lnTo>
                <a:lnTo>
                  <a:pt x="1898927" y="179080"/>
                </a:lnTo>
                <a:lnTo>
                  <a:pt x="1910727" y="181356"/>
                </a:lnTo>
                <a:lnTo>
                  <a:pt x="1918220" y="183515"/>
                </a:lnTo>
                <a:lnTo>
                  <a:pt x="1924697" y="185674"/>
                </a:lnTo>
                <a:lnTo>
                  <a:pt x="1930412" y="188087"/>
                </a:lnTo>
                <a:lnTo>
                  <a:pt x="1936000" y="190500"/>
                </a:lnTo>
                <a:lnTo>
                  <a:pt x="1940699" y="192659"/>
                </a:lnTo>
                <a:lnTo>
                  <a:pt x="1944509" y="194818"/>
                </a:lnTo>
                <a:lnTo>
                  <a:pt x="1948319" y="196850"/>
                </a:lnTo>
                <a:lnTo>
                  <a:pt x="1951113" y="197866"/>
                </a:lnTo>
                <a:lnTo>
                  <a:pt x="1952891" y="197866"/>
                </a:lnTo>
                <a:lnTo>
                  <a:pt x="1955812" y="197485"/>
                </a:lnTo>
                <a:lnTo>
                  <a:pt x="1959114" y="194818"/>
                </a:lnTo>
                <a:lnTo>
                  <a:pt x="1960511" y="190881"/>
                </a:lnTo>
                <a:lnTo>
                  <a:pt x="1961019" y="188214"/>
                </a:lnTo>
                <a:lnTo>
                  <a:pt x="1961400" y="184785"/>
                </a:lnTo>
                <a:lnTo>
                  <a:pt x="1961654" y="181483"/>
                </a:lnTo>
                <a:lnTo>
                  <a:pt x="1961654" y="163322"/>
                </a:lnTo>
                <a:lnTo>
                  <a:pt x="1961400" y="160274"/>
                </a:lnTo>
                <a:lnTo>
                  <a:pt x="1961019" y="157226"/>
                </a:lnTo>
                <a:lnTo>
                  <a:pt x="1960765" y="154559"/>
                </a:lnTo>
                <a:lnTo>
                  <a:pt x="1959876" y="150368"/>
                </a:lnTo>
                <a:lnTo>
                  <a:pt x="1958479" y="147193"/>
                </a:lnTo>
                <a:lnTo>
                  <a:pt x="1956447" y="144145"/>
                </a:lnTo>
                <a:lnTo>
                  <a:pt x="1952637" y="141224"/>
                </a:lnTo>
                <a:lnTo>
                  <a:pt x="1949462" y="139446"/>
                </a:lnTo>
                <a:lnTo>
                  <a:pt x="1945144" y="137287"/>
                </a:lnTo>
                <a:lnTo>
                  <a:pt x="1940699" y="135255"/>
                </a:lnTo>
                <a:lnTo>
                  <a:pt x="1935365" y="133350"/>
                </a:lnTo>
                <a:lnTo>
                  <a:pt x="1929015" y="131572"/>
                </a:lnTo>
                <a:lnTo>
                  <a:pt x="1922665" y="129667"/>
                </a:lnTo>
                <a:lnTo>
                  <a:pt x="1915553" y="128270"/>
                </a:lnTo>
                <a:lnTo>
                  <a:pt x="1907806" y="127000"/>
                </a:lnTo>
                <a:lnTo>
                  <a:pt x="1899932" y="125857"/>
                </a:lnTo>
                <a:lnTo>
                  <a:pt x="1891804" y="125222"/>
                </a:lnTo>
                <a:lnTo>
                  <a:pt x="1883549" y="125222"/>
                </a:lnTo>
                <a:lnTo>
                  <a:pt x="1875484" y="125393"/>
                </a:lnTo>
                <a:lnTo>
                  <a:pt x="1862345" y="126477"/>
                </a:lnTo>
                <a:lnTo>
                  <a:pt x="1850011" y="128541"/>
                </a:lnTo>
                <a:lnTo>
                  <a:pt x="1838464" y="131572"/>
                </a:lnTo>
                <a:lnTo>
                  <a:pt x="1825527" y="136309"/>
                </a:lnTo>
                <a:lnTo>
                  <a:pt x="1814261" y="142120"/>
                </a:lnTo>
                <a:lnTo>
                  <a:pt x="1804301" y="149098"/>
                </a:lnTo>
                <a:lnTo>
                  <a:pt x="1797388" y="155395"/>
                </a:lnTo>
                <a:lnTo>
                  <a:pt x="1789302" y="165231"/>
                </a:lnTo>
                <a:lnTo>
                  <a:pt x="1782965" y="176276"/>
                </a:lnTo>
                <a:lnTo>
                  <a:pt x="1779198" y="185859"/>
                </a:lnTo>
                <a:lnTo>
                  <a:pt x="1776392" y="198211"/>
                </a:lnTo>
                <a:lnTo>
                  <a:pt x="1775472" y="211328"/>
                </a:lnTo>
                <a:lnTo>
                  <a:pt x="1775733" y="219308"/>
                </a:lnTo>
                <a:lnTo>
                  <a:pt x="1777488" y="232158"/>
                </a:lnTo>
                <a:lnTo>
                  <a:pt x="1780933" y="243459"/>
                </a:lnTo>
                <a:lnTo>
                  <a:pt x="1787798" y="256565"/>
                </a:lnTo>
                <a:lnTo>
                  <a:pt x="1795538" y="266319"/>
                </a:lnTo>
                <a:lnTo>
                  <a:pt x="1805546" y="275325"/>
                </a:lnTo>
                <a:lnTo>
                  <a:pt x="1816112" y="282448"/>
                </a:lnTo>
                <a:lnTo>
                  <a:pt x="1828069" y="288781"/>
                </a:lnTo>
                <a:lnTo>
                  <a:pt x="1839607" y="294005"/>
                </a:lnTo>
                <a:lnTo>
                  <a:pt x="1847608" y="297434"/>
                </a:lnTo>
                <a:lnTo>
                  <a:pt x="1855482" y="300482"/>
                </a:lnTo>
                <a:lnTo>
                  <a:pt x="1863102" y="303276"/>
                </a:lnTo>
                <a:lnTo>
                  <a:pt x="1870722" y="306070"/>
                </a:lnTo>
                <a:lnTo>
                  <a:pt x="1877580" y="308991"/>
                </a:lnTo>
                <a:lnTo>
                  <a:pt x="1883676" y="312166"/>
                </a:lnTo>
                <a:lnTo>
                  <a:pt x="1889772" y="315341"/>
                </a:lnTo>
                <a:lnTo>
                  <a:pt x="1894598" y="319024"/>
                </a:lnTo>
                <a:lnTo>
                  <a:pt x="1898281" y="323342"/>
                </a:lnTo>
                <a:lnTo>
                  <a:pt x="1901964" y="327660"/>
                </a:lnTo>
                <a:lnTo>
                  <a:pt x="1903742" y="332740"/>
                </a:lnTo>
                <a:lnTo>
                  <a:pt x="1903742" y="343789"/>
                </a:lnTo>
                <a:lnTo>
                  <a:pt x="1902726" y="348361"/>
                </a:lnTo>
                <a:lnTo>
                  <a:pt x="1900821" y="352425"/>
                </a:lnTo>
                <a:lnTo>
                  <a:pt x="1898789" y="356362"/>
                </a:lnTo>
                <a:lnTo>
                  <a:pt x="1895868" y="359664"/>
                </a:lnTo>
                <a:lnTo>
                  <a:pt x="1892058" y="362204"/>
                </a:lnTo>
                <a:lnTo>
                  <a:pt x="1888121" y="364744"/>
                </a:lnTo>
                <a:lnTo>
                  <a:pt x="1883549" y="366776"/>
                </a:lnTo>
                <a:lnTo>
                  <a:pt x="1878342" y="368173"/>
                </a:lnTo>
                <a:lnTo>
                  <a:pt x="1873008" y="369570"/>
                </a:lnTo>
                <a:lnTo>
                  <a:pt x="1867039" y="370205"/>
                </a:lnTo>
                <a:lnTo>
                  <a:pt x="1856426" y="370147"/>
                </a:lnTo>
                <a:lnTo>
                  <a:pt x="1843348" y="369004"/>
                </a:lnTo>
                <a:lnTo>
                  <a:pt x="1831606" y="366395"/>
                </a:lnTo>
                <a:lnTo>
                  <a:pt x="1823097" y="363728"/>
                </a:lnTo>
                <a:lnTo>
                  <a:pt x="1815731" y="361061"/>
                </a:lnTo>
                <a:lnTo>
                  <a:pt x="1809381" y="358013"/>
                </a:lnTo>
                <a:lnTo>
                  <a:pt x="1803031" y="355092"/>
                </a:lnTo>
                <a:lnTo>
                  <a:pt x="1797697" y="352298"/>
                </a:lnTo>
                <a:lnTo>
                  <a:pt x="1793506" y="349885"/>
                </a:lnTo>
                <a:lnTo>
                  <a:pt x="1789188" y="347345"/>
                </a:lnTo>
                <a:lnTo>
                  <a:pt x="1786013" y="346075"/>
                </a:lnTo>
                <a:lnTo>
                  <a:pt x="1783854" y="346075"/>
                </a:lnTo>
                <a:lnTo>
                  <a:pt x="1780552" y="346456"/>
                </a:lnTo>
                <a:lnTo>
                  <a:pt x="1777123" y="349250"/>
                </a:lnTo>
                <a:lnTo>
                  <a:pt x="1775599" y="353441"/>
                </a:lnTo>
                <a:lnTo>
                  <a:pt x="1774964" y="356235"/>
                </a:lnTo>
                <a:lnTo>
                  <a:pt x="1774583" y="359664"/>
                </a:lnTo>
                <a:lnTo>
                  <a:pt x="1774202" y="363093"/>
                </a:lnTo>
                <a:lnTo>
                  <a:pt x="1773948" y="367792"/>
                </a:lnTo>
                <a:lnTo>
                  <a:pt x="1773948" y="382270"/>
                </a:lnTo>
                <a:lnTo>
                  <a:pt x="1774583" y="388874"/>
                </a:lnTo>
                <a:lnTo>
                  <a:pt x="1775726" y="393319"/>
                </a:lnTo>
                <a:close/>
              </a:path>
              <a:path w="5318010" h="487553">
                <a:moveTo>
                  <a:pt x="2231529" y="245872"/>
                </a:moveTo>
                <a:lnTo>
                  <a:pt x="2231596" y="244437"/>
                </a:lnTo>
                <a:lnTo>
                  <a:pt x="2232990" y="231562"/>
                </a:lnTo>
                <a:lnTo>
                  <a:pt x="2235847" y="219456"/>
                </a:lnTo>
                <a:lnTo>
                  <a:pt x="2238260" y="211201"/>
                </a:lnTo>
                <a:lnTo>
                  <a:pt x="2245373" y="131591"/>
                </a:lnTo>
                <a:lnTo>
                  <a:pt x="2233942" y="135636"/>
                </a:lnTo>
                <a:lnTo>
                  <a:pt x="2232513" y="136241"/>
                </a:lnTo>
                <a:lnTo>
                  <a:pt x="2231529" y="245872"/>
                </a:lnTo>
                <a:close/>
              </a:path>
              <a:path w="5318010" h="487553">
                <a:moveTo>
                  <a:pt x="2235466" y="324866"/>
                </a:moveTo>
                <a:lnTo>
                  <a:pt x="2234138" y="319657"/>
                </a:lnTo>
                <a:lnTo>
                  <a:pt x="2232173" y="307339"/>
                </a:lnTo>
                <a:lnTo>
                  <a:pt x="2231529" y="294005"/>
                </a:lnTo>
                <a:lnTo>
                  <a:pt x="2400185" y="294005"/>
                </a:lnTo>
                <a:lnTo>
                  <a:pt x="2405900" y="291846"/>
                </a:lnTo>
                <a:lnTo>
                  <a:pt x="2409964" y="287528"/>
                </a:lnTo>
                <a:lnTo>
                  <a:pt x="2414028" y="283083"/>
                </a:lnTo>
                <a:lnTo>
                  <a:pt x="2416060" y="276352"/>
                </a:lnTo>
                <a:lnTo>
                  <a:pt x="2416054" y="253774"/>
                </a:lnTo>
                <a:lnTo>
                  <a:pt x="2415526" y="240485"/>
                </a:lnTo>
                <a:lnTo>
                  <a:pt x="2414144" y="227689"/>
                </a:lnTo>
                <a:lnTo>
                  <a:pt x="2411909" y="215388"/>
                </a:lnTo>
                <a:lnTo>
                  <a:pt x="2408821" y="203581"/>
                </a:lnTo>
                <a:lnTo>
                  <a:pt x="2405889" y="194889"/>
                </a:lnTo>
                <a:lnTo>
                  <a:pt x="2400627" y="183108"/>
                </a:lnTo>
                <a:lnTo>
                  <a:pt x="2394186" y="172252"/>
                </a:lnTo>
                <a:lnTo>
                  <a:pt x="2386596" y="162306"/>
                </a:lnTo>
                <a:lnTo>
                  <a:pt x="2380280" y="155771"/>
                </a:lnTo>
                <a:lnTo>
                  <a:pt x="2370634" y="147791"/>
                </a:lnTo>
                <a:lnTo>
                  <a:pt x="2359785" y="140900"/>
                </a:lnTo>
                <a:lnTo>
                  <a:pt x="2347734" y="135128"/>
                </a:lnTo>
                <a:lnTo>
                  <a:pt x="2341809" y="132853"/>
                </a:lnTo>
                <a:lnTo>
                  <a:pt x="2330439" y="129514"/>
                </a:lnTo>
                <a:lnTo>
                  <a:pt x="2318127" y="127129"/>
                </a:lnTo>
                <a:lnTo>
                  <a:pt x="2304882" y="125698"/>
                </a:lnTo>
                <a:lnTo>
                  <a:pt x="2290711" y="125222"/>
                </a:lnTo>
                <a:lnTo>
                  <a:pt x="2283230" y="125374"/>
                </a:lnTo>
                <a:lnTo>
                  <a:pt x="2269993" y="126444"/>
                </a:lnTo>
                <a:lnTo>
                  <a:pt x="2257382" y="128521"/>
                </a:lnTo>
                <a:lnTo>
                  <a:pt x="2245373" y="131591"/>
                </a:lnTo>
                <a:lnTo>
                  <a:pt x="2238260" y="211201"/>
                </a:lnTo>
                <a:lnTo>
                  <a:pt x="2241816" y="204089"/>
                </a:lnTo>
                <a:lnTo>
                  <a:pt x="2246515" y="197993"/>
                </a:lnTo>
                <a:lnTo>
                  <a:pt x="2251214" y="192024"/>
                </a:lnTo>
                <a:lnTo>
                  <a:pt x="2257056" y="187198"/>
                </a:lnTo>
                <a:lnTo>
                  <a:pt x="2264041" y="183642"/>
                </a:lnTo>
                <a:lnTo>
                  <a:pt x="2275610" y="179635"/>
                </a:lnTo>
                <a:lnTo>
                  <a:pt x="2288933" y="178308"/>
                </a:lnTo>
                <a:lnTo>
                  <a:pt x="2297681" y="178777"/>
                </a:lnTo>
                <a:lnTo>
                  <a:pt x="2310985" y="181794"/>
                </a:lnTo>
                <a:lnTo>
                  <a:pt x="2322002" y="187607"/>
                </a:lnTo>
                <a:lnTo>
                  <a:pt x="2330716" y="196215"/>
                </a:lnTo>
                <a:lnTo>
                  <a:pt x="2336781" y="206547"/>
                </a:lnTo>
                <a:lnTo>
                  <a:pt x="2340725" y="218007"/>
                </a:lnTo>
                <a:lnTo>
                  <a:pt x="2342933" y="231112"/>
                </a:lnTo>
                <a:lnTo>
                  <a:pt x="2343416" y="245872"/>
                </a:lnTo>
                <a:lnTo>
                  <a:pt x="2231529" y="245872"/>
                </a:lnTo>
                <a:lnTo>
                  <a:pt x="2232513" y="136241"/>
                </a:lnTo>
                <a:lnTo>
                  <a:pt x="2220854" y="141999"/>
                </a:lnTo>
                <a:lnTo>
                  <a:pt x="2210094" y="148848"/>
                </a:lnTo>
                <a:lnTo>
                  <a:pt x="2200233" y="156798"/>
                </a:lnTo>
                <a:lnTo>
                  <a:pt x="2191270" y="165862"/>
                </a:lnTo>
                <a:lnTo>
                  <a:pt x="2181212" y="178974"/>
                </a:lnTo>
                <a:lnTo>
                  <a:pt x="2174770" y="189787"/>
                </a:lnTo>
                <a:lnTo>
                  <a:pt x="2169193" y="201506"/>
                </a:lnTo>
                <a:lnTo>
                  <a:pt x="2164473" y="214122"/>
                </a:lnTo>
                <a:lnTo>
                  <a:pt x="2160996" y="226528"/>
                </a:lnTo>
                <a:lnTo>
                  <a:pt x="2158517" y="238580"/>
                </a:lnTo>
                <a:lnTo>
                  <a:pt x="2156746" y="251180"/>
                </a:lnTo>
                <a:lnTo>
                  <a:pt x="2155683" y="264323"/>
                </a:lnTo>
                <a:lnTo>
                  <a:pt x="2155329" y="278003"/>
                </a:lnTo>
                <a:lnTo>
                  <a:pt x="2155337" y="280247"/>
                </a:lnTo>
                <a:lnTo>
                  <a:pt x="2155770" y="294186"/>
                </a:lnTo>
                <a:lnTo>
                  <a:pt x="2156862" y="307416"/>
                </a:lnTo>
                <a:lnTo>
                  <a:pt x="2158613" y="319941"/>
                </a:lnTo>
                <a:lnTo>
                  <a:pt x="2161023" y="331767"/>
                </a:lnTo>
                <a:lnTo>
                  <a:pt x="2164092" y="342900"/>
                </a:lnTo>
                <a:lnTo>
                  <a:pt x="2169732" y="357665"/>
                </a:lnTo>
                <a:lnTo>
                  <a:pt x="2175675" y="369094"/>
                </a:lnTo>
                <a:lnTo>
                  <a:pt x="2182646" y="379451"/>
                </a:lnTo>
                <a:lnTo>
                  <a:pt x="2190635" y="388747"/>
                </a:lnTo>
                <a:lnTo>
                  <a:pt x="2200916" y="397831"/>
                </a:lnTo>
                <a:lnTo>
                  <a:pt x="2211308" y="404905"/>
                </a:lnTo>
                <a:lnTo>
                  <a:pt x="2222740" y="410894"/>
                </a:lnTo>
                <a:lnTo>
                  <a:pt x="2235212" y="415798"/>
                </a:lnTo>
                <a:lnTo>
                  <a:pt x="2245678" y="418874"/>
                </a:lnTo>
                <a:lnTo>
                  <a:pt x="2257510" y="421427"/>
                </a:lnTo>
                <a:lnTo>
                  <a:pt x="2270060" y="423243"/>
                </a:lnTo>
                <a:lnTo>
                  <a:pt x="2283329" y="424327"/>
                </a:lnTo>
                <a:lnTo>
                  <a:pt x="2297315" y="424688"/>
                </a:lnTo>
                <a:lnTo>
                  <a:pt x="2309332" y="424432"/>
                </a:lnTo>
                <a:lnTo>
                  <a:pt x="2322039" y="423576"/>
                </a:lnTo>
                <a:lnTo>
                  <a:pt x="2334145" y="422148"/>
                </a:lnTo>
                <a:lnTo>
                  <a:pt x="2353325" y="418827"/>
                </a:lnTo>
                <a:lnTo>
                  <a:pt x="2364879" y="416179"/>
                </a:lnTo>
                <a:lnTo>
                  <a:pt x="2381135" y="411607"/>
                </a:lnTo>
                <a:lnTo>
                  <a:pt x="2386850" y="409194"/>
                </a:lnTo>
                <a:lnTo>
                  <a:pt x="2392565" y="406908"/>
                </a:lnTo>
                <a:lnTo>
                  <a:pt x="2396121" y="405003"/>
                </a:lnTo>
                <a:lnTo>
                  <a:pt x="2399804" y="400685"/>
                </a:lnTo>
                <a:lnTo>
                  <a:pt x="2401328" y="397764"/>
                </a:lnTo>
                <a:lnTo>
                  <a:pt x="2402344" y="393700"/>
                </a:lnTo>
                <a:lnTo>
                  <a:pt x="2402979" y="389001"/>
                </a:lnTo>
                <a:lnTo>
                  <a:pt x="2403233" y="385826"/>
                </a:lnTo>
                <a:lnTo>
                  <a:pt x="2403360" y="382778"/>
                </a:lnTo>
                <a:lnTo>
                  <a:pt x="2403360" y="365633"/>
                </a:lnTo>
                <a:lnTo>
                  <a:pt x="2403106" y="362331"/>
                </a:lnTo>
                <a:lnTo>
                  <a:pt x="2402725" y="359029"/>
                </a:lnTo>
                <a:lnTo>
                  <a:pt x="2402217" y="356489"/>
                </a:lnTo>
                <a:lnTo>
                  <a:pt x="2400693" y="352933"/>
                </a:lnTo>
                <a:lnTo>
                  <a:pt x="2397264" y="350393"/>
                </a:lnTo>
                <a:lnTo>
                  <a:pt x="2393962" y="350012"/>
                </a:lnTo>
                <a:lnTo>
                  <a:pt x="2391041" y="350012"/>
                </a:lnTo>
                <a:lnTo>
                  <a:pt x="2387104" y="350901"/>
                </a:lnTo>
                <a:lnTo>
                  <a:pt x="2382405" y="352806"/>
                </a:lnTo>
                <a:lnTo>
                  <a:pt x="2377579" y="354711"/>
                </a:lnTo>
                <a:lnTo>
                  <a:pt x="2371610" y="356743"/>
                </a:lnTo>
                <a:lnTo>
                  <a:pt x="2364371" y="359029"/>
                </a:lnTo>
                <a:lnTo>
                  <a:pt x="2351919" y="362484"/>
                </a:lnTo>
                <a:lnTo>
                  <a:pt x="2338590" y="365379"/>
                </a:lnTo>
                <a:lnTo>
                  <a:pt x="2330322" y="366635"/>
                </a:lnTo>
                <a:lnTo>
                  <a:pt x="2317863" y="367776"/>
                </a:lnTo>
                <a:lnTo>
                  <a:pt x="2304046" y="368173"/>
                </a:lnTo>
                <a:lnTo>
                  <a:pt x="2295026" y="367879"/>
                </a:lnTo>
                <a:lnTo>
                  <a:pt x="2282198" y="366230"/>
                </a:lnTo>
                <a:lnTo>
                  <a:pt x="2270899" y="363093"/>
                </a:lnTo>
                <a:lnTo>
                  <a:pt x="2257653" y="356435"/>
                </a:lnTo>
                <a:lnTo>
                  <a:pt x="2248293" y="348361"/>
                </a:lnTo>
                <a:lnTo>
                  <a:pt x="2240364" y="337009"/>
                </a:lnTo>
                <a:lnTo>
                  <a:pt x="2235466" y="324866"/>
                </a:lnTo>
                <a:close/>
              </a:path>
              <a:path w="5318010" h="487553">
                <a:moveTo>
                  <a:pt x="2477655" y="12573"/>
                </a:moveTo>
                <a:lnTo>
                  <a:pt x="2477020" y="16383"/>
                </a:lnTo>
                <a:lnTo>
                  <a:pt x="2477020" y="409702"/>
                </a:lnTo>
                <a:lnTo>
                  <a:pt x="2478798" y="413004"/>
                </a:lnTo>
                <a:lnTo>
                  <a:pt x="2482100" y="415671"/>
                </a:lnTo>
                <a:lnTo>
                  <a:pt x="2485021" y="416687"/>
                </a:lnTo>
                <a:lnTo>
                  <a:pt x="2487815" y="417703"/>
                </a:lnTo>
                <a:lnTo>
                  <a:pt x="2491625" y="418465"/>
                </a:lnTo>
                <a:lnTo>
                  <a:pt x="2496451" y="418846"/>
                </a:lnTo>
                <a:lnTo>
                  <a:pt x="2501150" y="419354"/>
                </a:lnTo>
                <a:lnTo>
                  <a:pt x="2507246" y="419608"/>
                </a:lnTo>
                <a:lnTo>
                  <a:pt x="2521978" y="419608"/>
                </a:lnTo>
                <a:lnTo>
                  <a:pt x="2527947" y="419354"/>
                </a:lnTo>
                <a:lnTo>
                  <a:pt x="2532773" y="418846"/>
                </a:lnTo>
                <a:lnTo>
                  <a:pt x="2537472" y="418465"/>
                </a:lnTo>
                <a:lnTo>
                  <a:pt x="2551442" y="411480"/>
                </a:lnTo>
                <a:lnTo>
                  <a:pt x="2552077" y="407797"/>
                </a:lnTo>
                <a:lnTo>
                  <a:pt x="2552077" y="14351"/>
                </a:lnTo>
                <a:lnTo>
                  <a:pt x="2550299" y="10922"/>
                </a:lnTo>
                <a:lnTo>
                  <a:pt x="2547124" y="8001"/>
                </a:lnTo>
                <a:lnTo>
                  <a:pt x="2544203" y="6985"/>
                </a:lnTo>
                <a:lnTo>
                  <a:pt x="2541282" y="5842"/>
                </a:lnTo>
                <a:lnTo>
                  <a:pt x="2537472" y="4953"/>
                </a:lnTo>
                <a:lnTo>
                  <a:pt x="2532773" y="4445"/>
                </a:lnTo>
                <a:lnTo>
                  <a:pt x="2527947" y="3810"/>
                </a:lnTo>
                <a:lnTo>
                  <a:pt x="2521978" y="3556"/>
                </a:lnTo>
                <a:lnTo>
                  <a:pt x="2507246" y="3556"/>
                </a:lnTo>
                <a:lnTo>
                  <a:pt x="2501150" y="3810"/>
                </a:lnTo>
                <a:lnTo>
                  <a:pt x="2496451" y="4445"/>
                </a:lnTo>
                <a:lnTo>
                  <a:pt x="2491625" y="4953"/>
                </a:lnTo>
                <a:lnTo>
                  <a:pt x="2487815" y="5842"/>
                </a:lnTo>
                <a:lnTo>
                  <a:pt x="2485021" y="6985"/>
                </a:lnTo>
                <a:lnTo>
                  <a:pt x="2482100" y="8001"/>
                </a:lnTo>
                <a:lnTo>
                  <a:pt x="2480068" y="9398"/>
                </a:lnTo>
                <a:lnTo>
                  <a:pt x="2477655" y="12573"/>
                </a:lnTo>
                <a:close/>
              </a:path>
              <a:path w="5318010" h="487553">
                <a:moveTo>
                  <a:pt x="3003870" y="393412"/>
                </a:moveTo>
                <a:lnTo>
                  <a:pt x="3024928" y="379746"/>
                </a:lnTo>
                <a:lnTo>
                  <a:pt x="3041077" y="365175"/>
                </a:lnTo>
                <a:lnTo>
                  <a:pt x="3056481" y="345724"/>
                </a:lnTo>
                <a:lnTo>
                  <a:pt x="3068993" y="322925"/>
                </a:lnTo>
                <a:lnTo>
                  <a:pt x="3074174" y="310261"/>
                </a:lnTo>
                <a:lnTo>
                  <a:pt x="3078479" y="297053"/>
                </a:lnTo>
                <a:lnTo>
                  <a:pt x="3083789" y="273567"/>
                </a:lnTo>
                <a:lnTo>
                  <a:pt x="3086963" y="247743"/>
                </a:lnTo>
                <a:lnTo>
                  <a:pt x="3087754" y="233955"/>
                </a:lnTo>
                <a:lnTo>
                  <a:pt x="3088017" y="219583"/>
                </a:lnTo>
                <a:lnTo>
                  <a:pt x="3087961" y="213518"/>
                </a:lnTo>
                <a:lnTo>
                  <a:pt x="3087393" y="199778"/>
                </a:lnTo>
                <a:lnTo>
                  <a:pt x="3086208" y="186558"/>
                </a:lnTo>
                <a:lnTo>
                  <a:pt x="3081966" y="161690"/>
                </a:lnTo>
                <a:lnTo>
                  <a:pt x="3075190" y="138938"/>
                </a:lnTo>
                <a:lnTo>
                  <a:pt x="3067523" y="121115"/>
                </a:lnTo>
                <a:lnTo>
                  <a:pt x="3061294" y="109837"/>
                </a:lnTo>
                <a:lnTo>
                  <a:pt x="3046459" y="89543"/>
                </a:lnTo>
                <a:lnTo>
                  <a:pt x="3033018" y="76045"/>
                </a:lnTo>
                <a:lnTo>
                  <a:pt x="3013014" y="61235"/>
                </a:lnTo>
                <a:lnTo>
                  <a:pt x="2990031" y="49474"/>
                </a:lnTo>
                <a:lnTo>
                  <a:pt x="2977400" y="44704"/>
                </a:lnTo>
                <a:lnTo>
                  <a:pt x="2956195" y="38928"/>
                </a:lnTo>
                <a:lnTo>
                  <a:pt x="2931726" y="34909"/>
                </a:lnTo>
                <a:lnTo>
                  <a:pt x="2918517" y="33649"/>
                </a:lnTo>
                <a:lnTo>
                  <a:pt x="2904659" y="32892"/>
                </a:lnTo>
                <a:lnTo>
                  <a:pt x="2890151" y="32639"/>
                </a:lnTo>
                <a:lnTo>
                  <a:pt x="2784741" y="32639"/>
                </a:lnTo>
                <a:lnTo>
                  <a:pt x="2779153" y="34671"/>
                </a:lnTo>
                <a:lnTo>
                  <a:pt x="2774708" y="38481"/>
                </a:lnTo>
                <a:lnTo>
                  <a:pt x="2770263" y="42418"/>
                </a:lnTo>
                <a:lnTo>
                  <a:pt x="2768104" y="48641"/>
                </a:lnTo>
                <a:lnTo>
                  <a:pt x="2768104" y="401828"/>
                </a:lnTo>
                <a:lnTo>
                  <a:pt x="2770263" y="408178"/>
                </a:lnTo>
                <a:lnTo>
                  <a:pt x="2774708" y="412115"/>
                </a:lnTo>
                <a:lnTo>
                  <a:pt x="2779153" y="415925"/>
                </a:lnTo>
                <a:lnTo>
                  <a:pt x="2784741" y="417830"/>
                </a:lnTo>
                <a:lnTo>
                  <a:pt x="2883293" y="417830"/>
                </a:lnTo>
                <a:lnTo>
                  <a:pt x="2897666" y="417602"/>
                </a:lnTo>
                <a:lnTo>
                  <a:pt x="2911397" y="416921"/>
                </a:lnTo>
                <a:lnTo>
                  <a:pt x="2924565" y="415786"/>
                </a:lnTo>
                <a:lnTo>
                  <a:pt x="2949202" y="412142"/>
                </a:lnTo>
                <a:lnTo>
                  <a:pt x="2937737" y="348764"/>
                </a:lnTo>
                <a:lnTo>
                  <a:pt x="2926652" y="351921"/>
                </a:lnTo>
                <a:lnTo>
                  <a:pt x="2914457" y="354176"/>
                </a:lnTo>
                <a:lnTo>
                  <a:pt x="2901180" y="355529"/>
                </a:lnTo>
                <a:lnTo>
                  <a:pt x="2886849" y="355981"/>
                </a:lnTo>
                <a:lnTo>
                  <a:pt x="2846082" y="355981"/>
                </a:lnTo>
                <a:lnTo>
                  <a:pt x="2846082" y="93980"/>
                </a:lnTo>
                <a:lnTo>
                  <a:pt x="2885579" y="93980"/>
                </a:lnTo>
                <a:lnTo>
                  <a:pt x="2895408" y="94174"/>
                </a:lnTo>
                <a:lnTo>
                  <a:pt x="2909425" y="95218"/>
                </a:lnTo>
                <a:lnTo>
                  <a:pt x="2922175" y="97152"/>
                </a:lnTo>
                <a:lnTo>
                  <a:pt x="2933657" y="99962"/>
                </a:lnTo>
                <a:lnTo>
                  <a:pt x="2943872" y="103632"/>
                </a:lnTo>
                <a:lnTo>
                  <a:pt x="2961749" y="113634"/>
                </a:lnTo>
                <a:lnTo>
                  <a:pt x="2971579" y="121559"/>
                </a:lnTo>
                <a:lnTo>
                  <a:pt x="2980194" y="130683"/>
                </a:lnTo>
                <a:lnTo>
                  <a:pt x="2991179" y="147147"/>
                </a:lnTo>
                <a:lnTo>
                  <a:pt x="2996522" y="158796"/>
                </a:lnTo>
                <a:lnTo>
                  <a:pt x="3000641" y="171450"/>
                </a:lnTo>
                <a:lnTo>
                  <a:pt x="3003533" y="183718"/>
                </a:lnTo>
                <a:lnTo>
                  <a:pt x="3005525" y="196101"/>
                </a:lnTo>
                <a:lnTo>
                  <a:pt x="3006720" y="208953"/>
                </a:lnTo>
                <a:lnTo>
                  <a:pt x="3007118" y="222250"/>
                </a:lnTo>
                <a:lnTo>
                  <a:pt x="3006975" y="231250"/>
                </a:lnTo>
                <a:lnTo>
                  <a:pt x="3006180" y="244775"/>
                </a:lnTo>
                <a:lnTo>
                  <a:pt x="3004701" y="257529"/>
                </a:lnTo>
                <a:lnTo>
                  <a:pt x="3002553" y="269499"/>
                </a:lnTo>
                <a:lnTo>
                  <a:pt x="2999752" y="280670"/>
                </a:lnTo>
                <a:lnTo>
                  <a:pt x="2996676" y="290000"/>
                </a:lnTo>
                <a:lnTo>
                  <a:pt x="2991451" y="302006"/>
                </a:lnTo>
                <a:lnTo>
                  <a:pt x="2985147" y="312828"/>
                </a:lnTo>
                <a:lnTo>
                  <a:pt x="2977781" y="322453"/>
                </a:lnTo>
                <a:lnTo>
                  <a:pt x="2973306" y="327158"/>
                </a:lnTo>
                <a:lnTo>
                  <a:pt x="2980056" y="403891"/>
                </a:lnTo>
                <a:lnTo>
                  <a:pt x="2992308" y="399052"/>
                </a:lnTo>
                <a:lnTo>
                  <a:pt x="3003870" y="393412"/>
                </a:lnTo>
                <a:close/>
              </a:path>
              <a:path w="5318010" h="487553">
                <a:moveTo>
                  <a:pt x="2980056" y="403891"/>
                </a:moveTo>
                <a:lnTo>
                  <a:pt x="2973306" y="327158"/>
                </a:lnTo>
                <a:lnTo>
                  <a:pt x="2963699" y="335331"/>
                </a:lnTo>
                <a:lnTo>
                  <a:pt x="2952925" y="342145"/>
                </a:lnTo>
                <a:lnTo>
                  <a:pt x="2940951" y="347599"/>
                </a:lnTo>
                <a:lnTo>
                  <a:pt x="2937737" y="348764"/>
                </a:lnTo>
                <a:lnTo>
                  <a:pt x="2949202" y="412142"/>
                </a:lnTo>
                <a:lnTo>
                  <a:pt x="2960666" y="409630"/>
                </a:lnTo>
                <a:lnTo>
                  <a:pt x="2971558" y="406654"/>
                </a:lnTo>
                <a:lnTo>
                  <a:pt x="2980056" y="403891"/>
                </a:lnTo>
                <a:close/>
              </a:path>
              <a:path w="5318010" h="487553">
                <a:moveTo>
                  <a:pt x="3208413" y="245872"/>
                </a:moveTo>
                <a:lnTo>
                  <a:pt x="3208480" y="244437"/>
                </a:lnTo>
                <a:lnTo>
                  <a:pt x="3209874" y="231562"/>
                </a:lnTo>
                <a:lnTo>
                  <a:pt x="3212731" y="219456"/>
                </a:lnTo>
                <a:lnTo>
                  <a:pt x="3215144" y="211201"/>
                </a:lnTo>
                <a:lnTo>
                  <a:pt x="3222257" y="131591"/>
                </a:lnTo>
                <a:lnTo>
                  <a:pt x="3210826" y="135636"/>
                </a:lnTo>
                <a:lnTo>
                  <a:pt x="3209397" y="136241"/>
                </a:lnTo>
                <a:lnTo>
                  <a:pt x="3208413" y="245872"/>
                </a:lnTo>
                <a:close/>
              </a:path>
              <a:path w="5318010" h="487553">
                <a:moveTo>
                  <a:pt x="3212350" y="324866"/>
                </a:moveTo>
                <a:lnTo>
                  <a:pt x="3211022" y="319657"/>
                </a:lnTo>
                <a:lnTo>
                  <a:pt x="3209057" y="307339"/>
                </a:lnTo>
                <a:lnTo>
                  <a:pt x="3208413" y="294005"/>
                </a:lnTo>
                <a:lnTo>
                  <a:pt x="3377069" y="294005"/>
                </a:lnTo>
                <a:lnTo>
                  <a:pt x="3382784" y="291846"/>
                </a:lnTo>
                <a:lnTo>
                  <a:pt x="3386848" y="287528"/>
                </a:lnTo>
                <a:lnTo>
                  <a:pt x="3390912" y="283083"/>
                </a:lnTo>
                <a:lnTo>
                  <a:pt x="3392944" y="276352"/>
                </a:lnTo>
                <a:lnTo>
                  <a:pt x="3392938" y="253774"/>
                </a:lnTo>
                <a:lnTo>
                  <a:pt x="3392410" y="240485"/>
                </a:lnTo>
                <a:lnTo>
                  <a:pt x="3391028" y="227689"/>
                </a:lnTo>
                <a:lnTo>
                  <a:pt x="3388793" y="215388"/>
                </a:lnTo>
                <a:lnTo>
                  <a:pt x="3385705" y="203581"/>
                </a:lnTo>
                <a:lnTo>
                  <a:pt x="3382773" y="194889"/>
                </a:lnTo>
                <a:lnTo>
                  <a:pt x="3377511" y="183108"/>
                </a:lnTo>
                <a:lnTo>
                  <a:pt x="3371070" y="172252"/>
                </a:lnTo>
                <a:lnTo>
                  <a:pt x="3363480" y="162306"/>
                </a:lnTo>
                <a:lnTo>
                  <a:pt x="3357164" y="155771"/>
                </a:lnTo>
                <a:lnTo>
                  <a:pt x="3347518" y="147791"/>
                </a:lnTo>
                <a:lnTo>
                  <a:pt x="3336669" y="140900"/>
                </a:lnTo>
                <a:lnTo>
                  <a:pt x="3324618" y="135128"/>
                </a:lnTo>
                <a:lnTo>
                  <a:pt x="3318693" y="132853"/>
                </a:lnTo>
                <a:lnTo>
                  <a:pt x="3307323" y="129514"/>
                </a:lnTo>
                <a:lnTo>
                  <a:pt x="3295011" y="127129"/>
                </a:lnTo>
                <a:lnTo>
                  <a:pt x="3281766" y="125698"/>
                </a:lnTo>
                <a:lnTo>
                  <a:pt x="3267595" y="125222"/>
                </a:lnTo>
                <a:lnTo>
                  <a:pt x="3260114" y="125374"/>
                </a:lnTo>
                <a:lnTo>
                  <a:pt x="3246877" y="126444"/>
                </a:lnTo>
                <a:lnTo>
                  <a:pt x="3234266" y="128521"/>
                </a:lnTo>
                <a:lnTo>
                  <a:pt x="3222257" y="131591"/>
                </a:lnTo>
                <a:lnTo>
                  <a:pt x="3215144" y="211201"/>
                </a:lnTo>
                <a:lnTo>
                  <a:pt x="3218700" y="204089"/>
                </a:lnTo>
                <a:lnTo>
                  <a:pt x="3223399" y="197993"/>
                </a:lnTo>
                <a:lnTo>
                  <a:pt x="3228098" y="192024"/>
                </a:lnTo>
                <a:lnTo>
                  <a:pt x="3233940" y="187198"/>
                </a:lnTo>
                <a:lnTo>
                  <a:pt x="3240925" y="183642"/>
                </a:lnTo>
                <a:lnTo>
                  <a:pt x="3252494" y="179635"/>
                </a:lnTo>
                <a:lnTo>
                  <a:pt x="3265817" y="178308"/>
                </a:lnTo>
                <a:lnTo>
                  <a:pt x="3274565" y="178777"/>
                </a:lnTo>
                <a:lnTo>
                  <a:pt x="3287869" y="181794"/>
                </a:lnTo>
                <a:lnTo>
                  <a:pt x="3298886" y="187607"/>
                </a:lnTo>
                <a:lnTo>
                  <a:pt x="3307600" y="196215"/>
                </a:lnTo>
                <a:lnTo>
                  <a:pt x="3313665" y="206547"/>
                </a:lnTo>
                <a:lnTo>
                  <a:pt x="3317609" y="218007"/>
                </a:lnTo>
                <a:lnTo>
                  <a:pt x="3319817" y="231112"/>
                </a:lnTo>
                <a:lnTo>
                  <a:pt x="3320300" y="245872"/>
                </a:lnTo>
                <a:lnTo>
                  <a:pt x="3208413" y="245872"/>
                </a:lnTo>
                <a:lnTo>
                  <a:pt x="3209397" y="136241"/>
                </a:lnTo>
                <a:lnTo>
                  <a:pt x="3197738" y="141999"/>
                </a:lnTo>
                <a:lnTo>
                  <a:pt x="3186978" y="148848"/>
                </a:lnTo>
                <a:lnTo>
                  <a:pt x="3177117" y="156798"/>
                </a:lnTo>
                <a:lnTo>
                  <a:pt x="3168154" y="165862"/>
                </a:lnTo>
                <a:lnTo>
                  <a:pt x="3158096" y="178974"/>
                </a:lnTo>
                <a:lnTo>
                  <a:pt x="3151654" y="189787"/>
                </a:lnTo>
                <a:lnTo>
                  <a:pt x="3146077" y="201506"/>
                </a:lnTo>
                <a:lnTo>
                  <a:pt x="3141357" y="214122"/>
                </a:lnTo>
                <a:lnTo>
                  <a:pt x="3137880" y="226528"/>
                </a:lnTo>
                <a:lnTo>
                  <a:pt x="3135401" y="238580"/>
                </a:lnTo>
                <a:lnTo>
                  <a:pt x="3133630" y="251180"/>
                </a:lnTo>
                <a:lnTo>
                  <a:pt x="3132567" y="264323"/>
                </a:lnTo>
                <a:lnTo>
                  <a:pt x="3132213" y="278003"/>
                </a:lnTo>
                <a:lnTo>
                  <a:pt x="3132221" y="280247"/>
                </a:lnTo>
                <a:lnTo>
                  <a:pt x="3132654" y="294186"/>
                </a:lnTo>
                <a:lnTo>
                  <a:pt x="3133746" y="307416"/>
                </a:lnTo>
                <a:lnTo>
                  <a:pt x="3135497" y="319941"/>
                </a:lnTo>
                <a:lnTo>
                  <a:pt x="3137907" y="331767"/>
                </a:lnTo>
                <a:lnTo>
                  <a:pt x="3140976" y="342900"/>
                </a:lnTo>
                <a:lnTo>
                  <a:pt x="3146616" y="357665"/>
                </a:lnTo>
                <a:lnTo>
                  <a:pt x="3152559" y="369094"/>
                </a:lnTo>
                <a:lnTo>
                  <a:pt x="3159530" y="379451"/>
                </a:lnTo>
                <a:lnTo>
                  <a:pt x="3167519" y="388747"/>
                </a:lnTo>
                <a:lnTo>
                  <a:pt x="3177800" y="397831"/>
                </a:lnTo>
                <a:lnTo>
                  <a:pt x="3188192" y="404905"/>
                </a:lnTo>
                <a:lnTo>
                  <a:pt x="3199624" y="410894"/>
                </a:lnTo>
                <a:lnTo>
                  <a:pt x="3212096" y="415798"/>
                </a:lnTo>
                <a:lnTo>
                  <a:pt x="3222562" y="418874"/>
                </a:lnTo>
                <a:lnTo>
                  <a:pt x="3234394" y="421427"/>
                </a:lnTo>
                <a:lnTo>
                  <a:pt x="3246944" y="423243"/>
                </a:lnTo>
                <a:lnTo>
                  <a:pt x="3260213" y="424327"/>
                </a:lnTo>
                <a:lnTo>
                  <a:pt x="3274199" y="424688"/>
                </a:lnTo>
                <a:lnTo>
                  <a:pt x="3286216" y="424432"/>
                </a:lnTo>
                <a:lnTo>
                  <a:pt x="3298923" y="423576"/>
                </a:lnTo>
                <a:lnTo>
                  <a:pt x="3311029" y="422148"/>
                </a:lnTo>
                <a:lnTo>
                  <a:pt x="3330209" y="418827"/>
                </a:lnTo>
                <a:lnTo>
                  <a:pt x="3341763" y="416179"/>
                </a:lnTo>
                <a:lnTo>
                  <a:pt x="3358019" y="411607"/>
                </a:lnTo>
                <a:lnTo>
                  <a:pt x="3363734" y="409194"/>
                </a:lnTo>
                <a:lnTo>
                  <a:pt x="3369449" y="406908"/>
                </a:lnTo>
                <a:lnTo>
                  <a:pt x="3373005" y="405003"/>
                </a:lnTo>
                <a:lnTo>
                  <a:pt x="3376688" y="400685"/>
                </a:lnTo>
                <a:lnTo>
                  <a:pt x="3378212" y="397764"/>
                </a:lnTo>
                <a:lnTo>
                  <a:pt x="3379228" y="393700"/>
                </a:lnTo>
                <a:lnTo>
                  <a:pt x="3379863" y="389001"/>
                </a:lnTo>
                <a:lnTo>
                  <a:pt x="3380117" y="385826"/>
                </a:lnTo>
                <a:lnTo>
                  <a:pt x="3380371" y="379095"/>
                </a:lnTo>
                <a:lnTo>
                  <a:pt x="3380244" y="365633"/>
                </a:lnTo>
                <a:lnTo>
                  <a:pt x="3379990" y="362331"/>
                </a:lnTo>
                <a:lnTo>
                  <a:pt x="3379609" y="359029"/>
                </a:lnTo>
                <a:lnTo>
                  <a:pt x="3379101" y="356489"/>
                </a:lnTo>
                <a:lnTo>
                  <a:pt x="3377577" y="352933"/>
                </a:lnTo>
                <a:lnTo>
                  <a:pt x="3374148" y="350393"/>
                </a:lnTo>
                <a:lnTo>
                  <a:pt x="3370846" y="350012"/>
                </a:lnTo>
                <a:lnTo>
                  <a:pt x="3367925" y="350012"/>
                </a:lnTo>
                <a:lnTo>
                  <a:pt x="3363988" y="350901"/>
                </a:lnTo>
                <a:lnTo>
                  <a:pt x="3359289" y="352806"/>
                </a:lnTo>
                <a:lnTo>
                  <a:pt x="3354463" y="354711"/>
                </a:lnTo>
                <a:lnTo>
                  <a:pt x="3348494" y="356743"/>
                </a:lnTo>
                <a:lnTo>
                  <a:pt x="3341255" y="359029"/>
                </a:lnTo>
                <a:lnTo>
                  <a:pt x="3328803" y="362484"/>
                </a:lnTo>
                <a:lnTo>
                  <a:pt x="3315474" y="365379"/>
                </a:lnTo>
                <a:lnTo>
                  <a:pt x="3307206" y="366635"/>
                </a:lnTo>
                <a:lnTo>
                  <a:pt x="3294747" y="367776"/>
                </a:lnTo>
                <a:lnTo>
                  <a:pt x="3280930" y="368173"/>
                </a:lnTo>
                <a:lnTo>
                  <a:pt x="3271910" y="367879"/>
                </a:lnTo>
                <a:lnTo>
                  <a:pt x="3259082" y="366230"/>
                </a:lnTo>
                <a:lnTo>
                  <a:pt x="3247783" y="363093"/>
                </a:lnTo>
                <a:lnTo>
                  <a:pt x="3234537" y="356435"/>
                </a:lnTo>
                <a:lnTo>
                  <a:pt x="3225177" y="348361"/>
                </a:lnTo>
                <a:lnTo>
                  <a:pt x="3217248" y="337009"/>
                </a:lnTo>
                <a:lnTo>
                  <a:pt x="3212350" y="324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68087" y="1027938"/>
            <a:ext cx="75057" cy="416051"/>
          </a:xfrm>
          <a:custGeom>
            <a:avLst/>
            <a:gdLst/>
            <a:ahLst/>
            <a:cxnLst/>
            <a:rect l="l" t="t" r="r" b="b"/>
            <a:pathLst>
              <a:path w="75057" h="416051">
                <a:moveTo>
                  <a:pt x="635" y="9016"/>
                </a:moveTo>
                <a:lnTo>
                  <a:pt x="0" y="12826"/>
                </a:lnTo>
                <a:lnTo>
                  <a:pt x="0" y="406146"/>
                </a:lnTo>
                <a:lnTo>
                  <a:pt x="1777" y="409448"/>
                </a:lnTo>
                <a:lnTo>
                  <a:pt x="5079" y="412114"/>
                </a:lnTo>
                <a:lnTo>
                  <a:pt x="8000" y="413131"/>
                </a:lnTo>
                <a:lnTo>
                  <a:pt x="10795" y="414147"/>
                </a:lnTo>
                <a:lnTo>
                  <a:pt x="14604" y="414909"/>
                </a:lnTo>
                <a:lnTo>
                  <a:pt x="19430" y="415289"/>
                </a:lnTo>
                <a:lnTo>
                  <a:pt x="24129" y="415798"/>
                </a:lnTo>
                <a:lnTo>
                  <a:pt x="30225" y="416051"/>
                </a:lnTo>
                <a:lnTo>
                  <a:pt x="44958" y="416051"/>
                </a:lnTo>
                <a:lnTo>
                  <a:pt x="50926" y="415798"/>
                </a:lnTo>
                <a:lnTo>
                  <a:pt x="55752" y="415289"/>
                </a:lnTo>
                <a:lnTo>
                  <a:pt x="60451" y="414909"/>
                </a:lnTo>
                <a:lnTo>
                  <a:pt x="74422" y="407924"/>
                </a:lnTo>
                <a:lnTo>
                  <a:pt x="75057" y="404240"/>
                </a:lnTo>
                <a:lnTo>
                  <a:pt x="75057" y="10795"/>
                </a:lnTo>
                <a:lnTo>
                  <a:pt x="73278" y="7365"/>
                </a:lnTo>
                <a:lnTo>
                  <a:pt x="70103" y="4445"/>
                </a:lnTo>
                <a:lnTo>
                  <a:pt x="67183" y="3428"/>
                </a:lnTo>
                <a:lnTo>
                  <a:pt x="64262" y="2286"/>
                </a:lnTo>
                <a:lnTo>
                  <a:pt x="60451" y="1397"/>
                </a:lnTo>
                <a:lnTo>
                  <a:pt x="55752" y="888"/>
                </a:lnTo>
                <a:lnTo>
                  <a:pt x="50926" y="253"/>
                </a:lnTo>
                <a:lnTo>
                  <a:pt x="44958" y="0"/>
                </a:lnTo>
                <a:lnTo>
                  <a:pt x="30225" y="0"/>
                </a:lnTo>
                <a:lnTo>
                  <a:pt x="24129" y="253"/>
                </a:lnTo>
                <a:lnTo>
                  <a:pt x="19430" y="888"/>
                </a:lnTo>
                <a:lnTo>
                  <a:pt x="14604" y="1397"/>
                </a:lnTo>
                <a:lnTo>
                  <a:pt x="10795" y="2286"/>
                </a:lnTo>
                <a:lnTo>
                  <a:pt x="8000" y="3428"/>
                </a:lnTo>
                <a:lnTo>
                  <a:pt x="5079" y="4445"/>
                </a:lnTo>
                <a:lnTo>
                  <a:pt x="3048" y="5841"/>
                </a:lnTo>
                <a:lnTo>
                  <a:pt x="635" y="9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78272" y="1155973"/>
            <a:ext cx="13843" cy="114280"/>
          </a:xfrm>
          <a:custGeom>
            <a:avLst/>
            <a:gdLst/>
            <a:ahLst/>
            <a:cxnLst/>
            <a:rect l="l" t="t" r="r" b="b"/>
            <a:pathLst>
              <a:path w="13843" h="114280">
                <a:moveTo>
                  <a:pt x="0" y="114280"/>
                </a:moveTo>
                <a:lnTo>
                  <a:pt x="66" y="112846"/>
                </a:lnTo>
                <a:lnTo>
                  <a:pt x="1460" y="99971"/>
                </a:lnTo>
                <a:lnTo>
                  <a:pt x="4317" y="87864"/>
                </a:lnTo>
                <a:lnTo>
                  <a:pt x="6730" y="79609"/>
                </a:lnTo>
                <a:lnTo>
                  <a:pt x="13843" y="0"/>
                </a:lnTo>
                <a:lnTo>
                  <a:pt x="2412" y="4044"/>
                </a:lnTo>
                <a:lnTo>
                  <a:pt x="983" y="4650"/>
                </a:lnTo>
                <a:lnTo>
                  <a:pt x="0" y="114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02072" y="1149603"/>
            <a:ext cx="260730" cy="299466"/>
          </a:xfrm>
          <a:custGeom>
            <a:avLst/>
            <a:gdLst/>
            <a:ahLst/>
            <a:cxnLst/>
            <a:rect l="l" t="t" r="r" b="b"/>
            <a:pathLst>
              <a:path w="260730" h="299466">
                <a:moveTo>
                  <a:pt x="80137" y="199644"/>
                </a:moveTo>
                <a:lnTo>
                  <a:pt x="78808" y="194435"/>
                </a:lnTo>
                <a:lnTo>
                  <a:pt x="76843" y="182117"/>
                </a:lnTo>
                <a:lnTo>
                  <a:pt x="76200" y="168783"/>
                </a:lnTo>
                <a:lnTo>
                  <a:pt x="244855" y="168783"/>
                </a:lnTo>
                <a:lnTo>
                  <a:pt x="250570" y="166624"/>
                </a:lnTo>
                <a:lnTo>
                  <a:pt x="254635" y="162306"/>
                </a:lnTo>
                <a:lnTo>
                  <a:pt x="258699" y="157861"/>
                </a:lnTo>
                <a:lnTo>
                  <a:pt x="260730" y="151130"/>
                </a:lnTo>
                <a:lnTo>
                  <a:pt x="260724" y="128552"/>
                </a:lnTo>
                <a:lnTo>
                  <a:pt x="260196" y="115263"/>
                </a:lnTo>
                <a:lnTo>
                  <a:pt x="258814" y="102467"/>
                </a:lnTo>
                <a:lnTo>
                  <a:pt x="256579" y="90166"/>
                </a:lnTo>
                <a:lnTo>
                  <a:pt x="253491" y="78359"/>
                </a:lnTo>
                <a:lnTo>
                  <a:pt x="250559" y="69667"/>
                </a:lnTo>
                <a:lnTo>
                  <a:pt x="245298" y="57886"/>
                </a:lnTo>
                <a:lnTo>
                  <a:pt x="238856" y="47030"/>
                </a:lnTo>
                <a:lnTo>
                  <a:pt x="231266" y="37084"/>
                </a:lnTo>
                <a:lnTo>
                  <a:pt x="224951" y="30549"/>
                </a:lnTo>
                <a:lnTo>
                  <a:pt x="215304" y="22569"/>
                </a:lnTo>
                <a:lnTo>
                  <a:pt x="204456" y="15678"/>
                </a:lnTo>
                <a:lnTo>
                  <a:pt x="192404" y="9906"/>
                </a:lnTo>
                <a:lnTo>
                  <a:pt x="186480" y="7631"/>
                </a:lnTo>
                <a:lnTo>
                  <a:pt x="175109" y="4292"/>
                </a:lnTo>
                <a:lnTo>
                  <a:pt x="162797" y="1907"/>
                </a:lnTo>
                <a:lnTo>
                  <a:pt x="149552" y="476"/>
                </a:lnTo>
                <a:lnTo>
                  <a:pt x="135381" y="0"/>
                </a:lnTo>
                <a:lnTo>
                  <a:pt x="127900" y="152"/>
                </a:lnTo>
                <a:lnTo>
                  <a:pt x="114663" y="1222"/>
                </a:lnTo>
                <a:lnTo>
                  <a:pt x="102052" y="3299"/>
                </a:lnTo>
                <a:lnTo>
                  <a:pt x="90043" y="6369"/>
                </a:lnTo>
                <a:lnTo>
                  <a:pt x="82930" y="85979"/>
                </a:lnTo>
                <a:lnTo>
                  <a:pt x="86487" y="78867"/>
                </a:lnTo>
                <a:lnTo>
                  <a:pt x="91186" y="72771"/>
                </a:lnTo>
                <a:lnTo>
                  <a:pt x="95885" y="66801"/>
                </a:lnTo>
                <a:lnTo>
                  <a:pt x="101726" y="61975"/>
                </a:lnTo>
                <a:lnTo>
                  <a:pt x="108712" y="58420"/>
                </a:lnTo>
                <a:lnTo>
                  <a:pt x="120281" y="54413"/>
                </a:lnTo>
                <a:lnTo>
                  <a:pt x="133603" y="53086"/>
                </a:lnTo>
                <a:lnTo>
                  <a:pt x="142351" y="53555"/>
                </a:lnTo>
                <a:lnTo>
                  <a:pt x="155655" y="56572"/>
                </a:lnTo>
                <a:lnTo>
                  <a:pt x="166672" y="62385"/>
                </a:lnTo>
                <a:lnTo>
                  <a:pt x="175387" y="70993"/>
                </a:lnTo>
                <a:lnTo>
                  <a:pt x="181452" y="81325"/>
                </a:lnTo>
                <a:lnTo>
                  <a:pt x="185396" y="92785"/>
                </a:lnTo>
                <a:lnTo>
                  <a:pt x="187604" y="105890"/>
                </a:lnTo>
                <a:lnTo>
                  <a:pt x="188087" y="120650"/>
                </a:lnTo>
                <a:lnTo>
                  <a:pt x="76200" y="120650"/>
                </a:lnTo>
                <a:lnTo>
                  <a:pt x="77183" y="11019"/>
                </a:lnTo>
                <a:lnTo>
                  <a:pt x="65524" y="16777"/>
                </a:lnTo>
                <a:lnTo>
                  <a:pt x="54764" y="23626"/>
                </a:lnTo>
                <a:lnTo>
                  <a:pt x="44903" y="31576"/>
                </a:lnTo>
                <a:lnTo>
                  <a:pt x="35940" y="40640"/>
                </a:lnTo>
                <a:lnTo>
                  <a:pt x="25882" y="53752"/>
                </a:lnTo>
                <a:lnTo>
                  <a:pt x="19440" y="64565"/>
                </a:lnTo>
                <a:lnTo>
                  <a:pt x="13864" y="76284"/>
                </a:lnTo>
                <a:lnTo>
                  <a:pt x="9143" y="88900"/>
                </a:lnTo>
                <a:lnTo>
                  <a:pt x="5666" y="101306"/>
                </a:lnTo>
                <a:lnTo>
                  <a:pt x="3187" y="113358"/>
                </a:lnTo>
                <a:lnTo>
                  <a:pt x="1416" y="125958"/>
                </a:lnTo>
                <a:lnTo>
                  <a:pt x="354" y="139101"/>
                </a:lnTo>
                <a:lnTo>
                  <a:pt x="0" y="152781"/>
                </a:lnTo>
                <a:lnTo>
                  <a:pt x="8" y="155025"/>
                </a:lnTo>
                <a:lnTo>
                  <a:pt x="440" y="168964"/>
                </a:lnTo>
                <a:lnTo>
                  <a:pt x="1532" y="182194"/>
                </a:lnTo>
                <a:lnTo>
                  <a:pt x="3283" y="194719"/>
                </a:lnTo>
                <a:lnTo>
                  <a:pt x="5693" y="206545"/>
                </a:lnTo>
                <a:lnTo>
                  <a:pt x="8762" y="217678"/>
                </a:lnTo>
                <a:lnTo>
                  <a:pt x="14402" y="232443"/>
                </a:lnTo>
                <a:lnTo>
                  <a:pt x="20345" y="243872"/>
                </a:lnTo>
                <a:lnTo>
                  <a:pt x="27317" y="254229"/>
                </a:lnTo>
                <a:lnTo>
                  <a:pt x="35305" y="263525"/>
                </a:lnTo>
                <a:lnTo>
                  <a:pt x="45586" y="272609"/>
                </a:lnTo>
                <a:lnTo>
                  <a:pt x="55979" y="279683"/>
                </a:lnTo>
                <a:lnTo>
                  <a:pt x="67411" y="285672"/>
                </a:lnTo>
                <a:lnTo>
                  <a:pt x="79882" y="290575"/>
                </a:lnTo>
                <a:lnTo>
                  <a:pt x="90348" y="293652"/>
                </a:lnTo>
                <a:lnTo>
                  <a:pt x="102180" y="296205"/>
                </a:lnTo>
                <a:lnTo>
                  <a:pt x="114730" y="298021"/>
                </a:lnTo>
                <a:lnTo>
                  <a:pt x="127999" y="299105"/>
                </a:lnTo>
                <a:lnTo>
                  <a:pt x="141986" y="299466"/>
                </a:lnTo>
                <a:lnTo>
                  <a:pt x="154002" y="299210"/>
                </a:lnTo>
                <a:lnTo>
                  <a:pt x="166709" y="298354"/>
                </a:lnTo>
                <a:lnTo>
                  <a:pt x="178815" y="296925"/>
                </a:lnTo>
                <a:lnTo>
                  <a:pt x="197995" y="293605"/>
                </a:lnTo>
                <a:lnTo>
                  <a:pt x="209550" y="290957"/>
                </a:lnTo>
                <a:lnTo>
                  <a:pt x="225805" y="286385"/>
                </a:lnTo>
                <a:lnTo>
                  <a:pt x="231520" y="283972"/>
                </a:lnTo>
                <a:lnTo>
                  <a:pt x="237236" y="281686"/>
                </a:lnTo>
                <a:lnTo>
                  <a:pt x="240791" y="279781"/>
                </a:lnTo>
                <a:lnTo>
                  <a:pt x="244475" y="275463"/>
                </a:lnTo>
                <a:lnTo>
                  <a:pt x="245999" y="272542"/>
                </a:lnTo>
                <a:lnTo>
                  <a:pt x="247014" y="268478"/>
                </a:lnTo>
                <a:lnTo>
                  <a:pt x="247650" y="263779"/>
                </a:lnTo>
                <a:lnTo>
                  <a:pt x="247903" y="260604"/>
                </a:lnTo>
                <a:lnTo>
                  <a:pt x="248157" y="253873"/>
                </a:lnTo>
                <a:lnTo>
                  <a:pt x="248030" y="240411"/>
                </a:lnTo>
                <a:lnTo>
                  <a:pt x="247776" y="237109"/>
                </a:lnTo>
                <a:lnTo>
                  <a:pt x="247395" y="233807"/>
                </a:lnTo>
                <a:lnTo>
                  <a:pt x="246887" y="231267"/>
                </a:lnTo>
                <a:lnTo>
                  <a:pt x="245363" y="227711"/>
                </a:lnTo>
                <a:lnTo>
                  <a:pt x="241935" y="225171"/>
                </a:lnTo>
                <a:lnTo>
                  <a:pt x="238632" y="224790"/>
                </a:lnTo>
                <a:lnTo>
                  <a:pt x="235712" y="224790"/>
                </a:lnTo>
                <a:lnTo>
                  <a:pt x="231775" y="225679"/>
                </a:lnTo>
                <a:lnTo>
                  <a:pt x="227075" y="227584"/>
                </a:lnTo>
                <a:lnTo>
                  <a:pt x="222250" y="229488"/>
                </a:lnTo>
                <a:lnTo>
                  <a:pt x="216280" y="231521"/>
                </a:lnTo>
                <a:lnTo>
                  <a:pt x="209041" y="233807"/>
                </a:lnTo>
                <a:lnTo>
                  <a:pt x="196590" y="237262"/>
                </a:lnTo>
                <a:lnTo>
                  <a:pt x="183261" y="240157"/>
                </a:lnTo>
                <a:lnTo>
                  <a:pt x="174992" y="241413"/>
                </a:lnTo>
                <a:lnTo>
                  <a:pt x="162533" y="242554"/>
                </a:lnTo>
                <a:lnTo>
                  <a:pt x="148716" y="242950"/>
                </a:lnTo>
                <a:lnTo>
                  <a:pt x="139696" y="242657"/>
                </a:lnTo>
                <a:lnTo>
                  <a:pt x="126868" y="241008"/>
                </a:lnTo>
                <a:lnTo>
                  <a:pt x="115569" y="237871"/>
                </a:lnTo>
                <a:lnTo>
                  <a:pt x="102323" y="231213"/>
                </a:lnTo>
                <a:lnTo>
                  <a:pt x="92963" y="223138"/>
                </a:lnTo>
                <a:lnTo>
                  <a:pt x="85034" y="211787"/>
                </a:lnTo>
                <a:lnTo>
                  <a:pt x="80137" y="1996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20588" y="1030224"/>
            <a:ext cx="223520" cy="298576"/>
          </a:xfrm>
          <a:custGeom>
            <a:avLst/>
            <a:gdLst/>
            <a:ahLst/>
            <a:cxnLst/>
            <a:rect l="l" t="t" r="r" b="b"/>
            <a:pathLst>
              <a:path w="223520" h="298576">
                <a:moveTo>
                  <a:pt x="58038" y="287909"/>
                </a:moveTo>
                <a:lnTo>
                  <a:pt x="58165" y="290067"/>
                </a:lnTo>
                <a:lnTo>
                  <a:pt x="60071" y="293242"/>
                </a:lnTo>
                <a:lnTo>
                  <a:pt x="63119" y="295783"/>
                </a:lnTo>
                <a:lnTo>
                  <a:pt x="65786" y="296545"/>
                </a:lnTo>
                <a:lnTo>
                  <a:pt x="68325" y="297306"/>
                </a:lnTo>
                <a:lnTo>
                  <a:pt x="71882" y="297814"/>
                </a:lnTo>
                <a:lnTo>
                  <a:pt x="76326" y="298196"/>
                </a:lnTo>
                <a:lnTo>
                  <a:pt x="80772" y="298450"/>
                </a:lnTo>
                <a:lnTo>
                  <a:pt x="103124" y="298576"/>
                </a:lnTo>
                <a:lnTo>
                  <a:pt x="110998" y="297688"/>
                </a:lnTo>
                <a:lnTo>
                  <a:pt x="116459" y="295910"/>
                </a:lnTo>
                <a:lnTo>
                  <a:pt x="121920" y="294131"/>
                </a:lnTo>
                <a:lnTo>
                  <a:pt x="124713" y="291464"/>
                </a:lnTo>
                <a:lnTo>
                  <a:pt x="124967" y="287909"/>
                </a:lnTo>
                <a:lnTo>
                  <a:pt x="127381" y="229870"/>
                </a:lnTo>
                <a:lnTo>
                  <a:pt x="130040" y="229535"/>
                </a:lnTo>
                <a:lnTo>
                  <a:pt x="142898" y="227154"/>
                </a:lnTo>
                <a:lnTo>
                  <a:pt x="155057" y="223582"/>
                </a:lnTo>
                <a:lnTo>
                  <a:pt x="166497" y="218821"/>
                </a:lnTo>
                <a:lnTo>
                  <a:pt x="177695" y="212508"/>
                </a:lnTo>
                <a:lnTo>
                  <a:pt x="187854" y="204873"/>
                </a:lnTo>
                <a:lnTo>
                  <a:pt x="196850" y="195961"/>
                </a:lnTo>
                <a:lnTo>
                  <a:pt x="205077" y="185171"/>
                </a:lnTo>
                <a:lnTo>
                  <a:pt x="211389" y="174131"/>
                </a:lnTo>
                <a:lnTo>
                  <a:pt x="216535" y="161925"/>
                </a:lnTo>
                <a:lnTo>
                  <a:pt x="221208" y="144232"/>
                </a:lnTo>
                <a:lnTo>
                  <a:pt x="222936" y="131502"/>
                </a:lnTo>
                <a:lnTo>
                  <a:pt x="223520" y="117983"/>
                </a:lnTo>
                <a:lnTo>
                  <a:pt x="223326" y="110517"/>
                </a:lnTo>
                <a:lnTo>
                  <a:pt x="222058" y="97717"/>
                </a:lnTo>
                <a:lnTo>
                  <a:pt x="219619" y="85310"/>
                </a:lnTo>
                <a:lnTo>
                  <a:pt x="216026" y="73278"/>
                </a:lnTo>
                <a:lnTo>
                  <a:pt x="208193" y="56199"/>
                </a:lnTo>
                <a:lnTo>
                  <a:pt x="201142" y="45619"/>
                </a:lnTo>
                <a:lnTo>
                  <a:pt x="192659" y="35813"/>
                </a:lnTo>
                <a:lnTo>
                  <a:pt x="185455" y="29098"/>
                </a:lnTo>
                <a:lnTo>
                  <a:pt x="175473" y="21710"/>
                </a:lnTo>
                <a:lnTo>
                  <a:pt x="164234" y="15261"/>
                </a:lnTo>
                <a:lnTo>
                  <a:pt x="151764" y="9778"/>
                </a:lnTo>
                <a:lnTo>
                  <a:pt x="143233" y="6827"/>
                </a:lnTo>
                <a:lnTo>
                  <a:pt x="131666" y="3850"/>
                </a:lnTo>
                <a:lnTo>
                  <a:pt x="119216" y="1716"/>
                </a:lnTo>
                <a:lnTo>
                  <a:pt x="105890" y="430"/>
                </a:lnTo>
                <a:lnTo>
                  <a:pt x="91694" y="0"/>
                </a:lnTo>
                <a:lnTo>
                  <a:pt x="86989" y="60"/>
                </a:lnTo>
                <a:lnTo>
                  <a:pt x="74184" y="835"/>
                </a:lnTo>
                <a:lnTo>
                  <a:pt x="61849" y="2412"/>
                </a:lnTo>
                <a:lnTo>
                  <a:pt x="47664" y="5223"/>
                </a:lnTo>
                <a:lnTo>
                  <a:pt x="35940" y="8254"/>
                </a:lnTo>
                <a:lnTo>
                  <a:pt x="28194" y="10540"/>
                </a:lnTo>
                <a:lnTo>
                  <a:pt x="16001" y="15748"/>
                </a:lnTo>
                <a:lnTo>
                  <a:pt x="10413" y="18414"/>
                </a:lnTo>
                <a:lnTo>
                  <a:pt x="6731" y="20700"/>
                </a:lnTo>
                <a:lnTo>
                  <a:pt x="2794" y="24637"/>
                </a:lnTo>
                <a:lnTo>
                  <a:pt x="1397" y="27304"/>
                </a:lnTo>
                <a:lnTo>
                  <a:pt x="888" y="30479"/>
                </a:lnTo>
                <a:lnTo>
                  <a:pt x="253" y="33654"/>
                </a:lnTo>
                <a:lnTo>
                  <a:pt x="0" y="38608"/>
                </a:lnTo>
                <a:lnTo>
                  <a:pt x="0" y="52324"/>
                </a:lnTo>
                <a:lnTo>
                  <a:pt x="253" y="57912"/>
                </a:lnTo>
                <a:lnTo>
                  <a:pt x="762" y="62229"/>
                </a:lnTo>
                <a:lnTo>
                  <a:pt x="1142" y="66675"/>
                </a:lnTo>
                <a:lnTo>
                  <a:pt x="1777" y="69976"/>
                </a:lnTo>
                <a:lnTo>
                  <a:pt x="2666" y="72389"/>
                </a:lnTo>
                <a:lnTo>
                  <a:pt x="4445" y="76453"/>
                </a:lnTo>
                <a:lnTo>
                  <a:pt x="8127" y="78612"/>
                </a:lnTo>
                <a:lnTo>
                  <a:pt x="11429" y="78612"/>
                </a:lnTo>
                <a:lnTo>
                  <a:pt x="14350" y="77597"/>
                </a:lnTo>
                <a:lnTo>
                  <a:pt x="17907" y="75691"/>
                </a:lnTo>
                <a:lnTo>
                  <a:pt x="21589" y="73660"/>
                </a:lnTo>
                <a:lnTo>
                  <a:pt x="26288" y="71500"/>
                </a:lnTo>
                <a:lnTo>
                  <a:pt x="31750" y="69087"/>
                </a:lnTo>
                <a:lnTo>
                  <a:pt x="37337" y="66675"/>
                </a:lnTo>
                <a:lnTo>
                  <a:pt x="44069" y="64515"/>
                </a:lnTo>
                <a:lnTo>
                  <a:pt x="51688" y="62611"/>
                </a:lnTo>
                <a:lnTo>
                  <a:pt x="53054" y="62266"/>
                </a:lnTo>
                <a:lnTo>
                  <a:pt x="65014" y="60238"/>
                </a:lnTo>
                <a:lnTo>
                  <a:pt x="78486" y="59562"/>
                </a:lnTo>
                <a:lnTo>
                  <a:pt x="83020" y="59650"/>
                </a:lnTo>
                <a:lnTo>
                  <a:pt x="96104" y="61066"/>
                </a:lnTo>
                <a:lnTo>
                  <a:pt x="107569" y="64262"/>
                </a:lnTo>
                <a:lnTo>
                  <a:pt x="115824" y="67310"/>
                </a:lnTo>
                <a:lnTo>
                  <a:pt x="122682" y="71754"/>
                </a:lnTo>
                <a:lnTo>
                  <a:pt x="128142" y="77470"/>
                </a:lnTo>
                <a:lnTo>
                  <a:pt x="133603" y="83185"/>
                </a:lnTo>
                <a:lnTo>
                  <a:pt x="137667" y="90042"/>
                </a:lnTo>
                <a:lnTo>
                  <a:pt x="140335" y="98043"/>
                </a:lnTo>
                <a:lnTo>
                  <a:pt x="143380" y="111029"/>
                </a:lnTo>
                <a:lnTo>
                  <a:pt x="144272" y="124205"/>
                </a:lnTo>
                <a:lnTo>
                  <a:pt x="144272" y="132714"/>
                </a:lnTo>
                <a:lnTo>
                  <a:pt x="143128" y="140715"/>
                </a:lnTo>
                <a:lnTo>
                  <a:pt x="140842" y="148336"/>
                </a:lnTo>
                <a:lnTo>
                  <a:pt x="138557" y="155828"/>
                </a:lnTo>
                <a:lnTo>
                  <a:pt x="135000" y="162433"/>
                </a:lnTo>
                <a:lnTo>
                  <a:pt x="130048" y="167893"/>
                </a:lnTo>
                <a:lnTo>
                  <a:pt x="125095" y="173481"/>
                </a:lnTo>
                <a:lnTo>
                  <a:pt x="118745" y="177926"/>
                </a:lnTo>
                <a:lnTo>
                  <a:pt x="111125" y="181355"/>
                </a:lnTo>
                <a:lnTo>
                  <a:pt x="109235" y="182131"/>
                </a:lnTo>
                <a:lnTo>
                  <a:pt x="97469" y="185335"/>
                </a:lnTo>
                <a:lnTo>
                  <a:pt x="83947" y="186436"/>
                </a:lnTo>
                <a:lnTo>
                  <a:pt x="75311" y="186436"/>
                </a:lnTo>
                <a:lnTo>
                  <a:pt x="71627" y="186816"/>
                </a:lnTo>
                <a:lnTo>
                  <a:pt x="68452" y="187705"/>
                </a:lnTo>
                <a:lnTo>
                  <a:pt x="65277" y="188595"/>
                </a:lnTo>
                <a:lnTo>
                  <a:pt x="62611" y="190246"/>
                </a:lnTo>
                <a:lnTo>
                  <a:pt x="58420" y="195072"/>
                </a:lnTo>
                <a:lnTo>
                  <a:pt x="57023" y="198247"/>
                </a:lnTo>
                <a:lnTo>
                  <a:pt x="56261" y="202184"/>
                </a:lnTo>
                <a:lnTo>
                  <a:pt x="55372" y="206121"/>
                </a:lnTo>
                <a:lnTo>
                  <a:pt x="55117" y="211327"/>
                </a:lnTo>
                <a:lnTo>
                  <a:pt x="55372" y="217677"/>
                </a:lnTo>
                <a:lnTo>
                  <a:pt x="58038" y="2879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71769" y="1358900"/>
            <a:ext cx="84200" cy="87757"/>
          </a:xfrm>
          <a:custGeom>
            <a:avLst/>
            <a:gdLst/>
            <a:ahLst/>
            <a:cxnLst/>
            <a:rect l="l" t="t" r="r" b="b"/>
            <a:pathLst>
              <a:path w="84200" h="87757">
                <a:moveTo>
                  <a:pt x="84200" y="44323"/>
                </a:moveTo>
                <a:lnTo>
                  <a:pt x="84200" y="36067"/>
                </a:lnTo>
                <a:lnTo>
                  <a:pt x="83565" y="28955"/>
                </a:lnTo>
                <a:lnTo>
                  <a:pt x="82295" y="23367"/>
                </a:lnTo>
                <a:lnTo>
                  <a:pt x="81025" y="17652"/>
                </a:lnTo>
                <a:lnTo>
                  <a:pt x="78739" y="13080"/>
                </a:lnTo>
                <a:lnTo>
                  <a:pt x="75437" y="9651"/>
                </a:lnTo>
                <a:lnTo>
                  <a:pt x="72135" y="6223"/>
                </a:lnTo>
                <a:lnTo>
                  <a:pt x="67817" y="3683"/>
                </a:lnTo>
                <a:lnTo>
                  <a:pt x="62356" y="2286"/>
                </a:lnTo>
                <a:lnTo>
                  <a:pt x="56895" y="762"/>
                </a:lnTo>
                <a:lnTo>
                  <a:pt x="50164" y="0"/>
                </a:lnTo>
                <a:lnTo>
                  <a:pt x="33908" y="0"/>
                </a:lnTo>
                <a:lnTo>
                  <a:pt x="27050" y="762"/>
                </a:lnTo>
                <a:lnTo>
                  <a:pt x="21716" y="2286"/>
                </a:lnTo>
                <a:lnTo>
                  <a:pt x="16382" y="3683"/>
                </a:lnTo>
                <a:lnTo>
                  <a:pt x="12064" y="6223"/>
                </a:lnTo>
                <a:lnTo>
                  <a:pt x="8762" y="9651"/>
                </a:lnTo>
                <a:lnTo>
                  <a:pt x="5460" y="13080"/>
                </a:lnTo>
                <a:lnTo>
                  <a:pt x="3175" y="17652"/>
                </a:lnTo>
                <a:lnTo>
                  <a:pt x="1904" y="23367"/>
                </a:lnTo>
                <a:lnTo>
                  <a:pt x="634" y="28955"/>
                </a:lnTo>
                <a:lnTo>
                  <a:pt x="0" y="36067"/>
                </a:lnTo>
                <a:lnTo>
                  <a:pt x="0" y="52450"/>
                </a:lnTo>
                <a:lnTo>
                  <a:pt x="634" y="59309"/>
                </a:lnTo>
                <a:lnTo>
                  <a:pt x="1904" y="64897"/>
                </a:lnTo>
                <a:lnTo>
                  <a:pt x="3175" y="70485"/>
                </a:lnTo>
                <a:lnTo>
                  <a:pt x="5460" y="74929"/>
                </a:lnTo>
                <a:lnTo>
                  <a:pt x="8762" y="78232"/>
                </a:lnTo>
                <a:lnTo>
                  <a:pt x="12064" y="81661"/>
                </a:lnTo>
                <a:lnTo>
                  <a:pt x="16382" y="84074"/>
                </a:lnTo>
                <a:lnTo>
                  <a:pt x="21716" y="85598"/>
                </a:lnTo>
                <a:lnTo>
                  <a:pt x="27050" y="87122"/>
                </a:lnTo>
                <a:lnTo>
                  <a:pt x="33908" y="87757"/>
                </a:lnTo>
                <a:lnTo>
                  <a:pt x="50164" y="87757"/>
                </a:lnTo>
                <a:lnTo>
                  <a:pt x="56895" y="87122"/>
                </a:lnTo>
                <a:lnTo>
                  <a:pt x="62356" y="85598"/>
                </a:lnTo>
                <a:lnTo>
                  <a:pt x="67817" y="84074"/>
                </a:lnTo>
                <a:lnTo>
                  <a:pt x="72135" y="81661"/>
                </a:lnTo>
                <a:lnTo>
                  <a:pt x="75437" y="78232"/>
                </a:lnTo>
                <a:lnTo>
                  <a:pt x="78739" y="74929"/>
                </a:lnTo>
                <a:lnTo>
                  <a:pt x="81025" y="70485"/>
                </a:lnTo>
                <a:lnTo>
                  <a:pt x="82295" y="64897"/>
                </a:lnTo>
                <a:lnTo>
                  <a:pt x="83565" y="59309"/>
                </a:lnTo>
                <a:lnTo>
                  <a:pt x="84200" y="52450"/>
                </a:lnTo>
                <a:lnTo>
                  <a:pt x="84200" y="443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91995" y="1149603"/>
            <a:ext cx="242569" cy="299466"/>
          </a:xfrm>
          <a:custGeom>
            <a:avLst/>
            <a:gdLst/>
            <a:ahLst/>
            <a:cxnLst/>
            <a:rect l="l" t="t" r="r" b="b"/>
            <a:pathLst>
              <a:path w="242569" h="299466">
                <a:moveTo>
                  <a:pt x="0" y="213284"/>
                </a:moveTo>
                <a:lnTo>
                  <a:pt x="784" y="226940"/>
                </a:lnTo>
                <a:lnTo>
                  <a:pt x="3136" y="239392"/>
                </a:lnTo>
                <a:lnTo>
                  <a:pt x="7112" y="250698"/>
                </a:lnTo>
                <a:lnTo>
                  <a:pt x="10905" y="258197"/>
                </a:lnTo>
                <a:lnTo>
                  <a:pt x="18203" y="268652"/>
                </a:lnTo>
                <a:lnTo>
                  <a:pt x="27178" y="277622"/>
                </a:lnTo>
                <a:lnTo>
                  <a:pt x="34461" y="283065"/>
                </a:lnTo>
                <a:lnTo>
                  <a:pt x="45479" y="289249"/>
                </a:lnTo>
                <a:lnTo>
                  <a:pt x="57785" y="294005"/>
                </a:lnTo>
                <a:lnTo>
                  <a:pt x="70711" y="297197"/>
                </a:lnTo>
                <a:lnTo>
                  <a:pt x="83319" y="298903"/>
                </a:lnTo>
                <a:lnTo>
                  <a:pt x="96647" y="299466"/>
                </a:lnTo>
                <a:lnTo>
                  <a:pt x="93834" y="243210"/>
                </a:lnTo>
                <a:lnTo>
                  <a:pt x="83693" y="236982"/>
                </a:lnTo>
                <a:lnTo>
                  <a:pt x="81710" y="235015"/>
                </a:lnTo>
                <a:lnTo>
                  <a:pt x="75303" y="224342"/>
                </a:lnTo>
                <a:lnTo>
                  <a:pt x="73152" y="210820"/>
                </a:lnTo>
                <a:lnTo>
                  <a:pt x="73152" y="204216"/>
                </a:lnTo>
                <a:lnTo>
                  <a:pt x="74422" y="198374"/>
                </a:lnTo>
                <a:lnTo>
                  <a:pt x="76835" y="193421"/>
                </a:lnTo>
                <a:lnTo>
                  <a:pt x="79375" y="188341"/>
                </a:lnTo>
                <a:lnTo>
                  <a:pt x="83312" y="184023"/>
                </a:lnTo>
                <a:lnTo>
                  <a:pt x="88646" y="180467"/>
                </a:lnTo>
                <a:lnTo>
                  <a:pt x="93980" y="176911"/>
                </a:lnTo>
                <a:lnTo>
                  <a:pt x="100965" y="174117"/>
                </a:lnTo>
                <a:lnTo>
                  <a:pt x="109474" y="172338"/>
                </a:lnTo>
                <a:lnTo>
                  <a:pt x="114334" y="171450"/>
                </a:lnTo>
                <a:lnTo>
                  <a:pt x="126471" y="170116"/>
                </a:lnTo>
                <a:lnTo>
                  <a:pt x="140462" y="169672"/>
                </a:lnTo>
                <a:lnTo>
                  <a:pt x="169037" y="169672"/>
                </a:lnTo>
                <a:lnTo>
                  <a:pt x="169037" y="215011"/>
                </a:lnTo>
                <a:lnTo>
                  <a:pt x="161138" y="223304"/>
                </a:lnTo>
                <a:lnTo>
                  <a:pt x="161256" y="279181"/>
                </a:lnTo>
                <a:lnTo>
                  <a:pt x="171269" y="271290"/>
                </a:lnTo>
                <a:lnTo>
                  <a:pt x="180594" y="262255"/>
                </a:lnTo>
                <a:lnTo>
                  <a:pt x="180594" y="286131"/>
                </a:lnTo>
                <a:lnTo>
                  <a:pt x="181482" y="288417"/>
                </a:lnTo>
                <a:lnTo>
                  <a:pt x="184785" y="291592"/>
                </a:lnTo>
                <a:lnTo>
                  <a:pt x="187706" y="292735"/>
                </a:lnTo>
                <a:lnTo>
                  <a:pt x="191769" y="293370"/>
                </a:lnTo>
                <a:lnTo>
                  <a:pt x="195834" y="294132"/>
                </a:lnTo>
                <a:lnTo>
                  <a:pt x="202311" y="294386"/>
                </a:lnTo>
                <a:lnTo>
                  <a:pt x="219582" y="294386"/>
                </a:lnTo>
                <a:lnTo>
                  <a:pt x="225932" y="294132"/>
                </a:lnTo>
                <a:lnTo>
                  <a:pt x="230124" y="293370"/>
                </a:lnTo>
                <a:lnTo>
                  <a:pt x="234442" y="292735"/>
                </a:lnTo>
                <a:lnTo>
                  <a:pt x="237617" y="291592"/>
                </a:lnTo>
                <a:lnTo>
                  <a:pt x="239522" y="289941"/>
                </a:lnTo>
                <a:lnTo>
                  <a:pt x="242569" y="286131"/>
                </a:lnTo>
                <a:lnTo>
                  <a:pt x="242569" y="104775"/>
                </a:lnTo>
                <a:lnTo>
                  <a:pt x="242294" y="94087"/>
                </a:lnTo>
                <a:lnTo>
                  <a:pt x="241096" y="80839"/>
                </a:lnTo>
                <a:lnTo>
                  <a:pt x="238977" y="68639"/>
                </a:lnTo>
                <a:lnTo>
                  <a:pt x="235966" y="57531"/>
                </a:lnTo>
                <a:lnTo>
                  <a:pt x="230568" y="44631"/>
                </a:lnTo>
                <a:lnTo>
                  <a:pt x="223686" y="33955"/>
                </a:lnTo>
                <a:lnTo>
                  <a:pt x="215137" y="24892"/>
                </a:lnTo>
                <a:lnTo>
                  <a:pt x="203109" y="16217"/>
                </a:lnTo>
                <a:lnTo>
                  <a:pt x="191641" y="10521"/>
                </a:lnTo>
                <a:lnTo>
                  <a:pt x="178688" y="6096"/>
                </a:lnTo>
                <a:lnTo>
                  <a:pt x="164978" y="3055"/>
                </a:lnTo>
                <a:lnTo>
                  <a:pt x="152735" y="1358"/>
                </a:lnTo>
                <a:lnTo>
                  <a:pt x="139476" y="339"/>
                </a:lnTo>
                <a:lnTo>
                  <a:pt x="125222" y="0"/>
                </a:lnTo>
                <a:lnTo>
                  <a:pt x="116305" y="198"/>
                </a:lnTo>
                <a:lnTo>
                  <a:pt x="103620" y="1171"/>
                </a:lnTo>
                <a:lnTo>
                  <a:pt x="91186" y="2921"/>
                </a:lnTo>
                <a:lnTo>
                  <a:pt x="72419" y="6820"/>
                </a:lnTo>
                <a:lnTo>
                  <a:pt x="60706" y="10160"/>
                </a:lnTo>
                <a:lnTo>
                  <a:pt x="47108" y="14969"/>
                </a:lnTo>
                <a:lnTo>
                  <a:pt x="36194" y="19812"/>
                </a:lnTo>
                <a:lnTo>
                  <a:pt x="24384" y="26543"/>
                </a:lnTo>
                <a:lnTo>
                  <a:pt x="21717" y="29337"/>
                </a:lnTo>
                <a:lnTo>
                  <a:pt x="18923" y="32258"/>
                </a:lnTo>
                <a:lnTo>
                  <a:pt x="17018" y="35433"/>
                </a:lnTo>
                <a:lnTo>
                  <a:pt x="16002" y="38988"/>
                </a:lnTo>
                <a:lnTo>
                  <a:pt x="14986" y="42545"/>
                </a:lnTo>
                <a:lnTo>
                  <a:pt x="14478" y="47498"/>
                </a:lnTo>
                <a:lnTo>
                  <a:pt x="14478" y="58166"/>
                </a:lnTo>
                <a:lnTo>
                  <a:pt x="14859" y="62357"/>
                </a:lnTo>
                <a:lnTo>
                  <a:pt x="15367" y="66167"/>
                </a:lnTo>
                <a:lnTo>
                  <a:pt x="16002" y="69850"/>
                </a:lnTo>
                <a:lnTo>
                  <a:pt x="16891" y="73025"/>
                </a:lnTo>
                <a:lnTo>
                  <a:pt x="17906" y="75692"/>
                </a:lnTo>
                <a:lnTo>
                  <a:pt x="20447" y="80263"/>
                </a:lnTo>
                <a:lnTo>
                  <a:pt x="23749" y="82931"/>
                </a:lnTo>
                <a:lnTo>
                  <a:pt x="27940" y="83693"/>
                </a:lnTo>
                <a:lnTo>
                  <a:pt x="31115" y="83693"/>
                </a:lnTo>
                <a:lnTo>
                  <a:pt x="35179" y="82296"/>
                </a:lnTo>
                <a:lnTo>
                  <a:pt x="40259" y="79501"/>
                </a:lnTo>
                <a:lnTo>
                  <a:pt x="45338" y="76708"/>
                </a:lnTo>
                <a:lnTo>
                  <a:pt x="51688" y="73660"/>
                </a:lnTo>
                <a:lnTo>
                  <a:pt x="59181" y="70231"/>
                </a:lnTo>
                <a:lnTo>
                  <a:pt x="72385" y="65106"/>
                </a:lnTo>
                <a:lnTo>
                  <a:pt x="85217" y="61087"/>
                </a:lnTo>
                <a:lnTo>
                  <a:pt x="92758" y="59264"/>
                </a:lnTo>
                <a:lnTo>
                  <a:pt x="105159" y="57488"/>
                </a:lnTo>
                <a:lnTo>
                  <a:pt x="118744" y="56896"/>
                </a:lnTo>
                <a:lnTo>
                  <a:pt x="128269" y="56896"/>
                </a:lnTo>
                <a:lnTo>
                  <a:pt x="136271" y="57912"/>
                </a:lnTo>
                <a:lnTo>
                  <a:pt x="142621" y="59817"/>
                </a:lnTo>
                <a:lnTo>
                  <a:pt x="149098" y="61849"/>
                </a:lnTo>
                <a:lnTo>
                  <a:pt x="154305" y="64897"/>
                </a:lnTo>
                <a:lnTo>
                  <a:pt x="158115" y="69087"/>
                </a:lnTo>
                <a:lnTo>
                  <a:pt x="162052" y="73279"/>
                </a:lnTo>
                <a:lnTo>
                  <a:pt x="164846" y="78486"/>
                </a:lnTo>
                <a:lnTo>
                  <a:pt x="166497" y="84709"/>
                </a:lnTo>
                <a:lnTo>
                  <a:pt x="168148" y="90932"/>
                </a:lnTo>
                <a:lnTo>
                  <a:pt x="169037" y="98298"/>
                </a:lnTo>
                <a:lnTo>
                  <a:pt x="169037" y="122682"/>
                </a:lnTo>
                <a:lnTo>
                  <a:pt x="143129" y="122682"/>
                </a:lnTo>
                <a:lnTo>
                  <a:pt x="130205" y="122867"/>
                </a:lnTo>
                <a:lnTo>
                  <a:pt x="116817" y="123493"/>
                </a:lnTo>
                <a:lnTo>
                  <a:pt x="104140" y="124559"/>
                </a:lnTo>
                <a:lnTo>
                  <a:pt x="92170" y="126067"/>
                </a:lnTo>
                <a:lnTo>
                  <a:pt x="80899" y="128016"/>
                </a:lnTo>
                <a:lnTo>
                  <a:pt x="70393" y="130424"/>
                </a:lnTo>
                <a:lnTo>
                  <a:pt x="57719" y="134323"/>
                </a:lnTo>
                <a:lnTo>
                  <a:pt x="46286" y="139033"/>
                </a:lnTo>
                <a:lnTo>
                  <a:pt x="36068" y="144525"/>
                </a:lnTo>
                <a:lnTo>
                  <a:pt x="24563" y="153137"/>
                </a:lnTo>
                <a:lnTo>
                  <a:pt x="15868" y="162364"/>
                </a:lnTo>
                <a:lnTo>
                  <a:pt x="9017" y="172847"/>
                </a:lnTo>
                <a:lnTo>
                  <a:pt x="3380" y="186919"/>
                </a:lnTo>
                <a:lnTo>
                  <a:pt x="837" y="199459"/>
                </a:lnTo>
                <a:lnTo>
                  <a:pt x="0" y="213106"/>
                </a:lnTo>
                <a:lnTo>
                  <a:pt x="0" y="2132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5764" y="1055242"/>
            <a:ext cx="300634" cy="388747"/>
          </a:xfrm>
          <a:custGeom>
            <a:avLst/>
            <a:gdLst/>
            <a:ahLst/>
            <a:cxnLst/>
            <a:rect l="l" t="t" r="r" b="b"/>
            <a:pathLst>
              <a:path w="300634" h="388747">
                <a:moveTo>
                  <a:pt x="222351" y="376301"/>
                </a:moveTo>
                <a:lnTo>
                  <a:pt x="222351" y="378206"/>
                </a:lnTo>
                <a:lnTo>
                  <a:pt x="224281" y="381635"/>
                </a:lnTo>
                <a:lnTo>
                  <a:pt x="227660" y="384556"/>
                </a:lnTo>
                <a:lnTo>
                  <a:pt x="230530" y="385572"/>
                </a:lnTo>
                <a:lnTo>
                  <a:pt x="233413" y="386461"/>
                </a:lnTo>
                <a:lnTo>
                  <a:pt x="237375" y="387350"/>
                </a:lnTo>
                <a:lnTo>
                  <a:pt x="242443" y="387858"/>
                </a:lnTo>
                <a:lnTo>
                  <a:pt x="247497" y="388493"/>
                </a:lnTo>
                <a:lnTo>
                  <a:pt x="253898" y="388747"/>
                </a:lnTo>
                <a:lnTo>
                  <a:pt x="269176" y="388747"/>
                </a:lnTo>
                <a:lnTo>
                  <a:pt x="275424" y="388493"/>
                </a:lnTo>
                <a:lnTo>
                  <a:pt x="280390" y="387858"/>
                </a:lnTo>
                <a:lnTo>
                  <a:pt x="285356" y="387350"/>
                </a:lnTo>
                <a:lnTo>
                  <a:pt x="299986" y="380111"/>
                </a:lnTo>
                <a:lnTo>
                  <a:pt x="300634" y="376301"/>
                </a:lnTo>
                <a:lnTo>
                  <a:pt x="300634" y="10541"/>
                </a:lnTo>
                <a:lnTo>
                  <a:pt x="298691" y="7239"/>
                </a:lnTo>
                <a:lnTo>
                  <a:pt x="295275" y="4318"/>
                </a:lnTo>
                <a:lnTo>
                  <a:pt x="292290" y="3302"/>
                </a:lnTo>
                <a:lnTo>
                  <a:pt x="289318" y="2286"/>
                </a:lnTo>
                <a:lnTo>
                  <a:pt x="285356" y="1524"/>
                </a:lnTo>
                <a:lnTo>
                  <a:pt x="280390" y="889"/>
                </a:lnTo>
                <a:lnTo>
                  <a:pt x="275424" y="381"/>
                </a:lnTo>
                <a:lnTo>
                  <a:pt x="269176" y="0"/>
                </a:lnTo>
                <a:lnTo>
                  <a:pt x="253898" y="0"/>
                </a:lnTo>
                <a:lnTo>
                  <a:pt x="247497" y="381"/>
                </a:lnTo>
                <a:lnTo>
                  <a:pt x="237375" y="1524"/>
                </a:lnTo>
                <a:lnTo>
                  <a:pt x="230530" y="3302"/>
                </a:lnTo>
                <a:lnTo>
                  <a:pt x="225577" y="5587"/>
                </a:lnTo>
                <a:lnTo>
                  <a:pt x="222351" y="12573"/>
                </a:lnTo>
                <a:lnTo>
                  <a:pt x="222351" y="153924"/>
                </a:lnTo>
                <a:lnTo>
                  <a:pt x="78282" y="153924"/>
                </a:lnTo>
                <a:lnTo>
                  <a:pt x="78282" y="10541"/>
                </a:lnTo>
                <a:lnTo>
                  <a:pt x="76492" y="7239"/>
                </a:lnTo>
                <a:lnTo>
                  <a:pt x="73215" y="4318"/>
                </a:lnTo>
                <a:lnTo>
                  <a:pt x="70243" y="3302"/>
                </a:lnTo>
                <a:lnTo>
                  <a:pt x="67271" y="2286"/>
                </a:lnTo>
                <a:lnTo>
                  <a:pt x="63296" y="1524"/>
                </a:lnTo>
                <a:lnTo>
                  <a:pt x="58343" y="889"/>
                </a:lnTo>
                <a:lnTo>
                  <a:pt x="53378" y="381"/>
                </a:lnTo>
                <a:lnTo>
                  <a:pt x="47028" y="0"/>
                </a:lnTo>
                <a:lnTo>
                  <a:pt x="31750" y="0"/>
                </a:lnTo>
                <a:lnTo>
                  <a:pt x="25450" y="381"/>
                </a:lnTo>
                <a:lnTo>
                  <a:pt x="20383" y="889"/>
                </a:lnTo>
                <a:lnTo>
                  <a:pt x="15328" y="1524"/>
                </a:lnTo>
                <a:lnTo>
                  <a:pt x="11303" y="2286"/>
                </a:lnTo>
                <a:lnTo>
                  <a:pt x="8331" y="3302"/>
                </a:lnTo>
                <a:lnTo>
                  <a:pt x="5359" y="4318"/>
                </a:lnTo>
                <a:lnTo>
                  <a:pt x="3225" y="5587"/>
                </a:lnTo>
                <a:lnTo>
                  <a:pt x="647" y="8762"/>
                </a:lnTo>
                <a:lnTo>
                  <a:pt x="0" y="12573"/>
                </a:lnTo>
                <a:lnTo>
                  <a:pt x="0" y="378206"/>
                </a:lnTo>
                <a:lnTo>
                  <a:pt x="11303" y="386461"/>
                </a:lnTo>
                <a:lnTo>
                  <a:pt x="20383" y="387858"/>
                </a:lnTo>
                <a:lnTo>
                  <a:pt x="25450" y="388493"/>
                </a:lnTo>
                <a:lnTo>
                  <a:pt x="31750" y="388747"/>
                </a:lnTo>
                <a:lnTo>
                  <a:pt x="47028" y="388747"/>
                </a:lnTo>
                <a:lnTo>
                  <a:pt x="53378" y="388493"/>
                </a:lnTo>
                <a:lnTo>
                  <a:pt x="58343" y="387858"/>
                </a:lnTo>
                <a:lnTo>
                  <a:pt x="63296" y="387350"/>
                </a:lnTo>
                <a:lnTo>
                  <a:pt x="70243" y="385572"/>
                </a:lnTo>
                <a:lnTo>
                  <a:pt x="75311" y="383286"/>
                </a:lnTo>
                <a:lnTo>
                  <a:pt x="78282" y="376301"/>
                </a:lnTo>
                <a:lnTo>
                  <a:pt x="78282" y="220599"/>
                </a:lnTo>
                <a:lnTo>
                  <a:pt x="222351" y="220599"/>
                </a:lnTo>
                <a:lnTo>
                  <a:pt x="222351" y="3763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83855" y="1154684"/>
            <a:ext cx="253276" cy="294386"/>
          </a:xfrm>
          <a:custGeom>
            <a:avLst/>
            <a:gdLst/>
            <a:ahLst/>
            <a:cxnLst/>
            <a:rect l="l" t="t" r="r" b="b"/>
            <a:pathLst>
              <a:path w="253276" h="294386">
                <a:moveTo>
                  <a:pt x="209588" y="289051"/>
                </a:moveTo>
                <a:lnTo>
                  <a:pt x="214922" y="289305"/>
                </a:lnTo>
                <a:lnTo>
                  <a:pt x="227622" y="289305"/>
                </a:lnTo>
                <a:lnTo>
                  <a:pt x="232702" y="289051"/>
                </a:lnTo>
                <a:lnTo>
                  <a:pt x="236766" y="288543"/>
                </a:lnTo>
                <a:lnTo>
                  <a:pt x="240830" y="288163"/>
                </a:lnTo>
                <a:lnTo>
                  <a:pt x="250863" y="284099"/>
                </a:lnTo>
                <a:lnTo>
                  <a:pt x="253276" y="277494"/>
                </a:lnTo>
                <a:lnTo>
                  <a:pt x="253276" y="9905"/>
                </a:lnTo>
                <a:lnTo>
                  <a:pt x="251498" y="6730"/>
                </a:lnTo>
                <a:lnTo>
                  <a:pt x="248323" y="3937"/>
                </a:lnTo>
                <a:lnTo>
                  <a:pt x="245529" y="3048"/>
                </a:lnTo>
                <a:lnTo>
                  <a:pt x="242735" y="2031"/>
                </a:lnTo>
                <a:lnTo>
                  <a:pt x="239052" y="1269"/>
                </a:lnTo>
                <a:lnTo>
                  <a:pt x="234226" y="762"/>
                </a:lnTo>
                <a:lnTo>
                  <a:pt x="229527" y="253"/>
                </a:lnTo>
                <a:lnTo>
                  <a:pt x="223431" y="0"/>
                </a:lnTo>
                <a:lnTo>
                  <a:pt x="208699" y="0"/>
                </a:lnTo>
                <a:lnTo>
                  <a:pt x="202730" y="253"/>
                </a:lnTo>
                <a:lnTo>
                  <a:pt x="197904" y="762"/>
                </a:lnTo>
                <a:lnTo>
                  <a:pt x="193205" y="1269"/>
                </a:lnTo>
                <a:lnTo>
                  <a:pt x="189395" y="2031"/>
                </a:lnTo>
                <a:lnTo>
                  <a:pt x="186474" y="3048"/>
                </a:lnTo>
                <a:lnTo>
                  <a:pt x="183553" y="3937"/>
                </a:lnTo>
                <a:lnTo>
                  <a:pt x="181648" y="5206"/>
                </a:lnTo>
                <a:lnTo>
                  <a:pt x="179489" y="8254"/>
                </a:lnTo>
                <a:lnTo>
                  <a:pt x="178854" y="11937"/>
                </a:lnTo>
                <a:lnTo>
                  <a:pt x="178854" y="188467"/>
                </a:lnTo>
                <a:lnTo>
                  <a:pt x="175020" y="193015"/>
                </a:lnTo>
                <a:lnTo>
                  <a:pt x="165725" y="203231"/>
                </a:lnTo>
                <a:lnTo>
                  <a:pt x="156771" y="211839"/>
                </a:lnTo>
                <a:lnTo>
                  <a:pt x="148120" y="218820"/>
                </a:lnTo>
                <a:lnTo>
                  <a:pt x="143262" y="222042"/>
                </a:lnTo>
                <a:lnTo>
                  <a:pt x="131312" y="227446"/>
                </a:lnTo>
                <a:lnTo>
                  <a:pt x="119418" y="229235"/>
                </a:lnTo>
                <a:lnTo>
                  <a:pt x="111798" y="229235"/>
                </a:lnTo>
                <a:lnTo>
                  <a:pt x="105194" y="227837"/>
                </a:lnTo>
                <a:lnTo>
                  <a:pt x="99606" y="224916"/>
                </a:lnTo>
                <a:lnTo>
                  <a:pt x="93891" y="221995"/>
                </a:lnTo>
                <a:lnTo>
                  <a:pt x="85572" y="212725"/>
                </a:lnTo>
                <a:lnTo>
                  <a:pt x="79171" y="201167"/>
                </a:lnTo>
                <a:lnTo>
                  <a:pt x="77393" y="193801"/>
                </a:lnTo>
                <a:lnTo>
                  <a:pt x="75135" y="176958"/>
                </a:lnTo>
                <a:lnTo>
                  <a:pt x="74714" y="161925"/>
                </a:lnTo>
                <a:lnTo>
                  <a:pt x="74714" y="9905"/>
                </a:lnTo>
                <a:lnTo>
                  <a:pt x="72923" y="6730"/>
                </a:lnTo>
                <a:lnTo>
                  <a:pt x="69697" y="3937"/>
                </a:lnTo>
                <a:lnTo>
                  <a:pt x="66827" y="3048"/>
                </a:lnTo>
                <a:lnTo>
                  <a:pt x="63944" y="2031"/>
                </a:lnTo>
                <a:lnTo>
                  <a:pt x="60121" y="1269"/>
                </a:lnTo>
                <a:lnTo>
                  <a:pt x="55359" y="762"/>
                </a:lnTo>
                <a:lnTo>
                  <a:pt x="50596" y="253"/>
                </a:lnTo>
                <a:lnTo>
                  <a:pt x="44551" y="0"/>
                </a:lnTo>
                <a:lnTo>
                  <a:pt x="30060" y="0"/>
                </a:lnTo>
                <a:lnTo>
                  <a:pt x="24066" y="253"/>
                </a:lnTo>
                <a:lnTo>
                  <a:pt x="19202" y="762"/>
                </a:lnTo>
                <a:lnTo>
                  <a:pt x="14338" y="1269"/>
                </a:lnTo>
                <a:lnTo>
                  <a:pt x="10464" y="2031"/>
                </a:lnTo>
                <a:lnTo>
                  <a:pt x="7594" y="3048"/>
                </a:lnTo>
                <a:lnTo>
                  <a:pt x="4711" y="3937"/>
                </a:lnTo>
                <a:lnTo>
                  <a:pt x="2730" y="5206"/>
                </a:lnTo>
                <a:lnTo>
                  <a:pt x="546" y="8254"/>
                </a:lnTo>
                <a:lnTo>
                  <a:pt x="0" y="11937"/>
                </a:lnTo>
                <a:lnTo>
                  <a:pt x="0" y="174629"/>
                </a:lnTo>
                <a:lnTo>
                  <a:pt x="311" y="189114"/>
                </a:lnTo>
                <a:lnTo>
                  <a:pt x="1234" y="202366"/>
                </a:lnTo>
                <a:lnTo>
                  <a:pt x="2768" y="214384"/>
                </a:lnTo>
                <a:lnTo>
                  <a:pt x="4914" y="225170"/>
                </a:lnTo>
                <a:lnTo>
                  <a:pt x="9253" y="239094"/>
                </a:lnTo>
                <a:lnTo>
                  <a:pt x="14590" y="250588"/>
                </a:lnTo>
                <a:lnTo>
                  <a:pt x="21285" y="261112"/>
                </a:lnTo>
                <a:lnTo>
                  <a:pt x="30006" y="270956"/>
                </a:lnTo>
                <a:lnTo>
                  <a:pt x="39909" y="278923"/>
                </a:lnTo>
                <a:lnTo>
                  <a:pt x="51346" y="285495"/>
                </a:lnTo>
                <a:lnTo>
                  <a:pt x="70211" y="291787"/>
                </a:lnTo>
                <a:lnTo>
                  <a:pt x="83123" y="293738"/>
                </a:lnTo>
                <a:lnTo>
                  <a:pt x="97320" y="294386"/>
                </a:lnTo>
                <a:lnTo>
                  <a:pt x="107885" y="293822"/>
                </a:lnTo>
                <a:lnTo>
                  <a:pt x="120318" y="291664"/>
                </a:lnTo>
                <a:lnTo>
                  <a:pt x="132544" y="287877"/>
                </a:lnTo>
                <a:lnTo>
                  <a:pt x="144564" y="282448"/>
                </a:lnTo>
                <a:lnTo>
                  <a:pt x="159652" y="273205"/>
                </a:lnTo>
                <a:lnTo>
                  <a:pt x="169609" y="265568"/>
                </a:lnTo>
                <a:lnTo>
                  <a:pt x="179486" y="256751"/>
                </a:lnTo>
                <a:lnTo>
                  <a:pt x="189268" y="246761"/>
                </a:lnTo>
                <a:lnTo>
                  <a:pt x="189268" y="279400"/>
                </a:lnTo>
                <a:lnTo>
                  <a:pt x="190792" y="282701"/>
                </a:lnTo>
                <a:lnTo>
                  <a:pt x="193459" y="285368"/>
                </a:lnTo>
                <a:lnTo>
                  <a:pt x="198285" y="287400"/>
                </a:lnTo>
                <a:lnTo>
                  <a:pt x="201460" y="288163"/>
                </a:lnTo>
                <a:lnTo>
                  <a:pt x="205524" y="288543"/>
                </a:lnTo>
                <a:lnTo>
                  <a:pt x="209588" y="2890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12951" y="1149603"/>
            <a:ext cx="422401" cy="294386"/>
          </a:xfrm>
          <a:custGeom>
            <a:avLst/>
            <a:gdLst/>
            <a:ahLst/>
            <a:cxnLst/>
            <a:rect l="l" t="t" r="r" b="b"/>
            <a:pathLst>
              <a:path w="422401" h="294386">
                <a:moveTo>
                  <a:pt x="349376" y="287782"/>
                </a:moveTo>
                <a:lnTo>
                  <a:pt x="352425" y="290449"/>
                </a:lnTo>
                <a:lnTo>
                  <a:pt x="355346" y="291465"/>
                </a:lnTo>
                <a:lnTo>
                  <a:pt x="358140" y="292481"/>
                </a:lnTo>
                <a:lnTo>
                  <a:pt x="361950" y="293243"/>
                </a:lnTo>
                <a:lnTo>
                  <a:pt x="366775" y="293624"/>
                </a:lnTo>
                <a:lnTo>
                  <a:pt x="371475" y="294132"/>
                </a:lnTo>
                <a:lnTo>
                  <a:pt x="377698" y="294386"/>
                </a:lnTo>
                <a:lnTo>
                  <a:pt x="392556" y="294386"/>
                </a:lnTo>
                <a:lnTo>
                  <a:pt x="398653" y="294132"/>
                </a:lnTo>
                <a:lnTo>
                  <a:pt x="403351" y="293624"/>
                </a:lnTo>
                <a:lnTo>
                  <a:pt x="408178" y="293243"/>
                </a:lnTo>
                <a:lnTo>
                  <a:pt x="419481" y="289179"/>
                </a:lnTo>
                <a:lnTo>
                  <a:pt x="422401" y="282575"/>
                </a:lnTo>
                <a:lnTo>
                  <a:pt x="422326" y="106711"/>
                </a:lnTo>
                <a:lnTo>
                  <a:pt x="421591" y="93784"/>
                </a:lnTo>
                <a:lnTo>
                  <a:pt x="420056" y="81242"/>
                </a:lnTo>
                <a:lnTo>
                  <a:pt x="417703" y="69087"/>
                </a:lnTo>
                <a:lnTo>
                  <a:pt x="413540" y="55247"/>
                </a:lnTo>
                <a:lnTo>
                  <a:pt x="408299" y="43701"/>
                </a:lnTo>
                <a:lnTo>
                  <a:pt x="401700" y="33274"/>
                </a:lnTo>
                <a:lnTo>
                  <a:pt x="393546" y="23755"/>
                </a:lnTo>
                <a:lnTo>
                  <a:pt x="383760" y="15679"/>
                </a:lnTo>
                <a:lnTo>
                  <a:pt x="372363" y="9017"/>
                </a:lnTo>
                <a:lnTo>
                  <a:pt x="354749" y="2829"/>
                </a:lnTo>
                <a:lnTo>
                  <a:pt x="341921" y="710"/>
                </a:lnTo>
                <a:lnTo>
                  <a:pt x="327787" y="0"/>
                </a:lnTo>
                <a:lnTo>
                  <a:pt x="320040" y="0"/>
                </a:lnTo>
                <a:lnTo>
                  <a:pt x="312419" y="1016"/>
                </a:lnTo>
                <a:lnTo>
                  <a:pt x="305054" y="2921"/>
                </a:lnTo>
                <a:lnTo>
                  <a:pt x="297561" y="4699"/>
                </a:lnTo>
                <a:lnTo>
                  <a:pt x="290068" y="7620"/>
                </a:lnTo>
                <a:lnTo>
                  <a:pt x="282701" y="11557"/>
                </a:lnTo>
                <a:lnTo>
                  <a:pt x="281274" y="12296"/>
                </a:lnTo>
                <a:lnTo>
                  <a:pt x="270729" y="18623"/>
                </a:lnTo>
                <a:lnTo>
                  <a:pt x="260096" y="26543"/>
                </a:lnTo>
                <a:lnTo>
                  <a:pt x="255308" y="30512"/>
                </a:lnTo>
                <a:lnTo>
                  <a:pt x="246065" y="38952"/>
                </a:lnTo>
                <a:lnTo>
                  <a:pt x="236728" y="48513"/>
                </a:lnTo>
                <a:lnTo>
                  <a:pt x="233299" y="41275"/>
                </a:lnTo>
                <a:lnTo>
                  <a:pt x="229107" y="34544"/>
                </a:lnTo>
                <a:lnTo>
                  <a:pt x="224155" y="28575"/>
                </a:lnTo>
                <a:lnTo>
                  <a:pt x="219201" y="22606"/>
                </a:lnTo>
                <a:lnTo>
                  <a:pt x="213360" y="17525"/>
                </a:lnTo>
                <a:lnTo>
                  <a:pt x="206501" y="13335"/>
                </a:lnTo>
                <a:lnTo>
                  <a:pt x="199644" y="9017"/>
                </a:lnTo>
                <a:lnTo>
                  <a:pt x="191897" y="5715"/>
                </a:lnTo>
                <a:lnTo>
                  <a:pt x="183134" y="3429"/>
                </a:lnTo>
                <a:lnTo>
                  <a:pt x="167079" y="628"/>
                </a:lnTo>
                <a:lnTo>
                  <a:pt x="153669" y="0"/>
                </a:lnTo>
                <a:lnTo>
                  <a:pt x="144516" y="455"/>
                </a:lnTo>
                <a:lnTo>
                  <a:pt x="132052" y="2582"/>
                </a:lnTo>
                <a:lnTo>
                  <a:pt x="119863" y="6419"/>
                </a:lnTo>
                <a:lnTo>
                  <a:pt x="107950" y="11937"/>
                </a:lnTo>
                <a:lnTo>
                  <a:pt x="103454" y="14521"/>
                </a:lnTo>
                <a:lnTo>
                  <a:pt x="93620" y="21016"/>
                </a:lnTo>
                <a:lnTo>
                  <a:pt x="83773" y="28687"/>
                </a:lnTo>
                <a:lnTo>
                  <a:pt x="73905" y="37551"/>
                </a:lnTo>
                <a:lnTo>
                  <a:pt x="64008" y="47625"/>
                </a:lnTo>
                <a:lnTo>
                  <a:pt x="64008" y="14986"/>
                </a:lnTo>
                <a:lnTo>
                  <a:pt x="62611" y="11811"/>
                </a:lnTo>
                <a:lnTo>
                  <a:pt x="59943" y="9017"/>
                </a:lnTo>
                <a:lnTo>
                  <a:pt x="55371" y="7112"/>
                </a:lnTo>
                <a:lnTo>
                  <a:pt x="52196" y="6350"/>
                </a:lnTo>
                <a:lnTo>
                  <a:pt x="48006" y="5842"/>
                </a:lnTo>
                <a:lnTo>
                  <a:pt x="43815" y="5334"/>
                </a:lnTo>
                <a:lnTo>
                  <a:pt x="38608" y="5080"/>
                </a:lnTo>
                <a:lnTo>
                  <a:pt x="26035" y="5080"/>
                </a:lnTo>
                <a:lnTo>
                  <a:pt x="20955" y="5334"/>
                </a:lnTo>
                <a:lnTo>
                  <a:pt x="16890" y="5842"/>
                </a:lnTo>
                <a:lnTo>
                  <a:pt x="12827" y="6350"/>
                </a:lnTo>
                <a:lnTo>
                  <a:pt x="9525" y="7112"/>
                </a:lnTo>
                <a:lnTo>
                  <a:pt x="6858" y="8128"/>
                </a:lnTo>
                <a:lnTo>
                  <a:pt x="4318" y="9017"/>
                </a:lnTo>
                <a:lnTo>
                  <a:pt x="2540" y="10287"/>
                </a:lnTo>
                <a:lnTo>
                  <a:pt x="508" y="13335"/>
                </a:lnTo>
                <a:lnTo>
                  <a:pt x="0" y="17018"/>
                </a:lnTo>
                <a:lnTo>
                  <a:pt x="0" y="284480"/>
                </a:lnTo>
                <a:lnTo>
                  <a:pt x="1778" y="287782"/>
                </a:lnTo>
                <a:lnTo>
                  <a:pt x="5080" y="290449"/>
                </a:lnTo>
                <a:lnTo>
                  <a:pt x="8001" y="291465"/>
                </a:lnTo>
                <a:lnTo>
                  <a:pt x="10795" y="292481"/>
                </a:lnTo>
                <a:lnTo>
                  <a:pt x="14605" y="293243"/>
                </a:lnTo>
                <a:lnTo>
                  <a:pt x="19431" y="293624"/>
                </a:lnTo>
                <a:lnTo>
                  <a:pt x="24130" y="294132"/>
                </a:lnTo>
                <a:lnTo>
                  <a:pt x="30226" y="294386"/>
                </a:lnTo>
                <a:lnTo>
                  <a:pt x="44958" y="294386"/>
                </a:lnTo>
                <a:lnTo>
                  <a:pt x="50927" y="294132"/>
                </a:lnTo>
                <a:lnTo>
                  <a:pt x="55753" y="293624"/>
                </a:lnTo>
                <a:lnTo>
                  <a:pt x="60452" y="293243"/>
                </a:lnTo>
                <a:lnTo>
                  <a:pt x="67183" y="291465"/>
                </a:lnTo>
                <a:lnTo>
                  <a:pt x="74422" y="286258"/>
                </a:lnTo>
                <a:lnTo>
                  <a:pt x="75057" y="282575"/>
                </a:lnTo>
                <a:lnTo>
                  <a:pt x="75057" y="106045"/>
                </a:lnTo>
                <a:lnTo>
                  <a:pt x="78175" y="102165"/>
                </a:lnTo>
                <a:lnTo>
                  <a:pt x="87335" y="91589"/>
                </a:lnTo>
                <a:lnTo>
                  <a:pt x="96110" y="82758"/>
                </a:lnTo>
                <a:lnTo>
                  <a:pt x="104521" y="75692"/>
                </a:lnTo>
                <a:lnTo>
                  <a:pt x="108206" y="73068"/>
                </a:lnTo>
                <a:lnTo>
                  <a:pt x="120079" y="67215"/>
                </a:lnTo>
                <a:lnTo>
                  <a:pt x="131953" y="65278"/>
                </a:lnTo>
                <a:lnTo>
                  <a:pt x="139065" y="65278"/>
                </a:lnTo>
                <a:lnTo>
                  <a:pt x="145287" y="66675"/>
                </a:lnTo>
                <a:lnTo>
                  <a:pt x="150622" y="69596"/>
                </a:lnTo>
                <a:lnTo>
                  <a:pt x="156082" y="72390"/>
                </a:lnTo>
                <a:lnTo>
                  <a:pt x="160400" y="76454"/>
                </a:lnTo>
                <a:lnTo>
                  <a:pt x="163703" y="81787"/>
                </a:lnTo>
                <a:lnTo>
                  <a:pt x="167131" y="86995"/>
                </a:lnTo>
                <a:lnTo>
                  <a:pt x="169672" y="93345"/>
                </a:lnTo>
                <a:lnTo>
                  <a:pt x="171323" y="100711"/>
                </a:lnTo>
                <a:lnTo>
                  <a:pt x="173100" y="107950"/>
                </a:lnTo>
                <a:lnTo>
                  <a:pt x="173862" y="116078"/>
                </a:lnTo>
                <a:lnTo>
                  <a:pt x="173862" y="284480"/>
                </a:lnTo>
                <a:lnTo>
                  <a:pt x="175641" y="287782"/>
                </a:lnTo>
                <a:lnTo>
                  <a:pt x="178943" y="290449"/>
                </a:lnTo>
                <a:lnTo>
                  <a:pt x="181737" y="291465"/>
                </a:lnTo>
                <a:lnTo>
                  <a:pt x="184657" y="292481"/>
                </a:lnTo>
                <a:lnTo>
                  <a:pt x="188468" y="293243"/>
                </a:lnTo>
                <a:lnTo>
                  <a:pt x="193294" y="293624"/>
                </a:lnTo>
                <a:lnTo>
                  <a:pt x="197993" y="294132"/>
                </a:lnTo>
                <a:lnTo>
                  <a:pt x="204088" y="294386"/>
                </a:lnTo>
                <a:lnTo>
                  <a:pt x="218567" y="294386"/>
                </a:lnTo>
                <a:lnTo>
                  <a:pt x="224536" y="294132"/>
                </a:lnTo>
                <a:lnTo>
                  <a:pt x="229235" y="293624"/>
                </a:lnTo>
                <a:lnTo>
                  <a:pt x="234061" y="293243"/>
                </a:lnTo>
                <a:lnTo>
                  <a:pt x="237871" y="292481"/>
                </a:lnTo>
                <a:lnTo>
                  <a:pt x="240665" y="291465"/>
                </a:lnTo>
                <a:lnTo>
                  <a:pt x="243586" y="290449"/>
                </a:lnTo>
                <a:lnTo>
                  <a:pt x="245618" y="289179"/>
                </a:lnTo>
                <a:lnTo>
                  <a:pt x="248031" y="286258"/>
                </a:lnTo>
                <a:lnTo>
                  <a:pt x="248538" y="282575"/>
                </a:lnTo>
                <a:lnTo>
                  <a:pt x="248538" y="106045"/>
                </a:lnTo>
                <a:lnTo>
                  <a:pt x="251908" y="101951"/>
                </a:lnTo>
                <a:lnTo>
                  <a:pt x="261174" y="91468"/>
                </a:lnTo>
                <a:lnTo>
                  <a:pt x="269992" y="82708"/>
                </a:lnTo>
                <a:lnTo>
                  <a:pt x="278384" y="75692"/>
                </a:lnTo>
                <a:lnTo>
                  <a:pt x="281772" y="73262"/>
                </a:lnTo>
                <a:lnTo>
                  <a:pt x="293676" y="67263"/>
                </a:lnTo>
                <a:lnTo>
                  <a:pt x="305435" y="65278"/>
                </a:lnTo>
                <a:lnTo>
                  <a:pt x="312800" y="65278"/>
                </a:lnTo>
                <a:lnTo>
                  <a:pt x="319150" y="66675"/>
                </a:lnTo>
                <a:lnTo>
                  <a:pt x="324357" y="69596"/>
                </a:lnTo>
                <a:lnTo>
                  <a:pt x="329565" y="72390"/>
                </a:lnTo>
                <a:lnTo>
                  <a:pt x="334010" y="76454"/>
                </a:lnTo>
                <a:lnTo>
                  <a:pt x="337438" y="81787"/>
                </a:lnTo>
                <a:lnTo>
                  <a:pt x="340868" y="86995"/>
                </a:lnTo>
                <a:lnTo>
                  <a:pt x="343535" y="93345"/>
                </a:lnTo>
                <a:lnTo>
                  <a:pt x="345186" y="100711"/>
                </a:lnTo>
                <a:lnTo>
                  <a:pt x="346837" y="107950"/>
                </a:lnTo>
                <a:lnTo>
                  <a:pt x="347725" y="116078"/>
                </a:lnTo>
                <a:lnTo>
                  <a:pt x="347725" y="284480"/>
                </a:lnTo>
                <a:lnTo>
                  <a:pt x="349376" y="2877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85829" y="1372908"/>
            <a:ext cx="67422" cy="76161"/>
          </a:xfrm>
          <a:custGeom>
            <a:avLst/>
            <a:gdLst/>
            <a:ahLst/>
            <a:cxnLst/>
            <a:rect l="l" t="t" r="r" b="b"/>
            <a:pathLst>
              <a:path w="67422" h="76161">
                <a:moveTo>
                  <a:pt x="57712" y="8501"/>
                </a:moveTo>
                <a:lnTo>
                  <a:pt x="48278" y="15201"/>
                </a:lnTo>
                <a:lnTo>
                  <a:pt x="44009" y="17528"/>
                </a:lnTo>
                <a:lnTo>
                  <a:pt x="32046" y="21784"/>
                </a:lnTo>
                <a:lnTo>
                  <a:pt x="19195" y="23202"/>
                </a:lnTo>
                <a:lnTo>
                  <a:pt x="12854" y="22905"/>
                </a:lnTo>
                <a:lnTo>
                  <a:pt x="0" y="19906"/>
                </a:lnTo>
                <a:lnTo>
                  <a:pt x="2812" y="76161"/>
                </a:lnTo>
                <a:lnTo>
                  <a:pt x="12901" y="75766"/>
                </a:lnTo>
                <a:lnTo>
                  <a:pt x="25749" y="74017"/>
                </a:lnTo>
                <a:lnTo>
                  <a:pt x="37917" y="70884"/>
                </a:lnTo>
                <a:lnTo>
                  <a:pt x="49421" y="66382"/>
                </a:lnTo>
                <a:lnTo>
                  <a:pt x="56723" y="62621"/>
                </a:lnTo>
                <a:lnTo>
                  <a:pt x="67422" y="55876"/>
                </a:lnTo>
                <a:lnTo>
                  <a:pt x="67304" y="0"/>
                </a:lnTo>
                <a:lnTo>
                  <a:pt x="57712" y="8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08479" y="1149603"/>
            <a:ext cx="253619" cy="294386"/>
          </a:xfrm>
          <a:custGeom>
            <a:avLst/>
            <a:gdLst/>
            <a:ahLst/>
            <a:cxnLst/>
            <a:rect l="l" t="t" r="r" b="b"/>
            <a:pathLst>
              <a:path w="253619" h="294386">
                <a:moveTo>
                  <a:pt x="178943" y="282575"/>
                </a:moveTo>
                <a:lnTo>
                  <a:pt x="178943" y="284480"/>
                </a:lnTo>
                <a:lnTo>
                  <a:pt x="180720" y="287782"/>
                </a:lnTo>
                <a:lnTo>
                  <a:pt x="183895" y="290449"/>
                </a:lnTo>
                <a:lnTo>
                  <a:pt x="186689" y="291465"/>
                </a:lnTo>
                <a:lnTo>
                  <a:pt x="189483" y="292481"/>
                </a:lnTo>
                <a:lnTo>
                  <a:pt x="193294" y="293243"/>
                </a:lnTo>
                <a:lnTo>
                  <a:pt x="198119" y="293624"/>
                </a:lnTo>
                <a:lnTo>
                  <a:pt x="202945" y="294132"/>
                </a:lnTo>
                <a:lnTo>
                  <a:pt x="209169" y="294386"/>
                </a:lnTo>
                <a:lnTo>
                  <a:pt x="223646" y="294386"/>
                </a:lnTo>
                <a:lnTo>
                  <a:pt x="229615" y="294132"/>
                </a:lnTo>
                <a:lnTo>
                  <a:pt x="234441" y="293624"/>
                </a:lnTo>
                <a:lnTo>
                  <a:pt x="239268" y="293243"/>
                </a:lnTo>
                <a:lnTo>
                  <a:pt x="248665" y="290449"/>
                </a:lnTo>
                <a:lnTo>
                  <a:pt x="253619" y="282575"/>
                </a:lnTo>
                <a:lnTo>
                  <a:pt x="253619" y="118491"/>
                </a:lnTo>
                <a:lnTo>
                  <a:pt x="253348" y="105531"/>
                </a:lnTo>
                <a:lnTo>
                  <a:pt x="252421" y="92308"/>
                </a:lnTo>
                <a:lnTo>
                  <a:pt x="250822" y="80156"/>
                </a:lnTo>
                <a:lnTo>
                  <a:pt x="248538" y="69087"/>
                </a:lnTo>
                <a:lnTo>
                  <a:pt x="244186" y="55118"/>
                </a:lnTo>
                <a:lnTo>
                  <a:pt x="238806" y="43642"/>
                </a:lnTo>
                <a:lnTo>
                  <a:pt x="232028" y="33274"/>
                </a:lnTo>
                <a:lnTo>
                  <a:pt x="223389" y="23531"/>
                </a:lnTo>
                <a:lnTo>
                  <a:pt x="213481" y="15585"/>
                </a:lnTo>
                <a:lnTo>
                  <a:pt x="202056" y="9017"/>
                </a:lnTo>
                <a:lnTo>
                  <a:pt x="183335" y="2695"/>
                </a:lnTo>
                <a:lnTo>
                  <a:pt x="170458" y="676"/>
                </a:lnTo>
                <a:lnTo>
                  <a:pt x="156337" y="0"/>
                </a:lnTo>
                <a:lnTo>
                  <a:pt x="145448" y="598"/>
                </a:lnTo>
                <a:lnTo>
                  <a:pt x="132996" y="2796"/>
                </a:lnTo>
                <a:lnTo>
                  <a:pt x="120801" y="6585"/>
                </a:lnTo>
                <a:lnTo>
                  <a:pt x="108838" y="11937"/>
                </a:lnTo>
                <a:lnTo>
                  <a:pt x="93694" y="21274"/>
                </a:lnTo>
                <a:lnTo>
                  <a:pt x="83737" y="28887"/>
                </a:lnTo>
                <a:lnTo>
                  <a:pt x="73839" y="37665"/>
                </a:lnTo>
                <a:lnTo>
                  <a:pt x="64007" y="47625"/>
                </a:lnTo>
                <a:lnTo>
                  <a:pt x="64007" y="14986"/>
                </a:lnTo>
                <a:lnTo>
                  <a:pt x="62610" y="11811"/>
                </a:lnTo>
                <a:lnTo>
                  <a:pt x="59943" y="9017"/>
                </a:lnTo>
                <a:lnTo>
                  <a:pt x="55371" y="7112"/>
                </a:lnTo>
                <a:lnTo>
                  <a:pt x="52196" y="6350"/>
                </a:lnTo>
                <a:lnTo>
                  <a:pt x="48006" y="5842"/>
                </a:lnTo>
                <a:lnTo>
                  <a:pt x="43814" y="5334"/>
                </a:lnTo>
                <a:lnTo>
                  <a:pt x="38607" y="5080"/>
                </a:lnTo>
                <a:lnTo>
                  <a:pt x="26034" y="5080"/>
                </a:lnTo>
                <a:lnTo>
                  <a:pt x="20954" y="5334"/>
                </a:lnTo>
                <a:lnTo>
                  <a:pt x="16890" y="5842"/>
                </a:lnTo>
                <a:lnTo>
                  <a:pt x="12826" y="6350"/>
                </a:lnTo>
                <a:lnTo>
                  <a:pt x="2539" y="10287"/>
                </a:lnTo>
                <a:lnTo>
                  <a:pt x="0" y="17018"/>
                </a:lnTo>
                <a:lnTo>
                  <a:pt x="0" y="284480"/>
                </a:lnTo>
                <a:lnTo>
                  <a:pt x="1777" y="287782"/>
                </a:lnTo>
                <a:lnTo>
                  <a:pt x="5079" y="290449"/>
                </a:lnTo>
                <a:lnTo>
                  <a:pt x="8000" y="291465"/>
                </a:lnTo>
                <a:lnTo>
                  <a:pt x="10794" y="292481"/>
                </a:lnTo>
                <a:lnTo>
                  <a:pt x="14604" y="293243"/>
                </a:lnTo>
                <a:lnTo>
                  <a:pt x="19431" y="293624"/>
                </a:lnTo>
                <a:lnTo>
                  <a:pt x="24129" y="294132"/>
                </a:lnTo>
                <a:lnTo>
                  <a:pt x="30225" y="294386"/>
                </a:lnTo>
                <a:lnTo>
                  <a:pt x="44957" y="294386"/>
                </a:lnTo>
                <a:lnTo>
                  <a:pt x="50926" y="294132"/>
                </a:lnTo>
                <a:lnTo>
                  <a:pt x="55752" y="293624"/>
                </a:lnTo>
                <a:lnTo>
                  <a:pt x="60451" y="293243"/>
                </a:lnTo>
                <a:lnTo>
                  <a:pt x="67182" y="291465"/>
                </a:lnTo>
                <a:lnTo>
                  <a:pt x="74421" y="286258"/>
                </a:lnTo>
                <a:lnTo>
                  <a:pt x="75056" y="282575"/>
                </a:lnTo>
                <a:lnTo>
                  <a:pt x="75056" y="106045"/>
                </a:lnTo>
                <a:lnTo>
                  <a:pt x="78597" y="101668"/>
                </a:lnTo>
                <a:lnTo>
                  <a:pt x="87768" y="91308"/>
                </a:lnTo>
                <a:lnTo>
                  <a:pt x="96712" y="82642"/>
                </a:lnTo>
                <a:lnTo>
                  <a:pt x="105409" y="75692"/>
                </a:lnTo>
                <a:lnTo>
                  <a:pt x="110415" y="72413"/>
                </a:lnTo>
                <a:lnTo>
                  <a:pt x="122381" y="67052"/>
                </a:lnTo>
                <a:lnTo>
                  <a:pt x="134238" y="65278"/>
                </a:lnTo>
                <a:lnTo>
                  <a:pt x="141858" y="65278"/>
                </a:lnTo>
                <a:lnTo>
                  <a:pt x="148462" y="66675"/>
                </a:lnTo>
                <a:lnTo>
                  <a:pt x="154050" y="69596"/>
                </a:lnTo>
                <a:lnTo>
                  <a:pt x="159765" y="72390"/>
                </a:lnTo>
                <a:lnTo>
                  <a:pt x="164337" y="76454"/>
                </a:lnTo>
                <a:lnTo>
                  <a:pt x="167894" y="81787"/>
                </a:lnTo>
                <a:lnTo>
                  <a:pt x="171450" y="86995"/>
                </a:lnTo>
                <a:lnTo>
                  <a:pt x="174244" y="93345"/>
                </a:lnTo>
                <a:lnTo>
                  <a:pt x="176148" y="100711"/>
                </a:lnTo>
                <a:lnTo>
                  <a:pt x="177017" y="104574"/>
                </a:lnTo>
                <a:lnTo>
                  <a:pt x="178470" y="116336"/>
                </a:lnTo>
                <a:lnTo>
                  <a:pt x="178943" y="131063"/>
                </a:lnTo>
                <a:lnTo>
                  <a:pt x="178943" y="282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00528" y="1334897"/>
            <a:ext cx="31248" cy="112538"/>
          </a:xfrm>
          <a:custGeom>
            <a:avLst/>
            <a:gdLst/>
            <a:ahLst/>
            <a:cxnLst/>
            <a:rect l="l" t="t" r="r" b="b"/>
            <a:pathLst>
              <a:path w="31248" h="112538">
                <a:moveTo>
                  <a:pt x="28548" y="46624"/>
                </a:moveTo>
                <a:lnTo>
                  <a:pt x="18398" y="38897"/>
                </a:lnTo>
                <a:lnTo>
                  <a:pt x="10541" y="28701"/>
                </a:lnTo>
                <a:lnTo>
                  <a:pt x="8199" y="24453"/>
                </a:lnTo>
                <a:lnTo>
                  <a:pt x="3404" y="12988"/>
                </a:lnTo>
                <a:lnTo>
                  <a:pt x="0" y="0"/>
                </a:lnTo>
                <a:lnTo>
                  <a:pt x="7006" y="107669"/>
                </a:lnTo>
                <a:lnTo>
                  <a:pt x="18751" y="110504"/>
                </a:lnTo>
                <a:lnTo>
                  <a:pt x="31248" y="112538"/>
                </a:lnTo>
                <a:lnTo>
                  <a:pt x="30353" y="47625"/>
                </a:lnTo>
                <a:lnTo>
                  <a:pt x="28548" y="46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20137" y="1149603"/>
            <a:ext cx="284480" cy="299466"/>
          </a:xfrm>
          <a:custGeom>
            <a:avLst/>
            <a:gdLst/>
            <a:ahLst/>
            <a:cxnLst/>
            <a:rect l="l" t="t" r="r" b="b"/>
            <a:pathLst>
              <a:path w="284480" h="299466">
                <a:moveTo>
                  <a:pt x="0" y="152400"/>
                </a:moveTo>
                <a:lnTo>
                  <a:pt x="319" y="165881"/>
                </a:lnTo>
                <a:lnTo>
                  <a:pt x="1311" y="179110"/>
                </a:lnTo>
                <a:lnTo>
                  <a:pt x="2968" y="191703"/>
                </a:lnTo>
                <a:lnTo>
                  <a:pt x="5284" y="203668"/>
                </a:lnTo>
                <a:lnTo>
                  <a:pt x="8255" y="215011"/>
                </a:lnTo>
                <a:lnTo>
                  <a:pt x="13591" y="229501"/>
                </a:lnTo>
                <a:lnTo>
                  <a:pt x="19322" y="241009"/>
                </a:lnTo>
                <a:lnTo>
                  <a:pt x="26091" y="251546"/>
                </a:lnTo>
                <a:lnTo>
                  <a:pt x="33908" y="261112"/>
                </a:lnTo>
                <a:lnTo>
                  <a:pt x="43797" y="270462"/>
                </a:lnTo>
                <a:lnTo>
                  <a:pt x="53933" y="277916"/>
                </a:lnTo>
                <a:lnTo>
                  <a:pt x="65115" y="284324"/>
                </a:lnTo>
                <a:lnTo>
                  <a:pt x="77343" y="289687"/>
                </a:lnTo>
                <a:lnTo>
                  <a:pt x="87397" y="292962"/>
                </a:lnTo>
                <a:lnTo>
                  <a:pt x="80390" y="185293"/>
                </a:lnTo>
                <a:lnTo>
                  <a:pt x="78675" y="175202"/>
                </a:lnTo>
                <a:lnTo>
                  <a:pt x="77474" y="162605"/>
                </a:lnTo>
                <a:lnTo>
                  <a:pt x="77088" y="149225"/>
                </a:lnTo>
                <a:lnTo>
                  <a:pt x="77514" y="135748"/>
                </a:lnTo>
                <a:lnTo>
                  <a:pt x="78849" y="123114"/>
                </a:lnTo>
                <a:lnTo>
                  <a:pt x="81152" y="111506"/>
                </a:lnTo>
                <a:lnTo>
                  <a:pt x="87185" y="93735"/>
                </a:lnTo>
                <a:lnTo>
                  <a:pt x="93090" y="83185"/>
                </a:lnTo>
                <a:lnTo>
                  <a:pt x="103012" y="72332"/>
                </a:lnTo>
                <a:lnTo>
                  <a:pt x="113664" y="65405"/>
                </a:lnTo>
                <a:lnTo>
                  <a:pt x="129413" y="60413"/>
                </a:lnTo>
                <a:lnTo>
                  <a:pt x="142875" y="59309"/>
                </a:lnTo>
                <a:lnTo>
                  <a:pt x="150195" y="59591"/>
                </a:lnTo>
                <a:lnTo>
                  <a:pt x="163097" y="61789"/>
                </a:lnTo>
                <a:lnTo>
                  <a:pt x="173989" y="66167"/>
                </a:lnTo>
                <a:lnTo>
                  <a:pt x="185878" y="75088"/>
                </a:lnTo>
                <a:lnTo>
                  <a:pt x="193801" y="85217"/>
                </a:lnTo>
                <a:lnTo>
                  <a:pt x="200977" y="100930"/>
                </a:lnTo>
                <a:lnTo>
                  <a:pt x="204343" y="113919"/>
                </a:lnTo>
                <a:lnTo>
                  <a:pt x="205900" y="124138"/>
                </a:lnTo>
                <a:lnTo>
                  <a:pt x="207018" y="136709"/>
                </a:lnTo>
                <a:lnTo>
                  <a:pt x="207390" y="150113"/>
                </a:lnTo>
                <a:lnTo>
                  <a:pt x="206981" y="163452"/>
                </a:lnTo>
                <a:lnTo>
                  <a:pt x="205711" y="176081"/>
                </a:lnTo>
                <a:lnTo>
                  <a:pt x="203581" y="187706"/>
                </a:lnTo>
                <a:lnTo>
                  <a:pt x="197606" y="205407"/>
                </a:lnTo>
                <a:lnTo>
                  <a:pt x="191643" y="215900"/>
                </a:lnTo>
                <a:lnTo>
                  <a:pt x="181899" y="226584"/>
                </a:lnTo>
                <a:lnTo>
                  <a:pt x="171195" y="233553"/>
                </a:lnTo>
                <a:lnTo>
                  <a:pt x="155162" y="238571"/>
                </a:lnTo>
                <a:lnTo>
                  <a:pt x="141605" y="239649"/>
                </a:lnTo>
                <a:lnTo>
                  <a:pt x="134648" y="239386"/>
                </a:lnTo>
                <a:lnTo>
                  <a:pt x="121723" y="237224"/>
                </a:lnTo>
                <a:lnTo>
                  <a:pt x="110743" y="232918"/>
                </a:lnTo>
                <a:lnTo>
                  <a:pt x="111639" y="297831"/>
                </a:lnTo>
                <a:lnTo>
                  <a:pt x="124900" y="299056"/>
                </a:lnTo>
                <a:lnTo>
                  <a:pt x="138937" y="299466"/>
                </a:lnTo>
                <a:lnTo>
                  <a:pt x="140579" y="299460"/>
                </a:lnTo>
                <a:lnTo>
                  <a:pt x="154509" y="298941"/>
                </a:lnTo>
                <a:lnTo>
                  <a:pt x="167711" y="297577"/>
                </a:lnTo>
                <a:lnTo>
                  <a:pt x="180184" y="295368"/>
                </a:lnTo>
                <a:lnTo>
                  <a:pt x="191929" y="292315"/>
                </a:lnTo>
                <a:lnTo>
                  <a:pt x="202945" y="288417"/>
                </a:lnTo>
                <a:lnTo>
                  <a:pt x="219103" y="280751"/>
                </a:lnTo>
                <a:lnTo>
                  <a:pt x="229905" y="273898"/>
                </a:lnTo>
                <a:lnTo>
                  <a:pt x="239720" y="266039"/>
                </a:lnTo>
                <a:lnTo>
                  <a:pt x="248538" y="257175"/>
                </a:lnTo>
                <a:lnTo>
                  <a:pt x="258879" y="243921"/>
                </a:lnTo>
                <a:lnTo>
                  <a:pt x="265417" y="233126"/>
                </a:lnTo>
                <a:lnTo>
                  <a:pt x="270987" y="221502"/>
                </a:lnTo>
                <a:lnTo>
                  <a:pt x="275589" y="209042"/>
                </a:lnTo>
                <a:lnTo>
                  <a:pt x="278643" y="198261"/>
                </a:lnTo>
                <a:lnTo>
                  <a:pt x="281206" y="186190"/>
                </a:lnTo>
                <a:lnTo>
                  <a:pt x="283029" y="173629"/>
                </a:lnTo>
                <a:lnTo>
                  <a:pt x="284118" y="160586"/>
                </a:lnTo>
                <a:lnTo>
                  <a:pt x="284480" y="147066"/>
                </a:lnTo>
                <a:lnTo>
                  <a:pt x="284166" y="133403"/>
                </a:lnTo>
                <a:lnTo>
                  <a:pt x="283197" y="120143"/>
                </a:lnTo>
                <a:lnTo>
                  <a:pt x="281558" y="107539"/>
                </a:lnTo>
                <a:lnTo>
                  <a:pt x="279238" y="95599"/>
                </a:lnTo>
                <a:lnTo>
                  <a:pt x="276225" y="84328"/>
                </a:lnTo>
                <a:lnTo>
                  <a:pt x="270876" y="69724"/>
                </a:lnTo>
                <a:lnTo>
                  <a:pt x="265163" y="58195"/>
                </a:lnTo>
                <a:lnTo>
                  <a:pt x="258437" y="47657"/>
                </a:lnTo>
                <a:lnTo>
                  <a:pt x="250698" y="38100"/>
                </a:lnTo>
                <a:lnTo>
                  <a:pt x="241057" y="28833"/>
                </a:lnTo>
                <a:lnTo>
                  <a:pt x="230952" y="21359"/>
                </a:lnTo>
                <a:lnTo>
                  <a:pt x="219726" y="14962"/>
                </a:lnTo>
                <a:lnTo>
                  <a:pt x="207390" y="9651"/>
                </a:lnTo>
                <a:lnTo>
                  <a:pt x="197203" y="6388"/>
                </a:lnTo>
                <a:lnTo>
                  <a:pt x="185461" y="3612"/>
                </a:lnTo>
                <a:lnTo>
                  <a:pt x="172929" y="1614"/>
                </a:lnTo>
                <a:lnTo>
                  <a:pt x="159618" y="405"/>
                </a:lnTo>
                <a:lnTo>
                  <a:pt x="145542" y="0"/>
                </a:lnTo>
                <a:lnTo>
                  <a:pt x="144045" y="4"/>
                </a:lnTo>
                <a:lnTo>
                  <a:pt x="130140" y="517"/>
                </a:lnTo>
                <a:lnTo>
                  <a:pt x="116944" y="1878"/>
                </a:lnTo>
                <a:lnTo>
                  <a:pt x="104461" y="4087"/>
                </a:lnTo>
                <a:lnTo>
                  <a:pt x="92698" y="7144"/>
                </a:lnTo>
                <a:lnTo>
                  <a:pt x="81661" y="11049"/>
                </a:lnTo>
                <a:lnTo>
                  <a:pt x="65790" y="18669"/>
                </a:lnTo>
                <a:lnTo>
                  <a:pt x="54991" y="25516"/>
                </a:lnTo>
                <a:lnTo>
                  <a:pt x="45169" y="33341"/>
                </a:lnTo>
                <a:lnTo>
                  <a:pt x="36321" y="42163"/>
                </a:lnTo>
                <a:lnTo>
                  <a:pt x="25802" y="55497"/>
                </a:lnTo>
                <a:lnTo>
                  <a:pt x="19257" y="66284"/>
                </a:lnTo>
                <a:lnTo>
                  <a:pt x="13668" y="77930"/>
                </a:lnTo>
                <a:lnTo>
                  <a:pt x="9017" y="90424"/>
                </a:lnTo>
                <a:lnTo>
                  <a:pt x="5948" y="101218"/>
                </a:lnTo>
                <a:lnTo>
                  <a:pt x="3355" y="113286"/>
                </a:lnTo>
                <a:lnTo>
                  <a:pt x="1495" y="125843"/>
                </a:lnTo>
                <a:lnTo>
                  <a:pt x="374" y="138883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80766" y="1050289"/>
            <a:ext cx="251459" cy="398780"/>
          </a:xfrm>
          <a:custGeom>
            <a:avLst/>
            <a:gdLst/>
            <a:ahLst/>
            <a:cxnLst/>
            <a:rect l="l" t="t" r="r" b="b"/>
            <a:pathLst>
              <a:path w="251459" h="398780">
                <a:moveTo>
                  <a:pt x="97624" y="3741"/>
                </a:moveTo>
                <a:lnTo>
                  <a:pt x="85597" y="6731"/>
                </a:lnTo>
                <a:lnTo>
                  <a:pt x="77568" y="9316"/>
                </a:lnTo>
                <a:lnTo>
                  <a:pt x="65580" y="14317"/>
                </a:lnTo>
                <a:lnTo>
                  <a:pt x="54556" y="20366"/>
                </a:lnTo>
                <a:lnTo>
                  <a:pt x="44450" y="27432"/>
                </a:lnTo>
                <a:lnTo>
                  <a:pt x="30817" y="40682"/>
                </a:lnTo>
                <a:lnTo>
                  <a:pt x="23211" y="50918"/>
                </a:lnTo>
                <a:lnTo>
                  <a:pt x="16763" y="62357"/>
                </a:lnTo>
                <a:lnTo>
                  <a:pt x="12518" y="72506"/>
                </a:lnTo>
                <a:lnTo>
                  <a:pt x="9162" y="84434"/>
                </a:lnTo>
                <a:lnTo>
                  <a:pt x="7148" y="97256"/>
                </a:lnTo>
                <a:lnTo>
                  <a:pt x="6476" y="110998"/>
                </a:lnTo>
                <a:lnTo>
                  <a:pt x="6540" y="115430"/>
                </a:lnTo>
                <a:lnTo>
                  <a:pt x="7610" y="128970"/>
                </a:lnTo>
                <a:lnTo>
                  <a:pt x="10002" y="141301"/>
                </a:lnTo>
                <a:lnTo>
                  <a:pt x="13715" y="152400"/>
                </a:lnTo>
                <a:lnTo>
                  <a:pt x="17970" y="161574"/>
                </a:lnTo>
                <a:lnTo>
                  <a:pt x="24548" y="172520"/>
                </a:lnTo>
                <a:lnTo>
                  <a:pt x="32257" y="182245"/>
                </a:lnTo>
                <a:lnTo>
                  <a:pt x="38203" y="188336"/>
                </a:lnTo>
                <a:lnTo>
                  <a:pt x="47833" y="196630"/>
                </a:lnTo>
                <a:lnTo>
                  <a:pt x="58292" y="203962"/>
                </a:lnTo>
                <a:lnTo>
                  <a:pt x="65897" y="208523"/>
                </a:lnTo>
                <a:lnTo>
                  <a:pt x="77039" y="214619"/>
                </a:lnTo>
                <a:lnTo>
                  <a:pt x="88391" y="220218"/>
                </a:lnTo>
                <a:lnTo>
                  <a:pt x="95476" y="223450"/>
                </a:lnTo>
                <a:lnTo>
                  <a:pt x="107096" y="228719"/>
                </a:lnTo>
                <a:lnTo>
                  <a:pt x="118490" y="233807"/>
                </a:lnTo>
                <a:lnTo>
                  <a:pt x="122354" y="235526"/>
                </a:lnTo>
                <a:lnTo>
                  <a:pt x="134019" y="241287"/>
                </a:lnTo>
                <a:lnTo>
                  <a:pt x="144525" y="247396"/>
                </a:lnTo>
                <a:lnTo>
                  <a:pt x="152145" y="252349"/>
                </a:lnTo>
                <a:lnTo>
                  <a:pt x="158369" y="257810"/>
                </a:lnTo>
                <a:lnTo>
                  <a:pt x="163067" y="264160"/>
                </a:lnTo>
                <a:lnTo>
                  <a:pt x="167894" y="270383"/>
                </a:lnTo>
                <a:lnTo>
                  <a:pt x="170179" y="277875"/>
                </a:lnTo>
                <a:lnTo>
                  <a:pt x="170179" y="294132"/>
                </a:lnTo>
                <a:lnTo>
                  <a:pt x="168782" y="300989"/>
                </a:lnTo>
                <a:lnTo>
                  <a:pt x="166115" y="307086"/>
                </a:lnTo>
                <a:lnTo>
                  <a:pt x="163321" y="313309"/>
                </a:lnTo>
                <a:lnTo>
                  <a:pt x="159257" y="318388"/>
                </a:lnTo>
                <a:lnTo>
                  <a:pt x="154050" y="322580"/>
                </a:lnTo>
                <a:lnTo>
                  <a:pt x="148716" y="326771"/>
                </a:lnTo>
                <a:lnTo>
                  <a:pt x="142366" y="329946"/>
                </a:lnTo>
                <a:lnTo>
                  <a:pt x="134746" y="332232"/>
                </a:lnTo>
                <a:lnTo>
                  <a:pt x="134435" y="332326"/>
                </a:lnTo>
                <a:lnTo>
                  <a:pt x="122568" y="334827"/>
                </a:lnTo>
                <a:lnTo>
                  <a:pt x="109219" y="335661"/>
                </a:lnTo>
                <a:lnTo>
                  <a:pt x="108735" y="335660"/>
                </a:lnTo>
                <a:lnTo>
                  <a:pt x="95003" y="335090"/>
                </a:lnTo>
                <a:lnTo>
                  <a:pt x="82404" y="333473"/>
                </a:lnTo>
                <a:lnTo>
                  <a:pt x="70992" y="330835"/>
                </a:lnTo>
                <a:lnTo>
                  <a:pt x="65602" y="329154"/>
                </a:lnTo>
                <a:lnTo>
                  <a:pt x="53241" y="324693"/>
                </a:lnTo>
                <a:lnTo>
                  <a:pt x="42544" y="319913"/>
                </a:lnTo>
                <a:lnTo>
                  <a:pt x="34543" y="315975"/>
                </a:lnTo>
                <a:lnTo>
                  <a:pt x="28066" y="312293"/>
                </a:lnTo>
                <a:lnTo>
                  <a:pt x="22986" y="308990"/>
                </a:lnTo>
                <a:lnTo>
                  <a:pt x="18033" y="305815"/>
                </a:lnTo>
                <a:lnTo>
                  <a:pt x="14096" y="304164"/>
                </a:lnTo>
                <a:lnTo>
                  <a:pt x="11302" y="304164"/>
                </a:lnTo>
                <a:lnTo>
                  <a:pt x="7619" y="304673"/>
                </a:lnTo>
                <a:lnTo>
                  <a:pt x="4571" y="306832"/>
                </a:lnTo>
                <a:lnTo>
                  <a:pt x="2539" y="311276"/>
                </a:lnTo>
                <a:lnTo>
                  <a:pt x="1650" y="313817"/>
                </a:lnTo>
                <a:lnTo>
                  <a:pt x="1015" y="317246"/>
                </a:lnTo>
                <a:lnTo>
                  <a:pt x="507" y="321437"/>
                </a:lnTo>
                <a:lnTo>
                  <a:pt x="126" y="325627"/>
                </a:lnTo>
                <a:lnTo>
                  <a:pt x="0" y="346075"/>
                </a:lnTo>
                <a:lnTo>
                  <a:pt x="507" y="353060"/>
                </a:lnTo>
                <a:lnTo>
                  <a:pt x="1650" y="357886"/>
                </a:lnTo>
                <a:lnTo>
                  <a:pt x="2666" y="362712"/>
                </a:lnTo>
                <a:lnTo>
                  <a:pt x="4571" y="366395"/>
                </a:lnTo>
                <a:lnTo>
                  <a:pt x="7111" y="369062"/>
                </a:lnTo>
                <a:lnTo>
                  <a:pt x="9651" y="371601"/>
                </a:lnTo>
                <a:lnTo>
                  <a:pt x="13969" y="374650"/>
                </a:lnTo>
                <a:lnTo>
                  <a:pt x="19811" y="377951"/>
                </a:lnTo>
                <a:lnTo>
                  <a:pt x="25653" y="381381"/>
                </a:lnTo>
                <a:lnTo>
                  <a:pt x="41656" y="387604"/>
                </a:lnTo>
                <a:lnTo>
                  <a:pt x="58624" y="392601"/>
                </a:lnTo>
                <a:lnTo>
                  <a:pt x="71881" y="395477"/>
                </a:lnTo>
                <a:lnTo>
                  <a:pt x="83051" y="397280"/>
                </a:lnTo>
                <a:lnTo>
                  <a:pt x="95669" y="398415"/>
                </a:lnTo>
                <a:lnTo>
                  <a:pt x="108965" y="398780"/>
                </a:lnTo>
                <a:lnTo>
                  <a:pt x="114304" y="398716"/>
                </a:lnTo>
                <a:lnTo>
                  <a:pt x="127339" y="398002"/>
                </a:lnTo>
                <a:lnTo>
                  <a:pt x="140035" y="396490"/>
                </a:lnTo>
                <a:lnTo>
                  <a:pt x="152374" y="394169"/>
                </a:lnTo>
                <a:lnTo>
                  <a:pt x="164337" y="391033"/>
                </a:lnTo>
                <a:lnTo>
                  <a:pt x="176756" y="386749"/>
                </a:lnTo>
                <a:lnTo>
                  <a:pt x="188479" y="381462"/>
                </a:lnTo>
                <a:lnTo>
                  <a:pt x="199415" y="375220"/>
                </a:lnTo>
                <a:lnTo>
                  <a:pt x="209549" y="368046"/>
                </a:lnTo>
                <a:lnTo>
                  <a:pt x="217768" y="360782"/>
                </a:lnTo>
                <a:lnTo>
                  <a:pt x="226310" y="351446"/>
                </a:lnTo>
                <a:lnTo>
                  <a:pt x="233781" y="341092"/>
                </a:lnTo>
                <a:lnTo>
                  <a:pt x="240156" y="329692"/>
                </a:lnTo>
                <a:lnTo>
                  <a:pt x="245953" y="315311"/>
                </a:lnTo>
                <a:lnTo>
                  <a:pt x="249025" y="303172"/>
                </a:lnTo>
                <a:lnTo>
                  <a:pt x="250854" y="290225"/>
                </a:lnTo>
                <a:lnTo>
                  <a:pt x="251459" y="276479"/>
                </a:lnTo>
                <a:lnTo>
                  <a:pt x="251423" y="273214"/>
                </a:lnTo>
                <a:lnTo>
                  <a:pt x="250418" y="259670"/>
                </a:lnTo>
                <a:lnTo>
                  <a:pt x="248052" y="247297"/>
                </a:lnTo>
                <a:lnTo>
                  <a:pt x="244347" y="236093"/>
                </a:lnTo>
                <a:lnTo>
                  <a:pt x="240002" y="226924"/>
                </a:lnTo>
                <a:lnTo>
                  <a:pt x="233355" y="216053"/>
                </a:lnTo>
                <a:lnTo>
                  <a:pt x="225551" y="206375"/>
                </a:lnTo>
                <a:lnTo>
                  <a:pt x="219369" y="200060"/>
                </a:lnTo>
                <a:lnTo>
                  <a:pt x="209706" y="191833"/>
                </a:lnTo>
                <a:lnTo>
                  <a:pt x="199135" y="184658"/>
                </a:lnTo>
                <a:lnTo>
                  <a:pt x="191290" y="180013"/>
                </a:lnTo>
                <a:lnTo>
                  <a:pt x="180107" y="173962"/>
                </a:lnTo>
                <a:lnTo>
                  <a:pt x="168782" y="168401"/>
                </a:lnTo>
                <a:lnTo>
                  <a:pt x="149848" y="159863"/>
                </a:lnTo>
                <a:lnTo>
                  <a:pt x="138429" y="154812"/>
                </a:lnTo>
                <a:lnTo>
                  <a:pt x="133958" y="152883"/>
                </a:lnTo>
                <a:lnTo>
                  <a:pt x="122291" y="147219"/>
                </a:lnTo>
                <a:lnTo>
                  <a:pt x="111759" y="141224"/>
                </a:lnTo>
                <a:lnTo>
                  <a:pt x="103885" y="136271"/>
                </a:lnTo>
                <a:lnTo>
                  <a:pt x="97662" y="130810"/>
                </a:lnTo>
                <a:lnTo>
                  <a:pt x="92963" y="124460"/>
                </a:lnTo>
                <a:lnTo>
                  <a:pt x="88264" y="118237"/>
                </a:lnTo>
                <a:lnTo>
                  <a:pt x="85978" y="110871"/>
                </a:lnTo>
                <a:lnTo>
                  <a:pt x="85978" y="96520"/>
                </a:lnTo>
                <a:lnTo>
                  <a:pt x="86994" y="91059"/>
                </a:lnTo>
                <a:lnTo>
                  <a:pt x="89153" y="85979"/>
                </a:lnTo>
                <a:lnTo>
                  <a:pt x="91185" y="80772"/>
                </a:lnTo>
                <a:lnTo>
                  <a:pt x="94360" y="76326"/>
                </a:lnTo>
                <a:lnTo>
                  <a:pt x="98678" y="72771"/>
                </a:lnTo>
                <a:lnTo>
                  <a:pt x="102869" y="69087"/>
                </a:lnTo>
                <a:lnTo>
                  <a:pt x="108203" y="66167"/>
                </a:lnTo>
                <a:lnTo>
                  <a:pt x="114553" y="64135"/>
                </a:lnTo>
                <a:lnTo>
                  <a:pt x="120903" y="61975"/>
                </a:lnTo>
                <a:lnTo>
                  <a:pt x="128396" y="60960"/>
                </a:lnTo>
                <a:lnTo>
                  <a:pt x="142198" y="61071"/>
                </a:lnTo>
                <a:lnTo>
                  <a:pt x="155068" y="62353"/>
                </a:lnTo>
                <a:lnTo>
                  <a:pt x="167004" y="65024"/>
                </a:lnTo>
                <a:lnTo>
                  <a:pt x="179908" y="69264"/>
                </a:lnTo>
                <a:lnTo>
                  <a:pt x="191007" y="73913"/>
                </a:lnTo>
                <a:lnTo>
                  <a:pt x="197993" y="77215"/>
                </a:lnTo>
                <a:lnTo>
                  <a:pt x="203834" y="80263"/>
                </a:lnTo>
                <a:lnTo>
                  <a:pt x="208660" y="82931"/>
                </a:lnTo>
                <a:lnTo>
                  <a:pt x="213359" y="85725"/>
                </a:lnTo>
                <a:lnTo>
                  <a:pt x="216916" y="87122"/>
                </a:lnTo>
                <a:lnTo>
                  <a:pt x="221233" y="87122"/>
                </a:lnTo>
                <a:lnTo>
                  <a:pt x="225551" y="84200"/>
                </a:lnTo>
                <a:lnTo>
                  <a:pt x="227203" y="79756"/>
                </a:lnTo>
                <a:lnTo>
                  <a:pt x="227964" y="77088"/>
                </a:lnTo>
                <a:lnTo>
                  <a:pt x="228472" y="73913"/>
                </a:lnTo>
                <a:lnTo>
                  <a:pt x="228726" y="69850"/>
                </a:lnTo>
                <a:lnTo>
                  <a:pt x="228981" y="65912"/>
                </a:lnTo>
                <a:lnTo>
                  <a:pt x="229107" y="45847"/>
                </a:lnTo>
                <a:lnTo>
                  <a:pt x="228854" y="42290"/>
                </a:lnTo>
                <a:lnTo>
                  <a:pt x="228726" y="38862"/>
                </a:lnTo>
                <a:lnTo>
                  <a:pt x="228345" y="35940"/>
                </a:lnTo>
                <a:lnTo>
                  <a:pt x="227330" y="31496"/>
                </a:lnTo>
                <a:lnTo>
                  <a:pt x="226059" y="28194"/>
                </a:lnTo>
                <a:lnTo>
                  <a:pt x="224028" y="25146"/>
                </a:lnTo>
                <a:lnTo>
                  <a:pt x="220091" y="21209"/>
                </a:lnTo>
                <a:lnTo>
                  <a:pt x="216026" y="18669"/>
                </a:lnTo>
                <a:lnTo>
                  <a:pt x="209804" y="15748"/>
                </a:lnTo>
                <a:lnTo>
                  <a:pt x="203707" y="12700"/>
                </a:lnTo>
                <a:lnTo>
                  <a:pt x="196595" y="10033"/>
                </a:lnTo>
                <a:lnTo>
                  <a:pt x="188721" y="7620"/>
                </a:lnTo>
                <a:lnTo>
                  <a:pt x="175905" y="4401"/>
                </a:lnTo>
                <a:lnTo>
                  <a:pt x="163067" y="2032"/>
                </a:lnTo>
                <a:lnTo>
                  <a:pt x="148379" y="422"/>
                </a:lnTo>
                <a:lnTo>
                  <a:pt x="135762" y="0"/>
                </a:lnTo>
                <a:lnTo>
                  <a:pt x="122780" y="399"/>
                </a:lnTo>
                <a:lnTo>
                  <a:pt x="110010" y="1638"/>
                </a:lnTo>
                <a:lnTo>
                  <a:pt x="97624" y="37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51860" y="1334897"/>
            <a:ext cx="31248" cy="112538"/>
          </a:xfrm>
          <a:custGeom>
            <a:avLst/>
            <a:gdLst/>
            <a:ahLst/>
            <a:cxnLst/>
            <a:rect l="l" t="t" r="r" b="b"/>
            <a:pathLst>
              <a:path w="31248" h="112538">
                <a:moveTo>
                  <a:pt x="28548" y="46624"/>
                </a:moveTo>
                <a:lnTo>
                  <a:pt x="18398" y="38897"/>
                </a:lnTo>
                <a:lnTo>
                  <a:pt x="10540" y="28701"/>
                </a:lnTo>
                <a:lnTo>
                  <a:pt x="8199" y="24453"/>
                </a:lnTo>
                <a:lnTo>
                  <a:pt x="3404" y="12988"/>
                </a:lnTo>
                <a:lnTo>
                  <a:pt x="0" y="0"/>
                </a:lnTo>
                <a:lnTo>
                  <a:pt x="7006" y="107669"/>
                </a:lnTo>
                <a:lnTo>
                  <a:pt x="18751" y="110504"/>
                </a:lnTo>
                <a:lnTo>
                  <a:pt x="31248" y="112538"/>
                </a:lnTo>
                <a:lnTo>
                  <a:pt x="30352" y="47625"/>
                </a:lnTo>
                <a:lnTo>
                  <a:pt x="28548" y="46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71469" y="1149603"/>
            <a:ext cx="284479" cy="299466"/>
          </a:xfrm>
          <a:custGeom>
            <a:avLst/>
            <a:gdLst/>
            <a:ahLst/>
            <a:cxnLst/>
            <a:rect l="l" t="t" r="r" b="b"/>
            <a:pathLst>
              <a:path w="284479" h="299466">
                <a:moveTo>
                  <a:pt x="0" y="152400"/>
                </a:moveTo>
                <a:lnTo>
                  <a:pt x="319" y="165881"/>
                </a:lnTo>
                <a:lnTo>
                  <a:pt x="1311" y="179110"/>
                </a:lnTo>
                <a:lnTo>
                  <a:pt x="2968" y="191703"/>
                </a:lnTo>
                <a:lnTo>
                  <a:pt x="5284" y="203668"/>
                </a:lnTo>
                <a:lnTo>
                  <a:pt x="8254" y="215011"/>
                </a:lnTo>
                <a:lnTo>
                  <a:pt x="13591" y="229501"/>
                </a:lnTo>
                <a:lnTo>
                  <a:pt x="19322" y="241009"/>
                </a:lnTo>
                <a:lnTo>
                  <a:pt x="26091" y="251546"/>
                </a:lnTo>
                <a:lnTo>
                  <a:pt x="33908" y="261112"/>
                </a:lnTo>
                <a:lnTo>
                  <a:pt x="43797" y="270462"/>
                </a:lnTo>
                <a:lnTo>
                  <a:pt x="53933" y="277916"/>
                </a:lnTo>
                <a:lnTo>
                  <a:pt x="65115" y="284324"/>
                </a:lnTo>
                <a:lnTo>
                  <a:pt x="77342" y="289687"/>
                </a:lnTo>
                <a:lnTo>
                  <a:pt x="87397" y="292962"/>
                </a:lnTo>
                <a:lnTo>
                  <a:pt x="80390" y="185293"/>
                </a:lnTo>
                <a:lnTo>
                  <a:pt x="78675" y="175202"/>
                </a:lnTo>
                <a:lnTo>
                  <a:pt x="77474" y="162605"/>
                </a:lnTo>
                <a:lnTo>
                  <a:pt x="77088" y="149225"/>
                </a:lnTo>
                <a:lnTo>
                  <a:pt x="77514" y="135748"/>
                </a:lnTo>
                <a:lnTo>
                  <a:pt x="78849" y="123114"/>
                </a:lnTo>
                <a:lnTo>
                  <a:pt x="81152" y="111506"/>
                </a:lnTo>
                <a:lnTo>
                  <a:pt x="87185" y="93735"/>
                </a:lnTo>
                <a:lnTo>
                  <a:pt x="93090" y="83185"/>
                </a:lnTo>
                <a:lnTo>
                  <a:pt x="103012" y="72332"/>
                </a:lnTo>
                <a:lnTo>
                  <a:pt x="113664" y="65405"/>
                </a:lnTo>
                <a:lnTo>
                  <a:pt x="129413" y="60413"/>
                </a:lnTo>
                <a:lnTo>
                  <a:pt x="142875" y="59309"/>
                </a:lnTo>
                <a:lnTo>
                  <a:pt x="150195" y="59591"/>
                </a:lnTo>
                <a:lnTo>
                  <a:pt x="163097" y="61789"/>
                </a:lnTo>
                <a:lnTo>
                  <a:pt x="173989" y="66167"/>
                </a:lnTo>
                <a:lnTo>
                  <a:pt x="185878" y="75088"/>
                </a:lnTo>
                <a:lnTo>
                  <a:pt x="193801" y="85217"/>
                </a:lnTo>
                <a:lnTo>
                  <a:pt x="200977" y="100930"/>
                </a:lnTo>
                <a:lnTo>
                  <a:pt x="204342" y="113919"/>
                </a:lnTo>
                <a:lnTo>
                  <a:pt x="205900" y="124138"/>
                </a:lnTo>
                <a:lnTo>
                  <a:pt x="207018" y="136709"/>
                </a:lnTo>
                <a:lnTo>
                  <a:pt x="207390" y="150113"/>
                </a:lnTo>
                <a:lnTo>
                  <a:pt x="206981" y="163452"/>
                </a:lnTo>
                <a:lnTo>
                  <a:pt x="205711" y="176081"/>
                </a:lnTo>
                <a:lnTo>
                  <a:pt x="203580" y="187706"/>
                </a:lnTo>
                <a:lnTo>
                  <a:pt x="197606" y="205407"/>
                </a:lnTo>
                <a:lnTo>
                  <a:pt x="191642" y="215900"/>
                </a:lnTo>
                <a:lnTo>
                  <a:pt x="181899" y="226584"/>
                </a:lnTo>
                <a:lnTo>
                  <a:pt x="171195" y="233553"/>
                </a:lnTo>
                <a:lnTo>
                  <a:pt x="155162" y="238571"/>
                </a:lnTo>
                <a:lnTo>
                  <a:pt x="141604" y="239649"/>
                </a:lnTo>
                <a:lnTo>
                  <a:pt x="134648" y="239386"/>
                </a:lnTo>
                <a:lnTo>
                  <a:pt x="121723" y="237224"/>
                </a:lnTo>
                <a:lnTo>
                  <a:pt x="110743" y="232918"/>
                </a:lnTo>
                <a:lnTo>
                  <a:pt x="111639" y="297831"/>
                </a:lnTo>
                <a:lnTo>
                  <a:pt x="124900" y="299056"/>
                </a:lnTo>
                <a:lnTo>
                  <a:pt x="138937" y="299466"/>
                </a:lnTo>
                <a:lnTo>
                  <a:pt x="140579" y="299460"/>
                </a:lnTo>
                <a:lnTo>
                  <a:pt x="154509" y="298941"/>
                </a:lnTo>
                <a:lnTo>
                  <a:pt x="167711" y="297577"/>
                </a:lnTo>
                <a:lnTo>
                  <a:pt x="180184" y="295368"/>
                </a:lnTo>
                <a:lnTo>
                  <a:pt x="191929" y="292315"/>
                </a:lnTo>
                <a:lnTo>
                  <a:pt x="202945" y="288417"/>
                </a:lnTo>
                <a:lnTo>
                  <a:pt x="219103" y="280751"/>
                </a:lnTo>
                <a:lnTo>
                  <a:pt x="229905" y="273898"/>
                </a:lnTo>
                <a:lnTo>
                  <a:pt x="239720" y="266039"/>
                </a:lnTo>
                <a:lnTo>
                  <a:pt x="248538" y="257175"/>
                </a:lnTo>
                <a:lnTo>
                  <a:pt x="258879" y="243921"/>
                </a:lnTo>
                <a:lnTo>
                  <a:pt x="265417" y="233126"/>
                </a:lnTo>
                <a:lnTo>
                  <a:pt x="270987" y="221502"/>
                </a:lnTo>
                <a:lnTo>
                  <a:pt x="275589" y="209042"/>
                </a:lnTo>
                <a:lnTo>
                  <a:pt x="278643" y="198261"/>
                </a:lnTo>
                <a:lnTo>
                  <a:pt x="281206" y="186190"/>
                </a:lnTo>
                <a:lnTo>
                  <a:pt x="283029" y="173629"/>
                </a:lnTo>
                <a:lnTo>
                  <a:pt x="284118" y="160586"/>
                </a:lnTo>
                <a:lnTo>
                  <a:pt x="284479" y="147066"/>
                </a:lnTo>
                <a:lnTo>
                  <a:pt x="284166" y="133403"/>
                </a:lnTo>
                <a:lnTo>
                  <a:pt x="283197" y="120143"/>
                </a:lnTo>
                <a:lnTo>
                  <a:pt x="281558" y="107539"/>
                </a:lnTo>
                <a:lnTo>
                  <a:pt x="279238" y="95599"/>
                </a:lnTo>
                <a:lnTo>
                  <a:pt x="276225" y="84328"/>
                </a:lnTo>
                <a:lnTo>
                  <a:pt x="270876" y="69724"/>
                </a:lnTo>
                <a:lnTo>
                  <a:pt x="265163" y="58195"/>
                </a:lnTo>
                <a:lnTo>
                  <a:pt x="258437" y="47657"/>
                </a:lnTo>
                <a:lnTo>
                  <a:pt x="250697" y="38100"/>
                </a:lnTo>
                <a:lnTo>
                  <a:pt x="241057" y="28833"/>
                </a:lnTo>
                <a:lnTo>
                  <a:pt x="230952" y="21359"/>
                </a:lnTo>
                <a:lnTo>
                  <a:pt x="219726" y="14962"/>
                </a:lnTo>
                <a:lnTo>
                  <a:pt x="207390" y="9651"/>
                </a:lnTo>
                <a:lnTo>
                  <a:pt x="197203" y="6388"/>
                </a:lnTo>
                <a:lnTo>
                  <a:pt x="185461" y="3612"/>
                </a:lnTo>
                <a:lnTo>
                  <a:pt x="172929" y="1614"/>
                </a:lnTo>
                <a:lnTo>
                  <a:pt x="159618" y="405"/>
                </a:lnTo>
                <a:lnTo>
                  <a:pt x="145541" y="0"/>
                </a:lnTo>
                <a:lnTo>
                  <a:pt x="144045" y="4"/>
                </a:lnTo>
                <a:lnTo>
                  <a:pt x="130140" y="517"/>
                </a:lnTo>
                <a:lnTo>
                  <a:pt x="116944" y="1878"/>
                </a:lnTo>
                <a:lnTo>
                  <a:pt x="104461" y="4087"/>
                </a:lnTo>
                <a:lnTo>
                  <a:pt x="92698" y="7144"/>
                </a:lnTo>
                <a:lnTo>
                  <a:pt x="81660" y="11049"/>
                </a:lnTo>
                <a:lnTo>
                  <a:pt x="65790" y="18669"/>
                </a:lnTo>
                <a:lnTo>
                  <a:pt x="54991" y="25516"/>
                </a:lnTo>
                <a:lnTo>
                  <a:pt x="45169" y="33341"/>
                </a:lnTo>
                <a:lnTo>
                  <a:pt x="36321" y="42163"/>
                </a:lnTo>
                <a:lnTo>
                  <a:pt x="25802" y="55497"/>
                </a:lnTo>
                <a:lnTo>
                  <a:pt x="19257" y="66284"/>
                </a:lnTo>
                <a:lnTo>
                  <a:pt x="13668" y="77930"/>
                </a:lnTo>
                <a:lnTo>
                  <a:pt x="9016" y="90424"/>
                </a:lnTo>
                <a:lnTo>
                  <a:pt x="5948" y="101218"/>
                </a:lnTo>
                <a:lnTo>
                  <a:pt x="3355" y="113286"/>
                </a:lnTo>
                <a:lnTo>
                  <a:pt x="1495" y="125843"/>
                </a:lnTo>
                <a:lnTo>
                  <a:pt x="374" y="138883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99383" y="1149603"/>
            <a:ext cx="202691" cy="299466"/>
          </a:xfrm>
          <a:custGeom>
            <a:avLst/>
            <a:gdLst/>
            <a:ahLst/>
            <a:cxnLst/>
            <a:rect l="l" t="t" r="r" b="b"/>
            <a:pathLst>
              <a:path w="202691" h="299466">
                <a:moveTo>
                  <a:pt x="1777" y="268097"/>
                </a:moveTo>
                <a:lnTo>
                  <a:pt x="3047" y="272542"/>
                </a:lnTo>
                <a:lnTo>
                  <a:pt x="4699" y="275844"/>
                </a:lnTo>
                <a:lnTo>
                  <a:pt x="9016" y="280035"/>
                </a:lnTo>
                <a:lnTo>
                  <a:pt x="12572" y="282194"/>
                </a:lnTo>
                <a:lnTo>
                  <a:pt x="17271" y="284607"/>
                </a:lnTo>
                <a:lnTo>
                  <a:pt x="22097" y="287020"/>
                </a:lnTo>
                <a:lnTo>
                  <a:pt x="28066" y="289306"/>
                </a:lnTo>
                <a:lnTo>
                  <a:pt x="35178" y="291592"/>
                </a:lnTo>
                <a:lnTo>
                  <a:pt x="42290" y="293878"/>
                </a:lnTo>
                <a:lnTo>
                  <a:pt x="50418" y="295783"/>
                </a:lnTo>
                <a:lnTo>
                  <a:pt x="59436" y="297307"/>
                </a:lnTo>
                <a:lnTo>
                  <a:pt x="74840" y="299024"/>
                </a:lnTo>
                <a:lnTo>
                  <a:pt x="87883" y="299466"/>
                </a:lnTo>
                <a:lnTo>
                  <a:pt x="96421" y="299289"/>
                </a:lnTo>
                <a:lnTo>
                  <a:pt x="109380" y="298294"/>
                </a:lnTo>
                <a:lnTo>
                  <a:pt x="121827" y="296411"/>
                </a:lnTo>
                <a:lnTo>
                  <a:pt x="133730" y="293624"/>
                </a:lnTo>
                <a:lnTo>
                  <a:pt x="148650" y="288520"/>
                </a:lnTo>
                <a:lnTo>
                  <a:pt x="160042" y="282946"/>
                </a:lnTo>
                <a:lnTo>
                  <a:pt x="170306" y="276225"/>
                </a:lnTo>
                <a:lnTo>
                  <a:pt x="179557" y="268155"/>
                </a:lnTo>
                <a:lnTo>
                  <a:pt x="187719" y="258444"/>
                </a:lnTo>
                <a:lnTo>
                  <a:pt x="194309" y="247396"/>
                </a:lnTo>
                <a:lnTo>
                  <a:pt x="199435" y="233619"/>
                </a:lnTo>
                <a:lnTo>
                  <a:pt x="201877" y="221100"/>
                </a:lnTo>
                <a:lnTo>
                  <a:pt x="202691" y="207518"/>
                </a:lnTo>
                <a:lnTo>
                  <a:pt x="202457" y="200366"/>
                </a:lnTo>
                <a:lnTo>
                  <a:pt x="200652" y="187458"/>
                </a:lnTo>
                <a:lnTo>
                  <a:pt x="197103" y="176149"/>
                </a:lnTo>
                <a:lnTo>
                  <a:pt x="190019" y="162989"/>
                </a:lnTo>
                <a:lnTo>
                  <a:pt x="182244" y="153288"/>
                </a:lnTo>
                <a:lnTo>
                  <a:pt x="171897" y="144204"/>
                </a:lnTo>
                <a:lnTo>
                  <a:pt x="161162" y="137287"/>
                </a:lnTo>
                <a:lnTo>
                  <a:pt x="148951" y="130888"/>
                </a:lnTo>
                <a:lnTo>
                  <a:pt x="137413" y="125857"/>
                </a:lnTo>
                <a:lnTo>
                  <a:pt x="125350" y="121064"/>
                </a:lnTo>
                <a:lnTo>
                  <a:pt x="113537" y="116712"/>
                </a:lnTo>
                <a:lnTo>
                  <a:pt x="105790" y="113919"/>
                </a:lnTo>
                <a:lnTo>
                  <a:pt x="98805" y="110998"/>
                </a:lnTo>
                <a:lnTo>
                  <a:pt x="92582" y="107823"/>
                </a:lnTo>
                <a:lnTo>
                  <a:pt x="86487" y="104648"/>
                </a:lnTo>
                <a:lnTo>
                  <a:pt x="81533" y="100965"/>
                </a:lnTo>
                <a:lnTo>
                  <a:pt x="77724" y="96774"/>
                </a:lnTo>
                <a:lnTo>
                  <a:pt x="73913" y="92583"/>
                </a:lnTo>
                <a:lnTo>
                  <a:pt x="72008" y="87503"/>
                </a:lnTo>
                <a:lnTo>
                  <a:pt x="72008" y="77343"/>
                </a:lnTo>
                <a:lnTo>
                  <a:pt x="72897" y="73660"/>
                </a:lnTo>
                <a:lnTo>
                  <a:pt x="74421" y="70104"/>
                </a:lnTo>
                <a:lnTo>
                  <a:pt x="76072" y="66675"/>
                </a:lnTo>
                <a:lnTo>
                  <a:pt x="78358" y="63626"/>
                </a:lnTo>
                <a:lnTo>
                  <a:pt x="81533" y="61087"/>
                </a:lnTo>
                <a:lnTo>
                  <a:pt x="84708" y="58420"/>
                </a:lnTo>
                <a:lnTo>
                  <a:pt x="88772" y="56515"/>
                </a:lnTo>
                <a:lnTo>
                  <a:pt x="93725" y="55118"/>
                </a:lnTo>
                <a:lnTo>
                  <a:pt x="98805" y="53721"/>
                </a:lnTo>
                <a:lnTo>
                  <a:pt x="104647" y="53086"/>
                </a:lnTo>
                <a:lnTo>
                  <a:pt x="111582" y="53086"/>
                </a:lnTo>
                <a:lnTo>
                  <a:pt x="124979" y="53858"/>
                </a:lnTo>
                <a:lnTo>
                  <a:pt x="136778" y="56134"/>
                </a:lnTo>
                <a:lnTo>
                  <a:pt x="144271" y="58293"/>
                </a:lnTo>
                <a:lnTo>
                  <a:pt x="150749" y="60451"/>
                </a:lnTo>
                <a:lnTo>
                  <a:pt x="156463" y="62865"/>
                </a:lnTo>
                <a:lnTo>
                  <a:pt x="162051" y="65278"/>
                </a:lnTo>
                <a:lnTo>
                  <a:pt x="166750" y="67437"/>
                </a:lnTo>
                <a:lnTo>
                  <a:pt x="170561" y="69596"/>
                </a:lnTo>
                <a:lnTo>
                  <a:pt x="174370" y="71628"/>
                </a:lnTo>
                <a:lnTo>
                  <a:pt x="177164" y="72644"/>
                </a:lnTo>
                <a:lnTo>
                  <a:pt x="178942" y="72644"/>
                </a:lnTo>
                <a:lnTo>
                  <a:pt x="181863" y="72262"/>
                </a:lnTo>
                <a:lnTo>
                  <a:pt x="185165" y="69596"/>
                </a:lnTo>
                <a:lnTo>
                  <a:pt x="186562" y="65659"/>
                </a:lnTo>
                <a:lnTo>
                  <a:pt x="187070" y="62992"/>
                </a:lnTo>
                <a:lnTo>
                  <a:pt x="187451" y="59562"/>
                </a:lnTo>
                <a:lnTo>
                  <a:pt x="187705" y="56261"/>
                </a:lnTo>
                <a:lnTo>
                  <a:pt x="187705" y="38100"/>
                </a:lnTo>
                <a:lnTo>
                  <a:pt x="187451" y="35051"/>
                </a:lnTo>
                <a:lnTo>
                  <a:pt x="187070" y="31876"/>
                </a:lnTo>
                <a:lnTo>
                  <a:pt x="186816" y="29337"/>
                </a:lnTo>
                <a:lnTo>
                  <a:pt x="185927" y="25146"/>
                </a:lnTo>
                <a:lnTo>
                  <a:pt x="184530" y="21971"/>
                </a:lnTo>
                <a:lnTo>
                  <a:pt x="182499" y="18923"/>
                </a:lnTo>
                <a:lnTo>
                  <a:pt x="178688" y="16001"/>
                </a:lnTo>
                <a:lnTo>
                  <a:pt x="175513" y="14224"/>
                </a:lnTo>
                <a:lnTo>
                  <a:pt x="171195" y="12065"/>
                </a:lnTo>
                <a:lnTo>
                  <a:pt x="166750" y="10033"/>
                </a:lnTo>
                <a:lnTo>
                  <a:pt x="161416" y="8128"/>
                </a:lnTo>
                <a:lnTo>
                  <a:pt x="155066" y="6350"/>
                </a:lnTo>
                <a:lnTo>
                  <a:pt x="148716" y="4445"/>
                </a:lnTo>
                <a:lnTo>
                  <a:pt x="141604" y="3048"/>
                </a:lnTo>
                <a:lnTo>
                  <a:pt x="133857" y="1778"/>
                </a:lnTo>
                <a:lnTo>
                  <a:pt x="125983" y="635"/>
                </a:lnTo>
                <a:lnTo>
                  <a:pt x="117855" y="0"/>
                </a:lnTo>
                <a:lnTo>
                  <a:pt x="109600" y="0"/>
                </a:lnTo>
                <a:lnTo>
                  <a:pt x="101535" y="171"/>
                </a:lnTo>
                <a:lnTo>
                  <a:pt x="88397" y="1255"/>
                </a:lnTo>
                <a:lnTo>
                  <a:pt x="76063" y="3319"/>
                </a:lnTo>
                <a:lnTo>
                  <a:pt x="64515" y="6350"/>
                </a:lnTo>
                <a:lnTo>
                  <a:pt x="51578" y="11087"/>
                </a:lnTo>
                <a:lnTo>
                  <a:pt x="40312" y="16898"/>
                </a:lnTo>
                <a:lnTo>
                  <a:pt x="30352" y="23875"/>
                </a:lnTo>
                <a:lnTo>
                  <a:pt x="23440" y="30173"/>
                </a:lnTo>
                <a:lnTo>
                  <a:pt x="15353" y="40009"/>
                </a:lnTo>
                <a:lnTo>
                  <a:pt x="9016" y="51054"/>
                </a:lnTo>
                <a:lnTo>
                  <a:pt x="5249" y="60637"/>
                </a:lnTo>
                <a:lnTo>
                  <a:pt x="2444" y="72989"/>
                </a:lnTo>
                <a:lnTo>
                  <a:pt x="1524" y="86106"/>
                </a:lnTo>
                <a:lnTo>
                  <a:pt x="1785" y="94086"/>
                </a:lnTo>
                <a:lnTo>
                  <a:pt x="3539" y="106936"/>
                </a:lnTo>
                <a:lnTo>
                  <a:pt x="6984" y="118237"/>
                </a:lnTo>
                <a:lnTo>
                  <a:pt x="13850" y="131343"/>
                </a:lnTo>
                <a:lnTo>
                  <a:pt x="21589" y="141097"/>
                </a:lnTo>
                <a:lnTo>
                  <a:pt x="31598" y="150103"/>
                </a:lnTo>
                <a:lnTo>
                  <a:pt x="42163" y="157225"/>
                </a:lnTo>
                <a:lnTo>
                  <a:pt x="54120" y="163559"/>
                </a:lnTo>
                <a:lnTo>
                  <a:pt x="65658" y="168783"/>
                </a:lnTo>
                <a:lnTo>
                  <a:pt x="73659" y="172212"/>
                </a:lnTo>
                <a:lnTo>
                  <a:pt x="81533" y="175260"/>
                </a:lnTo>
                <a:lnTo>
                  <a:pt x="89153" y="178054"/>
                </a:lnTo>
                <a:lnTo>
                  <a:pt x="96774" y="180848"/>
                </a:lnTo>
                <a:lnTo>
                  <a:pt x="103631" y="183769"/>
                </a:lnTo>
                <a:lnTo>
                  <a:pt x="109727" y="186944"/>
                </a:lnTo>
                <a:lnTo>
                  <a:pt x="115824" y="190119"/>
                </a:lnTo>
                <a:lnTo>
                  <a:pt x="120650" y="193801"/>
                </a:lnTo>
                <a:lnTo>
                  <a:pt x="124332" y="198120"/>
                </a:lnTo>
                <a:lnTo>
                  <a:pt x="128015" y="202437"/>
                </a:lnTo>
                <a:lnTo>
                  <a:pt x="129793" y="207518"/>
                </a:lnTo>
                <a:lnTo>
                  <a:pt x="129793" y="218567"/>
                </a:lnTo>
                <a:lnTo>
                  <a:pt x="128777" y="223138"/>
                </a:lnTo>
                <a:lnTo>
                  <a:pt x="126872" y="227203"/>
                </a:lnTo>
                <a:lnTo>
                  <a:pt x="124840" y="231140"/>
                </a:lnTo>
                <a:lnTo>
                  <a:pt x="121919" y="234442"/>
                </a:lnTo>
                <a:lnTo>
                  <a:pt x="118109" y="236982"/>
                </a:lnTo>
                <a:lnTo>
                  <a:pt x="114172" y="239522"/>
                </a:lnTo>
                <a:lnTo>
                  <a:pt x="109600" y="241554"/>
                </a:lnTo>
                <a:lnTo>
                  <a:pt x="104393" y="242950"/>
                </a:lnTo>
                <a:lnTo>
                  <a:pt x="99059" y="244348"/>
                </a:lnTo>
                <a:lnTo>
                  <a:pt x="93090" y="244983"/>
                </a:lnTo>
                <a:lnTo>
                  <a:pt x="82478" y="244925"/>
                </a:lnTo>
                <a:lnTo>
                  <a:pt x="69399" y="243782"/>
                </a:lnTo>
                <a:lnTo>
                  <a:pt x="57657" y="241173"/>
                </a:lnTo>
                <a:lnTo>
                  <a:pt x="49149" y="238506"/>
                </a:lnTo>
                <a:lnTo>
                  <a:pt x="41782" y="235838"/>
                </a:lnTo>
                <a:lnTo>
                  <a:pt x="35432" y="232791"/>
                </a:lnTo>
                <a:lnTo>
                  <a:pt x="29082" y="229870"/>
                </a:lnTo>
                <a:lnTo>
                  <a:pt x="23749" y="227075"/>
                </a:lnTo>
                <a:lnTo>
                  <a:pt x="19557" y="224662"/>
                </a:lnTo>
                <a:lnTo>
                  <a:pt x="15239" y="222123"/>
                </a:lnTo>
                <a:lnTo>
                  <a:pt x="12064" y="220853"/>
                </a:lnTo>
                <a:lnTo>
                  <a:pt x="9905" y="220853"/>
                </a:lnTo>
                <a:lnTo>
                  <a:pt x="6603" y="221234"/>
                </a:lnTo>
                <a:lnTo>
                  <a:pt x="3175" y="224028"/>
                </a:lnTo>
                <a:lnTo>
                  <a:pt x="1650" y="228219"/>
                </a:lnTo>
                <a:lnTo>
                  <a:pt x="1015" y="231012"/>
                </a:lnTo>
                <a:lnTo>
                  <a:pt x="634" y="234442"/>
                </a:lnTo>
                <a:lnTo>
                  <a:pt x="253" y="237871"/>
                </a:lnTo>
                <a:lnTo>
                  <a:pt x="0" y="242570"/>
                </a:lnTo>
                <a:lnTo>
                  <a:pt x="0" y="257048"/>
                </a:lnTo>
                <a:lnTo>
                  <a:pt x="634" y="263651"/>
                </a:lnTo>
                <a:lnTo>
                  <a:pt x="1777" y="2680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22267" y="1084707"/>
            <a:ext cx="187833" cy="363473"/>
          </a:xfrm>
          <a:custGeom>
            <a:avLst/>
            <a:gdLst/>
            <a:ahLst/>
            <a:cxnLst/>
            <a:rect l="l" t="t" r="r" b="b"/>
            <a:pathLst>
              <a:path w="187833" h="363473">
                <a:moveTo>
                  <a:pt x="187833" y="113029"/>
                </a:moveTo>
                <a:lnTo>
                  <a:pt x="187833" y="96392"/>
                </a:lnTo>
                <a:lnTo>
                  <a:pt x="187579" y="91566"/>
                </a:lnTo>
                <a:lnTo>
                  <a:pt x="187071" y="87502"/>
                </a:lnTo>
                <a:lnTo>
                  <a:pt x="186562" y="83565"/>
                </a:lnTo>
                <a:lnTo>
                  <a:pt x="185801" y="80517"/>
                </a:lnTo>
                <a:lnTo>
                  <a:pt x="184785" y="78231"/>
                </a:lnTo>
                <a:lnTo>
                  <a:pt x="182626" y="74294"/>
                </a:lnTo>
                <a:lnTo>
                  <a:pt x="179578" y="72262"/>
                </a:lnTo>
                <a:lnTo>
                  <a:pt x="175895" y="71754"/>
                </a:lnTo>
                <a:lnTo>
                  <a:pt x="118110" y="71754"/>
                </a:lnTo>
                <a:lnTo>
                  <a:pt x="118110" y="10540"/>
                </a:lnTo>
                <a:lnTo>
                  <a:pt x="116332" y="7238"/>
                </a:lnTo>
                <a:lnTo>
                  <a:pt x="113157" y="4317"/>
                </a:lnTo>
                <a:lnTo>
                  <a:pt x="110490" y="3175"/>
                </a:lnTo>
                <a:lnTo>
                  <a:pt x="107696" y="2031"/>
                </a:lnTo>
                <a:lnTo>
                  <a:pt x="103886" y="1269"/>
                </a:lnTo>
                <a:lnTo>
                  <a:pt x="98933" y="762"/>
                </a:lnTo>
                <a:lnTo>
                  <a:pt x="94107" y="253"/>
                </a:lnTo>
                <a:lnTo>
                  <a:pt x="88011" y="0"/>
                </a:lnTo>
                <a:lnTo>
                  <a:pt x="73533" y="0"/>
                </a:lnTo>
                <a:lnTo>
                  <a:pt x="67564" y="253"/>
                </a:lnTo>
                <a:lnTo>
                  <a:pt x="62611" y="762"/>
                </a:lnTo>
                <a:lnTo>
                  <a:pt x="57785" y="1269"/>
                </a:lnTo>
                <a:lnTo>
                  <a:pt x="53975" y="2031"/>
                </a:lnTo>
                <a:lnTo>
                  <a:pt x="51054" y="3175"/>
                </a:lnTo>
                <a:lnTo>
                  <a:pt x="48133" y="4317"/>
                </a:lnTo>
                <a:lnTo>
                  <a:pt x="46228" y="5587"/>
                </a:lnTo>
                <a:lnTo>
                  <a:pt x="44069" y="8762"/>
                </a:lnTo>
                <a:lnTo>
                  <a:pt x="43434" y="12572"/>
                </a:lnTo>
                <a:lnTo>
                  <a:pt x="43434" y="71754"/>
                </a:lnTo>
                <a:lnTo>
                  <a:pt x="9906" y="71754"/>
                </a:lnTo>
                <a:lnTo>
                  <a:pt x="6731" y="73278"/>
                </a:lnTo>
                <a:lnTo>
                  <a:pt x="3937" y="75945"/>
                </a:lnTo>
                <a:lnTo>
                  <a:pt x="2032" y="80517"/>
                </a:lnTo>
                <a:lnTo>
                  <a:pt x="1270" y="83565"/>
                </a:lnTo>
                <a:lnTo>
                  <a:pt x="762" y="87502"/>
                </a:lnTo>
                <a:lnTo>
                  <a:pt x="254" y="91566"/>
                </a:lnTo>
                <a:lnTo>
                  <a:pt x="0" y="96392"/>
                </a:lnTo>
                <a:lnTo>
                  <a:pt x="0" y="113029"/>
                </a:lnTo>
                <a:lnTo>
                  <a:pt x="1016" y="120903"/>
                </a:lnTo>
                <a:lnTo>
                  <a:pt x="2921" y="125475"/>
                </a:lnTo>
                <a:lnTo>
                  <a:pt x="4953" y="130175"/>
                </a:lnTo>
                <a:lnTo>
                  <a:pt x="7874" y="132460"/>
                </a:lnTo>
                <a:lnTo>
                  <a:pt x="43434" y="132460"/>
                </a:lnTo>
                <a:lnTo>
                  <a:pt x="43489" y="273588"/>
                </a:lnTo>
                <a:lnTo>
                  <a:pt x="44249" y="287201"/>
                </a:lnTo>
                <a:lnTo>
                  <a:pt x="45917" y="299594"/>
                </a:lnTo>
                <a:lnTo>
                  <a:pt x="48514" y="310768"/>
                </a:lnTo>
                <a:lnTo>
                  <a:pt x="51320" y="319085"/>
                </a:lnTo>
                <a:lnTo>
                  <a:pt x="56991" y="330631"/>
                </a:lnTo>
                <a:lnTo>
                  <a:pt x="64262" y="340359"/>
                </a:lnTo>
                <a:lnTo>
                  <a:pt x="69168" y="345147"/>
                </a:lnTo>
                <a:lnTo>
                  <a:pt x="79445" y="352457"/>
                </a:lnTo>
                <a:lnTo>
                  <a:pt x="91440" y="357885"/>
                </a:lnTo>
                <a:lnTo>
                  <a:pt x="103516" y="361086"/>
                </a:lnTo>
                <a:lnTo>
                  <a:pt x="116150" y="362872"/>
                </a:lnTo>
                <a:lnTo>
                  <a:pt x="130048" y="363473"/>
                </a:lnTo>
                <a:lnTo>
                  <a:pt x="135636" y="363473"/>
                </a:lnTo>
                <a:lnTo>
                  <a:pt x="141097" y="363219"/>
                </a:lnTo>
                <a:lnTo>
                  <a:pt x="146558" y="362584"/>
                </a:lnTo>
                <a:lnTo>
                  <a:pt x="152019" y="361950"/>
                </a:lnTo>
                <a:lnTo>
                  <a:pt x="157099" y="361188"/>
                </a:lnTo>
                <a:lnTo>
                  <a:pt x="161798" y="360044"/>
                </a:lnTo>
                <a:lnTo>
                  <a:pt x="166497" y="359028"/>
                </a:lnTo>
                <a:lnTo>
                  <a:pt x="170561" y="357631"/>
                </a:lnTo>
                <a:lnTo>
                  <a:pt x="173990" y="356234"/>
                </a:lnTo>
                <a:lnTo>
                  <a:pt x="177419" y="354710"/>
                </a:lnTo>
                <a:lnTo>
                  <a:pt x="180086" y="353059"/>
                </a:lnTo>
                <a:lnTo>
                  <a:pt x="183642" y="349250"/>
                </a:lnTo>
                <a:lnTo>
                  <a:pt x="185039" y="345947"/>
                </a:lnTo>
                <a:lnTo>
                  <a:pt x="186182" y="341248"/>
                </a:lnTo>
                <a:lnTo>
                  <a:pt x="187325" y="336676"/>
                </a:lnTo>
                <a:lnTo>
                  <a:pt x="187833" y="329945"/>
                </a:lnTo>
                <a:lnTo>
                  <a:pt x="187833" y="315721"/>
                </a:lnTo>
                <a:lnTo>
                  <a:pt x="187579" y="311150"/>
                </a:lnTo>
                <a:lnTo>
                  <a:pt x="187071" y="307466"/>
                </a:lnTo>
                <a:lnTo>
                  <a:pt x="186562" y="303910"/>
                </a:lnTo>
                <a:lnTo>
                  <a:pt x="186055" y="301116"/>
                </a:lnTo>
                <a:lnTo>
                  <a:pt x="185420" y="299084"/>
                </a:lnTo>
                <a:lnTo>
                  <a:pt x="184023" y="295528"/>
                </a:lnTo>
                <a:lnTo>
                  <a:pt x="180721" y="293877"/>
                </a:lnTo>
                <a:lnTo>
                  <a:pt x="178054" y="293877"/>
                </a:lnTo>
                <a:lnTo>
                  <a:pt x="174879" y="294893"/>
                </a:lnTo>
                <a:lnTo>
                  <a:pt x="171069" y="296417"/>
                </a:lnTo>
                <a:lnTo>
                  <a:pt x="166116" y="298195"/>
                </a:lnTo>
                <a:lnTo>
                  <a:pt x="163322" y="298957"/>
                </a:lnTo>
                <a:lnTo>
                  <a:pt x="160147" y="299592"/>
                </a:lnTo>
                <a:lnTo>
                  <a:pt x="156972" y="300354"/>
                </a:lnTo>
                <a:lnTo>
                  <a:pt x="153416" y="300735"/>
                </a:lnTo>
                <a:lnTo>
                  <a:pt x="147616" y="300704"/>
                </a:lnTo>
                <a:lnTo>
                  <a:pt x="133862" y="297689"/>
                </a:lnTo>
                <a:lnTo>
                  <a:pt x="124968" y="289813"/>
                </a:lnTo>
                <a:lnTo>
                  <a:pt x="122087" y="284009"/>
                </a:lnTo>
                <a:lnTo>
                  <a:pt x="119104" y="272160"/>
                </a:lnTo>
                <a:lnTo>
                  <a:pt x="118110" y="257175"/>
                </a:lnTo>
                <a:lnTo>
                  <a:pt x="118110" y="132460"/>
                </a:lnTo>
                <a:lnTo>
                  <a:pt x="179959" y="132460"/>
                </a:lnTo>
                <a:lnTo>
                  <a:pt x="182880" y="130175"/>
                </a:lnTo>
                <a:lnTo>
                  <a:pt x="184785" y="125475"/>
                </a:lnTo>
                <a:lnTo>
                  <a:pt x="186817" y="120903"/>
                </a:lnTo>
                <a:lnTo>
                  <a:pt x="187833" y="113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17924" y="1155973"/>
            <a:ext cx="13843" cy="114280"/>
          </a:xfrm>
          <a:custGeom>
            <a:avLst/>
            <a:gdLst/>
            <a:ahLst/>
            <a:cxnLst/>
            <a:rect l="l" t="t" r="r" b="b"/>
            <a:pathLst>
              <a:path w="13843" h="114280">
                <a:moveTo>
                  <a:pt x="0" y="114280"/>
                </a:moveTo>
                <a:lnTo>
                  <a:pt x="66" y="112846"/>
                </a:lnTo>
                <a:lnTo>
                  <a:pt x="1460" y="99971"/>
                </a:lnTo>
                <a:lnTo>
                  <a:pt x="4317" y="87864"/>
                </a:lnTo>
                <a:lnTo>
                  <a:pt x="6730" y="79609"/>
                </a:lnTo>
                <a:lnTo>
                  <a:pt x="13843" y="0"/>
                </a:lnTo>
                <a:lnTo>
                  <a:pt x="2412" y="4044"/>
                </a:lnTo>
                <a:lnTo>
                  <a:pt x="983" y="4650"/>
                </a:lnTo>
                <a:lnTo>
                  <a:pt x="0" y="114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41724" y="1149603"/>
            <a:ext cx="260730" cy="299466"/>
          </a:xfrm>
          <a:custGeom>
            <a:avLst/>
            <a:gdLst/>
            <a:ahLst/>
            <a:cxnLst/>
            <a:rect l="l" t="t" r="r" b="b"/>
            <a:pathLst>
              <a:path w="260730" h="299466">
                <a:moveTo>
                  <a:pt x="80137" y="199644"/>
                </a:moveTo>
                <a:lnTo>
                  <a:pt x="78808" y="194435"/>
                </a:lnTo>
                <a:lnTo>
                  <a:pt x="76843" y="182117"/>
                </a:lnTo>
                <a:lnTo>
                  <a:pt x="76200" y="168783"/>
                </a:lnTo>
                <a:lnTo>
                  <a:pt x="244855" y="168783"/>
                </a:lnTo>
                <a:lnTo>
                  <a:pt x="250571" y="166624"/>
                </a:lnTo>
                <a:lnTo>
                  <a:pt x="254635" y="162306"/>
                </a:lnTo>
                <a:lnTo>
                  <a:pt x="258699" y="157861"/>
                </a:lnTo>
                <a:lnTo>
                  <a:pt x="260730" y="151130"/>
                </a:lnTo>
                <a:lnTo>
                  <a:pt x="260724" y="128552"/>
                </a:lnTo>
                <a:lnTo>
                  <a:pt x="260196" y="115263"/>
                </a:lnTo>
                <a:lnTo>
                  <a:pt x="258814" y="102467"/>
                </a:lnTo>
                <a:lnTo>
                  <a:pt x="256579" y="90166"/>
                </a:lnTo>
                <a:lnTo>
                  <a:pt x="253491" y="78359"/>
                </a:lnTo>
                <a:lnTo>
                  <a:pt x="250559" y="69667"/>
                </a:lnTo>
                <a:lnTo>
                  <a:pt x="245298" y="57886"/>
                </a:lnTo>
                <a:lnTo>
                  <a:pt x="238856" y="47030"/>
                </a:lnTo>
                <a:lnTo>
                  <a:pt x="231266" y="37084"/>
                </a:lnTo>
                <a:lnTo>
                  <a:pt x="224951" y="30549"/>
                </a:lnTo>
                <a:lnTo>
                  <a:pt x="215304" y="22569"/>
                </a:lnTo>
                <a:lnTo>
                  <a:pt x="204456" y="15678"/>
                </a:lnTo>
                <a:lnTo>
                  <a:pt x="192404" y="9906"/>
                </a:lnTo>
                <a:lnTo>
                  <a:pt x="186480" y="7631"/>
                </a:lnTo>
                <a:lnTo>
                  <a:pt x="175109" y="4292"/>
                </a:lnTo>
                <a:lnTo>
                  <a:pt x="162797" y="1907"/>
                </a:lnTo>
                <a:lnTo>
                  <a:pt x="149552" y="476"/>
                </a:lnTo>
                <a:lnTo>
                  <a:pt x="135381" y="0"/>
                </a:lnTo>
                <a:lnTo>
                  <a:pt x="127900" y="152"/>
                </a:lnTo>
                <a:lnTo>
                  <a:pt x="114663" y="1222"/>
                </a:lnTo>
                <a:lnTo>
                  <a:pt x="102052" y="3299"/>
                </a:lnTo>
                <a:lnTo>
                  <a:pt x="90043" y="6369"/>
                </a:lnTo>
                <a:lnTo>
                  <a:pt x="82930" y="85979"/>
                </a:lnTo>
                <a:lnTo>
                  <a:pt x="86487" y="78867"/>
                </a:lnTo>
                <a:lnTo>
                  <a:pt x="91186" y="72771"/>
                </a:lnTo>
                <a:lnTo>
                  <a:pt x="95885" y="66801"/>
                </a:lnTo>
                <a:lnTo>
                  <a:pt x="101726" y="61975"/>
                </a:lnTo>
                <a:lnTo>
                  <a:pt x="108712" y="58420"/>
                </a:lnTo>
                <a:lnTo>
                  <a:pt x="120281" y="54413"/>
                </a:lnTo>
                <a:lnTo>
                  <a:pt x="133603" y="53086"/>
                </a:lnTo>
                <a:lnTo>
                  <a:pt x="142351" y="53555"/>
                </a:lnTo>
                <a:lnTo>
                  <a:pt x="155655" y="56572"/>
                </a:lnTo>
                <a:lnTo>
                  <a:pt x="166672" y="62385"/>
                </a:lnTo>
                <a:lnTo>
                  <a:pt x="175387" y="70993"/>
                </a:lnTo>
                <a:lnTo>
                  <a:pt x="181452" y="81325"/>
                </a:lnTo>
                <a:lnTo>
                  <a:pt x="185396" y="92785"/>
                </a:lnTo>
                <a:lnTo>
                  <a:pt x="187604" y="105890"/>
                </a:lnTo>
                <a:lnTo>
                  <a:pt x="188087" y="120650"/>
                </a:lnTo>
                <a:lnTo>
                  <a:pt x="76200" y="120650"/>
                </a:lnTo>
                <a:lnTo>
                  <a:pt x="77183" y="11019"/>
                </a:lnTo>
                <a:lnTo>
                  <a:pt x="65524" y="16777"/>
                </a:lnTo>
                <a:lnTo>
                  <a:pt x="54764" y="23626"/>
                </a:lnTo>
                <a:lnTo>
                  <a:pt x="44903" y="31576"/>
                </a:lnTo>
                <a:lnTo>
                  <a:pt x="35940" y="40640"/>
                </a:lnTo>
                <a:lnTo>
                  <a:pt x="25882" y="53752"/>
                </a:lnTo>
                <a:lnTo>
                  <a:pt x="19440" y="64565"/>
                </a:lnTo>
                <a:lnTo>
                  <a:pt x="13864" y="76284"/>
                </a:lnTo>
                <a:lnTo>
                  <a:pt x="9143" y="88900"/>
                </a:lnTo>
                <a:lnTo>
                  <a:pt x="5666" y="101306"/>
                </a:lnTo>
                <a:lnTo>
                  <a:pt x="3187" y="113358"/>
                </a:lnTo>
                <a:lnTo>
                  <a:pt x="1416" y="125958"/>
                </a:lnTo>
                <a:lnTo>
                  <a:pt x="354" y="139101"/>
                </a:lnTo>
                <a:lnTo>
                  <a:pt x="0" y="152781"/>
                </a:lnTo>
                <a:lnTo>
                  <a:pt x="8" y="155025"/>
                </a:lnTo>
                <a:lnTo>
                  <a:pt x="440" y="168964"/>
                </a:lnTo>
                <a:lnTo>
                  <a:pt x="1532" y="182194"/>
                </a:lnTo>
                <a:lnTo>
                  <a:pt x="3283" y="194719"/>
                </a:lnTo>
                <a:lnTo>
                  <a:pt x="5693" y="206545"/>
                </a:lnTo>
                <a:lnTo>
                  <a:pt x="8762" y="217678"/>
                </a:lnTo>
                <a:lnTo>
                  <a:pt x="14402" y="232443"/>
                </a:lnTo>
                <a:lnTo>
                  <a:pt x="20345" y="243872"/>
                </a:lnTo>
                <a:lnTo>
                  <a:pt x="27317" y="254229"/>
                </a:lnTo>
                <a:lnTo>
                  <a:pt x="35305" y="263525"/>
                </a:lnTo>
                <a:lnTo>
                  <a:pt x="45586" y="272609"/>
                </a:lnTo>
                <a:lnTo>
                  <a:pt x="55979" y="279683"/>
                </a:lnTo>
                <a:lnTo>
                  <a:pt x="67411" y="285672"/>
                </a:lnTo>
                <a:lnTo>
                  <a:pt x="79883" y="290575"/>
                </a:lnTo>
                <a:lnTo>
                  <a:pt x="90348" y="293652"/>
                </a:lnTo>
                <a:lnTo>
                  <a:pt x="102180" y="296205"/>
                </a:lnTo>
                <a:lnTo>
                  <a:pt x="114730" y="298021"/>
                </a:lnTo>
                <a:lnTo>
                  <a:pt x="127999" y="299105"/>
                </a:lnTo>
                <a:lnTo>
                  <a:pt x="141986" y="299466"/>
                </a:lnTo>
                <a:lnTo>
                  <a:pt x="154002" y="299210"/>
                </a:lnTo>
                <a:lnTo>
                  <a:pt x="166709" y="298354"/>
                </a:lnTo>
                <a:lnTo>
                  <a:pt x="178815" y="296925"/>
                </a:lnTo>
                <a:lnTo>
                  <a:pt x="197995" y="293605"/>
                </a:lnTo>
                <a:lnTo>
                  <a:pt x="209550" y="290957"/>
                </a:lnTo>
                <a:lnTo>
                  <a:pt x="225805" y="286385"/>
                </a:lnTo>
                <a:lnTo>
                  <a:pt x="231521" y="283972"/>
                </a:lnTo>
                <a:lnTo>
                  <a:pt x="237236" y="281686"/>
                </a:lnTo>
                <a:lnTo>
                  <a:pt x="240791" y="279781"/>
                </a:lnTo>
                <a:lnTo>
                  <a:pt x="244475" y="275463"/>
                </a:lnTo>
                <a:lnTo>
                  <a:pt x="245999" y="272542"/>
                </a:lnTo>
                <a:lnTo>
                  <a:pt x="247014" y="268478"/>
                </a:lnTo>
                <a:lnTo>
                  <a:pt x="247650" y="263779"/>
                </a:lnTo>
                <a:lnTo>
                  <a:pt x="247903" y="260604"/>
                </a:lnTo>
                <a:lnTo>
                  <a:pt x="248030" y="257556"/>
                </a:lnTo>
                <a:lnTo>
                  <a:pt x="248158" y="253873"/>
                </a:lnTo>
                <a:lnTo>
                  <a:pt x="248158" y="244475"/>
                </a:lnTo>
                <a:lnTo>
                  <a:pt x="248030" y="240411"/>
                </a:lnTo>
                <a:lnTo>
                  <a:pt x="247776" y="237109"/>
                </a:lnTo>
                <a:lnTo>
                  <a:pt x="247396" y="233807"/>
                </a:lnTo>
                <a:lnTo>
                  <a:pt x="246887" y="231267"/>
                </a:lnTo>
                <a:lnTo>
                  <a:pt x="245363" y="227711"/>
                </a:lnTo>
                <a:lnTo>
                  <a:pt x="241935" y="225171"/>
                </a:lnTo>
                <a:lnTo>
                  <a:pt x="238633" y="224790"/>
                </a:lnTo>
                <a:lnTo>
                  <a:pt x="235712" y="224790"/>
                </a:lnTo>
                <a:lnTo>
                  <a:pt x="231775" y="225679"/>
                </a:lnTo>
                <a:lnTo>
                  <a:pt x="227075" y="227584"/>
                </a:lnTo>
                <a:lnTo>
                  <a:pt x="222250" y="229488"/>
                </a:lnTo>
                <a:lnTo>
                  <a:pt x="216280" y="231521"/>
                </a:lnTo>
                <a:lnTo>
                  <a:pt x="209041" y="233807"/>
                </a:lnTo>
                <a:lnTo>
                  <a:pt x="196590" y="237262"/>
                </a:lnTo>
                <a:lnTo>
                  <a:pt x="183261" y="240157"/>
                </a:lnTo>
                <a:lnTo>
                  <a:pt x="174992" y="241413"/>
                </a:lnTo>
                <a:lnTo>
                  <a:pt x="162533" y="242554"/>
                </a:lnTo>
                <a:lnTo>
                  <a:pt x="148716" y="242950"/>
                </a:lnTo>
                <a:lnTo>
                  <a:pt x="139696" y="242657"/>
                </a:lnTo>
                <a:lnTo>
                  <a:pt x="126868" y="241008"/>
                </a:lnTo>
                <a:lnTo>
                  <a:pt x="115570" y="237871"/>
                </a:lnTo>
                <a:lnTo>
                  <a:pt x="102323" y="231213"/>
                </a:lnTo>
                <a:lnTo>
                  <a:pt x="92963" y="223138"/>
                </a:lnTo>
                <a:lnTo>
                  <a:pt x="85034" y="211787"/>
                </a:lnTo>
                <a:lnTo>
                  <a:pt x="80137" y="1996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63415" y="1149603"/>
            <a:ext cx="253619" cy="294386"/>
          </a:xfrm>
          <a:custGeom>
            <a:avLst/>
            <a:gdLst/>
            <a:ahLst/>
            <a:cxnLst/>
            <a:rect l="l" t="t" r="r" b="b"/>
            <a:pathLst>
              <a:path w="253619" h="294386">
                <a:moveTo>
                  <a:pt x="178943" y="282575"/>
                </a:moveTo>
                <a:lnTo>
                  <a:pt x="178943" y="284480"/>
                </a:lnTo>
                <a:lnTo>
                  <a:pt x="180721" y="287782"/>
                </a:lnTo>
                <a:lnTo>
                  <a:pt x="183896" y="290449"/>
                </a:lnTo>
                <a:lnTo>
                  <a:pt x="186689" y="291465"/>
                </a:lnTo>
                <a:lnTo>
                  <a:pt x="189484" y="292481"/>
                </a:lnTo>
                <a:lnTo>
                  <a:pt x="193294" y="293243"/>
                </a:lnTo>
                <a:lnTo>
                  <a:pt x="198120" y="293624"/>
                </a:lnTo>
                <a:lnTo>
                  <a:pt x="202946" y="294132"/>
                </a:lnTo>
                <a:lnTo>
                  <a:pt x="209169" y="294386"/>
                </a:lnTo>
                <a:lnTo>
                  <a:pt x="223647" y="294386"/>
                </a:lnTo>
                <a:lnTo>
                  <a:pt x="229615" y="294132"/>
                </a:lnTo>
                <a:lnTo>
                  <a:pt x="234442" y="293624"/>
                </a:lnTo>
                <a:lnTo>
                  <a:pt x="239268" y="293243"/>
                </a:lnTo>
                <a:lnTo>
                  <a:pt x="248665" y="290449"/>
                </a:lnTo>
                <a:lnTo>
                  <a:pt x="253619" y="282575"/>
                </a:lnTo>
                <a:lnTo>
                  <a:pt x="253619" y="118491"/>
                </a:lnTo>
                <a:lnTo>
                  <a:pt x="253348" y="105531"/>
                </a:lnTo>
                <a:lnTo>
                  <a:pt x="252421" y="92308"/>
                </a:lnTo>
                <a:lnTo>
                  <a:pt x="250822" y="80156"/>
                </a:lnTo>
                <a:lnTo>
                  <a:pt x="248538" y="69087"/>
                </a:lnTo>
                <a:lnTo>
                  <a:pt x="244186" y="55118"/>
                </a:lnTo>
                <a:lnTo>
                  <a:pt x="238806" y="43642"/>
                </a:lnTo>
                <a:lnTo>
                  <a:pt x="232029" y="33274"/>
                </a:lnTo>
                <a:lnTo>
                  <a:pt x="223389" y="23531"/>
                </a:lnTo>
                <a:lnTo>
                  <a:pt x="213481" y="15585"/>
                </a:lnTo>
                <a:lnTo>
                  <a:pt x="202057" y="9017"/>
                </a:lnTo>
                <a:lnTo>
                  <a:pt x="183335" y="2695"/>
                </a:lnTo>
                <a:lnTo>
                  <a:pt x="170458" y="676"/>
                </a:lnTo>
                <a:lnTo>
                  <a:pt x="156337" y="0"/>
                </a:lnTo>
                <a:lnTo>
                  <a:pt x="145448" y="598"/>
                </a:lnTo>
                <a:lnTo>
                  <a:pt x="132996" y="2796"/>
                </a:lnTo>
                <a:lnTo>
                  <a:pt x="120801" y="6585"/>
                </a:lnTo>
                <a:lnTo>
                  <a:pt x="108838" y="11937"/>
                </a:lnTo>
                <a:lnTo>
                  <a:pt x="93694" y="21274"/>
                </a:lnTo>
                <a:lnTo>
                  <a:pt x="83737" y="28887"/>
                </a:lnTo>
                <a:lnTo>
                  <a:pt x="73839" y="37665"/>
                </a:lnTo>
                <a:lnTo>
                  <a:pt x="64008" y="47625"/>
                </a:lnTo>
                <a:lnTo>
                  <a:pt x="64008" y="14986"/>
                </a:lnTo>
                <a:lnTo>
                  <a:pt x="62611" y="11811"/>
                </a:lnTo>
                <a:lnTo>
                  <a:pt x="59944" y="9017"/>
                </a:lnTo>
                <a:lnTo>
                  <a:pt x="55372" y="7112"/>
                </a:lnTo>
                <a:lnTo>
                  <a:pt x="52197" y="6350"/>
                </a:lnTo>
                <a:lnTo>
                  <a:pt x="48006" y="5842"/>
                </a:lnTo>
                <a:lnTo>
                  <a:pt x="43814" y="5334"/>
                </a:lnTo>
                <a:lnTo>
                  <a:pt x="38608" y="5080"/>
                </a:lnTo>
                <a:lnTo>
                  <a:pt x="26035" y="5080"/>
                </a:lnTo>
                <a:lnTo>
                  <a:pt x="20955" y="5334"/>
                </a:lnTo>
                <a:lnTo>
                  <a:pt x="16890" y="5842"/>
                </a:lnTo>
                <a:lnTo>
                  <a:pt x="12826" y="6350"/>
                </a:lnTo>
                <a:lnTo>
                  <a:pt x="2539" y="10287"/>
                </a:lnTo>
                <a:lnTo>
                  <a:pt x="0" y="17018"/>
                </a:lnTo>
                <a:lnTo>
                  <a:pt x="0" y="284480"/>
                </a:lnTo>
                <a:lnTo>
                  <a:pt x="1777" y="287782"/>
                </a:lnTo>
                <a:lnTo>
                  <a:pt x="5080" y="290449"/>
                </a:lnTo>
                <a:lnTo>
                  <a:pt x="8000" y="291465"/>
                </a:lnTo>
                <a:lnTo>
                  <a:pt x="10795" y="292481"/>
                </a:lnTo>
                <a:lnTo>
                  <a:pt x="14605" y="293243"/>
                </a:lnTo>
                <a:lnTo>
                  <a:pt x="19431" y="293624"/>
                </a:lnTo>
                <a:lnTo>
                  <a:pt x="24130" y="294132"/>
                </a:lnTo>
                <a:lnTo>
                  <a:pt x="30225" y="294386"/>
                </a:lnTo>
                <a:lnTo>
                  <a:pt x="44958" y="294386"/>
                </a:lnTo>
                <a:lnTo>
                  <a:pt x="50926" y="294132"/>
                </a:lnTo>
                <a:lnTo>
                  <a:pt x="55752" y="293624"/>
                </a:lnTo>
                <a:lnTo>
                  <a:pt x="60451" y="293243"/>
                </a:lnTo>
                <a:lnTo>
                  <a:pt x="67183" y="291465"/>
                </a:lnTo>
                <a:lnTo>
                  <a:pt x="74422" y="286258"/>
                </a:lnTo>
                <a:lnTo>
                  <a:pt x="75057" y="282575"/>
                </a:lnTo>
                <a:lnTo>
                  <a:pt x="75057" y="106045"/>
                </a:lnTo>
                <a:lnTo>
                  <a:pt x="78597" y="101668"/>
                </a:lnTo>
                <a:lnTo>
                  <a:pt x="87768" y="91308"/>
                </a:lnTo>
                <a:lnTo>
                  <a:pt x="96712" y="82642"/>
                </a:lnTo>
                <a:lnTo>
                  <a:pt x="105410" y="75692"/>
                </a:lnTo>
                <a:lnTo>
                  <a:pt x="110415" y="72413"/>
                </a:lnTo>
                <a:lnTo>
                  <a:pt x="122381" y="67052"/>
                </a:lnTo>
                <a:lnTo>
                  <a:pt x="134238" y="65278"/>
                </a:lnTo>
                <a:lnTo>
                  <a:pt x="141859" y="65278"/>
                </a:lnTo>
                <a:lnTo>
                  <a:pt x="148462" y="66675"/>
                </a:lnTo>
                <a:lnTo>
                  <a:pt x="154050" y="69596"/>
                </a:lnTo>
                <a:lnTo>
                  <a:pt x="159765" y="72390"/>
                </a:lnTo>
                <a:lnTo>
                  <a:pt x="164337" y="76454"/>
                </a:lnTo>
                <a:lnTo>
                  <a:pt x="167894" y="81787"/>
                </a:lnTo>
                <a:lnTo>
                  <a:pt x="171450" y="86995"/>
                </a:lnTo>
                <a:lnTo>
                  <a:pt x="174244" y="93345"/>
                </a:lnTo>
                <a:lnTo>
                  <a:pt x="176149" y="100711"/>
                </a:lnTo>
                <a:lnTo>
                  <a:pt x="177017" y="104574"/>
                </a:lnTo>
                <a:lnTo>
                  <a:pt x="178470" y="116336"/>
                </a:lnTo>
                <a:lnTo>
                  <a:pt x="178943" y="131063"/>
                </a:lnTo>
                <a:lnTo>
                  <a:pt x="178943" y="282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91075" y="1154684"/>
            <a:ext cx="75057" cy="289305"/>
          </a:xfrm>
          <a:custGeom>
            <a:avLst/>
            <a:gdLst/>
            <a:ahLst/>
            <a:cxnLst/>
            <a:rect l="l" t="t" r="r" b="b"/>
            <a:pathLst>
              <a:path w="75057" h="289305">
                <a:moveTo>
                  <a:pt x="635" y="8762"/>
                </a:moveTo>
                <a:lnTo>
                  <a:pt x="0" y="12573"/>
                </a:lnTo>
                <a:lnTo>
                  <a:pt x="0" y="279400"/>
                </a:lnTo>
                <a:lnTo>
                  <a:pt x="1777" y="282701"/>
                </a:lnTo>
                <a:lnTo>
                  <a:pt x="5079" y="285368"/>
                </a:lnTo>
                <a:lnTo>
                  <a:pt x="8000" y="286385"/>
                </a:lnTo>
                <a:lnTo>
                  <a:pt x="10795" y="287400"/>
                </a:lnTo>
                <a:lnTo>
                  <a:pt x="14604" y="288163"/>
                </a:lnTo>
                <a:lnTo>
                  <a:pt x="19430" y="288543"/>
                </a:lnTo>
                <a:lnTo>
                  <a:pt x="24129" y="289051"/>
                </a:lnTo>
                <a:lnTo>
                  <a:pt x="30225" y="289305"/>
                </a:lnTo>
                <a:lnTo>
                  <a:pt x="44958" y="289305"/>
                </a:lnTo>
                <a:lnTo>
                  <a:pt x="50926" y="289051"/>
                </a:lnTo>
                <a:lnTo>
                  <a:pt x="55752" y="288543"/>
                </a:lnTo>
                <a:lnTo>
                  <a:pt x="60451" y="288163"/>
                </a:lnTo>
                <a:lnTo>
                  <a:pt x="70103" y="285368"/>
                </a:lnTo>
                <a:lnTo>
                  <a:pt x="75057" y="277494"/>
                </a:lnTo>
                <a:lnTo>
                  <a:pt x="75057" y="10540"/>
                </a:lnTo>
                <a:lnTo>
                  <a:pt x="67183" y="3428"/>
                </a:lnTo>
                <a:lnTo>
                  <a:pt x="55752" y="888"/>
                </a:lnTo>
                <a:lnTo>
                  <a:pt x="44958" y="0"/>
                </a:lnTo>
                <a:lnTo>
                  <a:pt x="30225" y="0"/>
                </a:lnTo>
                <a:lnTo>
                  <a:pt x="19430" y="888"/>
                </a:lnTo>
                <a:lnTo>
                  <a:pt x="8000" y="3428"/>
                </a:lnTo>
                <a:lnTo>
                  <a:pt x="3048" y="5841"/>
                </a:lnTo>
                <a:lnTo>
                  <a:pt x="635" y="87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785487" y="1037971"/>
            <a:ext cx="86360" cy="78612"/>
          </a:xfrm>
          <a:custGeom>
            <a:avLst/>
            <a:gdLst/>
            <a:ahLst/>
            <a:cxnLst/>
            <a:rect l="l" t="t" r="r" b="b"/>
            <a:pathLst>
              <a:path w="86360" h="78612">
                <a:moveTo>
                  <a:pt x="0" y="40258"/>
                </a:moveTo>
                <a:lnTo>
                  <a:pt x="315" y="48020"/>
                </a:lnTo>
                <a:lnTo>
                  <a:pt x="3101" y="61377"/>
                </a:lnTo>
                <a:lnTo>
                  <a:pt x="8762" y="70357"/>
                </a:lnTo>
                <a:lnTo>
                  <a:pt x="14838" y="74252"/>
                </a:lnTo>
                <a:lnTo>
                  <a:pt x="26678" y="77516"/>
                </a:lnTo>
                <a:lnTo>
                  <a:pt x="42799" y="78612"/>
                </a:lnTo>
                <a:lnTo>
                  <a:pt x="55674" y="77942"/>
                </a:lnTo>
                <a:lnTo>
                  <a:pt x="68400" y="75103"/>
                </a:lnTo>
                <a:lnTo>
                  <a:pt x="77088" y="69976"/>
                </a:lnTo>
                <a:lnTo>
                  <a:pt x="80693" y="65509"/>
                </a:lnTo>
                <a:lnTo>
                  <a:pt x="84928" y="54263"/>
                </a:lnTo>
                <a:lnTo>
                  <a:pt x="86360" y="38734"/>
                </a:lnTo>
                <a:lnTo>
                  <a:pt x="86014" y="30781"/>
                </a:lnTo>
                <a:lnTo>
                  <a:pt x="83124" y="17520"/>
                </a:lnTo>
                <a:lnTo>
                  <a:pt x="77342" y="8508"/>
                </a:lnTo>
                <a:lnTo>
                  <a:pt x="71249" y="4528"/>
                </a:lnTo>
                <a:lnTo>
                  <a:pt x="59453" y="1144"/>
                </a:lnTo>
                <a:lnTo>
                  <a:pt x="43434" y="0"/>
                </a:lnTo>
                <a:lnTo>
                  <a:pt x="30301" y="716"/>
                </a:lnTo>
                <a:lnTo>
                  <a:pt x="17599" y="3653"/>
                </a:lnTo>
                <a:lnTo>
                  <a:pt x="9016" y="8889"/>
                </a:lnTo>
                <a:lnTo>
                  <a:pt x="5477" y="13453"/>
                </a:lnTo>
                <a:lnTo>
                  <a:pt x="1376" y="24744"/>
                </a:lnTo>
                <a:lnTo>
                  <a:pt x="0" y="402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25517" y="1364504"/>
            <a:ext cx="20828" cy="73897"/>
          </a:xfrm>
          <a:custGeom>
            <a:avLst/>
            <a:gdLst/>
            <a:ahLst/>
            <a:cxnLst/>
            <a:rect l="l" t="t" r="r" b="b"/>
            <a:pathLst>
              <a:path w="20828" h="73897">
                <a:moveTo>
                  <a:pt x="0" y="59546"/>
                </a:moveTo>
                <a:lnTo>
                  <a:pt x="6731" y="65388"/>
                </a:lnTo>
                <a:lnTo>
                  <a:pt x="13716" y="70087"/>
                </a:lnTo>
                <a:lnTo>
                  <a:pt x="20828" y="73897"/>
                </a:lnTo>
                <a:lnTo>
                  <a:pt x="20193" y="10270"/>
                </a:lnTo>
                <a:lnTo>
                  <a:pt x="16814" y="7702"/>
                </a:lnTo>
                <a:lnTo>
                  <a:pt x="8097" y="0"/>
                </a:lnTo>
                <a:lnTo>
                  <a:pt x="0" y="59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40427" y="1027938"/>
            <a:ext cx="267335" cy="421132"/>
          </a:xfrm>
          <a:custGeom>
            <a:avLst/>
            <a:gdLst/>
            <a:ahLst/>
            <a:cxnLst/>
            <a:rect l="l" t="t" r="r" b="b"/>
            <a:pathLst>
              <a:path w="267335" h="421132">
                <a:moveTo>
                  <a:pt x="635" y="9016"/>
                </a:moveTo>
                <a:lnTo>
                  <a:pt x="0" y="12826"/>
                </a:lnTo>
                <a:lnTo>
                  <a:pt x="0" y="406400"/>
                </a:lnTo>
                <a:lnTo>
                  <a:pt x="12446" y="415036"/>
                </a:lnTo>
                <a:lnTo>
                  <a:pt x="20700" y="415925"/>
                </a:lnTo>
                <a:lnTo>
                  <a:pt x="42925" y="415925"/>
                </a:lnTo>
                <a:lnTo>
                  <a:pt x="57023" y="413385"/>
                </a:lnTo>
                <a:lnTo>
                  <a:pt x="64008" y="404240"/>
                </a:lnTo>
                <a:lnTo>
                  <a:pt x="64008" y="375285"/>
                </a:lnTo>
                <a:lnTo>
                  <a:pt x="67096" y="378699"/>
                </a:lnTo>
                <a:lnTo>
                  <a:pt x="76193" y="388075"/>
                </a:lnTo>
                <a:lnTo>
                  <a:pt x="85089" y="396113"/>
                </a:lnTo>
                <a:lnTo>
                  <a:pt x="93187" y="336566"/>
                </a:lnTo>
                <a:lnTo>
                  <a:pt x="84244" y="327171"/>
                </a:lnTo>
                <a:lnTo>
                  <a:pt x="75057" y="316102"/>
                </a:lnTo>
                <a:lnTo>
                  <a:pt x="75057" y="227964"/>
                </a:lnTo>
                <a:lnTo>
                  <a:pt x="75611" y="227234"/>
                </a:lnTo>
                <a:lnTo>
                  <a:pt x="84019" y="216733"/>
                </a:lnTo>
                <a:lnTo>
                  <a:pt x="92075" y="208025"/>
                </a:lnTo>
                <a:lnTo>
                  <a:pt x="97409" y="202691"/>
                </a:lnTo>
                <a:lnTo>
                  <a:pt x="102615" y="198247"/>
                </a:lnTo>
                <a:lnTo>
                  <a:pt x="107696" y="194945"/>
                </a:lnTo>
                <a:lnTo>
                  <a:pt x="112775" y="191515"/>
                </a:lnTo>
                <a:lnTo>
                  <a:pt x="117601" y="189229"/>
                </a:lnTo>
                <a:lnTo>
                  <a:pt x="122427" y="187833"/>
                </a:lnTo>
                <a:lnTo>
                  <a:pt x="127126" y="186436"/>
                </a:lnTo>
                <a:lnTo>
                  <a:pt x="131952" y="185674"/>
                </a:lnTo>
                <a:lnTo>
                  <a:pt x="137950" y="185680"/>
                </a:lnTo>
                <a:lnTo>
                  <a:pt x="151228" y="187613"/>
                </a:lnTo>
                <a:lnTo>
                  <a:pt x="162178" y="193039"/>
                </a:lnTo>
                <a:lnTo>
                  <a:pt x="168783" y="197865"/>
                </a:lnTo>
                <a:lnTo>
                  <a:pt x="174244" y="204342"/>
                </a:lnTo>
                <a:lnTo>
                  <a:pt x="178308" y="212471"/>
                </a:lnTo>
                <a:lnTo>
                  <a:pt x="184206" y="227454"/>
                </a:lnTo>
                <a:lnTo>
                  <a:pt x="187071" y="240411"/>
                </a:lnTo>
                <a:lnTo>
                  <a:pt x="188128" y="247652"/>
                </a:lnTo>
                <a:lnTo>
                  <a:pt x="189254" y="260243"/>
                </a:lnTo>
                <a:lnTo>
                  <a:pt x="189611" y="273176"/>
                </a:lnTo>
                <a:lnTo>
                  <a:pt x="189535" y="278267"/>
                </a:lnTo>
                <a:lnTo>
                  <a:pt x="188652" y="290937"/>
                </a:lnTo>
                <a:lnTo>
                  <a:pt x="186689" y="303529"/>
                </a:lnTo>
                <a:lnTo>
                  <a:pt x="182182" y="319536"/>
                </a:lnTo>
                <a:lnTo>
                  <a:pt x="177037" y="330708"/>
                </a:lnTo>
                <a:lnTo>
                  <a:pt x="169366" y="341549"/>
                </a:lnTo>
                <a:lnTo>
                  <a:pt x="160147" y="350012"/>
                </a:lnTo>
                <a:lnTo>
                  <a:pt x="148754" y="355666"/>
                </a:lnTo>
                <a:lnTo>
                  <a:pt x="135509" y="357504"/>
                </a:lnTo>
                <a:lnTo>
                  <a:pt x="129009" y="357045"/>
                </a:lnTo>
                <a:lnTo>
                  <a:pt x="116943" y="353615"/>
                </a:lnTo>
                <a:lnTo>
                  <a:pt x="105283" y="346837"/>
                </a:lnTo>
                <a:lnTo>
                  <a:pt x="105918" y="410463"/>
                </a:lnTo>
                <a:lnTo>
                  <a:pt x="120269" y="416940"/>
                </a:lnTo>
                <a:lnTo>
                  <a:pt x="135762" y="420242"/>
                </a:lnTo>
                <a:lnTo>
                  <a:pt x="144145" y="421132"/>
                </a:lnTo>
                <a:lnTo>
                  <a:pt x="153035" y="421132"/>
                </a:lnTo>
                <a:lnTo>
                  <a:pt x="165230" y="420562"/>
                </a:lnTo>
                <a:lnTo>
                  <a:pt x="178045" y="418597"/>
                </a:lnTo>
                <a:lnTo>
                  <a:pt x="190109" y="415231"/>
                </a:lnTo>
                <a:lnTo>
                  <a:pt x="201422" y="410463"/>
                </a:lnTo>
                <a:lnTo>
                  <a:pt x="219665" y="398592"/>
                </a:lnTo>
                <a:lnTo>
                  <a:pt x="228947" y="389830"/>
                </a:lnTo>
                <a:lnTo>
                  <a:pt x="237236" y="379729"/>
                </a:lnTo>
                <a:lnTo>
                  <a:pt x="244962" y="367861"/>
                </a:lnTo>
                <a:lnTo>
                  <a:pt x="250649" y="356724"/>
                </a:lnTo>
                <a:lnTo>
                  <a:pt x="255528" y="344629"/>
                </a:lnTo>
                <a:lnTo>
                  <a:pt x="259587" y="331597"/>
                </a:lnTo>
                <a:lnTo>
                  <a:pt x="262504" y="319431"/>
                </a:lnTo>
                <a:lnTo>
                  <a:pt x="264626" y="307362"/>
                </a:lnTo>
                <a:lnTo>
                  <a:pt x="266135" y="294745"/>
                </a:lnTo>
                <a:lnTo>
                  <a:pt x="267036" y="281574"/>
                </a:lnTo>
                <a:lnTo>
                  <a:pt x="267335" y="267842"/>
                </a:lnTo>
                <a:lnTo>
                  <a:pt x="267274" y="261962"/>
                </a:lnTo>
                <a:lnTo>
                  <a:pt x="266695" y="248963"/>
                </a:lnTo>
                <a:lnTo>
                  <a:pt x="265511" y="236260"/>
                </a:lnTo>
                <a:lnTo>
                  <a:pt x="263732" y="223845"/>
                </a:lnTo>
                <a:lnTo>
                  <a:pt x="261365" y="211709"/>
                </a:lnTo>
                <a:lnTo>
                  <a:pt x="258103" y="199261"/>
                </a:lnTo>
                <a:lnTo>
                  <a:pt x="253782" y="187037"/>
                </a:lnTo>
                <a:lnTo>
                  <a:pt x="248557" y="175693"/>
                </a:lnTo>
                <a:lnTo>
                  <a:pt x="242443" y="165226"/>
                </a:lnTo>
                <a:lnTo>
                  <a:pt x="229333" y="148948"/>
                </a:lnTo>
                <a:lnTo>
                  <a:pt x="219779" y="140597"/>
                </a:lnTo>
                <a:lnTo>
                  <a:pt x="209042" y="133476"/>
                </a:lnTo>
                <a:lnTo>
                  <a:pt x="197797" y="128152"/>
                </a:lnTo>
                <a:lnTo>
                  <a:pt x="185962" y="124548"/>
                </a:lnTo>
                <a:lnTo>
                  <a:pt x="173035" y="122386"/>
                </a:lnTo>
                <a:lnTo>
                  <a:pt x="159003" y="121665"/>
                </a:lnTo>
                <a:lnTo>
                  <a:pt x="151002" y="121665"/>
                </a:lnTo>
                <a:lnTo>
                  <a:pt x="143510" y="122427"/>
                </a:lnTo>
                <a:lnTo>
                  <a:pt x="136398" y="123825"/>
                </a:lnTo>
                <a:lnTo>
                  <a:pt x="129286" y="125222"/>
                </a:lnTo>
                <a:lnTo>
                  <a:pt x="122300" y="127381"/>
                </a:lnTo>
                <a:lnTo>
                  <a:pt x="115570" y="130428"/>
                </a:lnTo>
                <a:lnTo>
                  <a:pt x="108838" y="133603"/>
                </a:lnTo>
                <a:lnTo>
                  <a:pt x="102108" y="137540"/>
                </a:lnTo>
                <a:lnTo>
                  <a:pt x="95250" y="142239"/>
                </a:lnTo>
                <a:lnTo>
                  <a:pt x="84708" y="150543"/>
                </a:lnTo>
                <a:lnTo>
                  <a:pt x="75057" y="159512"/>
                </a:lnTo>
                <a:lnTo>
                  <a:pt x="75057" y="10795"/>
                </a:lnTo>
                <a:lnTo>
                  <a:pt x="73278" y="7365"/>
                </a:lnTo>
                <a:lnTo>
                  <a:pt x="70103" y="4445"/>
                </a:lnTo>
                <a:lnTo>
                  <a:pt x="67183" y="3428"/>
                </a:lnTo>
                <a:lnTo>
                  <a:pt x="64262" y="2286"/>
                </a:lnTo>
                <a:lnTo>
                  <a:pt x="60451" y="1397"/>
                </a:lnTo>
                <a:lnTo>
                  <a:pt x="55752" y="888"/>
                </a:lnTo>
                <a:lnTo>
                  <a:pt x="50926" y="253"/>
                </a:lnTo>
                <a:lnTo>
                  <a:pt x="44958" y="0"/>
                </a:lnTo>
                <a:lnTo>
                  <a:pt x="30225" y="0"/>
                </a:lnTo>
                <a:lnTo>
                  <a:pt x="24130" y="253"/>
                </a:lnTo>
                <a:lnTo>
                  <a:pt x="19431" y="888"/>
                </a:lnTo>
                <a:lnTo>
                  <a:pt x="14605" y="1397"/>
                </a:lnTo>
                <a:lnTo>
                  <a:pt x="10795" y="2286"/>
                </a:lnTo>
                <a:lnTo>
                  <a:pt x="8000" y="3428"/>
                </a:lnTo>
                <a:lnTo>
                  <a:pt x="5080" y="4445"/>
                </a:lnTo>
                <a:lnTo>
                  <a:pt x="3048" y="5841"/>
                </a:lnTo>
                <a:lnTo>
                  <a:pt x="635" y="9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6240" y="0"/>
            <a:ext cx="6239256" cy="873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6240" y="685800"/>
            <a:ext cx="5939028" cy="9189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31544" y="2126987"/>
            <a:ext cx="6994963" cy="1196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60"/>
              </a:lnSpc>
              <a:spcBef>
                <a:spcPts val="108"/>
              </a:spcBef>
            </a:pPr>
            <a:r>
              <a:rPr sz="20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r>
              <a:rPr sz="2000" spc="4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sz="2000" spc="38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sar</a:t>
            </a:r>
            <a:r>
              <a:rPr sz="20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ollo</a:t>
            </a:r>
            <a:r>
              <a:rPr sz="2000" spc="-16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huma</a:t>
            </a:r>
            <a:r>
              <a:rPr sz="20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24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sost</a:t>
            </a:r>
            <a:r>
              <a:rPr sz="20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ble</a:t>
            </a:r>
            <a:r>
              <a:rPr sz="2000" spc="-6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procura,</a:t>
            </a:r>
            <a:r>
              <a:rPr sz="2000" spc="18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3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prog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</a:t>
            </a:r>
            <a:endParaRPr sz="2000">
              <a:latin typeface="Times New Roman"/>
              <a:cs typeface="Times New Roman"/>
            </a:endParaRPr>
          </a:p>
          <a:p>
            <a:pPr marL="355549" marR="30280">
              <a:lnSpc>
                <a:spcPct val="100041"/>
              </a:lnSpc>
            </a:pPr>
            <a:r>
              <a:rPr sz="20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nómico y</a:t>
            </a:r>
            <a:r>
              <a:rPr sz="2000" spc="2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cial</a:t>
            </a:r>
            <a:r>
              <a:rPr sz="2000" spc="-1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sin</a:t>
            </a:r>
            <a:r>
              <a:rPr sz="2000" spc="1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</a:t>
            </a:r>
            <a:r>
              <a:rPr sz="20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sgar</a:t>
            </a:r>
            <a:r>
              <a:rPr sz="2000" spc="9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2000" spc="45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calidad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200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vi</a:t>
            </a:r>
            <a:r>
              <a:rPr sz="20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-12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las</a:t>
            </a:r>
            <a:r>
              <a:rPr sz="20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rsonas</a:t>
            </a:r>
            <a:r>
              <a:rPr sz="2000" spc="5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-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2000" spc="45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ac</a:t>
            </a:r>
            <a:r>
              <a:rPr sz="20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lidad</a:t>
            </a:r>
            <a:r>
              <a:rPr sz="2000" spc="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ni</a:t>
            </a:r>
            <a:r>
              <a:rPr sz="2000" spc="48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mp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ñar</a:t>
            </a:r>
            <a:r>
              <a:rPr sz="2000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sas mismas</a:t>
            </a:r>
            <a:r>
              <a:rPr sz="2000" spc="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si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ilidades</a:t>
            </a:r>
            <a:r>
              <a:rPr sz="2000" spc="-25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2000" spc="20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las</a:t>
            </a:r>
            <a:r>
              <a:rPr sz="2000" spc="7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0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raciones</a:t>
            </a:r>
            <a:r>
              <a:rPr sz="2000" spc="-19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futuras;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74394" y="3348350"/>
            <a:ext cx="4960574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sto</a:t>
            </a:r>
            <a:r>
              <a:rPr sz="2000" spc="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signi</a:t>
            </a:r>
            <a:r>
              <a:rPr sz="20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ica</a:t>
            </a:r>
            <a:r>
              <a:rPr sz="2000" spc="-30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satis</a:t>
            </a:r>
            <a:r>
              <a:rPr sz="20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ac</a:t>
            </a:r>
            <a:r>
              <a:rPr sz="20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14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las</a:t>
            </a:r>
            <a:r>
              <a:rPr sz="2000" spc="10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si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51806" y="3348350"/>
            <a:ext cx="123921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um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07294" y="3348350"/>
            <a:ext cx="363940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4394" y="3653150"/>
            <a:ext cx="123618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ilibrio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21992" y="3653150"/>
            <a:ext cx="507223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46024" y="3653150"/>
            <a:ext cx="177384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2000" spc="45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atural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za.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509986"/>
            <a:ext cx="2334525" cy="333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arr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um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Sost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1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1100" dirty="0">
              <a:latin typeface="Times New Roman"/>
              <a:cs typeface="Times New Roman"/>
            </a:endParaRPr>
          </a:p>
          <a:p>
            <a:pPr marL="126644" marR="135556" algn="ctr">
              <a:lnSpc>
                <a:spcPct val="95825"/>
              </a:lnSpc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1544" y="6593806"/>
            <a:ext cx="955281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13/01/2017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94142" y="6593806"/>
            <a:ext cx="13899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88C5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6" y="224"/>
            <a:ext cx="9143238" cy="6857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8530" y="292861"/>
            <a:ext cx="5318010" cy="487553"/>
          </a:xfrm>
          <a:custGeom>
            <a:avLst/>
            <a:gdLst/>
            <a:ahLst/>
            <a:cxnLst/>
            <a:rect l="l" t="t" r="r" b="b"/>
            <a:pathLst>
              <a:path w="5318010" h="487553">
                <a:moveTo>
                  <a:pt x="3439934" y="393319"/>
                </a:moveTo>
                <a:lnTo>
                  <a:pt x="3441204" y="397764"/>
                </a:lnTo>
                <a:lnTo>
                  <a:pt x="3442855" y="401066"/>
                </a:lnTo>
                <a:lnTo>
                  <a:pt x="3447173" y="405257"/>
                </a:lnTo>
                <a:lnTo>
                  <a:pt x="3450729" y="407416"/>
                </a:lnTo>
                <a:lnTo>
                  <a:pt x="3455428" y="409829"/>
                </a:lnTo>
                <a:lnTo>
                  <a:pt x="3460254" y="412242"/>
                </a:lnTo>
                <a:lnTo>
                  <a:pt x="3466223" y="414528"/>
                </a:lnTo>
                <a:lnTo>
                  <a:pt x="3473335" y="416814"/>
                </a:lnTo>
                <a:lnTo>
                  <a:pt x="3480447" y="419100"/>
                </a:lnTo>
                <a:lnTo>
                  <a:pt x="3488575" y="421005"/>
                </a:lnTo>
                <a:lnTo>
                  <a:pt x="3497592" y="422529"/>
                </a:lnTo>
                <a:lnTo>
                  <a:pt x="3512997" y="424246"/>
                </a:lnTo>
                <a:lnTo>
                  <a:pt x="3526040" y="424688"/>
                </a:lnTo>
                <a:lnTo>
                  <a:pt x="3534577" y="424511"/>
                </a:lnTo>
                <a:lnTo>
                  <a:pt x="3547537" y="423516"/>
                </a:lnTo>
                <a:lnTo>
                  <a:pt x="3559984" y="421633"/>
                </a:lnTo>
                <a:lnTo>
                  <a:pt x="3571887" y="418846"/>
                </a:lnTo>
                <a:lnTo>
                  <a:pt x="3586807" y="413742"/>
                </a:lnTo>
                <a:lnTo>
                  <a:pt x="3598199" y="408168"/>
                </a:lnTo>
                <a:lnTo>
                  <a:pt x="3608463" y="401447"/>
                </a:lnTo>
                <a:lnTo>
                  <a:pt x="3617713" y="393377"/>
                </a:lnTo>
                <a:lnTo>
                  <a:pt x="3625876" y="383666"/>
                </a:lnTo>
                <a:lnTo>
                  <a:pt x="3632466" y="372618"/>
                </a:lnTo>
                <a:lnTo>
                  <a:pt x="3637592" y="358841"/>
                </a:lnTo>
                <a:lnTo>
                  <a:pt x="3640034" y="346322"/>
                </a:lnTo>
                <a:lnTo>
                  <a:pt x="3640848" y="332740"/>
                </a:lnTo>
                <a:lnTo>
                  <a:pt x="3640614" y="325588"/>
                </a:lnTo>
                <a:lnTo>
                  <a:pt x="3638809" y="312680"/>
                </a:lnTo>
                <a:lnTo>
                  <a:pt x="3635260" y="301371"/>
                </a:lnTo>
                <a:lnTo>
                  <a:pt x="3628176" y="288211"/>
                </a:lnTo>
                <a:lnTo>
                  <a:pt x="3620401" y="278511"/>
                </a:lnTo>
                <a:lnTo>
                  <a:pt x="3610054" y="269426"/>
                </a:lnTo>
                <a:lnTo>
                  <a:pt x="3599319" y="262509"/>
                </a:lnTo>
                <a:lnTo>
                  <a:pt x="3587108" y="256110"/>
                </a:lnTo>
                <a:lnTo>
                  <a:pt x="3575570" y="251079"/>
                </a:lnTo>
                <a:lnTo>
                  <a:pt x="3563506" y="246286"/>
                </a:lnTo>
                <a:lnTo>
                  <a:pt x="3551694" y="241935"/>
                </a:lnTo>
                <a:lnTo>
                  <a:pt x="3543947" y="239141"/>
                </a:lnTo>
                <a:lnTo>
                  <a:pt x="3536962" y="236220"/>
                </a:lnTo>
                <a:lnTo>
                  <a:pt x="3530739" y="233045"/>
                </a:lnTo>
                <a:lnTo>
                  <a:pt x="3524643" y="229870"/>
                </a:lnTo>
                <a:lnTo>
                  <a:pt x="3519690" y="226187"/>
                </a:lnTo>
                <a:lnTo>
                  <a:pt x="3519690" y="300482"/>
                </a:lnTo>
                <a:lnTo>
                  <a:pt x="3527310" y="303276"/>
                </a:lnTo>
                <a:lnTo>
                  <a:pt x="3534930" y="306070"/>
                </a:lnTo>
                <a:lnTo>
                  <a:pt x="3541788" y="308991"/>
                </a:lnTo>
                <a:lnTo>
                  <a:pt x="3547884" y="312166"/>
                </a:lnTo>
                <a:lnTo>
                  <a:pt x="3553980" y="315341"/>
                </a:lnTo>
                <a:lnTo>
                  <a:pt x="3558806" y="319024"/>
                </a:lnTo>
                <a:lnTo>
                  <a:pt x="3562489" y="323342"/>
                </a:lnTo>
                <a:lnTo>
                  <a:pt x="3566172" y="327660"/>
                </a:lnTo>
                <a:lnTo>
                  <a:pt x="3567950" y="332740"/>
                </a:lnTo>
                <a:lnTo>
                  <a:pt x="3567950" y="343789"/>
                </a:lnTo>
                <a:lnTo>
                  <a:pt x="3566934" y="348361"/>
                </a:lnTo>
                <a:lnTo>
                  <a:pt x="3565029" y="352425"/>
                </a:lnTo>
                <a:lnTo>
                  <a:pt x="3562997" y="356362"/>
                </a:lnTo>
                <a:lnTo>
                  <a:pt x="3560076" y="359664"/>
                </a:lnTo>
                <a:lnTo>
                  <a:pt x="3556266" y="362204"/>
                </a:lnTo>
                <a:lnTo>
                  <a:pt x="3552329" y="364744"/>
                </a:lnTo>
                <a:lnTo>
                  <a:pt x="3547757" y="366776"/>
                </a:lnTo>
                <a:lnTo>
                  <a:pt x="3542550" y="368173"/>
                </a:lnTo>
                <a:lnTo>
                  <a:pt x="3537216" y="369570"/>
                </a:lnTo>
                <a:lnTo>
                  <a:pt x="3531247" y="370205"/>
                </a:lnTo>
                <a:lnTo>
                  <a:pt x="3520634" y="370147"/>
                </a:lnTo>
                <a:lnTo>
                  <a:pt x="3507556" y="369004"/>
                </a:lnTo>
                <a:lnTo>
                  <a:pt x="3495814" y="366395"/>
                </a:lnTo>
                <a:lnTo>
                  <a:pt x="3487305" y="363728"/>
                </a:lnTo>
                <a:lnTo>
                  <a:pt x="3479939" y="361061"/>
                </a:lnTo>
                <a:lnTo>
                  <a:pt x="3473589" y="358013"/>
                </a:lnTo>
                <a:lnTo>
                  <a:pt x="3467239" y="355092"/>
                </a:lnTo>
                <a:lnTo>
                  <a:pt x="3461905" y="352298"/>
                </a:lnTo>
                <a:lnTo>
                  <a:pt x="3457714" y="349885"/>
                </a:lnTo>
                <a:lnTo>
                  <a:pt x="3453396" y="347345"/>
                </a:lnTo>
                <a:lnTo>
                  <a:pt x="3450221" y="346075"/>
                </a:lnTo>
                <a:lnTo>
                  <a:pt x="3448062" y="346075"/>
                </a:lnTo>
                <a:lnTo>
                  <a:pt x="3444760" y="346456"/>
                </a:lnTo>
                <a:lnTo>
                  <a:pt x="3441331" y="349250"/>
                </a:lnTo>
                <a:lnTo>
                  <a:pt x="3439807" y="353441"/>
                </a:lnTo>
                <a:lnTo>
                  <a:pt x="3439172" y="356235"/>
                </a:lnTo>
                <a:lnTo>
                  <a:pt x="3438791" y="359664"/>
                </a:lnTo>
                <a:lnTo>
                  <a:pt x="3438410" y="363093"/>
                </a:lnTo>
                <a:lnTo>
                  <a:pt x="3438156" y="367792"/>
                </a:lnTo>
                <a:lnTo>
                  <a:pt x="3438156" y="382270"/>
                </a:lnTo>
                <a:lnTo>
                  <a:pt x="3438791" y="388874"/>
                </a:lnTo>
                <a:lnTo>
                  <a:pt x="3439934" y="393319"/>
                </a:lnTo>
                <a:close/>
              </a:path>
              <a:path w="5318010" h="487553">
                <a:moveTo>
                  <a:pt x="3833035" y="357027"/>
                </a:moveTo>
                <a:lnTo>
                  <a:pt x="3823601" y="363728"/>
                </a:lnTo>
                <a:lnTo>
                  <a:pt x="3819332" y="366055"/>
                </a:lnTo>
                <a:lnTo>
                  <a:pt x="3807369" y="370310"/>
                </a:lnTo>
                <a:lnTo>
                  <a:pt x="3794518" y="371729"/>
                </a:lnTo>
                <a:lnTo>
                  <a:pt x="3788177" y="371432"/>
                </a:lnTo>
                <a:lnTo>
                  <a:pt x="3775323" y="368432"/>
                </a:lnTo>
                <a:lnTo>
                  <a:pt x="3778135" y="424688"/>
                </a:lnTo>
                <a:lnTo>
                  <a:pt x="3788224" y="424292"/>
                </a:lnTo>
                <a:lnTo>
                  <a:pt x="3801072" y="422543"/>
                </a:lnTo>
                <a:lnTo>
                  <a:pt x="3813240" y="419410"/>
                </a:lnTo>
                <a:lnTo>
                  <a:pt x="3824744" y="414909"/>
                </a:lnTo>
                <a:lnTo>
                  <a:pt x="3832046" y="411148"/>
                </a:lnTo>
                <a:lnTo>
                  <a:pt x="3842745" y="404403"/>
                </a:lnTo>
                <a:lnTo>
                  <a:pt x="3842627" y="348526"/>
                </a:lnTo>
                <a:lnTo>
                  <a:pt x="3833035" y="357027"/>
                </a:lnTo>
                <a:close/>
              </a:path>
              <a:path w="5318010" h="487553">
                <a:moveTo>
                  <a:pt x="4305058" y="220218"/>
                </a:moveTo>
                <a:lnTo>
                  <a:pt x="4309884" y="214249"/>
                </a:lnTo>
                <a:lnTo>
                  <a:pt x="4314583" y="209550"/>
                </a:lnTo>
                <a:lnTo>
                  <a:pt x="4319028" y="205867"/>
                </a:lnTo>
                <a:lnTo>
                  <a:pt x="4323473" y="202311"/>
                </a:lnTo>
                <a:lnTo>
                  <a:pt x="4327791" y="199771"/>
                </a:lnTo>
                <a:lnTo>
                  <a:pt x="4331982" y="197993"/>
                </a:lnTo>
                <a:lnTo>
                  <a:pt x="4336173" y="196342"/>
                </a:lnTo>
                <a:lnTo>
                  <a:pt x="4340364" y="195453"/>
                </a:lnTo>
                <a:lnTo>
                  <a:pt x="4348111" y="195453"/>
                </a:lnTo>
                <a:lnTo>
                  <a:pt x="4351413" y="195834"/>
                </a:lnTo>
                <a:lnTo>
                  <a:pt x="4354334" y="196596"/>
                </a:lnTo>
                <a:lnTo>
                  <a:pt x="4357255" y="197231"/>
                </a:lnTo>
                <a:lnTo>
                  <a:pt x="4360049" y="197993"/>
                </a:lnTo>
                <a:lnTo>
                  <a:pt x="4362462" y="198755"/>
                </a:lnTo>
                <a:lnTo>
                  <a:pt x="4365002" y="199517"/>
                </a:lnTo>
                <a:lnTo>
                  <a:pt x="4369193" y="201041"/>
                </a:lnTo>
                <a:lnTo>
                  <a:pt x="4373003" y="202057"/>
                </a:lnTo>
                <a:lnTo>
                  <a:pt x="4376559" y="202057"/>
                </a:lnTo>
                <a:lnTo>
                  <a:pt x="4379480" y="200533"/>
                </a:lnTo>
                <a:lnTo>
                  <a:pt x="4381766" y="197739"/>
                </a:lnTo>
                <a:lnTo>
                  <a:pt x="4383417" y="192659"/>
                </a:lnTo>
                <a:lnTo>
                  <a:pt x="4384052" y="189103"/>
                </a:lnTo>
                <a:lnTo>
                  <a:pt x="4384433" y="184531"/>
                </a:lnTo>
                <a:lnTo>
                  <a:pt x="4384814" y="179959"/>
                </a:lnTo>
                <a:lnTo>
                  <a:pt x="4384941" y="154178"/>
                </a:lnTo>
                <a:lnTo>
                  <a:pt x="4384687" y="149987"/>
                </a:lnTo>
                <a:lnTo>
                  <a:pt x="4384433" y="145796"/>
                </a:lnTo>
                <a:lnTo>
                  <a:pt x="4384179" y="142621"/>
                </a:lnTo>
                <a:lnTo>
                  <a:pt x="4383417" y="138557"/>
                </a:lnTo>
                <a:lnTo>
                  <a:pt x="4382401" y="135636"/>
                </a:lnTo>
                <a:lnTo>
                  <a:pt x="4380115" y="132461"/>
                </a:lnTo>
                <a:lnTo>
                  <a:pt x="4377194" y="130429"/>
                </a:lnTo>
                <a:lnTo>
                  <a:pt x="4372495" y="128651"/>
                </a:lnTo>
                <a:lnTo>
                  <a:pt x="4369701" y="127889"/>
                </a:lnTo>
                <a:lnTo>
                  <a:pt x="4366526" y="127254"/>
                </a:lnTo>
                <a:lnTo>
                  <a:pt x="4363351" y="126492"/>
                </a:lnTo>
                <a:lnTo>
                  <a:pt x="4360303" y="125984"/>
                </a:lnTo>
                <a:lnTo>
                  <a:pt x="4357255" y="125730"/>
                </a:lnTo>
                <a:lnTo>
                  <a:pt x="4354334" y="125476"/>
                </a:lnTo>
                <a:lnTo>
                  <a:pt x="4351540" y="125222"/>
                </a:lnTo>
                <a:lnTo>
                  <a:pt x="4343412" y="125222"/>
                </a:lnTo>
                <a:lnTo>
                  <a:pt x="4337824" y="125984"/>
                </a:lnTo>
                <a:lnTo>
                  <a:pt x="4332363" y="127508"/>
                </a:lnTo>
                <a:lnTo>
                  <a:pt x="4326775" y="129032"/>
                </a:lnTo>
                <a:lnTo>
                  <a:pt x="4321187" y="131572"/>
                </a:lnTo>
                <a:lnTo>
                  <a:pt x="4315599" y="135382"/>
                </a:lnTo>
                <a:lnTo>
                  <a:pt x="4310138" y="139192"/>
                </a:lnTo>
                <a:lnTo>
                  <a:pt x="4304169" y="144272"/>
                </a:lnTo>
                <a:lnTo>
                  <a:pt x="4298073" y="150749"/>
                </a:lnTo>
                <a:lnTo>
                  <a:pt x="4294506" y="154664"/>
                </a:lnTo>
                <a:lnTo>
                  <a:pt x="4289437" y="242189"/>
                </a:lnTo>
                <a:lnTo>
                  <a:pt x="4290402" y="240704"/>
                </a:lnTo>
                <a:lnTo>
                  <a:pt x="4297984" y="229570"/>
                </a:lnTo>
                <a:lnTo>
                  <a:pt x="4305058" y="220218"/>
                </a:lnTo>
                <a:close/>
              </a:path>
              <a:path w="5318010" h="487553">
                <a:moveTo>
                  <a:pt x="4516106" y="357139"/>
                </a:moveTo>
                <a:lnTo>
                  <a:pt x="4505956" y="349412"/>
                </a:lnTo>
                <a:lnTo>
                  <a:pt x="4498098" y="339217"/>
                </a:lnTo>
                <a:lnTo>
                  <a:pt x="4495757" y="334968"/>
                </a:lnTo>
                <a:lnTo>
                  <a:pt x="4490961" y="323503"/>
                </a:lnTo>
                <a:lnTo>
                  <a:pt x="4487557" y="310515"/>
                </a:lnTo>
                <a:lnTo>
                  <a:pt x="4494563" y="418184"/>
                </a:lnTo>
                <a:lnTo>
                  <a:pt x="4506309" y="421019"/>
                </a:lnTo>
                <a:lnTo>
                  <a:pt x="4518805" y="423053"/>
                </a:lnTo>
                <a:lnTo>
                  <a:pt x="4517910" y="358140"/>
                </a:lnTo>
                <a:lnTo>
                  <a:pt x="4516106" y="357139"/>
                </a:lnTo>
                <a:close/>
              </a:path>
              <a:path w="5318010" h="487553">
                <a:moveTo>
                  <a:pt x="4407166" y="277622"/>
                </a:moveTo>
                <a:lnTo>
                  <a:pt x="4407486" y="291103"/>
                </a:lnTo>
                <a:lnTo>
                  <a:pt x="4408477" y="304332"/>
                </a:lnTo>
                <a:lnTo>
                  <a:pt x="4410135" y="316925"/>
                </a:lnTo>
                <a:lnTo>
                  <a:pt x="4412451" y="328890"/>
                </a:lnTo>
                <a:lnTo>
                  <a:pt x="4415421" y="340233"/>
                </a:lnTo>
                <a:lnTo>
                  <a:pt x="4420758" y="354723"/>
                </a:lnTo>
                <a:lnTo>
                  <a:pt x="4426488" y="366231"/>
                </a:lnTo>
                <a:lnTo>
                  <a:pt x="4433257" y="376768"/>
                </a:lnTo>
                <a:lnTo>
                  <a:pt x="4441075" y="386334"/>
                </a:lnTo>
                <a:lnTo>
                  <a:pt x="4450964" y="395684"/>
                </a:lnTo>
                <a:lnTo>
                  <a:pt x="4461100" y="403138"/>
                </a:lnTo>
                <a:lnTo>
                  <a:pt x="4472282" y="409546"/>
                </a:lnTo>
                <a:lnTo>
                  <a:pt x="4484509" y="414909"/>
                </a:lnTo>
                <a:lnTo>
                  <a:pt x="4494563" y="418184"/>
                </a:lnTo>
                <a:lnTo>
                  <a:pt x="4487557" y="310515"/>
                </a:lnTo>
                <a:lnTo>
                  <a:pt x="4485842" y="300424"/>
                </a:lnTo>
                <a:lnTo>
                  <a:pt x="4484641" y="287827"/>
                </a:lnTo>
                <a:lnTo>
                  <a:pt x="4484255" y="274447"/>
                </a:lnTo>
                <a:lnTo>
                  <a:pt x="4484680" y="260970"/>
                </a:lnTo>
                <a:lnTo>
                  <a:pt x="4486016" y="248336"/>
                </a:lnTo>
                <a:lnTo>
                  <a:pt x="4488319" y="236728"/>
                </a:lnTo>
                <a:lnTo>
                  <a:pt x="4494352" y="218957"/>
                </a:lnTo>
                <a:lnTo>
                  <a:pt x="4500257" y="208407"/>
                </a:lnTo>
                <a:lnTo>
                  <a:pt x="4510179" y="197554"/>
                </a:lnTo>
                <a:lnTo>
                  <a:pt x="4520831" y="190627"/>
                </a:lnTo>
                <a:lnTo>
                  <a:pt x="4536580" y="185635"/>
                </a:lnTo>
                <a:lnTo>
                  <a:pt x="4550041" y="184531"/>
                </a:lnTo>
                <a:lnTo>
                  <a:pt x="4557362" y="184813"/>
                </a:lnTo>
                <a:lnTo>
                  <a:pt x="4570264" y="187011"/>
                </a:lnTo>
                <a:lnTo>
                  <a:pt x="4581156" y="191389"/>
                </a:lnTo>
                <a:lnTo>
                  <a:pt x="4593045" y="200310"/>
                </a:lnTo>
                <a:lnTo>
                  <a:pt x="4600968" y="210439"/>
                </a:lnTo>
                <a:lnTo>
                  <a:pt x="4608143" y="226152"/>
                </a:lnTo>
                <a:lnTo>
                  <a:pt x="4611509" y="239141"/>
                </a:lnTo>
                <a:lnTo>
                  <a:pt x="4613067" y="249360"/>
                </a:lnTo>
                <a:lnTo>
                  <a:pt x="4614185" y="261931"/>
                </a:lnTo>
                <a:lnTo>
                  <a:pt x="4614557" y="275336"/>
                </a:lnTo>
                <a:lnTo>
                  <a:pt x="4614148" y="288674"/>
                </a:lnTo>
                <a:lnTo>
                  <a:pt x="4612878" y="301303"/>
                </a:lnTo>
                <a:lnTo>
                  <a:pt x="4610747" y="312928"/>
                </a:lnTo>
                <a:lnTo>
                  <a:pt x="4604773" y="330629"/>
                </a:lnTo>
                <a:lnTo>
                  <a:pt x="4598809" y="341122"/>
                </a:lnTo>
                <a:lnTo>
                  <a:pt x="4589066" y="351806"/>
                </a:lnTo>
                <a:lnTo>
                  <a:pt x="4578362" y="358775"/>
                </a:lnTo>
                <a:lnTo>
                  <a:pt x="4562329" y="363793"/>
                </a:lnTo>
                <a:lnTo>
                  <a:pt x="4548771" y="364871"/>
                </a:lnTo>
                <a:lnTo>
                  <a:pt x="4541815" y="364608"/>
                </a:lnTo>
                <a:lnTo>
                  <a:pt x="4528890" y="362446"/>
                </a:lnTo>
                <a:lnTo>
                  <a:pt x="4517910" y="358140"/>
                </a:lnTo>
                <a:lnTo>
                  <a:pt x="4518805" y="423053"/>
                </a:lnTo>
                <a:lnTo>
                  <a:pt x="4532066" y="424278"/>
                </a:lnTo>
                <a:lnTo>
                  <a:pt x="4546104" y="424688"/>
                </a:lnTo>
                <a:lnTo>
                  <a:pt x="4547746" y="424682"/>
                </a:lnTo>
                <a:lnTo>
                  <a:pt x="4561676" y="424163"/>
                </a:lnTo>
                <a:lnTo>
                  <a:pt x="4574877" y="422799"/>
                </a:lnTo>
                <a:lnTo>
                  <a:pt x="4587351" y="420590"/>
                </a:lnTo>
                <a:lnTo>
                  <a:pt x="4599095" y="417537"/>
                </a:lnTo>
                <a:lnTo>
                  <a:pt x="4610112" y="413639"/>
                </a:lnTo>
                <a:lnTo>
                  <a:pt x="4626270" y="405973"/>
                </a:lnTo>
                <a:lnTo>
                  <a:pt x="4637072" y="399120"/>
                </a:lnTo>
                <a:lnTo>
                  <a:pt x="4646887" y="391261"/>
                </a:lnTo>
                <a:lnTo>
                  <a:pt x="4655705" y="382397"/>
                </a:lnTo>
                <a:lnTo>
                  <a:pt x="4666045" y="369143"/>
                </a:lnTo>
                <a:lnTo>
                  <a:pt x="4672583" y="358348"/>
                </a:lnTo>
                <a:lnTo>
                  <a:pt x="4678154" y="346724"/>
                </a:lnTo>
                <a:lnTo>
                  <a:pt x="4682756" y="334264"/>
                </a:lnTo>
                <a:lnTo>
                  <a:pt x="4685810" y="323483"/>
                </a:lnTo>
                <a:lnTo>
                  <a:pt x="4688373" y="311412"/>
                </a:lnTo>
                <a:lnTo>
                  <a:pt x="4690196" y="298851"/>
                </a:lnTo>
                <a:lnTo>
                  <a:pt x="4691285" y="285808"/>
                </a:lnTo>
                <a:lnTo>
                  <a:pt x="4691646" y="272288"/>
                </a:lnTo>
                <a:lnTo>
                  <a:pt x="4691333" y="258625"/>
                </a:lnTo>
                <a:lnTo>
                  <a:pt x="4690363" y="245365"/>
                </a:lnTo>
                <a:lnTo>
                  <a:pt x="4688725" y="232761"/>
                </a:lnTo>
                <a:lnTo>
                  <a:pt x="4686405" y="220821"/>
                </a:lnTo>
                <a:lnTo>
                  <a:pt x="4683391" y="209550"/>
                </a:lnTo>
                <a:lnTo>
                  <a:pt x="4678042" y="194946"/>
                </a:lnTo>
                <a:lnTo>
                  <a:pt x="4672330" y="183417"/>
                </a:lnTo>
                <a:lnTo>
                  <a:pt x="4665604" y="172879"/>
                </a:lnTo>
                <a:lnTo>
                  <a:pt x="4657864" y="163322"/>
                </a:lnTo>
                <a:lnTo>
                  <a:pt x="4648262" y="154089"/>
                </a:lnTo>
                <a:lnTo>
                  <a:pt x="4638148" y="146616"/>
                </a:lnTo>
                <a:lnTo>
                  <a:pt x="4626909" y="140246"/>
                </a:lnTo>
                <a:lnTo>
                  <a:pt x="4614557" y="135001"/>
                </a:lnTo>
                <a:lnTo>
                  <a:pt x="4604355" y="131674"/>
                </a:lnTo>
                <a:lnTo>
                  <a:pt x="4592616" y="128860"/>
                </a:lnTo>
                <a:lnTo>
                  <a:pt x="4580087" y="126843"/>
                </a:lnTo>
                <a:lnTo>
                  <a:pt x="4566780" y="125628"/>
                </a:lnTo>
                <a:lnTo>
                  <a:pt x="4552708" y="125222"/>
                </a:lnTo>
                <a:lnTo>
                  <a:pt x="4551212" y="125226"/>
                </a:lnTo>
                <a:lnTo>
                  <a:pt x="4537307" y="125739"/>
                </a:lnTo>
                <a:lnTo>
                  <a:pt x="4524111" y="127100"/>
                </a:lnTo>
                <a:lnTo>
                  <a:pt x="4511628" y="129309"/>
                </a:lnTo>
                <a:lnTo>
                  <a:pt x="4499865" y="132366"/>
                </a:lnTo>
                <a:lnTo>
                  <a:pt x="4488827" y="136271"/>
                </a:lnTo>
                <a:lnTo>
                  <a:pt x="4472956" y="143916"/>
                </a:lnTo>
                <a:lnTo>
                  <a:pt x="4462158" y="150789"/>
                </a:lnTo>
                <a:lnTo>
                  <a:pt x="4452335" y="158615"/>
                </a:lnTo>
                <a:lnTo>
                  <a:pt x="4443488" y="167386"/>
                </a:lnTo>
                <a:lnTo>
                  <a:pt x="4432969" y="180719"/>
                </a:lnTo>
                <a:lnTo>
                  <a:pt x="4426424" y="191506"/>
                </a:lnTo>
                <a:lnTo>
                  <a:pt x="4420835" y="203152"/>
                </a:lnTo>
                <a:lnTo>
                  <a:pt x="4416183" y="215646"/>
                </a:lnTo>
                <a:lnTo>
                  <a:pt x="4413115" y="226440"/>
                </a:lnTo>
                <a:lnTo>
                  <a:pt x="4410522" y="238508"/>
                </a:lnTo>
                <a:lnTo>
                  <a:pt x="4408662" y="251065"/>
                </a:lnTo>
                <a:lnTo>
                  <a:pt x="4407541" y="264105"/>
                </a:lnTo>
                <a:lnTo>
                  <a:pt x="4407166" y="277622"/>
                </a:lnTo>
                <a:close/>
              </a:path>
              <a:path w="5318010" h="487553">
                <a:moveTo>
                  <a:pt x="4751463" y="12573"/>
                </a:moveTo>
                <a:lnTo>
                  <a:pt x="4750828" y="16383"/>
                </a:lnTo>
                <a:lnTo>
                  <a:pt x="4750828" y="409702"/>
                </a:lnTo>
                <a:lnTo>
                  <a:pt x="4752606" y="413004"/>
                </a:lnTo>
                <a:lnTo>
                  <a:pt x="4755908" y="415671"/>
                </a:lnTo>
                <a:lnTo>
                  <a:pt x="4758829" y="416687"/>
                </a:lnTo>
                <a:lnTo>
                  <a:pt x="4761623" y="417703"/>
                </a:lnTo>
                <a:lnTo>
                  <a:pt x="4765433" y="418465"/>
                </a:lnTo>
                <a:lnTo>
                  <a:pt x="4770259" y="418846"/>
                </a:lnTo>
                <a:lnTo>
                  <a:pt x="4774958" y="419354"/>
                </a:lnTo>
                <a:lnTo>
                  <a:pt x="4781054" y="419608"/>
                </a:lnTo>
                <a:lnTo>
                  <a:pt x="4795786" y="419608"/>
                </a:lnTo>
                <a:lnTo>
                  <a:pt x="4801755" y="419354"/>
                </a:lnTo>
                <a:lnTo>
                  <a:pt x="4806581" y="418846"/>
                </a:lnTo>
                <a:lnTo>
                  <a:pt x="4811280" y="418465"/>
                </a:lnTo>
                <a:lnTo>
                  <a:pt x="4815090" y="417703"/>
                </a:lnTo>
                <a:lnTo>
                  <a:pt x="4818011" y="416687"/>
                </a:lnTo>
                <a:lnTo>
                  <a:pt x="4820932" y="415671"/>
                </a:lnTo>
                <a:lnTo>
                  <a:pt x="4822964" y="414401"/>
                </a:lnTo>
                <a:lnTo>
                  <a:pt x="4825250" y="411480"/>
                </a:lnTo>
                <a:lnTo>
                  <a:pt x="4825885" y="407797"/>
                </a:lnTo>
                <a:lnTo>
                  <a:pt x="4825885" y="14351"/>
                </a:lnTo>
                <a:lnTo>
                  <a:pt x="4824107" y="10922"/>
                </a:lnTo>
                <a:lnTo>
                  <a:pt x="4820932" y="8001"/>
                </a:lnTo>
                <a:lnTo>
                  <a:pt x="4818011" y="6985"/>
                </a:lnTo>
                <a:lnTo>
                  <a:pt x="4815090" y="5842"/>
                </a:lnTo>
                <a:lnTo>
                  <a:pt x="4811280" y="4953"/>
                </a:lnTo>
                <a:lnTo>
                  <a:pt x="4806581" y="4445"/>
                </a:lnTo>
                <a:lnTo>
                  <a:pt x="4801755" y="3810"/>
                </a:lnTo>
                <a:lnTo>
                  <a:pt x="4795786" y="3556"/>
                </a:lnTo>
                <a:lnTo>
                  <a:pt x="4781054" y="3556"/>
                </a:lnTo>
                <a:lnTo>
                  <a:pt x="4774958" y="3810"/>
                </a:lnTo>
                <a:lnTo>
                  <a:pt x="4770259" y="4445"/>
                </a:lnTo>
                <a:lnTo>
                  <a:pt x="4765433" y="4953"/>
                </a:lnTo>
                <a:lnTo>
                  <a:pt x="4761623" y="5842"/>
                </a:lnTo>
                <a:lnTo>
                  <a:pt x="4758829" y="6985"/>
                </a:lnTo>
                <a:lnTo>
                  <a:pt x="4755908" y="8001"/>
                </a:lnTo>
                <a:lnTo>
                  <a:pt x="4753876" y="9398"/>
                </a:lnTo>
                <a:lnTo>
                  <a:pt x="4751463" y="12573"/>
                </a:lnTo>
                <a:close/>
              </a:path>
              <a:path w="5318010" h="487553">
                <a:moveTo>
                  <a:pt x="4900815" y="12573"/>
                </a:moveTo>
                <a:lnTo>
                  <a:pt x="4900180" y="16383"/>
                </a:lnTo>
                <a:lnTo>
                  <a:pt x="4900180" y="409702"/>
                </a:lnTo>
                <a:lnTo>
                  <a:pt x="4901958" y="413004"/>
                </a:lnTo>
                <a:lnTo>
                  <a:pt x="4905260" y="415671"/>
                </a:lnTo>
                <a:lnTo>
                  <a:pt x="4908181" y="416687"/>
                </a:lnTo>
                <a:lnTo>
                  <a:pt x="4910975" y="417703"/>
                </a:lnTo>
                <a:lnTo>
                  <a:pt x="4914785" y="418465"/>
                </a:lnTo>
                <a:lnTo>
                  <a:pt x="4919611" y="418846"/>
                </a:lnTo>
                <a:lnTo>
                  <a:pt x="4924310" y="419354"/>
                </a:lnTo>
                <a:lnTo>
                  <a:pt x="4930406" y="419608"/>
                </a:lnTo>
                <a:lnTo>
                  <a:pt x="4945138" y="419608"/>
                </a:lnTo>
                <a:lnTo>
                  <a:pt x="4951107" y="419354"/>
                </a:lnTo>
                <a:lnTo>
                  <a:pt x="4955933" y="418846"/>
                </a:lnTo>
                <a:lnTo>
                  <a:pt x="4960632" y="418465"/>
                </a:lnTo>
                <a:lnTo>
                  <a:pt x="4974602" y="411480"/>
                </a:lnTo>
                <a:lnTo>
                  <a:pt x="4975237" y="407797"/>
                </a:lnTo>
                <a:lnTo>
                  <a:pt x="4975237" y="14351"/>
                </a:lnTo>
                <a:lnTo>
                  <a:pt x="4973459" y="10922"/>
                </a:lnTo>
                <a:lnTo>
                  <a:pt x="4970284" y="8001"/>
                </a:lnTo>
                <a:lnTo>
                  <a:pt x="4967363" y="6985"/>
                </a:lnTo>
                <a:lnTo>
                  <a:pt x="4964442" y="5842"/>
                </a:lnTo>
                <a:lnTo>
                  <a:pt x="4960632" y="4953"/>
                </a:lnTo>
                <a:lnTo>
                  <a:pt x="4955933" y="4445"/>
                </a:lnTo>
                <a:lnTo>
                  <a:pt x="4951107" y="3810"/>
                </a:lnTo>
                <a:lnTo>
                  <a:pt x="4945138" y="3556"/>
                </a:lnTo>
                <a:lnTo>
                  <a:pt x="4930406" y="3556"/>
                </a:lnTo>
                <a:lnTo>
                  <a:pt x="4924310" y="3810"/>
                </a:lnTo>
                <a:lnTo>
                  <a:pt x="4919611" y="4445"/>
                </a:lnTo>
                <a:lnTo>
                  <a:pt x="4914785" y="4953"/>
                </a:lnTo>
                <a:lnTo>
                  <a:pt x="4910975" y="5842"/>
                </a:lnTo>
                <a:lnTo>
                  <a:pt x="4908181" y="6985"/>
                </a:lnTo>
                <a:lnTo>
                  <a:pt x="4905260" y="8001"/>
                </a:lnTo>
                <a:lnTo>
                  <a:pt x="4903228" y="9398"/>
                </a:lnTo>
                <a:lnTo>
                  <a:pt x="4900815" y="12573"/>
                </a:lnTo>
                <a:close/>
              </a:path>
              <a:path w="5318010" h="487553">
                <a:moveTo>
                  <a:pt x="5142470" y="357139"/>
                </a:moveTo>
                <a:lnTo>
                  <a:pt x="5132320" y="349412"/>
                </a:lnTo>
                <a:lnTo>
                  <a:pt x="5124462" y="339217"/>
                </a:lnTo>
                <a:lnTo>
                  <a:pt x="5122121" y="334968"/>
                </a:lnTo>
                <a:lnTo>
                  <a:pt x="5117325" y="323503"/>
                </a:lnTo>
                <a:lnTo>
                  <a:pt x="5113921" y="310515"/>
                </a:lnTo>
                <a:lnTo>
                  <a:pt x="5120927" y="418184"/>
                </a:lnTo>
                <a:lnTo>
                  <a:pt x="5132673" y="421019"/>
                </a:lnTo>
                <a:lnTo>
                  <a:pt x="5145169" y="423053"/>
                </a:lnTo>
                <a:lnTo>
                  <a:pt x="5144274" y="358140"/>
                </a:lnTo>
                <a:lnTo>
                  <a:pt x="5142470" y="357139"/>
                </a:lnTo>
                <a:close/>
              </a:path>
              <a:path w="5318010" h="487553">
                <a:moveTo>
                  <a:pt x="5033530" y="277622"/>
                </a:moveTo>
                <a:lnTo>
                  <a:pt x="5033850" y="291103"/>
                </a:lnTo>
                <a:lnTo>
                  <a:pt x="5034841" y="304332"/>
                </a:lnTo>
                <a:lnTo>
                  <a:pt x="5036499" y="316925"/>
                </a:lnTo>
                <a:lnTo>
                  <a:pt x="5038815" y="328890"/>
                </a:lnTo>
                <a:lnTo>
                  <a:pt x="5041785" y="340233"/>
                </a:lnTo>
                <a:lnTo>
                  <a:pt x="5047122" y="354723"/>
                </a:lnTo>
                <a:lnTo>
                  <a:pt x="5052852" y="366231"/>
                </a:lnTo>
                <a:lnTo>
                  <a:pt x="5059621" y="376768"/>
                </a:lnTo>
                <a:lnTo>
                  <a:pt x="5067439" y="386334"/>
                </a:lnTo>
                <a:lnTo>
                  <a:pt x="5077328" y="395684"/>
                </a:lnTo>
                <a:lnTo>
                  <a:pt x="5087464" y="403138"/>
                </a:lnTo>
                <a:lnTo>
                  <a:pt x="5098646" y="409546"/>
                </a:lnTo>
                <a:lnTo>
                  <a:pt x="5110873" y="414909"/>
                </a:lnTo>
                <a:lnTo>
                  <a:pt x="5120927" y="418184"/>
                </a:lnTo>
                <a:lnTo>
                  <a:pt x="5113921" y="310515"/>
                </a:lnTo>
                <a:lnTo>
                  <a:pt x="5112206" y="300424"/>
                </a:lnTo>
                <a:lnTo>
                  <a:pt x="5111005" y="287827"/>
                </a:lnTo>
                <a:lnTo>
                  <a:pt x="5110619" y="274447"/>
                </a:lnTo>
                <a:lnTo>
                  <a:pt x="5111044" y="260970"/>
                </a:lnTo>
                <a:lnTo>
                  <a:pt x="5112380" y="248336"/>
                </a:lnTo>
                <a:lnTo>
                  <a:pt x="5114683" y="236728"/>
                </a:lnTo>
                <a:lnTo>
                  <a:pt x="5120716" y="218957"/>
                </a:lnTo>
                <a:lnTo>
                  <a:pt x="5126621" y="208407"/>
                </a:lnTo>
                <a:lnTo>
                  <a:pt x="5136543" y="197554"/>
                </a:lnTo>
                <a:lnTo>
                  <a:pt x="5147195" y="190627"/>
                </a:lnTo>
                <a:lnTo>
                  <a:pt x="5162944" y="185635"/>
                </a:lnTo>
                <a:lnTo>
                  <a:pt x="5176405" y="184531"/>
                </a:lnTo>
                <a:lnTo>
                  <a:pt x="5183726" y="184813"/>
                </a:lnTo>
                <a:lnTo>
                  <a:pt x="5196628" y="187011"/>
                </a:lnTo>
                <a:lnTo>
                  <a:pt x="5207520" y="191389"/>
                </a:lnTo>
                <a:lnTo>
                  <a:pt x="5219409" y="200310"/>
                </a:lnTo>
                <a:lnTo>
                  <a:pt x="5227332" y="210439"/>
                </a:lnTo>
                <a:lnTo>
                  <a:pt x="5234507" y="226152"/>
                </a:lnTo>
                <a:lnTo>
                  <a:pt x="5237873" y="239141"/>
                </a:lnTo>
                <a:lnTo>
                  <a:pt x="5239431" y="249360"/>
                </a:lnTo>
                <a:lnTo>
                  <a:pt x="5240549" y="261931"/>
                </a:lnTo>
                <a:lnTo>
                  <a:pt x="5240921" y="275336"/>
                </a:lnTo>
                <a:lnTo>
                  <a:pt x="5240512" y="288674"/>
                </a:lnTo>
                <a:lnTo>
                  <a:pt x="5239242" y="301303"/>
                </a:lnTo>
                <a:lnTo>
                  <a:pt x="5237111" y="312928"/>
                </a:lnTo>
                <a:lnTo>
                  <a:pt x="5231137" y="330629"/>
                </a:lnTo>
                <a:lnTo>
                  <a:pt x="5225173" y="341122"/>
                </a:lnTo>
                <a:lnTo>
                  <a:pt x="5215430" y="351806"/>
                </a:lnTo>
                <a:lnTo>
                  <a:pt x="5204726" y="358775"/>
                </a:lnTo>
                <a:lnTo>
                  <a:pt x="5188693" y="363793"/>
                </a:lnTo>
                <a:lnTo>
                  <a:pt x="5175135" y="364871"/>
                </a:lnTo>
                <a:lnTo>
                  <a:pt x="5168179" y="364608"/>
                </a:lnTo>
                <a:lnTo>
                  <a:pt x="5155254" y="362446"/>
                </a:lnTo>
                <a:lnTo>
                  <a:pt x="5144274" y="358140"/>
                </a:lnTo>
                <a:lnTo>
                  <a:pt x="5145169" y="423053"/>
                </a:lnTo>
                <a:lnTo>
                  <a:pt x="5158430" y="424278"/>
                </a:lnTo>
                <a:lnTo>
                  <a:pt x="5172468" y="424688"/>
                </a:lnTo>
                <a:lnTo>
                  <a:pt x="5174110" y="424682"/>
                </a:lnTo>
                <a:lnTo>
                  <a:pt x="5188040" y="424163"/>
                </a:lnTo>
                <a:lnTo>
                  <a:pt x="5201241" y="422799"/>
                </a:lnTo>
                <a:lnTo>
                  <a:pt x="5213715" y="420590"/>
                </a:lnTo>
                <a:lnTo>
                  <a:pt x="5225459" y="417537"/>
                </a:lnTo>
                <a:lnTo>
                  <a:pt x="5236476" y="413639"/>
                </a:lnTo>
                <a:lnTo>
                  <a:pt x="5252634" y="405973"/>
                </a:lnTo>
                <a:lnTo>
                  <a:pt x="5263436" y="399120"/>
                </a:lnTo>
                <a:lnTo>
                  <a:pt x="5273251" y="391261"/>
                </a:lnTo>
                <a:lnTo>
                  <a:pt x="5282069" y="382397"/>
                </a:lnTo>
                <a:lnTo>
                  <a:pt x="5292409" y="369143"/>
                </a:lnTo>
                <a:lnTo>
                  <a:pt x="5298947" y="358348"/>
                </a:lnTo>
                <a:lnTo>
                  <a:pt x="5304518" y="346724"/>
                </a:lnTo>
                <a:lnTo>
                  <a:pt x="5309120" y="334264"/>
                </a:lnTo>
                <a:lnTo>
                  <a:pt x="5312174" y="323483"/>
                </a:lnTo>
                <a:lnTo>
                  <a:pt x="5314737" y="311412"/>
                </a:lnTo>
                <a:lnTo>
                  <a:pt x="5316560" y="298851"/>
                </a:lnTo>
                <a:lnTo>
                  <a:pt x="5317649" y="285808"/>
                </a:lnTo>
                <a:lnTo>
                  <a:pt x="5318010" y="272288"/>
                </a:lnTo>
                <a:lnTo>
                  <a:pt x="5317697" y="258625"/>
                </a:lnTo>
                <a:lnTo>
                  <a:pt x="5316727" y="245365"/>
                </a:lnTo>
                <a:lnTo>
                  <a:pt x="5315089" y="232761"/>
                </a:lnTo>
                <a:lnTo>
                  <a:pt x="5312769" y="220821"/>
                </a:lnTo>
                <a:lnTo>
                  <a:pt x="5309755" y="209550"/>
                </a:lnTo>
                <a:lnTo>
                  <a:pt x="5304406" y="194946"/>
                </a:lnTo>
                <a:lnTo>
                  <a:pt x="5298694" y="183417"/>
                </a:lnTo>
                <a:lnTo>
                  <a:pt x="5291968" y="172879"/>
                </a:lnTo>
                <a:lnTo>
                  <a:pt x="5284228" y="163322"/>
                </a:lnTo>
                <a:lnTo>
                  <a:pt x="5274626" y="154089"/>
                </a:lnTo>
                <a:lnTo>
                  <a:pt x="5264512" y="146616"/>
                </a:lnTo>
                <a:lnTo>
                  <a:pt x="5253273" y="140246"/>
                </a:lnTo>
                <a:lnTo>
                  <a:pt x="5240921" y="135001"/>
                </a:lnTo>
                <a:lnTo>
                  <a:pt x="5230719" y="131674"/>
                </a:lnTo>
                <a:lnTo>
                  <a:pt x="5218980" y="128860"/>
                </a:lnTo>
                <a:lnTo>
                  <a:pt x="5206451" y="126843"/>
                </a:lnTo>
                <a:lnTo>
                  <a:pt x="5193144" y="125628"/>
                </a:lnTo>
                <a:lnTo>
                  <a:pt x="5179072" y="125222"/>
                </a:lnTo>
                <a:lnTo>
                  <a:pt x="5177576" y="125226"/>
                </a:lnTo>
                <a:lnTo>
                  <a:pt x="5163671" y="125739"/>
                </a:lnTo>
                <a:lnTo>
                  <a:pt x="5150475" y="127100"/>
                </a:lnTo>
                <a:lnTo>
                  <a:pt x="5137992" y="129309"/>
                </a:lnTo>
                <a:lnTo>
                  <a:pt x="5126229" y="132366"/>
                </a:lnTo>
                <a:lnTo>
                  <a:pt x="5115191" y="136271"/>
                </a:lnTo>
                <a:lnTo>
                  <a:pt x="5099320" y="143916"/>
                </a:lnTo>
                <a:lnTo>
                  <a:pt x="5088522" y="150789"/>
                </a:lnTo>
                <a:lnTo>
                  <a:pt x="5078699" y="158615"/>
                </a:lnTo>
                <a:lnTo>
                  <a:pt x="5069852" y="167386"/>
                </a:lnTo>
                <a:lnTo>
                  <a:pt x="5059333" y="180719"/>
                </a:lnTo>
                <a:lnTo>
                  <a:pt x="5052788" y="191506"/>
                </a:lnTo>
                <a:lnTo>
                  <a:pt x="5047199" y="203152"/>
                </a:lnTo>
                <a:lnTo>
                  <a:pt x="5042547" y="215646"/>
                </a:lnTo>
                <a:lnTo>
                  <a:pt x="5039479" y="226440"/>
                </a:lnTo>
                <a:lnTo>
                  <a:pt x="5036886" y="238508"/>
                </a:lnTo>
                <a:lnTo>
                  <a:pt x="5035026" y="251065"/>
                </a:lnTo>
                <a:lnTo>
                  <a:pt x="5033905" y="264105"/>
                </a:lnTo>
                <a:lnTo>
                  <a:pt x="5033530" y="277622"/>
                </a:lnTo>
                <a:close/>
              </a:path>
              <a:path w="5318010" h="487553">
                <a:moveTo>
                  <a:pt x="4278388" y="140208"/>
                </a:moveTo>
                <a:lnTo>
                  <a:pt x="4276991" y="137033"/>
                </a:lnTo>
                <a:lnTo>
                  <a:pt x="4274324" y="134239"/>
                </a:lnTo>
                <a:lnTo>
                  <a:pt x="4269752" y="132334"/>
                </a:lnTo>
                <a:lnTo>
                  <a:pt x="4266577" y="131572"/>
                </a:lnTo>
                <a:lnTo>
                  <a:pt x="4262386" y="131064"/>
                </a:lnTo>
                <a:lnTo>
                  <a:pt x="4258195" y="130556"/>
                </a:lnTo>
                <a:lnTo>
                  <a:pt x="4252988" y="130302"/>
                </a:lnTo>
                <a:lnTo>
                  <a:pt x="4240415" y="130302"/>
                </a:lnTo>
                <a:lnTo>
                  <a:pt x="4235335" y="130556"/>
                </a:lnTo>
                <a:lnTo>
                  <a:pt x="4231271" y="131064"/>
                </a:lnTo>
                <a:lnTo>
                  <a:pt x="4227207" y="131572"/>
                </a:lnTo>
                <a:lnTo>
                  <a:pt x="4223905" y="132334"/>
                </a:lnTo>
                <a:lnTo>
                  <a:pt x="4221238" y="133350"/>
                </a:lnTo>
                <a:lnTo>
                  <a:pt x="4218698" y="134239"/>
                </a:lnTo>
                <a:lnTo>
                  <a:pt x="4216920" y="135509"/>
                </a:lnTo>
                <a:lnTo>
                  <a:pt x="4214888" y="138557"/>
                </a:lnTo>
                <a:lnTo>
                  <a:pt x="4214380" y="142240"/>
                </a:lnTo>
                <a:lnTo>
                  <a:pt x="4214380" y="409702"/>
                </a:lnTo>
                <a:lnTo>
                  <a:pt x="4216158" y="413004"/>
                </a:lnTo>
                <a:lnTo>
                  <a:pt x="4219460" y="415671"/>
                </a:lnTo>
                <a:lnTo>
                  <a:pt x="4222381" y="416687"/>
                </a:lnTo>
                <a:lnTo>
                  <a:pt x="4225175" y="417703"/>
                </a:lnTo>
                <a:lnTo>
                  <a:pt x="4228985" y="418465"/>
                </a:lnTo>
                <a:lnTo>
                  <a:pt x="4233811" y="418846"/>
                </a:lnTo>
                <a:lnTo>
                  <a:pt x="4238510" y="419354"/>
                </a:lnTo>
                <a:lnTo>
                  <a:pt x="4244606" y="419608"/>
                </a:lnTo>
                <a:lnTo>
                  <a:pt x="4259338" y="419608"/>
                </a:lnTo>
                <a:lnTo>
                  <a:pt x="4265307" y="419354"/>
                </a:lnTo>
                <a:lnTo>
                  <a:pt x="4270133" y="418846"/>
                </a:lnTo>
                <a:lnTo>
                  <a:pt x="4274832" y="418465"/>
                </a:lnTo>
                <a:lnTo>
                  <a:pt x="4281563" y="416687"/>
                </a:lnTo>
                <a:lnTo>
                  <a:pt x="4288802" y="411480"/>
                </a:lnTo>
                <a:lnTo>
                  <a:pt x="4289437" y="407797"/>
                </a:lnTo>
                <a:lnTo>
                  <a:pt x="4289437" y="242189"/>
                </a:lnTo>
                <a:lnTo>
                  <a:pt x="4294506" y="154664"/>
                </a:lnTo>
                <a:lnTo>
                  <a:pt x="4286659" y="164116"/>
                </a:lnTo>
                <a:lnTo>
                  <a:pt x="4278388" y="175260"/>
                </a:lnTo>
                <a:lnTo>
                  <a:pt x="4278388" y="140208"/>
                </a:lnTo>
                <a:close/>
              </a:path>
              <a:path w="5318010" h="487553">
                <a:moveTo>
                  <a:pt x="4061980" y="140208"/>
                </a:moveTo>
                <a:lnTo>
                  <a:pt x="4060583" y="137033"/>
                </a:lnTo>
                <a:lnTo>
                  <a:pt x="4057916" y="134239"/>
                </a:lnTo>
                <a:lnTo>
                  <a:pt x="4053344" y="132334"/>
                </a:lnTo>
                <a:lnTo>
                  <a:pt x="4050169" y="131572"/>
                </a:lnTo>
                <a:lnTo>
                  <a:pt x="4045978" y="131064"/>
                </a:lnTo>
                <a:lnTo>
                  <a:pt x="4041787" y="130556"/>
                </a:lnTo>
                <a:lnTo>
                  <a:pt x="4036580" y="130302"/>
                </a:lnTo>
                <a:lnTo>
                  <a:pt x="4024007" y="130302"/>
                </a:lnTo>
                <a:lnTo>
                  <a:pt x="4018927" y="130556"/>
                </a:lnTo>
                <a:lnTo>
                  <a:pt x="4014863" y="131064"/>
                </a:lnTo>
                <a:lnTo>
                  <a:pt x="4010799" y="131572"/>
                </a:lnTo>
                <a:lnTo>
                  <a:pt x="4000512" y="135509"/>
                </a:lnTo>
                <a:lnTo>
                  <a:pt x="3997972" y="142240"/>
                </a:lnTo>
                <a:lnTo>
                  <a:pt x="3997972" y="409702"/>
                </a:lnTo>
                <a:lnTo>
                  <a:pt x="3999750" y="413004"/>
                </a:lnTo>
                <a:lnTo>
                  <a:pt x="4003052" y="415671"/>
                </a:lnTo>
                <a:lnTo>
                  <a:pt x="4005973" y="416687"/>
                </a:lnTo>
                <a:lnTo>
                  <a:pt x="4008767" y="417703"/>
                </a:lnTo>
                <a:lnTo>
                  <a:pt x="4012577" y="418465"/>
                </a:lnTo>
                <a:lnTo>
                  <a:pt x="4017403" y="418846"/>
                </a:lnTo>
                <a:lnTo>
                  <a:pt x="4022102" y="419354"/>
                </a:lnTo>
                <a:lnTo>
                  <a:pt x="4028198" y="419608"/>
                </a:lnTo>
                <a:lnTo>
                  <a:pt x="4042930" y="419608"/>
                </a:lnTo>
                <a:lnTo>
                  <a:pt x="4048899" y="419354"/>
                </a:lnTo>
                <a:lnTo>
                  <a:pt x="4053725" y="418846"/>
                </a:lnTo>
                <a:lnTo>
                  <a:pt x="4058424" y="418465"/>
                </a:lnTo>
                <a:lnTo>
                  <a:pt x="4062234" y="417703"/>
                </a:lnTo>
                <a:lnTo>
                  <a:pt x="4065155" y="416687"/>
                </a:lnTo>
                <a:lnTo>
                  <a:pt x="4068076" y="415671"/>
                </a:lnTo>
                <a:lnTo>
                  <a:pt x="4070108" y="414401"/>
                </a:lnTo>
                <a:lnTo>
                  <a:pt x="4072394" y="411480"/>
                </a:lnTo>
                <a:lnTo>
                  <a:pt x="4073029" y="407797"/>
                </a:lnTo>
                <a:lnTo>
                  <a:pt x="4073029" y="242189"/>
                </a:lnTo>
                <a:lnTo>
                  <a:pt x="4073994" y="240704"/>
                </a:lnTo>
                <a:lnTo>
                  <a:pt x="4081576" y="229570"/>
                </a:lnTo>
                <a:lnTo>
                  <a:pt x="4088650" y="220218"/>
                </a:lnTo>
                <a:lnTo>
                  <a:pt x="4093476" y="214249"/>
                </a:lnTo>
                <a:lnTo>
                  <a:pt x="4098175" y="209550"/>
                </a:lnTo>
                <a:lnTo>
                  <a:pt x="4102620" y="205867"/>
                </a:lnTo>
                <a:lnTo>
                  <a:pt x="4107065" y="202311"/>
                </a:lnTo>
                <a:lnTo>
                  <a:pt x="4111383" y="199771"/>
                </a:lnTo>
                <a:lnTo>
                  <a:pt x="4115574" y="197993"/>
                </a:lnTo>
                <a:lnTo>
                  <a:pt x="4119765" y="196342"/>
                </a:lnTo>
                <a:lnTo>
                  <a:pt x="4123956" y="195453"/>
                </a:lnTo>
                <a:lnTo>
                  <a:pt x="4131703" y="195453"/>
                </a:lnTo>
                <a:lnTo>
                  <a:pt x="4135005" y="195834"/>
                </a:lnTo>
                <a:lnTo>
                  <a:pt x="4137926" y="196596"/>
                </a:lnTo>
                <a:lnTo>
                  <a:pt x="4140847" y="197231"/>
                </a:lnTo>
                <a:lnTo>
                  <a:pt x="4143641" y="197993"/>
                </a:lnTo>
                <a:lnTo>
                  <a:pt x="4148594" y="199517"/>
                </a:lnTo>
                <a:lnTo>
                  <a:pt x="4152785" y="201041"/>
                </a:lnTo>
                <a:lnTo>
                  <a:pt x="4156595" y="202057"/>
                </a:lnTo>
                <a:lnTo>
                  <a:pt x="4160151" y="202057"/>
                </a:lnTo>
                <a:lnTo>
                  <a:pt x="4163072" y="200533"/>
                </a:lnTo>
                <a:lnTo>
                  <a:pt x="4165358" y="197739"/>
                </a:lnTo>
                <a:lnTo>
                  <a:pt x="4167009" y="192659"/>
                </a:lnTo>
                <a:lnTo>
                  <a:pt x="4167644" y="189103"/>
                </a:lnTo>
                <a:lnTo>
                  <a:pt x="4168025" y="184531"/>
                </a:lnTo>
                <a:lnTo>
                  <a:pt x="4168406" y="179959"/>
                </a:lnTo>
                <a:lnTo>
                  <a:pt x="4168533" y="154178"/>
                </a:lnTo>
                <a:lnTo>
                  <a:pt x="4168279" y="149987"/>
                </a:lnTo>
                <a:lnTo>
                  <a:pt x="4168025" y="145796"/>
                </a:lnTo>
                <a:lnTo>
                  <a:pt x="4167771" y="142621"/>
                </a:lnTo>
                <a:lnTo>
                  <a:pt x="4167009" y="138557"/>
                </a:lnTo>
                <a:lnTo>
                  <a:pt x="4165993" y="135636"/>
                </a:lnTo>
                <a:lnTo>
                  <a:pt x="4163707" y="132461"/>
                </a:lnTo>
                <a:lnTo>
                  <a:pt x="4160786" y="130429"/>
                </a:lnTo>
                <a:lnTo>
                  <a:pt x="4156087" y="128651"/>
                </a:lnTo>
                <a:lnTo>
                  <a:pt x="4153293" y="127889"/>
                </a:lnTo>
                <a:lnTo>
                  <a:pt x="4150118" y="127254"/>
                </a:lnTo>
                <a:lnTo>
                  <a:pt x="4146943" y="126492"/>
                </a:lnTo>
                <a:lnTo>
                  <a:pt x="4143895" y="125984"/>
                </a:lnTo>
                <a:lnTo>
                  <a:pt x="4140847" y="125730"/>
                </a:lnTo>
                <a:lnTo>
                  <a:pt x="4137926" y="125476"/>
                </a:lnTo>
                <a:lnTo>
                  <a:pt x="4135132" y="125222"/>
                </a:lnTo>
                <a:lnTo>
                  <a:pt x="4127004" y="125222"/>
                </a:lnTo>
                <a:lnTo>
                  <a:pt x="4121416" y="125984"/>
                </a:lnTo>
                <a:lnTo>
                  <a:pt x="4115955" y="127508"/>
                </a:lnTo>
                <a:lnTo>
                  <a:pt x="4110367" y="129032"/>
                </a:lnTo>
                <a:lnTo>
                  <a:pt x="4104779" y="131572"/>
                </a:lnTo>
                <a:lnTo>
                  <a:pt x="4099191" y="135382"/>
                </a:lnTo>
                <a:lnTo>
                  <a:pt x="4093730" y="139192"/>
                </a:lnTo>
                <a:lnTo>
                  <a:pt x="4087761" y="144272"/>
                </a:lnTo>
                <a:lnTo>
                  <a:pt x="4081665" y="150749"/>
                </a:lnTo>
                <a:lnTo>
                  <a:pt x="4078098" y="154664"/>
                </a:lnTo>
                <a:lnTo>
                  <a:pt x="4070251" y="164116"/>
                </a:lnTo>
                <a:lnTo>
                  <a:pt x="4061980" y="175260"/>
                </a:lnTo>
                <a:lnTo>
                  <a:pt x="4061980" y="140208"/>
                </a:lnTo>
                <a:close/>
              </a:path>
              <a:path w="5318010" h="487553">
                <a:moveTo>
                  <a:pt x="3681488" y="338506"/>
                </a:moveTo>
                <a:lnTo>
                  <a:pt x="3682273" y="352162"/>
                </a:lnTo>
                <a:lnTo>
                  <a:pt x="3684625" y="364614"/>
                </a:lnTo>
                <a:lnTo>
                  <a:pt x="3688600" y="375920"/>
                </a:lnTo>
                <a:lnTo>
                  <a:pt x="3692394" y="383419"/>
                </a:lnTo>
                <a:lnTo>
                  <a:pt x="3699692" y="393874"/>
                </a:lnTo>
                <a:lnTo>
                  <a:pt x="3708666" y="402844"/>
                </a:lnTo>
                <a:lnTo>
                  <a:pt x="3715950" y="408287"/>
                </a:lnTo>
                <a:lnTo>
                  <a:pt x="3726967" y="414471"/>
                </a:lnTo>
                <a:lnTo>
                  <a:pt x="3739273" y="419227"/>
                </a:lnTo>
                <a:lnTo>
                  <a:pt x="3752199" y="422419"/>
                </a:lnTo>
                <a:lnTo>
                  <a:pt x="3764808" y="424125"/>
                </a:lnTo>
                <a:lnTo>
                  <a:pt x="3778135" y="424688"/>
                </a:lnTo>
                <a:lnTo>
                  <a:pt x="3775323" y="368432"/>
                </a:lnTo>
                <a:lnTo>
                  <a:pt x="3765181" y="362204"/>
                </a:lnTo>
                <a:lnTo>
                  <a:pt x="3763199" y="360237"/>
                </a:lnTo>
                <a:lnTo>
                  <a:pt x="3756791" y="349564"/>
                </a:lnTo>
                <a:lnTo>
                  <a:pt x="3754640" y="336042"/>
                </a:lnTo>
                <a:lnTo>
                  <a:pt x="3754640" y="329438"/>
                </a:lnTo>
                <a:lnTo>
                  <a:pt x="3755910" y="323596"/>
                </a:lnTo>
                <a:lnTo>
                  <a:pt x="3758323" y="318643"/>
                </a:lnTo>
                <a:lnTo>
                  <a:pt x="3760863" y="313563"/>
                </a:lnTo>
                <a:lnTo>
                  <a:pt x="3764800" y="309245"/>
                </a:lnTo>
                <a:lnTo>
                  <a:pt x="3770134" y="305689"/>
                </a:lnTo>
                <a:lnTo>
                  <a:pt x="3775468" y="302133"/>
                </a:lnTo>
                <a:lnTo>
                  <a:pt x="3782453" y="299339"/>
                </a:lnTo>
                <a:lnTo>
                  <a:pt x="3790962" y="297561"/>
                </a:lnTo>
                <a:lnTo>
                  <a:pt x="3795823" y="296672"/>
                </a:lnTo>
                <a:lnTo>
                  <a:pt x="3807959" y="295338"/>
                </a:lnTo>
                <a:lnTo>
                  <a:pt x="3821950" y="294894"/>
                </a:lnTo>
                <a:lnTo>
                  <a:pt x="3850525" y="294894"/>
                </a:lnTo>
                <a:lnTo>
                  <a:pt x="3850525" y="340233"/>
                </a:lnTo>
                <a:lnTo>
                  <a:pt x="3842627" y="348526"/>
                </a:lnTo>
                <a:lnTo>
                  <a:pt x="3842745" y="404403"/>
                </a:lnTo>
                <a:lnTo>
                  <a:pt x="3852757" y="396512"/>
                </a:lnTo>
                <a:lnTo>
                  <a:pt x="3862082" y="387477"/>
                </a:lnTo>
                <a:lnTo>
                  <a:pt x="3862082" y="411353"/>
                </a:lnTo>
                <a:lnTo>
                  <a:pt x="3862971" y="413639"/>
                </a:lnTo>
                <a:lnTo>
                  <a:pt x="3866273" y="416814"/>
                </a:lnTo>
                <a:lnTo>
                  <a:pt x="3869194" y="417957"/>
                </a:lnTo>
                <a:lnTo>
                  <a:pt x="3873258" y="418592"/>
                </a:lnTo>
                <a:lnTo>
                  <a:pt x="3877322" y="419354"/>
                </a:lnTo>
                <a:lnTo>
                  <a:pt x="3883799" y="419608"/>
                </a:lnTo>
                <a:lnTo>
                  <a:pt x="3901071" y="419608"/>
                </a:lnTo>
                <a:lnTo>
                  <a:pt x="3907421" y="419354"/>
                </a:lnTo>
                <a:lnTo>
                  <a:pt x="3911612" y="418592"/>
                </a:lnTo>
                <a:lnTo>
                  <a:pt x="3915930" y="417957"/>
                </a:lnTo>
                <a:lnTo>
                  <a:pt x="3919105" y="416814"/>
                </a:lnTo>
                <a:lnTo>
                  <a:pt x="3921010" y="415163"/>
                </a:lnTo>
                <a:lnTo>
                  <a:pt x="3924058" y="411353"/>
                </a:lnTo>
                <a:lnTo>
                  <a:pt x="3924058" y="229997"/>
                </a:lnTo>
                <a:lnTo>
                  <a:pt x="3923782" y="219309"/>
                </a:lnTo>
                <a:lnTo>
                  <a:pt x="3922585" y="206061"/>
                </a:lnTo>
                <a:lnTo>
                  <a:pt x="3920466" y="193861"/>
                </a:lnTo>
                <a:lnTo>
                  <a:pt x="3917454" y="182753"/>
                </a:lnTo>
                <a:lnTo>
                  <a:pt x="3912057" y="169853"/>
                </a:lnTo>
                <a:lnTo>
                  <a:pt x="3905175" y="159177"/>
                </a:lnTo>
                <a:lnTo>
                  <a:pt x="3896626" y="150114"/>
                </a:lnTo>
                <a:lnTo>
                  <a:pt x="3884597" y="141439"/>
                </a:lnTo>
                <a:lnTo>
                  <a:pt x="3873129" y="135743"/>
                </a:lnTo>
                <a:lnTo>
                  <a:pt x="3860177" y="131318"/>
                </a:lnTo>
                <a:lnTo>
                  <a:pt x="3846466" y="128277"/>
                </a:lnTo>
                <a:lnTo>
                  <a:pt x="3834224" y="126580"/>
                </a:lnTo>
                <a:lnTo>
                  <a:pt x="3820965" y="125561"/>
                </a:lnTo>
                <a:lnTo>
                  <a:pt x="3806710" y="125222"/>
                </a:lnTo>
                <a:lnTo>
                  <a:pt x="3797794" y="125420"/>
                </a:lnTo>
                <a:lnTo>
                  <a:pt x="3785109" y="126393"/>
                </a:lnTo>
                <a:lnTo>
                  <a:pt x="3772674" y="128143"/>
                </a:lnTo>
                <a:lnTo>
                  <a:pt x="3753908" y="132042"/>
                </a:lnTo>
                <a:lnTo>
                  <a:pt x="3742194" y="135382"/>
                </a:lnTo>
                <a:lnTo>
                  <a:pt x="3728597" y="140191"/>
                </a:lnTo>
                <a:lnTo>
                  <a:pt x="3717683" y="145034"/>
                </a:lnTo>
                <a:lnTo>
                  <a:pt x="3705872" y="151765"/>
                </a:lnTo>
                <a:lnTo>
                  <a:pt x="3703205" y="154559"/>
                </a:lnTo>
                <a:lnTo>
                  <a:pt x="3700411" y="157480"/>
                </a:lnTo>
                <a:lnTo>
                  <a:pt x="3698506" y="160655"/>
                </a:lnTo>
                <a:lnTo>
                  <a:pt x="3697490" y="164211"/>
                </a:lnTo>
                <a:lnTo>
                  <a:pt x="3696474" y="167767"/>
                </a:lnTo>
                <a:lnTo>
                  <a:pt x="3695966" y="172720"/>
                </a:lnTo>
                <a:lnTo>
                  <a:pt x="3695966" y="183388"/>
                </a:lnTo>
                <a:lnTo>
                  <a:pt x="3696347" y="187579"/>
                </a:lnTo>
                <a:lnTo>
                  <a:pt x="3696855" y="191389"/>
                </a:lnTo>
                <a:lnTo>
                  <a:pt x="3697490" y="195072"/>
                </a:lnTo>
                <a:lnTo>
                  <a:pt x="3698379" y="198247"/>
                </a:lnTo>
                <a:lnTo>
                  <a:pt x="3699395" y="200914"/>
                </a:lnTo>
                <a:lnTo>
                  <a:pt x="3701935" y="205486"/>
                </a:lnTo>
                <a:lnTo>
                  <a:pt x="3705237" y="208153"/>
                </a:lnTo>
                <a:lnTo>
                  <a:pt x="3709428" y="208915"/>
                </a:lnTo>
                <a:lnTo>
                  <a:pt x="3712603" y="208915"/>
                </a:lnTo>
                <a:lnTo>
                  <a:pt x="3716667" y="207518"/>
                </a:lnTo>
                <a:lnTo>
                  <a:pt x="3721747" y="204724"/>
                </a:lnTo>
                <a:lnTo>
                  <a:pt x="3726827" y="201930"/>
                </a:lnTo>
                <a:lnTo>
                  <a:pt x="3733177" y="198882"/>
                </a:lnTo>
                <a:lnTo>
                  <a:pt x="3740670" y="195453"/>
                </a:lnTo>
                <a:lnTo>
                  <a:pt x="3753873" y="190328"/>
                </a:lnTo>
                <a:lnTo>
                  <a:pt x="3766705" y="186309"/>
                </a:lnTo>
                <a:lnTo>
                  <a:pt x="3774247" y="184486"/>
                </a:lnTo>
                <a:lnTo>
                  <a:pt x="3786648" y="182710"/>
                </a:lnTo>
                <a:lnTo>
                  <a:pt x="3800233" y="182118"/>
                </a:lnTo>
                <a:lnTo>
                  <a:pt x="3809758" y="182118"/>
                </a:lnTo>
                <a:lnTo>
                  <a:pt x="3817759" y="183134"/>
                </a:lnTo>
                <a:lnTo>
                  <a:pt x="3824109" y="185039"/>
                </a:lnTo>
                <a:lnTo>
                  <a:pt x="3830586" y="187071"/>
                </a:lnTo>
                <a:lnTo>
                  <a:pt x="3835793" y="190119"/>
                </a:lnTo>
                <a:lnTo>
                  <a:pt x="3839603" y="194310"/>
                </a:lnTo>
                <a:lnTo>
                  <a:pt x="3843540" y="198501"/>
                </a:lnTo>
                <a:lnTo>
                  <a:pt x="3846334" y="203708"/>
                </a:lnTo>
                <a:lnTo>
                  <a:pt x="3847985" y="209931"/>
                </a:lnTo>
                <a:lnTo>
                  <a:pt x="3849636" y="216154"/>
                </a:lnTo>
                <a:lnTo>
                  <a:pt x="3850525" y="223520"/>
                </a:lnTo>
                <a:lnTo>
                  <a:pt x="3850525" y="247904"/>
                </a:lnTo>
                <a:lnTo>
                  <a:pt x="3824617" y="247904"/>
                </a:lnTo>
                <a:lnTo>
                  <a:pt x="3811694" y="248089"/>
                </a:lnTo>
                <a:lnTo>
                  <a:pt x="3798305" y="248715"/>
                </a:lnTo>
                <a:lnTo>
                  <a:pt x="3785629" y="249781"/>
                </a:lnTo>
                <a:lnTo>
                  <a:pt x="3773658" y="251289"/>
                </a:lnTo>
                <a:lnTo>
                  <a:pt x="3762387" y="253238"/>
                </a:lnTo>
                <a:lnTo>
                  <a:pt x="3751881" y="255646"/>
                </a:lnTo>
                <a:lnTo>
                  <a:pt x="3739207" y="259545"/>
                </a:lnTo>
                <a:lnTo>
                  <a:pt x="3727775" y="264255"/>
                </a:lnTo>
                <a:lnTo>
                  <a:pt x="3717556" y="269748"/>
                </a:lnTo>
                <a:lnTo>
                  <a:pt x="3706052" y="278359"/>
                </a:lnTo>
                <a:lnTo>
                  <a:pt x="3697357" y="287586"/>
                </a:lnTo>
                <a:lnTo>
                  <a:pt x="3690505" y="298069"/>
                </a:lnTo>
                <a:lnTo>
                  <a:pt x="3684869" y="312141"/>
                </a:lnTo>
                <a:lnTo>
                  <a:pt x="3682326" y="324681"/>
                </a:lnTo>
                <a:lnTo>
                  <a:pt x="3681488" y="338328"/>
                </a:lnTo>
                <a:lnTo>
                  <a:pt x="3681488" y="338506"/>
                </a:lnTo>
                <a:close/>
              </a:path>
              <a:path w="5318010" h="487553">
                <a:moveTo>
                  <a:pt x="3510165" y="202565"/>
                </a:moveTo>
                <a:lnTo>
                  <a:pt x="3511054" y="198882"/>
                </a:lnTo>
                <a:lnTo>
                  <a:pt x="3512578" y="195326"/>
                </a:lnTo>
                <a:lnTo>
                  <a:pt x="3514229" y="191897"/>
                </a:lnTo>
                <a:lnTo>
                  <a:pt x="3516515" y="188849"/>
                </a:lnTo>
                <a:lnTo>
                  <a:pt x="3519690" y="186309"/>
                </a:lnTo>
                <a:lnTo>
                  <a:pt x="3522865" y="183642"/>
                </a:lnTo>
                <a:lnTo>
                  <a:pt x="3526929" y="181737"/>
                </a:lnTo>
                <a:lnTo>
                  <a:pt x="3531882" y="180340"/>
                </a:lnTo>
                <a:lnTo>
                  <a:pt x="3536962" y="178943"/>
                </a:lnTo>
                <a:lnTo>
                  <a:pt x="3542804" y="178308"/>
                </a:lnTo>
                <a:lnTo>
                  <a:pt x="3549739" y="178308"/>
                </a:lnTo>
                <a:lnTo>
                  <a:pt x="3563135" y="179080"/>
                </a:lnTo>
                <a:lnTo>
                  <a:pt x="3574935" y="181356"/>
                </a:lnTo>
                <a:lnTo>
                  <a:pt x="3582428" y="183515"/>
                </a:lnTo>
                <a:lnTo>
                  <a:pt x="3588905" y="185674"/>
                </a:lnTo>
                <a:lnTo>
                  <a:pt x="3594620" y="188087"/>
                </a:lnTo>
                <a:lnTo>
                  <a:pt x="3600208" y="190500"/>
                </a:lnTo>
                <a:lnTo>
                  <a:pt x="3604907" y="192659"/>
                </a:lnTo>
                <a:lnTo>
                  <a:pt x="3608717" y="194818"/>
                </a:lnTo>
                <a:lnTo>
                  <a:pt x="3612527" y="196850"/>
                </a:lnTo>
                <a:lnTo>
                  <a:pt x="3615321" y="197866"/>
                </a:lnTo>
                <a:lnTo>
                  <a:pt x="3617099" y="197866"/>
                </a:lnTo>
                <a:lnTo>
                  <a:pt x="3620020" y="197485"/>
                </a:lnTo>
                <a:lnTo>
                  <a:pt x="3623322" y="194818"/>
                </a:lnTo>
                <a:lnTo>
                  <a:pt x="3624719" y="190881"/>
                </a:lnTo>
                <a:lnTo>
                  <a:pt x="3625227" y="188214"/>
                </a:lnTo>
                <a:lnTo>
                  <a:pt x="3625608" y="184785"/>
                </a:lnTo>
                <a:lnTo>
                  <a:pt x="3625862" y="181483"/>
                </a:lnTo>
                <a:lnTo>
                  <a:pt x="3625989" y="177038"/>
                </a:lnTo>
                <a:lnTo>
                  <a:pt x="3625989" y="167132"/>
                </a:lnTo>
                <a:lnTo>
                  <a:pt x="3625862" y="163322"/>
                </a:lnTo>
                <a:lnTo>
                  <a:pt x="3625608" y="160274"/>
                </a:lnTo>
                <a:lnTo>
                  <a:pt x="3625227" y="157226"/>
                </a:lnTo>
                <a:lnTo>
                  <a:pt x="3624973" y="154559"/>
                </a:lnTo>
                <a:lnTo>
                  <a:pt x="3624084" y="150368"/>
                </a:lnTo>
                <a:lnTo>
                  <a:pt x="3622687" y="147193"/>
                </a:lnTo>
                <a:lnTo>
                  <a:pt x="3620655" y="144145"/>
                </a:lnTo>
                <a:lnTo>
                  <a:pt x="3616845" y="141224"/>
                </a:lnTo>
                <a:lnTo>
                  <a:pt x="3613670" y="139446"/>
                </a:lnTo>
                <a:lnTo>
                  <a:pt x="3609352" y="137287"/>
                </a:lnTo>
                <a:lnTo>
                  <a:pt x="3604907" y="135255"/>
                </a:lnTo>
                <a:lnTo>
                  <a:pt x="3599573" y="133350"/>
                </a:lnTo>
                <a:lnTo>
                  <a:pt x="3593223" y="131572"/>
                </a:lnTo>
                <a:lnTo>
                  <a:pt x="3586873" y="129667"/>
                </a:lnTo>
                <a:lnTo>
                  <a:pt x="3579761" y="128270"/>
                </a:lnTo>
                <a:lnTo>
                  <a:pt x="3572014" y="127000"/>
                </a:lnTo>
                <a:lnTo>
                  <a:pt x="3564140" y="125857"/>
                </a:lnTo>
                <a:lnTo>
                  <a:pt x="3556012" y="125222"/>
                </a:lnTo>
                <a:lnTo>
                  <a:pt x="3547757" y="125222"/>
                </a:lnTo>
                <a:lnTo>
                  <a:pt x="3539692" y="125393"/>
                </a:lnTo>
                <a:lnTo>
                  <a:pt x="3526553" y="126477"/>
                </a:lnTo>
                <a:lnTo>
                  <a:pt x="3514219" y="128541"/>
                </a:lnTo>
                <a:lnTo>
                  <a:pt x="3502672" y="131572"/>
                </a:lnTo>
                <a:lnTo>
                  <a:pt x="3489735" y="136309"/>
                </a:lnTo>
                <a:lnTo>
                  <a:pt x="3478469" y="142120"/>
                </a:lnTo>
                <a:lnTo>
                  <a:pt x="3468509" y="149098"/>
                </a:lnTo>
                <a:lnTo>
                  <a:pt x="3461596" y="155395"/>
                </a:lnTo>
                <a:lnTo>
                  <a:pt x="3453510" y="165231"/>
                </a:lnTo>
                <a:lnTo>
                  <a:pt x="3447173" y="176276"/>
                </a:lnTo>
                <a:lnTo>
                  <a:pt x="3443406" y="185859"/>
                </a:lnTo>
                <a:lnTo>
                  <a:pt x="3440600" y="198211"/>
                </a:lnTo>
                <a:lnTo>
                  <a:pt x="3439680" y="211328"/>
                </a:lnTo>
                <a:lnTo>
                  <a:pt x="3439941" y="219308"/>
                </a:lnTo>
                <a:lnTo>
                  <a:pt x="3441696" y="232158"/>
                </a:lnTo>
                <a:lnTo>
                  <a:pt x="3445141" y="243459"/>
                </a:lnTo>
                <a:lnTo>
                  <a:pt x="3452006" y="256565"/>
                </a:lnTo>
                <a:lnTo>
                  <a:pt x="3459746" y="266319"/>
                </a:lnTo>
                <a:lnTo>
                  <a:pt x="3469754" y="275325"/>
                </a:lnTo>
                <a:lnTo>
                  <a:pt x="3480320" y="282448"/>
                </a:lnTo>
                <a:lnTo>
                  <a:pt x="3492277" y="288781"/>
                </a:lnTo>
                <a:lnTo>
                  <a:pt x="3503815" y="294005"/>
                </a:lnTo>
                <a:lnTo>
                  <a:pt x="3511816" y="297434"/>
                </a:lnTo>
                <a:lnTo>
                  <a:pt x="3519690" y="300482"/>
                </a:lnTo>
                <a:lnTo>
                  <a:pt x="3519690" y="226187"/>
                </a:lnTo>
                <a:lnTo>
                  <a:pt x="3515880" y="221996"/>
                </a:lnTo>
                <a:lnTo>
                  <a:pt x="3512070" y="217805"/>
                </a:lnTo>
                <a:lnTo>
                  <a:pt x="3510165" y="212725"/>
                </a:lnTo>
                <a:lnTo>
                  <a:pt x="3510165" y="202565"/>
                </a:lnTo>
                <a:close/>
              </a:path>
              <a:path w="5318010" h="487553">
                <a:moveTo>
                  <a:pt x="91851" y="471162"/>
                </a:moveTo>
                <a:lnTo>
                  <a:pt x="104300" y="473274"/>
                </a:lnTo>
                <a:lnTo>
                  <a:pt x="117629" y="474551"/>
                </a:lnTo>
                <a:lnTo>
                  <a:pt x="131838" y="474980"/>
                </a:lnTo>
                <a:lnTo>
                  <a:pt x="136443" y="474928"/>
                </a:lnTo>
                <a:lnTo>
                  <a:pt x="149242" y="474200"/>
                </a:lnTo>
                <a:lnTo>
                  <a:pt x="161607" y="472567"/>
                </a:lnTo>
                <a:lnTo>
                  <a:pt x="175779" y="469803"/>
                </a:lnTo>
                <a:lnTo>
                  <a:pt x="187502" y="466725"/>
                </a:lnTo>
                <a:lnTo>
                  <a:pt x="195237" y="464439"/>
                </a:lnTo>
                <a:lnTo>
                  <a:pt x="201891" y="462026"/>
                </a:lnTo>
                <a:lnTo>
                  <a:pt x="207441" y="459359"/>
                </a:lnTo>
                <a:lnTo>
                  <a:pt x="212991" y="456692"/>
                </a:lnTo>
                <a:lnTo>
                  <a:pt x="216763" y="454279"/>
                </a:lnTo>
                <a:lnTo>
                  <a:pt x="222021" y="447802"/>
                </a:lnTo>
                <a:lnTo>
                  <a:pt x="222618" y="444627"/>
                </a:lnTo>
                <a:lnTo>
                  <a:pt x="223215" y="441452"/>
                </a:lnTo>
                <a:lnTo>
                  <a:pt x="223507" y="436372"/>
                </a:lnTo>
                <a:lnTo>
                  <a:pt x="223507" y="422656"/>
                </a:lnTo>
                <a:lnTo>
                  <a:pt x="223265" y="417068"/>
                </a:lnTo>
                <a:lnTo>
                  <a:pt x="222770" y="412750"/>
                </a:lnTo>
                <a:lnTo>
                  <a:pt x="222275" y="408432"/>
                </a:lnTo>
                <a:lnTo>
                  <a:pt x="221627" y="405003"/>
                </a:lnTo>
                <a:lnTo>
                  <a:pt x="220827" y="402590"/>
                </a:lnTo>
                <a:lnTo>
                  <a:pt x="219049" y="398653"/>
                </a:lnTo>
                <a:lnTo>
                  <a:pt x="215379" y="396367"/>
                </a:lnTo>
                <a:lnTo>
                  <a:pt x="212001" y="396367"/>
                </a:lnTo>
                <a:lnTo>
                  <a:pt x="209181" y="397383"/>
                </a:lnTo>
                <a:lnTo>
                  <a:pt x="205511" y="399415"/>
                </a:lnTo>
                <a:lnTo>
                  <a:pt x="201841" y="401320"/>
                </a:lnTo>
                <a:lnTo>
                  <a:pt x="197218" y="403479"/>
                </a:lnTo>
                <a:lnTo>
                  <a:pt x="191668" y="405892"/>
                </a:lnTo>
                <a:lnTo>
                  <a:pt x="186105" y="408305"/>
                </a:lnTo>
                <a:lnTo>
                  <a:pt x="179463" y="410464"/>
                </a:lnTo>
                <a:lnTo>
                  <a:pt x="171729" y="412496"/>
                </a:lnTo>
                <a:lnTo>
                  <a:pt x="158462" y="414753"/>
                </a:lnTo>
                <a:lnTo>
                  <a:pt x="144945" y="415417"/>
                </a:lnTo>
                <a:lnTo>
                  <a:pt x="140510" y="415333"/>
                </a:lnTo>
                <a:lnTo>
                  <a:pt x="127409" y="413943"/>
                </a:lnTo>
                <a:lnTo>
                  <a:pt x="115925" y="410845"/>
                </a:lnTo>
                <a:lnTo>
                  <a:pt x="107683" y="407797"/>
                </a:lnTo>
                <a:lnTo>
                  <a:pt x="100837" y="403352"/>
                </a:lnTo>
                <a:lnTo>
                  <a:pt x="95389" y="397637"/>
                </a:lnTo>
                <a:lnTo>
                  <a:pt x="89928" y="391795"/>
                </a:lnTo>
                <a:lnTo>
                  <a:pt x="85864" y="384937"/>
                </a:lnTo>
                <a:lnTo>
                  <a:pt x="83184" y="377063"/>
                </a:lnTo>
                <a:lnTo>
                  <a:pt x="80094" y="364026"/>
                </a:lnTo>
                <a:lnTo>
                  <a:pt x="79171" y="350901"/>
                </a:lnTo>
                <a:lnTo>
                  <a:pt x="79171" y="342265"/>
                </a:lnTo>
                <a:lnTo>
                  <a:pt x="80314" y="334264"/>
                </a:lnTo>
                <a:lnTo>
                  <a:pt x="82588" y="326771"/>
                </a:lnTo>
                <a:lnTo>
                  <a:pt x="84874" y="319151"/>
                </a:lnTo>
                <a:lnTo>
                  <a:pt x="88493" y="312674"/>
                </a:lnTo>
                <a:lnTo>
                  <a:pt x="93459" y="307086"/>
                </a:lnTo>
                <a:lnTo>
                  <a:pt x="98412" y="301498"/>
                </a:lnTo>
                <a:lnTo>
                  <a:pt x="104711" y="297053"/>
                </a:lnTo>
                <a:lnTo>
                  <a:pt x="112356" y="293751"/>
                </a:lnTo>
                <a:lnTo>
                  <a:pt x="114287" y="292933"/>
                </a:lnTo>
                <a:lnTo>
                  <a:pt x="126027" y="289724"/>
                </a:lnTo>
                <a:lnTo>
                  <a:pt x="139585" y="288671"/>
                </a:lnTo>
                <a:lnTo>
                  <a:pt x="148120" y="288671"/>
                </a:lnTo>
                <a:lnTo>
                  <a:pt x="151892" y="288163"/>
                </a:lnTo>
                <a:lnTo>
                  <a:pt x="155067" y="287274"/>
                </a:lnTo>
                <a:lnTo>
                  <a:pt x="158242" y="286385"/>
                </a:lnTo>
                <a:lnTo>
                  <a:pt x="160858" y="284734"/>
                </a:lnTo>
                <a:lnTo>
                  <a:pt x="165023" y="280035"/>
                </a:lnTo>
                <a:lnTo>
                  <a:pt x="167259" y="272923"/>
                </a:lnTo>
                <a:lnTo>
                  <a:pt x="168059" y="268859"/>
                </a:lnTo>
                <a:lnTo>
                  <a:pt x="168351" y="263779"/>
                </a:lnTo>
                <a:lnTo>
                  <a:pt x="168147" y="257429"/>
                </a:lnTo>
                <a:lnTo>
                  <a:pt x="165468" y="187198"/>
                </a:lnTo>
                <a:lnTo>
                  <a:pt x="163398" y="181864"/>
                </a:lnTo>
                <a:lnTo>
                  <a:pt x="160324" y="179324"/>
                </a:lnTo>
                <a:lnTo>
                  <a:pt x="157734" y="178562"/>
                </a:lnTo>
                <a:lnTo>
                  <a:pt x="155155" y="177800"/>
                </a:lnTo>
                <a:lnTo>
                  <a:pt x="151637" y="177165"/>
                </a:lnTo>
                <a:lnTo>
                  <a:pt x="147167" y="176911"/>
                </a:lnTo>
                <a:lnTo>
                  <a:pt x="142709" y="176657"/>
                </a:lnTo>
                <a:lnTo>
                  <a:pt x="137198" y="176403"/>
                </a:lnTo>
                <a:lnTo>
                  <a:pt x="120332" y="176403"/>
                </a:lnTo>
                <a:lnTo>
                  <a:pt x="112445" y="177292"/>
                </a:lnTo>
                <a:lnTo>
                  <a:pt x="106997" y="179070"/>
                </a:lnTo>
                <a:lnTo>
                  <a:pt x="101536" y="180975"/>
                </a:lnTo>
                <a:lnTo>
                  <a:pt x="98704" y="183642"/>
                </a:lnTo>
                <a:lnTo>
                  <a:pt x="98513" y="187198"/>
                </a:lnTo>
                <a:lnTo>
                  <a:pt x="96126" y="245237"/>
                </a:lnTo>
                <a:lnTo>
                  <a:pt x="93479" y="245546"/>
                </a:lnTo>
                <a:lnTo>
                  <a:pt x="80593" y="247853"/>
                </a:lnTo>
                <a:lnTo>
                  <a:pt x="68430" y="251398"/>
                </a:lnTo>
                <a:lnTo>
                  <a:pt x="56997" y="256159"/>
                </a:lnTo>
                <a:lnTo>
                  <a:pt x="45757" y="262592"/>
                </a:lnTo>
                <a:lnTo>
                  <a:pt x="35631" y="270248"/>
                </a:lnTo>
                <a:lnTo>
                  <a:pt x="26631" y="279146"/>
                </a:lnTo>
                <a:lnTo>
                  <a:pt x="18434" y="289857"/>
                </a:lnTo>
                <a:lnTo>
                  <a:pt x="12122" y="300895"/>
                </a:lnTo>
                <a:lnTo>
                  <a:pt x="6997" y="313055"/>
                </a:lnTo>
                <a:lnTo>
                  <a:pt x="2269" y="330868"/>
                </a:lnTo>
                <a:lnTo>
                  <a:pt x="567" y="343617"/>
                </a:lnTo>
                <a:lnTo>
                  <a:pt x="0" y="357124"/>
                </a:lnTo>
                <a:lnTo>
                  <a:pt x="183" y="364423"/>
                </a:lnTo>
                <a:lnTo>
                  <a:pt x="1426" y="377210"/>
                </a:lnTo>
                <a:lnTo>
                  <a:pt x="3845" y="389636"/>
                </a:lnTo>
                <a:lnTo>
                  <a:pt x="7442" y="401701"/>
                </a:lnTo>
                <a:lnTo>
                  <a:pt x="15319" y="418880"/>
                </a:lnTo>
                <a:lnTo>
                  <a:pt x="22362" y="429485"/>
                </a:lnTo>
                <a:lnTo>
                  <a:pt x="30797" y="439293"/>
                </a:lnTo>
                <a:lnTo>
                  <a:pt x="38052" y="446010"/>
                </a:lnTo>
                <a:lnTo>
                  <a:pt x="48035" y="453360"/>
                </a:lnTo>
                <a:lnTo>
                  <a:pt x="59262" y="459794"/>
                </a:lnTo>
                <a:lnTo>
                  <a:pt x="71729" y="465328"/>
                </a:lnTo>
                <a:lnTo>
                  <a:pt x="80283" y="468230"/>
                </a:lnTo>
                <a:lnTo>
                  <a:pt x="91851" y="471162"/>
                </a:lnTo>
                <a:close/>
              </a:path>
              <a:path w="5318010" h="487553">
                <a:moveTo>
                  <a:pt x="172326" y="101981"/>
                </a:moveTo>
                <a:lnTo>
                  <a:pt x="172326" y="93853"/>
                </a:lnTo>
                <a:lnTo>
                  <a:pt x="171678" y="87122"/>
                </a:lnTo>
                <a:lnTo>
                  <a:pt x="170383" y="81534"/>
                </a:lnTo>
                <a:lnTo>
                  <a:pt x="169100" y="75946"/>
                </a:lnTo>
                <a:lnTo>
                  <a:pt x="166814" y="71501"/>
                </a:lnTo>
                <a:lnTo>
                  <a:pt x="163537" y="68072"/>
                </a:lnTo>
                <a:lnTo>
                  <a:pt x="160274" y="64770"/>
                </a:lnTo>
                <a:lnTo>
                  <a:pt x="155956" y="62357"/>
                </a:lnTo>
                <a:lnTo>
                  <a:pt x="150596" y="60833"/>
                </a:lnTo>
                <a:lnTo>
                  <a:pt x="145237" y="59309"/>
                </a:lnTo>
                <a:lnTo>
                  <a:pt x="138391" y="58547"/>
                </a:lnTo>
                <a:lnTo>
                  <a:pt x="122123" y="58547"/>
                </a:lnTo>
                <a:lnTo>
                  <a:pt x="115430" y="59309"/>
                </a:lnTo>
                <a:lnTo>
                  <a:pt x="109969" y="60833"/>
                </a:lnTo>
                <a:lnTo>
                  <a:pt x="104508" y="62357"/>
                </a:lnTo>
                <a:lnTo>
                  <a:pt x="100152" y="64770"/>
                </a:lnTo>
                <a:lnTo>
                  <a:pt x="96875" y="68072"/>
                </a:lnTo>
                <a:lnTo>
                  <a:pt x="93599" y="71501"/>
                </a:lnTo>
                <a:lnTo>
                  <a:pt x="91312" y="75946"/>
                </a:lnTo>
                <a:lnTo>
                  <a:pt x="90030" y="81534"/>
                </a:lnTo>
                <a:lnTo>
                  <a:pt x="88734" y="87122"/>
                </a:lnTo>
                <a:lnTo>
                  <a:pt x="88087" y="93853"/>
                </a:lnTo>
                <a:lnTo>
                  <a:pt x="88087" y="110363"/>
                </a:lnTo>
                <a:lnTo>
                  <a:pt x="88734" y="117348"/>
                </a:lnTo>
                <a:lnTo>
                  <a:pt x="90030" y="123063"/>
                </a:lnTo>
                <a:lnTo>
                  <a:pt x="91312" y="128651"/>
                </a:lnTo>
                <a:lnTo>
                  <a:pt x="93599" y="133223"/>
                </a:lnTo>
                <a:lnTo>
                  <a:pt x="96875" y="136652"/>
                </a:lnTo>
                <a:lnTo>
                  <a:pt x="100152" y="140208"/>
                </a:lnTo>
                <a:lnTo>
                  <a:pt x="104508" y="142621"/>
                </a:lnTo>
                <a:lnTo>
                  <a:pt x="109969" y="144145"/>
                </a:lnTo>
                <a:lnTo>
                  <a:pt x="115430" y="145669"/>
                </a:lnTo>
                <a:lnTo>
                  <a:pt x="122123" y="146431"/>
                </a:lnTo>
                <a:lnTo>
                  <a:pt x="138391" y="146431"/>
                </a:lnTo>
                <a:lnTo>
                  <a:pt x="145237" y="145669"/>
                </a:lnTo>
                <a:lnTo>
                  <a:pt x="150596" y="144145"/>
                </a:lnTo>
                <a:lnTo>
                  <a:pt x="155956" y="142621"/>
                </a:lnTo>
                <a:lnTo>
                  <a:pt x="160274" y="140208"/>
                </a:lnTo>
                <a:lnTo>
                  <a:pt x="163537" y="136652"/>
                </a:lnTo>
                <a:lnTo>
                  <a:pt x="166814" y="133223"/>
                </a:lnTo>
                <a:lnTo>
                  <a:pt x="169100" y="128651"/>
                </a:lnTo>
                <a:lnTo>
                  <a:pt x="170383" y="123063"/>
                </a:lnTo>
                <a:lnTo>
                  <a:pt x="171678" y="117348"/>
                </a:lnTo>
                <a:lnTo>
                  <a:pt x="172326" y="110363"/>
                </a:lnTo>
                <a:lnTo>
                  <a:pt x="172326" y="101981"/>
                </a:lnTo>
                <a:close/>
              </a:path>
              <a:path w="5318010" h="487553">
                <a:moveTo>
                  <a:pt x="414362" y="350774"/>
                </a:moveTo>
                <a:lnTo>
                  <a:pt x="411852" y="349487"/>
                </a:lnTo>
                <a:lnTo>
                  <a:pt x="401071" y="342475"/>
                </a:lnTo>
                <a:lnTo>
                  <a:pt x="391789" y="333794"/>
                </a:lnTo>
                <a:lnTo>
                  <a:pt x="384009" y="323469"/>
                </a:lnTo>
                <a:lnTo>
                  <a:pt x="380288" y="317096"/>
                </a:lnTo>
                <a:lnTo>
                  <a:pt x="381469" y="413258"/>
                </a:lnTo>
                <a:lnTo>
                  <a:pt x="395244" y="417352"/>
                </a:lnTo>
                <a:lnTo>
                  <a:pt x="407000" y="419993"/>
                </a:lnTo>
                <a:lnTo>
                  <a:pt x="419345" y="422047"/>
                </a:lnTo>
                <a:lnTo>
                  <a:pt x="432277" y="423514"/>
                </a:lnTo>
                <a:lnTo>
                  <a:pt x="445797" y="424394"/>
                </a:lnTo>
                <a:lnTo>
                  <a:pt x="459905" y="424688"/>
                </a:lnTo>
                <a:lnTo>
                  <a:pt x="465772" y="424617"/>
                </a:lnTo>
                <a:lnTo>
                  <a:pt x="478990" y="423895"/>
                </a:lnTo>
                <a:lnTo>
                  <a:pt x="491465" y="422394"/>
                </a:lnTo>
                <a:lnTo>
                  <a:pt x="503186" y="420116"/>
                </a:lnTo>
                <a:lnTo>
                  <a:pt x="513509" y="417462"/>
                </a:lnTo>
                <a:lnTo>
                  <a:pt x="525755" y="413547"/>
                </a:lnTo>
                <a:lnTo>
                  <a:pt x="536460" y="409194"/>
                </a:lnTo>
                <a:lnTo>
                  <a:pt x="543669" y="417188"/>
                </a:lnTo>
                <a:lnTo>
                  <a:pt x="552711" y="426207"/>
                </a:lnTo>
                <a:lnTo>
                  <a:pt x="562171" y="434629"/>
                </a:lnTo>
                <a:lnTo>
                  <a:pt x="572020" y="442468"/>
                </a:lnTo>
                <a:lnTo>
                  <a:pt x="577715" y="446651"/>
                </a:lnTo>
                <a:lnTo>
                  <a:pt x="588441" y="454058"/>
                </a:lnTo>
                <a:lnTo>
                  <a:pt x="599079" y="460791"/>
                </a:lnTo>
                <a:lnTo>
                  <a:pt x="609612" y="466852"/>
                </a:lnTo>
                <a:lnTo>
                  <a:pt x="621353" y="472811"/>
                </a:lnTo>
                <a:lnTo>
                  <a:pt x="632966" y="477972"/>
                </a:lnTo>
                <a:lnTo>
                  <a:pt x="644029" y="482092"/>
                </a:lnTo>
                <a:lnTo>
                  <a:pt x="658861" y="486299"/>
                </a:lnTo>
                <a:lnTo>
                  <a:pt x="669810" y="487553"/>
                </a:lnTo>
                <a:lnTo>
                  <a:pt x="671334" y="487553"/>
                </a:lnTo>
                <a:lnTo>
                  <a:pt x="676922" y="484251"/>
                </a:lnTo>
                <a:lnTo>
                  <a:pt x="679335" y="479425"/>
                </a:lnTo>
                <a:lnTo>
                  <a:pt x="680859" y="471678"/>
                </a:lnTo>
                <a:lnTo>
                  <a:pt x="681621" y="467360"/>
                </a:lnTo>
                <a:lnTo>
                  <a:pt x="682002" y="461645"/>
                </a:lnTo>
                <a:lnTo>
                  <a:pt x="682002" y="445516"/>
                </a:lnTo>
                <a:lnTo>
                  <a:pt x="681494" y="438531"/>
                </a:lnTo>
                <a:lnTo>
                  <a:pt x="680478" y="433451"/>
                </a:lnTo>
                <a:lnTo>
                  <a:pt x="679462" y="428371"/>
                </a:lnTo>
                <a:lnTo>
                  <a:pt x="677938" y="424815"/>
                </a:lnTo>
                <a:lnTo>
                  <a:pt x="673493" y="420751"/>
                </a:lnTo>
                <a:lnTo>
                  <a:pt x="670445" y="418973"/>
                </a:lnTo>
                <a:lnTo>
                  <a:pt x="666635" y="417703"/>
                </a:lnTo>
                <a:lnTo>
                  <a:pt x="662698" y="416433"/>
                </a:lnTo>
                <a:lnTo>
                  <a:pt x="657618" y="414401"/>
                </a:lnTo>
                <a:lnTo>
                  <a:pt x="651141" y="411607"/>
                </a:lnTo>
                <a:lnTo>
                  <a:pt x="639551" y="406002"/>
                </a:lnTo>
                <a:lnTo>
                  <a:pt x="627138" y="399161"/>
                </a:lnTo>
                <a:lnTo>
                  <a:pt x="625217" y="398010"/>
                </a:lnTo>
                <a:lnTo>
                  <a:pt x="615754" y="391734"/>
                </a:lnTo>
                <a:lnTo>
                  <a:pt x="605507" y="383955"/>
                </a:lnTo>
                <a:lnTo>
                  <a:pt x="594499" y="374650"/>
                </a:lnTo>
                <a:lnTo>
                  <a:pt x="601261" y="367357"/>
                </a:lnTo>
                <a:lnTo>
                  <a:pt x="609078" y="357391"/>
                </a:lnTo>
                <a:lnTo>
                  <a:pt x="616216" y="346456"/>
                </a:lnTo>
                <a:lnTo>
                  <a:pt x="622454" y="334862"/>
                </a:lnTo>
                <a:lnTo>
                  <a:pt x="627661" y="323267"/>
                </a:lnTo>
                <a:lnTo>
                  <a:pt x="632218" y="311023"/>
                </a:lnTo>
                <a:lnTo>
                  <a:pt x="637160" y="294395"/>
                </a:lnTo>
                <a:lnTo>
                  <a:pt x="639977" y="281935"/>
                </a:lnTo>
                <a:lnTo>
                  <a:pt x="642251" y="268859"/>
                </a:lnTo>
                <a:lnTo>
                  <a:pt x="644750" y="246363"/>
                </a:lnTo>
                <a:lnTo>
                  <a:pt x="645448" y="233504"/>
                </a:lnTo>
                <a:lnTo>
                  <a:pt x="645680" y="220218"/>
                </a:lnTo>
                <a:lnTo>
                  <a:pt x="645486" y="207587"/>
                </a:lnTo>
                <a:lnTo>
                  <a:pt x="644796" y="193827"/>
                </a:lnTo>
                <a:lnTo>
                  <a:pt x="643608" y="180643"/>
                </a:lnTo>
                <a:lnTo>
                  <a:pt x="641921" y="168030"/>
                </a:lnTo>
                <a:lnTo>
                  <a:pt x="637052" y="144513"/>
                </a:lnTo>
                <a:lnTo>
                  <a:pt x="631671" y="127163"/>
                </a:lnTo>
                <a:lnTo>
                  <a:pt x="626663" y="114667"/>
                </a:lnTo>
                <a:lnTo>
                  <a:pt x="620934" y="103005"/>
                </a:lnTo>
                <a:lnTo>
                  <a:pt x="614474" y="92178"/>
                </a:lnTo>
                <a:lnTo>
                  <a:pt x="599325" y="73025"/>
                </a:lnTo>
                <a:lnTo>
                  <a:pt x="588182" y="62519"/>
                </a:lnTo>
                <a:lnTo>
                  <a:pt x="578151" y="54892"/>
                </a:lnTo>
                <a:lnTo>
                  <a:pt x="567348" y="48177"/>
                </a:lnTo>
                <a:lnTo>
                  <a:pt x="555777" y="42370"/>
                </a:lnTo>
                <a:lnTo>
                  <a:pt x="543445" y="37465"/>
                </a:lnTo>
                <a:lnTo>
                  <a:pt x="531267" y="33699"/>
                </a:lnTo>
                <a:lnTo>
                  <a:pt x="507179" y="28702"/>
                </a:lnTo>
                <a:lnTo>
                  <a:pt x="494341" y="27147"/>
                </a:lnTo>
                <a:lnTo>
                  <a:pt x="480968" y="26217"/>
                </a:lnTo>
                <a:lnTo>
                  <a:pt x="467055" y="25908"/>
                </a:lnTo>
                <a:lnTo>
                  <a:pt x="460910" y="25970"/>
                </a:lnTo>
                <a:lnTo>
                  <a:pt x="447164" y="26592"/>
                </a:lnTo>
                <a:lnTo>
                  <a:pt x="433958" y="27885"/>
                </a:lnTo>
                <a:lnTo>
                  <a:pt x="421293" y="29854"/>
                </a:lnTo>
                <a:lnTo>
                  <a:pt x="397583" y="35845"/>
                </a:lnTo>
                <a:lnTo>
                  <a:pt x="379659" y="42804"/>
                </a:lnTo>
                <a:lnTo>
                  <a:pt x="367949" y="48642"/>
                </a:lnTo>
                <a:lnTo>
                  <a:pt x="356963" y="55269"/>
                </a:lnTo>
                <a:lnTo>
                  <a:pt x="346701" y="62685"/>
                </a:lnTo>
                <a:lnTo>
                  <a:pt x="337162" y="70889"/>
                </a:lnTo>
                <a:lnTo>
                  <a:pt x="328345" y="79883"/>
                </a:lnTo>
                <a:lnTo>
                  <a:pt x="315267" y="96556"/>
                </a:lnTo>
                <a:lnTo>
                  <a:pt x="302675" y="118523"/>
                </a:lnTo>
                <a:lnTo>
                  <a:pt x="297445" y="130541"/>
                </a:lnTo>
                <a:lnTo>
                  <a:pt x="292925" y="143256"/>
                </a:lnTo>
                <a:lnTo>
                  <a:pt x="287676" y="162691"/>
                </a:lnTo>
                <a:lnTo>
                  <a:pt x="283412" y="187299"/>
                </a:lnTo>
                <a:lnTo>
                  <a:pt x="282079" y="200229"/>
                </a:lnTo>
                <a:lnTo>
                  <a:pt x="281279" y="213573"/>
                </a:lnTo>
                <a:lnTo>
                  <a:pt x="281012" y="227330"/>
                </a:lnTo>
                <a:lnTo>
                  <a:pt x="281013" y="228133"/>
                </a:lnTo>
                <a:lnTo>
                  <a:pt x="281262" y="242446"/>
                </a:lnTo>
                <a:lnTo>
                  <a:pt x="281960" y="256179"/>
                </a:lnTo>
                <a:lnTo>
                  <a:pt x="283106" y="269335"/>
                </a:lnTo>
                <a:lnTo>
                  <a:pt x="284700" y="281916"/>
                </a:lnTo>
                <a:lnTo>
                  <a:pt x="289235" y="305361"/>
                </a:lnTo>
                <a:lnTo>
                  <a:pt x="294345" y="323048"/>
                </a:lnTo>
                <a:lnTo>
                  <a:pt x="299139" y="335711"/>
                </a:lnTo>
                <a:lnTo>
                  <a:pt x="304668" y="347503"/>
                </a:lnTo>
                <a:lnTo>
                  <a:pt x="310933" y="358428"/>
                </a:lnTo>
                <a:lnTo>
                  <a:pt x="325666" y="377698"/>
                </a:lnTo>
                <a:lnTo>
                  <a:pt x="336640" y="388188"/>
                </a:lnTo>
                <a:lnTo>
                  <a:pt x="346616" y="395849"/>
                </a:lnTo>
                <a:lnTo>
                  <a:pt x="357413" y="402588"/>
                </a:lnTo>
                <a:lnTo>
                  <a:pt x="363402" y="236977"/>
                </a:lnTo>
                <a:lnTo>
                  <a:pt x="363169" y="223139"/>
                </a:lnTo>
                <a:lnTo>
                  <a:pt x="363169" y="222629"/>
                </a:lnTo>
                <a:lnTo>
                  <a:pt x="363494" y="209572"/>
                </a:lnTo>
                <a:lnTo>
                  <a:pt x="364421" y="196796"/>
                </a:lnTo>
                <a:lnTo>
                  <a:pt x="365951" y="184300"/>
                </a:lnTo>
                <a:lnTo>
                  <a:pt x="368084" y="172085"/>
                </a:lnTo>
                <a:lnTo>
                  <a:pt x="373808" y="151820"/>
                </a:lnTo>
                <a:lnTo>
                  <a:pt x="378811" y="140292"/>
                </a:lnTo>
                <a:lnTo>
                  <a:pt x="384898" y="129667"/>
                </a:lnTo>
                <a:lnTo>
                  <a:pt x="395691" y="116275"/>
                </a:lnTo>
                <a:lnTo>
                  <a:pt x="405257" y="107887"/>
                </a:lnTo>
                <a:lnTo>
                  <a:pt x="416153" y="100838"/>
                </a:lnTo>
                <a:lnTo>
                  <a:pt x="425491" y="96518"/>
                </a:lnTo>
                <a:lnTo>
                  <a:pt x="437191" y="92991"/>
                </a:lnTo>
                <a:lnTo>
                  <a:pt x="450152" y="90875"/>
                </a:lnTo>
                <a:lnTo>
                  <a:pt x="464375" y="90170"/>
                </a:lnTo>
                <a:lnTo>
                  <a:pt x="476203" y="90612"/>
                </a:lnTo>
                <a:lnTo>
                  <a:pt x="489413" y="92348"/>
                </a:lnTo>
                <a:lnTo>
                  <a:pt x="501330" y="95414"/>
                </a:lnTo>
                <a:lnTo>
                  <a:pt x="511949" y="99822"/>
                </a:lnTo>
                <a:lnTo>
                  <a:pt x="525399" y="108412"/>
                </a:lnTo>
                <a:lnTo>
                  <a:pt x="534680" y="117069"/>
                </a:lnTo>
                <a:lnTo>
                  <a:pt x="542556" y="127254"/>
                </a:lnTo>
                <a:lnTo>
                  <a:pt x="551303" y="144195"/>
                </a:lnTo>
                <a:lnTo>
                  <a:pt x="555510" y="156375"/>
                </a:lnTo>
                <a:lnTo>
                  <a:pt x="558685" y="169672"/>
                </a:lnTo>
                <a:lnTo>
                  <a:pt x="561172" y="185276"/>
                </a:lnTo>
                <a:lnTo>
                  <a:pt x="562465" y="197735"/>
                </a:lnTo>
                <a:lnTo>
                  <a:pt x="563248" y="210782"/>
                </a:lnTo>
                <a:lnTo>
                  <a:pt x="563511" y="224409"/>
                </a:lnTo>
                <a:lnTo>
                  <a:pt x="563503" y="226664"/>
                </a:lnTo>
                <a:lnTo>
                  <a:pt x="563122" y="239840"/>
                </a:lnTo>
                <a:lnTo>
                  <a:pt x="562171" y="252633"/>
                </a:lnTo>
                <a:lnTo>
                  <a:pt x="560650" y="265054"/>
                </a:lnTo>
                <a:lnTo>
                  <a:pt x="558558" y="277114"/>
                </a:lnTo>
                <a:lnTo>
                  <a:pt x="552708" y="298049"/>
                </a:lnTo>
                <a:lnTo>
                  <a:pt x="547769" y="309602"/>
                </a:lnTo>
                <a:lnTo>
                  <a:pt x="541794" y="320167"/>
                </a:lnTo>
                <a:lnTo>
                  <a:pt x="530852" y="333910"/>
                </a:lnTo>
                <a:lnTo>
                  <a:pt x="521340" y="342339"/>
                </a:lnTo>
                <a:lnTo>
                  <a:pt x="510552" y="349377"/>
                </a:lnTo>
                <a:lnTo>
                  <a:pt x="501146" y="353729"/>
                </a:lnTo>
                <a:lnTo>
                  <a:pt x="489458" y="357291"/>
                </a:lnTo>
                <a:lnTo>
                  <a:pt x="476516" y="359447"/>
                </a:lnTo>
                <a:lnTo>
                  <a:pt x="462292" y="360172"/>
                </a:lnTo>
                <a:lnTo>
                  <a:pt x="450064" y="359712"/>
                </a:lnTo>
                <a:lnTo>
                  <a:pt x="436834" y="357991"/>
                </a:lnTo>
                <a:lnTo>
                  <a:pt x="424934" y="355007"/>
                </a:lnTo>
                <a:lnTo>
                  <a:pt x="414362" y="350774"/>
                </a:lnTo>
                <a:close/>
              </a:path>
              <a:path w="5318010" h="487553">
                <a:moveTo>
                  <a:pt x="380288" y="317096"/>
                </a:moveTo>
                <a:lnTo>
                  <a:pt x="375173" y="305980"/>
                </a:lnTo>
                <a:lnTo>
                  <a:pt x="371054" y="293700"/>
                </a:lnTo>
                <a:lnTo>
                  <a:pt x="367931" y="280289"/>
                </a:lnTo>
                <a:lnTo>
                  <a:pt x="366906" y="274457"/>
                </a:lnTo>
                <a:lnTo>
                  <a:pt x="365271" y="262636"/>
                </a:lnTo>
                <a:lnTo>
                  <a:pt x="364103" y="250143"/>
                </a:lnTo>
                <a:lnTo>
                  <a:pt x="363402" y="236977"/>
                </a:lnTo>
                <a:lnTo>
                  <a:pt x="357413" y="402588"/>
                </a:lnTo>
                <a:lnTo>
                  <a:pt x="369031" y="408395"/>
                </a:lnTo>
                <a:lnTo>
                  <a:pt x="381469" y="413258"/>
                </a:lnTo>
                <a:lnTo>
                  <a:pt x="380288" y="317096"/>
                </a:lnTo>
                <a:close/>
              </a:path>
              <a:path w="5318010" h="487553">
                <a:moveTo>
                  <a:pt x="920381" y="419354"/>
                </a:moveTo>
                <a:lnTo>
                  <a:pt x="925715" y="419608"/>
                </a:lnTo>
                <a:lnTo>
                  <a:pt x="938415" y="419608"/>
                </a:lnTo>
                <a:lnTo>
                  <a:pt x="943495" y="419354"/>
                </a:lnTo>
                <a:lnTo>
                  <a:pt x="947559" y="418846"/>
                </a:lnTo>
                <a:lnTo>
                  <a:pt x="951623" y="418465"/>
                </a:lnTo>
                <a:lnTo>
                  <a:pt x="961656" y="414401"/>
                </a:lnTo>
                <a:lnTo>
                  <a:pt x="964069" y="407797"/>
                </a:lnTo>
                <a:lnTo>
                  <a:pt x="964069" y="140208"/>
                </a:lnTo>
                <a:lnTo>
                  <a:pt x="962291" y="137033"/>
                </a:lnTo>
                <a:lnTo>
                  <a:pt x="959116" y="134239"/>
                </a:lnTo>
                <a:lnTo>
                  <a:pt x="956322" y="133350"/>
                </a:lnTo>
                <a:lnTo>
                  <a:pt x="953528" y="132334"/>
                </a:lnTo>
                <a:lnTo>
                  <a:pt x="949845" y="131572"/>
                </a:lnTo>
                <a:lnTo>
                  <a:pt x="945019" y="131064"/>
                </a:lnTo>
                <a:lnTo>
                  <a:pt x="940320" y="130556"/>
                </a:lnTo>
                <a:lnTo>
                  <a:pt x="934224" y="130302"/>
                </a:lnTo>
                <a:lnTo>
                  <a:pt x="919492" y="130302"/>
                </a:lnTo>
                <a:lnTo>
                  <a:pt x="913523" y="130556"/>
                </a:lnTo>
                <a:lnTo>
                  <a:pt x="908697" y="131064"/>
                </a:lnTo>
                <a:lnTo>
                  <a:pt x="903998" y="131572"/>
                </a:lnTo>
                <a:lnTo>
                  <a:pt x="900188" y="132334"/>
                </a:lnTo>
                <a:lnTo>
                  <a:pt x="897267" y="133350"/>
                </a:lnTo>
                <a:lnTo>
                  <a:pt x="894346" y="134239"/>
                </a:lnTo>
                <a:lnTo>
                  <a:pt x="892441" y="135509"/>
                </a:lnTo>
                <a:lnTo>
                  <a:pt x="890282" y="138557"/>
                </a:lnTo>
                <a:lnTo>
                  <a:pt x="889647" y="142240"/>
                </a:lnTo>
                <a:lnTo>
                  <a:pt x="889647" y="318770"/>
                </a:lnTo>
                <a:lnTo>
                  <a:pt x="885813" y="323317"/>
                </a:lnTo>
                <a:lnTo>
                  <a:pt x="876518" y="333533"/>
                </a:lnTo>
                <a:lnTo>
                  <a:pt x="867565" y="342141"/>
                </a:lnTo>
                <a:lnTo>
                  <a:pt x="858913" y="349123"/>
                </a:lnTo>
                <a:lnTo>
                  <a:pt x="854056" y="352344"/>
                </a:lnTo>
                <a:lnTo>
                  <a:pt x="842106" y="357748"/>
                </a:lnTo>
                <a:lnTo>
                  <a:pt x="830211" y="359537"/>
                </a:lnTo>
                <a:lnTo>
                  <a:pt x="822591" y="359537"/>
                </a:lnTo>
                <a:lnTo>
                  <a:pt x="815987" y="358140"/>
                </a:lnTo>
                <a:lnTo>
                  <a:pt x="810399" y="355219"/>
                </a:lnTo>
                <a:lnTo>
                  <a:pt x="804684" y="352298"/>
                </a:lnTo>
                <a:lnTo>
                  <a:pt x="799985" y="348234"/>
                </a:lnTo>
                <a:lnTo>
                  <a:pt x="796429" y="343027"/>
                </a:lnTo>
                <a:lnTo>
                  <a:pt x="792746" y="337693"/>
                </a:lnTo>
                <a:lnTo>
                  <a:pt x="789952" y="331470"/>
                </a:lnTo>
                <a:lnTo>
                  <a:pt x="788174" y="324104"/>
                </a:lnTo>
                <a:lnTo>
                  <a:pt x="785928" y="307260"/>
                </a:lnTo>
                <a:lnTo>
                  <a:pt x="785507" y="292227"/>
                </a:lnTo>
                <a:lnTo>
                  <a:pt x="785507" y="140208"/>
                </a:lnTo>
                <a:lnTo>
                  <a:pt x="783729" y="137033"/>
                </a:lnTo>
                <a:lnTo>
                  <a:pt x="780554" y="134239"/>
                </a:lnTo>
                <a:lnTo>
                  <a:pt x="777633" y="133350"/>
                </a:lnTo>
                <a:lnTo>
                  <a:pt x="774712" y="132334"/>
                </a:lnTo>
                <a:lnTo>
                  <a:pt x="770902" y="131572"/>
                </a:lnTo>
                <a:lnTo>
                  <a:pt x="766203" y="131064"/>
                </a:lnTo>
                <a:lnTo>
                  <a:pt x="761377" y="130556"/>
                </a:lnTo>
                <a:lnTo>
                  <a:pt x="755281" y="130302"/>
                </a:lnTo>
                <a:lnTo>
                  <a:pt x="740803" y="130302"/>
                </a:lnTo>
                <a:lnTo>
                  <a:pt x="734834" y="130556"/>
                </a:lnTo>
                <a:lnTo>
                  <a:pt x="730008" y="131064"/>
                </a:lnTo>
                <a:lnTo>
                  <a:pt x="725182" y="131572"/>
                </a:lnTo>
                <a:lnTo>
                  <a:pt x="721245" y="132334"/>
                </a:lnTo>
                <a:lnTo>
                  <a:pt x="718324" y="133350"/>
                </a:lnTo>
                <a:lnTo>
                  <a:pt x="715530" y="134239"/>
                </a:lnTo>
                <a:lnTo>
                  <a:pt x="713498" y="135509"/>
                </a:lnTo>
                <a:lnTo>
                  <a:pt x="711339" y="138557"/>
                </a:lnTo>
                <a:lnTo>
                  <a:pt x="710831" y="142240"/>
                </a:lnTo>
                <a:lnTo>
                  <a:pt x="710831" y="304800"/>
                </a:lnTo>
                <a:lnTo>
                  <a:pt x="711142" y="319409"/>
                </a:lnTo>
                <a:lnTo>
                  <a:pt x="712058" y="332663"/>
                </a:lnTo>
                <a:lnTo>
                  <a:pt x="713567" y="344685"/>
                </a:lnTo>
                <a:lnTo>
                  <a:pt x="715657" y="355473"/>
                </a:lnTo>
                <a:lnTo>
                  <a:pt x="720018" y="369399"/>
                </a:lnTo>
                <a:lnTo>
                  <a:pt x="725360" y="380891"/>
                </a:lnTo>
                <a:lnTo>
                  <a:pt x="732040" y="391414"/>
                </a:lnTo>
                <a:lnTo>
                  <a:pt x="740769" y="401271"/>
                </a:lnTo>
                <a:lnTo>
                  <a:pt x="750676" y="409230"/>
                </a:lnTo>
                <a:lnTo>
                  <a:pt x="762139" y="415798"/>
                </a:lnTo>
                <a:lnTo>
                  <a:pt x="781003" y="422089"/>
                </a:lnTo>
                <a:lnTo>
                  <a:pt x="793901" y="424040"/>
                </a:lnTo>
                <a:lnTo>
                  <a:pt x="808113" y="424688"/>
                </a:lnTo>
                <a:lnTo>
                  <a:pt x="818678" y="424124"/>
                </a:lnTo>
                <a:lnTo>
                  <a:pt x="831112" y="421966"/>
                </a:lnTo>
                <a:lnTo>
                  <a:pt x="843338" y="418179"/>
                </a:lnTo>
                <a:lnTo>
                  <a:pt x="855357" y="412750"/>
                </a:lnTo>
                <a:lnTo>
                  <a:pt x="870445" y="403507"/>
                </a:lnTo>
                <a:lnTo>
                  <a:pt x="880402" y="395870"/>
                </a:lnTo>
                <a:lnTo>
                  <a:pt x="890280" y="387053"/>
                </a:lnTo>
                <a:lnTo>
                  <a:pt x="900061" y="377063"/>
                </a:lnTo>
                <a:lnTo>
                  <a:pt x="900061" y="409702"/>
                </a:lnTo>
                <a:lnTo>
                  <a:pt x="901585" y="413004"/>
                </a:lnTo>
                <a:lnTo>
                  <a:pt x="904252" y="415671"/>
                </a:lnTo>
                <a:lnTo>
                  <a:pt x="909078" y="417703"/>
                </a:lnTo>
                <a:lnTo>
                  <a:pt x="912253" y="418465"/>
                </a:lnTo>
                <a:lnTo>
                  <a:pt x="916317" y="418846"/>
                </a:lnTo>
                <a:lnTo>
                  <a:pt x="920381" y="419354"/>
                </a:lnTo>
                <a:close/>
              </a:path>
              <a:path w="5318010" h="487553">
                <a:moveTo>
                  <a:pt x="1100721" y="245872"/>
                </a:moveTo>
                <a:lnTo>
                  <a:pt x="1100788" y="244437"/>
                </a:lnTo>
                <a:lnTo>
                  <a:pt x="1102182" y="231562"/>
                </a:lnTo>
                <a:lnTo>
                  <a:pt x="1105039" y="219456"/>
                </a:lnTo>
                <a:lnTo>
                  <a:pt x="1107452" y="211201"/>
                </a:lnTo>
                <a:lnTo>
                  <a:pt x="1114565" y="131591"/>
                </a:lnTo>
                <a:lnTo>
                  <a:pt x="1103134" y="135636"/>
                </a:lnTo>
                <a:lnTo>
                  <a:pt x="1101705" y="136241"/>
                </a:lnTo>
                <a:lnTo>
                  <a:pt x="1100721" y="245872"/>
                </a:lnTo>
                <a:close/>
              </a:path>
              <a:path w="5318010" h="487553">
                <a:moveTo>
                  <a:pt x="1104658" y="324866"/>
                </a:moveTo>
                <a:lnTo>
                  <a:pt x="1103330" y="319657"/>
                </a:lnTo>
                <a:lnTo>
                  <a:pt x="1101365" y="307339"/>
                </a:lnTo>
                <a:lnTo>
                  <a:pt x="1100721" y="294005"/>
                </a:lnTo>
                <a:lnTo>
                  <a:pt x="1269377" y="294005"/>
                </a:lnTo>
                <a:lnTo>
                  <a:pt x="1275092" y="291846"/>
                </a:lnTo>
                <a:lnTo>
                  <a:pt x="1279156" y="287528"/>
                </a:lnTo>
                <a:lnTo>
                  <a:pt x="1283220" y="283083"/>
                </a:lnTo>
                <a:lnTo>
                  <a:pt x="1285252" y="276352"/>
                </a:lnTo>
                <a:lnTo>
                  <a:pt x="1285246" y="253774"/>
                </a:lnTo>
                <a:lnTo>
                  <a:pt x="1284718" y="240485"/>
                </a:lnTo>
                <a:lnTo>
                  <a:pt x="1283336" y="227689"/>
                </a:lnTo>
                <a:lnTo>
                  <a:pt x="1281101" y="215388"/>
                </a:lnTo>
                <a:lnTo>
                  <a:pt x="1278013" y="203581"/>
                </a:lnTo>
                <a:lnTo>
                  <a:pt x="1275081" y="194889"/>
                </a:lnTo>
                <a:lnTo>
                  <a:pt x="1269819" y="183108"/>
                </a:lnTo>
                <a:lnTo>
                  <a:pt x="1263378" y="172252"/>
                </a:lnTo>
                <a:lnTo>
                  <a:pt x="1255788" y="162306"/>
                </a:lnTo>
                <a:lnTo>
                  <a:pt x="1249472" y="155771"/>
                </a:lnTo>
                <a:lnTo>
                  <a:pt x="1239826" y="147791"/>
                </a:lnTo>
                <a:lnTo>
                  <a:pt x="1228977" y="140900"/>
                </a:lnTo>
                <a:lnTo>
                  <a:pt x="1216926" y="135128"/>
                </a:lnTo>
                <a:lnTo>
                  <a:pt x="1211001" y="132853"/>
                </a:lnTo>
                <a:lnTo>
                  <a:pt x="1199631" y="129514"/>
                </a:lnTo>
                <a:lnTo>
                  <a:pt x="1187319" y="127129"/>
                </a:lnTo>
                <a:lnTo>
                  <a:pt x="1174074" y="125698"/>
                </a:lnTo>
                <a:lnTo>
                  <a:pt x="1159903" y="125222"/>
                </a:lnTo>
                <a:lnTo>
                  <a:pt x="1152422" y="125374"/>
                </a:lnTo>
                <a:lnTo>
                  <a:pt x="1139185" y="126444"/>
                </a:lnTo>
                <a:lnTo>
                  <a:pt x="1126574" y="128521"/>
                </a:lnTo>
                <a:lnTo>
                  <a:pt x="1114565" y="131591"/>
                </a:lnTo>
                <a:lnTo>
                  <a:pt x="1107452" y="211201"/>
                </a:lnTo>
                <a:lnTo>
                  <a:pt x="1111008" y="204089"/>
                </a:lnTo>
                <a:lnTo>
                  <a:pt x="1115707" y="197993"/>
                </a:lnTo>
                <a:lnTo>
                  <a:pt x="1120406" y="192024"/>
                </a:lnTo>
                <a:lnTo>
                  <a:pt x="1126248" y="187198"/>
                </a:lnTo>
                <a:lnTo>
                  <a:pt x="1133233" y="183642"/>
                </a:lnTo>
                <a:lnTo>
                  <a:pt x="1144802" y="179635"/>
                </a:lnTo>
                <a:lnTo>
                  <a:pt x="1158125" y="178308"/>
                </a:lnTo>
                <a:lnTo>
                  <a:pt x="1166873" y="178777"/>
                </a:lnTo>
                <a:lnTo>
                  <a:pt x="1180177" y="181794"/>
                </a:lnTo>
                <a:lnTo>
                  <a:pt x="1191194" y="187607"/>
                </a:lnTo>
                <a:lnTo>
                  <a:pt x="1199908" y="196215"/>
                </a:lnTo>
                <a:lnTo>
                  <a:pt x="1205973" y="206547"/>
                </a:lnTo>
                <a:lnTo>
                  <a:pt x="1209917" y="218007"/>
                </a:lnTo>
                <a:lnTo>
                  <a:pt x="1212125" y="231112"/>
                </a:lnTo>
                <a:lnTo>
                  <a:pt x="1212608" y="245872"/>
                </a:lnTo>
                <a:lnTo>
                  <a:pt x="1100721" y="245872"/>
                </a:lnTo>
                <a:lnTo>
                  <a:pt x="1101705" y="136241"/>
                </a:lnTo>
                <a:lnTo>
                  <a:pt x="1090046" y="141999"/>
                </a:lnTo>
                <a:lnTo>
                  <a:pt x="1079286" y="148848"/>
                </a:lnTo>
                <a:lnTo>
                  <a:pt x="1069425" y="156798"/>
                </a:lnTo>
                <a:lnTo>
                  <a:pt x="1060462" y="165862"/>
                </a:lnTo>
                <a:lnTo>
                  <a:pt x="1050404" y="178974"/>
                </a:lnTo>
                <a:lnTo>
                  <a:pt x="1043962" y="189787"/>
                </a:lnTo>
                <a:lnTo>
                  <a:pt x="1038385" y="201506"/>
                </a:lnTo>
                <a:lnTo>
                  <a:pt x="1033665" y="214122"/>
                </a:lnTo>
                <a:lnTo>
                  <a:pt x="1030188" y="226528"/>
                </a:lnTo>
                <a:lnTo>
                  <a:pt x="1027709" y="238580"/>
                </a:lnTo>
                <a:lnTo>
                  <a:pt x="1025938" y="251180"/>
                </a:lnTo>
                <a:lnTo>
                  <a:pt x="1024875" y="264323"/>
                </a:lnTo>
                <a:lnTo>
                  <a:pt x="1024521" y="278003"/>
                </a:lnTo>
                <a:lnTo>
                  <a:pt x="1024529" y="280247"/>
                </a:lnTo>
                <a:lnTo>
                  <a:pt x="1024962" y="294186"/>
                </a:lnTo>
                <a:lnTo>
                  <a:pt x="1026054" y="307416"/>
                </a:lnTo>
                <a:lnTo>
                  <a:pt x="1027805" y="319941"/>
                </a:lnTo>
                <a:lnTo>
                  <a:pt x="1030215" y="331767"/>
                </a:lnTo>
                <a:lnTo>
                  <a:pt x="1033284" y="342900"/>
                </a:lnTo>
                <a:lnTo>
                  <a:pt x="1038924" y="357665"/>
                </a:lnTo>
                <a:lnTo>
                  <a:pt x="1044867" y="369094"/>
                </a:lnTo>
                <a:lnTo>
                  <a:pt x="1051838" y="379451"/>
                </a:lnTo>
                <a:lnTo>
                  <a:pt x="1059827" y="388747"/>
                </a:lnTo>
                <a:lnTo>
                  <a:pt x="1070108" y="397831"/>
                </a:lnTo>
                <a:lnTo>
                  <a:pt x="1080500" y="404905"/>
                </a:lnTo>
                <a:lnTo>
                  <a:pt x="1091932" y="410894"/>
                </a:lnTo>
                <a:lnTo>
                  <a:pt x="1104404" y="415798"/>
                </a:lnTo>
                <a:lnTo>
                  <a:pt x="1114870" y="418874"/>
                </a:lnTo>
                <a:lnTo>
                  <a:pt x="1126702" y="421427"/>
                </a:lnTo>
                <a:lnTo>
                  <a:pt x="1139252" y="423243"/>
                </a:lnTo>
                <a:lnTo>
                  <a:pt x="1152521" y="424327"/>
                </a:lnTo>
                <a:lnTo>
                  <a:pt x="1166507" y="424688"/>
                </a:lnTo>
                <a:lnTo>
                  <a:pt x="1178524" y="424432"/>
                </a:lnTo>
                <a:lnTo>
                  <a:pt x="1191231" y="423576"/>
                </a:lnTo>
                <a:lnTo>
                  <a:pt x="1203337" y="422148"/>
                </a:lnTo>
                <a:lnTo>
                  <a:pt x="1222517" y="418827"/>
                </a:lnTo>
                <a:lnTo>
                  <a:pt x="1234071" y="416179"/>
                </a:lnTo>
                <a:lnTo>
                  <a:pt x="1250327" y="411607"/>
                </a:lnTo>
                <a:lnTo>
                  <a:pt x="1256042" y="409194"/>
                </a:lnTo>
                <a:lnTo>
                  <a:pt x="1261757" y="406908"/>
                </a:lnTo>
                <a:lnTo>
                  <a:pt x="1265313" y="405003"/>
                </a:lnTo>
                <a:lnTo>
                  <a:pt x="1268996" y="400685"/>
                </a:lnTo>
                <a:lnTo>
                  <a:pt x="1270520" y="397764"/>
                </a:lnTo>
                <a:lnTo>
                  <a:pt x="1271536" y="393700"/>
                </a:lnTo>
                <a:lnTo>
                  <a:pt x="1272171" y="389001"/>
                </a:lnTo>
                <a:lnTo>
                  <a:pt x="1272425" y="385826"/>
                </a:lnTo>
                <a:lnTo>
                  <a:pt x="1272552" y="382778"/>
                </a:lnTo>
                <a:lnTo>
                  <a:pt x="1272679" y="379095"/>
                </a:lnTo>
                <a:lnTo>
                  <a:pt x="1272679" y="369697"/>
                </a:lnTo>
                <a:lnTo>
                  <a:pt x="1272552" y="365633"/>
                </a:lnTo>
                <a:lnTo>
                  <a:pt x="1272298" y="362331"/>
                </a:lnTo>
                <a:lnTo>
                  <a:pt x="1271917" y="359029"/>
                </a:lnTo>
                <a:lnTo>
                  <a:pt x="1271409" y="356489"/>
                </a:lnTo>
                <a:lnTo>
                  <a:pt x="1269885" y="352933"/>
                </a:lnTo>
                <a:lnTo>
                  <a:pt x="1266456" y="350393"/>
                </a:lnTo>
                <a:lnTo>
                  <a:pt x="1263154" y="350012"/>
                </a:lnTo>
                <a:lnTo>
                  <a:pt x="1260233" y="350012"/>
                </a:lnTo>
                <a:lnTo>
                  <a:pt x="1256296" y="350901"/>
                </a:lnTo>
                <a:lnTo>
                  <a:pt x="1251597" y="352806"/>
                </a:lnTo>
                <a:lnTo>
                  <a:pt x="1246771" y="354711"/>
                </a:lnTo>
                <a:lnTo>
                  <a:pt x="1240802" y="356743"/>
                </a:lnTo>
                <a:lnTo>
                  <a:pt x="1233563" y="359029"/>
                </a:lnTo>
                <a:lnTo>
                  <a:pt x="1221111" y="362484"/>
                </a:lnTo>
                <a:lnTo>
                  <a:pt x="1207782" y="365379"/>
                </a:lnTo>
                <a:lnTo>
                  <a:pt x="1199514" y="366635"/>
                </a:lnTo>
                <a:lnTo>
                  <a:pt x="1187055" y="367776"/>
                </a:lnTo>
                <a:lnTo>
                  <a:pt x="1173238" y="368173"/>
                </a:lnTo>
                <a:lnTo>
                  <a:pt x="1164218" y="367879"/>
                </a:lnTo>
                <a:lnTo>
                  <a:pt x="1151390" y="366230"/>
                </a:lnTo>
                <a:lnTo>
                  <a:pt x="1140091" y="363093"/>
                </a:lnTo>
                <a:lnTo>
                  <a:pt x="1126845" y="356435"/>
                </a:lnTo>
                <a:lnTo>
                  <a:pt x="1117485" y="348361"/>
                </a:lnTo>
                <a:lnTo>
                  <a:pt x="1109556" y="337009"/>
                </a:lnTo>
                <a:lnTo>
                  <a:pt x="1104658" y="324866"/>
                </a:lnTo>
                <a:close/>
              </a:path>
              <a:path w="5318010" h="487553">
                <a:moveTo>
                  <a:pt x="1170571" y="11811"/>
                </a:moveTo>
                <a:lnTo>
                  <a:pt x="1128026" y="80010"/>
                </a:lnTo>
                <a:lnTo>
                  <a:pt x="1126248" y="82550"/>
                </a:lnTo>
                <a:lnTo>
                  <a:pt x="1124978" y="86868"/>
                </a:lnTo>
                <a:lnTo>
                  <a:pt x="1125232" y="90551"/>
                </a:lnTo>
                <a:lnTo>
                  <a:pt x="1128407" y="93091"/>
                </a:lnTo>
                <a:lnTo>
                  <a:pt x="1131328" y="93980"/>
                </a:lnTo>
                <a:lnTo>
                  <a:pt x="1135392" y="94615"/>
                </a:lnTo>
                <a:lnTo>
                  <a:pt x="1139456" y="95250"/>
                </a:lnTo>
                <a:lnTo>
                  <a:pt x="1144917" y="95504"/>
                </a:lnTo>
                <a:lnTo>
                  <a:pt x="1157617" y="95504"/>
                </a:lnTo>
                <a:lnTo>
                  <a:pt x="1162316" y="95250"/>
                </a:lnTo>
                <a:lnTo>
                  <a:pt x="1166126" y="94869"/>
                </a:lnTo>
                <a:lnTo>
                  <a:pt x="1169936" y="94488"/>
                </a:lnTo>
                <a:lnTo>
                  <a:pt x="1175524" y="93091"/>
                </a:lnTo>
                <a:lnTo>
                  <a:pt x="1180096" y="91313"/>
                </a:lnTo>
                <a:lnTo>
                  <a:pt x="1183271" y="88646"/>
                </a:lnTo>
                <a:lnTo>
                  <a:pt x="1186446" y="85090"/>
                </a:lnTo>
                <a:lnTo>
                  <a:pt x="1244104" y="16002"/>
                </a:lnTo>
                <a:lnTo>
                  <a:pt x="1247152" y="9779"/>
                </a:lnTo>
                <a:lnTo>
                  <a:pt x="1246263" y="6096"/>
                </a:lnTo>
                <a:lnTo>
                  <a:pt x="1241691" y="3048"/>
                </a:lnTo>
                <a:lnTo>
                  <a:pt x="1237881" y="1905"/>
                </a:lnTo>
                <a:lnTo>
                  <a:pt x="1232674" y="1143"/>
                </a:lnTo>
                <a:lnTo>
                  <a:pt x="1227467" y="381"/>
                </a:lnTo>
                <a:lnTo>
                  <a:pt x="1220228" y="0"/>
                </a:lnTo>
                <a:lnTo>
                  <a:pt x="1204607" y="0"/>
                </a:lnTo>
                <a:lnTo>
                  <a:pt x="1199019" y="127"/>
                </a:lnTo>
                <a:lnTo>
                  <a:pt x="1194447" y="508"/>
                </a:lnTo>
                <a:lnTo>
                  <a:pt x="1189875" y="889"/>
                </a:lnTo>
                <a:lnTo>
                  <a:pt x="1186065" y="1524"/>
                </a:lnTo>
                <a:lnTo>
                  <a:pt x="1183144" y="2540"/>
                </a:lnTo>
                <a:lnTo>
                  <a:pt x="1180096" y="3429"/>
                </a:lnTo>
                <a:lnTo>
                  <a:pt x="1177683" y="4572"/>
                </a:lnTo>
                <a:lnTo>
                  <a:pt x="1173746" y="7747"/>
                </a:lnTo>
                <a:lnTo>
                  <a:pt x="1170571" y="11811"/>
                </a:lnTo>
                <a:close/>
              </a:path>
              <a:path w="5318010" h="487553">
                <a:moveTo>
                  <a:pt x="1544205" y="245872"/>
                </a:moveTo>
                <a:lnTo>
                  <a:pt x="1544272" y="244437"/>
                </a:lnTo>
                <a:lnTo>
                  <a:pt x="1545666" y="231562"/>
                </a:lnTo>
                <a:lnTo>
                  <a:pt x="1548523" y="219456"/>
                </a:lnTo>
                <a:lnTo>
                  <a:pt x="1550936" y="211201"/>
                </a:lnTo>
                <a:lnTo>
                  <a:pt x="1558049" y="131591"/>
                </a:lnTo>
                <a:lnTo>
                  <a:pt x="1546618" y="135636"/>
                </a:lnTo>
                <a:lnTo>
                  <a:pt x="1545189" y="136241"/>
                </a:lnTo>
                <a:lnTo>
                  <a:pt x="1544205" y="245872"/>
                </a:lnTo>
                <a:close/>
              </a:path>
              <a:path w="5318010" h="487553">
                <a:moveTo>
                  <a:pt x="1548142" y="324866"/>
                </a:moveTo>
                <a:lnTo>
                  <a:pt x="1546814" y="319657"/>
                </a:lnTo>
                <a:lnTo>
                  <a:pt x="1544849" y="307339"/>
                </a:lnTo>
                <a:lnTo>
                  <a:pt x="1544205" y="294005"/>
                </a:lnTo>
                <a:lnTo>
                  <a:pt x="1712861" y="294005"/>
                </a:lnTo>
                <a:lnTo>
                  <a:pt x="1718576" y="291846"/>
                </a:lnTo>
                <a:lnTo>
                  <a:pt x="1722640" y="287528"/>
                </a:lnTo>
                <a:lnTo>
                  <a:pt x="1726704" y="283083"/>
                </a:lnTo>
                <a:lnTo>
                  <a:pt x="1728736" y="276352"/>
                </a:lnTo>
                <a:lnTo>
                  <a:pt x="1728730" y="253774"/>
                </a:lnTo>
                <a:lnTo>
                  <a:pt x="1728202" y="240485"/>
                </a:lnTo>
                <a:lnTo>
                  <a:pt x="1726820" y="227689"/>
                </a:lnTo>
                <a:lnTo>
                  <a:pt x="1724585" y="215388"/>
                </a:lnTo>
                <a:lnTo>
                  <a:pt x="1721497" y="203581"/>
                </a:lnTo>
                <a:lnTo>
                  <a:pt x="1718565" y="194889"/>
                </a:lnTo>
                <a:lnTo>
                  <a:pt x="1713303" y="183108"/>
                </a:lnTo>
                <a:lnTo>
                  <a:pt x="1706862" y="172252"/>
                </a:lnTo>
                <a:lnTo>
                  <a:pt x="1699272" y="162306"/>
                </a:lnTo>
                <a:lnTo>
                  <a:pt x="1692956" y="155771"/>
                </a:lnTo>
                <a:lnTo>
                  <a:pt x="1683310" y="147791"/>
                </a:lnTo>
                <a:lnTo>
                  <a:pt x="1672461" y="140900"/>
                </a:lnTo>
                <a:lnTo>
                  <a:pt x="1660410" y="135128"/>
                </a:lnTo>
                <a:lnTo>
                  <a:pt x="1654485" y="132853"/>
                </a:lnTo>
                <a:lnTo>
                  <a:pt x="1643115" y="129514"/>
                </a:lnTo>
                <a:lnTo>
                  <a:pt x="1630803" y="127129"/>
                </a:lnTo>
                <a:lnTo>
                  <a:pt x="1617558" y="125698"/>
                </a:lnTo>
                <a:lnTo>
                  <a:pt x="1603387" y="125222"/>
                </a:lnTo>
                <a:lnTo>
                  <a:pt x="1595906" y="125374"/>
                </a:lnTo>
                <a:lnTo>
                  <a:pt x="1582669" y="126444"/>
                </a:lnTo>
                <a:lnTo>
                  <a:pt x="1570058" y="128521"/>
                </a:lnTo>
                <a:lnTo>
                  <a:pt x="1558049" y="131591"/>
                </a:lnTo>
                <a:lnTo>
                  <a:pt x="1550936" y="211201"/>
                </a:lnTo>
                <a:lnTo>
                  <a:pt x="1554492" y="204089"/>
                </a:lnTo>
                <a:lnTo>
                  <a:pt x="1559191" y="197993"/>
                </a:lnTo>
                <a:lnTo>
                  <a:pt x="1563890" y="192024"/>
                </a:lnTo>
                <a:lnTo>
                  <a:pt x="1569732" y="187198"/>
                </a:lnTo>
                <a:lnTo>
                  <a:pt x="1576717" y="183642"/>
                </a:lnTo>
                <a:lnTo>
                  <a:pt x="1588286" y="179635"/>
                </a:lnTo>
                <a:lnTo>
                  <a:pt x="1601609" y="178308"/>
                </a:lnTo>
                <a:lnTo>
                  <a:pt x="1610357" y="178777"/>
                </a:lnTo>
                <a:lnTo>
                  <a:pt x="1623661" y="181794"/>
                </a:lnTo>
                <a:lnTo>
                  <a:pt x="1634678" y="187607"/>
                </a:lnTo>
                <a:lnTo>
                  <a:pt x="1643392" y="196215"/>
                </a:lnTo>
                <a:lnTo>
                  <a:pt x="1649457" y="206547"/>
                </a:lnTo>
                <a:lnTo>
                  <a:pt x="1653401" y="218007"/>
                </a:lnTo>
                <a:lnTo>
                  <a:pt x="1655609" y="231112"/>
                </a:lnTo>
                <a:lnTo>
                  <a:pt x="1656092" y="245872"/>
                </a:lnTo>
                <a:lnTo>
                  <a:pt x="1544205" y="245872"/>
                </a:lnTo>
                <a:lnTo>
                  <a:pt x="1545189" y="136241"/>
                </a:lnTo>
                <a:lnTo>
                  <a:pt x="1533530" y="141999"/>
                </a:lnTo>
                <a:lnTo>
                  <a:pt x="1522770" y="148848"/>
                </a:lnTo>
                <a:lnTo>
                  <a:pt x="1512909" y="156798"/>
                </a:lnTo>
                <a:lnTo>
                  <a:pt x="1503946" y="165862"/>
                </a:lnTo>
                <a:lnTo>
                  <a:pt x="1493888" y="178974"/>
                </a:lnTo>
                <a:lnTo>
                  <a:pt x="1487446" y="189787"/>
                </a:lnTo>
                <a:lnTo>
                  <a:pt x="1481869" y="201506"/>
                </a:lnTo>
                <a:lnTo>
                  <a:pt x="1477149" y="214122"/>
                </a:lnTo>
                <a:lnTo>
                  <a:pt x="1473672" y="226528"/>
                </a:lnTo>
                <a:lnTo>
                  <a:pt x="1471193" y="238580"/>
                </a:lnTo>
                <a:lnTo>
                  <a:pt x="1469422" y="251180"/>
                </a:lnTo>
                <a:lnTo>
                  <a:pt x="1468359" y="264323"/>
                </a:lnTo>
                <a:lnTo>
                  <a:pt x="1468005" y="278003"/>
                </a:lnTo>
                <a:lnTo>
                  <a:pt x="1468013" y="280247"/>
                </a:lnTo>
                <a:lnTo>
                  <a:pt x="1468446" y="294186"/>
                </a:lnTo>
                <a:lnTo>
                  <a:pt x="1469538" y="307416"/>
                </a:lnTo>
                <a:lnTo>
                  <a:pt x="1471289" y="319941"/>
                </a:lnTo>
                <a:lnTo>
                  <a:pt x="1473699" y="331767"/>
                </a:lnTo>
                <a:lnTo>
                  <a:pt x="1476768" y="342900"/>
                </a:lnTo>
                <a:lnTo>
                  <a:pt x="1482408" y="357665"/>
                </a:lnTo>
                <a:lnTo>
                  <a:pt x="1488351" y="369094"/>
                </a:lnTo>
                <a:lnTo>
                  <a:pt x="1495322" y="379451"/>
                </a:lnTo>
                <a:lnTo>
                  <a:pt x="1503311" y="388747"/>
                </a:lnTo>
                <a:lnTo>
                  <a:pt x="1513592" y="397831"/>
                </a:lnTo>
                <a:lnTo>
                  <a:pt x="1523984" y="404905"/>
                </a:lnTo>
                <a:lnTo>
                  <a:pt x="1535416" y="410894"/>
                </a:lnTo>
                <a:lnTo>
                  <a:pt x="1547888" y="415798"/>
                </a:lnTo>
                <a:lnTo>
                  <a:pt x="1558354" y="418874"/>
                </a:lnTo>
                <a:lnTo>
                  <a:pt x="1570186" y="421427"/>
                </a:lnTo>
                <a:lnTo>
                  <a:pt x="1582736" y="423243"/>
                </a:lnTo>
                <a:lnTo>
                  <a:pt x="1596005" y="424327"/>
                </a:lnTo>
                <a:lnTo>
                  <a:pt x="1609991" y="424688"/>
                </a:lnTo>
                <a:lnTo>
                  <a:pt x="1622008" y="424432"/>
                </a:lnTo>
                <a:lnTo>
                  <a:pt x="1634715" y="423576"/>
                </a:lnTo>
                <a:lnTo>
                  <a:pt x="1646821" y="422148"/>
                </a:lnTo>
                <a:lnTo>
                  <a:pt x="1666001" y="418827"/>
                </a:lnTo>
                <a:lnTo>
                  <a:pt x="1677555" y="416179"/>
                </a:lnTo>
                <a:lnTo>
                  <a:pt x="1693811" y="411607"/>
                </a:lnTo>
                <a:lnTo>
                  <a:pt x="1699526" y="409194"/>
                </a:lnTo>
                <a:lnTo>
                  <a:pt x="1705241" y="406908"/>
                </a:lnTo>
                <a:lnTo>
                  <a:pt x="1708797" y="405003"/>
                </a:lnTo>
                <a:lnTo>
                  <a:pt x="1712480" y="400685"/>
                </a:lnTo>
                <a:lnTo>
                  <a:pt x="1714004" y="397764"/>
                </a:lnTo>
                <a:lnTo>
                  <a:pt x="1715020" y="393700"/>
                </a:lnTo>
                <a:lnTo>
                  <a:pt x="1715655" y="389001"/>
                </a:lnTo>
                <a:lnTo>
                  <a:pt x="1715909" y="385826"/>
                </a:lnTo>
                <a:lnTo>
                  <a:pt x="1716036" y="382778"/>
                </a:lnTo>
                <a:lnTo>
                  <a:pt x="1716036" y="365633"/>
                </a:lnTo>
                <a:lnTo>
                  <a:pt x="1715782" y="362331"/>
                </a:lnTo>
                <a:lnTo>
                  <a:pt x="1715401" y="359029"/>
                </a:lnTo>
                <a:lnTo>
                  <a:pt x="1714893" y="356489"/>
                </a:lnTo>
                <a:lnTo>
                  <a:pt x="1713369" y="352933"/>
                </a:lnTo>
                <a:lnTo>
                  <a:pt x="1709940" y="350393"/>
                </a:lnTo>
                <a:lnTo>
                  <a:pt x="1706638" y="350012"/>
                </a:lnTo>
                <a:lnTo>
                  <a:pt x="1703717" y="350012"/>
                </a:lnTo>
                <a:lnTo>
                  <a:pt x="1699780" y="350901"/>
                </a:lnTo>
                <a:lnTo>
                  <a:pt x="1695081" y="352806"/>
                </a:lnTo>
                <a:lnTo>
                  <a:pt x="1690255" y="354711"/>
                </a:lnTo>
                <a:lnTo>
                  <a:pt x="1684286" y="356743"/>
                </a:lnTo>
                <a:lnTo>
                  <a:pt x="1677047" y="359029"/>
                </a:lnTo>
                <a:lnTo>
                  <a:pt x="1664595" y="362484"/>
                </a:lnTo>
                <a:lnTo>
                  <a:pt x="1651266" y="365379"/>
                </a:lnTo>
                <a:lnTo>
                  <a:pt x="1642998" y="366635"/>
                </a:lnTo>
                <a:lnTo>
                  <a:pt x="1630539" y="367776"/>
                </a:lnTo>
                <a:lnTo>
                  <a:pt x="1616722" y="368173"/>
                </a:lnTo>
                <a:lnTo>
                  <a:pt x="1607702" y="367879"/>
                </a:lnTo>
                <a:lnTo>
                  <a:pt x="1594874" y="366230"/>
                </a:lnTo>
                <a:lnTo>
                  <a:pt x="1583575" y="363093"/>
                </a:lnTo>
                <a:lnTo>
                  <a:pt x="1570329" y="356435"/>
                </a:lnTo>
                <a:lnTo>
                  <a:pt x="1560969" y="348361"/>
                </a:lnTo>
                <a:lnTo>
                  <a:pt x="1553040" y="337009"/>
                </a:lnTo>
                <a:lnTo>
                  <a:pt x="1548142" y="324866"/>
                </a:lnTo>
                <a:close/>
              </a:path>
              <a:path w="5318010" h="487553">
                <a:moveTo>
                  <a:pt x="1775726" y="393319"/>
                </a:moveTo>
                <a:lnTo>
                  <a:pt x="1776996" y="397764"/>
                </a:lnTo>
                <a:lnTo>
                  <a:pt x="1778647" y="401066"/>
                </a:lnTo>
                <a:lnTo>
                  <a:pt x="1782965" y="405257"/>
                </a:lnTo>
                <a:lnTo>
                  <a:pt x="1786521" y="407416"/>
                </a:lnTo>
                <a:lnTo>
                  <a:pt x="1791220" y="409829"/>
                </a:lnTo>
                <a:lnTo>
                  <a:pt x="1796046" y="412242"/>
                </a:lnTo>
                <a:lnTo>
                  <a:pt x="1802015" y="414528"/>
                </a:lnTo>
                <a:lnTo>
                  <a:pt x="1809127" y="416814"/>
                </a:lnTo>
                <a:lnTo>
                  <a:pt x="1816239" y="419100"/>
                </a:lnTo>
                <a:lnTo>
                  <a:pt x="1824367" y="421005"/>
                </a:lnTo>
                <a:lnTo>
                  <a:pt x="1833384" y="422529"/>
                </a:lnTo>
                <a:lnTo>
                  <a:pt x="1848789" y="424246"/>
                </a:lnTo>
                <a:lnTo>
                  <a:pt x="1861832" y="424688"/>
                </a:lnTo>
                <a:lnTo>
                  <a:pt x="1870369" y="424511"/>
                </a:lnTo>
                <a:lnTo>
                  <a:pt x="1883329" y="423516"/>
                </a:lnTo>
                <a:lnTo>
                  <a:pt x="1895776" y="421633"/>
                </a:lnTo>
                <a:lnTo>
                  <a:pt x="1907679" y="418846"/>
                </a:lnTo>
                <a:lnTo>
                  <a:pt x="1922599" y="413742"/>
                </a:lnTo>
                <a:lnTo>
                  <a:pt x="1933991" y="408168"/>
                </a:lnTo>
                <a:lnTo>
                  <a:pt x="1944255" y="401447"/>
                </a:lnTo>
                <a:lnTo>
                  <a:pt x="1953505" y="393377"/>
                </a:lnTo>
                <a:lnTo>
                  <a:pt x="1961668" y="383666"/>
                </a:lnTo>
                <a:lnTo>
                  <a:pt x="1968258" y="372618"/>
                </a:lnTo>
                <a:lnTo>
                  <a:pt x="1973384" y="358841"/>
                </a:lnTo>
                <a:lnTo>
                  <a:pt x="1975826" y="346322"/>
                </a:lnTo>
                <a:lnTo>
                  <a:pt x="1976640" y="332740"/>
                </a:lnTo>
                <a:lnTo>
                  <a:pt x="1976406" y="325588"/>
                </a:lnTo>
                <a:lnTo>
                  <a:pt x="1974601" y="312680"/>
                </a:lnTo>
                <a:lnTo>
                  <a:pt x="1971052" y="301371"/>
                </a:lnTo>
                <a:lnTo>
                  <a:pt x="1963968" y="288211"/>
                </a:lnTo>
                <a:lnTo>
                  <a:pt x="1956193" y="278511"/>
                </a:lnTo>
                <a:lnTo>
                  <a:pt x="1945846" y="269426"/>
                </a:lnTo>
                <a:lnTo>
                  <a:pt x="1935111" y="262509"/>
                </a:lnTo>
                <a:lnTo>
                  <a:pt x="1922900" y="256110"/>
                </a:lnTo>
                <a:lnTo>
                  <a:pt x="1911362" y="251079"/>
                </a:lnTo>
                <a:lnTo>
                  <a:pt x="1899298" y="246286"/>
                </a:lnTo>
                <a:lnTo>
                  <a:pt x="1887486" y="241935"/>
                </a:lnTo>
                <a:lnTo>
                  <a:pt x="1879739" y="239141"/>
                </a:lnTo>
                <a:lnTo>
                  <a:pt x="1872754" y="236220"/>
                </a:lnTo>
                <a:lnTo>
                  <a:pt x="1866531" y="233045"/>
                </a:lnTo>
                <a:lnTo>
                  <a:pt x="1860435" y="229870"/>
                </a:lnTo>
                <a:lnTo>
                  <a:pt x="1855482" y="226187"/>
                </a:lnTo>
                <a:lnTo>
                  <a:pt x="1851672" y="221996"/>
                </a:lnTo>
                <a:lnTo>
                  <a:pt x="1847862" y="217805"/>
                </a:lnTo>
                <a:lnTo>
                  <a:pt x="1845957" y="212725"/>
                </a:lnTo>
                <a:lnTo>
                  <a:pt x="1845957" y="202565"/>
                </a:lnTo>
                <a:lnTo>
                  <a:pt x="1846846" y="198882"/>
                </a:lnTo>
                <a:lnTo>
                  <a:pt x="1848370" y="195326"/>
                </a:lnTo>
                <a:lnTo>
                  <a:pt x="1850021" y="191897"/>
                </a:lnTo>
                <a:lnTo>
                  <a:pt x="1852307" y="188849"/>
                </a:lnTo>
                <a:lnTo>
                  <a:pt x="1855482" y="186309"/>
                </a:lnTo>
                <a:lnTo>
                  <a:pt x="1858657" y="183642"/>
                </a:lnTo>
                <a:lnTo>
                  <a:pt x="1862721" y="181737"/>
                </a:lnTo>
                <a:lnTo>
                  <a:pt x="1867674" y="180340"/>
                </a:lnTo>
                <a:lnTo>
                  <a:pt x="1872754" y="178943"/>
                </a:lnTo>
                <a:lnTo>
                  <a:pt x="1878596" y="178308"/>
                </a:lnTo>
                <a:lnTo>
                  <a:pt x="1885531" y="178308"/>
                </a:lnTo>
                <a:lnTo>
                  <a:pt x="1898927" y="179080"/>
                </a:lnTo>
                <a:lnTo>
                  <a:pt x="1910727" y="181356"/>
                </a:lnTo>
                <a:lnTo>
                  <a:pt x="1918220" y="183515"/>
                </a:lnTo>
                <a:lnTo>
                  <a:pt x="1924697" y="185674"/>
                </a:lnTo>
                <a:lnTo>
                  <a:pt x="1930412" y="188087"/>
                </a:lnTo>
                <a:lnTo>
                  <a:pt x="1936000" y="190500"/>
                </a:lnTo>
                <a:lnTo>
                  <a:pt x="1940699" y="192659"/>
                </a:lnTo>
                <a:lnTo>
                  <a:pt x="1944509" y="194818"/>
                </a:lnTo>
                <a:lnTo>
                  <a:pt x="1948319" y="196850"/>
                </a:lnTo>
                <a:lnTo>
                  <a:pt x="1951113" y="197866"/>
                </a:lnTo>
                <a:lnTo>
                  <a:pt x="1952891" y="197866"/>
                </a:lnTo>
                <a:lnTo>
                  <a:pt x="1955812" y="197485"/>
                </a:lnTo>
                <a:lnTo>
                  <a:pt x="1959114" y="194818"/>
                </a:lnTo>
                <a:lnTo>
                  <a:pt x="1960511" y="190881"/>
                </a:lnTo>
                <a:lnTo>
                  <a:pt x="1961019" y="188214"/>
                </a:lnTo>
                <a:lnTo>
                  <a:pt x="1961400" y="184785"/>
                </a:lnTo>
                <a:lnTo>
                  <a:pt x="1961654" y="181483"/>
                </a:lnTo>
                <a:lnTo>
                  <a:pt x="1961654" y="163322"/>
                </a:lnTo>
                <a:lnTo>
                  <a:pt x="1961400" y="160274"/>
                </a:lnTo>
                <a:lnTo>
                  <a:pt x="1961019" y="157226"/>
                </a:lnTo>
                <a:lnTo>
                  <a:pt x="1960765" y="154559"/>
                </a:lnTo>
                <a:lnTo>
                  <a:pt x="1959876" y="150368"/>
                </a:lnTo>
                <a:lnTo>
                  <a:pt x="1958479" y="147193"/>
                </a:lnTo>
                <a:lnTo>
                  <a:pt x="1956447" y="144145"/>
                </a:lnTo>
                <a:lnTo>
                  <a:pt x="1952637" y="141224"/>
                </a:lnTo>
                <a:lnTo>
                  <a:pt x="1949462" y="139446"/>
                </a:lnTo>
                <a:lnTo>
                  <a:pt x="1945144" y="137287"/>
                </a:lnTo>
                <a:lnTo>
                  <a:pt x="1940699" y="135255"/>
                </a:lnTo>
                <a:lnTo>
                  <a:pt x="1935365" y="133350"/>
                </a:lnTo>
                <a:lnTo>
                  <a:pt x="1929015" y="131572"/>
                </a:lnTo>
                <a:lnTo>
                  <a:pt x="1922665" y="129667"/>
                </a:lnTo>
                <a:lnTo>
                  <a:pt x="1915553" y="128270"/>
                </a:lnTo>
                <a:lnTo>
                  <a:pt x="1907806" y="127000"/>
                </a:lnTo>
                <a:lnTo>
                  <a:pt x="1899932" y="125857"/>
                </a:lnTo>
                <a:lnTo>
                  <a:pt x="1891804" y="125222"/>
                </a:lnTo>
                <a:lnTo>
                  <a:pt x="1883549" y="125222"/>
                </a:lnTo>
                <a:lnTo>
                  <a:pt x="1875484" y="125393"/>
                </a:lnTo>
                <a:lnTo>
                  <a:pt x="1862345" y="126477"/>
                </a:lnTo>
                <a:lnTo>
                  <a:pt x="1850011" y="128541"/>
                </a:lnTo>
                <a:lnTo>
                  <a:pt x="1838464" y="131572"/>
                </a:lnTo>
                <a:lnTo>
                  <a:pt x="1825527" y="136309"/>
                </a:lnTo>
                <a:lnTo>
                  <a:pt x="1814261" y="142120"/>
                </a:lnTo>
                <a:lnTo>
                  <a:pt x="1804301" y="149098"/>
                </a:lnTo>
                <a:lnTo>
                  <a:pt x="1797388" y="155395"/>
                </a:lnTo>
                <a:lnTo>
                  <a:pt x="1789302" y="165231"/>
                </a:lnTo>
                <a:lnTo>
                  <a:pt x="1782965" y="176276"/>
                </a:lnTo>
                <a:lnTo>
                  <a:pt x="1779198" y="185859"/>
                </a:lnTo>
                <a:lnTo>
                  <a:pt x="1776392" y="198211"/>
                </a:lnTo>
                <a:lnTo>
                  <a:pt x="1775472" y="211328"/>
                </a:lnTo>
                <a:lnTo>
                  <a:pt x="1775733" y="219308"/>
                </a:lnTo>
                <a:lnTo>
                  <a:pt x="1777488" y="232158"/>
                </a:lnTo>
                <a:lnTo>
                  <a:pt x="1780933" y="243459"/>
                </a:lnTo>
                <a:lnTo>
                  <a:pt x="1787798" y="256565"/>
                </a:lnTo>
                <a:lnTo>
                  <a:pt x="1795538" y="266319"/>
                </a:lnTo>
                <a:lnTo>
                  <a:pt x="1805546" y="275325"/>
                </a:lnTo>
                <a:lnTo>
                  <a:pt x="1816112" y="282448"/>
                </a:lnTo>
                <a:lnTo>
                  <a:pt x="1828069" y="288781"/>
                </a:lnTo>
                <a:lnTo>
                  <a:pt x="1839607" y="294005"/>
                </a:lnTo>
                <a:lnTo>
                  <a:pt x="1847608" y="297434"/>
                </a:lnTo>
                <a:lnTo>
                  <a:pt x="1855482" y="300482"/>
                </a:lnTo>
                <a:lnTo>
                  <a:pt x="1863102" y="303276"/>
                </a:lnTo>
                <a:lnTo>
                  <a:pt x="1870722" y="306070"/>
                </a:lnTo>
                <a:lnTo>
                  <a:pt x="1877580" y="308991"/>
                </a:lnTo>
                <a:lnTo>
                  <a:pt x="1883676" y="312166"/>
                </a:lnTo>
                <a:lnTo>
                  <a:pt x="1889772" y="315341"/>
                </a:lnTo>
                <a:lnTo>
                  <a:pt x="1894598" y="319024"/>
                </a:lnTo>
                <a:lnTo>
                  <a:pt x="1898281" y="323342"/>
                </a:lnTo>
                <a:lnTo>
                  <a:pt x="1901964" y="327660"/>
                </a:lnTo>
                <a:lnTo>
                  <a:pt x="1903742" y="332740"/>
                </a:lnTo>
                <a:lnTo>
                  <a:pt x="1903742" y="343789"/>
                </a:lnTo>
                <a:lnTo>
                  <a:pt x="1902726" y="348361"/>
                </a:lnTo>
                <a:lnTo>
                  <a:pt x="1900821" y="352425"/>
                </a:lnTo>
                <a:lnTo>
                  <a:pt x="1898789" y="356362"/>
                </a:lnTo>
                <a:lnTo>
                  <a:pt x="1895868" y="359664"/>
                </a:lnTo>
                <a:lnTo>
                  <a:pt x="1892058" y="362204"/>
                </a:lnTo>
                <a:lnTo>
                  <a:pt x="1888121" y="364744"/>
                </a:lnTo>
                <a:lnTo>
                  <a:pt x="1883549" y="366776"/>
                </a:lnTo>
                <a:lnTo>
                  <a:pt x="1878342" y="368173"/>
                </a:lnTo>
                <a:lnTo>
                  <a:pt x="1873008" y="369570"/>
                </a:lnTo>
                <a:lnTo>
                  <a:pt x="1867039" y="370205"/>
                </a:lnTo>
                <a:lnTo>
                  <a:pt x="1856426" y="370147"/>
                </a:lnTo>
                <a:lnTo>
                  <a:pt x="1843348" y="369004"/>
                </a:lnTo>
                <a:lnTo>
                  <a:pt x="1831606" y="366395"/>
                </a:lnTo>
                <a:lnTo>
                  <a:pt x="1823097" y="363728"/>
                </a:lnTo>
                <a:lnTo>
                  <a:pt x="1815731" y="361061"/>
                </a:lnTo>
                <a:lnTo>
                  <a:pt x="1809381" y="358013"/>
                </a:lnTo>
                <a:lnTo>
                  <a:pt x="1803031" y="355092"/>
                </a:lnTo>
                <a:lnTo>
                  <a:pt x="1797697" y="352298"/>
                </a:lnTo>
                <a:lnTo>
                  <a:pt x="1793506" y="349885"/>
                </a:lnTo>
                <a:lnTo>
                  <a:pt x="1789188" y="347345"/>
                </a:lnTo>
                <a:lnTo>
                  <a:pt x="1786013" y="346075"/>
                </a:lnTo>
                <a:lnTo>
                  <a:pt x="1783854" y="346075"/>
                </a:lnTo>
                <a:lnTo>
                  <a:pt x="1780552" y="346456"/>
                </a:lnTo>
                <a:lnTo>
                  <a:pt x="1777123" y="349250"/>
                </a:lnTo>
                <a:lnTo>
                  <a:pt x="1775599" y="353441"/>
                </a:lnTo>
                <a:lnTo>
                  <a:pt x="1774964" y="356235"/>
                </a:lnTo>
                <a:lnTo>
                  <a:pt x="1774583" y="359664"/>
                </a:lnTo>
                <a:lnTo>
                  <a:pt x="1774202" y="363093"/>
                </a:lnTo>
                <a:lnTo>
                  <a:pt x="1773948" y="367792"/>
                </a:lnTo>
                <a:lnTo>
                  <a:pt x="1773948" y="382270"/>
                </a:lnTo>
                <a:lnTo>
                  <a:pt x="1774583" y="388874"/>
                </a:lnTo>
                <a:lnTo>
                  <a:pt x="1775726" y="393319"/>
                </a:lnTo>
                <a:close/>
              </a:path>
              <a:path w="5318010" h="487553">
                <a:moveTo>
                  <a:pt x="2231529" y="245872"/>
                </a:moveTo>
                <a:lnTo>
                  <a:pt x="2231596" y="244437"/>
                </a:lnTo>
                <a:lnTo>
                  <a:pt x="2232990" y="231562"/>
                </a:lnTo>
                <a:lnTo>
                  <a:pt x="2235847" y="219456"/>
                </a:lnTo>
                <a:lnTo>
                  <a:pt x="2238260" y="211201"/>
                </a:lnTo>
                <a:lnTo>
                  <a:pt x="2245373" y="131591"/>
                </a:lnTo>
                <a:lnTo>
                  <a:pt x="2233942" y="135636"/>
                </a:lnTo>
                <a:lnTo>
                  <a:pt x="2232513" y="136241"/>
                </a:lnTo>
                <a:lnTo>
                  <a:pt x="2231529" y="245872"/>
                </a:lnTo>
                <a:close/>
              </a:path>
              <a:path w="5318010" h="487553">
                <a:moveTo>
                  <a:pt x="2235466" y="324866"/>
                </a:moveTo>
                <a:lnTo>
                  <a:pt x="2234138" y="319657"/>
                </a:lnTo>
                <a:lnTo>
                  <a:pt x="2232173" y="307339"/>
                </a:lnTo>
                <a:lnTo>
                  <a:pt x="2231529" y="294005"/>
                </a:lnTo>
                <a:lnTo>
                  <a:pt x="2400185" y="294005"/>
                </a:lnTo>
                <a:lnTo>
                  <a:pt x="2405900" y="291846"/>
                </a:lnTo>
                <a:lnTo>
                  <a:pt x="2409964" y="287528"/>
                </a:lnTo>
                <a:lnTo>
                  <a:pt x="2414028" y="283083"/>
                </a:lnTo>
                <a:lnTo>
                  <a:pt x="2416060" y="276352"/>
                </a:lnTo>
                <a:lnTo>
                  <a:pt x="2416054" y="253774"/>
                </a:lnTo>
                <a:lnTo>
                  <a:pt x="2415526" y="240485"/>
                </a:lnTo>
                <a:lnTo>
                  <a:pt x="2414144" y="227689"/>
                </a:lnTo>
                <a:lnTo>
                  <a:pt x="2411909" y="215388"/>
                </a:lnTo>
                <a:lnTo>
                  <a:pt x="2408821" y="203581"/>
                </a:lnTo>
                <a:lnTo>
                  <a:pt x="2405889" y="194889"/>
                </a:lnTo>
                <a:lnTo>
                  <a:pt x="2400627" y="183108"/>
                </a:lnTo>
                <a:lnTo>
                  <a:pt x="2394186" y="172252"/>
                </a:lnTo>
                <a:lnTo>
                  <a:pt x="2386596" y="162306"/>
                </a:lnTo>
                <a:lnTo>
                  <a:pt x="2380280" y="155771"/>
                </a:lnTo>
                <a:lnTo>
                  <a:pt x="2370634" y="147791"/>
                </a:lnTo>
                <a:lnTo>
                  <a:pt x="2359785" y="140900"/>
                </a:lnTo>
                <a:lnTo>
                  <a:pt x="2347734" y="135128"/>
                </a:lnTo>
                <a:lnTo>
                  <a:pt x="2341809" y="132853"/>
                </a:lnTo>
                <a:lnTo>
                  <a:pt x="2330439" y="129514"/>
                </a:lnTo>
                <a:lnTo>
                  <a:pt x="2318127" y="127129"/>
                </a:lnTo>
                <a:lnTo>
                  <a:pt x="2304882" y="125698"/>
                </a:lnTo>
                <a:lnTo>
                  <a:pt x="2290711" y="125222"/>
                </a:lnTo>
                <a:lnTo>
                  <a:pt x="2283230" y="125374"/>
                </a:lnTo>
                <a:lnTo>
                  <a:pt x="2269993" y="126444"/>
                </a:lnTo>
                <a:lnTo>
                  <a:pt x="2257382" y="128521"/>
                </a:lnTo>
                <a:lnTo>
                  <a:pt x="2245373" y="131591"/>
                </a:lnTo>
                <a:lnTo>
                  <a:pt x="2238260" y="211201"/>
                </a:lnTo>
                <a:lnTo>
                  <a:pt x="2241816" y="204089"/>
                </a:lnTo>
                <a:lnTo>
                  <a:pt x="2246515" y="197993"/>
                </a:lnTo>
                <a:lnTo>
                  <a:pt x="2251214" y="192024"/>
                </a:lnTo>
                <a:lnTo>
                  <a:pt x="2257056" y="187198"/>
                </a:lnTo>
                <a:lnTo>
                  <a:pt x="2264041" y="183642"/>
                </a:lnTo>
                <a:lnTo>
                  <a:pt x="2275610" y="179635"/>
                </a:lnTo>
                <a:lnTo>
                  <a:pt x="2288933" y="178308"/>
                </a:lnTo>
                <a:lnTo>
                  <a:pt x="2297681" y="178777"/>
                </a:lnTo>
                <a:lnTo>
                  <a:pt x="2310985" y="181794"/>
                </a:lnTo>
                <a:lnTo>
                  <a:pt x="2322002" y="187607"/>
                </a:lnTo>
                <a:lnTo>
                  <a:pt x="2330716" y="196215"/>
                </a:lnTo>
                <a:lnTo>
                  <a:pt x="2336781" y="206547"/>
                </a:lnTo>
                <a:lnTo>
                  <a:pt x="2340725" y="218007"/>
                </a:lnTo>
                <a:lnTo>
                  <a:pt x="2342933" y="231112"/>
                </a:lnTo>
                <a:lnTo>
                  <a:pt x="2343416" y="245872"/>
                </a:lnTo>
                <a:lnTo>
                  <a:pt x="2231529" y="245872"/>
                </a:lnTo>
                <a:lnTo>
                  <a:pt x="2232513" y="136241"/>
                </a:lnTo>
                <a:lnTo>
                  <a:pt x="2220854" y="141999"/>
                </a:lnTo>
                <a:lnTo>
                  <a:pt x="2210094" y="148848"/>
                </a:lnTo>
                <a:lnTo>
                  <a:pt x="2200233" y="156798"/>
                </a:lnTo>
                <a:lnTo>
                  <a:pt x="2191270" y="165862"/>
                </a:lnTo>
                <a:lnTo>
                  <a:pt x="2181212" y="178974"/>
                </a:lnTo>
                <a:lnTo>
                  <a:pt x="2174770" y="189787"/>
                </a:lnTo>
                <a:lnTo>
                  <a:pt x="2169193" y="201506"/>
                </a:lnTo>
                <a:lnTo>
                  <a:pt x="2164473" y="214122"/>
                </a:lnTo>
                <a:lnTo>
                  <a:pt x="2160996" y="226528"/>
                </a:lnTo>
                <a:lnTo>
                  <a:pt x="2158517" y="238580"/>
                </a:lnTo>
                <a:lnTo>
                  <a:pt x="2156746" y="251180"/>
                </a:lnTo>
                <a:lnTo>
                  <a:pt x="2155683" y="264323"/>
                </a:lnTo>
                <a:lnTo>
                  <a:pt x="2155329" y="278003"/>
                </a:lnTo>
                <a:lnTo>
                  <a:pt x="2155337" y="280247"/>
                </a:lnTo>
                <a:lnTo>
                  <a:pt x="2155770" y="294186"/>
                </a:lnTo>
                <a:lnTo>
                  <a:pt x="2156862" y="307416"/>
                </a:lnTo>
                <a:lnTo>
                  <a:pt x="2158613" y="319941"/>
                </a:lnTo>
                <a:lnTo>
                  <a:pt x="2161023" y="331767"/>
                </a:lnTo>
                <a:lnTo>
                  <a:pt x="2164092" y="342900"/>
                </a:lnTo>
                <a:lnTo>
                  <a:pt x="2169732" y="357665"/>
                </a:lnTo>
                <a:lnTo>
                  <a:pt x="2175675" y="369094"/>
                </a:lnTo>
                <a:lnTo>
                  <a:pt x="2182646" y="379451"/>
                </a:lnTo>
                <a:lnTo>
                  <a:pt x="2190635" y="388747"/>
                </a:lnTo>
                <a:lnTo>
                  <a:pt x="2200916" y="397831"/>
                </a:lnTo>
                <a:lnTo>
                  <a:pt x="2211308" y="404905"/>
                </a:lnTo>
                <a:lnTo>
                  <a:pt x="2222740" y="410894"/>
                </a:lnTo>
                <a:lnTo>
                  <a:pt x="2235212" y="415798"/>
                </a:lnTo>
                <a:lnTo>
                  <a:pt x="2245678" y="418874"/>
                </a:lnTo>
                <a:lnTo>
                  <a:pt x="2257510" y="421427"/>
                </a:lnTo>
                <a:lnTo>
                  <a:pt x="2270060" y="423243"/>
                </a:lnTo>
                <a:lnTo>
                  <a:pt x="2283329" y="424327"/>
                </a:lnTo>
                <a:lnTo>
                  <a:pt x="2297315" y="424688"/>
                </a:lnTo>
                <a:lnTo>
                  <a:pt x="2309332" y="424432"/>
                </a:lnTo>
                <a:lnTo>
                  <a:pt x="2322039" y="423576"/>
                </a:lnTo>
                <a:lnTo>
                  <a:pt x="2334145" y="422148"/>
                </a:lnTo>
                <a:lnTo>
                  <a:pt x="2353325" y="418827"/>
                </a:lnTo>
                <a:lnTo>
                  <a:pt x="2364879" y="416179"/>
                </a:lnTo>
                <a:lnTo>
                  <a:pt x="2381135" y="411607"/>
                </a:lnTo>
                <a:lnTo>
                  <a:pt x="2386850" y="409194"/>
                </a:lnTo>
                <a:lnTo>
                  <a:pt x="2392565" y="406908"/>
                </a:lnTo>
                <a:lnTo>
                  <a:pt x="2396121" y="405003"/>
                </a:lnTo>
                <a:lnTo>
                  <a:pt x="2399804" y="400685"/>
                </a:lnTo>
                <a:lnTo>
                  <a:pt x="2401328" y="397764"/>
                </a:lnTo>
                <a:lnTo>
                  <a:pt x="2402344" y="393700"/>
                </a:lnTo>
                <a:lnTo>
                  <a:pt x="2402979" y="389001"/>
                </a:lnTo>
                <a:lnTo>
                  <a:pt x="2403233" y="385826"/>
                </a:lnTo>
                <a:lnTo>
                  <a:pt x="2403360" y="382778"/>
                </a:lnTo>
                <a:lnTo>
                  <a:pt x="2403360" y="365633"/>
                </a:lnTo>
                <a:lnTo>
                  <a:pt x="2403106" y="362331"/>
                </a:lnTo>
                <a:lnTo>
                  <a:pt x="2402725" y="359029"/>
                </a:lnTo>
                <a:lnTo>
                  <a:pt x="2402217" y="356489"/>
                </a:lnTo>
                <a:lnTo>
                  <a:pt x="2400693" y="352933"/>
                </a:lnTo>
                <a:lnTo>
                  <a:pt x="2397264" y="350393"/>
                </a:lnTo>
                <a:lnTo>
                  <a:pt x="2393962" y="350012"/>
                </a:lnTo>
                <a:lnTo>
                  <a:pt x="2391041" y="350012"/>
                </a:lnTo>
                <a:lnTo>
                  <a:pt x="2387104" y="350901"/>
                </a:lnTo>
                <a:lnTo>
                  <a:pt x="2382405" y="352806"/>
                </a:lnTo>
                <a:lnTo>
                  <a:pt x="2377579" y="354711"/>
                </a:lnTo>
                <a:lnTo>
                  <a:pt x="2371610" y="356743"/>
                </a:lnTo>
                <a:lnTo>
                  <a:pt x="2364371" y="359029"/>
                </a:lnTo>
                <a:lnTo>
                  <a:pt x="2351919" y="362484"/>
                </a:lnTo>
                <a:lnTo>
                  <a:pt x="2338590" y="365379"/>
                </a:lnTo>
                <a:lnTo>
                  <a:pt x="2330322" y="366635"/>
                </a:lnTo>
                <a:lnTo>
                  <a:pt x="2317863" y="367776"/>
                </a:lnTo>
                <a:lnTo>
                  <a:pt x="2304046" y="368173"/>
                </a:lnTo>
                <a:lnTo>
                  <a:pt x="2295026" y="367879"/>
                </a:lnTo>
                <a:lnTo>
                  <a:pt x="2282198" y="366230"/>
                </a:lnTo>
                <a:lnTo>
                  <a:pt x="2270899" y="363093"/>
                </a:lnTo>
                <a:lnTo>
                  <a:pt x="2257653" y="356435"/>
                </a:lnTo>
                <a:lnTo>
                  <a:pt x="2248293" y="348361"/>
                </a:lnTo>
                <a:lnTo>
                  <a:pt x="2240364" y="337009"/>
                </a:lnTo>
                <a:lnTo>
                  <a:pt x="2235466" y="324866"/>
                </a:lnTo>
                <a:close/>
              </a:path>
              <a:path w="5318010" h="487553">
                <a:moveTo>
                  <a:pt x="2477655" y="12573"/>
                </a:moveTo>
                <a:lnTo>
                  <a:pt x="2477020" y="16383"/>
                </a:lnTo>
                <a:lnTo>
                  <a:pt x="2477020" y="409702"/>
                </a:lnTo>
                <a:lnTo>
                  <a:pt x="2478798" y="413004"/>
                </a:lnTo>
                <a:lnTo>
                  <a:pt x="2482100" y="415671"/>
                </a:lnTo>
                <a:lnTo>
                  <a:pt x="2485021" y="416687"/>
                </a:lnTo>
                <a:lnTo>
                  <a:pt x="2487815" y="417703"/>
                </a:lnTo>
                <a:lnTo>
                  <a:pt x="2491625" y="418465"/>
                </a:lnTo>
                <a:lnTo>
                  <a:pt x="2496451" y="418846"/>
                </a:lnTo>
                <a:lnTo>
                  <a:pt x="2501150" y="419354"/>
                </a:lnTo>
                <a:lnTo>
                  <a:pt x="2507246" y="419608"/>
                </a:lnTo>
                <a:lnTo>
                  <a:pt x="2521978" y="419608"/>
                </a:lnTo>
                <a:lnTo>
                  <a:pt x="2527947" y="419354"/>
                </a:lnTo>
                <a:lnTo>
                  <a:pt x="2532773" y="418846"/>
                </a:lnTo>
                <a:lnTo>
                  <a:pt x="2537472" y="418465"/>
                </a:lnTo>
                <a:lnTo>
                  <a:pt x="2551442" y="411480"/>
                </a:lnTo>
                <a:lnTo>
                  <a:pt x="2552077" y="407797"/>
                </a:lnTo>
                <a:lnTo>
                  <a:pt x="2552077" y="14351"/>
                </a:lnTo>
                <a:lnTo>
                  <a:pt x="2550299" y="10922"/>
                </a:lnTo>
                <a:lnTo>
                  <a:pt x="2547124" y="8001"/>
                </a:lnTo>
                <a:lnTo>
                  <a:pt x="2544203" y="6985"/>
                </a:lnTo>
                <a:lnTo>
                  <a:pt x="2541282" y="5842"/>
                </a:lnTo>
                <a:lnTo>
                  <a:pt x="2537472" y="4953"/>
                </a:lnTo>
                <a:lnTo>
                  <a:pt x="2532773" y="4445"/>
                </a:lnTo>
                <a:lnTo>
                  <a:pt x="2527947" y="3810"/>
                </a:lnTo>
                <a:lnTo>
                  <a:pt x="2521978" y="3556"/>
                </a:lnTo>
                <a:lnTo>
                  <a:pt x="2507246" y="3556"/>
                </a:lnTo>
                <a:lnTo>
                  <a:pt x="2501150" y="3810"/>
                </a:lnTo>
                <a:lnTo>
                  <a:pt x="2496451" y="4445"/>
                </a:lnTo>
                <a:lnTo>
                  <a:pt x="2491625" y="4953"/>
                </a:lnTo>
                <a:lnTo>
                  <a:pt x="2487815" y="5842"/>
                </a:lnTo>
                <a:lnTo>
                  <a:pt x="2485021" y="6985"/>
                </a:lnTo>
                <a:lnTo>
                  <a:pt x="2482100" y="8001"/>
                </a:lnTo>
                <a:lnTo>
                  <a:pt x="2480068" y="9398"/>
                </a:lnTo>
                <a:lnTo>
                  <a:pt x="2477655" y="12573"/>
                </a:lnTo>
                <a:close/>
              </a:path>
              <a:path w="5318010" h="487553">
                <a:moveTo>
                  <a:pt x="3003870" y="393412"/>
                </a:moveTo>
                <a:lnTo>
                  <a:pt x="3024928" y="379746"/>
                </a:lnTo>
                <a:lnTo>
                  <a:pt x="3041077" y="365175"/>
                </a:lnTo>
                <a:lnTo>
                  <a:pt x="3056481" y="345724"/>
                </a:lnTo>
                <a:lnTo>
                  <a:pt x="3068993" y="322925"/>
                </a:lnTo>
                <a:lnTo>
                  <a:pt x="3074174" y="310261"/>
                </a:lnTo>
                <a:lnTo>
                  <a:pt x="3078479" y="297053"/>
                </a:lnTo>
                <a:lnTo>
                  <a:pt x="3083789" y="273567"/>
                </a:lnTo>
                <a:lnTo>
                  <a:pt x="3086963" y="247743"/>
                </a:lnTo>
                <a:lnTo>
                  <a:pt x="3087754" y="233955"/>
                </a:lnTo>
                <a:lnTo>
                  <a:pt x="3088017" y="219583"/>
                </a:lnTo>
                <a:lnTo>
                  <a:pt x="3087961" y="213518"/>
                </a:lnTo>
                <a:lnTo>
                  <a:pt x="3087393" y="199778"/>
                </a:lnTo>
                <a:lnTo>
                  <a:pt x="3086208" y="186558"/>
                </a:lnTo>
                <a:lnTo>
                  <a:pt x="3081966" y="161690"/>
                </a:lnTo>
                <a:lnTo>
                  <a:pt x="3075190" y="138938"/>
                </a:lnTo>
                <a:lnTo>
                  <a:pt x="3067523" y="121115"/>
                </a:lnTo>
                <a:lnTo>
                  <a:pt x="3061294" y="109837"/>
                </a:lnTo>
                <a:lnTo>
                  <a:pt x="3046459" y="89543"/>
                </a:lnTo>
                <a:lnTo>
                  <a:pt x="3033018" y="76045"/>
                </a:lnTo>
                <a:lnTo>
                  <a:pt x="3013014" y="61235"/>
                </a:lnTo>
                <a:lnTo>
                  <a:pt x="2990031" y="49474"/>
                </a:lnTo>
                <a:lnTo>
                  <a:pt x="2977400" y="44704"/>
                </a:lnTo>
                <a:lnTo>
                  <a:pt x="2956195" y="38928"/>
                </a:lnTo>
                <a:lnTo>
                  <a:pt x="2931726" y="34909"/>
                </a:lnTo>
                <a:lnTo>
                  <a:pt x="2918517" y="33649"/>
                </a:lnTo>
                <a:lnTo>
                  <a:pt x="2904659" y="32892"/>
                </a:lnTo>
                <a:lnTo>
                  <a:pt x="2890151" y="32639"/>
                </a:lnTo>
                <a:lnTo>
                  <a:pt x="2784741" y="32639"/>
                </a:lnTo>
                <a:lnTo>
                  <a:pt x="2779153" y="34671"/>
                </a:lnTo>
                <a:lnTo>
                  <a:pt x="2774708" y="38481"/>
                </a:lnTo>
                <a:lnTo>
                  <a:pt x="2770263" y="42418"/>
                </a:lnTo>
                <a:lnTo>
                  <a:pt x="2768104" y="48641"/>
                </a:lnTo>
                <a:lnTo>
                  <a:pt x="2768104" y="401828"/>
                </a:lnTo>
                <a:lnTo>
                  <a:pt x="2770263" y="408178"/>
                </a:lnTo>
                <a:lnTo>
                  <a:pt x="2774708" y="412115"/>
                </a:lnTo>
                <a:lnTo>
                  <a:pt x="2779153" y="415925"/>
                </a:lnTo>
                <a:lnTo>
                  <a:pt x="2784741" y="417830"/>
                </a:lnTo>
                <a:lnTo>
                  <a:pt x="2883293" y="417830"/>
                </a:lnTo>
                <a:lnTo>
                  <a:pt x="2897666" y="417602"/>
                </a:lnTo>
                <a:lnTo>
                  <a:pt x="2911397" y="416921"/>
                </a:lnTo>
                <a:lnTo>
                  <a:pt x="2924565" y="415786"/>
                </a:lnTo>
                <a:lnTo>
                  <a:pt x="2949202" y="412142"/>
                </a:lnTo>
                <a:lnTo>
                  <a:pt x="2937737" y="348764"/>
                </a:lnTo>
                <a:lnTo>
                  <a:pt x="2926652" y="351921"/>
                </a:lnTo>
                <a:lnTo>
                  <a:pt x="2914457" y="354176"/>
                </a:lnTo>
                <a:lnTo>
                  <a:pt x="2901180" y="355529"/>
                </a:lnTo>
                <a:lnTo>
                  <a:pt x="2886849" y="355981"/>
                </a:lnTo>
                <a:lnTo>
                  <a:pt x="2846082" y="355981"/>
                </a:lnTo>
                <a:lnTo>
                  <a:pt x="2846082" y="93980"/>
                </a:lnTo>
                <a:lnTo>
                  <a:pt x="2885579" y="93980"/>
                </a:lnTo>
                <a:lnTo>
                  <a:pt x="2895408" y="94174"/>
                </a:lnTo>
                <a:lnTo>
                  <a:pt x="2909425" y="95218"/>
                </a:lnTo>
                <a:lnTo>
                  <a:pt x="2922175" y="97152"/>
                </a:lnTo>
                <a:lnTo>
                  <a:pt x="2933657" y="99962"/>
                </a:lnTo>
                <a:lnTo>
                  <a:pt x="2943872" y="103632"/>
                </a:lnTo>
                <a:lnTo>
                  <a:pt x="2961749" y="113634"/>
                </a:lnTo>
                <a:lnTo>
                  <a:pt x="2971579" y="121559"/>
                </a:lnTo>
                <a:lnTo>
                  <a:pt x="2980194" y="130683"/>
                </a:lnTo>
                <a:lnTo>
                  <a:pt x="2991179" y="147147"/>
                </a:lnTo>
                <a:lnTo>
                  <a:pt x="2996522" y="158796"/>
                </a:lnTo>
                <a:lnTo>
                  <a:pt x="3000641" y="171450"/>
                </a:lnTo>
                <a:lnTo>
                  <a:pt x="3003533" y="183718"/>
                </a:lnTo>
                <a:lnTo>
                  <a:pt x="3005525" y="196101"/>
                </a:lnTo>
                <a:lnTo>
                  <a:pt x="3006720" y="208953"/>
                </a:lnTo>
                <a:lnTo>
                  <a:pt x="3007118" y="222250"/>
                </a:lnTo>
                <a:lnTo>
                  <a:pt x="3006975" y="231250"/>
                </a:lnTo>
                <a:lnTo>
                  <a:pt x="3006180" y="244775"/>
                </a:lnTo>
                <a:lnTo>
                  <a:pt x="3004701" y="257529"/>
                </a:lnTo>
                <a:lnTo>
                  <a:pt x="3002553" y="269499"/>
                </a:lnTo>
                <a:lnTo>
                  <a:pt x="2999752" y="280670"/>
                </a:lnTo>
                <a:lnTo>
                  <a:pt x="2996676" y="290000"/>
                </a:lnTo>
                <a:lnTo>
                  <a:pt x="2991451" y="302006"/>
                </a:lnTo>
                <a:lnTo>
                  <a:pt x="2985147" y="312828"/>
                </a:lnTo>
                <a:lnTo>
                  <a:pt x="2977781" y="322453"/>
                </a:lnTo>
                <a:lnTo>
                  <a:pt x="2973306" y="327158"/>
                </a:lnTo>
                <a:lnTo>
                  <a:pt x="2980056" y="403891"/>
                </a:lnTo>
                <a:lnTo>
                  <a:pt x="2992308" y="399052"/>
                </a:lnTo>
                <a:lnTo>
                  <a:pt x="3003870" y="393412"/>
                </a:lnTo>
                <a:close/>
              </a:path>
              <a:path w="5318010" h="487553">
                <a:moveTo>
                  <a:pt x="2980056" y="403891"/>
                </a:moveTo>
                <a:lnTo>
                  <a:pt x="2973306" y="327158"/>
                </a:lnTo>
                <a:lnTo>
                  <a:pt x="2963699" y="335331"/>
                </a:lnTo>
                <a:lnTo>
                  <a:pt x="2952925" y="342145"/>
                </a:lnTo>
                <a:lnTo>
                  <a:pt x="2940951" y="347599"/>
                </a:lnTo>
                <a:lnTo>
                  <a:pt x="2937737" y="348764"/>
                </a:lnTo>
                <a:lnTo>
                  <a:pt x="2949202" y="412142"/>
                </a:lnTo>
                <a:lnTo>
                  <a:pt x="2960666" y="409630"/>
                </a:lnTo>
                <a:lnTo>
                  <a:pt x="2971558" y="406654"/>
                </a:lnTo>
                <a:lnTo>
                  <a:pt x="2980056" y="403891"/>
                </a:lnTo>
                <a:close/>
              </a:path>
              <a:path w="5318010" h="487553">
                <a:moveTo>
                  <a:pt x="3208413" y="245872"/>
                </a:moveTo>
                <a:lnTo>
                  <a:pt x="3208480" y="244437"/>
                </a:lnTo>
                <a:lnTo>
                  <a:pt x="3209874" y="231562"/>
                </a:lnTo>
                <a:lnTo>
                  <a:pt x="3212731" y="219456"/>
                </a:lnTo>
                <a:lnTo>
                  <a:pt x="3215144" y="211201"/>
                </a:lnTo>
                <a:lnTo>
                  <a:pt x="3222257" y="131591"/>
                </a:lnTo>
                <a:lnTo>
                  <a:pt x="3210826" y="135636"/>
                </a:lnTo>
                <a:lnTo>
                  <a:pt x="3209397" y="136241"/>
                </a:lnTo>
                <a:lnTo>
                  <a:pt x="3208413" y="245872"/>
                </a:lnTo>
                <a:close/>
              </a:path>
              <a:path w="5318010" h="487553">
                <a:moveTo>
                  <a:pt x="3212350" y="324866"/>
                </a:moveTo>
                <a:lnTo>
                  <a:pt x="3211022" y="319657"/>
                </a:lnTo>
                <a:lnTo>
                  <a:pt x="3209057" y="307339"/>
                </a:lnTo>
                <a:lnTo>
                  <a:pt x="3208413" y="294005"/>
                </a:lnTo>
                <a:lnTo>
                  <a:pt x="3377069" y="294005"/>
                </a:lnTo>
                <a:lnTo>
                  <a:pt x="3382784" y="291846"/>
                </a:lnTo>
                <a:lnTo>
                  <a:pt x="3386848" y="287528"/>
                </a:lnTo>
                <a:lnTo>
                  <a:pt x="3390912" y="283083"/>
                </a:lnTo>
                <a:lnTo>
                  <a:pt x="3392944" y="276352"/>
                </a:lnTo>
                <a:lnTo>
                  <a:pt x="3392938" y="253774"/>
                </a:lnTo>
                <a:lnTo>
                  <a:pt x="3392410" y="240485"/>
                </a:lnTo>
                <a:lnTo>
                  <a:pt x="3391028" y="227689"/>
                </a:lnTo>
                <a:lnTo>
                  <a:pt x="3388793" y="215388"/>
                </a:lnTo>
                <a:lnTo>
                  <a:pt x="3385705" y="203581"/>
                </a:lnTo>
                <a:lnTo>
                  <a:pt x="3382773" y="194889"/>
                </a:lnTo>
                <a:lnTo>
                  <a:pt x="3377511" y="183108"/>
                </a:lnTo>
                <a:lnTo>
                  <a:pt x="3371070" y="172252"/>
                </a:lnTo>
                <a:lnTo>
                  <a:pt x="3363480" y="162306"/>
                </a:lnTo>
                <a:lnTo>
                  <a:pt x="3357164" y="155771"/>
                </a:lnTo>
                <a:lnTo>
                  <a:pt x="3347518" y="147791"/>
                </a:lnTo>
                <a:lnTo>
                  <a:pt x="3336669" y="140900"/>
                </a:lnTo>
                <a:lnTo>
                  <a:pt x="3324618" y="135128"/>
                </a:lnTo>
                <a:lnTo>
                  <a:pt x="3318693" y="132853"/>
                </a:lnTo>
                <a:lnTo>
                  <a:pt x="3307323" y="129514"/>
                </a:lnTo>
                <a:lnTo>
                  <a:pt x="3295011" y="127129"/>
                </a:lnTo>
                <a:lnTo>
                  <a:pt x="3281766" y="125698"/>
                </a:lnTo>
                <a:lnTo>
                  <a:pt x="3267595" y="125222"/>
                </a:lnTo>
                <a:lnTo>
                  <a:pt x="3260114" y="125374"/>
                </a:lnTo>
                <a:lnTo>
                  <a:pt x="3246877" y="126444"/>
                </a:lnTo>
                <a:lnTo>
                  <a:pt x="3234266" y="128521"/>
                </a:lnTo>
                <a:lnTo>
                  <a:pt x="3222257" y="131591"/>
                </a:lnTo>
                <a:lnTo>
                  <a:pt x="3215144" y="211201"/>
                </a:lnTo>
                <a:lnTo>
                  <a:pt x="3218700" y="204089"/>
                </a:lnTo>
                <a:lnTo>
                  <a:pt x="3223399" y="197993"/>
                </a:lnTo>
                <a:lnTo>
                  <a:pt x="3228098" y="192024"/>
                </a:lnTo>
                <a:lnTo>
                  <a:pt x="3233940" y="187198"/>
                </a:lnTo>
                <a:lnTo>
                  <a:pt x="3240925" y="183642"/>
                </a:lnTo>
                <a:lnTo>
                  <a:pt x="3252494" y="179635"/>
                </a:lnTo>
                <a:lnTo>
                  <a:pt x="3265817" y="178308"/>
                </a:lnTo>
                <a:lnTo>
                  <a:pt x="3274565" y="178777"/>
                </a:lnTo>
                <a:lnTo>
                  <a:pt x="3287869" y="181794"/>
                </a:lnTo>
                <a:lnTo>
                  <a:pt x="3298886" y="187607"/>
                </a:lnTo>
                <a:lnTo>
                  <a:pt x="3307600" y="196215"/>
                </a:lnTo>
                <a:lnTo>
                  <a:pt x="3313665" y="206547"/>
                </a:lnTo>
                <a:lnTo>
                  <a:pt x="3317609" y="218007"/>
                </a:lnTo>
                <a:lnTo>
                  <a:pt x="3319817" y="231112"/>
                </a:lnTo>
                <a:lnTo>
                  <a:pt x="3320300" y="245872"/>
                </a:lnTo>
                <a:lnTo>
                  <a:pt x="3208413" y="245872"/>
                </a:lnTo>
                <a:lnTo>
                  <a:pt x="3209397" y="136241"/>
                </a:lnTo>
                <a:lnTo>
                  <a:pt x="3197738" y="141999"/>
                </a:lnTo>
                <a:lnTo>
                  <a:pt x="3186978" y="148848"/>
                </a:lnTo>
                <a:lnTo>
                  <a:pt x="3177117" y="156798"/>
                </a:lnTo>
                <a:lnTo>
                  <a:pt x="3168154" y="165862"/>
                </a:lnTo>
                <a:lnTo>
                  <a:pt x="3158096" y="178974"/>
                </a:lnTo>
                <a:lnTo>
                  <a:pt x="3151654" y="189787"/>
                </a:lnTo>
                <a:lnTo>
                  <a:pt x="3146077" y="201506"/>
                </a:lnTo>
                <a:lnTo>
                  <a:pt x="3141357" y="214122"/>
                </a:lnTo>
                <a:lnTo>
                  <a:pt x="3137880" y="226528"/>
                </a:lnTo>
                <a:lnTo>
                  <a:pt x="3135401" y="238580"/>
                </a:lnTo>
                <a:lnTo>
                  <a:pt x="3133630" y="251180"/>
                </a:lnTo>
                <a:lnTo>
                  <a:pt x="3132567" y="264323"/>
                </a:lnTo>
                <a:lnTo>
                  <a:pt x="3132213" y="278003"/>
                </a:lnTo>
                <a:lnTo>
                  <a:pt x="3132221" y="280247"/>
                </a:lnTo>
                <a:lnTo>
                  <a:pt x="3132654" y="294186"/>
                </a:lnTo>
                <a:lnTo>
                  <a:pt x="3133746" y="307416"/>
                </a:lnTo>
                <a:lnTo>
                  <a:pt x="3135497" y="319941"/>
                </a:lnTo>
                <a:lnTo>
                  <a:pt x="3137907" y="331767"/>
                </a:lnTo>
                <a:lnTo>
                  <a:pt x="3140976" y="342900"/>
                </a:lnTo>
                <a:lnTo>
                  <a:pt x="3146616" y="357665"/>
                </a:lnTo>
                <a:lnTo>
                  <a:pt x="3152559" y="369094"/>
                </a:lnTo>
                <a:lnTo>
                  <a:pt x="3159530" y="379451"/>
                </a:lnTo>
                <a:lnTo>
                  <a:pt x="3167519" y="388747"/>
                </a:lnTo>
                <a:lnTo>
                  <a:pt x="3177800" y="397831"/>
                </a:lnTo>
                <a:lnTo>
                  <a:pt x="3188192" y="404905"/>
                </a:lnTo>
                <a:lnTo>
                  <a:pt x="3199624" y="410894"/>
                </a:lnTo>
                <a:lnTo>
                  <a:pt x="3212096" y="415798"/>
                </a:lnTo>
                <a:lnTo>
                  <a:pt x="3222562" y="418874"/>
                </a:lnTo>
                <a:lnTo>
                  <a:pt x="3234394" y="421427"/>
                </a:lnTo>
                <a:lnTo>
                  <a:pt x="3246944" y="423243"/>
                </a:lnTo>
                <a:lnTo>
                  <a:pt x="3260213" y="424327"/>
                </a:lnTo>
                <a:lnTo>
                  <a:pt x="3274199" y="424688"/>
                </a:lnTo>
                <a:lnTo>
                  <a:pt x="3286216" y="424432"/>
                </a:lnTo>
                <a:lnTo>
                  <a:pt x="3298923" y="423576"/>
                </a:lnTo>
                <a:lnTo>
                  <a:pt x="3311029" y="422148"/>
                </a:lnTo>
                <a:lnTo>
                  <a:pt x="3330209" y="418827"/>
                </a:lnTo>
                <a:lnTo>
                  <a:pt x="3341763" y="416179"/>
                </a:lnTo>
                <a:lnTo>
                  <a:pt x="3358019" y="411607"/>
                </a:lnTo>
                <a:lnTo>
                  <a:pt x="3363734" y="409194"/>
                </a:lnTo>
                <a:lnTo>
                  <a:pt x="3369449" y="406908"/>
                </a:lnTo>
                <a:lnTo>
                  <a:pt x="3373005" y="405003"/>
                </a:lnTo>
                <a:lnTo>
                  <a:pt x="3376688" y="400685"/>
                </a:lnTo>
                <a:lnTo>
                  <a:pt x="3378212" y="397764"/>
                </a:lnTo>
                <a:lnTo>
                  <a:pt x="3379228" y="393700"/>
                </a:lnTo>
                <a:lnTo>
                  <a:pt x="3379863" y="389001"/>
                </a:lnTo>
                <a:lnTo>
                  <a:pt x="3380117" y="385826"/>
                </a:lnTo>
                <a:lnTo>
                  <a:pt x="3380371" y="379095"/>
                </a:lnTo>
                <a:lnTo>
                  <a:pt x="3380244" y="365633"/>
                </a:lnTo>
                <a:lnTo>
                  <a:pt x="3379990" y="362331"/>
                </a:lnTo>
                <a:lnTo>
                  <a:pt x="3379609" y="359029"/>
                </a:lnTo>
                <a:lnTo>
                  <a:pt x="3379101" y="356489"/>
                </a:lnTo>
                <a:lnTo>
                  <a:pt x="3377577" y="352933"/>
                </a:lnTo>
                <a:lnTo>
                  <a:pt x="3374148" y="350393"/>
                </a:lnTo>
                <a:lnTo>
                  <a:pt x="3370846" y="350012"/>
                </a:lnTo>
                <a:lnTo>
                  <a:pt x="3367925" y="350012"/>
                </a:lnTo>
                <a:lnTo>
                  <a:pt x="3363988" y="350901"/>
                </a:lnTo>
                <a:lnTo>
                  <a:pt x="3359289" y="352806"/>
                </a:lnTo>
                <a:lnTo>
                  <a:pt x="3354463" y="354711"/>
                </a:lnTo>
                <a:lnTo>
                  <a:pt x="3348494" y="356743"/>
                </a:lnTo>
                <a:lnTo>
                  <a:pt x="3341255" y="359029"/>
                </a:lnTo>
                <a:lnTo>
                  <a:pt x="3328803" y="362484"/>
                </a:lnTo>
                <a:lnTo>
                  <a:pt x="3315474" y="365379"/>
                </a:lnTo>
                <a:lnTo>
                  <a:pt x="3307206" y="366635"/>
                </a:lnTo>
                <a:lnTo>
                  <a:pt x="3294747" y="367776"/>
                </a:lnTo>
                <a:lnTo>
                  <a:pt x="3280930" y="368173"/>
                </a:lnTo>
                <a:lnTo>
                  <a:pt x="3271910" y="367879"/>
                </a:lnTo>
                <a:lnTo>
                  <a:pt x="3259082" y="366230"/>
                </a:lnTo>
                <a:lnTo>
                  <a:pt x="3247783" y="363093"/>
                </a:lnTo>
                <a:lnTo>
                  <a:pt x="3234537" y="356435"/>
                </a:lnTo>
                <a:lnTo>
                  <a:pt x="3225177" y="348361"/>
                </a:lnTo>
                <a:lnTo>
                  <a:pt x="3217248" y="337009"/>
                </a:lnTo>
                <a:lnTo>
                  <a:pt x="3212350" y="324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68087" y="1027938"/>
            <a:ext cx="75057" cy="416051"/>
          </a:xfrm>
          <a:custGeom>
            <a:avLst/>
            <a:gdLst/>
            <a:ahLst/>
            <a:cxnLst/>
            <a:rect l="l" t="t" r="r" b="b"/>
            <a:pathLst>
              <a:path w="75057" h="416051">
                <a:moveTo>
                  <a:pt x="635" y="9016"/>
                </a:moveTo>
                <a:lnTo>
                  <a:pt x="0" y="12826"/>
                </a:lnTo>
                <a:lnTo>
                  <a:pt x="0" y="406146"/>
                </a:lnTo>
                <a:lnTo>
                  <a:pt x="1777" y="409448"/>
                </a:lnTo>
                <a:lnTo>
                  <a:pt x="5079" y="412114"/>
                </a:lnTo>
                <a:lnTo>
                  <a:pt x="8000" y="413131"/>
                </a:lnTo>
                <a:lnTo>
                  <a:pt x="10795" y="414147"/>
                </a:lnTo>
                <a:lnTo>
                  <a:pt x="14604" y="414909"/>
                </a:lnTo>
                <a:lnTo>
                  <a:pt x="19430" y="415289"/>
                </a:lnTo>
                <a:lnTo>
                  <a:pt x="24129" y="415798"/>
                </a:lnTo>
                <a:lnTo>
                  <a:pt x="30225" y="416051"/>
                </a:lnTo>
                <a:lnTo>
                  <a:pt x="44958" y="416051"/>
                </a:lnTo>
                <a:lnTo>
                  <a:pt x="50926" y="415798"/>
                </a:lnTo>
                <a:lnTo>
                  <a:pt x="55752" y="415289"/>
                </a:lnTo>
                <a:lnTo>
                  <a:pt x="60451" y="414909"/>
                </a:lnTo>
                <a:lnTo>
                  <a:pt x="74422" y="407924"/>
                </a:lnTo>
                <a:lnTo>
                  <a:pt x="75057" y="404240"/>
                </a:lnTo>
                <a:lnTo>
                  <a:pt x="75057" y="10795"/>
                </a:lnTo>
                <a:lnTo>
                  <a:pt x="73278" y="7365"/>
                </a:lnTo>
                <a:lnTo>
                  <a:pt x="70103" y="4445"/>
                </a:lnTo>
                <a:lnTo>
                  <a:pt x="67183" y="3428"/>
                </a:lnTo>
                <a:lnTo>
                  <a:pt x="64262" y="2286"/>
                </a:lnTo>
                <a:lnTo>
                  <a:pt x="60451" y="1397"/>
                </a:lnTo>
                <a:lnTo>
                  <a:pt x="55752" y="888"/>
                </a:lnTo>
                <a:lnTo>
                  <a:pt x="50926" y="253"/>
                </a:lnTo>
                <a:lnTo>
                  <a:pt x="44958" y="0"/>
                </a:lnTo>
                <a:lnTo>
                  <a:pt x="30225" y="0"/>
                </a:lnTo>
                <a:lnTo>
                  <a:pt x="24129" y="253"/>
                </a:lnTo>
                <a:lnTo>
                  <a:pt x="19430" y="888"/>
                </a:lnTo>
                <a:lnTo>
                  <a:pt x="14604" y="1397"/>
                </a:lnTo>
                <a:lnTo>
                  <a:pt x="10795" y="2286"/>
                </a:lnTo>
                <a:lnTo>
                  <a:pt x="8000" y="3428"/>
                </a:lnTo>
                <a:lnTo>
                  <a:pt x="5079" y="4445"/>
                </a:lnTo>
                <a:lnTo>
                  <a:pt x="3048" y="5841"/>
                </a:lnTo>
                <a:lnTo>
                  <a:pt x="635" y="9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78272" y="1155973"/>
            <a:ext cx="13843" cy="114280"/>
          </a:xfrm>
          <a:custGeom>
            <a:avLst/>
            <a:gdLst/>
            <a:ahLst/>
            <a:cxnLst/>
            <a:rect l="l" t="t" r="r" b="b"/>
            <a:pathLst>
              <a:path w="13843" h="114280">
                <a:moveTo>
                  <a:pt x="0" y="114280"/>
                </a:moveTo>
                <a:lnTo>
                  <a:pt x="66" y="112846"/>
                </a:lnTo>
                <a:lnTo>
                  <a:pt x="1460" y="99971"/>
                </a:lnTo>
                <a:lnTo>
                  <a:pt x="4317" y="87864"/>
                </a:lnTo>
                <a:lnTo>
                  <a:pt x="6730" y="79609"/>
                </a:lnTo>
                <a:lnTo>
                  <a:pt x="13843" y="0"/>
                </a:lnTo>
                <a:lnTo>
                  <a:pt x="2412" y="4044"/>
                </a:lnTo>
                <a:lnTo>
                  <a:pt x="983" y="4650"/>
                </a:lnTo>
                <a:lnTo>
                  <a:pt x="0" y="114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2072" y="1149603"/>
            <a:ext cx="260730" cy="299466"/>
          </a:xfrm>
          <a:custGeom>
            <a:avLst/>
            <a:gdLst/>
            <a:ahLst/>
            <a:cxnLst/>
            <a:rect l="l" t="t" r="r" b="b"/>
            <a:pathLst>
              <a:path w="260730" h="299466">
                <a:moveTo>
                  <a:pt x="80137" y="199644"/>
                </a:moveTo>
                <a:lnTo>
                  <a:pt x="78808" y="194435"/>
                </a:lnTo>
                <a:lnTo>
                  <a:pt x="76843" y="182117"/>
                </a:lnTo>
                <a:lnTo>
                  <a:pt x="76200" y="168783"/>
                </a:lnTo>
                <a:lnTo>
                  <a:pt x="244855" y="168783"/>
                </a:lnTo>
                <a:lnTo>
                  <a:pt x="250570" y="166624"/>
                </a:lnTo>
                <a:lnTo>
                  <a:pt x="254635" y="162306"/>
                </a:lnTo>
                <a:lnTo>
                  <a:pt x="258699" y="157861"/>
                </a:lnTo>
                <a:lnTo>
                  <a:pt x="260730" y="151130"/>
                </a:lnTo>
                <a:lnTo>
                  <a:pt x="260724" y="128552"/>
                </a:lnTo>
                <a:lnTo>
                  <a:pt x="260196" y="115263"/>
                </a:lnTo>
                <a:lnTo>
                  <a:pt x="258814" y="102467"/>
                </a:lnTo>
                <a:lnTo>
                  <a:pt x="256579" y="90166"/>
                </a:lnTo>
                <a:lnTo>
                  <a:pt x="253491" y="78359"/>
                </a:lnTo>
                <a:lnTo>
                  <a:pt x="250559" y="69667"/>
                </a:lnTo>
                <a:lnTo>
                  <a:pt x="245298" y="57886"/>
                </a:lnTo>
                <a:lnTo>
                  <a:pt x="238856" y="47030"/>
                </a:lnTo>
                <a:lnTo>
                  <a:pt x="231266" y="37084"/>
                </a:lnTo>
                <a:lnTo>
                  <a:pt x="224951" y="30549"/>
                </a:lnTo>
                <a:lnTo>
                  <a:pt x="215304" y="22569"/>
                </a:lnTo>
                <a:lnTo>
                  <a:pt x="204456" y="15678"/>
                </a:lnTo>
                <a:lnTo>
                  <a:pt x="192404" y="9906"/>
                </a:lnTo>
                <a:lnTo>
                  <a:pt x="186480" y="7631"/>
                </a:lnTo>
                <a:lnTo>
                  <a:pt x="175109" y="4292"/>
                </a:lnTo>
                <a:lnTo>
                  <a:pt x="162797" y="1907"/>
                </a:lnTo>
                <a:lnTo>
                  <a:pt x="149552" y="476"/>
                </a:lnTo>
                <a:lnTo>
                  <a:pt x="135381" y="0"/>
                </a:lnTo>
                <a:lnTo>
                  <a:pt x="127900" y="152"/>
                </a:lnTo>
                <a:lnTo>
                  <a:pt x="114663" y="1222"/>
                </a:lnTo>
                <a:lnTo>
                  <a:pt x="102052" y="3299"/>
                </a:lnTo>
                <a:lnTo>
                  <a:pt x="90043" y="6369"/>
                </a:lnTo>
                <a:lnTo>
                  <a:pt x="82930" y="85979"/>
                </a:lnTo>
                <a:lnTo>
                  <a:pt x="86487" y="78867"/>
                </a:lnTo>
                <a:lnTo>
                  <a:pt x="91186" y="72771"/>
                </a:lnTo>
                <a:lnTo>
                  <a:pt x="95885" y="66801"/>
                </a:lnTo>
                <a:lnTo>
                  <a:pt x="101726" y="61975"/>
                </a:lnTo>
                <a:lnTo>
                  <a:pt x="108712" y="58420"/>
                </a:lnTo>
                <a:lnTo>
                  <a:pt x="120281" y="54413"/>
                </a:lnTo>
                <a:lnTo>
                  <a:pt x="133603" y="53086"/>
                </a:lnTo>
                <a:lnTo>
                  <a:pt x="142351" y="53555"/>
                </a:lnTo>
                <a:lnTo>
                  <a:pt x="155655" y="56572"/>
                </a:lnTo>
                <a:lnTo>
                  <a:pt x="166672" y="62385"/>
                </a:lnTo>
                <a:lnTo>
                  <a:pt x="175387" y="70993"/>
                </a:lnTo>
                <a:lnTo>
                  <a:pt x="181452" y="81325"/>
                </a:lnTo>
                <a:lnTo>
                  <a:pt x="185396" y="92785"/>
                </a:lnTo>
                <a:lnTo>
                  <a:pt x="187604" y="105890"/>
                </a:lnTo>
                <a:lnTo>
                  <a:pt x="188087" y="120650"/>
                </a:lnTo>
                <a:lnTo>
                  <a:pt x="76200" y="120650"/>
                </a:lnTo>
                <a:lnTo>
                  <a:pt x="77183" y="11019"/>
                </a:lnTo>
                <a:lnTo>
                  <a:pt x="65524" y="16777"/>
                </a:lnTo>
                <a:lnTo>
                  <a:pt x="54764" y="23626"/>
                </a:lnTo>
                <a:lnTo>
                  <a:pt x="44903" y="31576"/>
                </a:lnTo>
                <a:lnTo>
                  <a:pt x="35940" y="40640"/>
                </a:lnTo>
                <a:lnTo>
                  <a:pt x="25882" y="53752"/>
                </a:lnTo>
                <a:lnTo>
                  <a:pt x="19440" y="64565"/>
                </a:lnTo>
                <a:lnTo>
                  <a:pt x="13864" y="76284"/>
                </a:lnTo>
                <a:lnTo>
                  <a:pt x="9143" y="88900"/>
                </a:lnTo>
                <a:lnTo>
                  <a:pt x="5666" y="101306"/>
                </a:lnTo>
                <a:lnTo>
                  <a:pt x="3187" y="113358"/>
                </a:lnTo>
                <a:lnTo>
                  <a:pt x="1416" y="125958"/>
                </a:lnTo>
                <a:lnTo>
                  <a:pt x="354" y="139101"/>
                </a:lnTo>
                <a:lnTo>
                  <a:pt x="0" y="152781"/>
                </a:lnTo>
                <a:lnTo>
                  <a:pt x="8" y="155025"/>
                </a:lnTo>
                <a:lnTo>
                  <a:pt x="440" y="168964"/>
                </a:lnTo>
                <a:lnTo>
                  <a:pt x="1532" y="182194"/>
                </a:lnTo>
                <a:lnTo>
                  <a:pt x="3283" y="194719"/>
                </a:lnTo>
                <a:lnTo>
                  <a:pt x="5693" y="206545"/>
                </a:lnTo>
                <a:lnTo>
                  <a:pt x="8762" y="217678"/>
                </a:lnTo>
                <a:lnTo>
                  <a:pt x="14402" y="232443"/>
                </a:lnTo>
                <a:lnTo>
                  <a:pt x="20345" y="243872"/>
                </a:lnTo>
                <a:lnTo>
                  <a:pt x="27317" y="254229"/>
                </a:lnTo>
                <a:lnTo>
                  <a:pt x="35305" y="263525"/>
                </a:lnTo>
                <a:lnTo>
                  <a:pt x="45586" y="272609"/>
                </a:lnTo>
                <a:lnTo>
                  <a:pt x="55979" y="279683"/>
                </a:lnTo>
                <a:lnTo>
                  <a:pt x="67411" y="285672"/>
                </a:lnTo>
                <a:lnTo>
                  <a:pt x="79882" y="290575"/>
                </a:lnTo>
                <a:lnTo>
                  <a:pt x="90348" y="293652"/>
                </a:lnTo>
                <a:lnTo>
                  <a:pt x="102180" y="296205"/>
                </a:lnTo>
                <a:lnTo>
                  <a:pt x="114730" y="298021"/>
                </a:lnTo>
                <a:lnTo>
                  <a:pt x="127999" y="299105"/>
                </a:lnTo>
                <a:lnTo>
                  <a:pt x="141986" y="299466"/>
                </a:lnTo>
                <a:lnTo>
                  <a:pt x="154002" y="299210"/>
                </a:lnTo>
                <a:lnTo>
                  <a:pt x="166709" y="298354"/>
                </a:lnTo>
                <a:lnTo>
                  <a:pt x="178815" y="296925"/>
                </a:lnTo>
                <a:lnTo>
                  <a:pt x="197995" y="293605"/>
                </a:lnTo>
                <a:lnTo>
                  <a:pt x="209550" y="290957"/>
                </a:lnTo>
                <a:lnTo>
                  <a:pt x="225805" y="286385"/>
                </a:lnTo>
                <a:lnTo>
                  <a:pt x="231520" y="283972"/>
                </a:lnTo>
                <a:lnTo>
                  <a:pt x="237236" y="281686"/>
                </a:lnTo>
                <a:lnTo>
                  <a:pt x="240791" y="279781"/>
                </a:lnTo>
                <a:lnTo>
                  <a:pt x="244475" y="275463"/>
                </a:lnTo>
                <a:lnTo>
                  <a:pt x="245999" y="272542"/>
                </a:lnTo>
                <a:lnTo>
                  <a:pt x="247014" y="268478"/>
                </a:lnTo>
                <a:lnTo>
                  <a:pt x="247650" y="263779"/>
                </a:lnTo>
                <a:lnTo>
                  <a:pt x="247903" y="260604"/>
                </a:lnTo>
                <a:lnTo>
                  <a:pt x="248157" y="253873"/>
                </a:lnTo>
                <a:lnTo>
                  <a:pt x="248030" y="240411"/>
                </a:lnTo>
                <a:lnTo>
                  <a:pt x="247776" y="237109"/>
                </a:lnTo>
                <a:lnTo>
                  <a:pt x="247395" y="233807"/>
                </a:lnTo>
                <a:lnTo>
                  <a:pt x="246887" y="231267"/>
                </a:lnTo>
                <a:lnTo>
                  <a:pt x="245363" y="227711"/>
                </a:lnTo>
                <a:lnTo>
                  <a:pt x="241935" y="225171"/>
                </a:lnTo>
                <a:lnTo>
                  <a:pt x="238632" y="224790"/>
                </a:lnTo>
                <a:lnTo>
                  <a:pt x="235712" y="224790"/>
                </a:lnTo>
                <a:lnTo>
                  <a:pt x="231775" y="225679"/>
                </a:lnTo>
                <a:lnTo>
                  <a:pt x="227075" y="227584"/>
                </a:lnTo>
                <a:lnTo>
                  <a:pt x="222250" y="229488"/>
                </a:lnTo>
                <a:lnTo>
                  <a:pt x="216280" y="231521"/>
                </a:lnTo>
                <a:lnTo>
                  <a:pt x="209041" y="233807"/>
                </a:lnTo>
                <a:lnTo>
                  <a:pt x="196590" y="237262"/>
                </a:lnTo>
                <a:lnTo>
                  <a:pt x="183261" y="240157"/>
                </a:lnTo>
                <a:lnTo>
                  <a:pt x="174992" y="241413"/>
                </a:lnTo>
                <a:lnTo>
                  <a:pt x="162533" y="242554"/>
                </a:lnTo>
                <a:lnTo>
                  <a:pt x="148716" y="242950"/>
                </a:lnTo>
                <a:lnTo>
                  <a:pt x="139696" y="242657"/>
                </a:lnTo>
                <a:lnTo>
                  <a:pt x="126868" y="241008"/>
                </a:lnTo>
                <a:lnTo>
                  <a:pt x="115569" y="237871"/>
                </a:lnTo>
                <a:lnTo>
                  <a:pt x="102323" y="231213"/>
                </a:lnTo>
                <a:lnTo>
                  <a:pt x="92963" y="223138"/>
                </a:lnTo>
                <a:lnTo>
                  <a:pt x="85034" y="211787"/>
                </a:lnTo>
                <a:lnTo>
                  <a:pt x="80137" y="1996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20588" y="1030224"/>
            <a:ext cx="223520" cy="298576"/>
          </a:xfrm>
          <a:custGeom>
            <a:avLst/>
            <a:gdLst/>
            <a:ahLst/>
            <a:cxnLst/>
            <a:rect l="l" t="t" r="r" b="b"/>
            <a:pathLst>
              <a:path w="223520" h="298576">
                <a:moveTo>
                  <a:pt x="58038" y="287909"/>
                </a:moveTo>
                <a:lnTo>
                  <a:pt x="58165" y="290067"/>
                </a:lnTo>
                <a:lnTo>
                  <a:pt x="60071" y="293242"/>
                </a:lnTo>
                <a:lnTo>
                  <a:pt x="63119" y="295783"/>
                </a:lnTo>
                <a:lnTo>
                  <a:pt x="65786" y="296545"/>
                </a:lnTo>
                <a:lnTo>
                  <a:pt x="68325" y="297306"/>
                </a:lnTo>
                <a:lnTo>
                  <a:pt x="71882" y="297814"/>
                </a:lnTo>
                <a:lnTo>
                  <a:pt x="76326" y="298196"/>
                </a:lnTo>
                <a:lnTo>
                  <a:pt x="80772" y="298450"/>
                </a:lnTo>
                <a:lnTo>
                  <a:pt x="103124" y="298576"/>
                </a:lnTo>
                <a:lnTo>
                  <a:pt x="110998" y="297688"/>
                </a:lnTo>
                <a:lnTo>
                  <a:pt x="116459" y="295910"/>
                </a:lnTo>
                <a:lnTo>
                  <a:pt x="121920" y="294131"/>
                </a:lnTo>
                <a:lnTo>
                  <a:pt x="124713" y="291464"/>
                </a:lnTo>
                <a:lnTo>
                  <a:pt x="124967" y="287909"/>
                </a:lnTo>
                <a:lnTo>
                  <a:pt x="127381" y="229870"/>
                </a:lnTo>
                <a:lnTo>
                  <a:pt x="130040" y="229535"/>
                </a:lnTo>
                <a:lnTo>
                  <a:pt x="142898" y="227154"/>
                </a:lnTo>
                <a:lnTo>
                  <a:pt x="155057" y="223582"/>
                </a:lnTo>
                <a:lnTo>
                  <a:pt x="166497" y="218821"/>
                </a:lnTo>
                <a:lnTo>
                  <a:pt x="177695" y="212508"/>
                </a:lnTo>
                <a:lnTo>
                  <a:pt x="187854" y="204873"/>
                </a:lnTo>
                <a:lnTo>
                  <a:pt x="196850" y="195961"/>
                </a:lnTo>
                <a:lnTo>
                  <a:pt x="205077" y="185171"/>
                </a:lnTo>
                <a:lnTo>
                  <a:pt x="211389" y="174131"/>
                </a:lnTo>
                <a:lnTo>
                  <a:pt x="216535" y="161925"/>
                </a:lnTo>
                <a:lnTo>
                  <a:pt x="221208" y="144232"/>
                </a:lnTo>
                <a:lnTo>
                  <a:pt x="222936" y="131502"/>
                </a:lnTo>
                <a:lnTo>
                  <a:pt x="223520" y="117983"/>
                </a:lnTo>
                <a:lnTo>
                  <a:pt x="223326" y="110517"/>
                </a:lnTo>
                <a:lnTo>
                  <a:pt x="222058" y="97717"/>
                </a:lnTo>
                <a:lnTo>
                  <a:pt x="219619" y="85310"/>
                </a:lnTo>
                <a:lnTo>
                  <a:pt x="216026" y="73278"/>
                </a:lnTo>
                <a:lnTo>
                  <a:pt x="208193" y="56199"/>
                </a:lnTo>
                <a:lnTo>
                  <a:pt x="201142" y="45619"/>
                </a:lnTo>
                <a:lnTo>
                  <a:pt x="192659" y="35813"/>
                </a:lnTo>
                <a:lnTo>
                  <a:pt x="185455" y="29098"/>
                </a:lnTo>
                <a:lnTo>
                  <a:pt x="175473" y="21710"/>
                </a:lnTo>
                <a:lnTo>
                  <a:pt x="164234" y="15261"/>
                </a:lnTo>
                <a:lnTo>
                  <a:pt x="151764" y="9778"/>
                </a:lnTo>
                <a:lnTo>
                  <a:pt x="143233" y="6827"/>
                </a:lnTo>
                <a:lnTo>
                  <a:pt x="131666" y="3850"/>
                </a:lnTo>
                <a:lnTo>
                  <a:pt x="119216" y="1716"/>
                </a:lnTo>
                <a:lnTo>
                  <a:pt x="105890" y="430"/>
                </a:lnTo>
                <a:lnTo>
                  <a:pt x="91694" y="0"/>
                </a:lnTo>
                <a:lnTo>
                  <a:pt x="86989" y="60"/>
                </a:lnTo>
                <a:lnTo>
                  <a:pt x="74184" y="835"/>
                </a:lnTo>
                <a:lnTo>
                  <a:pt x="61849" y="2412"/>
                </a:lnTo>
                <a:lnTo>
                  <a:pt x="47664" y="5223"/>
                </a:lnTo>
                <a:lnTo>
                  <a:pt x="35940" y="8254"/>
                </a:lnTo>
                <a:lnTo>
                  <a:pt x="28194" y="10540"/>
                </a:lnTo>
                <a:lnTo>
                  <a:pt x="16001" y="15748"/>
                </a:lnTo>
                <a:lnTo>
                  <a:pt x="10413" y="18414"/>
                </a:lnTo>
                <a:lnTo>
                  <a:pt x="6731" y="20700"/>
                </a:lnTo>
                <a:lnTo>
                  <a:pt x="2794" y="24637"/>
                </a:lnTo>
                <a:lnTo>
                  <a:pt x="1397" y="27304"/>
                </a:lnTo>
                <a:lnTo>
                  <a:pt x="888" y="30479"/>
                </a:lnTo>
                <a:lnTo>
                  <a:pt x="253" y="33654"/>
                </a:lnTo>
                <a:lnTo>
                  <a:pt x="0" y="38608"/>
                </a:lnTo>
                <a:lnTo>
                  <a:pt x="0" y="52324"/>
                </a:lnTo>
                <a:lnTo>
                  <a:pt x="253" y="57912"/>
                </a:lnTo>
                <a:lnTo>
                  <a:pt x="762" y="62229"/>
                </a:lnTo>
                <a:lnTo>
                  <a:pt x="1142" y="66675"/>
                </a:lnTo>
                <a:lnTo>
                  <a:pt x="1777" y="69976"/>
                </a:lnTo>
                <a:lnTo>
                  <a:pt x="2666" y="72389"/>
                </a:lnTo>
                <a:lnTo>
                  <a:pt x="4445" y="76453"/>
                </a:lnTo>
                <a:lnTo>
                  <a:pt x="8127" y="78612"/>
                </a:lnTo>
                <a:lnTo>
                  <a:pt x="11429" y="78612"/>
                </a:lnTo>
                <a:lnTo>
                  <a:pt x="14350" y="77597"/>
                </a:lnTo>
                <a:lnTo>
                  <a:pt x="17907" y="75691"/>
                </a:lnTo>
                <a:lnTo>
                  <a:pt x="21589" y="73660"/>
                </a:lnTo>
                <a:lnTo>
                  <a:pt x="26288" y="71500"/>
                </a:lnTo>
                <a:lnTo>
                  <a:pt x="31750" y="69087"/>
                </a:lnTo>
                <a:lnTo>
                  <a:pt x="37337" y="66675"/>
                </a:lnTo>
                <a:lnTo>
                  <a:pt x="44069" y="64515"/>
                </a:lnTo>
                <a:lnTo>
                  <a:pt x="51688" y="62611"/>
                </a:lnTo>
                <a:lnTo>
                  <a:pt x="53054" y="62266"/>
                </a:lnTo>
                <a:lnTo>
                  <a:pt x="65014" y="60238"/>
                </a:lnTo>
                <a:lnTo>
                  <a:pt x="78486" y="59562"/>
                </a:lnTo>
                <a:lnTo>
                  <a:pt x="83020" y="59650"/>
                </a:lnTo>
                <a:lnTo>
                  <a:pt x="96104" y="61066"/>
                </a:lnTo>
                <a:lnTo>
                  <a:pt x="107569" y="64262"/>
                </a:lnTo>
                <a:lnTo>
                  <a:pt x="115824" y="67310"/>
                </a:lnTo>
                <a:lnTo>
                  <a:pt x="122682" y="71754"/>
                </a:lnTo>
                <a:lnTo>
                  <a:pt x="128142" y="77470"/>
                </a:lnTo>
                <a:lnTo>
                  <a:pt x="133603" y="83185"/>
                </a:lnTo>
                <a:lnTo>
                  <a:pt x="137667" y="90042"/>
                </a:lnTo>
                <a:lnTo>
                  <a:pt x="140335" y="98043"/>
                </a:lnTo>
                <a:lnTo>
                  <a:pt x="143380" y="111029"/>
                </a:lnTo>
                <a:lnTo>
                  <a:pt x="144272" y="124205"/>
                </a:lnTo>
                <a:lnTo>
                  <a:pt x="144272" y="132714"/>
                </a:lnTo>
                <a:lnTo>
                  <a:pt x="143128" y="140715"/>
                </a:lnTo>
                <a:lnTo>
                  <a:pt x="140842" y="148336"/>
                </a:lnTo>
                <a:lnTo>
                  <a:pt x="138557" y="155828"/>
                </a:lnTo>
                <a:lnTo>
                  <a:pt x="135000" y="162433"/>
                </a:lnTo>
                <a:lnTo>
                  <a:pt x="130048" y="167893"/>
                </a:lnTo>
                <a:lnTo>
                  <a:pt x="125095" y="173481"/>
                </a:lnTo>
                <a:lnTo>
                  <a:pt x="118745" y="177926"/>
                </a:lnTo>
                <a:lnTo>
                  <a:pt x="111125" y="181355"/>
                </a:lnTo>
                <a:lnTo>
                  <a:pt x="109235" y="182131"/>
                </a:lnTo>
                <a:lnTo>
                  <a:pt x="97469" y="185335"/>
                </a:lnTo>
                <a:lnTo>
                  <a:pt x="83947" y="186436"/>
                </a:lnTo>
                <a:lnTo>
                  <a:pt x="75311" y="186436"/>
                </a:lnTo>
                <a:lnTo>
                  <a:pt x="71627" y="186816"/>
                </a:lnTo>
                <a:lnTo>
                  <a:pt x="68452" y="187705"/>
                </a:lnTo>
                <a:lnTo>
                  <a:pt x="65277" y="188595"/>
                </a:lnTo>
                <a:lnTo>
                  <a:pt x="62611" y="190246"/>
                </a:lnTo>
                <a:lnTo>
                  <a:pt x="58420" y="195072"/>
                </a:lnTo>
                <a:lnTo>
                  <a:pt x="57023" y="198247"/>
                </a:lnTo>
                <a:lnTo>
                  <a:pt x="56261" y="202184"/>
                </a:lnTo>
                <a:lnTo>
                  <a:pt x="55372" y="206121"/>
                </a:lnTo>
                <a:lnTo>
                  <a:pt x="55117" y="211327"/>
                </a:lnTo>
                <a:lnTo>
                  <a:pt x="55372" y="217677"/>
                </a:lnTo>
                <a:lnTo>
                  <a:pt x="58038" y="2879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71769" y="1358900"/>
            <a:ext cx="84200" cy="87757"/>
          </a:xfrm>
          <a:custGeom>
            <a:avLst/>
            <a:gdLst/>
            <a:ahLst/>
            <a:cxnLst/>
            <a:rect l="l" t="t" r="r" b="b"/>
            <a:pathLst>
              <a:path w="84200" h="87757">
                <a:moveTo>
                  <a:pt x="84200" y="44323"/>
                </a:moveTo>
                <a:lnTo>
                  <a:pt x="84200" y="36067"/>
                </a:lnTo>
                <a:lnTo>
                  <a:pt x="83565" y="28955"/>
                </a:lnTo>
                <a:lnTo>
                  <a:pt x="82295" y="23367"/>
                </a:lnTo>
                <a:lnTo>
                  <a:pt x="81025" y="17652"/>
                </a:lnTo>
                <a:lnTo>
                  <a:pt x="78739" y="13080"/>
                </a:lnTo>
                <a:lnTo>
                  <a:pt x="75437" y="9651"/>
                </a:lnTo>
                <a:lnTo>
                  <a:pt x="72135" y="6223"/>
                </a:lnTo>
                <a:lnTo>
                  <a:pt x="67817" y="3683"/>
                </a:lnTo>
                <a:lnTo>
                  <a:pt x="62356" y="2286"/>
                </a:lnTo>
                <a:lnTo>
                  <a:pt x="56895" y="762"/>
                </a:lnTo>
                <a:lnTo>
                  <a:pt x="50164" y="0"/>
                </a:lnTo>
                <a:lnTo>
                  <a:pt x="33908" y="0"/>
                </a:lnTo>
                <a:lnTo>
                  <a:pt x="27050" y="762"/>
                </a:lnTo>
                <a:lnTo>
                  <a:pt x="21716" y="2286"/>
                </a:lnTo>
                <a:lnTo>
                  <a:pt x="16382" y="3683"/>
                </a:lnTo>
                <a:lnTo>
                  <a:pt x="12064" y="6223"/>
                </a:lnTo>
                <a:lnTo>
                  <a:pt x="8762" y="9651"/>
                </a:lnTo>
                <a:lnTo>
                  <a:pt x="5460" y="13080"/>
                </a:lnTo>
                <a:lnTo>
                  <a:pt x="3175" y="17652"/>
                </a:lnTo>
                <a:lnTo>
                  <a:pt x="1904" y="23367"/>
                </a:lnTo>
                <a:lnTo>
                  <a:pt x="634" y="28955"/>
                </a:lnTo>
                <a:lnTo>
                  <a:pt x="0" y="36067"/>
                </a:lnTo>
                <a:lnTo>
                  <a:pt x="0" y="52450"/>
                </a:lnTo>
                <a:lnTo>
                  <a:pt x="634" y="59309"/>
                </a:lnTo>
                <a:lnTo>
                  <a:pt x="1904" y="64897"/>
                </a:lnTo>
                <a:lnTo>
                  <a:pt x="3175" y="70485"/>
                </a:lnTo>
                <a:lnTo>
                  <a:pt x="5460" y="74929"/>
                </a:lnTo>
                <a:lnTo>
                  <a:pt x="8762" y="78232"/>
                </a:lnTo>
                <a:lnTo>
                  <a:pt x="12064" y="81661"/>
                </a:lnTo>
                <a:lnTo>
                  <a:pt x="16382" y="84074"/>
                </a:lnTo>
                <a:lnTo>
                  <a:pt x="21716" y="85598"/>
                </a:lnTo>
                <a:lnTo>
                  <a:pt x="27050" y="87122"/>
                </a:lnTo>
                <a:lnTo>
                  <a:pt x="33908" y="87757"/>
                </a:lnTo>
                <a:lnTo>
                  <a:pt x="50164" y="87757"/>
                </a:lnTo>
                <a:lnTo>
                  <a:pt x="56895" y="87122"/>
                </a:lnTo>
                <a:lnTo>
                  <a:pt x="62356" y="85598"/>
                </a:lnTo>
                <a:lnTo>
                  <a:pt x="67817" y="84074"/>
                </a:lnTo>
                <a:lnTo>
                  <a:pt x="72135" y="81661"/>
                </a:lnTo>
                <a:lnTo>
                  <a:pt x="75437" y="78232"/>
                </a:lnTo>
                <a:lnTo>
                  <a:pt x="78739" y="74929"/>
                </a:lnTo>
                <a:lnTo>
                  <a:pt x="81025" y="70485"/>
                </a:lnTo>
                <a:lnTo>
                  <a:pt x="82295" y="64897"/>
                </a:lnTo>
                <a:lnTo>
                  <a:pt x="83565" y="59309"/>
                </a:lnTo>
                <a:lnTo>
                  <a:pt x="84200" y="52450"/>
                </a:lnTo>
                <a:lnTo>
                  <a:pt x="84200" y="443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91995" y="1149603"/>
            <a:ext cx="242569" cy="299466"/>
          </a:xfrm>
          <a:custGeom>
            <a:avLst/>
            <a:gdLst/>
            <a:ahLst/>
            <a:cxnLst/>
            <a:rect l="l" t="t" r="r" b="b"/>
            <a:pathLst>
              <a:path w="242569" h="299466">
                <a:moveTo>
                  <a:pt x="0" y="213284"/>
                </a:moveTo>
                <a:lnTo>
                  <a:pt x="784" y="226940"/>
                </a:lnTo>
                <a:lnTo>
                  <a:pt x="3136" y="239392"/>
                </a:lnTo>
                <a:lnTo>
                  <a:pt x="7112" y="250698"/>
                </a:lnTo>
                <a:lnTo>
                  <a:pt x="10905" y="258197"/>
                </a:lnTo>
                <a:lnTo>
                  <a:pt x="18203" y="268652"/>
                </a:lnTo>
                <a:lnTo>
                  <a:pt x="27178" y="277622"/>
                </a:lnTo>
                <a:lnTo>
                  <a:pt x="34461" y="283065"/>
                </a:lnTo>
                <a:lnTo>
                  <a:pt x="45479" y="289249"/>
                </a:lnTo>
                <a:lnTo>
                  <a:pt x="57785" y="294005"/>
                </a:lnTo>
                <a:lnTo>
                  <a:pt x="70711" y="297197"/>
                </a:lnTo>
                <a:lnTo>
                  <a:pt x="83319" y="298903"/>
                </a:lnTo>
                <a:lnTo>
                  <a:pt x="96647" y="299466"/>
                </a:lnTo>
                <a:lnTo>
                  <a:pt x="93834" y="243210"/>
                </a:lnTo>
                <a:lnTo>
                  <a:pt x="83693" y="236982"/>
                </a:lnTo>
                <a:lnTo>
                  <a:pt x="81710" y="235015"/>
                </a:lnTo>
                <a:lnTo>
                  <a:pt x="75303" y="224342"/>
                </a:lnTo>
                <a:lnTo>
                  <a:pt x="73152" y="210820"/>
                </a:lnTo>
                <a:lnTo>
                  <a:pt x="73152" y="204216"/>
                </a:lnTo>
                <a:lnTo>
                  <a:pt x="74422" y="198374"/>
                </a:lnTo>
                <a:lnTo>
                  <a:pt x="76835" y="193421"/>
                </a:lnTo>
                <a:lnTo>
                  <a:pt x="79375" y="188341"/>
                </a:lnTo>
                <a:lnTo>
                  <a:pt x="83312" y="184023"/>
                </a:lnTo>
                <a:lnTo>
                  <a:pt x="88646" y="180467"/>
                </a:lnTo>
                <a:lnTo>
                  <a:pt x="93980" y="176911"/>
                </a:lnTo>
                <a:lnTo>
                  <a:pt x="100965" y="174117"/>
                </a:lnTo>
                <a:lnTo>
                  <a:pt x="109474" y="172338"/>
                </a:lnTo>
                <a:lnTo>
                  <a:pt x="114334" y="171450"/>
                </a:lnTo>
                <a:lnTo>
                  <a:pt x="126471" y="170116"/>
                </a:lnTo>
                <a:lnTo>
                  <a:pt x="140462" y="169672"/>
                </a:lnTo>
                <a:lnTo>
                  <a:pt x="169037" y="169672"/>
                </a:lnTo>
                <a:lnTo>
                  <a:pt x="169037" y="215011"/>
                </a:lnTo>
                <a:lnTo>
                  <a:pt x="161138" y="223304"/>
                </a:lnTo>
                <a:lnTo>
                  <a:pt x="161256" y="279181"/>
                </a:lnTo>
                <a:lnTo>
                  <a:pt x="171269" y="271290"/>
                </a:lnTo>
                <a:lnTo>
                  <a:pt x="180594" y="262255"/>
                </a:lnTo>
                <a:lnTo>
                  <a:pt x="180594" y="286131"/>
                </a:lnTo>
                <a:lnTo>
                  <a:pt x="181482" y="288417"/>
                </a:lnTo>
                <a:lnTo>
                  <a:pt x="184785" y="291592"/>
                </a:lnTo>
                <a:lnTo>
                  <a:pt x="187706" y="292735"/>
                </a:lnTo>
                <a:lnTo>
                  <a:pt x="191769" y="293370"/>
                </a:lnTo>
                <a:lnTo>
                  <a:pt x="195834" y="294132"/>
                </a:lnTo>
                <a:lnTo>
                  <a:pt x="202311" y="294386"/>
                </a:lnTo>
                <a:lnTo>
                  <a:pt x="219582" y="294386"/>
                </a:lnTo>
                <a:lnTo>
                  <a:pt x="225932" y="294132"/>
                </a:lnTo>
                <a:lnTo>
                  <a:pt x="230124" y="293370"/>
                </a:lnTo>
                <a:lnTo>
                  <a:pt x="234442" y="292735"/>
                </a:lnTo>
                <a:lnTo>
                  <a:pt x="237617" y="291592"/>
                </a:lnTo>
                <a:lnTo>
                  <a:pt x="239522" y="289941"/>
                </a:lnTo>
                <a:lnTo>
                  <a:pt x="242569" y="286131"/>
                </a:lnTo>
                <a:lnTo>
                  <a:pt x="242569" y="104775"/>
                </a:lnTo>
                <a:lnTo>
                  <a:pt x="242294" y="94087"/>
                </a:lnTo>
                <a:lnTo>
                  <a:pt x="241096" y="80839"/>
                </a:lnTo>
                <a:lnTo>
                  <a:pt x="238977" y="68639"/>
                </a:lnTo>
                <a:lnTo>
                  <a:pt x="235966" y="57531"/>
                </a:lnTo>
                <a:lnTo>
                  <a:pt x="230568" y="44631"/>
                </a:lnTo>
                <a:lnTo>
                  <a:pt x="223686" y="33955"/>
                </a:lnTo>
                <a:lnTo>
                  <a:pt x="215137" y="24892"/>
                </a:lnTo>
                <a:lnTo>
                  <a:pt x="203109" y="16217"/>
                </a:lnTo>
                <a:lnTo>
                  <a:pt x="191641" y="10521"/>
                </a:lnTo>
                <a:lnTo>
                  <a:pt x="178688" y="6096"/>
                </a:lnTo>
                <a:lnTo>
                  <a:pt x="164978" y="3055"/>
                </a:lnTo>
                <a:lnTo>
                  <a:pt x="152735" y="1358"/>
                </a:lnTo>
                <a:lnTo>
                  <a:pt x="139476" y="339"/>
                </a:lnTo>
                <a:lnTo>
                  <a:pt x="125222" y="0"/>
                </a:lnTo>
                <a:lnTo>
                  <a:pt x="116305" y="198"/>
                </a:lnTo>
                <a:lnTo>
                  <a:pt x="103620" y="1171"/>
                </a:lnTo>
                <a:lnTo>
                  <a:pt x="91186" y="2921"/>
                </a:lnTo>
                <a:lnTo>
                  <a:pt x="72419" y="6820"/>
                </a:lnTo>
                <a:lnTo>
                  <a:pt x="60706" y="10160"/>
                </a:lnTo>
                <a:lnTo>
                  <a:pt x="47108" y="14969"/>
                </a:lnTo>
                <a:lnTo>
                  <a:pt x="36194" y="19812"/>
                </a:lnTo>
                <a:lnTo>
                  <a:pt x="24384" y="26543"/>
                </a:lnTo>
                <a:lnTo>
                  <a:pt x="21717" y="29337"/>
                </a:lnTo>
                <a:lnTo>
                  <a:pt x="18923" y="32258"/>
                </a:lnTo>
                <a:lnTo>
                  <a:pt x="17018" y="35433"/>
                </a:lnTo>
                <a:lnTo>
                  <a:pt x="16002" y="38988"/>
                </a:lnTo>
                <a:lnTo>
                  <a:pt x="14986" y="42545"/>
                </a:lnTo>
                <a:lnTo>
                  <a:pt x="14478" y="47498"/>
                </a:lnTo>
                <a:lnTo>
                  <a:pt x="14478" y="58166"/>
                </a:lnTo>
                <a:lnTo>
                  <a:pt x="14859" y="62357"/>
                </a:lnTo>
                <a:lnTo>
                  <a:pt x="15367" y="66167"/>
                </a:lnTo>
                <a:lnTo>
                  <a:pt x="16002" y="69850"/>
                </a:lnTo>
                <a:lnTo>
                  <a:pt x="16891" y="73025"/>
                </a:lnTo>
                <a:lnTo>
                  <a:pt x="17906" y="75692"/>
                </a:lnTo>
                <a:lnTo>
                  <a:pt x="20447" y="80263"/>
                </a:lnTo>
                <a:lnTo>
                  <a:pt x="23749" y="82931"/>
                </a:lnTo>
                <a:lnTo>
                  <a:pt x="27940" y="83693"/>
                </a:lnTo>
                <a:lnTo>
                  <a:pt x="31115" y="83693"/>
                </a:lnTo>
                <a:lnTo>
                  <a:pt x="35179" y="82296"/>
                </a:lnTo>
                <a:lnTo>
                  <a:pt x="40259" y="79501"/>
                </a:lnTo>
                <a:lnTo>
                  <a:pt x="45338" y="76708"/>
                </a:lnTo>
                <a:lnTo>
                  <a:pt x="51688" y="73660"/>
                </a:lnTo>
                <a:lnTo>
                  <a:pt x="59181" y="70231"/>
                </a:lnTo>
                <a:lnTo>
                  <a:pt x="72385" y="65106"/>
                </a:lnTo>
                <a:lnTo>
                  <a:pt x="85217" y="61087"/>
                </a:lnTo>
                <a:lnTo>
                  <a:pt x="92758" y="59264"/>
                </a:lnTo>
                <a:lnTo>
                  <a:pt x="105159" y="57488"/>
                </a:lnTo>
                <a:lnTo>
                  <a:pt x="118744" y="56896"/>
                </a:lnTo>
                <a:lnTo>
                  <a:pt x="128269" y="56896"/>
                </a:lnTo>
                <a:lnTo>
                  <a:pt x="136271" y="57912"/>
                </a:lnTo>
                <a:lnTo>
                  <a:pt x="142621" y="59817"/>
                </a:lnTo>
                <a:lnTo>
                  <a:pt x="149098" y="61849"/>
                </a:lnTo>
                <a:lnTo>
                  <a:pt x="154305" y="64897"/>
                </a:lnTo>
                <a:lnTo>
                  <a:pt x="158115" y="69087"/>
                </a:lnTo>
                <a:lnTo>
                  <a:pt x="162052" y="73279"/>
                </a:lnTo>
                <a:lnTo>
                  <a:pt x="164846" y="78486"/>
                </a:lnTo>
                <a:lnTo>
                  <a:pt x="166497" y="84709"/>
                </a:lnTo>
                <a:lnTo>
                  <a:pt x="168148" y="90932"/>
                </a:lnTo>
                <a:lnTo>
                  <a:pt x="169037" y="98298"/>
                </a:lnTo>
                <a:lnTo>
                  <a:pt x="169037" y="122682"/>
                </a:lnTo>
                <a:lnTo>
                  <a:pt x="143129" y="122682"/>
                </a:lnTo>
                <a:lnTo>
                  <a:pt x="130205" y="122867"/>
                </a:lnTo>
                <a:lnTo>
                  <a:pt x="116817" y="123493"/>
                </a:lnTo>
                <a:lnTo>
                  <a:pt x="104140" y="124559"/>
                </a:lnTo>
                <a:lnTo>
                  <a:pt x="92170" y="126067"/>
                </a:lnTo>
                <a:lnTo>
                  <a:pt x="80899" y="128016"/>
                </a:lnTo>
                <a:lnTo>
                  <a:pt x="70393" y="130424"/>
                </a:lnTo>
                <a:lnTo>
                  <a:pt x="57719" y="134323"/>
                </a:lnTo>
                <a:lnTo>
                  <a:pt x="46286" y="139033"/>
                </a:lnTo>
                <a:lnTo>
                  <a:pt x="36068" y="144525"/>
                </a:lnTo>
                <a:lnTo>
                  <a:pt x="24563" y="153137"/>
                </a:lnTo>
                <a:lnTo>
                  <a:pt x="15868" y="162364"/>
                </a:lnTo>
                <a:lnTo>
                  <a:pt x="9017" y="172847"/>
                </a:lnTo>
                <a:lnTo>
                  <a:pt x="3380" y="186919"/>
                </a:lnTo>
                <a:lnTo>
                  <a:pt x="837" y="199459"/>
                </a:lnTo>
                <a:lnTo>
                  <a:pt x="0" y="213106"/>
                </a:lnTo>
                <a:lnTo>
                  <a:pt x="0" y="2132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5764" y="1055242"/>
            <a:ext cx="300634" cy="388747"/>
          </a:xfrm>
          <a:custGeom>
            <a:avLst/>
            <a:gdLst/>
            <a:ahLst/>
            <a:cxnLst/>
            <a:rect l="l" t="t" r="r" b="b"/>
            <a:pathLst>
              <a:path w="300634" h="388747">
                <a:moveTo>
                  <a:pt x="222351" y="376301"/>
                </a:moveTo>
                <a:lnTo>
                  <a:pt x="222351" y="378206"/>
                </a:lnTo>
                <a:lnTo>
                  <a:pt x="224281" y="381635"/>
                </a:lnTo>
                <a:lnTo>
                  <a:pt x="227660" y="384556"/>
                </a:lnTo>
                <a:lnTo>
                  <a:pt x="230530" y="385572"/>
                </a:lnTo>
                <a:lnTo>
                  <a:pt x="233413" y="386461"/>
                </a:lnTo>
                <a:lnTo>
                  <a:pt x="237375" y="387350"/>
                </a:lnTo>
                <a:lnTo>
                  <a:pt x="242443" y="387858"/>
                </a:lnTo>
                <a:lnTo>
                  <a:pt x="247497" y="388493"/>
                </a:lnTo>
                <a:lnTo>
                  <a:pt x="253898" y="388747"/>
                </a:lnTo>
                <a:lnTo>
                  <a:pt x="269176" y="388747"/>
                </a:lnTo>
                <a:lnTo>
                  <a:pt x="275424" y="388493"/>
                </a:lnTo>
                <a:lnTo>
                  <a:pt x="280390" y="387858"/>
                </a:lnTo>
                <a:lnTo>
                  <a:pt x="285356" y="387350"/>
                </a:lnTo>
                <a:lnTo>
                  <a:pt x="299986" y="380111"/>
                </a:lnTo>
                <a:lnTo>
                  <a:pt x="300634" y="376301"/>
                </a:lnTo>
                <a:lnTo>
                  <a:pt x="300634" y="10541"/>
                </a:lnTo>
                <a:lnTo>
                  <a:pt x="298691" y="7239"/>
                </a:lnTo>
                <a:lnTo>
                  <a:pt x="295275" y="4318"/>
                </a:lnTo>
                <a:lnTo>
                  <a:pt x="292290" y="3302"/>
                </a:lnTo>
                <a:lnTo>
                  <a:pt x="289318" y="2286"/>
                </a:lnTo>
                <a:lnTo>
                  <a:pt x="285356" y="1524"/>
                </a:lnTo>
                <a:lnTo>
                  <a:pt x="280390" y="889"/>
                </a:lnTo>
                <a:lnTo>
                  <a:pt x="275424" y="381"/>
                </a:lnTo>
                <a:lnTo>
                  <a:pt x="269176" y="0"/>
                </a:lnTo>
                <a:lnTo>
                  <a:pt x="253898" y="0"/>
                </a:lnTo>
                <a:lnTo>
                  <a:pt x="247497" y="381"/>
                </a:lnTo>
                <a:lnTo>
                  <a:pt x="237375" y="1524"/>
                </a:lnTo>
                <a:lnTo>
                  <a:pt x="230530" y="3302"/>
                </a:lnTo>
                <a:lnTo>
                  <a:pt x="225577" y="5587"/>
                </a:lnTo>
                <a:lnTo>
                  <a:pt x="222351" y="12573"/>
                </a:lnTo>
                <a:lnTo>
                  <a:pt x="222351" y="153924"/>
                </a:lnTo>
                <a:lnTo>
                  <a:pt x="78282" y="153924"/>
                </a:lnTo>
                <a:lnTo>
                  <a:pt x="78282" y="10541"/>
                </a:lnTo>
                <a:lnTo>
                  <a:pt x="76492" y="7239"/>
                </a:lnTo>
                <a:lnTo>
                  <a:pt x="73215" y="4318"/>
                </a:lnTo>
                <a:lnTo>
                  <a:pt x="70243" y="3302"/>
                </a:lnTo>
                <a:lnTo>
                  <a:pt x="67271" y="2286"/>
                </a:lnTo>
                <a:lnTo>
                  <a:pt x="63296" y="1524"/>
                </a:lnTo>
                <a:lnTo>
                  <a:pt x="58343" y="889"/>
                </a:lnTo>
                <a:lnTo>
                  <a:pt x="53378" y="381"/>
                </a:lnTo>
                <a:lnTo>
                  <a:pt x="47028" y="0"/>
                </a:lnTo>
                <a:lnTo>
                  <a:pt x="31750" y="0"/>
                </a:lnTo>
                <a:lnTo>
                  <a:pt x="25450" y="381"/>
                </a:lnTo>
                <a:lnTo>
                  <a:pt x="20383" y="889"/>
                </a:lnTo>
                <a:lnTo>
                  <a:pt x="15328" y="1524"/>
                </a:lnTo>
                <a:lnTo>
                  <a:pt x="11303" y="2286"/>
                </a:lnTo>
                <a:lnTo>
                  <a:pt x="8331" y="3302"/>
                </a:lnTo>
                <a:lnTo>
                  <a:pt x="5359" y="4318"/>
                </a:lnTo>
                <a:lnTo>
                  <a:pt x="3225" y="5587"/>
                </a:lnTo>
                <a:lnTo>
                  <a:pt x="647" y="8762"/>
                </a:lnTo>
                <a:lnTo>
                  <a:pt x="0" y="12573"/>
                </a:lnTo>
                <a:lnTo>
                  <a:pt x="0" y="378206"/>
                </a:lnTo>
                <a:lnTo>
                  <a:pt x="11303" y="386461"/>
                </a:lnTo>
                <a:lnTo>
                  <a:pt x="20383" y="387858"/>
                </a:lnTo>
                <a:lnTo>
                  <a:pt x="25450" y="388493"/>
                </a:lnTo>
                <a:lnTo>
                  <a:pt x="31750" y="388747"/>
                </a:lnTo>
                <a:lnTo>
                  <a:pt x="47028" y="388747"/>
                </a:lnTo>
                <a:lnTo>
                  <a:pt x="53378" y="388493"/>
                </a:lnTo>
                <a:lnTo>
                  <a:pt x="58343" y="387858"/>
                </a:lnTo>
                <a:lnTo>
                  <a:pt x="63296" y="387350"/>
                </a:lnTo>
                <a:lnTo>
                  <a:pt x="70243" y="385572"/>
                </a:lnTo>
                <a:lnTo>
                  <a:pt x="75311" y="383286"/>
                </a:lnTo>
                <a:lnTo>
                  <a:pt x="78282" y="376301"/>
                </a:lnTo>
                <a:lnTo>
                  <a:pt x="78282" y="220599"/>
                </a:lnTo>
                <a:lnTo>
                  <a:pt x="222351" y="220599"/>
                </a:lnTo>
                <a:lnTo>
                  <a:pt x="222351" y="3763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83855" y="1154684"/>
            <a:ext cx="253276" cy="294386"/>
          </a:xfrm>
          <a:custGeom>
            <a:avLst/>
            <a:gdLst/>
            <a:ahLst/>
            <a:cxnLst/>
            <a:rect l="l" t="t" r="r" b="b"/>
            <a:pathLst>
              <a:path w="253276" h="294386">
                <a:moveTo>
                  <a:pt x="209588" y="289051"/>
                </a:moveTo>
                <a:lnTo>
                  <a:pt x="214922" y="289305"/>
                </a:lnTo>
                <a:lnTo>
                  <a:pt x="227622" y="289305"/>
                </a:lnTo>
                <a:lnTo>
                  <a:pt x="232702" y="289051"/>
                </a:lnTo>
                <a:lnTo>
                  <a:pt x="236766" y="288543"/>
                </a:lnTo>
                <a:lnTo>
                  <a:pt x="240830" y="288163"/>
                </a:lnTo>
                <a:lnTo>
                  <a:pt x="250863" y="284099"/>
                </a:lnTo>
                <a:lnTo>
                  <a:pt x="253276" y="277494"/>
                </a:lnTo>
                <a:lnTo>
                  <a:pt x="253276" y="9905"/>
                </a:lnTo>
                <a:lnTo>
                  <a:pt x="251498" y="6730"/>
                </a:lnTo>
                <a:lnTo>
                  <a:pt x="248323" y="3937"/>
                </a:lnTo>
                <a:lnTo>
                  <a:pt x="245529" y="3048"/>
                </a:lnTo>
                <a:lnTo>
                  <a:pt x="242735" y="2031"/>
                </a:lnTo>
                <a:lnTo>
                  <a:pt x="239052" y="1269"/>
                </a:lnTo>
                <a:lnTo>
                  <a:pt x="234226" y="762"/>
                </a:lnTo>
                <a:lnTo>
                  <a:pt x="229527" y="253"/>
                </a:lnTo>
                <a:lnTo>
                  <a:pt x="223431" y="0"/>
                </a:lnTo>
                <a:lnTo>
                  <a:pt x="208699" y="0"/>
                </a:lnTo>
                <a:lnTo>
                  <a:pt x="202730" y="253"/>
                </a:lnTo>
                <a:lnTo>
                  <a:pt x="197904" y="762"/>
                </a:lnTo>
                <a:lnTo>
                  <a:pt x="193205" y="1269"/>
                </a:lnTo>
                <a:lnTo>
                  <a:pt x="189395" y="2031"/>
                </a:lnTo>
                <a:lnTo>
                  <a:pt x="186474" y="3048"/>
                </a:lnTo>
                <a:lnTo>
                  <a:pt x="183553" y="3937"/>
                </a:lnTo>
                <a:lnTo>
                  <a:pt x="181648" y="5206"/>
                </a:lnTo>
                <a:lnTo>
                  <a:pt x="179489" y="8254"/>
                </a:lnTo>
                <a:lnTo>
                  <a:pt x="178854" y="11937"/>
                </a:lnTo>
                <a:lnTo>
                  <a:pt x="178854" y="188467"/>
                </a:lnTo>
                <a:lnTo>
                  <a:pt x="175020" y="193015"/>
                </a:lnTo>
                <a:lnTo>
                  <a:pt x="165725" y="203231"/>
                </a:lnTo>
                <a:lnTo>
                  <a:pt x="156771" y="211839"/>
                </a:lnTo>
                <a:lnTo>
                  <a:pt x="148120" y="218820"/>
                </a:lnTo>
                <a:lnTo>
                  <a:pt x="143262" y="222042"/>
                </a:lnTo>
                <a:lnTo>
                  <a:pt x="131312" y="227446"/>
                </a:lnTo>
                <a:lnTo>
                  <a:pt x="119418" y="229235"/>
                </a:lnTo>
                <a:lnTo>
                  <a:pt x="111798" y="229235"/>
                </a:lnTo>
                <a:lnTo>
                  <a:pt x="105194" y="227837"/>
                </a:lnTo>
                <a:lnTo>
                  <a:pt x="99606" y="224916"/>
                </a:lnTo>
                <a:lnTo>
                  <a:pt x="93891" y="221995"/>
                </a:lnTo>
                <a:lnTo>
                  <a:pt x="85572" y="212725"/>
                </a:lnTo>
                <a:lnTo>
                  <a:pt x="79171" y="201167"/>
                </a:lnTo>
                <a:lnTo>
                  <a:pt x="77393" y="193801"/>
                </a:lnTo>
                <a:lnTo>
                  <a:pt x="75135" y="176958"/>
                </a:lnTo>
                <a:lnTo>
                  <a:pt x="74714" y="161925"/>
                </a:lnTo>
                <a:lnTo>
                  <a:pt x="74714" y="9905"/>
                </a:lnTo>
                <a:lnTo>
                  <a:pt x="72923" y="6730"/>
                </a:lnTo>
                <a:lnTo>
                  <a:pt x="69697" y="3937"/>
                </a:lnTo>
                <a:lnTo>
                  <a:pt x="66827" y="3048"/>
                </a:lnTo>
                <a:lnTo>
                  <a:pt x="63944" y="2031"/>
                </a:lnTo>
                <a:lnTo>
                  <a:pt x="60121" y="1269"/>
                </a:lnTo>
                <a:lnTo>
                  <a:pt x="55359" y="762"/>
                </a:lnTo>
                <a:lnTo>
                  <a:pt x="50596" y="253"/>
                </a:lnTo>
                <a:lnTo>
                  <a:pt x="44551" y="0"/>
                </a:lnTo>
                <a:lnTo>
                  <a:pt x="30060" y="0"/>
                </a:lnTo>
                <a:lnTo>
                  <a:pt x="24066" y="253"/>
                </a:lnTo>
                <a:lnTo>
                  <a:pt x="19202" y="762"/>
                </a:lnTo>
                <a:lnTo>
                  <a:pt x="14338" y="1269"/>
                </a:lnTo>
                <a:lnTo>
                  <a:pt x="10464" y="2031"/>
                </a:lnTo>
                <a:lnTo>
                  <a:pt x="7594" y="3048"/>
                </a:lnTo>
                <a:lnTo>
                  <a:pt x="4711" y="3937"/>
                </a:lnTo>
                <a:lnTo>
                  <a:pt x="2730" y="5206"/>
                </a:lnTo>
                <a:lnTo>
                  <a:pt x="546" y="8254"/>
                </a:lnTo>
                <a:lnTo>
                  <a:pt x="0" y="11937"/>
                </a:lnTo>
                <a:lnTo>
                  <a:pt x="0" y="174629"/>
                </a:lnTo>
                <a:lnTo>
                  <a:pt x="311" y="189114"/>
                </a:lnTo>
                <a:lnTo>
                  <a:pt x="1234" y="202366"/>
                </a:lnTo>
                <a:lnTo>
                  <a:pt x="2768" y="214384"/>
                </a:lnTo>
                <a:lnTo>
                  <a:pt x="4914" y="225170"/>
                </a:lnTo>
                <a:lnTo>
                  <a:pt x="9253" y="239094"/>
                </a:lnTo>
                <a:lnTo>
                  <a:pt x="14590" y="250588"/>
                </a:lnTo>
                <a:lnTo>
                  <a:pt x="21285" y="261112"/>
                </a:lnTo>
                <a:lnTo>
                  <a:pt x="30006" y="270956"/>
                </a:lnTo>
                <a:lnTo>
                  <a:pt x="39909" y="278923"/>
                </a:lnTo>
                <a:lnTo>
                  <a:pt x="51346" y="285495"/>
                </a:lnTo>
                <a:lnTo>
                  <a:pt x="70211" y="291787"/>
                </a:lnTo>
                <a:lnTo>
                  <a:pt x="83123" y="293738"/>
                </a:lnTo>
                <a:lnTo>
                  <a:pt x="97320" y="294386"/>
                </a:lnTo>
                <a:lnTo>
                  <a:pt x="107885" y="293822"/>
                </a:lnTo>
                <a:lnTo>
                  <a:pt x="120318" y="291664"/>
                </a:lnTo>
                <a:lnTo>
                  <a:pt x="132544" y="287877"/>
                </a:lnTo>
                <a:lnTo>
                  <a:pt x="144564" y="282448"/>
                </a:lnTo>
                <a:lnTo>
                  <a:pt x="159652" y="273205"/>
                </a:lnTo>
                <a:lnTo>
                  <a:pt x="169609" y="265568"/>
                </a:lnTo>
                <a:lnTo>
                  <a:pt x="179486" y="256751"/>
                </a:lnTo>
                <a:lnTo>
                  <a:pt x="189268" y="246761"/>
                </a:lnTo>
                <a:lnTo>
                  <a:pt x="189268" y="279400"/>
                </a:lnTo>
                <a:lnTo>
                  <a:pt x="190792" y="282701"/>
                </a:lnTo>
                <a:lnTo>
                  <a:pt x="193459" y="285368"/>
                </a:lnTo>
                <a:lnTo>
                  <a:pt x="198285" y="287400"/>
                </a:lnTo>
                <a:lnTo>
                  <a:pt x="201460" y="288163"/>
                </a:lnTo>
                <a:lnTo>
                  <a:pt x="205524" y="288543"/>
                </a:lnTo>
                <a:lnTo>
                  <a:pt x="209588" y="2890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12951" y="1149603"/>
            <a:ext cx="422401" cy="294386"/>
          </a:xfrm>
          <a:custGeom>
            <a:avLst/>
            <a:gdLst/>
            <a:ahLst/>
            <a:cxnLst/>
            <a:rect l="l" t="t" r="r" b="b"/>
            <a:pathLst>
              <a:path w="422401" h="294386">
                <a:moveTo>
                  <a:pt x="349376" y="287782"/>
                </a:moveTo>
                <a:lnTo>
                  <a:pt x="352425" y="290449"/>
                </a:lnTo>
                <a:lnTo>
                  <a:pt x="355346" y="291465"/>
                </a:lnTo>
                <a:lnTo>
                  <a:pt x="358140" y="292481"/>
                </a:lnTo>
                <a:lnTo>
                  <a:pt x="361950" y="293243"/>
                </a:lnTo>
                <a:lnTo>
                  <a:pt x="366775" y="293624"/>
                </a:lnTo>
                <a:lnTo>
                  <a:pt x="371475" y="294132"/>
                </a:lnTo>
                <a:lnTo>
                  <a:pt x="377698" y="294386"/>
                </a:lnTo>
                <a:lnTo>
                  <a:pt x="392556" y="294386"/>
                </a:lnTo>
                <a:lnTo>
                  <a:pt x="398653" y="294132"/>
                </a:lnTo>
                <a:lnTo>
                  <a:pt x="403351" y="293624"/>
                </a:lnTo>
                <a:lnTo>
                  <a:pt x="408178" y="293243"/>
                </a:lnTo>
                <a:lnTo>
                  <a:pt x="419481" y="289179"/>
                </a:lnTo>
                <a:lnTo>
                  <a:pt x="422401" y="282575"/>
                </a:lnTo>
                <a:lnTo>
                  <a:pt x="422326" y="106711"/>
                </a:lnTo>
                <a:lnTo>
                  <a:pt x="421591" y="93784"/>
                </a:lnTo>
                <a:lnTo>
                  <a:pt x="420056" y="81242"/>
                </a:lnTo>
                <a:lnTo>
                  <a:pt x="417703" y="69087"/>
                </a:lnTo>
                <a:lnTo>
                  <a:pt x="413540" y="55247"/>
                </a:lnTo>
                <a:lnTo>
                  <a:pt x="408299" y="43701"/>
                </a:lnTo>
                <a:lnTo>
                  <a:pt x="401700" y="33274"/>
                </a:lnTo>
                <a:lnTo>
                  <a:pt x="393546" y="23755"/>
                </a:lnTo>
                <a:lnTo>
                  <a:pt x="383760" y="15679"/>
                </a:lnTo>
                <a:lnTo>
                  <a:pt x="372363" y="9017"/>
                </a:lnTo>
                <a:lnTo>
                  <a:pt x="354749" y="2829"/>
                </a:lnTo>
                <a:lnTo>
                  <a:pt x="341921" y="710"/>
                </a:lnTo>
                <a:lnTo>
                  <a:pt x="327787" y="0"/>
                </a:lnTo>
                <a:lnTo>
                  <a:pt x="320040" y="0"/>
                </a:lnTo>
                <a:lnTo>
                  <a:pt x="312419" y="1016"/>
                </a:lnTo>
                <a:lnTo>
                  <a:pt x="305054" y="2921"/>
                </a:lnTo>
                <a:lnTo>
                  <a:pt x="297561" y="4699"/>
                </a:lnTo>
                <a:lnTo>
                  <a:pt x="290068" y="7620"/>
                </a:lnTo>
                <a:lnTo>
                  <a:pt x="282701" y="11557"/>
                </a:lnTo>
                <a:lnTo>
                  <a:pt x="281274" y="12296"/>
                </a:lnTo>
                <a:lnTo>
                  <a:pt x="270729" y="18623"/>
                </a:lnTo>
                <a:lnTo>
                  <a:pt x="260096" y="26543"/>
                </a:lnTo>
                <a:lnTo>
                  <a:pt x="255308" y="30512"/>
                </a:lnTo>
                <a:lnTo>
                  <a:pt x="246065" y="38952"/>
                </a:lnTo>
                <a:lnTo>
                  <a:pt x="236728" y="48513"/>
                </a:lnTo>
                <a:lnTo>
                  <a:pt x="233299" y="41275"/>
                </a:lnTo>
                <a:lnTo>
                  <a:pt x="229107" y="34544"/>
                </a:lnTo>
                <a:lnTo>
                  <a:pt x="224155" y="28575"/>
                </a:lnTo>
                <a:lnTo>
                  <a:pt x="219201" y="22606"/>
                </a:lnTo>
                <a:lnTo>
                  <a:pt x="213360" y="17525"/>
                </a:lnTo>
                <a:lnTo>
                  <a:pt x="206501" y="13335"/>
                </a:lnTo>
                <a:lnTo>
                  <a:pt x="199644" y="9017"/>
                </a:lnTo>
                <a:lnTo>
                  <a:pt x="191897" y="5715"/>
                </a:lnTo>
                <a:lnTo>
                  <a:pt x="183134" y="3429"/>
                </a:lnTo>
                <a:lnTo>
                  <a:pt x="167079" y="628"/>
                </a:lnTo>
                <a:lnTo>
                  <a:pt x="153669" y="0"/>
                </a:lnTo>
                <a:lnTo>
                  <a:pt x="144516" y="455"/>
                </a:lnTo>
                <a:lnTo>
                  <a:pt x="132052" y="2582"/>
                </a:lnTo>
                <a:lnTo>
                  <a:pt x="119863" y="6419"/>
                </a:lnTo>
                <a:lnTo>
                  <a:pt x="107950" y="11937"/>
                </a:lnTo>
                <a:lnTo>
                  <a:pt x="103454" y="14521"/>
                </a:lnTo>
                <a:lnTo>
                  <a:pt x="93620" y="21016"/>
                </a:lnTo>
                <a:lnTo>
                  <a:pt x="83773" y="28687"/>
                </a:lnTo>
                <a:lnTo>
                  <a:pt x="73905" y="37551"/>
                </a:lnTo>
                <a:lnTo>
                  <a:pt x="64008" y="47625"/>
                </a:lnTo>
                <a:lnTo>
                  <a:pt x="64008" y="14986"/>
                </a:lnTo>
                <a:lnTo>
                  <a:pt x="62611" y="11811"/>
                </a:lnTo>
                <a:lnTo>
                  <a:pt x="59943" y="9017"/>
                </a:lnTo>
                <a:lnTo>
                  <a:pt x="55371" y="7112"/>
                </a:lnTo>
                <a:lnTo>
                  <a:pt x="52196" y="6350"/>
                </a:lnTo>
                <a:lnTo>
                  <a:pt x="48006" y="5842"/>
                </a:lnTo>
                <a:lnTo>
                  <a:pt x="43815" y="5334"/>
                </a:lnTo>
                <a:lnTo>
                  <a:pt x="38608" y="5080"/>
                </a:lnTo>
                <a:lnTo>
                  <a:pt x="26035" y="5080"/>
                </a:lnTo>
                <a:lnTo>
                  <a:pt x="20955" y="5334"/>
                </a:lnTo>
                <a:lnTo>
                  <a:pt x="16890" y="5842"/>
                </a:lnTo>
                <a:lnTo>
                  <a:pt x="12827" y="6350"/>
                </a:lnTo>
                <a:lnTo>
                  <a:pt x="9525" y="7112"/>
                </a:lnTo>
                <a:lnTo>
                  <a:pt x="6858" y="8128"/>
                </a:lnTo>
                <a:lnTo>
                  <a:pt x="4318" y="9017"/>
                </a:lnTo>
                <a:lnTo>
                  <a:pt x="2540" y="10287"/>
                </a:lnTo>
                <a:lnTo>
                  <a:pt x="508" y="13335"/>
                </a:lnTo>
                <a:lnTo>
                  <a:pt x="0" y="17018"/>
                </a:lnTo>
                <a:lnTo>
                  <a:pt x="0" y="284480"/>
                </a:lnTo>
                <a:lnTo>
                  <a:pt x="1778" y="287782"/>
                </a:lnTo>
                <a:lnTo>
                  <a:pt x="5080" y="290449"/>
                </a:lnTo>
                <a:lnTo>
                  <a:pt x="8001" y="291465"/>
                </a:lnTo>
                <a:lnTo>
                  <a:pt x="10795" y="292481"/>
                </a:lnTo>
                <a:lnTo>
                  <a:pt x="14605" y="293243"/>
                </a:lnTo>
                <a:lnTo>
                  <a:pt x="19431" y="293624"/>
                </a:lnTo>
                <a:lnTo>
                  <a:pt x="24130" y="294132"/>
                </a:lnTo>
                <a:lnTo>
                  <a:pt x="30226" y="294386"/>
                </a:lnTo>
                <a:lnTo>
                  <a:pt x="44958" y="294386"/>
                </a:lnTo>
                <a:lnTo>
                  <a:pt x="50927" y="294132"/>
                </a:lnTo>
                <a:lnTo>
                  <a:pt x="55753" y="293624"/>
                </a:lnTo>
                <a:lnTo>
                  <a:pt x="60452" y="293243"/>
                </a:lnTo>
                <a:lnTo>
                  <a:pt x="67183" y="291465"/>
                </a:lnTo>
                <a:lnTo>
                  <a:pt x="74422" y="286258"/>
                </a:lnTo>
                <a:lnTo>
                  <a:pt x="75057" y="282575"/>
                </a:lnTo>
                <a:lnTo>
                  <a:pt x="75057" y="106045"/>
                </a:lnTo>
                <a:lnTo>
                  <a:pt x="78175" y="102165"/>
                </a:lnTo>
                <a:lnTo>
                  <a:pt x="87335" y="91589"/>
                </a:lnTo>
                <a:lnTo>
                  <a:pt x="96110" y="82758"/>
                </a:lnTo>
                <a:lnTo>
                  <a:pt x="104521" y="75692"/>
                </a:lnTo>
                <a:lnTo>
                  <a:pt x="108206" y="73068"/>
                </a:lnTo>
                <a:lnTo>
                  <a:pt x="120079" y="67215"/>
                </a:lnTo>
                <a:lnTo>
                  <a:pt x="131953" y="65278"/>
                </a:lnTo>
                <a:lnTo>
                  <a:pt x="139065" y="65278"/>
                </a:lnTo>
                <a:lnTo>
                  <a:pt x="145287" y="66675"/>
                </a:lnTo>
                <a:lnTo>
                  <a:pt x="150622" y="69596"/>
                </a:lnTo>
                <a:lnTo>
                  <a:pt x="156082" y="72390"/>
                </a:lnTo>
                <a:lnTo>
                  <a:pt x="160400" y="76454"/>
                </a:lnTo>
                <a:lnTo>
                  <a:pt x="163703" y="81787"/>
                </a:lnTo>
                <a:lnTo>
                  <a:pt x="167131" y="86995"/>
                </a:lnTo>
                <a:lnTo>
                  <a:pt x="169672" y="93345"/>
                </a:lnTo>
                <a:lnTo>
                  <a:pt x="171323" y="100711"/>
                </a:lnTo>
                <a:lnTo>
                  <a:pt x="173100" y="107950"/>
                </a:lnTo>
                <a:lnTo>
                  <a:pt x="173862" y="116078"/>
                </a:lnTo>
                <a:lnTo>
                  <a:pt x="173862" y="284480"/>
                </a:lnTo>
                <a:lnTo>
                  <a:pt x="175641" y="287782"/>
                </a:lnTo>
                <a:lnTo>
                  <a:pt x="178943" y="290449"/>
                </a:lnTo>
                <a:lnTo>
                  <a:pt x="181737" y="291465"/>
                </a:lnTo>
                <a:lnTo>
                  <a:pt x="184657" y="292481"/>
                </a:lnTo>
                <a:lnTo>
                  <a:pt x="188468" y="293243"/>
                </a:lnTo>
                <a:lnTo>
                  <a:pt x="193294" y="293624"/>
                </a:lnTo>
                <a:lnTo>
                  <a:pt x="197993" y="294132"/>
                </a:lnTo>
                <a:lnTo>
                  <a:pt x="204088" y="294386"/>
                </a:lnTo>
                <a:lnTo>
                  <a:pt x="218567" y="294386"/>
                </a:lnTo>
                <a:lnTo>
                  <a:pt x="224536" y="294132"/>
                </a:lnTo>
                <a:lnTo>
                  <a:pt x="229235" y="293624"/>
                </a:lnTo>
                <a:lnTo>
                  <a:pt x="234061" y="293243"/>
                </a:lnTo>
                <a:lnTo>
                  <a:pt x="237871" y="292481"/>
                </a:lnTo>
                <a:lnTo>
                  <a:pt x="240665" y="291465"/>
                </a:lnTo>
                <a:lnTo>
                  <a:pt x="243586" y="290449"/>
                </a:lnTo>
                <a:lnTo>
                  <a:pt x="245618" y="289179"/>
                </a:lnTo>
                <a:lnTo>
                  <a:pt x="248031" y="286258"/>
                </a:lnTo>
                <a:lnTo>
                  <a:pt x="248538" y="282575"/>
                </a:lnTo>
                <a:lnTo>
                  <a:pt x="248538" y="106045"/>
                </a:lnTo>
                <a:lnTo>
                  <a:pt x="251908" y="101951"/>
                </a:lnTo>
                <a:lnTo>
                  <a:pt x="261174" y="91468"/>
                </a:lnTo>
                <a:lnTo>
                  <a:pt x="269992" y="82708"/>
                </a:lnTo>
                <a:lnTo>
                  <a:pt x="278384" y="75692"/>
                </a:lnTo>
                <a:lnTo>
                  <a:pt x="281772" y="73262"/>
                </a:lnTo>
                <a:lnTo>
                  <a:pt x="293676" y="67263"/>
                </a:lnTo>
                <a:lnTo>
                  <a:pt x="305435" y="65278"/>
                </a:lnTo>
                <a:lnTo>
                  <a:pt x="312800" y="65278"/>
                </a:lnTo>
                <a:lnTo>
                  <a:pt x="319150" y="66675"/>
                </a:lnTo>
                <a:lnTo>
                  <a:pt x="324357" y="69596"/>
                </a:lnTo>
                <a:lnTo>
                  <a:pt x="329565" y="72390"/>
                </a:lnTo>
                <a:lnTo>
                  <a:pt x="334010" y="76454"/>
                </a:lnTo>
                <a:lnTo>
                  <a:pt x="337438" y="81787"/>
                </a:lnTo>
                <a:lnTo>
                  <a:pt x="340868" y="86995"/>
                </a:lnTo>
                <a:lnTo>
                  <a:pt x="343535" y="93345"/>
                </a:lnTo>
                <a:lnTo>
                  <a:pt x="345186" y="100711"/>
                </a:lnTo>
                <a:lnTo>
                  <a:pt x="346837" y="107950"/>
                </a:lnTo>
                <a:lnTo>
                  <a:pt x="347725" y="116078"/>
                </a:lnTo>
                <a:lnTo>
                  <a:pt x="347725" y="284480"/>
                </a:lnTo>
                <a:lnTo>
                  <a:pt x="349376" y="2877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85829" y="1372908"/>
            <a:ext cx="67422" cy="76161"/>
          </a:xfrm>
          <a:custGeom>
            <a:avLst/>
            <a:gdLst/>
            <a:ahLst/>
            <a:cxnLst/>
            <a:rect l="l" t="t" r="r" b="b"/>
            <a:pathLst>
              <a:path w="67422" h="76161">
                <a:moveTo>
                  <a:pt x="57712" y="8501"/>
                </a:moveTo>
                <a:lnTo>
                  <a:pt x="48278" y="15201"/>
                </a:lnTo>
                <a:lnTo>
                  <a:pt x="44009" y="17528"/>
                </a:lnTo>
                <a:lnTo>
                  <a:pt x="32046" y="21784"/>
                </a:lnTo>
                <a:lnTo>
                  <a:pt x="19195" y="23202"/>
                </a:lnTo>
                <a:lnTo>
                  <a:pt x="12854" y="22905"/>
                </a:lnTo>
                <a:lnTo>
                  <a:pt x="0" y="19906"/>
                </a:lnTo>
                <a:lnTo>
                  <a:pt x="2812" y="76161"/>
                </a:lnTo>
                <a:lnTo>
                  <a:pt x="12901" y="75766"/>
                </a:lnTo>
                <a:lnTo>
                  <a:pt x="25749" y="74017"/>
                </a:lnTo>
                <a:lnTo>
                  <a:pt x="37917" y="70884"/>
                </a:lnTo>
                <a:lnTo>
                  <a:pt x="49421" y="66382"/>
                </a:lnTo>
                <a:lnTo>
                  <a:pt x="56723" y="62621"/>
                </a:lnTo>
                <a:lnTo>
                  <a:pt x="67422" y="55876"/>
                </a:lnTo>
                <a:lnTo>
                  <a:pt x="67304" y="0"/>
                </a:lnTo>
                <a:lnTo>
                  <a:pt x="57712" y="8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08479" y="1149603"/>
            <a:ext cx="253619" cy="294386"/>
          </a:xfrm>
          <a:custGeom>
            <a:avLst/>
            <a:gdLst/>
            <a:ahLst/>
            <a:cxnLst/>
            <a:rect l="l" t="t" r="r" b="b"/>
            <a:pathLst>
              <a:path w="253619" h="294386">
                <a:moveTo>
                  <a:pt x="178943" y="282575"/>
                </a:moveTo>
                <a:lnTo>
                  <a:pt x="178943" y="284480"/>
                </a:lnTo>
                <a:lnTo>
                  <a:pt x="180720" y="287782"/>
                </a:lnTo>
                <a:lnTo>
                  <a:pt x="183895" y="290449"/>
                </a:lnTo>
                <a:lnTo>
                  <a:pt x="186689" y="291465"/>
                </a:lnTo>
                <a:lnTo>
                  <a:pt x="189483" y="292481"/>
                </a:lnTo>
                <a:lnTo>
                  <a:pt x="193294" y="293243"/>
                </a:lnTo>
                <a:lnTo>
                  <a:pt x="198119" y="293624"/>
                </a:lnTo>
                <a:lnTo>
                  <a:pt x="202945" y="294132"/>
                </a:lnTo>
                <a:lnTo>
                  <a:pt x="209169" y="294386"/>
                </a:lnTo>
                <a:lnTo>
                  <a:pt x="223646" y="294386"/>
                </a:lnTo>
                <a:lnTo>
                  <a:pt x="229615" y="294132"/>
                </a:lnTo>
                <a:lnTo>
                  <a:pt x="234441" y="293624"/>
                </a:lnTo>
                <a:lnTo>
                  <a:pt x="239268" y="293243"/>
                </a:lnTo>
                <a:lnTo>
                  <a:pt x="248665" y="290449"/>
                </a:lnTo>
                <a:lnTo>
                  <a:pt x="253619" y="282575"/>
                </a:lnTo>
                <a:lnTo>
                  <a:pt x="253619" y="118491"/>
                </a:lnTo>
                <a:lnTo>
                  <a:pt x="253348" y="105531"/>
                </a:lnTo>
                <a:lnTo>
                  <a:pt x="252421" y="92308"/>
                </a:lnTo>
                <a:lnTo>
                  <a:pt x="250822" y="80156"/>
                </a:lnTo>
                <a:lnTo>
                  <a:pt x="248538" y="69087"/>
                </a:lnTo>
                <a:lnTo>
                  <a:pt x="244186" y="55118"/>
                </a:lnTo>
                <a:lnTo>
                  <a:pt x="238806" y="43642"/>
                </a:lnTo>
                <a:lnTo>
                  <a:pt x="232028" y="33274"/>
                </a:lnTo>
                <a:lnTo>
                  <a:pt x="223389" y="23531"/>
                </a:lnTo>
                <a:lnTo>
                  <a:pt x="213481" y="15585"/>
                </a:lnTo>
                <a:lnTo>
                  <a:pt x="202056" y="9017"/>
                </a:lnTo>
                <a:lnTo>
                  <a:pt x="183335" y="2695"/>
                </a:lnTo>
                <a:lnTo>
                  <a:pt x="170458" y="676"/>
                </a:lnTo>
                <a:lnTo>
                  <a:pt x="156337" y="0"/>
                </a:lnTo>
                <a:lnTo>
                  <a:pt x="145448" y="598"/>
                </a:lnTo>
                <a:lnTo>
                  <a:pt x="132996" y="2796"/>
                </a:lnTo>
                <a:lnTo>
                  <a:pt x="120801" y="6585"/>
                </a:lnTo>
                <a:lnTo>
                  <a:pt x="108838" y="11937"/>
                </a:lnTo>
                <a:lnTo>
                  <a:pt x="93694" y="21274"/>
                </a:lnTo>
                <a:lnTo>
                  <a:pt x="83737" y="28887"/>
                </a:lnTo>
                <a:lnTo>
                  <a:pt x="73839" y="37665"/>
                </a:lnTo>
                <a:lnTo>
                  <a:pt x="64007" y="47625"/>
                </a:lnTo>
                <a:lnTo>
                  <a:pt x="64007" y="14986"/>
                </a:lnTo>
                <a:lnTo>
                  <a:pt x="62610" y="11811"/>
                </a:lnTo>
                <a:lnTo>
                  <a:pt x="59943" y="9017"/>
                </a:lnTo>
                <a:lnTo>
                  <a:pt x="55371" y="7112"/>
                </a:lnTo>
                <a:lnTo>
                  <a:pt x="52196" y="6350"/>
                </a:lnTo>
                <a:lnTo>
                  <a:pt x="48006" y="5842"/>
                </a:lnTo>
                <a:lnTo>
                  <a:pt x="43814" y="5334"/>
                </a:lnTo>
                <a:lnTo>
                  <a:pt x="38607" y="5080"/>
                </a:lnTo>
                <a:lnTo>
                  <a:pt x="26034" y="5080"/>
                </a:lnTo>
                <a:lnTo>
                  <a:pt x="20954" y="5334"/>
                </a:lnTo>
                <a:lnTo>
                  <a:pt x="16890" y="5842"/>
                </a:lnTo>
                <a:lnTo>
                  <a:pt x="12826" y="6350"/>
                </a:lnTo>
                <a:lnTo>
                  <a:pt x="2539" y="10287"/>
                </a:lnTo>
                <a:lnTo>
                  <a:pt x="0" y="17018"/>
                </a:lnTo>
                <a:lnTo>
                  <a:pt x="0" y="284480"/>
                </a:lnTo>
                <a:lnTo>
                  <a:pt x="1777" y="287782"/>
                </a:lnTo>
                <a:lnTo>
                  <a:pt x="5079" y="290449"/>
                </a:lnTo>
                <a:lnTo>
                  <a:pt x="8000" y="291465"/>
                </a:lnTo>
                <a:lnTo>
                  <a:pt x="10794" y="292481"/>
                </a:lnTo>
                <a:lnTo>
                  <a:pt x="14604" y="293243"/>
                </a:lnTo>
                <a:lnTo>
                  <a:pt x="19431" y="293624"/>
                </a:lnTo>
                <a:lnTo>
                  <a:pt x="24129" y="294132"/>
                </a:lnTo>
                <a:lnTo>
                  <a:pt x="30225" y="294386"/>
                </a:lnTo>
                <a:lnTo>
                  <a:pt x="44957" y="294386"/>
                </a:lnTo>
                <a:lnTo>
                  <a:pt x="50926" y="294132"/>
                </a:lnTo>
                <a:lnTo>
                  <a:pt x="55752" y="293624"/>
                </a:lnTo>
                <a:lnTo>
                  <a:pt x="60451" y="293243"/>
                </a:lnTo>
                <a:lnTo>
                  <a:pt x="67182" y="291465"/>
                </a:lnTo>
                <a:lnTo>
                  <a:pt x="74421" y="286258"/>
                </a:lnTo>
                <a:lnTo>
                  <a:pt x="75056" y="282575"/>
                </a:lnTo>
                <a:lnTo>
                  <a:pt x="75056" y="106045"/>
                </a:lnTo>
                <a:lnTo>
                  <a:pt x="78597" y="101668"/>
                </a:lnTo>
                <a:lnTo>
                  <a:pt x="87768" y="91308"/>
                </a:lnTo>
                <a:lnTo>
                  <a:pt x="96712" y="82642"/>
                </a:lnTo>
                <a:lnTo>
                  <a:pt x="105409" y="75692"/>
                </a:lnTo>
                <a:lnTo>
                  <a:pt x="110415" y="72413"/>
                </a:lnTo>
                <a:lnTo>
                  <a:pt x="122381" y="67052"/>
                </a:lnTo>
                <a:lnTo>
                  <a:pt x="134238" y="65278"/>
                </a:lnTo>
                <a:lnTo>
                  <a:pt x="141858" y="65278"/>
                </a:lnTo>
                <a:lnTo>
                  <a:pt x="148462" y="66675"/>
                </a:lnTo>
                <a:lnTo>
                  <a:pt x="154050" y="69596"/>
                </a:lnTo>
                <a:lnTo>
                  <a:pt x="159765" y="72390"/>
                </a:lnTo>
                <a:lnTo>
                  <a:pt x="164337" y="76454"/>
                </a:lnTo>
                <a:lnTo>
                  <a:pt x="167894" y="81787"/>
                </a:lnTo>
                <a:lnTo>
                  <a:pt x="171450" y="86995"/>
                </a:lnTo>
                <a:lnTo>
                  <a:pt x="174244" y="93345"/>
                </a:lnTo>
                <a:lnTo>
                  <a:pt x="176148" y="100711"/>
                </a:lnTo>
                <a:lnTo>
                  <a:pt x="177017" y="104574"/>
                </a:lnTo>
                <a:lnTo>
                  <a:pt x="178470" y="116336"/>
                </a:lnTo>
                <a:lnTo>
                  <a:pt x="178943" y="131063"/>
                </a:lnTo>
                <a:lnTo>
                  <a:pt x="178943" y="282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00528" y="1334897"/>
            <a:ext cx="31248" cy="112538"/>
          </a:xfrm>
          <a:custGeom>
            <a:avLst/>
            <a:gdLst/>
            <a:ahLst/>
            <a:cxnLst/>
            <a:rect l="l" t="t" r="r" b="b"/>
            <a:pathLst>
              <a:path w="31248" h="112538">
                <a:moveTo>
                  <a:pt x="28548" y="46624"/>
                </a:moveTo>
                <a:lnTo>
                  <a:pt x="18398" y="38897"/>
                </a:lnTo>
                <a:lnTo>
                  <a:pt x="10541" y="28701"/>
                </a:lnTo>
                <a:lnTo>
                  <a:pt x="8199" y="24453"/>
                </a:lnTo>
                <a:lnTo>
                  <a:pt x="3404" y="12988"/>
                </a:lnTo>
                <a:lnTo>
                  <a:pt x="0" y="0"/>
                </a:lnTo>
                <a:lnTo>
                  <a:pt x="7006" y="107669"/>
                </a:lnTo>
                <a:lnTo>
                  <a:pt x="18751" y="110504"/>
                </a:lnTo>
                <a:lnTo>
                  <a:pt x="31248" y="112538"/>
                </a:lnTo>
                <a:lnTo>
                  <a:pt x="30353" y="47625"/>
                </a:lnTo>
                <a:lnTo>
                  <a:pt x="28548" y="46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20137" y="1149603"/>
            <a:ext cx="284480" cy="299466"/>
          </a:xfrm>
          <a:custGeom>
            <a:avLst/>
            <a:gdLst/>
            <a:ahLst/>
            <a:cxnLst/>
            <a:rect l="l" t="t" r="r" b="b"/>
            <a:pathLst>
              <a:path w="284480" h="299466">
                <a:moveTo>
                  <a:pt x="0" y="152400"/>
                </a:moveTo>
                <a:lnTo>
                  <a:pt x="319" y="165881"/>
                </a:lnTo>
                <a:lnTo>
                  <a:pt x="1311" y="179110"/>
                </a:lnTo>
                <a:lnTo>
                  <a:pt x="2968" y="191703"/>
                </a:lnTo>
                <a:lnTo>
                  <a:pt x="5284" y="203668"/>
                </a:lnTo>
                <a:lnTo>
                  <a:pt x="8255" y="215011"/>
                </a:lnTo>
                <a:lnTo>
                  <a:pt x="13591" y="229501"/>
                </a:lnTo>
                <a:lnTo>
                  <a:pt x="19322" y="241009"/>
                </a:lnTo>
                <a:lnTo>
                  <a:pt x="26091" y="251546"/>
                </a:lnTo>
                <a:lnTo>
                  <a:pt x="33908" y="261112"/>
                </a:lnTo>
                <a:lnTo>
                  <a:pt x="43797" y="270462"/>
                </a:lnTo>
                <a:lnTo>
                  <a:pt x="53933" y="277916"/>
                </a:lnTo>
                <a:lnTo>
                  <a:pt x="65115" y="284324"/>
                </a:lnTo>
                <a:lnTo>
                  <a:pt x="77343" y="289687"/>
                </a:lnTo>
                <a:lnTo>
                  <a:pt x="87397" y="292962"/>
                </a:lnTo>
                <a:lnTo>
                  <a:pt x="80390" y="185293"/>
                </a:lnTo>
                <a:lnTo>
                  <a:pt x="78675" y="175202"/>
                </a:lnTo>
                <a:lnTo>
                  <a:pt x="77474" y="162605"/>
                </a:lnTo>
                <a:lnTo>
                  <a:pt x="77088" y="149225"/>
                </a:lnTo>
                <a:lnTo>
                  <a:pt x="77514" y="135748"/>
                </a:lnTo>
                <a:lnTo>
                  <a:pt x="78849" y="123114"/>
                </a:lnTo>
                <a:lnTo>
                  <a:pt x="81152" y="111506"/>
                </a:lnTo>
                <a:lnTo>
                  <a:pt x="87185" y="93735"/>
                </a:lnTo>
                <a:lnTo>
                  <a:pt x="93090" y="83185"/>
                </a:lnTo>
                <a:lnTo>
                  <a:pt x="103012" y="72332"/>
                </a:lnTo>
                <a:lnTo>
                  <a:pt x="113664" y="65405"/>
                </a:lnTo>
                <a:lnTo>
                  <a:pt x="129413" y="60413"/>
                </a:lnTo>
                <a:lnTo>
                  <a:pt x="142875" y="59309"/>
                </a:lnTo>
                <a:lnTo>
                  <a:pt x="150195" y="59591"/>
                </a:lnTo>
                <a:lnTo>
                  <a:pt x="163097" y="61789"/>
                </a:lnTo>
                <a:lnTo>
                  <a:pt x="173989" y="66167"/>
                </a:lnTo>
                <a:lnTo>
                  <a:pt x="185878" y="75088"/>
                </a:lnTo>
                <a:lnTo>
                  <a:pt x="193801" y="85217"/>
                </a:lnTo>
                <a:lnTo>
                  <a:pt x="200977" y="100930"/>
                </a:lnTo>
                <a:lnTo>
                  <a:pt x="204343" y="113919"/>
                </a:lnTo>
                <a:lnTo>
                  <a:pt x="205900" y="124138"/>
                </a:lnTo>
                <a:lnTo>
                  <a:pt x="207018" y="136709"/>
                </a:lnTo>
                <a:lnTo>
                  <a:pt x="207390" y="150113"/>
                </a:lnTo>
                <a:lnTo>
                  <a:pt x="206981" y="163452"/>
                </a:lnTo>
                <a:lnTo>
                  <a:pt x="205711" y="176081"/>
                </a:lnTo>
                <a:lnTo>
                  <a:pt x="203581" y="187706"/>
                </a:lnTo>
                <a:lnTo>
                  <a:pt x="197606" y="205407"/>
                </a:lnTo>
                <a:lnTo>
                  <a:pt x="191643" y="215900"/>
                </a:lnTo>
                <a:lnTo>
                  <a:pt x="181899" y="226584"/>
                </a:lnTo>
                <a:lnTo>
                  <a:pt x="171195" y="233553"/>
                </a:lnTo>
                <a:lnTo>
                  <a:pt x="155162" y="238571"/>
                </a:lnTo>
                <a:lnTo>
                  <a:pt x="141605" y="239649"/>
                </a:lnTo>
                <a:lnTo>
                  <a:pt x="134648" y="239386"/>
                </a:lnTo>
                <a:lnTo>
                  <a:pt x="121723" y="237224"/>
                </a:lnTo>
                <a:lnTo>
                  <a:pt x="110743" y="232918"/>
                </a:lnTo>
                <a:lnTo>
                  <a:pt x="111639" y="297831"/>
                </a:lnTo>
                <a:lnTo>
                  <a:pt x="124900" y="299056"/>
                </a:lnTo>
                <a:lnTo>
                  <a:pt x="138937" y="299466"/>
                </a:lnTo>
                <a:lnTo>
                  <a:pt x="140579" y="299460"/>
                </a:lnTo>
                <a:lnTo>
                  <a:pt x="154509" y="298941"/>
                </a:lnTo>
                <a:lnTo>
                  <a:pt x="167711" y="297577"/>
                </a:lnTo>
                <a:lnTo>
                  <a:pt x="180184" y="295368"/>
                </a:lnTo>
                <a:lnTo>
                  <a:pt x="191929" y="292315"/>
                </a:lnTo>
                <a:lnTo>
                  <a:pt x="202945" y="288417"/>
                </a:lnTo>
                <a:lnTo>
                  <a:pt x="219103" y="280751"/>
                </a:lnTo>
                <a:lnTo>
                  <a:pt x="229905" y="273898"/>
                </a:lnTo>
                <a:lnTo>
                  <a:pt x="239720" y="266039"/>
                </a:lnTo>
                <a:lnTo>
                  <a:pt x="248538" y="257175"/>
                </a:lnTo>
                <a:lnTo>
                  <a:pt x="258879" y="243921"/>
                </a:lnTo>
                <a:lnTo>
                  <a:pt x="265417" y="233126"/>
                </a:lnTo>
                <a:lnTo>
                  <a:pt x="270987" y="221502"/>
                </a:lnTo>
                <a:lnTo>
                  <a:pt x="275589" y="209042"/>
                </a:lnTo>
                <a:lnTo>
                  <a:pt x="278643" y="198261"/>
                </a:lnTo>
                <a:lnTo>
                  <a:pt x="281206" y="186190"/>
                </a:lnTo>
                <a:lnTo>
                  <a:pt x="283029" y="173629"/>
                </a:lnTo>
                <a:lnTo>
                  <a:pt x="284118" y="160586"/>
                </a:lnTo>
                <a:lnTo>
                  <a:pt x="284480" y="147066"/>
                </a:lnTo>
                <a:lnTo>
                  <a:pt x="284166" y="133403"/>
                </a:lnTo>
                <a:lnTo>
                  <a:pt x="283197" y="120143"/>
                </a:lnTo>
                <a:lnTo>
                  <a:pt x="281558" y="107539"/>
                </a:lnTo>
                <a:lnTo>
                  <a:pt x="279238" y="95599"/>
                </a:lnTo>
                <a:lnTo>
                  <a:pt x="276225" y="84328"/>
                </a:lnTo>
                <a:lnTo>
                  <a:pt x="270876" y="69724"/>
                </a:lnTo>
                <a:lnTo>
                  <a:pt x="265163" y="58195"/>
                </a:lnTo>
                <a:lnTo>
                  <a:pt x="258437" y="47657"/>
                </a:lnTo>
                <a:lnTo>
                  <a:pt x="250698" y="38100"/>
                </a:lnTo>
                <a:lnTo>
                  <a:pt x="241057" y="28833"/>
                </a:lnTo>
                <a:lnTo>
                  <a:pt x="230952" y="21359"/>
                </a:lnTo>
                <a:lnTo>
                  <a:pt x="219726" y="14962"/>
                </a:lnTo>
                <a:lnTo>
                  <a:pt x="207390" y="9651"/>
                </a:lnTo>
                <a:lnTo>
                  <a:pt x="197203" y="6388"/>
                </a:lnTo>
                <a:lnTo>
                  <a:pt x="185461" y="3612"/>
                </a:lnTo>
                <a:lnTo>
                  <a:pt x="172929" y="1614"/>
                </a:lnTo>
                <a:lnTo>
                  <a:pt x="159618" y="405"/>
                </a:lnTo>
                <a:lnTo>
                  <a:pt x="145542" y="0"/>
                </a:lnTo>
                <a:lnTo>
                  <a:pt x="144045" y="4"/>
                </a:lnTo>
                <a:lnTo>
                  <a:pt x="130140" y="517"/>
                </a:lnTo>
                <a:lnTo>
                  <a:pt x="116944" y="1878"/>
                </a:lnTo>
                <a:lnTo>
                  <a:pt x="104461" y="4087"/>
                </a:lnTo>
                <a:lnTo>
                  <a:pt x="92698" y="7144"/>
                </a:lnTo>
                <a:lnTo>
                  <a:pt x="81661" y="11049"/>
                </a:lnTo>
                <a:lnTo>
                  <a:pt x="65790" y="18669"/>
                </a:lnTo>
                <a:lnTo>
                  <a:pt x="54991" y="25516"/>
                </a:lnTo>
                <a:lnTo>
                  <a:pt x="45169" y="33341"/>
                </a:lnTo>
                <a:lnTo>
                  <a:pt x="36321" y="42163"/>
                </a:lnTo>
                <a:lnTo>
                  <a:pt x="25802" y="55497"/>
                </a:lnTo>
                <a:lnTo>
                  <a:pt x="19257" y="66284"/>
                </a:lnTo>
                <a:lnTo>
                  <a:pt x="13668" y="77930"/>
                </a:lnTo>
                <a:lnTo>
                  <a:pt x="9017" y="90424"/>
                </a:lnTo>
                <a:lnTo>
                  <a:pt x="5948" y="101218"/>
                </a:lnTo>
                <a:lnTo>
                  <a:pt x="3355" y="113286"/>
                </a:lnTo>
                <a:lnTo>
                  <a:pt x="1495" y="125843"/>
                </a:lnTo>
                <a:lnTo>
                  <a:pt x="374" y="138883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80766" y="1050289"/>
            <a:ext cx="251459" cy="398780"/>
          </a:xfrm>
          <a:custGeom>
            <a:avLst/>
            <a:gdLst/>
            <a:ahLst/>
            <a:cxnLst/>
            <a:rect l="l" t="t" r="r" b="b"/>
            <a:pathLst>
              <a:path w="251459" h="398780">
                <a:moveTo>
                  <a:pt x="97624" y="3741"/>
                </a:moveTo>
                <a:lnTo>
                  <a:pt x="85597" y="6731"/>
                </a:lnTo>
                <a:lnTo>
                  <a:pt x="77568" y="9316"/>
                </a:lnTo>
                <a:lnTo>
                  <a:pt x="65580" y="14317"/>
                </a:lnTo>
                <a:lnTo>
                  <a:pt x="54556" y="20366"/>
                </a:lnTo>
                <a:lnTo>
                  <a:pt x="44450" y="27432"/>
                </a:lnTo>
                <a:lnTo>
                  <a:pt x="30817" y="40682"/>
                </a:lnTo>
                <a:lnTo>
                  <a:pt x="23211" y="50918"/>
                </a:lnTo>
                <a:lnTo>
                  <a:pt x="16763" y="62357"/>
                </a:lnTo>
                <a:lnTo>
                  <a:pt x="12518" y="72506"/>
                </a:lnTo>
                <a:lnTo>
                  <a:pt x="9162" y="84434"/>
                </a:lnTo>
                <a:lnTo>
                  <a:pt x="7148" y="97256"/>
                </a:lnTo>
                <a:lnTo>
                  <a:pt x="6476" y="110998"/>
                </a:lnTo>
                <a:lnTo>
                  <a:pt x="6540" y="115430"/>
                </a:lnTo>
                <a:lnTo>
                  <a:pt x="7610" y="128970"/>
                </a:lnTo>
                <a:lnTo>
                  <a:pt x="10002" y="141301"/>
                </a:lnTo>
                <a:lnTo>
                  <a:pt x="13715" y="152400"/>
                </a:lnTo>
                <a:lnTo>
                  <a:pt x="17970" y="161574"/>
                </a:lnTo>
                <a:lnTo>
                  <a:pt x="24548" y="172520"/>
                </a:lnTo>
                <a:lnTo>
                  <a:pt x="32257" y="182245"/>
                </a:lnTo>
                <a:lnTo>
                  <a:pt x="38203" y="188336"/>
                </a:lnTo>
                <a:lnTo>
                  <a:pt x="47833" y="196630"/>
                </a:lnTo>
                <a:lnTo>
                  <a:pt x="58292" y="203962"/>
                </a:lnTo>
                <a:lnTo>
                  <a:pt x="65897" y="208523"/>
                </a:lnTo>
                <a:lnTo>
                  <a:pt x="77039" y="214619"/>
                </a:lnTo>
                <a:lnTo>
                  <a:pt x="88391" y="220218"/>
                </a:lnTo>
                <a:lnTo>
                  <a:pt x="95476" y="223450"/>
                </a:lnTo>
                <a:lnTo>
                  <a:pt x="107096" y="228719"/>
                </a:lnTo>
                <a:lnTo>
                  <a:pt x="118490" y="233807"/>
                </a:lnTo>
                <a:lnTo>
                  <a:pt x="122354" y="235526"/>
                </a:lnTo>
                <a:lnTo>
                  <a:pt x="134019" y="241287"/>
                </a:lnTo>
                <a:lnTo>
                  <a:pt x="144525" y="247396"/>
                </a:lnTo>
                <a:lnTo>
                  <a:pt x="152145" y="252349"/>
                </a:lnTo>
                <a:lnTo>
                  <a:pt x="158369" y="257810"/>
                </a:lnTo>
                <a:lnTo>
                  <a:pt x="163067" y="264160"/>
                </a:lnTo>
                <a:lnTo>
                  <a:pt x="167894" y="270383"/>
                </a:lnTo>
                <a:lnTo>
                  <a:pt x="170179" y="277875"/>
                </a:lnTo>
                <a:lnTo>
                  <a:pt x="170179" y="294132"/>
                </a:lnTo>
                <a:lnTo>
                  <a:pt x="168782" y="300989"/>
                </a:lnTo>
                <a:lnTo>
                  <a:pt x="166115" y="307086"/>
                </a:lnTo>
                <a:lnTo>
                  <a:pt x="163321" y="313309"/>
                </a:lnTo>
                <a:lnTo>
                  <a:pt x="159257" y="318388"/>
                </a:lnTo>
                <a:lnTo>
                  <a:pt x="154050" y="322580"/>
                </a:lnTo>
                <a:lnTo>
                  <a:pt x="148716" y="326771"/>
                </a:lnTo>
                <a:lnTo>
                  <a:pt x="142366" y="329946"/>
                </a:lnTo>
                <a:lnTo>
                  <a:pt x="134746" y="332232"/>
                </a:lnTo>
                <a:lnTo>
                  <a:pt x="134435" y="332326"/>
                </a:lnTo>
                <a:lnTo>
                  <a:pt x="122568" y="334827"/>
                </a:lnTo>
                <a:lnTo>
                  <a:pt x="109219" y="335661"/>
                </a:lnTo>
                <a:lnTo>
                  <a:pt x="108735" y="335660"/>
                </a:lnTo>
                <a:lnTo>
                  <a:pt x="95003" y="335090"/>
                </a:lnTo>
                <a:lnTo>
                  <a:pt x="82404" y="333473"/>
                </a:lnTo>
                <a:lnTo>
                  <a:pt x="70992" y="330835"/>
                </a:lnTo>
                <a:lnTo>
                  <a:pt x="65602" y="329154"/>
                </a:lnTo>
                <a:lnTo>
                  <a:pt x="53241" y="324693"/>
                </a:lnTo>
                <a:lnTo>
                  <a:pt x="42544" y="319913"/>
                </a:lnTo>
                <a:lnTo>
                  <a:pt x="34543" y="315975"/>
                </a:lnTo>
                <a:lnTo>
                  <a:pt x="28066" y="312293"/>
                </a:lnTo>
                <a:lnTo>
                  <a:pt x="22986" y="308990"/>
                </a:lnTo>
                <a:lnTo>
                  <a:pt x="18033" y="305815"/>
                </a:lnTo>
                <a:lnTo>
                  <a:pt x="14096" y="304164"/>
                </a:lnTo>
                <a:lnTo>
                  <a:pt x="11302" y="304164"/>
                </a:lnTo>
                <a:lnTo>
                  <a:pt x="7619" y="304673"/>
                </a:lnTo>
                <a:lnTo>
                  <a:pt x="4571" y="306832"/>
                </a:lnTo>
                <a:lnTo>
                  <a:pt x="2539" y="311276"/>
                </a:lnTo>
                <a:lnTo>
                  <a:pt x="1650" y="313817"/>
                </a:lnTo>
                <a:lnTo>
                  <a:pt x="1015" y="317246"/>
                </a:lnTo>
                <a:lnTo>
                  <a:pt x="507" y="321437"/>
                </a:lnTo>
                <a:lnTo>
                  <a:pt x="126" y="325627"/>
                </a:lnTo>
                <a:lnTo>
                  <a:pt x="0" y="346075"/>
                </a:lnTo>
                <a:lnTo>
                  <a:pt x="507" y="353060"/>
                </a:lnTo>
                <a:lnTo>
                  <a:pt x="1650" y="357886"/>
                </a:lnTo>
                <a:lnTo>
                  <a:pt x="2666" y="362712"/>
                </a:lnTo>
                <a:lnTo>
                  <a:pt x="4571" y="366395"/>
                </a:lnTo>
                <a:lnTo>
                  <a:pt x="7111" y="369062"/>
                </a:lnTo>
                <a:lnTo>
                  <a:pt x="9651" y="371601"/>
                </a:lnTo>
                <a:lnTo>
                  <a:pt x="13969" y="374650"/>
                </a:lnTo>
                <a:lnTo>
                  <a:pt x="19811" y="377951"/>
                </a:lnTo>
                <a:lnTo>
                  <a:pt x="25653" y="381381"/>
                </a:lnTo>
                <a:lnTo>
                  <a:pt x="41656" y="387604"/>
                </a:lnTo>
                <a:lnTo>
                  <a:pt x="58624" y="392601"/>
                </a:lnTo>
                <a:lnTo>
                  <a:pt x="71881" y="395477"/>
                </a:lnTo>
                <a:lnTo>
                  <a:pt x="83051" y="397280"/>
                </a:lnTo>
                <a:lnTo>
                  <a:pt x="95669" y="398415"/>
                </a:lnTo>
                <a:lnTo>
                  <a:pt x="108965" y="398780"/>
                </a:lnTo>
                <a:lnTo>
                  <a:pt x="114304" y="398716"/>
                </a:lnTo>
                <a:lnTo>
                  <a:pt x="127339" y="398002"/>
                </a:lnTo>
                <a:lnTo>
                  <a:pt x="140035" y="396490"/>
                </a:lnTo>
                <a:lnTo>
                  <a:pt x="152374" y="394169"/>
                </a:lnTo>
                <a:lnTo>
                  <a:pt x="164337" y="391033"/>
                </a:lnTo>
                <a:lnTo>
                  <a:pt x="176756" y="386749"/>
                </a:lnTo>
                <a:lnTo>
                  <a:pt x="188479" y="381462"/>
                </a:lnTo>
                <a:lnTo>
                  <a:pt x="199415" y="375220"/>
                </a:lnTo>
                <a:lnTo>
                  <a:pt x="209549" y="368046"/>
                </a:lnTo>
                <a:lnTo>
                  <a:pt x="217768" y="360782"/>
                </a:lnTo>
                <a:lnTo>
                  <a:pt x="226310" y="351446"/>
                </a:lnTo>
                <a:lnTo>
                  <a:pt x="233781" y="341092"/>
                </a:lnTo>
                <a:lnTo>
                  <a:pt x="240156" y="329692"/>
                </a:lnTo>
                <a:lnTo>
                  <a:pt x="245953" y="315311"/>
                </a:lnTo>
                <a:lnTo>
                  <a:pt x="249025" y="303172"/>
                </a:lnTo>
                <a:lnTo>
                  <a:pt x="250854" y="290225"/>
                </a:lnTo>
                <a:lnTo>
                  <a:pt x="251459" y="276479"/>
                </a:lnTo>
                <a:lnTo>
                  <a:pt x="251423" y="273214"/>
                </a:lnTo>
                <a:lnTo>
                  <a:pt x="250418" y="259670"/>
                </a:lnTo>
                <a:lnTo>
                  <a:pt x="248052" y="247297"/>
                </a:lnTo>
                <a:lnTo>
                  <a:pt x="244347" y="236093"/>
                </a:lnTo>
                <a:lnTo>
                  <a:pt x="240002" y="226924"/>
                </a:lnTo>
                <a:lnTo>
                  <a:pt x="233355" y="216053"/>
                </a:lnTo>
                <a:lnTo>
                  <a:pt x="225551" y="206375"/>
                </a:lnTo>
                <a:lnTo>
                  <a:pt x="219369" y="200060"/>
                </a:lnTo>
                <a:lnTo>
                  <a:pt x="209706" y="191833"/>
                </a:lnTo>
                <a:lnTo>
                  <a:pt x="199135" y="184658"/>
                </a:lnTo>
                <a:lnTo>
                  <a:pt x="191290" y="180013"/>
                </a:lnTo>
                <a:lnTo>
                  <a:pt x="180107" y="173962"/>
                </a:lnTo>
                <a:lnTo>
                  <a:pt x="168782" y="168401"/>
                </a:lnTo>
                <a:lnTo>
                  <a:pt x="149848" y="159863"/>
                </a:lnTo>
                <a:lnTo>
                  <a:pt x="138429" y="154812"/>
                </a:lnTo>
                <a:lnTo>
                  <a:pt x="133958" y="152883"/>
                </a:lnTo>
                <a:lnTo>
                  <a:pt x="122291" y="147219"/>
                </a:lnTo>
                <a:lnTo>
                  <a:pt x="111759" y="141224"/>
                </a:lnTo>
                <a:lnTo>
                  <a:pt x="103885" y="136271"/>
                </a:lnTo>
                <a:lnTo>
                  <a:pt x="97662" y="130810"/>
                </a:lnTo>
                <a:lnTo>
                  <a:pt x="92963" y="124460"/>
                </a:lnTo>
                <a:lnTo>
                  <a:pt x="88264" y="118237"/>
                </a:lnTo>
                <a:lnTo>
                  <a:pt x="85978" y="110871"/>
                </a:lnTo>
                <a:lnTo>
                  <a:pt x="85978" y="96520"/>
                </a:lnTo>
                <a:lnTo>
                  <a:pt x="86994" y="91059"/>
                </a:lnTo>
                <a:lnTo>
                  <a:pt x="89153" y="85979"/>
                </a:lnTo>
                <a:lnTo>
                  <a:pt x="91185" y="80772"/>
                </a:lnTo>
                <a:lnTo>
                  <a:pt x="94360" y="76326"/>
                </a:lnTo>
                <a:lnTo>
                  <a:pt x="98678" y="72771"/>
                </a:lnTo>
                <a:lnTo>
                  <a:pt x="102869" y="69087"/>
                </a:lnTo>
                <a:lnTo>
                  <a:pt x="108203" y="66167"/>
                </a:lnTo>
                <a:lnTo>
                  <a:pt x="114553" y="64135"/>
                </a:lnTo>
                <a:lnTo>
                  <a:pt x="120903" y="61975"/>
                </a:lnTo>
                <a:lnTo>
                  <a:pt x="128396" y="60960"/>
                </a:lnTo>
                <a:lnTo>
                  <a:pt x="142198" y="61071"/>
                </a:lnTo>
                <a:lnTo>
                  <a:pt x="155068" y="62353"/>
                </a:lnTo>
                <a:lnTo>
                  <a:pt x="167004" y="65024"/>
                </a:lnTo>
                <a:lnTo>
                  <a:pt x="179908" y="69264"/>
                </a:lnTo>
                <a:lnTo>
                  <a:pt x="191007" y="73913"/>
                </a:lnTo>
                <a:lnTo>
                  <a:pt x="197993" y="77215"/>
                </a:lnTo>
                <a:lnTo>
                  <a:pt x="203834" y="80263"/>
                </a:lnTo>
                <a:lnTo>
                  <a:pt x="208660" y="82931"/>
                </a:lnTo>
                <a:lnTo>
                  <a:pt x="213359" y="85725"/>
                </a:lnTo>
                <a:lnTo>
                  <a:pt x="216916" y="87122"/>
                </a:lnTo>
                <a:lnTo>
                  <a:pt x="221233" y="87122"/>
                </a:lnTo>
                <a:lnTo>
                  <a:pt x="225551" y="84200"/>
                </a:lnTo>
                <a:lnTo>
                  <a:pt x="227203" y="79756"/>
                </a:lnTo>
                <a:lnTo>
                  <a:pt x="227964" y="77088"/>
                </a:lnTo>
                <a:lnTo>
                  <a:pt x="228472" y="73913"/>
                </a:lnTo>
                <a:lnTo>
                  <a:pt x="228726" y="69850"/>
                </a:lnTo>
                <a:lnTo>
                  <a:pt x="228981" y="65912"/>
                </a:lnTo>
                <a:lnTo>
                  <a:pt x="229107" y="45847"/>
                </a:lnTo>
                <a:lnTo>
                  <a:pt x="228854" y="42290"/>
                </a:lnTo>
                <a:lnTo>
                  <a:pt x="228726" y="38862"/>
                </a:lnTo>
                <a:lnTo>
                  <a:pt x="228345" y="35940"/>
                </a:lnTo>
                <a:lnTo>
                  <a:pt x="227330" y="31496"/>
                </a:lnTo>
                <a:lnTo>
                  <a:pt x="226059" y="28194"/>
                </a:lnTo>
                <a:lnTo>
                  <a:pt x="224028" y="25146"/>
                </a:lnTo>
                <a:lnTo>
                  <a:pt x="220091" y="21209"/>
                </a:lnTo>
                <a:lnTo>
                  <a:pt x="216026" y="18669"/>
                </a:lnTo>
                <a:lnTo>
                  <a:pt x="209804" y="15748"/>
                </a:lnTo>
                <a:lnTo>
                  <a:pt x="203707" y="12700"/>
                </a:lnTo>
                <a:lnTo>
                  <a:pt x="196595" y="10033"/>
                </a:lnTo>
                <a:lnTo>
                  <a:pt x="188721" y="7620"/>
                </a:lnTo>
                <a:lnTo>
                  <a:pt x="175905" y="4401"/>
                </a:lnTo>
                <a:lnTo>
                  <a:pt x="163067" y="2032"/>
                </a:lnTo>
                <a:lnTo>
                  <a:pt x="148379" y="422"/>
                </a:lnTo>
                <a:lnTo>
                  <a:pt x="135762" y="0"/>
                </a:lnTo>
                <a:lnTo>
                  <a:pt x="122780" y="399"/>
                </a:lnTo>
                <a:lnTo>
                  <a:pt x="110010" y="1638"/>
                </a:lnTo>
                <a:lnTo>
                  <a:pt x="97624" y="37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51860" y="1334897"/>
            <a:ext cx="31248" cy="112538"/>
          </a:xfrm>
          <a:custGeom>
            <a:avLst/>
            <a:gdLst/>
            <a:ahLst/>
            <a:cxnLst/>
            <a:rect l="l" t="t" r="r" b="b"/>
            <a:pathLst>
              <a:path w="31248" h="112538">
                <a:moveTo>
                  <a:pt x="28548" y="46624"/>
                </a:moveTo>
                <a:lnTo>
                  <a:pt x="18398" y="38897"/>
                </a:lnTo>
                <a:lnTo>
                  <a:pt x="10540" y="28701"/>
                </a:lnTo>
                <a:lnTo>
                  <a:pt x="8199" y="24453"/>
                </a:lnTo>
                <a:lnTo>
                  <a:pt x="3404" y="12988"/>
                </a:lnTo>
                <a:lnTo>
                  <a:pt x="0" y="0"/>
                </a:lnTo>
                <a:lnTo>
                  <a:pt x="7006" y="107669"/>
                </a:lnTo>
                <a:lnTo>
                  <a:pt x="18751" y="110504"/>
                </a:lnTo>
                <a:lnTo>
                  <a:pt x="31248" y="112538"/>
                </a:lnTo>
                <a:lnTo>
                  <a:pt x="30352" y="47625"/>
                </a:lnTo>
                <a:lnTo>
                  <a:pt x="28548" y="46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71469" y="1149603"/>
            <a:ext cx="284479" cy="299466"/>
          </a:xfrm>
          <a:custGeom>
            <a:avLst/>
            <a:gdLst/>
            <a:ahLst/>
            <a:cxnLst/>
            <a:rect l="l" t="t" r="r" b="b"/>
            <a:pathLst>
              <a:path w="284479" h="299466">
                <a:moveTo>
                  <a:pt x="0" y="152400"/>
                </a:moveTo>
                <a:lnTo>
                  <a:pt x="319" y="165881"/>
                </a:lnTo>
                <a:lnTo>
                  <a:pt x="1311" y="179110"/>
                </a:lnTo>
                <a:lnTo>
                  <a:pt x="2968" y="191703"/>
                </a:lnTo>
                <a:lnTo>
                  <a:pt x="5284" y="203668"/>
                </a:lnTo>
                <a:lnTo>
                  <a:pt x="8254" y="215011"/>
                </a:lnTo>
                <a:lnTo>
                  <a:pt x="13591" y="229501"/>
                </a:lnTo>
                <a:lnTo>
                  <a:pt x="19322" y="241009"/>
                </a:lnTo>
                <a:lnTo>
                  <a:pt x="26091" y="251546"/>
                </a:lnTo>
                <a:lnTo>
                  <a:pt x="33908" y="261112"/>
                </a:lnTo>
                <a:lnTo>
                  <a:pt x="43797" y="270462"/>
                </a:lnTo>
                <a:lnTo>
                  <a:pt x="53933" y="277916"/>
                </a:lnTo>
                <a:lnTo>
                  <a:pt x="65115" y="284324"/>
                </a:lnTo>
                <a:lnTo>
                  <a:pt x="77342" y="289687"/>
                </a:lnTo>
                <a:lnTo>
                  <a:pt x="87397" y="292962"/>
                </a:lnTo>
                <a:lnTo>
                  <a:pt x="80390" y="185293"/>
                </a:lnTo>
                <a:lnTo>
                  <a:pt x="78675" y="175202"/>
                </a:lnTo>
                <a:lnTo>
                  <a:pt x="77474" y="162605"/>
                </a:lnTo>
                <a:lnTo>
                  <a:pt x="77088" y="149225"/>
                </a:lnTo>
                <a:lnTo>
                  <a:pt x="77514" y="135748"/>
                </a:lnTo>
                <a:lnTo>
                  <a:pt x="78849" y="123114"/>
                </a:lnTo>
                <a:lnTo>
                  <a:pt x="81152" y="111506"/>
                </a:lnTo>
                <a:lnTo>
                  <a:pt x="87185" y="93735"/>
                </a:lnTo>
                <a:lnTo>
                  <a:pt x="93090" y="83185"/>
                </a:lnTo>
                <a:lnTo>
                  <a:pt x="103012" y="72332"/>
                </a:lnTo>
                <a:lnTo>
                  <a:pt x="113664" y="65405"/>
                </a:lnTo>
                <a:lnTo>
                  <a:pt x="129413" y="60413"/>
                </a:lnTo>
                <a:lnTo>
                  <a:pt x="142875" y="59309"/>
                </a:lnTo>
                <a:lnTo>
                  <a:pt x="150195" y="59591"/>
                </a:lnTo>
                <a:lnTo>
                  <a:pt x="163097" y="61789"/>
                </a:lnTo>
                <a:lnTo>
                  <a:pt x="173989" y="66167"/>
                </a:lnTo>
                <a:lnTo>
                  <a:pt x="185878" y="75088"/>
                </a:lnTo>
                <a:lnTo>
                  <a:pt x="193801" y="85217"/>
                </a:lnTo>
                <a:lnTo>
                  <a:pt x="200977" y="100930"/>
                </a:lnTo>
                <a:lnTo>
                  <a:pt x="204342" y="113919"/>
                </a:lnTo>
                <a:lnTo>
                  <a:pt x="205900" y="124138"/>
                </a:lnTo>
                <a:lnTo>
                  <a:pt x="207018" y="136709"/>
                </a:lnTo>
                <a:lnTo>
                  <a:pt x="207390" y="150113"/>
                </a:lnTo>
                <a:lnTo>
                  <a:pt x="206981" y="163452"/>
                </a:lnTo>
                <a:lnTo>
                  <a:pt x="205711" y="176081"/>
                </a:lnTo>
                <a:lnTo>
                  <a:pt x="203580" y="187706"/>
                </a:lnTo>
                <a:lnTo>
                  <a:pt x="197606" y="205407"/>
                </a:lnTo>
                <a:lnTo>
                  <a:pt x="191642" y="215900"/>
                </a:lnTo>
                <a:lnTo>
                  <a:pt x="181899" y="226584"/>
                </a:lnTo>
                <a:lnTo>
                  <a:pt x="171195" y="233553"/>
                </a:lnTo>
                <a:lnTo>
                  <a:pt x="155162" y="238571"/>
                </a:lnTo>
                <a:lnTo>
                  <a:pt x="141604" y="239649"/>
                </a:lnTo>
                <a:lnTo>
                  <a:pt x="134648" y="239386"/>
                </a:lnTo>
                <a:lnTo>
                  <a:pt x="121723" y="237224"/>
                </a:lnTo>
                <a:lnTo>
                  <a:pt x="110743" y="232918"/>
                </a:lnTo>
                <a:lnTo>
                  <a:pt x="111639" y="297831"/>
                </a:lnTo>
                <a:lnTo>
                  <a:pt x="124900" y="299056"/>
                </a:lnTo>
                <a:lnTo>
                  <a:pt x="138937" y="299466"/>
                </a:lnTo>
                <a:lnTo>
                  <a:pt x="140579" y="299460"/>
                </a:lnTo>
                <a:lnTo>
                  <a:pt x="154509" y="298941"/>
                </a:lnTo>
                <a:lnTo>
                  <a:pt x="167711" y="297577"/>
                </a:lnTo>
                <a:lnTo>
                  <a:pt x="180184" y="295368"/>
                </a:lnTo>
                <a:lnTo>
                  <a:pt x="191929" y="292315"/>
                </a:lnTo>
                <a:lnTo>
                  <a:pt x="202945" y="288417"/>
                </a:lnTo>
                <a:lnTo>
                  <a:pt x="219103" y="280751"/>
                </a:lnTo>
                <a:lnTo>
                  <a:pt x="229905" y="273898"/>
                </a:lnTo>
                <a:lnTo>
                  <a:pt x="239720" y="266039"/>
                </a:lnTo>
                <a:lnTo>
                  <a:pt x="248538" y="257175"/>
                </a:lnTo>
                <a:lnTo>
                  <a:pt x="258879" y="243921"/>
                </a:lnTo>
                <a:lnTo>
                  <a:pt x="265417" y="233126"/>
                </a:lnTo>
                <a:lnTo>
                  <a:pt x="270987" y="221502"/>
                </a:lnTo>
                <a:lnTo>
                  <a:pt x="275589" y="209042"/>
                </a:lnTo>
                <a:lnTo>
                  <a:pt x="278643" y="198261"/>
                </a:lnTo>
                <a:lnTo>
                  <a:pt x="281206" y="186190"/>
                </a:lnTo>
                <a:lnTo>
                  <a:pt x="283029" y="173629"/>
                </a:lnTo>
                <a:lnTo>
                  <a:pt x="284118" y="160586"/>
                </a:lnTo>
                <a:lnTo>
                  <a:pt x="284479" y="147066"/>
                </a:lnTo>
                <a:lnTo>
                  <a:pt x="284166" y="133403"/>
                </a:lnTo>
                <a:lnTo>
                  <a:pt x="283197" y="120143"/>
                </a:lnTo>
                <a:lnTo>
                  <a:pt x="281558" y="107539"/>
                </a:lnTo>
                <a:lnTo>
                  <a:pt x="279238" y="95599"/>
                </a:lnTo>
                <a:lnTo>
                  <a:pt x="276225" y="84328"/>
                </a:lnTo>
                <a:lnTo>
                  <a:pt x="270876" y="69724"/>
                </a:lnTo>
                <a:lnTo>
                  <a:pt x="265163" y="58195"/>
                </a:lnTo>
                <a:lnTo>
                  <a:pt x="258437" y="47657"/>
                </a:lnTo>
                <a:lnTo>
                  <a:pt x="250697" y="38100"/>
                </a:lnTo>
                <a:lnTo>
                  <a:pt x="241057" y="28833"/>
                </a:lnTo>
                <a:lnTo>
                  <a:pt x="230952" y="21359"/>
                </a:lnTo>
                <a:lnTo>
                  <a:pt x="219726" y="14962"/>
                </a:lnTo>
                <a:lnTo>
                  <a:pt x="207390" y="9651"/>
                </a:lnTo>
                <a:lnTo>
                  <a:pt x="197203" y="6388"/>
                </a:lnTo>
                <a:lnTo>
                  <a:pt x="185461" y="3612"/>
                </a:lnTo>
                <a:lnTo>
                  <a:pt x="172929" y="1614"/>
                </a:lnTo>
                <a:lnTo>
                  <a:pt x="159618" y="405"/>
                </a:lnTo>
                <a:lnTo>
                  <a:pt x="145541" y="0"/>
                </a:lnTo>
                <a:lnTo>
                  <a:pt x="144045" y="4"/>
                </a:lnTo>
                <a:lnTo>
                  <a:pt x="130140" y="517"/>
                </a:lnTo>
                <a:lnTo>
                  <a:pt x="116944" y="1878"/>
                </a:lnTo>
                <a:lnTo>
                  <a:pt x="104461" y="4087"/>
                </a:lnTo>
                <a:lnTo>
                  <a:pt x="92698" y="7144"/>
                </a:lnTo>
                <a:lnTo>
                  <a:pt x="81660" y="11049"/>
                </a:lnTo>
                <a:lnTo>
                  <a:pt x="65790" y="18669"/>
                </a:lnTo>
                <a:lnTo>
                  <a:pt x="54991" y="25516"/>
                </a:lnTo>
                <a:lnTo>
                  <a:pt x="45169" y="33341"/>
                </a:lnTo>
                <a:lnTo>
                  <a:pt x="36321" y="42163"/>
                </a:lnTo>
                <a:lnTo>
                  <a:pt x="25802" y="55497"/>
                </a:lnTo>
                <a:lnTo>
                  <a:pt x="19257" y="66284"/>
                </a:lnTo>
                <a:lnTo>
                  <a:pt x="13668" y="77930"/>
                </a:lnTo>
                <a:lnTo>
                  <a:pt x="9016" y="90424"/>
                </a:lnTo>
                <a:lnTo>
                  <a:pt x="5948" y="101218"/>
                </a:lnTo>
                <a:lnTo>
                  <a:pt x="3355" y="113286"/>
                </a:lnTo>
                <a:lnTo>
                  <a:pt x="1495" y="125843"/>
                </a:lnTo>
                <a:lnTo>
                  <a:pt x="374" y="138883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99383" y="1149603"/>
            <a:ext cx="202691" cy="299466"/>
          </a:xfrm>
          <a:custGeom>
            <a:avLst/>
            <a:gdLst/>
            <a:ahLst/>
            <a:cxnLst/>
            <a:rect l="l" t="t" r="r" b="b"/>
            <a:pathLst>
              <a:path w="202691" h="299466">
                <a:moveTo>
                  <a:pt x="1777" y="268097"/>
                </a:moveTo>
                <a:lnTo>
                  <a:pt x="3047" y="272542"/>
                </a:lnTo>
                <a:lnTo>
                  <a:pt x="4699" y="275844"/>
                </a:lnTo>
                <a:lnTo>
                  <a:pt x="9016" y="280035"/>
                </a:lnTo>
                <a:lnTo>
                  <a:pt x="12572" y="282194"/>
                </a:lnTo>
                <a:lnTo>
                  <a:pt x="17271" y="284607"/>
                </a:lnTo>
                <a:lnTo>
                  <a:pt x="22097" y="287020"/>
                </a:lnTo>
                <a:lnTo>
                  <a:pt x="28066" y="289306"/>
                </a:lnTo>
                <a:lnTo>
                  <a:pt x="35178" y="291592"/>
                </a:lnTo>
                <a:lnTo>
                  <a:pt x="42290" y="293878"/>
                </a:lnTo>
                <a:lnTo>
                  <a:pt x="50418" y="295783"/>
                </a:lnTo>
                <a:lnTo>
                  <a:pt x="59436" y="297307"/>
                </a:lnTo>
                <a:lnTo>
                  <a:pt x="74840" y="299024"/>
                </a:lnTo>
                <a:lnTo>
                  <a:pt x="87883" y="299466"/>
                </a:lnTo>
                <a:lnTo>
                  <a:pt x="96421" y="299289"/>
                </a:lnTo>
                <a:lnTo>
                  <a:pt x="109380" y="298294"/>
                </a:lnTo>
                <a:lnTo>
                  <a:pt x="121827" y="296411"/>
                </a:lnTo>
                <a:lnTo>
                  <a:pt x="133730" y="293624"/>
                </a:lnTo>
                <a:lnTo>
                  <a:pt x="148650" y="288520"/>
                </a:lnTo>
                <a:lnTo>
                  <a:pt x="160042" y="282946"/>
                </a:lnTo>
                <a:lnTo>
                  <a:pt x="170306" y="276225"/>
                </a:lnTo>
                <a:lnTo>
                  <a:pt x="179557" y="268155"/>
                </a:lnTo>
                <a:lnTo>
                  <a:pt x="187719" y="258444"/>
                </a:lnTo>
                <a:lnTo>
                  <a:pt x="194309" y="247396"/>
                </a:lnTo>
                <a:lnTo>
                  <a:pt x="199435" y="233619"/>
                </a:lnTo>
                <a:lnTo>
                  <a:pt x="201877" y="221100"/>
                </a:lnTo>
                <a:lnTo>
                  <a:pt x="202691" y="207518"/>
                </a:lnTo>
                <a:lnTo>
                  <a:pt x="202457" y="200366"/>
                </a:lnTo>
                <a:lnTo>
                  <a:pt x="200652" y="187458"/>
                </a:lnTo>
                <a:lnTo>
                  <a:pt x="197103" y="176149"/>
                </a:lnTo>
                <a:lnTo>
                  <a:pt x="190019" y="162989"/>
                </a:lnTo>
                <a:lnTo>
                  <a:pt x="182244" y="153288"/>
                </a:lnTo>
                <a:lnTo>
                  <a:pt x="171897" y="144204"/>
                </a:lnTo>
                <a:lnTo>
                  <a:pt x="161162" y="137287"/>
                </a:lnTo>
                <a:lnTo>
                  <a:pt x="148951" y="130888"/>
                </a:lnTo>
                <a:lnTo>
                  <a:pt x="137413" y="125857"/>
                </a:lnTo>
                <a:lnTo>
                  <a:pt x="125350" y="121064"/>
                </a:lnTo>
                <a:lnTo>
                  <a:pt x="113537" y="116712"/>
                </a:lnTo>
                <a:lnTo>
                  <a:pt x="105790" y="113919"/>
                </a:lnTo>
                <a:lnTo>
                  <a:pt x="98805" y="110998"/>
                </a:lnTo>
                <a:lnTo>
                  <a:pt x="92582" y="107823"/>
                </a:lnTo>
                <a:lnTo>
                  <a:pt x="86487" y="104648"/>
                </a:lnTo>
                <a:lnTo>
                  <a:pt x="81533" y="100965"/>
                </a:lnTo>
                <a:lnTo>
                  <a:pt x="77724" y="96774"/>
                </a:lnTo>
                <a:lnTo>
                  <a:pt x="73913" y="92583"/>
                </a:lnTo>
                <a:lnTo>
                  <a:pt x="72008" y="87503"/>
                </a:lnTo>
                <a:lnTo>
                  <a:pt x="72008" y="77343"/>
                </a:lnTo>
                <a:lnTo>
                  <a:pt x="72897" y="73660"/>
                </a:lnTo>
                <a:lnTo>
                  <a:pt x="74421" y="70104"/>
                </a:lnTo>
                <a:lnTo>
                  <a:pt x="76072" y="66675"/>
                </a:lnTo>
                <a:lnTo>
                  <a:pt x="78358" y="63626"/>
                </a:lnTo>
                <a:lnTo>
                  <a:pt x="81533" y="61087"/>
                </a:lnTo>
                <a:lnTo>
                  <a:pt x="84708" y="58420"/>
                </a:lnTo>
                <a:lnTo>
                  <a:pt x="88772" y="56515"/>
                </a:lnTo>
                <a:lnTo>
                  <a:pt x="93725" y="55118"/>
                </a:lnTo>
                <a:lnTo>
                  <a:pt x="98805" y="53721"/>
                </a:lnTo>
                <a:lnTo>
                  <a:pt x="104647" y="53086"/>
                </a:lnTo>
                <a:lnTo>
                  <a:pt x="111582" y="53086"/>
                </a:lnTo>
                <a:lnTo>
                  <a:pt x="124979" y="53858"/>
                </a:lnTo>
                <a:lnTo>
                  <a:pt x="136778" y="56134"/>
                </a:lnTo>
                <a:lnTo>
                  <a:pt x="144271" y="58293"/>
                </a:lnTo>
                <a:lnTo>
                  <a:pt x="150749" y="60451"/>
                </a:lnTo>
                <a:lnTo>
                  <a:pt x="156463" y="62865"/>
                </a:lnTo>
                <a:lnTo>
                  <a:pt x="162051" y="65278"/>
                </a:lnTo>
                <a:lnTo>
                  <a:pt x="166750" y="67437"/>
                </a:lnTo>
                <a:lnTo>
                  <a:pt x="170561" y="69596"/>
                </a:lnTo>
                <a:lnTo>
                  <a:pt x="174370" y="71628"/>
                </a:lnTo>
                <a:lnTo>
                  <a:pt x="177164" y="72644"/>
                </a:lnTo>
                <a:lnTo>
                  <a:pt x="178942" y="72644"/>
                </a:lnTo>
                <a:lnTo>
                  <a:pt x="181863" y="72262"/>
                </a:lnTo>
                <a:lnTo>
                  <a:pt x="185165" y="69596"/>
                </a:lnTo>
                <a:lnTo>
                  <a:pt x="186562" y="65659"/>
                </a:lnTo>
                <a:lnTo>
                  <a:pt x="187070" y="62992"/>
                </a:lnTo>
                <a:lnTo>
                  <a:pt x="187451" y="59562"/>
                </a:lnTo>
                <a:lnTo>
                  <a:pt x="187705" y="56261"/>
                </a:lnTo>
                <a:lnTo>
                  <a:pt x="187705" y="38100"/>
                </a:lnTo>
                <a:lnTo>
                  <a:pt x="187451" y="35051"/>
                </a:lnTo>
                <a:lnTo>
                  <a:pt x="187070" y="31876"/>
                </a:lnTo>
                <a:lnTo>
                  <a:pt x="186816" y="29337"/>
                </a:lnTo>
                <a:lnTo>
                  <a:pt x="185927" y="25146"/>
                </a:lnTo>
                <a:lnTo>
                  <a:pt x="184530" y="21971"/>
                </a:lnTo>
                <a:lnTo>
                  <a:pt x="182499" y="18923"/>
                </a:lnTo>
                <a:lnTo>
                  <a:pt x="178688" y="16001"/>
                </a:lnTo>
                <a:lnTo>
                  <a:pt x="175513" y="14224"/>
                </a:lnTo>
                <a:lnTo>
                  <a:pt x="171195" y="12065"/>
                </a:lnTo>
                <a:lnTo>
                  <a:pt x="166750" y="10033"/>
                </a:lnTo>
                <a:lnTo>
                  <a:pt x="161416" y="8128"/>
                </a:lnTo>
                <a:lnTo>
                  <a:pt x="155066" y="6350"/>
                </a:lnTo>
                <a:lnTo>
                  <a:pt x="148716" y="4445"/>
                </a:lnTo>
                <a:lnTo>
                  <a:pt x="141604" y="3048"/>
                </a:lnTo>
                <a:lnTo>
                  <a:pt x="133857" y="1778"/>
                </a:lnTo>
                <a:lnTo>
                  <a:pt x="125983" y="635"/>
                </a:lnTo>
                <a:lnTo>
                  <a:pt x="117855" y="0"/>
                </a:lnTo>
                <a:lnTo>
                  <a:pt x="109600" y="0"/>
                </a:lnTo>
                <a:lnTo>
                  <a:pt x="101535" y="171"/>
                </a:lnTo>
                <a:lnTo>
                  <a:pt x="88397" y="1255"/>
                </a:lnTo>
                <a:lnTo>
                  <a:pt x="76063" y="3319"/>
                </a:lnTo>
                <a:lnTo>
                  <a:pt x="64515" y="6350"/>
                </a:lnTo>
                <a:lnTo>
                  <a:pt x="51578" y="11087"/>
                </a:lnTo>
                <a:lnTo>
                  <a:pt x="40312" y="16898"/>
                </a:lnTo>
                <a:lnTo>
                  <a:pt x="30352" y="23875"/>
                </a:lnTo>
                <a:lnTo>
                  <a:pt x="23440" y="30173"/>
                </a:lnTo>
                <a:lnTo>
                  <a:pt x="15353" y="40009"/>
                </a:lnTo>
                <a:lnTo>
                  <a:pt x="9016" y="51054"/>
                </a:lnTo>
                <a:lnTo>
                  <a:pt x="5249" y="60637"/>
                </a:lnTo>
                <a:lnTo>
                  <a:pt x="2444" y="72989"/>
                </a:lnTo>
                <a:lnTo>
                  <a:pt x="1524" y="86106"/>
                </a:lnTo>
                <a:lnTo>
                  <a:pt x="1785" y="94086"/>
                </a:lnTo>
                <a:lnTo>
                  <a:pt x="3539" y="106936"/>
                </a:lnTo>
                <a:lnTo>
                  <a:pt x="6984" y="118237"/>
                </a:lnTo>
                <a:lnTo>
                  <a:pt x="13850" y="131343"/>
                </a:lnTo>
                <a:lnTo>
                  <a:pt x="21589" y="141097"/>
                </a:lnTo>
                <a:lnTo>
                  <a:pt x="31598" y="150103"/>
                </a:lnTo>
                <a:lnTo>
                  <a:pt x="42163" y="157225"/>
                </a:lnTo>
                <a:lnTo>
                  <a:pt x="54120" y="163559"/>
                </a:lnTo>
                <a:lnTo>
                  <a:pt x="65658" y="168783"/>
                </a:lnTo>
                <a:lnTo>
                  <a:pt x="73659" y="172212"/>
                </a:lnTo>
                <a:lnTo>
                  <a:pt x="81533" y="175260"/>
                </a:lnTo>
                <a:lnTo>
                  <a:pt x="89153" y="178054"/>
                </a:lnTo>
                <a:lnTo>
                  <a:pt x="96774" y="180848"/>
                </a:lnTo>
                <a:lnTo>
                  <a:pt x="103631" y="183769"/>
                </a:lnTo>
                <a:lnTo>
                  <a:pt x="109727" y="186944"/>
                </a:lnTo>
                <a:lnTo>
                  <a:pt x="115824" y="190119"/>
                </a:lnTo>
                <a:lnTo>
                  <a:pt x="120650" y="193801"/>
                </a:lnTo>
                <a:lnTo>
                  <a:pt x="124332" y="198120"/>
                </a:lnTo>
                <a:lnTo>
                  <a:pt x="128015" y="202437"/>
                </a:lnTo>
                <a:lnTo>
                  <a:pt x="129793" y="207518"/>
                </a:lnTo>
                <a:lnTo>
                  <a:pt x="129793" y="218567"/>
                </a:lnTo>
                <a:lnTo>
                  <a:pt x="128777" y="223138"/>
                </a:lnTo>
                <a:lnTo>
                  <a:pt x="126872" y="227203"/>
                </a:lnTo>
                <a:lnTo>
                  <a:pt x="124840" y="231140"/>
                </a:lnTo>
                <a:lnTo>
                  <a:pt x="121919" y="234442"/>
                </a:lnTo>
                <a:lnTo>
                  <a:pt x="118109" y="236982"/>
                </a:lnTo>
                <a:lnTo>
                  <a:pt x="114172" y="239522"/>
                </a:lnTo>
                <a:lnTo>
                  <a:pt x="109600" y="241554"/>
                </a:lnTo>
                <a:lnTo>
                  <a:pt x="104393" y="242950"/>
                </a:lnTo>
                <a:lnTo>
                  <a:pt x="99059" y="244348"/>
                </a:lnTo>
                <a:lnTo>
                  <a:pt x="93090" y="244983"/>
                </a:lnTo>
                <a:lnTo>
                  <a:pt x="82478" y="244925"/>
                </a:lnTo>
                <a:lnTo>
                  <a:pt x="69399" y="243782"/>
                </a:lnTo>
                <a:lnTo>
                  <a:pt x="57657" y="241173"/>
                </a:lnTo>
                <a:lnTo>
                  <a:pt x="49149" y="238506"/>
                </a:lnTo>
                <a:lnTo>
                  <a:pt x="41782" y="235838"/>
                </a:lnTo>
                <a:lnTo>
                  <a:pt x="35432" y="232791"/>
                </a:lnTo>
                <a:lnTo>
                  <a:pt x="29082" y="229870"/>
                </a:lnTo>
                <a:lnTo>
                  <a:pt x="23749" y="227075"/>
                </a:lnTo>
                <a:lnTo>
                  <a:pt x="19557" y="224662"/>
                </a:lnTo>
                <a:lnTo>
                  <a:pt x="15239" y="222123"/>
                </a:lnTo>
                <a:lnTo>
                  <a:pt x="12064" y="220853"/>
                </a:lnTo>
                <a:lnTo>
                  <a:pt x="9905" y="220853"/>
                </a:lnTo>
                <a:lnTo>
                  <a:pt x="6603" y="221234"/>
                </a:lnTo>
                <a:lnTo>
                  <a:pt x="3175" y="224028"/>
                </a:lnTo>
                <a:lnTo>
                  <a:pt x="1650" y="228219"/>
                </a:lnTo>
                <a:lnTo>
                  <a:pt x="1015" y="231012"/>
                </a:lnTo>
                <a:lnTo>
                  <a:pt x="634" y="234442"/>
                </a:lnTo>
                <a:lnTo>
                  <a:pt x="253" y="237871"/>
                </a:lnTo>
                <a:lnTo>
                  <a:pt x="0" y="242570"/>
                </a:lnTo>
                <a:lnTo>
                  <a:pt x="0" y="257048"/>
                </a:lnTo>
                <a:lnTo>
                  <a:pt x="634" y="263651"/>
                </a:lnTo>
                <a:lnTo>
                  <a:pt x="1777" y="2680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22267" y="1084707"/>
            <a:ext cx="187833" cy="363473"/>
          </a:xfrm>
          <a:custGeom>
            <a:avLst/>
            <a:gdLst/>
            <a:ahLst/>
            <a:cxnLst/>
            <a:rect l="l" t="t" r="r" b="b"/>
            <a:pathLst>
              <a:path w="187833" h="363473">
                <a:moveTo>
                  <a:pt x="187833" y="113029"/>
                </a:moveTo>
                <a:lnTo>
                  <a:pt x="187833" y="96392"/>
                </a:lnTo>
                <a:lnTo>
                  <a:pt x="187579" y="91566"/>
                </a:lnTo>
                <a:lnTo>
                  <a:pt x="187071" y="87502"/>
                </a:lnTo>
                <a:lnTo>
                  <a:pt x="186562" y="83565"/>
                </a:lnTo>
                <a:lnTo>
                  <a:pt x="185801" y="80517"/>
                </a:lnTo>
                <a:lnTo>
                  <a:pt x="184785" y="78231"/>
                </a:lnTo>
                <a:lnTo>
                  <a:pt x="182626" y="74294"/>
                </a:lnTo>
                <a:lnTo>
                  <a:pt x="179578" y="72262"/>
                </a:lnTo>
                <a:lnTo>
                  <a:pt x="175895" y="71754"/>
                </a:lnTo>
                <a:lnTo>
                  <a:pt x="118110" y="71754"/>
                </a:lnTo>
                <a:lnTo>
                  <a:pt x="118110" y="10540"/>
                </a:lnTo>
                <a:lnTo>
                  <a:pt x="116332" y="7238"/>
                </a:lnTo>
                <a:lnTo>
                  <a:pt x="113157" y="4317"/>
                </a:lnTo>
                <a:lnTo>
                  <a:pt x="110490" y="3175"/>
                </a:lnTo>
                <a:lnTo>
                  <a:pt x="107696" y="2031"/>
                </a:lnTo>
                <a:lnTo>
                  <a:pt x="103886" y="1269"/>
                </a:lnTo>
                <a:lnTo>
                  <a:pt x="98933" y="762"/>
                </a:lnTo>
                <a:lnTo>
                  <a:pt x="94107" y="253"/>
                </a:lnTo>
                <a:lnTo>
                  <a:pt x="88011" y="0"/>
                </a:lnTo>
                <a:lnTo>
                  <a:pt x="73533" y="0"/>
                </a:lnTo>
                <a:lnTo>
                  <a:pt x="67564" y="253"/>
                </a:lnTo>
                <a:lnTo>
                  <a:pt x="62611" y="762"/>
                </a:lnTo>
                <a:lnTo>
                  <a:pt x="57785" y="1269"/>
                </a:lnTo>
                <a:lnTo>
                  <a:pt x="53975" y="2031"/>
                </a:lnTo>
                <a:lnTo>
                  <a:pt x="51054" y="3175"/>
                </a:lnTo>
                <a:lnTo>
                  <a:pt x="48133" y="4317"/>
                </a:lnTo>
                <a:lnTo>
                  <a:pt x="46228" y="5587"/>
                </a:lnTo>
                <a:lnTo>
                  <a:pt x="44069" y="8762"/>
                </a:lnTo>
                <a:lnTo>
                  <a:pt x="43434" y="12572"/>
                </a:lnTo>
                <a:lnTo>
                  <a:pt x="43434" y="71754"/>
                </a:lnTo>
                <a:lnTo>
                  <a:pt x="9906" y="71754"/>
                </a:lnTo>
                <a:lnTo>
                  <a:pt x="6731" y="73278"/>
                </a:lnTo>
                <a:lnTo>
                  <a:pt x="3937" y="75945"/>
                </a:lnTo>
                <a:lnTo>
                  <a:pt x="2032" y="80517"/>
                </a:lnTo>
                <a:lnTo>
                  <a:pt x="1270" y="83565"/>
                </a:lnTo>
                <a:lnTo>
                  <a:pt x="762" y="87502"/>
                </a:lnTo>
                <a:lnTo>
                  <a:pt x="254" y="91566"/>
                </a:lnTo>
                <a:lnTo>
                  <a:pt x="0" y="96392"/>
                </a:lnTo>
                <a:lnTo>
                  <a:pt x="0" y="113029"/>
                </a:lnTo>
                <a:lnTo>
                  <a:pt x="1016" y="120903"/>
                </a:lnTo>
                <a:lnTo>
                  <a:pt x="2921" y="125475"/>
                </a:lnTo>
                <a:lnTo>
                  <a:pt x="4953" y="130175"/>
                </a:lnTo>
                <a:lnTo>
                  <a:pt x="7874" y="132460"/>
                </a:lnTo>
                <a:lnTo>
                  <a:pt x="43434" y="132460"/>
                </a:lnTo>
                <a:lnTo>
                  <a:pt x="43489" y="273588"/>
                </a:lnTo>
                <a:lnTo>
                  <a:pt x="44249" y="287201"/>
                </a:lnTo>
                <a:lnTo>
                  <a:pt x="45917" y="299594"/>
                </a:lnTo>
                <a:lnTo>
                  <a:pt x="48514" y="310768"/>
                </a:lnTo>
                <a:lnTo>
                  <a:pt x="51320" y="319085"/>
                </a:lnTo>
                <a:lnTo>
                  <a:pt x="56991" y="330631"/>
                </a:lnTo>
                <a:lnTo>
                  <a:pt x="64262" y="340359"/>
                </a:lnTo>
                <a:lnTo>
                  <a:pt x="69168" y="345147"/>
                </a:lnTo>
                <a:lnTo>
                  <a:pt x="79445" y="352457"/>
                </a:lnTo>
                <a:lnTo>
                  <a:pt x="91440" y="357885"/>
                </a:lnTo>
                <a:lnTo>
                  <a:pt x="103516" y="361086"/>
                </a:lnTo>
                <a:lnTo>
                  <a:pt x="116150" y="362872"/>
                </a:lnTo>
                <a:lnTo>
                  <a:pt x="130048" y="363473"/>
                </a:lnTo>
                <a:lnTo>
                  <a:pt x="135636" y="363473"/>
                </a:lnTo>
                <a:lnTo>
                  <a:pt x="141097" y="363219"/>
                </a:lnTo>
                <a:lnTo>
                  <a:pt x="146558" y="362584"/>
                </a:lnTo>
                <a:lnTo>
                  <a:pt x="152019" y="361950"/>
                </a:lnTo>
                <a:lnTo>
                  <a:pt x="157099" y="361188"/>
                </a:lnTo>
                <a:lnTo>
                  <a:pt x="161798" y="360044"/>
                </a:lnTo>
                <a:lnTo>
                  <a:pt x="166497" y="359028"/>
                </a:lnTo>
                <a:lnTo>
                  <a:pt x="170561" y="357631"/>
                </a:lnTo>
                <a:lnTo>
                  <a:pt x="173990" y="356234"/>
                </a:lnTo>
                <a:lnTo>
                  <a:pt x="177419" y="354710"/>
                </a:lnTo>
                <a:lnTo>
                  <a:pt x="180086" y="353059"/>
                </a:lnTo>
                <a:lnTo>
                  <a:pt x="183642" y="349250"/>
                </a:lnTo>
                <a:lnTo>
                  <a:pt x="185039" y="345947"/>
                </a:lnTo>
                <a:lnTo>
                  <a:pt x="186182" y="341248"/>
                </a:lnTo>
                <a:lnTo>
                  <a:pt x="187325" y="336676"/>
                </a:lnTo>
                <a:lnTo>
                  <a:pt x="187833" y="329945"/>
                </a:lnTo>
                <a:lnTo>
                  <a:pt x="187833" y="315721"/>
                </a:lnTo>
                <a:lnTo>
                  <a:pt x="187579" y="311150"/>
                </a:lnTo>
                <a:lnTo>
                  <a:pt x="187071" y="307466"/>
                </a:lnTo>
                <a:lnTo>
                  <a:pt x="186562" y="303910"/>
                </a:lnTo>
                <a:lnTo>
                  <a:pt x="186055" y="301116"/>
                </a:lnTo>
                <a:lnTo>
                  <a:pt x="185420" y="299084"/>
                </a:lnTo>
                <a:lnTo>
                  <a:pt x="184023" y="295528"/>
                </a:lnTo>
                <a:lnTo>
                  <a:pt x="180721" y="293877"/>
                </a:lnTo>
                <a:lnTo>
                  <a:pt x="178054" y="293877"/>
                </a:lnTo>
                <a:lnTo>
                  <a:pt x="174879" y="294893"/>
                </a:lnTo>
                <a:lnTo>
                  <a:pt x="171069" y="296417"/>
                </a:lnTo>
                <a:lnTo>
                  <a:pt x="166116" y="298195"/>
                </a:lnTo>
                <a:lnTo>
                  <a:pt x="163322" y="298957"/>
                </a:lnTo>
                <a:lnTo>
                  <a:pt x="160147" y="299592"/>
                </a:lnTo>
                <a:lnTo>
                  <a:pt x="156972" y="300354"/>
                </a:lnTo>
                <a:lnTo>
                  <a:pt x="153416" y="300735"/>
                </a:lnTo>
                <a:lnTo>
                  <a:pt x="147616" y="300704"/>
                </a:lnTo>
                <a:lnTo>
                  <a:pt x="133862" y="297689"/>
                </a:lnTo>
                <a:lnTo>
                  <a:pt x="124968" y="289813"/>
                </a:lnTo>
                <a:lnTo>
                  <a:pt x="122087" y="284009"/>
                </a:lnTo>
                <a:lnTo>
                  <a:pt x="119104" y="272160"/>
                </a:lnTo>
                <a:lnTo>
                  <a:pt x="118110" y="257175"/>
                </a:lnTo>
                <a:lnTo>
                  <a:pt x="118110" y="132460"/>
                </a:lnTo>
                <a:lnTo>
                  <a:pt x="179959" y="132460"/>
                </a:lnTo>
                <a:lnTo>
                  <a:pt x="182880" y="130175"/>
                </a:lnTo>
                <a:lnTo>
                  <a:pt x="184785" y="125475"/>
                </a:lnTo>
                <a:lnTo>
                  <a:pt x="186817" y="120903"/>
                </a:lnTo>
                <a:lnTo>
                  <a:pt x="187833" y="113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17924" y="1155973"/>
            <a:ext cx="13843" cy="114280"/>
          </a:xfrm>
          <a:custGeom>
            <a:avLst/>
            <a:gdLst/>
            <a:ahLst/>
            <a:cxnLst/>
            <a:rect l="l" t="t" r="r" b="b"/>
            <a:pathLst>
              <a:path w="13843" h="114280">
                <a:moveTo>
                  <a:pt x="0" y="114280"/>
                </a:moveTo>
                <a:lnTo>
                  <a:pt x="66" y="112846"/>
                </a:lnTo>
                <a:lnTo>
                  <a:pt x="1460" y="99971"/>
                </a:lnTo>
                <a:lnTo>
                  <a:pt x="4317" y="87864"/>
                </a:lnTo>
                <a:lnTo>
                  <a:pt x="6730" y="79609"/>
                </a:lnTo>
                <a:lnTo>
                  <a:pt x="13843" y="0"/>
                </a:lnTo>
                <a:lnTo>
                  <a:pt x="2412" y="4044"/>
                </a:lnTo>
                <a:lnTo>
                  <a:pt x="983" y="4650"/>
                </a:lnTo>
                <a:lnTo>
                  <a:pt x="0" y="114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41724" y="1149603"/>
            <a:ext cx="260730" cy="299466"/>
          </a:xfrm>
          <a:custGeom>
            <a:avLst/>
            <a:gdLst/>
            <a:ahLst/>
            <a:cxnLst/>
            <a:rect l="l" t="t" r="r" b="b"/>
            <a:pathLst>
              <a:path w="260730" h="299466">
                <a:moveTo>
                  <a:pt x="80137" y="199644"/>
                </a:moveTo>
                <a:lnTo>
                  <a:pt x="78808" y="194435"/>
                </a:lnTo>
                <a:lnTo>
                  <a:pt x="76843" y="182117"/>
                </a:lnTo>
                <a:lnTo>
                  <a:pt x="76200" y="168783"/>
                </a:lnTo>
                <a:lnTo>
                  <a:pt x="244855" y="168783"/>
                </a:lnTo>
                <a:lnTo>
                  <a:pt x="250571" y="166624"/>
                </a:lnTo>
                <a:lnTo>
                  <a:pt x="254635" y="162306"/>
                </a:lnTo>
                <a:lnTo>
                  <a:pt x="258699" y="157861"/>
                </a:lnTo>
                <a:lnTo>
                  <a:pt x="260730" y="151130"/>
                </a:lnTo>
                <a:lnTo>
                  <a:pt x="260724" y="128552"/>
                </a:lnTo>
                <a:lnTo>
                  <a:pt x="260196" y="115263"/>
                </a:lnTo>
                <a:lnTo>
                  <a:pt x="258814" y="102467"/>
                </a:lnTo>
                <a:lnTo>
                  <a:pt x="256579" y="90166"/>
                </a:lnTo>
                <a:lnTo>
                  <a:pt x="253491" y="78359"/>
                </a:lnTo>
                <a:lnTo>
                  <a:pt x="250559" y="69667"/>
                </a:lnTo>
                <a:lnTo>
                  <a:pt x="245298" y="57886"/>
                </a:lnTo>
                <a:lnTo>
                  <a:pt x="238856" y="47030"/>
                </a:lnTo>
                <a:lnTo>
                  <a:pt x="231266" y="37084"/>
                </a:lnTo>
                <a:lnTo>
                  <a:pt x="224951" y="30549"/>
                </a:lnTo>
                <a:lnTo>
                  <a:pt x="215304" y="22569"/>
                </a:lnTo>
                <a:lnTo>
                  <a:pt x="204456" y="15678"/>
                </a:lnTo>
                <a:lnTo>
                  <a:pt x="192404" y="9906"/>
                </a:lnTo>
                <a:lnTo>
                  <a:pt x="186480" y="7631"/>
                </a:lnTo>
                <a:lnTo>
                  <a:pt x="175109" y="4292"/>
                </a:lnTo>
                <a:lnTo>
                  <a:pt x="162797" y="1907"/>
                </a:lnTo>
                <a:lnTo>
                  <a:pt x="149552" y="476"/>
                </a:lnTo>
                <a:lnTo>
                  <a:pt x="135381" y="0"/>
                </a:lnTo>
                <a:lnTo>
                  <a:pt x="127900" y="152"/>
                </a:lnTo>
                <a:lnTo>
                  <a:pt x="114663" y="1222"/>
                </a:lnTo>
                <a:lnTo>
                  <a:pt x="102052" y="3299"/>
                </a:lnTo>
                <a:lnTo>
                  <a:pt x="90043" y="6369"/>
                </a:lnTo>
                <a:lnTo>
                  <a:pt x="82930" y="85979"/>
                </a:lnTo>
                <a:lnTo>
                  <a:pt x="86487" y="78867"/>
                </a:lnTo>
                <a:lnTo>
                  <a:pt x="91186" y="72771"/>
                </a:lnTo>
                <a:lnTo>
                  <a:pt x="95885" y="66801"/>
                </a:lnTo>
                <a:lnTo>
                  <a:pt x="101726" y="61975"/>
                </a:lnTo>
                <a:lnTo>
                  <a:pt x="108712" y="58420"/>
                </a:lnTo>
                <a:lnTo>
                  <a:pt x="120281" y="54413"/>
                </a:lnTo>
                <a:lnTo>
                  <a:pt x="133603" y="53086"/>
                </a:lnTo>
                <a:lnTo>
                  <a:pt x="142351" y="53555"/>
                </a:lnTo>
                <a:lnTo>
                  <a:pt x="155655" y="56572"/>
                </a:lnTo>
                <a:lnTo>
                  <a:pt x="166672" y="62385"/>
                </a:lnTo>
                <a:lnTo>
                  <a:pt x="175387" y="70993"/>
                </a:lnTo>
                <a:lnTo>
                  <a:pt x="181452" y="81325"/>
                </a:lnTo>
                <a:lnTo>
                  <a:pt x="185396" y="92785"/>
                </a:lnTo>
                <a:lnTo>
                  <a:pt x="187604" y="105890"/>
                </a:lnTo>
                <a:lnTo>
                  <a:pt x="188087" y="120650"/>
                </a:lnTo>
                <a:lnTo>
                  <a:pt x="76200" y="120650"/>
                </a:lnTo>
                <a:lnTo>
                  <a:pt x="77183" y="11019"/>
                </a:lnTo>
                <a:lnTo>
                  <a:pt x="65524" y="16777"/>
                </a:lnTo>
                <a:lnTo>
                  <a:pt x="54764" y="23626"/>
                </a:lnTo>
                <a:lnTo>
                  <a:pt x="44903" y="31576"/>
                </a:lnTo>
                <a:lnTo>
                  <a:pt x="35940" y="40640"/>
                </a:lnTo>
                <a:lnTo>
                  <a:pt x="25882" y="53752"/>
                </a:lnTo>
                <a:lnTo>
                  <a:pt x="19440" y="64565"/>
                </a:lnTo>
                <a:lnTo>
                  <a:pt x="13864" y="76284"/>
                </a:lnTo>
                <a:lnTo>
                  <a:pt x="9143" y="88900"/>
                </a:lnTo>
                <a:lnTo>
                  <a:pt x="5666" y="101306"/>
                </a:lnTo>
                <a:lnTo>
                  <a:pt x="3187" y="113358"/>
                </a:lnTo>
                <a:lnTo>
                  <a:pt x="1416" y="125958"/>
                </a:lnTo>
                <a:lnTo>
                  <a:pt x="354" y="139101"/>
                </a:lnTo>
                <a:lnTo>
                  <a:pt x="0" y="152781"/>
                </a:lnTo>
                <a:lnTo>
                  <a:pt x="8" y="155025"/>
                </a:lnTo>
                <a:lnTo>
                  <a:pt x="440" y="168964"/>
                </a:lnTo>
                <a:lnTo>
                  <a:pt x="1532" y="182194"/>
                </a:lnTo>
                <a:lnTo>
                  <a:pt x="3283" y="194719"/>
                </a:lnTo>
                <a:lnTo>
                  <a:pt x="5693" y="206545"/>
                </a:lnTo>
                <a:lnTo>
                  <a:pt x="8762" y="217678"/>
                </a:lnTo>
                <a:lnTo>
                  <a:pt x="14402" y="232443"/>
                </a:lnTo>
                <a:lnTo>
                  <a:pt x="20345" y="243872"/>
                </a:lnTo>
                <a:lnTo>
                  <a:pt x="27317" y="254229"/>
                </a:lnTo>
                <a:lnTo>
                  <a:pt x="35305" y="263525"/>
                </a:lnTo>
                <a:lnTo>
                  <a:pt x="45586" y="272609"/>
                </a:lnTo>
                <a:lnTo>
                  <a:pt x="55979" y="279683"/>
                </a:lnTo>
                <a:lnTo>
                  <a:pt x="67411" y="285672"/>
                </a:lnTo>
                <a:lnTo>
                  <a:pt x="79883" y="290575"/>
                </a:lnTo>
                <a:lnTo>
                  <a:pt x="90348" y="293652"/>
                </a:lnTo>
                <a:lnTo>
                  <a:pt x="102180" y="296205"/>
                </a:lnTo>
                <a:lnTo>
                  <a:pt x="114730" y="298021"/>
                </a:lnTo>
                <a:lnTo>
                  <a:pt x="127999" y="299105"/>
                </a:lnTo>
                <a:lnTo>
                  <a:pt x="141986" y="299466"/>
                </a:lnTo>
                <a:lnTo>
                  <a:pt x="154002" y="299210"/>
                </a:lnTo>
                <a:lnTo>
                  <a:pt x="166709" y="298354"/>
                </a:lnTo>
                <a:lnTo>
                  <a:pt x="178815" y="296925"/>
                </a:lnTo>
                <a:lnTo>
                  <a:pt x="197995" y="293605"/>
                </a:lnTo>
                <a:lnTo>
                  <a:pt x="209550" y="290957"/>
                </a:lnTo>
                <a:lnTo>
                  <a:pt x="225805" y="286385"/>
                </a:lnTo>
                <a:lnTo>
                  <a:pt x="231521" y="283972"/>
                </a:lnTo>
                <a:lnTo>
                  <a:pt x="237236" y="281686"/>
                </a:lnTo>
                <a:lnTo>
                  <a:pt x="240791" y="279781"/>
                </a:lnTo>
                <a:lnTo>
                  <a:pt x="244475" y="275463"/>
                </a:lnTo>
                <a:lnTo>
                  <a:pt x="245999" y="272542"/>
                </a:lnTo>
                <a:lnTo>
                  <a:pt x="247014" y="268478"/>
                </a:lnTo>
                <a:lnTo>
                  <a:pt x="247650" y="263779"/>
                </a:lnTo>
                <a:lnTo>
                  <a:pt x="247903" y="260604"/>
                </a:lnTo>
                <a:lnTo>
                  <a:pt x="248030" y="257556"/>
                </a:lnTo>
                <a:lnTo>
                  <a:pt x="248158" y="253873"/>
                </a:lnTo>
                <a:lnTo>
                  <a:pt x="248158" y="244475"/>
                </a:lnTo>
                <a:lnTo>
                  <a:pt x="248030" y="240411"/>
                </a:lnTo>
                <a:lnTo>
                  <a:pt x="247776" y="237109"/>
                </a:lnTo>
                <a:lnTo>
                  <a:pt x="247396" y="233807"/>
                </a:lnTo>
                <a:lnTo>
                  <a:pt x="246887" y="231267"/>
                </a:lnTo>
                <a:lnTo>
                  <a:pt x="245363" y="227711"/>
                </a:lnTo>
                <a:lnTo>
                  <a:pt x="241935" y="225171"/>
                </a:lnTo>
                <a:lnTo>
                  <a:pt x="238633" y="224790"/>
                </a:lnTo>
                <a:lnTo>
                  <a:pt x="235712" y="224790"/>
                </a:lnTo>
                <a:lnTo>
                  <a:pt x="231775" y="225679"/>
                </a:lnTo>
                <a:lnTo>
                  <a:pt x="227075" y="227584"/>
                </a:lnTo>
                <a:lnTo>
                  <a:pt x="222250" y="229488"/>
                </a:lnTo>
                <a:lnTo>
                  <a:pt x="216280" y="231521"/>
                </a:lnTo>
                <a:lnTo>
                  <a:pt x="209041" y="233807"/>
                </a:lnTo>
                <a:lnTo>
                  <a:pt x="196590" y="237262"/>
                </a:lnTo>
                <a:lnTo>
                  <a:pt x="183261" y="240157"/>
                </a:lnTo>
                <a:lnTo>
                  <a:pt x="174992" y="241413"/>
                </a:lnTo>
                <a:lnTo>
                  <a:pt x="162533" y="242554"/>
                </a:lnTo>
                <a:lnTo>
                  <a:pt x="148716" y="242950"/>
                </a:lnTo>
                <a:lnTo>
                  <a:pt x="139696" y="242657"/>
                </a:lnTo>
                <a:lnTo>
                  <a:pt x="126868" y="241008"/>
                </a:lnTo>
                <a:lnTo>
                  <a:pt x="115570" y="237871"/>
                </a:lnTo>
                <a:lnTo>
                  <a:pt x="102323" y="231213"/>
                </a:lnTo>
                <a:lnTo>
                  <a:pt x="92963" y="223138"/>
                </a:lnTo>
                <a:lnTo>
                  <a:pt x="85034" y="211787"/>
                </a:lnTo>
                <a:lnTo>
                  <a:pt x="80137" y="1996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63415" y="1149603"/>
            <a:ext cx="253619" cy="294386"/>
          </a:xfrm>
          <a:custGeom>
            <a:avLst/>
            <a:gdLst/>
            <a:ahLst/>
            <a:cxnLst/>
            <a:rect l="l" t="t" r="r" b="b"/>
            <a:pathLst>
              <a:path w="253619" h="294386">
                <a:moveTo>
                  <a:pt x="178943" y="282575"/>
                </a:moveTo>
                <a:lnTo>
                  <a:pt x="178943" y="284480"/>
                </a:lnTo>
                <a:lnTo>
                  <a:pt x="180721" y="287782"/>
                </a:lnTo>
                <a:lnTo>
                  <a:pt x="183896" y="290449"/>
                </a:lnTo>
                <a:lnTo>
                  <a:pt x="186689" y="291465"/>
                </a:lnTo>
                <a:lnTo>
                  <a:pt x="189484" y="292481"/>
                </a:lnTo>
                <a:lnTo>
                  <a:pt x="193294" y="293243"/>
                </a:lnTo>
                <a:lnTo>
                  <a:pt x="198120" y="293624"/>
                </a:lnTo>
                <a:lnTo>
                  <a:pt x="202946" y="294132"/>
                </a:lnTo>
                <a:lnTo>
                  <a:pt x="209169" y="294386"/>
                </a:lnTo>
                <a:lnTo>
                  <a:pt x="223647" y="294386"/>
                </a:lnTo>
                <a:lnTo>
                  <a:pt x="229615" y="294132"/>
                </a:lnTo>
                <a:lnTo>
                  <a:pt x="234442" y="293624"/>
                </a:lnTo>
                <a:lnTo>
                  <a:pt x="239268" y="293243"/>
                </a:lnTo>
                <a:lnTo>
                  <a:pt x="248665" y="290449"/>
                </a:lnTo>
                <a:lnTo>
                  <a:pt x="253619" y="282575"/>
                </a:lnTo>
                <a:lnTo>
                  <a:pt x="253619" y="118491"/>
                </a:lnTo>
                <a:lnTo>
                  <a:pt x="253348" y="105531"/>
                </a:lnTo>
                <a:lnTo>
                  <a:pt x="252421" y="92308"/>
                </a:lnTo>
                <a:lnTo>
                  <a:pt x="250822" y="80156"/>
                </a:lnTo>
                <a:lnTo>
                  <a:pt x="248538" y="69087"/>
                </a:lnTo>
                <a:lnTo>
                  <a:pt x="244186" y="55118"/>
                </a:lnTo>
                <a:lnTo>
                  <a:pt x="238806" y="43642"/>
                </a:lnTo>
                <a:lnTo>
                  <a:pt x="232029" y="33274"/>
                </a:lnTo>
                <a:lnTo>
                  <a:pt x="223389" y="23531"/>
                </a:lnTo>
                <a:lnTo>
                  <a:pt x="213481" y="15585"/>
                </a:lnTo>
                <a:lnTo>
                  <a:pt x="202057" y="9017"/>
                </a:lnTo>
                <a:lnTo>
                  <a:pt x="183335" y="2695"/>
                </a:lnTo>
                <a:lnTo>
                  <a:pt x="170458" y="676"/>
                </a:lnTo>
                <a:lnTo>
                  <a:pt x="156337" y="0"/>
                </a:lnTo>
                <a:lnTo>
                  <a:pt x="145448" y="598"/>
                </a:lnTo>
                <a:lnTo>
                  <a:pt x="132996" y="2796"/>
                </a:lnTo>
                <a:lnTo>
                  <a:pt x="120801" y="6585"/>
                </a:lnTo>
                <a:lnTo>
                  <a:pt x="108838" y="11937"/>
                </a:lnTo>
                <a:lnTo>
                  <a:pt x="93694" y="21274"/>
                </a:lnTo>
                <a:lnTo>
                  <a:pt x="83737" y="28887"/>
                </a:lnTo>
                <a:lnTo>
                  <a:pt x="73839" y="37665"/>
                </a:lnTo>
                <a:lnTo>
                  <a:pt x="64008" y="47625"/>
                </a:lnTo>
                <a:lnTo>
                  <a:pt x="64008" y="14986"/>
                </a:lnTo>
                <a:lnTo>
                  <a:pt x="62611" y="11811"/>
                </a:lnTo>
                <a:lnTo>
                  <a:pt x="59944" y="9017"/>
                </a:lnTo>
                <a:lnTo>
                  <a:pt x="55372" y="7112"/>
                </a:lnTo>
                <a:lnTo>
                  <a:pt x="52197" y="6350"/>
                </a:lnTo>
                <a:lnTo>
                  <a:pt x="48006" y="5842"/>
                </a:lnTo>
                <a:lnTo>
                  <a:pt x="43814" y="5334"/>
                </a:lnTo>
                <a:lnTo>
                  <a:pt x="38608" y="5080"/>
                </a:lnTo>
                <a:lnTo>
                  <a:pt x="26035" y="5080"/>
                </a:lnTo>
                <a:lnTo>
                  <a:pt x="20955" y="5334"/>
                </a:lnTo>
                <a:lnTo>
                  <a:pt x="16890" y="5842"/>
                </a:lnTo>
                <a:lnTo>
                  <a:pt x="12826" y="6350"/>
                </a:lnTo>
                <a:lnTo>
                  <a:pt x="2539" y="10287"/>
                </a:lnTo>
                <a:lnTo>
                  <a:pt x="0" y="17018"/>
                </a:lnTo>
                <a:lnTo>
                  <a:pt x="0" y="284480"/>
                </a:lnTo>
                <a:lnTo>
                  <a:pt x="1777" y="287782"/>
                </a:lnTo>
                <a:lnTo>
                  <a:pt x="5080" y="290449"/>
                </a:lnTo>
                <a:lnTo>
                  <a:pt x="8000" y="291465"/>
                </a:lnTo>
                <a:lnTo>
                  <a:pt x="10795" y="292481"/>
                </a:lnTo>
                <a:lnTo>
                  <a:pt x="14605" y="293243"/>
                </a:lnTo>
                <a:lnTo>
                  <a:pt x="19431" y="293624"/>
                </a:lnTo>
                <a:lnTo>
                  <a:pt x="24130" y="294132"/>
                </a:lnTo>
                <a:lnTo>
                  <a:pt x="30225" y="294386"/>
                </a:lnTo>
                <a:lnTo>
                  <a:pt x="44958" y="294386"/>
                </a:lnTo>
                <a:lnTo>
                  <a:pt x="50926" y="294132"/>
                </a:lnTo>
                <a:lnTo>
                  <a:pt x="55752" y="293624"/>
                </a:lnTo>
                <a:lnTo>
                  <a:pt x="60451" y="293243"/>
                </a:lnTo>
                <a:lnTo>
                  <a:pt x="67183" y="291465"/>
                </a:lnTo>
                <a:lnTo>
                  <a:pt x="74422" y="286258"/>
                </a:lnTo>
                <a:lnTo>
                  <a:pt x="75057" y="282575"/>
                </a:lnTo>
                <a:lnTo>
                  <a:pt x="75057" y="106045"/>
                </a:lnTo>
                <a:lnTo>
                  <a:pt x="78597" y="101668"/>
                </a:lnTo>
                <a:lnTo>
                  <a:pt x="87768" y="91308"/>
                </a:lnTo>
                <a:lnTo>
                  <a:pt x="96712" y="82642"/>
                </a:lnTo>
                <a:lnTo>
                  <a:pt x="105410" y="75692"/>
                </a:lnTo>
                <a:lnTo>
                  <a:pt x="110415" y="72413"/>
                </a:lnTo>
                <a:lnTo>
                  <a:pt x="122381" y="67052"/>
                </a:lnTo>
                <a:lnTo>
                  <a:pt x="134238" y="65278"/>
                </a:lnTo>
                <a:lnTo>
                  <a:pt x="141859" y="65278"/>
                </a:lnTo>
                <a:lnTo>
                  <a:pt x="148462" y="66675"/>
                </a:lnTo>
                <a:lnTo>
                  <a:pt x="154050" y="69596"/>
                </a:lnTo>
                <a:lnTo>
                  <a:pt x="159765" y="72390"/>
                </a:lnTo>
                <a:lnTo>
                  <a:pt x="164337" y="76454"/>
                </a:lnTo>
                <a:lnTo>
                  <a:pt x="167894" y="81787"/>
                </a:lnTo>
                <a:lnTo>
                  <a:pt x="171450" y="86995"/>
                </a:lnTo>
                <a:lnTo>
                  <a:pt x="174244" y="93345"/>
                </a:lnTo>
                <a:lnTo>
                  <a:pt x="176149" y="100711"/>
                </a:lnTo>
                <a:lnTo>
                  <a:pt x="177017" y="104574"/>
                </a:lnTo>
                <a:lnTo>
                  <a:pt x="178470" y="116336"/>
                </a:lnTo>
                <a:lnTo>
                  <a:pt x="178943" y="131063"/>
                </a:lnTo>
                <a:lnTo>
                  <a:pt x="178943" y="282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91075" y="1154684"/>
            <a:ext cx="75057" cy="289305"/>
          </a:xfrm>
          <a:custGeom>
            <a:avLst/>
            <a:gdLst/>
            <a:ahLst/>
            <a:cxnLst/>
            <a:rect l="l" t="t" r="r" b="b"/>
            <a:pathLst>
              <a:path w="75057" h="289305">
                <a:moveTo>
                  <a:pt x="635" y="8762"/>
                </a:moveTo>
                <a:lnTo>
                  <a:pt x="0" y="12573"/>
                </a:lnTo>
                <a:lnTo>
                  <a:pt x="0" y="279400"/>
                </a:lnTo>
                <a:lnTo>
                  <a:pt x="1777" y="282701"/>
                </a:lnTo>
                <a:lnTo>
                  <a:pt x="5079" y="285368"/>
                </a:lnTo>
                <a:lnTo>
                  <a:pt x="8000" y="286385"/>
                </a:lnTo>
                <a:lnTo>
                  <a:pt x="10795" y="287400"/>
                </a:lnTo>
                <a:lnTo>
                  <a:pt x="14604" y="288163"/>
                </a:lnTo>
                <a:lnTo>
                  <a:pt x="19430" y="288543"/>
                </a:lnTo>
                <a:lnTo>
                  <a:pt x="24129" y="289051"/>
                </a:lnTo>
                <a:lnTo>
                  <a:pt x="30225" y="289305"/>
                </a:lnTo>
                <a:lnTo>
                  <a:pt x="44958" y="289305"/>
                </a:lnTo>
                <a:lnTo>
                  <a:pt x="50926" y="289051"/>
                </a:lnTo>
                <a:lnTo>
                  <a:pt x="55752" y="288543"/>
                </a:lnTo>
                <a:lnTo>
                  <a:pt x="60451" y="288163"/>
                </a:lnTo>
                <a:lnTo>
                  <a:pt x="70103" y="285368"/>
                </a:lnTo>
                <a:lnTo>
                  <a:pt x="75057" y="277494"/>
                </a:lnTo>
                <a:lnTo>
                  <a:pt x="75057" y="10540"/>
                </a:lnTo>
                <a:lnTo>
                  <a:pt x="67183" y="3428"/>
                </a:lnTo>
                <a:lnTo>
                  <a:pt x="55752" y="888"/>
                </a:lnTo>
                <a:lnTo>
                  <a:pt x="44958" y="0"/>
                </a:lnTo>
                <a:lnTo>
                  <a:pt x="30225" y="0"/>
                </a:lnTo>
                <a:lnTo>
                  <a:pt x="19430" y="888"/>
                </a:lnTo>
                <a:lnTo>
                  <a:pt x="8000" y="3428"/>
                </a:lnTo>
                <a:lnTo>
                  <a:pt x="3048" y="5841"/>
                </a:lnTo>
                <a:lnTo>
                  <a:pt x="635" y="87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85487" y="1037971"/>
            <a:ext cx="86360" cy="78612"/>
          </a:xfrm>
          <a:custGeom>
            <a:avLst/>
            <a:gdLst/>
            <a:ahLst/>
            <a:cxnLst/>
            <a:rect l="l" t="t" r="r" b="b"/>
            <a:pathLst>
              <a:path w="86360" h="78612">
                <a:moveTo>
                  <a:pt x="0" y="40258"/>
                </a:moveTo>
                <a:lnTo>
                  <a:pt x="315" y="48020"/>
                </a:lnTo>
                <a:lnTo>
                  <a:pt x="3101" y="61377"/>
                </a:lnTo>
                <a:lnTo>
                  <a:pt x="8762" y="70357"/>
                </a:lnTo>
                <a:lnTo>
                  <a:pt x="14838" y="74252"/>
                </a:lnTo>
                <a:lnTo>
                  <a:pt x="26678" y="77516"/>
                </a:lnTo>
                <a:lnTo>
                  <a:pt x="42799" y="78612"/>
                </a:lnTo>
                <a:lnTo>
                  <a:pt x="55674" y="77942"/>
                </a:lnTo>
                <a:lnTo>
                  <a:pt x="68400" y="75103"/>
                </a:lnTo>
                <a:lnTo>
                  <a:pt x="77088" y="69976"/>
                </a:lnTo>
                <a:lnTo>
                  <a:pt x="80693" y="65509"/>
                </a:lnTo>
                <a:lnTo>
                  <a:pt x="84928" y="54263"/>
                </a:lnTo>
                <a:lnTo>
                  <a:pt x="86360" y="38734"/>
                </a:lnTo>
                <a:lnTo>
                  <a:pt x="86014" y="30781"/>
                </a:lnTo>
                <a:lnTo>
                  <a:pt x="83124" y="17520"/>
                </a:lnTo>
                <a:lnTo>
                  <a:pt x="77342" y="8508"/>
                </a:lnTo>
                <a:lnTo>
                  <a:pt x="71249" y="4528"/>
                </a:lnTo>
                <a:lnTo>
                  <a:pt x="59453" y="1144"/>
                </a:lnTo>
                <a:lnTo>
                  <a:pt x="43434" y="0"/>
                </a:lnTo>
                <a:lnTo>
                  <a:pt x="30301" y="716"/>
                </a:lnTo>
                <a:lnTo>
                  <a:pt x="17599" y="3653"/>
                </a:lnTo>
                <a:lnTo>
                  <a:pt x="9016" y="8889"/>
                </a:lnTo>
                <a:lnTo>
                  <a:pt x="5477" y="13453"/>
                </a:lnTo>
                <a:lnTo>
                  <a:pt x="1376" y="24744"/>
                </a:lnTo>
                <a:lnTo>
                  <a:pt x="0" y="402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25517" y="1364504"/>
            <a:ext cx="20828" cy="73897"/>
          </a:xfrm>
          <a:custGeom>
            <a:avLst/>
            <a:gdLst/>
            <a:ahLst/>
            <a:cxnLst/>
            <a:rect l="l" t="t" r="r" b="b"/>
            <a:pathLst>
              <a:path w="20828" h="73897">
                <a:moveTo>
                  <a:pt x="0" y="59546"/>
                </a:moveTo>
                <a:lnTo>
                  <a:pt x="6731" y="65388"/>
                </a:lnTo>
                <a:lnTo>
                  <a:pt x="13716" y="70087"/>
                </a:lnTo>
                <a:lnTo>
                  <a:pt x="20828" y="73897"/>
                </a:lnTo>
                <a:lnTo>
                  <a:pt x="20193" y="10270"/>
                </a:lnTo>
                <a:lnTo>
                  <a:pt x="16814" y="7702"/>
                </a:lnTo>
                <a:lnTo>
                  <a:pt x="8097" y="0"/>
                </a:lnTo>
                <a:lnTo>
                  <a:pt x="0" y="59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40427" y="1027938"/>
            <a:ext cx="267335" cy="421132"/>
          </a:xfrm>
          <a:custGeom>
            <a:avLst/>
            <a:gdLst/>
            <a:ahLst/>
            <a:cxnLst/>
            <a:rect l="l" t="t" r="r" b="b"/>
            <a:pathLst>
              <a:path w="267335" h="421132">
                <a:moveTo>
                  <a:pt x="635" y="9016"/>
                </a:moveTo>
                <a:lnTo>
                  <a:pt x="0" y="12826"/>
                </a:lnTo>
                <a:lnTo>
                  <a:pt x="0" y="406400"/>
                </a:lnTo>
                <a:lnTo>
                  <a:pt x="12446" y="415036"/>
                </a:lnTo>
                <a:lnTo>
                  <a:pt x="20700" y="415925"/>
                </a:lnTo>
                <a:lnTo>
                  <a:pt x="42925" y="415925"/>
                </a:lnTo>
                <a:lnTo>
                  <a:pt x="57023" y="413385"/>
                </a:lnTo>
                <a:lnTo>
                  <a:pt x="64008" y="404240"/>
                </a:lnTo>
                <a:lnTo>
                  <a:pt x="64008" y="375285"/>
                </a:lnTo>
                <a:lnTo>
                  <a:pt x="67096" y="378699"/>
                </a:lnTo>
                <a:lnTo>
                  <a:pt x="76193" y="388075"/>
                </a:lnTo>
                <a:lnTo>
                  <a:pt x="85089" y="396113"/>
                </a:lnTo>
                <a:lnTo>
                  <a:pt x="93187" y="336566"/>
                </a:lnTo>
                <a:lnTo>
                  <a:pt x="84244" y="327171"/>
                </a:lnTo>
                <a:lnTo>
                  <a:pt x="75057" y="316102"/>
                </a:lnTo>
                <a:lnTo>
                  <a:pt x="75057" y="227964"/>
                </a:lnTo>
                <a:lnTo>
                  <a:pt x="75611" y="227234"/>
                </a:lnTo>
                <a:lnTo>
                  <a:pt x="84019" y="216733"/>
                </a:lnTo>
                <a:lnTo>
                  <a:pt x="92075" y="208025"/>
                </a:lnTo>
                <a:lnTo>
                  <a:pt x="97409" y="202691"/>
                </a:lnTo>
                <a:lnTo>
                  <a:pt x="102615" y="198247"/>
                </a:lnTo>
                <a:lnTo>
                  <a:pt x="107696" y="194945"/>
                </a:lnTo>
                <a:lnTo>
                  <a:pt x="112775" y="191515"/>
                </a:lnTo>
                <a:lnTo>
                  <a:pt x="117601" y="189229"/>
                </a:lnTo>
                <a:lnTo>
                  <a:pt x="122427" y="187833"/>
                </a:lnTo>
                <a:lnTo>
                  <a:pt x="127126" y="186436"/>
                </a:lnTo>
                <a:lnTo>
                  <a:pt x="131952" y="185674"/>
                </a:lnTo>
                <a:lnTo>
                  <a:pt x="137950" y="185680"/>
                </a:lnTo>
                <a:lnTo>
                  <a:pt x="151228" y="187613"/>
                </a:lnTo>
                <a:lnTo>
                  <a:pt x="162178" y="193039"/>
                </a:lnTo>
                <a:lnTo>
                  <a:pt x="168783" y="197865"/>
                </a:lnTo>
                <a:lnTo>
                  <a:pt x="174244" y="204342"/>
                </a:lnTo>
                <a:lnTo>
                  <a:pt x="178308" y="212471"/>
                </a:lnTo>
                <a:lnTo>
                  <a:pt x="184206" y="227454"/>
                </a:lnTo>
                <a:lnTo>
                  <a:pt x="187071" y="240411"/>
                </a:lnTo>
                <a:lnTo>
                  <a:pt x="188128" y="247652"/>
                </a:lnTo>
                <a:lnTo>
                  <a:pt x="189254" y="260243"/>
                </a:lnTo>
                <a:lnTo>
                  <a:pt x="189611" y="273176"/>
                </a:lnTo>
                <a:lnTo>
                  <a:pt x="189535" y="278267"/>
                </a:lnTo>
                <a:lnTo>
                  <a:pt x="188652" y="290937"/>
                </a:lnTo>
                <a:lnTo>
                  <a:pt x="186689" y="303529"/>
                </a:lnTo>
                <a:lnTo>
                  <a:pt x="182182" y="319536"/>
                </a:lnTo>
                <a:lnTo>
                  <a:pt x="177037" y="330708"/>
                </a:lnTo>
                <a:lnTo>
                  <a:pt x="169366" y="341549"/>
                </a:lnTo>
                <a:lnTo>
                  <a:pt x="160147" y="350012"/>
                </a:lnTo>
                <a:lnTo>
                  <a:pt x="148754" y="355666"/>
                </a:lnTo>
                <a:lnTo>
                  <a:pt x="135509" y="357504"/>
                </a:lnTo>
                <a:lnTo>
                  <a:pt x="129009" y="357045"/>
                </a:lnTo>
                <a:lnTo>
                  <a:pt x="116943" y="353615"/>
                </a:lnTo>
                <a:lnTo>
                  <a:pt x="105283" y="346837"/>
                </a:lnTo>
                <a:lnTo>
                  <a:pt x="105918" y="410463"/>
                </a:lnTo>
                <a:lnTo>
                  <a:pt x="120269" y="416940"/>
                </a:lnTo>
                <a:lnTo>
                  <a:pt x="135762" y="420242"/>
                </a:lnTo>
                <a:lnTo>
                  <a:pt x="144145" y="421132"/>
                </a:lnTo>
                <a:lnTo>
                  <a:pt x="153035" y="421132"/>
                </a:lnTo>
                <a:lnTo>
                  <a:pt x="165230" y="420562"/>
                </a:lnTo>
                <a:lnTo>
                  <a:pt x="178045" y="418597"/>
                </a:lnTo>
                <a:lnTo>
                  <a:pt x="190109" y="415231"/>
                </a:lnTo>
                <a:lnTo>
                  <a:pt x="201422" y="410463"/>
                </a:lnTo>
                <a:lnTo>
                  <a:pt x="219665" y="398592"/>
                </a:lnTo>
                <a:lnTo>
                  <a:pt x="228947" y="389830"/>
                </a:lnTo>
                <a:lnTo>
                  <a:pt x="237236" y="379729"/>
                </a:lnTo>
                <a:lnTo>
                  <a:pt x="244962" y="367861"/>
                </a:lnTo>
                <a:lnTo>
                  <a:pt x="250649" y="356724"/>
                </a:lnTo>
                <a:lnTo>
                  <a:pt x="255528" y="344629"/>
                </a:lnTo>
                <a:lnTo>
                  <a:pt x="259587" y="331597"/>
                </a:lnTo>
                <a:lnTo>
                  <a:pt x="262504" y="319431"/>
                </a:lnTo>
                <a:lnTo>
                  <a:pt x="264626" y="307362"/>
                </a:lnTo>
                <a:lnTo>
                  <a:pt x="266135" y="294745"/>
                </a:lnTo>
                <a:lnTo>
                  <a:pt x="267036" y="281574"/>
                </a:lnTo>
                <a:lnTo>
                  <a:pt x="267335" y="267842"/>
                </a:lnTo>
                <a:lnTo>
                  <a:pt x="267274" y="261962"/>
                </a:lnTo>
                <a:lnTo>
                  <a:pt x="266695" y="248963"/>
                </a:lnTo>
                <a:lnTo>
                  <a:pt x="265511" y="236260"/>
                </a:lnTo>
                <a:lnTo>
                  <a:pt x="263732" y="223845"/>
                </a:lnTo>
                <a:lnTo>
                  <a:pt x="261365" y="211709"/>
                </a:lnTo>
                <a:lnTo>
                  <a:pt x="258103" y="199261"/>
                </a:lnTo>
                <a:lnTo>
                  <a:pt x="253782" y="187037"/>
                </a:lnTo>
                <a:lnTo>
                  <a:pt x="248557" y="175693"/>
                </a:lnTo>
                <a:lnTo>
                  <a:pt x="242443" y="165226"/>
                </a:lnTo>
                <a:lnTo>
                  <a:pt x="229333" y="148948"/>
                </a:lnTo>
                <a:lnTo>
                  <a:pt x="219779" y="140597"/>
                </a:lnTo>
                <a:lnTo>
                  <a:pt x="209042" y="133476"/>
                </a:lnTo>
                <a:lnTo>
                  <a:pt x="197797" y="128152"/>
                </a:lnTo>
                <a:lnTo>
                  <a:pt x="185962" y="124548"/>
                </a:lnTo>
                <a:lnTo>
                  <a:pt x="173035" y="122386"/>
                </a:lnTo>
                <a:lnTo>
                  <a:pt x="159003" y="121665"/>
                </a:lnTo>
                <a:lnTo>
                  <a:pt x="151002" y="121665"/>
                </a:lnTo>
                <a:lnTo>
                  <a:pt x="143510" y="122427"/>
                </a:lnTo>
                <a:lnTo>
                  <a:pt x="136398" y="123825"/>
                </a:lnTo>
                <a:lnTo>
                  <a:pt x="129286" y="125222"/>
                </a:lnTo>
                <a:lnTo>
                  <a:pt x="122300" y="127381"/>
                </a:lnTo>
                <a:lnTo>
                  <a:pt x="115570" y="130428"/>
                </a:lnTo>
                <a:lnTo>
                  <a:pt x="108838" y="133603"/>
                </a:lnTo>
                <a:lnTo>
                  <a:pt x="102108" y="137540"/>
                </a:lnTo>
                <a:lnTo>
                  <a:pt x="95250" y="142239"/>
                </a:lnTo>
                <a:lnTo>
                  <a:pt x="84708" y="150543"/>
                </a:lnTo>
                <a:lnTo>
                  <a:pt x="75057" y="159512"/>
                </a:lnTo>
                <a:lnTo>
                  <a:pt x="75057" y="10795"/>
                </a:lnTo>
                <a:lnTo>
                  <a:pt x="73278" y="7365"/>
                </a:lnTo>
                <a:lnTo>
                  <a:pt x="70103" y="4445"/>
                </a:lnTo>
                <a:lnTo>
                  <a:pt x="67183" y="3428"/>
                </a:lnTo>
                <a:lnTo>
                  <a:pt x="64262" y="2286"/>
                </a:lnTo>
                <a:lnTo>
                  <a:pt x="60451" y="1397"/>
                </a:lnTo>
                <a:lnTo>
                  <a:pt x="55752" y="888"/>
                </a:lnTo>
                <a:lnTo>
                  <a:pt x="50926" y="253"/>
                </a:lnTo>
                <a:lnTo>
                  <a:pt x="44958" y="0"/>
                </a:lnTo>
                <a:lnTo>
                  <a:pt x="30225" y="0"/>
                </a:lnTo>
                <a:lnTo>
                  <a:pt x="24130" y="253"/>
                </a:lnTo>
                <a:lnTo>
                  <a:pt x="19431" y="888"/>
                </a:lnTo>
                <a:lnTo>
                  <a:pt x="14605" y="1397"/>
                </a:lnTo>
                <a:lnTo>
                  <a:pt x="10795" y="2286"/>
                </a:lnTo>
                <a:lnTo>
                  <a:pt x="8000" y="3428"/>
                </a:lnTo>
                <a:lnTo>
                  <a:pt x="5080" y="4445"/>
                </a:lnTo>
                <a:lnTo>
                  <a:pt x="3048" y="5841"/>
                </a:lnTo>
                <a:lnTo>
                  <a:pt x="635" y="9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96240" y="0"/>
            <a:ext cx="6239256" cy="873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6240" y="685800"/>
            <a:ext cx="5939028" cy="9189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31544" y="2070597"/>
            <a:ext cx="248614" cy="242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74394" y="2072228"/>
            <a:ext cx="6740426" cy="1071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4"/>
              </a:lnSpc>
              <a:spcBef>
                <a:spcPts val="145"/>
              </a:spcBef>
            </a:pP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sz="1700" spc="3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lo</a:t>
            </a:r>
            <a:r>
              <a:rPr sz="1700" spc="-20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1700" spc="1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ble</a:t>
            </a:r>
            <a:r>
              <a:rPr sz="1700" spc="-12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</a:t>
            </a:r>
            <a:r>
              <a:rPr sz="1700" spc="18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oc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</a:t>
            </a:r>
            <a:r>
              <a:rPr sz="1700" spc="-23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1954"/>
              </a:lnSpc>
            </a:pP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nto</a:t>
            </a:r>
            <a:r>
              <a:rPr sz="1700" spc="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gr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vo</a:t>
            </a:r>
            <a:r>
              <a:rPr sz="1700" spc="-2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9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700" spc="37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cal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dad</a:t>
            </a:r>
            <a:r>
              <a:rPr sz="1700" spc="5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700" spc="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da</a:t>
            </a:r>
            <a:r>
              <a:rPr sz="1700" spc="3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 </a:t>
            </a:r>
            <a:r>
              <a:rPr sz="1700" spc="4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ano; 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1954"/>
              </a:lnSpc>
            </a:pP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2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cr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nto</a:t>
            </a:r>
            <a:r>
              <a:rPr sz="1700" spc="8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15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5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qu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dad</a:t>
            </a:r>
            <a:r>
              <a:rPr sz="1700" spc="2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al,</a:t>
            </a:r>
            <a:r>
              <a:rPr sz="1700" spc="3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7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dio</a:t>
            </a:r>
            <a:r>
              <a:rPr sz="17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 </a:t>
            </a:r>
            <a:r>
              <a:rPr sz="1700" spc="4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 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1954"/>
              </a:lnSpc>
            </a:pP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700" spc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é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4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700" spc="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du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ió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pat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-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700" spc="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su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1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sz="1700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 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1954"/>
              </a:lnSpc>
            </a:pP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14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-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2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qu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io</a:t>
            </a:r>
            <a:r>
              <a:rPr sz="1700" spc="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1544" y="3336144"/>
            <a:ext cx="248300" cy="241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4394" y="3337774"/>
            <a:ext cx="6563034" cy="8638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4"/>
              </a:lnSpc>
              <a:spcBef>
                <a:spcPts val="140"/>
              </a:spcBef>
            </a:pP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7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3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700" spc="37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da</a:t>
            </a:r>
            <a:r>
              <a:rPr sz="1700" spc="-16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ana</a:t>
            </a:r>
            <a:r>
              <a:rPr sz="1700" spc="36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1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las</a:t>
            </a:r>
            <a:r>
              <a:rPr sz="1700" spc="7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nas</a:t>
            </a:r>
            <a:r>
              <a:rPr sz="1700" spc="1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25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ntro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 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1954"/>
              </a:lnSpc>
            </a:pP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r>
              <a:rPr sz="1700" spc="-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700" spc="-2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bu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</a:t>
            </a:r>
            <a:r>
              <a:rPr sz="1700" spc="3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sz="1700" spc="6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gr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-14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su</a:t>
            </a:r>
            <a:r>
              <a:rPr sz="1700" spc="24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gr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y, 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1954"/>
              </a:lnSpc>
            </a:pP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1700" spc="42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19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ocr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á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tica,</a:t>
            </a:r>
            <a:r>
              <a:rPr sz="1700" spc="-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isf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gan</a:t>
            </a:r>
            <a:r>
              <a:rPr sz="1700" spc="9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sus</a:t>
            </a:r>
            <a:r>
              <a:rPr sz="1700" spc="26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sidad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á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si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16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 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1954"/>
              </a:lnSpc>
            </a:pP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n,</a:t>
            </a:r>
            <a:r>
              <a:rPr sz="1700" spc="-2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tant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700" spc="1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su</a:t>
            </a:r>
            <a:r>
              <a:rPr sz="1700" spc="1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cal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dad</a:t>
            </a:r>
            <a:r>
              <a:rPr sz="1700" spc="-1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700" spc="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da.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1544" y="4394054"/>
            <a:ext cx="248300" cy="241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4394" y="4395684"/>
            <a:ext cx="6646708" cy="10709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241"/>
              </a:spcBef>
            </a:pP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9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gr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700" spc="-2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las</a:t>
            </a:r>
            <a:r>
              <a:rPr sz="1700" spc="10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nas</a:t>
            </a:r>
            <a:r>
              <a:rPr sz="1700" spc="24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2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10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10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700" spc="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sz="1700" spc="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 plan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ta</a:t>
            </a:r>
            <a:r>
              <a:rPr sz="1700" spc="18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ado</a:t>
            </a:r>
            <a:r>
              <a:rPr sz="1700" spc="-1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no </a:t>
            </a:r>
            <a:r>
              <a:rPr sz="1700" spc="5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pu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1700" spc="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</a:t>
            </a:r>
            <a:r>
              <a:rPr sz="1700" spc="3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-1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16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</a:t>
            </a:r>
            <a:r>
              <a:rPr sz="17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 pa</a:t>
            </a:r>
            <a:r>
              <a:rPr sz="17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1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</a:t>
            </a:r>
            <a:r>
              <a:rPr sz="1700" spc="-13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700" spc="37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cal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dad</a:t>
            </a:r>
            <a:r>
              <a:rPr sz="1700" spc="5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700" spc="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da</a:t>
            </a:r>
            <a:r>
              <a:rPr sz="1700" spc="-1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tant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</a:t>
            </a:r>
            <a:r>
              <a:rPr sz="17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700" spc="36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así</a:t>
            </a:r>
            <a:r>
              <a:rPr sz="1700" spc="8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sz="1700" spc="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 import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nte</a:t>
            </a:r>
            <a:r>
              <a:rPr sz="1700" spc="25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</a:t>
            </a:r>
            <a:r>
              <a:rPr sz="1700" spc="3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700" spc="3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ut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ió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 </a:t>
            </a:r>
            <a:r>
              <a:rPr sz="17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aci</a:t>
            </a:r>
            <a:r>
              <a:rPr sz="17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nal</a:t>
            </a:r>
            <a:r>
              <a:rPr sz="1700" spc="1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700" spc="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 </a:t>
            </a:r>
            <a:r>
              <a:rPr sz="17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cursos</a:t>
            </a:r>
            <a:r>
              <a:rPr sz="1700" spc="-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natu</a:t>
            </a:r>
            <a:r>
              <a:rPr sz="17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509986"/>
            <a:ext cx="2334525" cy="333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arr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um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Sost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1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1100" dirty="0">
              <a:latin typeface="Times New Roman"/>
              <a:cs typeface="Times New Roman"/>
            </a:endParaRPr>
          </a:p>
          <a:p>
            <a:pPr marL="126644" marR="135556" algn="ctr">
              <a:lnSpc>
                <a:spcPct val="95825"/>
              </a:lnSpc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1544" y="6593806"/>
            <a:ext cx="955281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13/01/2017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94142" y="6593806"/>
            <a:ext cx="13899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88C5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6" y="224"/>
            <a:ext cx="9143238" cy="6857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8530" y="292861"/>
            <a:ext cx="5318010" cy="487553"/>
          </a:xfrm>
          <a:custGeom>
            <a:avLst/>
            <a:gdLst/>
            <a:ahLst/>
            <a:cxnLst/>
            <a:rect l="l" t="t" r="r" b="b"/>
            <a:pathLst>
              <a:path w="5318010" h="487553">
                <a:moveTo>
                  <a:pt x="3439934" y="393319"/>
                </a:moveTo>
                <a:lnTo>
                  <a:pt x="3441204" y="397764"/>
                </a:lnTo>
                <a:lnTo>
                  <a:pt x="3442855" y="401066"/>
                </a:lnTo>
                <a:lnTo>
                  <a:pt x="3447173" y="405257"/>
                </a:lnTo>
                <a:lnTo>
                  <a:pt x="3450729" y="407416"/>
                </a:lnTo>
                <a:lnTo>
                  <a:pt x="3455428" y="409829"/>
                </a:lnTo>
                <a:lnTo>
                  <a:pt x="3460254" y="412242"/>
                </a:lnTo>
                <a:lnTo>
                  <a:pt x="3466223" y="414528"/>
                </a:lnTo>
                <a:lnTo>
                  <a:pt x="3473335" y="416814"/>
                </a:lnTo>
                <a:lnTo>
                  <a:pt x="3480447" y="419100"/>
                </a:lnTo>
                <a:lnTo>
                  <a:pt x="3488575" y="421005"/>
                </a:lnTo>
                <a:lnTo>
                  <a:pt x="3497592" y="422529"/>
                </a:lnTo>
                <a:lnTo>
                  <a:pt x="3512997" y="424246"/>
                </a:lnTo>
                <a:lnTo>
                  <a:pt x="3526040" y="424688"/>
                </a:lnTo>
                <a:lnTo>
                  <a:pt x="3534577" y="424511"/>
                </a:lnTo>
                <a:lnTo>
                  <a:pt x="3547537" y="423516"/>
                </a:lnTo>
                <a:lnTo>
                  <a:pt x="3559984" y="421633"/>
                </a:lnTo>
                <a:lnTo>
                  <a:pt x="3571887" y="418846"/>
                </a:lnTo>
                <a:lnTo>
                  <a:pt x="3586807" y="413742"/>
                </a:lnTo>
                <a:lnTo>
                  <a:pt x="3598199" y="408168"/>
                </a:lnTo>
                <a:lnTo>
                  <a:pt x="3608463" y="401447"/>
                </a:lnTo>
                <a:lnTo>
                  <a:pt x="3617713" y="393377"/>
                </a:lnTo>
                <a:lnTo>
                  <a:pt x="3625876" y="383666"/>
                </a:lnTo>
                <a:lnTo>
                  <a:pt x="3632466" y="372618"/>
                </a:lnTo>
                <a:lnTo>
                  <a:pt x="3637592" y="358841"/>
                </a:lnTo>
                <a:lnTo>
                  <a:pt x="3640034" y="346322"/>
                </a:lnTo>
                <a:lnTo>
                  <a:pt x="3640848" y="332740"/>
                </a:lnTo>
                <a:lnTo>
                  <a:pt x="3640614" y="325588"/>
                </a:lnTo>
                <a:lnTo>
                  <a:pt x="3638809" y="312680"/>
                </a:lnTo>
                <a:lnTo>
                  <a:pt x="3635260" y="301371"/>
                </a:lnTo>
                <a:lnTo>
                  <a:pt x="3628176" y="288211"/>
                </a:lnTo>
                <a:lnTo>
                  <a:pt x="3620401" y="278511"/>
                </a:lnTo>
                <a:lnTo>
                  <a:pt x="3610054" y="269426"/>
                </a:lnTo>
                <a:lnTo>
                  <a:pt x="3599319" y="262509"/>
                </a:lnTo>
                <a:lnTo>
                  <a:pt x="3587108" y="256110"/>
                </a:lnTo>
                <a:lnTo>
                  <a:pt x="3575570" y="251079"/>
                </a:lnTo>
                <a:lnTo>
                  <a:pt x="3563506" y="246286"/>
                </a:lnTo>
                <a:lnTo>
                  <a:pt x="3551694" y="241935"/>
                </a:lnTo>
                <a:lnTo>
                  <a:pt x="3543947" y="239141"/>
                </a:lnTo>
                <a:lnTo>
                  <a:pt x="3536962" y="236220"/>
                </a:lnTo>
                <a:lnTo>
                  <a:pt x="3530739" y="233045"/>
                </a:lnTo>
                <a:lnTo>
                  <a:pt x="3524643" y="229870"/>
                </a:lnTo>
                <a:lnTo>
                  <a:pt x="3519690" y="226187"/>
                </a:lnTo>
                <a:lnTo>
                  <a:pt x="3519690" y="300482"/>
                </a:lnTo>
                <a:lnTo>
                  <a:pt x="3527310" y="303276"/>
                </a:lnTo>
                <a:lnTo>
                  <a:pt x="3534930" y="306070"/>
                </a:lnTo>
                <a:lnTo>
                  <a:pt x="3541788" y="308991"/>
                </a:lnTo>
                <a:lnTo>
                  <a:pt x="3547884" y="312166"/>
                </a:lnTo>
                <a:lnTo>
                  <a:pt x="3553980" y="315341"/>
                </a:lnTo>
                <a:lnTo>
                  <a:pt x="3558806" y="319024"/>
                </a:lnTo>
                <a:lnTo>
                  <a:pt x="3562489" y="323342"/>
                </a:lnTo>
                <a:lnTo>
                  <a:pt x="3566172" y="327660"/>
                </a:lnTo>
                <a:lnTo>
                  <a:pt x="3567950" y="332740"/>
                </a:lnTo>
                <a:lnTo>
                  <a:pt x="3567950" y="343789"/>
                </a:lnTo>
                <a:lnTo>
                  <a:pt x="3566934" y="348361"/>
                </a:lnTo>
                <a:lnTo>
                  <a:pt x="3565029" y="352425"/>
                </a:lnTo>
                <a:lnTo>
                  <a:pt x="3562997" y="356362"/>
                </a:lnTo>
                <a:lnTo>
                  <a:pt x="3560076" y="359664"/>
                </a:lnTo>
                <a:lnTo>
                  <a:pt x="3556266" y="362204"/>
                </a:lnTo>
                <a:lnTo>
                  <a:pt x="3552329" y="364744"/>
                </a:lnTo>
                <a:lnTo>
                  <a:pt x="3547757" y="366776"/>
                </a:lnTo>
                <a:lnTo>
                  <a:pt x="3542550" y="368173"/>
                </a:lnTo>
                <a:lnTo>
                  <a:pt x="3537216" y="369570"/>
                </a:lnTo>
                <a:lnTo>
                  <a:pt x="3531247" y="370205"/>
                </a:lnTo>
                <a:lnTo>
                  <a:pt x="3520634" y="370147"/>
                </a:lnTo>
                <a:lnTo>
                  <a:pt x="3507556" y="369004"/>
                </a:lnTo>
                <a:lnTo>
                  <a:pt x="3495814" y="366395"/>
                </a:lnTo>
                <a:lnTo>
                  <a:pt x="3487305" y="363728"/>
                </a:lnTo>
                <a:lnTo>
                  <a:pt x="3479939" y="361061"/>
                </a:lnTo>
                <a:lnTo>
                  <a:pt x="3473589" y="358013"/>
                </a:lnTo>
                <a:lnTo>
                  <a:pt x="3467239" y="355092"/>
                </a:lnTo>
                <a:lnTo>
                  <a:pt x="3461905" y="352298"/>
                </a:lnTo>
                <a:lnTo>
                  <a:pt x="3457714" y="349885"/>
                </a:lnTo>
                <a:lnTo>
                  <a:pt x="3453396" y="347345"/>
                </a:lnTo>
                <a:lnTo>
                  <a:pt x="3450221" y="346075"/>
                </a:lnTo>
                <a:lnTo>
                  <a:pt x="3448062" y="346075"/>
                </a:lnTo>
                <a:lnTo>
                  <a:pt x="3444760" y="346456"/>
                </a:lnTo>
                <a:lnTo>
                  <a:pt x="3441331" y="349250"/>
                </a:lnTo>
                <a:lnTo>
                  <a:pt x="3439807" y="353441"/>
                </a:lnTo>
                <a:lnTo>
                  <a:pt x="3439172" y="356235"/>
                </a:lnTo>
                <a:lnTo>
                  <a:pt x="3438791" y="359664"/>
                </a:lnTo>
                <a:lnTo>
                  <a:pt x="3438410" y="363093"/>
                </a:lnTo>
                <a:lnTo>
                  <a:pt x="3438156" y="367792"/>
                </a:lnTo>
                <a:lnTo>
                  <a:pt x="3438156" y="382270"/>
                </a:lnTo>
                <a:lnTo>
                  <a:pt x="3438791" y="388874"/>
                </a:lnTo>
                <a:lnTo>
                  <a:pt x="3439934" y="393319"/>
                </a:lnTo>
                <a:close/>
              </a:path>
              <a:path w="5318010" h="487553">
                <a:moveTo>
                  <a:pt x="3833035" y="357027"/>
                </a:moveTo>
                <a:lnTo>
                  <a:pt x="3823601" y="363728"/>
                </a:lnTo>
                <a:lnTo>
                  <a:pt x="3819332" y="366055"/>
                </a:lnTo>
                <a:lnTo>
                  <a:pt x="3807369" y="370310"/>
                </a:lnTo>
                <a:lnTo>
                  <a:pt x="3794518" y="371729"/>
                </a:lnTo>
                <a:lnTo>
                  <a:pt x="3788177" y="371432"/>
                </a:lnTo>
                <a:lnTo>
                  <a:pt x="3775323" y="368432"/>
                </a:lnTo>
                <a:lnTo>
                  <a:pt x="3778135" y="424688"/>
                </a:lnTo>
                <a:lnTo>
                  <a:pt x="3788224" y="424292"/>
                </a:lnTo>
                <a:lnTo>
                  <a:pt x="3801072" y="422543"/>
                </a:lnTo>
                <a:lnTo>
                  <a:pt x="3813240" y="419410"/>
                </a:lnTo>
                <a:lnTo>
                  <a:pt x="3824744" y="414909"/>
                </a:lnTo>
                <a:lnTo>
                  <a:pt x="3832046" y="411148"/>
                </a:lnTo>
                <a:lnTo>
                  <a:pt x="3842745" y="404403"/>
                </a:lnTo>
                <a:lnTo>
                  <a:pt x="3842627" y="348526"/>
                </a:lnTo>
                <a:lnTo>
                  <a:pt x="3833035" y="357027"/>
                </a:lnTo>
                <a:close/>
              </a:path>
              <a:path w="5318010" h="487553">
                <a:moveTo>
                  <a:pt x="4305058" y="220218"/>
                </a:moveTo>
                <a:lnTo>
                  <a:pt x="4309884" y="214249"/>
                </a:lnTo>
                <a:lnTo>
                  <a:pt x="4314583" y="209550"/>
                </a:lnTo>
                <a:lnTo>
                  <a:pt x="4319028" y="205867"/>
                </a:lnTo>
                <a:lnTo>
                  <a:pt x="4323473" y="202311"/>
                </a:lnTo>
                <a:lnTo>
                  <a:pt x="4327791" y="199771"/>
                </a:lnTo>
                <a:lnTo>
                  <a:pt x="4331982" y="197993"/>
                </a:lnTo>
                <a:lnTo>
                  <a:pt x="4336173" y="196342"/>
                </a:lnTo>
                <a:lnTo>
                  <a:pt x="4340364" y="195453"/>
                </a:lnTo>
                <a:lnTo>
                  <a:pt x="4348111" y="195453"/>
                </a:lnTo>
                <a:lnTo>
                  <a:pt x="4351413" y="195834"/>
                </a:lnTo>
                <a:lnTo>
                  <a:pt x="4354334" y="196596"/>
                </a:lnTo>
                <a:lnTo>
                  <a:pt x="4357255" y="197231"/>
                </a:lnTo>
                <a:lnTo>
                  <a:pt x="4360049" y="197993"/>
                </a:lnTo>
                <a:lnTo>
                  <a:pt x="4362462" y="198755"/>
                </a:lnTo>
                <a:lnTo>
                  <a:pt x="4365002" y="199517"/>
                </a:lnTo>
                <a:lnTo>
                  <a:pt x="4369193" y="201041"/>
                </a:lnTo>
                <a:lnTo>
                  <a:pt x="4373003" y="202057"/>
                </a:lnTo>
                <a:lnTo>
                  <a:pt x="4376559" y="202057"/>
                </a:lnTo>
                <a:lnTo>
                  <a:pt x="4379480" y="200533"/>
                </a:lnTo>
                <a:lnTo>
                  <a:pt x="4381766" y="197739"/>
                </a:lnTo>
                <a:lnTo>
                  <a:pt x="4383417" y="192659"/>
                </a:lnTo>
                <a:lnTo>
                  <a:pt x="4384052" y="189103"/>
                </a:lnTo>
                <a:lnTo>
                  <a:pt x="4384433" y="184531"/>
                </a:lnTo>
                <a:lnTo>
                  <a:pt x="4384814" y="179959"/>
                </a:lnTo>
                <a:lnTo>
                  <a:pt x="4384941" y="154178"/>
                </a:lnTo>
                <a:lnTo>
                  <a:pt x="4384687" y="149987"/>
                </a:lnTo>
                <a:lnTo>
                  <a:pt x="4384433" y="145796"/>
                </a:lnTo>
                <a:lnTo>
                  <a:pt x="4384179" y="142621"/>
                </a:lnTo>
                <a:lnTo>
                  <a:pt x="4383417" y="138557"/>
                </a:lnTo>
                <a:lnTo>
                  <a:pt x="4382401" y="135636"/>
                </a:lnTo>
                <a:lnTo>
                  <a:pt x="4380115" y="132461"/>
                </a:lnTo>
                <a:lnTo>
                  <a:pt x="4377194" y="130429"/>
                </a:lnTo>
                <a:lnTo>
                  <a:pt x="4372495" y="128651"/>
                </a:lnTo>
                <a:lnTo>
                  <a:pt x="4369701" y="127889"/>
                </a:lnTo>
                <a:lnTo>
                  <a:pt x="4366526" y="127254"/>
                </a:lnTo>
                <a:lnTo>
                  <a:pt x="4363351" y="126492"/>
                </a:lnTo>
                <a:lnTo>
                  <a:pt x="4360303" y="125984"/>
                </a:lnTo>
                <a:lnTo>
                  <a:pt x="4357255" y="125730"/>
                </a:lnTo>
                <a:lnTo>
                  <a:pt x="4354334" y="125476"/>
                </a:lnTo>
                <a:lnTo>
                  <a:pt x="4351540" y="125222"/>
                </a:lnTo>
                <a:lnTo>
                  <a:pt x="4343412" y="125222"/>
                </a:lnTo>
                <a:lnTo>
                  <a:pt x="4337824" y="125984"/>
                </a:lnTo>
                <a:lnTo>
                  <a:pt x="4332363" y="127508"/>
                </a:lnTo>
                <a:lnTo>
                  <a:pt x="4326775" y="129032"/>
                </a:lnTo>
                <a:lnTo>
                  <a:pt x="4321187" y="131572"/>
                </a:lnTo>
                <a:lnTo>
                  <a:pt x="4315599" y="135382"/>
                </a:lnTo>
                <a:lnTo>
                  <a:pt x="4310138" y="139192"/>
                </a:lnTo>
                <a:lnTo>
                  <a:pt x="4304169" y="144272"/>
                </a:lnTo>
                <a:lnTo>
                  <a:pt x="4298073" y="150749"/>
                </a:lnTo>
                <a:lnTo>
                  <a:pt x="4294506" y="154664"/>
                </a:lnTo>
                <a:lnTo>
                  <a:pt x="4289437" y="242189"/>
                </a:lnTo>
                <a:lnTo>
                  <a:pt x="4290402" y="240704"/>
                </a:lnTo>
                <a:lnTo>
                  <a:pt x="4297984" y="229570"/>
                </a:lnTo>
                <a:lnTo>
                  <a:pt x="4305058" y="220218"/>
                </a:lnTo>
                <a:close/>
              </a:path>
              <a:path w="5318010" h="487553">
                <a:moveTo>
                  <a:pt x="4516106" y="357139"/>
                </a:moveTo>
                <a:lnTo>
                  <a:pt x="4505956" y="349412"/>
                </a:lnTo>
                <a:lnTo>
                  <a:pt x="4498098" y="339217"/>
                </a:lnTo>
                <a:lnTo>
                  <a:pt x="4495757" y="334968"/>
                </a:lnTo>
                <a:lnTo>
                  <a:pt x="4490961" y="323503"/>
                </a:lnTo>
                <a:lnTo>
                  <a:pt x="4487557" y="310515"/>
                </a:lnTo>
                <a:lnTo>
                  <a:pt x="4494563" y="418184"/>
                </a:lnTo>
                <a:lnTo>
                  <a:pt x="4506309" y="421019"/>
                </a:lnTo>
                <a:lnTo>
                  <a:pt x="4518805" y="423053"/>
                </a:lnTo>
                <a:lnTo>
                  <a:pt x="4517910" y="358140"/>
                </a:lnTo>
                <a:lnTo>
                  <a:pt x="4516106" y="357139"/>
                </a:lnTo>
                <a:close/>
              </a:path>
              <a:path w="5318010" h="487553">
                <a:moveTo>
                  <a:pt x="4407166" y="277622"/>
                </a:moveTo>
                <a:lnTo>
                  <a:pt x="4407486" y="291103"/>
                </a:lnTo>
                <a:lnTo>
                  <a:pt x="4408477" y="304332"/>
                </a:lnTo>
                <a:lnTo>
                  <a:pt x="4410135" y="316925"/>
                </a:lnTo>
                <a:lnTo>
                  <a:pt x="4412451" y="328890"/>
                </a:lnTo>
                <a:lnTo>
                  <a:pt x="4415421" y="340233"/>
                </a:lnTo>
                <a:lnTo>
                  <a:pt x="4420758" y="354723"/>
                </a:lnTo>
                <a:lnTo>
                  <a:pt x="4426488" y="366231"/>
                </a:lnTo>
                <a:lnTo>
                  <a:pt x="4433257" y="376768"/>
                </a:lnTo>
                <a:lnTo>
                  <a:pt x="4441075" y="386334"/>
                </a:lnTo>
                <a:lnTo>
                  <a:pt x="4450964" y="395684"/>
                </a:lnTo>
                <a:lnTo>
                  <a:pt x="4461100" y="403138"/>
                </a:lnTo>
                <a:lnTo>
                  <a:pt x="4472282" y="409546"/>
                </a:lnTo>
                <a:lnTo>
                  <a:pt x="4484509" y="414909"/>
                </a:lnTo>
                <a:lnTo>
                  <a:pt x="4494563" y="418184"/>
                </a:lnTo>
                <a:lnTo>
                  <a:pt x="4487557" y="310515"/>
                </a:lnTo>
                <a:lnTo>
                  <a:pt x="4485842" y="300424"/>
                </a:lnTo>
                <a:lnTo>
                  <a:pt x="4484641" y="287827"/>
                </a:lnTo>
                <a:lnTo>
                  <a:pt x="4484255" y="274447"/>
                </a:lnTo>
                <a:lnTo>
                  <a:pt x="4484680" y="260970"/>
                </a:lnTo>
                <a:lnTo>
                  <a:pt x="4486016" y="248336"/>
                </a:lnTo>
                <a:lnTo>
                  <a:pt x="4488319" y="236728"/>
                </a:lnTo>
                <a:lnTo>
                  <a:pt x="4494352" y="218957"/>
                </a:lnTo>
                <a:lnTo>
                  <a:pt x="4500257" y="208407"/>
                </a:lnTo>
                <a:lnTo>
                  <a:pt x="4510179" y="197554"/>
                </a:lnTo>
                <a:lnTo>
                  <a:pt x="4520831" y="190627"/>
                </a:lnTo>
                <a:lnTo>
                  <a:pt x="4536580" y="185635"/>
                </a:lnTo>
                <a:lnTo>
                  <a:pt x="4550041" y="184531"/>
                </a:lnTo>
                <a:lnTo>
                  <a:pt x="4557362" y="184813"/>
                </a:lnTo>
                <a:lnTo>
                  <a:pt x="4570264" y="187011"/>
                </a:lnTo>
                <a:lnTo>
                  <a:pt x="4581156" y="191389"/>
                </a:lnTo>
                <a:lnTo>
                  <a:pt x="4593045" y="200310"/>
                </a:lnTo>
                <a:lnTo>
                  <a:pt x="4600968" y="210439"/>
                </a:lnTo>
                <a:lnTo>
                  <a:pt x="4608143" y="226152"/>
                </a:lnTo>
                <a:lnTo>
                  <a:pt x="4611509" y="239141"/>
                </a:lnTo>
                <a:lnTo>
                  <a:pt x="4613067" y="249360"/>
                </a:lnTo>
                <a:lnTo>
                  <a:pt x="4614185" y="261931"/>
                </a:lnTo>
                <a:lnTo>
                  <a:pt x="4614557" y="275336"/>
                </a:lnTo>
                <a:lnTo>
                  <a:pt x="4614148" y="288674"/>
                </a:lnTo>
                <a:lnTo>
                  <a:pt x="4612878" y="301303"/>
                </a:lnTo>
                <a:lnTo>
                  <a:pt x="4610747" y="312928"/>
                </a:lnTo>
                <a:lnTo>
                  <a:pt x="4604773" y="330629"/>
                </a:lnTo>
                <a:lnTo>
                  <a:pt x="4598809" y="341122"/>
                </a:lnTo>
                <a:lnTo>
                  <a:pt x="4589066" y="351806"/>
                </a:lnTo>
                <a:lnTo>
                  <a:pt x="4578362" y="358775"/>
                </a:lnTo>
                <a:lnTo>
                  <a:pt x="4562329" y="363793"/>
                </a:lnTo>
                <a:lnTo>
                  <a:pt x="4548771" y="364871"/>
                </a:lnTo>
                <a:lnTo>
                  <a:pt x="4541815" y="364608"/>
                </a:lnTo>
                <a:lnTo>
                  <a:pt x="4528890" y="362446"/>
                </a:lnTo>
                <a:lnTo>
                  <a:pt x="4517910" y="358140"/>
                </a:lnTo>
                <a:lnTo>
                  <a:pt x="4518805" y="423053"/>
                </a:lnTo>
                <a:lnTo>
                  <a:pt x="4532066" y="424278"/>
                </a:lnTo>
                <a:lnTo>
                  <a:pt x="4546104" y="424688"/>
                </a:lnTo>
                <a:lnTo>
                  <a:pt x="4547746" y="424682"/>
                </a:lnTo>
                <a:lnTo>
                  <a:pt x="4561676" y="424163"/>
                </a:lnTo>
                <a:lnTo>
                  <a:pt x="4574877" y="422799"/>
                </a:lnTo>
                <a:lnTo>
                  <a:pt x="4587351" y="420590"/>
                </a:lnTo>
                <a:lnTo>
                  <a:pt x="4599095" y="417537"/>
                </a:lnTo>
                <a:lnTo>
                  <a:pt x="4610112" y="413639"/>
                </a:lnTo>
                <a:lnTo>
                  <a:pt x="4626270" y="405973"/>
                </a:lnTo>
                <a:lnTo>
                  <a:pt x="4637072" y="399120"/>
                </a:lnTo>
                <a:lnTo>
                  <a:pt x="4646887" y="391261"/>
                </a:lnTo>
                <a:lnTo>
                  <a:pt x="4655705" y="382397"/>
                </a:lnTo>
                <a:lnTo>
                  <a:pt x="4666045" y="369143"/>
                </a:lnTo>
                <a:lnTo>
                  <a:pt x="4672583" y="358348"/>
                </a:lnTo>
                <a:lnTo>
                  <a:pt x="4678154" y="346724"/>
                </a:lnTo>
                <a:lnTo>
                  <a:pt x="4682756" y="334264"/>
                </a:lnTo>
                <a:lnTo>
                  <a:pt x="4685810" y="323483"/>
                </a:lnTo>
                <a:lnTo>
                  <a:pt x="4688373" y="311412"/>
                </a:lnTo>
                <a:lnTo>
                  <a:pt x="4690196" y="298851"/>
                </a:lnTo>
                <a:lnTo>
                  <a:pt x="4691285" y="285808"/>
                </a:lnTo>
                <a:lnTo>
                  <a:pt x="4691646" y="272288"/>
                </a:lnTo>
                <a:lnTo>
                  <a:pt x="4691333" y="258625"/>
                </a:lnTo>
                <a:lnTo>
                  <a:pt x="4690363" y="245365"/>
                </a:lnTo>
                <a:lnTo>
                  <a:pt x="4688725" y="232761"/>
                </a:lnTo>
                <a:lnTo>
                  <a:pt x="4686405" y="220821"/>
                </a:lnTo>
                <a:lnTo>
                  <a:pt x="4683391" y="209550"/>
                </a:lnTo>
                <a:lnTo>
                  <a:pt x="4678042" y="194946"/>
                </a:lnTo>
                <a:lnTo>
                  <a:pt x="4672330" y="183417"/>
                </a:lnTo>
                <a:lnTo>
                  <a:pt x="4665604" y="172879"/>
                </a:lnTo>
                <a:lnTo>
                  <a:pt x="4657864" y="163322"/>
                </a:lnTo>
                <a:lnTo>
                  <a:pt x="4648262" y="154089"/>
                </a:lnTo>
                <a:lnTo>
                  <a:pt x="4638148" y="146616"/>
                </a:lnTo>
                <a:lnTo>
                  <a:pt x="4626909" y="140246"/>
                </a:lnTo>
                <a:lnTo>
                  <a:pt x="4614557" y="135001"/>
                </a:lnTo>
                <a:lnTo>
                  <a:pt x="4604355" y="131674"/>
                </a:lnTo>
                <a:lnTo>
                  <a:pt x="4592616" y="128860"/>
                </a:lnTo>
                <a:lnTo>
                  <a:pt x="4580087" y="126843"/>
                </a:lnTo>
                <a:lnTo>
                  <a:pt x="4566780" y="125628"/>
                </a:lnTo>
                <a:lnTo>
                  <a:pt x="4552708" y="125222"/>
                </a:lnTo>
                <a:lnTo>
                  <a:pt x="4551212" y="125226"/>
                </a:lnTo>
                <a:lnTo>
                  <a:pt x="4537307" y="125739"/>
                </a:lnTo>
                <a:lnTo>
                  <a:pt x="4524111" y="127100"/>
                </a:lnTo>
                <a:lnTo>
                  <a:pt x="4511628" y="129309"/>
                </a:lnTo>
                <a:lnTo>
                  <a:pt x="4499865" y="132366"/>
                </a:lnTo>
                <a:lnTo>
                  <a:pt x="4488827" y="136271"/>
                </a:lnTo>
                <a:lnTo>
                  <a:pt x="4472956" y="143916"/>
                </a:lnTo>
                <a:lnTo>
                  <a:pt x="4462158" y="150789"/>
                </a:lnTo>
                <a:lnTo>
                  <a:pt x="4452335" y="158615"/>
                </a:lnTo>
                <a:lnTo>
                  <a:pt x="4443488" y="167386"/>
                </a:lnTo>
                <a:lnTo>
                  <a:pt x="4432969" y="180719"/>
                </a:lnTo>
                <a:lnTo>
                  <a:pt x="4426424" y="191506"/>
                </a:lnTo>
                <a:lnTo>
                  <a:pt x="4420835" y="203152"/>
                </a:lnTo>
                <a:lnTo>
                  <a:pt x="4416183" y="215646"/>
                </a:lnTo>
                <a:lnTo>
                  <a:pt x="4413115" y="226440"/>
                </a:lnTo>
                <a:lnTo>
                  <a:pt x="4410522" y="238508"/>
                </a:lnTo>
                <a:lnTo>
                  <a:pt x="4408662" y="251065"/>
                </a:lnTo>
                <a:lnTo>
                  <a:pt x="4407541" y="264105"/>
                </a:lnTo>
                <a:lnTo>
                  <a:pt x="4407166" y="277622"/>
                </a:lnTo>
                <a:close/>
              </a:path>
              <a:path w="5318010" h="487553">
                <a:moveTo>
                  <a:pt x="4751463" y="12573"/>
                </a:moveTo>
                <a:lnTo>
                  <a:pt x="4750828" y="16383"/>
                </a:lnTo>
                <a:lnTo>
                  <a:pt x="4750828" y="409702"/>
                </a:lnTo>
                <a:lnTo>
                  <a:pt x="4752606" y="413004"/>
                </a:lnTo>
                <a:lnTo>
                  <a:pt x="4755908" y="415671"/>
                </a:lnTo>
                <a:lnTo>
                  <a:pt x="4758829" y="416687"/>
                </a:lnTo>
                <a:lnTo>
                  <a:pt x="4761623" y="417703"/>
                </a:lnTo>
                <a:lnTo>
                  <a:pt x="4765433" y="418465"/>
                </a:lnTo>
                <a:lnTo>
                  <a:pt x="4770259" y="418846"/>
                </a:lnTo>
                <a:lnTo>
                  <a:pt x="4774958" y="419354"/>
                </a:lnTo>
                <a:lnTo>
                  <a:pt x="4781054" y="419608"/>
                </a:lnTo>
                <a:lnTo>
                  <a:pt x="4795786" y="419608"/>
                </a:lnTo>
                <a:lnTo>
                  <a:pt x="4801755" y="419354"/>
                </a:lnTo>
                <a:lnTo>
                  <a:pt x="4806581" y="418846"/>
                </a:lnTo>
                <a:lnTo>
                  <a:pt x="4811280" y="418465"/>
                </a:lnTo>
                <a:lnTo>
                  <a:pt x="4815090" y="417703"/>
                </a:lnTo>
                <a:lnTo>
                  <a:pt x="4818011" y="416687"/>
                </a:lnTo>
                <a:lnTo>
                  <a:pt x="4820932" y="415671"/>
                </a:lnTo>
                <a:lnTo>
                  <a:pt x="4822964" y="414401"/>
                </a:lnTo>
                <a:lnTo>
                  <a:pt x="4825250" y="411480"/>
                </a:lnTo>
                <a:lnTo>
                  <a:pt x="4825885" y="407797"/>
                </a:lnTo>
                <a:lnTo>
                  <a:pt x="4825885" y="14351"/>
                </a:lnTo>
                <a:lnTo>
                  <a:pt x="4824107" y="10922"/>
                </a:lnTo>
                <a:lnTo>
                  <a:pt x="4820932" y="8001"/>
                </a:lnTo>
                <a:lnTo>
                  <a:pt x="4818011" y="6985"/>
                </a:lnTo>
                <a:lnTo>
                  <a:pt x="4815090" y="5842"/>
                </a:lnTo>
                <a:lnTo>
                  <a:pt x="4811280" y="4953"/>
                </a:lnTo>
                <a:lnTo>
                  <a:pt x="4806581" y="4445"/>
                </a:lnTo>
                <a:lnTo>
                  <a:pt x="4801755" y="3810"/>
                </a:lnTo>
                <a:lnTo>
                  <a:pt x="4795786" y="3556"/>
                </a:lnTo>
                <a:lnTo>
                  <a:pt x="4781054" y="3556"/>
                </a:lnTo>
                <a:lnTo>
                  <a:pt x="4774958" y="3810"/>
                </a:lnTo>
                <a:lnTo>
                  <a:pt x="4770259" y="4445"/>
                </a:lnTo>
                <a:lnTo>
                  <a:pt x="4765433" y="4953"/>
                </a:lnTo>
                <a:lnTo>
                  <a:pt x="4761623" y="5842"/>
                </a:lnTo>
                <a:lnTo>
                  <a:pt x="4758829" y="6985"/>
                </a:lnTo>
                <a:lnTo>
                  <a:pt x="4755908" y="8001"/>
                </a:lnTo>
                <a:lnTo>
                  <a:pt x="4753876" y="9398"/>
                </a:lnTo>
                <a:lnTo>
                  <a:pt x="4751463" y="12573"/>
                </a:lnTo>
                <a:close/>
              </a:path>
              <a:path w="5318010" h="487553">
                <a:moveTo>
                  <a:pt x="4900815" y="12573"/>
                </a:moveTo>
                <a:lnTo>
                  <a:pt x="4900180" y="16383"/>
                </a:lnTo>
                <a:lnTo>
                  <a:pt x="4900180" y="409702"/>
                </a:lnTo>
                <a:lnTo>
                  <a:pt x="4901958" y="413004"/>
                </a:lnTo>
                <a:lnTo>
                  <a:pt x="4905260" y="415671"/>
                </a:lnTo>
                <a:lnTo>
                  <a:pt x="4908181" y="416687"/>
                </a:lnTo>
                <a:lnTo>
                  <a:pt x="4910975" y="417703"/>
                </a:lnTo>
                <a:lnTo>
                  <a:pt x="4914785" y="418465"/>
                </a:lnTo>
                <a:lnTo>
                  <a:pt x="4919611" y="418846"/>
                </a:lnTo>
                <a:lnTo>
                  <a:pt x="4924310" y="419354"/>
                </a:lnTo>
                <a:lnTo>
                  <a:pt x="4930406" y="419608"/>
                </a:lnTo>
                <a:lnTo>
                  <a:pt x="4945138" y="419608"/>
                </a:lnTo>
                <a:lnTo>
                  <a:pt x="4951107" y="419354"/>
                </a:lnTo>
                <a:lnTo>
                  <a:pt x="4955933" y="418846"/>
                </a:lnTo>
                <a:lnTo>
                  <a:pt x="4960632" y="418465"/>
                </a:lnTo>
                <a:lnTo>
                  <a:pt x="4974602" y="411480"/>
                </a:lnTo>
                <a:lnTo>
                  <a:pt x="4975237" y="407797"/>
                </a:lnTo>
                <a:lnTo>
                  <a:pt x="4975237" y="14351"/>
                </a:lnTo>
                <a:lnTo>
                  <a:pt x="4973459" y="10922"/>
                </a:lnTo>
                <a:lnTo>
                  <a:pt x="4970284" y="8001"/>
                </a:lnTo>
                <a:lnTo>
                  <a:pt x="4967363" y="6985"/>
                </a:lnTo>
                <a:lnTo>
                  <a:pt x="4964442" y="5842"/>
                </a:lnTo>
                <a:lnTo>
                  <a:pt x="4960632" y="4953"/>
                </a:lnTo>
                <a:lnTo>
                  <a:pt x="4955933" y="4445"/>
                </a:lnTo>
                <a:lnTo>
                  <a:pt x="4951107" y="3810"/>
                </a:lnTo>
                <a:lnTo>
                  <a:pt x="4945138" y="3556"/>
                </a:lnTo>
                <a:lnTo>
                  <a:pt x="4930406" y="3556"/>
                </a:lnTo>
                <a:lnTo>
                  <a:pt x="4924310" y="3810"/>
                </a:lnTo>
                <a:lnTo>
                  <a:pt x="4919611" y="4445"/>
                </a:lnTo>
                <a:lnTo>
                  <a:pt x="4914785" y="4953"/>
                </a:lnTo>
                <a:lnTo>
                  <a:pt x="4910975" y="5842"/>
                </a:lnTo>
                <a:lnTo>
                  <a:pt x="4908181" y="6985"/>
                </a:lnTo>
                <a:lnTo>
                  <a:pt x="4905260" y="8001"/>
                </a:lnTo>
                <a:lnTo>
                  <a:pt x="4903228" y="9398"/>
                </a:lnTo>
                <a:lnTo>
                  <a:pt x="4900815" y="12573"/>
                </a:lnTo>
                <a:close/>
              </a:path>
              <a:path w="5318010" h="487553">
                <a:moveTo>
                  <a:pt x="5142470" y="357139"/>
                </a:moveTo>
                <a:lnTo>
                  <a:pt x="5132320" y="349412"/>
                </a:lnTo>
                <a:lnTo>
                  <a:pt x="5124462" y="339217"/>
                </a:lnTo>
                <a:lnTo>
                  <a:pt x="5122121" y="334968"/>
                </a:lnTo>
                <a:lnTo>
                  <a:pt x="5117325" y="323503"/>
                </a:lnTo>
                <a:lnTo>
                  <a:pt x="5113921" y="310515"/>
                </a:lnTo>
                <a:lnTo>
                  <a:pt x="5120927" y="418184"/>
                </a:lnTo>
                <a:lnTo>
                  <a:pt x="5132673" y="421019"/>
                </a:lnTo>
                <a:lnTo>
                  <a:pt x="5145169" y="423053"/>
                </a:lnTo>
                <a:lnTo>
                  <a:pt x="5144274" y="358140"/>
                </a:lnTo>
                <a:lnTo>
                  <a:pt x="5142470" y="357139"/>
                </a:lnTo>
                <a:close/>
              </a:path>
              <a:path w="5318010" h="487553">
                <a:moveTo>
                  <a:pt x="5033530" y="277622"/>
                </a:moveTo>
                <a:lnTo>
                  <a:pt x="5033850" y="291103"/>
                </a:lnTo>
                <a:lnTo>
                  <a:pt x="5034841" y="304332"/>
                </a:lnTo>
                <a:lnTo>
                  <a:pt x="5036499" y="316925"/>
                </a:lnTo>
                <a:lnTo>
                  <a:pt x="5038815" y="328890"/>
                </a:lnTo>
                <a:lnTo>
                  <a:pt x="5041785" y="340233"/>
                </a:lnTo>
                <a:lnTo>
                  <a:pt x="5047122" y="354723"/>
                </a:lnTo>
                <a:lnTo>
                  <a:pt x="5052852" y="366231"/>
                </a:lnTo>
                <a:lnTo>
                  <a:pt x="5059621" y="376768"/>
                </a:lnTo>
                <a:lnTo>
                  <a:pt x="5067439" y="386334"/>
                </a:lnTo>
                <a:lnTo>
                  <a:pt x="5077328" y="395684"/>
                </a:lnTo>
                <a:lnTo>
                  <a:pt x="5087464" y="403138"/>
                </a:lnTo>
                <a:lnTo>
                  <a:pt x="5098646" y="409546"/>
                </a:lnTo>
                <a:lnTo>
                  <a:pt x="5110873" y="414909"/>
                </a:lnTo>
                <a:lnTo>
                  <a:pt x="5120927" y="418184"/>
                </a:lnTo>
                <a:lnTo>
                  <a:pt x="5113921" y="310515"/>
                </a:lnTo>
                <a:lnTo>
                  <a:pt x="5112206" y="300424"/>
                </a:lnTo>
                <a:lnTo>
                  <a:pt x="5111005" y="287827"/>
                </a:lnTo>
                <a:lnTo>
                  <a:pt x="5110619" y="274447"/>
                </a:lnTo>
                <a:lnTo>
                  <a:pt x="5111044" y="260970"/>
                </a:lnTo>
                <a:lnTo>
                  <a:pt x="5112380" y="248336"/>
                </a:lnTo>
                <a:lnTo>
                  <a:pt x="5114683" y="236728"/>
                </a:lnTo>
                <a:lnTo>
                  <a:pt x="5120716" y="218957"/>
                </a:lnTo>
                <a:lnTo>
                  <a:pt x="5126621" y="208407"/>
                </a:lnTo>
                <a:lnTo>
                  <a:pt x="5136543" y="197554"/>
                </a:lnTo>
                <a:lnTo>
                  <a:pt x="5147195" y="190627"/>
                </a:lnTo>
                <a:lnTo>
                  <a:pt x="5162944" y="185635"/>
                </a:lnTo>
                <a:lnTo>
                  <a:pt x="5176405" y="184531"/>
                </a:lnTo>
                <a:lnTo>
                  <a:pt x="5183726" y="184813"/>
                </a:lnTo>
                <a:lnTo>
                  <a:pt x="5196628" y="187011"/>
                </a:lnTo>
                <a:lnTo>
                  <a:pt x="5207520" y="191389"/>
                </a:lnTo>
                <a:lnTo>
                  <a:pt x="5219409" y="200310"/>
                </a:lnTo>
                <a:lnTo>
                  <a:pt x="5227332" y="210439"/>
                </a:lnTo>
                <a:lnTo>
                  <a:pt x="5234507" y="226152"/>
                </a:lnTo>
                <a:lnTo>
                  <a:pt x="5237873" y="239141"/>
                </a:lnTo>
                <a:lnTo>
                  <a:pt x="5239431" y="249360"/>
                </a:lnTo>
                <a:lnTo>
                  <a:pt x="5240549" y="261931"/>
                </a:lnTo>
                <a:lnTo>
                  <a:pt x="5240921" y="275336"/>
                </a:lnTo>
                <a:lnTo>
                  <a:pt x="5240512" y="288674"/>
                </a:lnTo>
                <a:lnTo>
                  <a:pt x="5239242" y="301303"/>
                </a:lnTo>
                <a:lnTo>
                  <a:pt x="5237111" y="312928"/>
                </a:lnTo>
                <a:lnTo>
                  <a:pt x="5231137" y="330629"/>
                </a:lnTo>
                <a:lnTo>
                  <a:pt x="5225173" y="341122"/>
                </a:lnTo>
                <a:lnTo>
                  <a:pt x="5215430" y="351806"/>
                </a:lnTo>
                <a:lnTo>
                  <a:pt x="5204726" y="358775"/>
                </a:lnTo>
                <a:lnTo>
                  <a:pt x="5188693" y="363793"/>
                </a:lnTo>
                <a:lnTo>
                  <a:pt x="5175135" y="364871"/>
                </a:lnTo>
                <a:lnTo>
                  <a:pt x="5168179" y="364608"/>
                </a:lnTo>
                <a:lnTo>
                  <a:pt x="5155254" y="362446"/>
                </a:lnTo>
                <a:lnTo>
                  <a:pt x="5144274" y="358140"/>
                </a:lnTo>
                <a:lnTo>
                  <a:pt x="5145169" y="423053"/>
                </a:lnTo>
                <a:lnTo>
                  <a:pt x="5158430" y="424278"/>
                </a:lnTo>
                <a:lnTo>
                  <a:pt x="5172468" y="424688"/>
                </a:lnTo>
                <a:lnTo>
                  <a:pt x="5174110" y="424682"/>
                </a:lnTo>
                <a:lnTo>
                  <a:pt x="5188040" y="424163"/>
                </a:lnTo>
                <a:lnTo>
                  <a:pt x="5201241" y="422799"/>
                </a:lnTo>
                <a:lnTo>
                  <a:pt x="5213715" y="420590"/>
                </a:lnTo>
                <a:lnTo>
                  <a:pt x="5225459" y="417537"/>
                </a:lnTo>
                <a:lnTo>
                  <a:pt x="5236476" y="413639"/>
                </a:lnTo>
                <a:lnTo>
                  <a:pt x="5252634" y="405973"/>
                </a:lnTo>
                <a:lnTo>
                  <a:pt x="5263436" y="399120"/>
                </a:lnTo>
                <a:lnTo>
                  <a:pt x="5273251" y="391261"/>
                </a:lnTo>
                <a:lnTo>
                  <a:pt x="5282069" y="382397"/>
                </a:lnTo>
                <a:lnTo>
                  <a:pt x="5292409" y="369143"/>
                </a:lnTo>
                <a:lnTo>
                  <a:pt x="5298947" y="358348"/>
                </a:lnTo>
                <a:lnTo>
                  <a:pt x="5304518" y="346724"/>
                </a:lnTo>
                <a:lnTo>
                  <a:pt x="5309120" y="334264"/>
                </a:lnTo>
                <a:lnTo>
                  <a:pt x="5312174" y="323483"/>
                </a:lnTo>
                <a:lnTo>
                  <a:pt x="5314737" y="311412"/>
                </a:lnTo>
                <a:lnTo>
                  <a:pt x="5316560" y="298851"/>
                </a:lnTo>
                <a:lnTo>
                  <a:pt x="5317649" y="285808"/>
                </a:lnTo>
                <a:lnTo>
                  <a:pt x="5318010" y="272288"/>
                </a:lnTo>
                <a:lnTo>
                  <a:pt x="5317697" y="258625"/>
                </a:lnTo>
                <a:lnTo>
                  <a:pt x="5316727" y="245365"/>
                </a:lnTo>
                <a:lnTo>
                  <a:pt x="5315089" y="232761"/>
                </a:lnTo>
                <a:lnTo>
                  <a:pt x="5312769" y="220821"/>
                </a:lnTo>
                <a:lnTo>
                  <a:pt x="5309755" y="209550"/>
                </a:lnTo>
                <a:lnTo>
                  <a:pt x="5304406" y="194946"/>
                </a:lnTo>
                <a:lnTo>
                  <a:pt x="5298694" y="183417"/>
                </a:lnTo>
                <a:lnTo>
                  <a:pt x="5291968" y="172879"/>
                </a:lnTo>
                <a:lnTo>
                  <a:pt x="5284228" y="163322"/>
                </a:lnTo>
                <a:lnTo>
                  <a:pt x="5274626" y="154089"/>
                </a:lnTo>
                <a:lnTo>
                  <a:pt x="5264512" y="146616"/>
                </a:lnTo>
                <a:lnTo>
                  <a:pt x="5253273" y="140246"/>
                </a:lnTo>
                <a:lnTo>
                  <a:pt x="5240921" y="135001"/>
                </a:lnTo>
                <a:lnTo>
                  <a:pt x="5230719" y="131674"/>
                </a:lnTo>
                <a:lnTo>
                  <a:pt x="5218980" y="128860"/>
                </a:lnTo>
                <a:lnTo>
                  <a:pt x="5206451" y="126843"/>
                </a:lnTo>
                <a:lnTo>
                  <a:pt x="5193144" y="125628"/>
                </a:lnTo>
                <a:lnTo>
                  <a:pt x="5179072" y="125222"/>
                </a:lnTo>
                <a:lnTo>
                  <a:pt x="5177576" y="125226"/>
                </a:lnTo>
                <a:lnTo>
                  <a:pt x="5163671" y="125739"/>
                </a:lnTo>
                <a:lnTo>
                  <a:pt x="5150475" y="127100"/>
                </a:lnTo>
                <a:lnTo>
                  <a:pt x="5137992" y="129309"/>
                </a:lnTo>
                <a:lnTo>
                  <a:pt x="5126229" y="132366"/>
                </a:lnTo>
                <a:lnTo>
                  <a:pt x="5115191" y="136271"/>
                </a:lnTo>
                <a:lnTo>
                  <a:pt x="5099320" y="143916"/>
                </a:lnTo>
                <a:lnTo>
                  <a:pt x="5088522" y="150789"/>
                </a:lnTo>
                <a:lnTo>
                  <a:pt x="5078699" y="158615"/>
                </a:lnTo>
                <a:lnTo>
                  <a:pt x="5069852" y="167386"/>
                </a:lnTo>
                <a:lnTo>
                  <a:pt x="5059333" y="180719"/>
                </a:lnTo>
                <a:lnTo>
                  <a:pt x="5052788" y="191506"/>
                </a:lnTo>
                <a:lnTo>
                  <a:pt x="5047199" y="203152"/>
                </a:lnTo>
                <a:lnTo>
                  <a:pt x="5042547" y="215646"/>
                </a:lnTo>
                <a:lnTo>
                  <a:pt x="5039479" y="226440"/>
                </a:lnTo>
                <a:lnTo>
                  <a:pt x="5036886" y="238508"/>
                </a:lnTo>
                <a:lnTo>
                  <a:pt x="5035026" y="251065"/>
                </a:lnTo>
                <a:lnTo>
                  <a:pt x="5033905" y="264105"/>
                </a:lnTo>
                <a:lnTo>
                  <a:pt x="5033530" y="277622"/>
                </a:lnTo>
                <a:close/>
              </a:path>
              <a:path w="5318010" h="487553">
                <a:moveTo>
                  <a:pt x="4278388" y="140208"/>
                </a:moveTo>
                <a:lnTo>
                  <a:pt x="4276991" y="137033"/>
                </a:lnTo>
                <a:lnTo>
                  <a:pt x="4274324" y="134239"/>
                </a:lnTo>
                <a:lnTo>
                  <a:pt x="4269752" y="132334"/>
                </a:lnTo>
                <a:lnTo>
                  <a:pt x="4266577" y="131572"/>
                </a:lnTo>
                <a:lnTo>
                  <a:pt x="4262386" y="131064"/>
                </a:lnTo>
                <a:lnTo>
                  <a:pt x="4258195" y="130556"/>
                </a:lnTo>
                <a:lnTo>
                  <a:pt x="4252988" y="130302"/>
                </a:lnTo>
                <a:lnTo>
                  <a:pt x="4240415" y="130302"/>
                </a:lnTo>
                <a:lnTo>
                  <a:pt x="4235335" y="130556"/>
                </a:lnTo>
                <a:lnTo>
                  <a:pt x="4231271" y="131064"/>
                </a:lnTo>
                <a:lnTo>
                  <a:pt x="4227207" y="131572"/>
                </a:lnTo>
                <a:lnTo>
                  <a:pt x="4223905" y="132334"/>
                </a:lnTo>
                <a:lnTo>
                  <a:pt x="4221238" y="133350"/>
                </a:lnTo>
                <a:lnTo>
                  <a:pt x="4218698" y="134239"/>
                </a:lnTo>
                <a:lnTo>
                  <a:pt x="4216920" y="135509"/>
                </a:lnTo>
                <a:lnTo>
                  <a:pt x="4214888" y="138557"/>
                </a:lnTo>
                <a:lnTo>
                  <a:pt x="4214380" y="142240"/>
                </a:lnTo>
                <a:lnTo>
                  <a:pt x="4214380" y="409702"/>
                </a:lnTo>
                <a:lnTo>
                  <a:pt x="4216158" y="413004"/>
                </a:lnTo>
                <a:lnTo>
                  <a:pt x="4219460" y="415671"/>
                </a:lnTo>
                <a:lnTo>
                  <a:pt x="4222381" y="416687"/>
                </a:lnTo>
                <a:lnTo>
                  <a:pt x="4225175" y="417703"/>
                </a:lnTo>
                <a:lnTo>
                  <a:pt x="4228985" y="418465"/>
                </a:lnTo>
                <a:lnTo>
                  <a:pt x="4233811" y="418846"/>
                </a:lnTo>
                <a:lnTo>
                  <a:pt x="4238510" y="419354"/>
                </a:lnTo>
                <a:lnTo>
                  <a:pt x="4244606" y="419608"/>
                </a:lnTo>
                <a:lnTo>
                  <a:pt x="4259338" y="419608"/>
                </a:lnTo>
                <a:lnTo>
                  <a:pt x="4265307" y="419354"/>
                </a:lnTo>
                <a:lnTo>
                  <a:pt x="4270133" y="418846"/>
                </a:lnTo>
                <a:lnTo>
                  <a:pt x="4274832" y="418465"/>
                </a:lnTo>
                <a:lnTo>
                  <a:pt x="4281563" y="416687"/>
                </a:lnTo>
                <a:lnTo>
                  <a:pt x="4288802" y="411480"/>
                </a:lnTo>
                <a:lnTo>
                  <a:pt x="4289437" y="407797"/>
                </a:lnTo>
                <a:lnTo>
                  <a:pt x="4289437" y="242189"/>
                </a:lnTo>
                <a:lnTo>
                  <a:pt x="4294506" y="154664"/>
                </a:lnTo>
                <a:lnTo>
                  <a:pt x="4286659" y="164116"/>
                </a:lnTo>
                <a:lnTo>
                  <a:pt x="4278388" y="175260"/>
                </a:lnTo>
                <a:lnTo>
                  <a:pt x="4278388" y="140208"/>
                </a:lnTo>
                <a:close/>
              </a:path>
              <a:path w="5318010" h="487553">
                <a:moveTo>
                  <a:pt x="4061980" y="140208"/>
                </a:moveTo>
                <a:lnTo>
                  <a:pt x="4060583" y="137033"/>
                </a:lnTo>
                <a:lnTo>
                  <a:pt x="4057916" y="134239"/>
                </a:lnTo>
                <a:lnTo>
                  <a:pt x="4053344" y="132334"/>
                </a:lnTo>
                <a:lnTo>
                  <a:pt x="4050169" y="131572"/>
                </a:lnTo>
                <a:lnTo>
                  <a:pt x="4045978" y="131064"/>
                </a:lnTo>
                <a:lnTo>
                  <a:pt x="4041787" y="130556"/>
                </a:lnTo>
                <a:lnTo>
                  <a:pt x="4036580" y="130302"/>
                </a:lnTo>
                <a:lnTo>
                  <a:pt x="4024007" y="130302"/>
                </a:lnTo>
                <a:lnTo>
                  <a:pt x="4018927" y="130556"/>
                </a:lnTo>
                <a:lnTo>
                  <a:pt x="4014863" y="131064"/>
                </a:lnTo>
                <a:lnTo>
                  <a:pt x="4010799" y="131572"/>
                </a:lnTo>
                <a:lnTo>
                  <a:pt x="4000512" y="135509"/>
                </a:lnTo>
                <a:lnTo>
                  <a:pt x="3997972" y="142240"/>
                </a:lnTo>
                <a:lnTo>
                  <a:pt x="3997972" y="409702"/>
                </a:lnTo>
                <a:lnTo>
                  <a:pt x="3999750" y="413004"/>
                </a:lnTo>
                <a:lnTo>
                  <a:pt x="4003052" y="415671"/>
                </a:lnTo>
                <a:lnTo>
                  <a:pt x="4005973" y="416687"/>
                </a:lnTo>
                <a:lnTo>
                  <a:pt x="4008767" y="417703"/>
                </a:lnTo>
                <a:lnTo>
                  <a:pt x="4012577" y="418465"/>
                </a:lnTo>
                <a:lnTo>
                  <a:pt x="4017403" y="418846"/>
                </a:lnTo>
                <a:lnTo>
                  <a:pt x="4022102" y="419354"/>
                </a:lnTo>
                <a:lnTo>
                  <a:pt x="4028198" y="419608"/>
                </a:lnTo>
                <a:lnTo>
                  <a:pt x="4042930" y="419608"/>
                </a:lnTo>
                <a:lnTo>
                  <a:pt x="4048899" y="419354"/>
                </a:lnTo>
                <a:lnTo>
                  <a:pt x="4053725" y="418846"/>
                </a:lnTo>
                <a:lnTo>
                  <a:pt x="4058424" y="418465"/>
                </a:lnTo>
                <a:lnTo>
                  <a:pt x="4062234" y="417703"/>
                </a:lnTo>
                <a:lnTo>
                  <a:pt x="4065155" y="416687"/>
                </a:lnTo>
                <a:lnTo>
                  <a:pt x="4068076" y="415671"/>
                </a:lnTo>
                <a:lnTo>
                  <a:pt x="4070108" y="414401"/>
                </a:lnTo>
                <a:lnTo>
                  <a:pt x="4072394" y="411480"/>
                </a:lnTo>
                <a:lnTo>
                  <a:pt x="4073029" y="407797"/>
                </a:lnTo>
                <a:lnTo>
                  <a:pt x="4073029" y="242189"/>
                </a:lnTo>
                <a:lnTo>
                  <a:pt x="4073994" y="240704"/>
                </a:lnTo>
                <a:lnTo>
                  <a:pt x="4081576" y="229570"/>
                </a:lnTo>
                <a:lnTo>
                  <a:pt x="4088650" y="220218"/>
                </a:lnTo>
                <a:lnTo>
                  <a:pt x="4093476" y="214249"/>
                </a:lnTo>
                <a:lnTo>
                  <a:pt x="4098175" y="209550"/>
                </a:lnTo>
                <a:lnTo>
                  <a:pt x="4102620" y="205867"/>
                </a:lnTo>
                <a:lnTo>
                  <a:pt x="4107065" y="202311"/>
                </a:lnTo>
                <a:lnTo>
                  <a:pt x="4111383" y="199771"/>
                </a:lnTo>
                <a:lnTo>
                  <a:pt x="4115574" y="197993"/>
                </a:lnTo>
                <a:lnTo>
                  <a:pt x="4119765" y="196342"/>
                </a:lnTo>
                <a:lnTo>
                  <a:pt x="4123956" y="195453"/>
                </a:lnTo>
                <a:lnTo>
                  <a:pt x="4131703" y="195453"/>
                </a:lnTo>
                <a:lnTo>
                  <a:pt x="4135005" y="195834"/>
                </a:lnTo>
                <a:lnTo>
                  <a:pt x="4137926" y="196596"/>
                </a:lnTo>
                <a:lnTo>
                  <a:pt x="4140847" y="197231"/>
                </a:lnTo>
                <a:lnTo>
                  <a:pt x="4143641" y="197993"/>
                </a:lnTo>
                <a:lnTo>
                  <a:pt x="4148594" y="199517"/>
                </a:lnTo>
                <a:lnTo>
                  <a:pt x="4152785" y="201041"/>
                </a:lnTo>
                <a:lnTo>
                  <a:pt x="4156595" y="202057"/>
                </a:lnTo>
                <a:lnTo>
                  <a:pt x="4160151" y="202057"/>
                </a:lnTo>
                <a:lnTo>
                  <a:pt x="4163072" y="200533"/>
                </a:lnTo>
                <a:lnTo>
                  <a:pt x="4165358" y="197739"/>
                </a:lnTo>
                <a:lnTo>
                  <a:pt x="4167009" y="192659"/>
                </a:lnTo>
                <a:lnTo>
                  <a:pt x="4167644" y="189103"/>
                </a:lnTo>
                <a:lnTo>
                  <a:pt x="4168025" y="184531"/>
                </a:lnTo>
                <a:lnTo>
                  <a:pt x="4168406" y="179959"/>
                </a:lnTo>
                <a:lnTo>
                  <a:pt x="4168533" y="154178"/>
                </a:lnTo>
                <a:lnTo>
                  <a:pt x="4168279" y="149987"/>
                </a:lnTo>
                <a:lnTo>
                  <a:pt x="4168025" y="145796"/>
                </a:lnTo>
                <a:lnTo>
                  <a:pt x="4167771" y="142621"/>
                </a:lnTo>
                <a:lnTo>
                  <a:pt x="4167009" y="138557"/>
                </a:lnTo>
                <a:lnTo>
                  <a:pt x="4165993" y="135636"/>
                </a:lnTo>
                <a:lnTo>
                  <a:pt x="4163707" y="132461"/>
                </a:lnTo>
                <a:lnTo>
                  <a:pt x="4160786" y="130429"/>
                </a:lnTo>
                <a:lnTo>
                  <a:pt x="4156087" y="128651"/>
                </a:lnTo>
                <a:lnTo>
                  <a:pt x="4153293" y="127889"/>
                </a:lnTo>
                <a:lnTo>
                  <a:pt x="4150118" y="127254"/>
                </a:lnTo>
                <a:lnTo>
                  <a:pt x="4146943" y="126492"/>
                </a:lnTo>
                <a:lnTo>
                  <a:pt x="4143895" y="125984"/>
                </a:lnTo>
                <a:lnTo>
                  <a:pt x="4140847" y="125730"/>
                </a:lnTo>
                <a:lnTo>
                  <a:pt x="4137926" y="125476"/>
                </a:lnTo>
                <a:lnTo>
                  <a:pt x="4135132" y="125222"/>
                </a:lnTo>
                <a:lnTo>
                  <a:pt x="4127004" y="125222"/>
                </a:lnTo>
                <a:lnTo>
                  <a:pt x="4121416" y="125984"/>
                </a:lnTo>
                <a:lnTo>
                  <a:pt x="4115955" y="127508"/>
                </a:lnTo>
                <a:lnTo>
                  <a:pt x="4110367" y="129032"/>
                </a:lnTo>
                <a:lnTo>
                  <a:pt x="4104779" y="131572"/>
                </a:lnTo>
                <a:lnTo>
                  <a:pt x="4099191" y="135382"/>
                </a:lnTo>
                <a:lnTo>
                  <a:pt x="4093730" y="139192"/>
                </a:lnTo>
                <a:lnTo>
                  <a:pt x="4087761" y="144272"/>
                </a:lnTo>
                <a:lnTo>
                  <a:pt x="4081665" y="150749"/>
                </a:lnTo>
                <a:lnTo>
                  <a:pt x="4078098" y="154664"/>
                </a:lnTo>
                <a:lnTo>
                  <a:pt x="4070251" y="164116"/>
                </a:lnTo>
                <a:lnTo>
                  <a:pt x="4061980" y="175260"/>
                </a:lnTo>
                <a:lnTo>
                  <a:pt x="4061980" y="140208"/>
                </a:lnTo>
                <a:close/>
              </a:path>
              <a:path w="5318010" h="487553">
                <a:moveTo>
                  <a:pt x="3681488" y="338506"/>
                </a:moveTo>
                <a:lnTo>
                  <a:pt x="3682273" y="352162"/>
                </a:lnTo>
                <a:lnTo>
                  <a:pt x="3684625" y="364614"/>
                </a:lnTo>
                <a:lnTo>
                  <a:pt x="3688600" y="375920"/>
                </a:lnTo>
                <a:lnTo>
                  <a:pt x="3692394" y="383419"/>
                </a:lnTo>
                <a:lnTo>
                  <a:pt x="3699692" y="393874"/>
                </a:lnTo>
                <a:lnTo>
                  <a:pt x="3708666" y="402844"/>
                </a:lnTo>
                <a:lnTo>
                  <a:pt x="3715950" y="408287"/>
                </a:lnTo>
                <a:lnTo>
                  <a:pt x="3726967" y="414471"/>
                </a:lnTo>
                <a:lnTo>
                  <a:pt x="3739273" y="419227"/>
                </a:lnTo>
                <a:lnTo>
                  <a:pt x="3752199" y="422419"/>
                </a:lnTo>
                <a:lnTo>
                  <a:pt x="3764808" y="424125"/>
                </a:lnTo>
                <a:lnTo>
                  <a:pt x="3778135" y="424688"/>
                </a:lnTo>
                <a:lnTo>
                  <a:pt x="3775323" y="368432"/>
                </a:lnTo>
                <a:lnTo>
                  <a:pt x="3765181" y="362204"/>
                </a:lnTo>
                <a:lnTo>
                  <a:pt x="3763199" y="360237"/>
                </a:lnTo>
                <a:lnTo>
                  <a:pt x="3756791" y="349564"/>
                </a:lnTo>
                <a:lnTo>
                  <a:pt x="3754640" y="336042"/>
                </a:lnTo>
                <a:lnTo>
                  <a:pt x="3754640" y="329438"/>
                </a:lnTo>
                <a:lnTo>
                  <a:pt x="3755910" y="323596"/>
                </a:lnTo>
                <a:lnTo>
                  <a:pt x="3758323" y="318643"/>
                </a:lnTo>
                <a:lnTo>
                  <a:pt x="3760863" y="313563"/>
                </a:lnTo>
                <a:lnTo>
                  <a:pt x="3764800" y="309245"/>
                </a:lnTo>
                <a:lnTo>
                  <a:pt x="3770134" y="305689"/>
                </a:lnTo>
                <a:lnTo>
                  <a:pt x="3775468" y="302133"/>
                </a:lnTo>
                <a:lnTo>
                  <a:pt x="3782453" y="299339"/>
                </a:lnTo>
                <a:lnTo>
                  <a:pt x="3790962" y="297561"/>
                </a:lnTo>
                <a:lnTo>
                  <a:pt x="3795823" y="296672"/>
                </a:lnTo>
                <a:lnTo>
                  <a:pt x="3807959" y="295338"/>
                </a:lnTo>
                <a:lnTo>
                  <a:pt x="3821950" y="294894"/>
                </a:lnTo>
                <a:lnTo>
                  <a:pt x="3850525" y="294894"/>
                </a:lnTo>
                <a:lnTo>
                  <a:pt x="3850525" y="340233"/>
                </a:lnTo>
                <a:lnTo>
                  <a:pt x="3842627" y="348526"/>
                </a:lnTo>
                <a:lnTo>
                  <a:pt x="3842745" y="404403"/>
                </a:lnTo>
                <a:lnTo>
                  <a:pt x="3852757" y="396512"/>
                </a:lnTo>
                <a:lnTo>
                  <a:pt x="3862082" y="387477"/>
                </a:lnTo>
                <a:lnTo>
                  <a:pt x="3862082" y="411353"/>
                </a:lnTo>
                <a:lnTo>
                  <a:pt x="3862971" y="413639"/>
                </a:lnTo>
                <a:lnTo>
                  <a:pt x="3866273" y="416814"/>
                </a:lnTo>
                <a:lnTo>
                  <a:pt x="3869194" y="417957"/>
                </a:lnTo>
                <a:lnTo>
                  <a:pt x="3873258" y="418592"/>
                </a:lnTo>
                <a:lnTo>
                  <a:pt x="3877322" y="419354"/>
                </a:lnTo>
                <a:lnTo>
                  <a:pt x="3883799" y="419608"/>
                </a:lnTo>
                <a:lnTo>
                  <a:pt x="3901071" y="419608"/>
                </a:lnTo>
                <a:lnTo>
                  <a:pt x="3907421" y="419354"/>
                </a:lnTo>
                <a:lnTo>
                  <a:pt x="3911612" y="418592"/>
                </a:lnTo>
                <a:lnTo>
                  <a:pt x="3915930" y="417957"/>
                </a:lnTo>
                <a:lnTo>
                  <a:pt x="3919105" y="416814"/>
                </a:lnTo>
                <a:lnTo>
                  <a:pt x="3921010" y="415163"/>
                </a:lnTo>
                <a:lnTo>
                  <a:pt x="3924058" y="411353"/>
                </a:lnTo>
                <a:lnTo>
                  <a:pt x="3924058" y="229997"/>
                </a:lnTo>
                <a:lnTo>
                  <a:pt x="3923782" y="219309"/>
                </a:lnTo>
                <a:lnTo>
                  <a:pt x="3922585" y="206061"/>
                </a:lnTo>
                <a:lnTo>
                  <a:pt x="3920466" y="193861"/>
                </a:lnTo>
                <a:lnTo>
                  <a:pt x="3917454" y="182753"/>
                </a:lnTo>
                <a:lnTo>
                  <a:pt x="3912057" y="169853"/>
                </a:lnTo>
                <a:lnTo>
                  <a:pt x="3905175" y="159177"/>
                </a:lnTo>
                <a:lnTo>
                  <a:pt x="3896626" y="150114"/>
                </a:lnTo>
                <a:lnTo>
                  <a:pt x="3884597" y="141439"/>
                </a:lnTo>
                <a:lnTo>
                  <a:pt x="3873129" y="135743"/>
                </a:lnTo>
                <a:lnTo>
                  <a:pt x="3860177" y="131318"/>
                </a:lnTo>
                <a:lnTo>
                  <a:pt x="3846466" y="128277"/>
                </a:lnTo>
                <a:lnTo>
                  <a:pt x="3834224" y="126580"/>
                </a:lnTo>
                <a:lnTo>
                  <a:pt x="3820965" y="125561"/>
                </a:lnTo>
                <a:lnTo>
                  <a:pt x="3806710" y="125222"/>
                </a:lnTo>
                <a:lnTo>
                  <a:pt x="3797794" y="125420"/>
                </a:lnTo>
                <a:lnTo>
                  <a:pt x="3785109" y="126393"/>
                </a:lnTo>
                <a:lnTo>
                  <a:pt x="3772674" y="128143"/>
                </a:lnTo>
                <a:lnTo>
                  <a:pt x="3753908" y="132042"/>
                </a:lnTo>
                <a:lnTo>
                  <a:pt x="3742194" y="135382"/>
                </a:lnTo>
                <a:lnTo>
                  <a:pt x="3728597" y="140191"/>
                </a:lnTo>
                <a:lnTo>
                  <a:pt x="3717683" y="145034"/>
                </a:lnTo>
                <a:lnTo>
                  <a:pt x="3705872" y="151765"/>
                </a:lnTo>
                <a:lnTo>
                  <a:pt x="3703205" y="154559"/>
                </a:lnTo>
                <a:lnTo>
                  <a:pt x="3700411" y="157480"/>
                </a:lnTo>
                <a:lnTo>
                  <a:pt x="3698506" y="160655"/>
                </a:lnTo>
                <a:lnTo>
                  <a:pt x="3697490" y="164211"/>
                </a:lnTo>
                <a:lnTo>
                  <a:pt x="3696474" y="167767"/>
                </a:lnTo>
                <a:lnTo>
                  <a:pt x="3695966" y="172720"/>
                </a:lnTo>
                <a:lnTo>
                  <a:pt x="3695966" y="183388"/>
                </a:lnTo>
                <a:lnTo>
                  <a:pt x="3696347" y="187579"/>
                </a:lnTo>
                <a:lnTo>
                  <a:pt x="3696855" y="191389"/>
                </a:lnTo>
                <a:lnTo>
                  <a:pt x="3697490" y="195072"/>
                </a:lnTo>
                <a:lnTo>
                  <a:pt x="3698379" y="198247"/>
                </a:lnTo>
                <a:lnTo>
                  <a:pt x="3699395" y="200914"/>
                </a:lnTo>
                <a:lnTo>
                  <a:pt x="3701935" y="205486"/>
                </a:lnTo>
                <a:lnTo>
                  <a:pt x="3705237" y="208153"/>
                </a:lnTo>
                <a:lnTo>
                  <a:pt x="3709428" y="208915"/>
                </a:lnTo>
                <a:lnTo>
                  <a:pt x="3712603" y="208915"/>
                </a:lnTo>
                <a:lnTo>
                  <a:pt x="3716667" y="207518"/>
                </a:lnTo>
                <a:lnTo>
                  <a:pt x="3721747" y="204724"/>
                </a:lnTo>
                <a:lnTo>
                  <a:pt x="3726827" y="201930"/>
                </a:lnTo>
                <a:lnTo>
                  <a:pt x="3733177" y="198882"/>
                </a:lnTo>
                <a:lnTo>
                  <a:pt x="3740670" y="195453"/>
                </a:lnTo>
                <a:lnTo>
                  <a:pt x="3753873" y="190328"/>
                </a:lnTo>
                <a:lnTo>
                  <a:pt x="3766705" y="186309"/>
                </a:lnTo>
                <a:lnTo>
                  <a:pt x="3774247" y="184486"/>
                </a:lnTo>
                <a:lnTo>
                  <a:pt x="3786648" y="182710"/>
                </a:lnTo>
                <a:lnTo>
                  <a:pt x="3800233" y="182118"/>
                </a:lnTo>
                <a:lnTo>
                  <a:pt x="3809758" y="182118"/>
                </a:lnTo>
                <a:lnTo>
                  <a:pt x="3817759" y="183134"/>
                </a:lnTo>
                <a:lnTo>
                  <a:pt x="3824109" y="185039"/>
                </a:lnTo>
                <a:lnTo>
                  <a:pt x="3830586" y="187071"/>
                </a:lnTo>
                <a:lnTo>
                  <a:pt x="3835793" y="190119"/>
                </a:lnTo>
                <a:lnTo>
                  <a:pt x="3839603" y="194310"/>
                </a:lnTo>
                <a:lnTo>
                  <a:pt x="3843540" y="198501"/>
                </a:lnTo>
                <a:lnTo>
                  <a:pt x="3846334" y="203708"/>
                </a:lnTo>
                <a:lnTo>
                  <a:pt x="3847985" y="209931"/>
                </a:lnTo>
                <a:lnTo>
                  <a:pt x="3849636" y="216154"/>
                </a:lnTo>
                <a:lnTo>
                  <a:pt x="3850525" y="223520"/>
                </a:lnTo>
                <a:lnTo>
                  <a:pt x="3850525" y="247904"/>
                </a:lnTo>
                <a:lnTo>
                  <a:pt x="3824617" y="247904"/>
                </a:lnTo>
                <a:lnTo>
                  <a:pt x="3811694" y="248089"/>
                </a:lnTo>
                <a:lnTo>
                  <a:pt x="3798305" y="248715"/>
                </a:lnTo>
                <a:lnTo>
                  <a:pt x="3785629" y="249781"/>
                </a:lnTo>
                <a:lnTo>
                  <a:pt x="3773658" y="251289"/>
                </a:lnTo>
                <a:lnTo>
                  <a:pt x="3762387" y="253238"/>
                </a:lnTo>
                <a:lnTo>
                  <a:pt x="3751881" y="255646"/>
                </a:lnTo>
                <a:lnTo>
                  <a:pt x="3739207" y="259545"/>
                </a:lnTo>
                <a:lnTo>
                  <a:pt x="3727775" y="264255"/>
                </a:lnTo>
                <a:lnTo>
                  <a:pt x="3717556" y="269748"/>
                </a:lnTo>
                <a:lnTo>
                  <a:pt x="3706052" y="278359"/>
                </a:lnTo>
                <a:lnTo>
                  <a:pt x="3697357" y="287586"/>
                </a:lnTo>
                <a:lnTo>
                  <a:pt x="3690505" y="298069"/>
                </a:lnTo>
                <a:lnTo>
                  <a:pt x="3684869" y="312141"/>
                </a:lnTo>
                <a:lnTo>
                  <a:pt x="3682326" y="324681"/>
                </a:lnTo>
                <a:lnTo>
                  <a:pt x="3681488" y="338328"/>
                </a:lnTo>
                <a:lnTo>
                  <a:pt x="3681488" y="338506"/>
                </a:lnTo>
                <a:close/>
              </a:path>
              <a:path w="5318010" h="487553">
                <a:moveTo>
                  <a:pt x="3510165" y="202565"/>
                </a:moveTo>
                <a:lnTo>
                  <a:pt x="3511054" y="198882"/>
                </a:lnTo>
                <a:lnTo>
                  <a:pt x="3512578" y="195326"/>
                </a:lnTo>
                <a:lnTo>
                  <a:pt x="3514229" y="191897"/>
                </a:lnTo>
                <a:lnTo>
                  <a:pt x="3516515" y="188849"/>
                </a:lnTo>
                <a:lnTo>
                  <a:pt x="3519690" y="186309"/>
                </a:lnTo>
                <a:lnTo>
                  <a:pt x="3522865" y="183642"/>
                </a:lnTo>
                <a:lnTo>
                  <a:pt x="3526929" y="181737"/>
                </a:lnTo>
                <a:lnTo>
                  <a:pt x="3531882" y="180340"/>
                </a:lnTo>
                <a:lnTo>
                  <a:pt x="3536962" y="178943"/>
                </a:lnTo>
                <a:lnTo>
                  <a:pt x="3542804" y="178308"/>
                </a:lnTo>
                <a:lnTo>
                  <a:pt x="3549739" y="178308"/>
                </a:lnTo>
                <a:lnTo>
                  <a:pt x="3563135" y="179080"/>
                </a:lnTo>
                <a:lnTo>
                  <a:pt x="3574935" y="181356"/>
                </a:lnTo>
                <a:lnTo>
                  <a:pt x="3582428" y="183515"/>
                </a:lnTo>
                <a:lnTo>
                  <a:pt x="3588905" y="185674"/>
                </a:lnTo>
                <a:lnTo>
                  <a:pt x="3594620" y="188087"/>
                </a:lnTo>
                <a:lnTo>
                  <a:pt x="3600208" y="190500"/>
                </a:lnTo>
                <a:lnTo>
                  <a:pt x="3604907" y="192659"/>
                </a:lnTo>
                <a:lnTo>
                  <a:pt x="3608717" y="194818"/>
                </a:lnTo>
                <a:lnTo>
                  <a:pt x="3612527" y="196850"/>
                </a:lnTo>
                <a:lnTo>
                  <a:pt x="3615321" y="197866"/>
                </a:lnTo>
                <a:lnTo>
                  <a:pt x="3617099" y="197866"/>
                </a:lnTo>
                <a:lnTo>
                  <a:pt x="3620020" y="197485"/>
                </a:lnTo>
                <a:lnTo>
                  <a:pt x="3623322" y="194818"/>
                </a:lnTo>
                <a:lnTo>
                  <a:pt x="3624719" y="190881"/>
                </a:lnTo>
                <a:lnTo>
                  <a:pt x="3625227" y="188214"/>
                </a:lnTo>
                <a:lnTo>
                  <a:pt x="3625608" y="184785"/>
                </a:lnTo>
                <a:lnTo>
                  <a:pt x="3625862" y="181483"/>
                </a:lnTo>
                <a:lnTo>
                  <a:pt x="3625989" y="177038"/>
                </a:lnTo>
                <a:lnTo>
                  <a:pt x="3625989" y="167132"/>
                </a:lnTo>
                <a:lnTo>
                  <a:pt x="3625862" y="163322"/>
                </a:lnTo>
                <a:lnTo>
                  <a:pt x="3625608" y="160274"/>
                </a:lnTo>
                <a:lnTo>
                  <a:pt x="3625227" y="157226"/>
                </a:lnTo>
                <a:lnTo>
                  <a:pt x="3624973" y="154559"/>
                </a:lnTo>
                <a:lnTo>
                  <a:pt x="3624084" y="150368"/>
                </a:lnTo>
                <a:lnTo>
                  <a:pt x="3622687" y="147193"/>
                </a:lnTo>
                <a:lnTo>
                  <a:pt x="3620655" y="144145"/>
                </a:lnTo>
                <a:lnTo>
                  <a:pt x="3616845" y="141224"/>
                </a:lnTo>
                <a:lnTo>
                  <a:pt x="3613670" y="139446"/>
                </a:lnTo>
                <a:lnTo>
                  <a:pt x="3609352" y="137287"/>
                </a:lnTo>
                <a:lnTo>
                  <a:pt x="3604907" y="135255"/>
                </a:lnTo>
                <a:lnTo>
                  <a:pt x="3599573" y="133350"/>
                </a:lnTo>
                <a:lnTo>
                  <a:pt x="3593223" y="131572"/>
                </a:lnTo>
                <a:lnTo>
                  <a:pt x="3586873" y="129667"/>
                </a:lnTo>
                <a:lnTo>
                  <a:pt x="3579761" y="128270"/>
                </a:lnTo>
                <a:lnTo>
                  <a:pt x="3572014" y="127000"/>
                </a:lnTo>
                <a:lnTo>
                  <a:pt x="3564140" y="125857"/>
                </a:lnTo>
                <a:lnTo>
                  <a:pt x="3556012" y="125222"/>
                </a:lnTo>
                <a:lnTo>
                  <a:pt x="3547757" y="125222"/>
                </a:lnTo>
                <a:lnTo>
                  <a:pt x="3539692" y="125393"/>
                </a:lnTo>
                <a:lnTo>
                  <a:pt x="3526553" y="126477"/>
                </a:lnTo>
                <a:lnTo>
                  <a:pt x="3514219" y="128541"/>
                </a:lnTo>
                <a:lnTo>
                  <a:pt x="3502672" y="131572"/>
                </a:lnTo>
                <a:lnTo>
                  <a:pt x="3489735" y="136309"/>
                </a:lnTo>
                <a:lnTo>
                  <a:pt x="3478469" y="142120"/>
                </a:lnTo>
                <a:lnTo>
                  <a:pt x="3468509" y="149098"/>
                </a:lnTo>
                <a:lnTo>
                  <a:pt x="3461596" y="155395"/>
                </a:lnTo>
                <a:lnTo>
                  <a:pt x="3453510" y="165231"/>
                </a:lnTo>
                <a:lnTo>
                  <a:pt x="3447173" y="176276"/>
                </a:lnTo>
                <a:lnTo>
                  <a:pt x="3443406" y="185859"/>
                </a:lnTo>
                <a:lnTo>
                  <a:pt x="3440600" y="198211"/>
                </a:lnTo>
                <a:lnTo>
                  <a:pt x="3439680" y="211328"/>
                </a:lnTo>
                <a:lnTo>
                  <a:pt x="3439941" y="219308"/>
                </a:lnTo>
                <a:lnTo>
                  <a:pt x="3441696" y="232158"/>
                </a:lnTo>
                <a:lnTo>
                  <a:pt x="3445141" y="243459"/>
                </a:lnTo>
                <a:lnTo>
                  <a:pt x="3452006" y="256565"/>
                </a:lnTo>
                <a:lnTo>
                  <a:pt x="3459746" y="266319"/>
                </a:lnTo>
                <a:lnTo>
                  <a:pt x="3469754" y="275325"/>
                </a:lnTo>
                <a:lnTo>
                  <a:pt x="3480320" y="282448"/>
                </a:lnTo>
                <a:lnTo>
                  <a:pt x="3492277" y="288781"/>
                </a:lnTo>
                <a:lnTo>
                  <a:pt x="3503815" y="294005"/>
                </a:lnTo>
                <a:lnTo>
                  <a:pt x="3511816" y="297434"/>
                </a:lnTo>
                <a:lnTo>
                  <a:pt x="3519690" y="300482"/>
                </a:lnTo>
                <a:lnTo>
                  <a:pt x="3519690" y="226187"/>
                </a:lnTo>
                <a:lnTo>
                  <a:pt x="3515880" y="221996"/>
                </a:lnTo>
                <a:lnTo>
                  <a:pt x="3512070" y="217805"/>
                </a:lnTo>
                <a:lnTo>
                  <a:pt x="3510165" y="212725"/>
                </a:lnTo>
                <a:lnTo>
                  <a:pt x="3510165" y="202565"/>
                </a:lnTo>
                <a:close/>
              </a:path>
              <a:path w="5318010" h="487553">
                <a:moveTo>
                  <a:pt x="91851" y="471162"/>
                </a:moveTo>
                <a:lnTo>
                  <a:pt x="104300" y="473274"/>
                </a:lnTo>
                <a:lnTo>
                  <a:pt x="117629" y="474551"/>
                </a:lnTo>
                <a:lnTo>
                  <a:pt x="131838" y="474980"/>
                </a:lnTo>
                <a:lnTo>
                  <a:pt x="136443" y="474928"/>
                </a:lnTo>
                <a:lnTo>
                  <a:pt x="149242" y="474200"/>
                </a:lnTo>
                <a:lnTo>
                  <a:pt x="161607" y="472567"/>
                </a:lnTo>
                <a:lnTo>
                  <a:pt x="175779" y="469803"/>
                </a:lnTo>
                <a:lnTo>
                  <a:pt x="187502" y="466725"/>
                </a:lnTo>
                <a:lnTo>
                  <a:pt x="195237" y="464439"/>
                </a:lnTo>
                <a:lnTo>
                  <a:pt x="201891" y="462026"/>
                </a:lnTo>
                <a:lnTo>
                  <a:pt x="207441" y="459359"/>
                </a:lnTo>
                <a:lnTo>
                  <a:pt x="212991" y="456692"/>
                </a:lnTo>
                <a:lnTo>
                  <a:pt x="216763" y="454279"/>
                </a:lnTo>
                <a:lnTo>
                  <a:pt x="222021" y="447802"/>
                </a:lnTo>
                <a:lnTo>
                  <a:pt x="222618" y="444627"/>
                </a:lnTo>
                <a:lnTo>
                  <a:pt x="223215" y="441452"/>
                </a:lnTo>
                <a:lnTo>
                  <a:pt x="223507" y="436372"/>
                </a:lnTo>
                <a:lnTo>
                  <a:pt x="223507" y="422656"/>
                </a:lnTo>
                <a:lnTo>
                  <a:pt x="223265" y="417068"/>
                </a:lnTo>
                <a:lnTo>
                  <a:pt x="222770" y="412750"/>
                </a:lnTo>
                <a:lnTo>
                  <a:pt x="222275" y="408432"/>
                </a:lnTo>
                <a:lnTo>
                  <a:pt x="221627" y="405003"/>
                </a:lnTo>
                <a:lnTo>
                  <a:pt x="220827" y="402590"/>
                </a:lnTo>
                <a:lnTo>
                  <a:pt x="219049" y="398653"/>
                </a:lnTo>
                <a:lnTo>
                  <a:pt x="215379" y="396367"/>
                </a:lnTo>
                <a:lnTo>
                  <a:pt x="212001" y="396367"/>
                </a:lnTo>
                <a:lnTo>
                  <a:pt x="209181" y="397383"/>
                </a:lnTo>
                <a:lnTo>
                  <a:pt x="205511" y="399415"/>
                </a:lnTo>
                <a:lnTo>
                  <a:pt x="201841" y="401320"/>
                </a:lnTo>
                <a:lnTo>
                  <a:pt x="197218" y="403479"/>
                </a:lnTo>
                <a:lnTo>
                  <a:pt x="191668" y="405892"/>
                </a:lnTo>
                <a:lnTo>
                  <a:pt x="186105" y="408305"/>
                </a:lnTo>
                <a:lnTo>
                  <a:pt x="179463" y="410464"/>
                </a:lnTo>
                <a:lnTo>
                  <a:pt x="171729" y="412496"/>
                </a:lnTo>
                <a:lnTo>
                  <a:pt x="158462" y="414753"/>
                </a:lnTo>
                <a:lnTo>
                  <a:pt x="144945" y="415417"/>
                </a:lnTo>
                <a:lnTo>
                  <a:pt x="140510" y="415333"/>
                </a:lnTo>
                <a:lnTo>
                  <a:pt x="127409" y="413943"/>
                </a:lnTo>
                <a:lnTo>
                  <a:pt x="115925" y="410845"/>
                </a:lnTo>
                <a:lnTo>
                  <a:pt x="107683" y="407797"/>
                </a:lnTo>
                <a:lnTo>
                  <a:pt x="100837" y="403352"/>
                </a:lnTo>
                <a:lnTo>
                  <a:pt x="95389" y="397637"/>
                </a:lnTo>
                <a:lnTo>
                  <a:pt x="89928" y="391795"/>
                </a:lnTo>
                <a:lnTo>
                  <a:pt x="85864" y="384937"/>
                </a:lnTo>
                <a:lnTo>
                  <a:pt x="83184" y="377063"/>
                </a:lnTo>
                <a:lnTo>
                  <a:pt x="80094" y="364026"/>
                </a:lnTo>
                <a:lnTo>
                  <a:pt x="79171" y="350901"/>
                </a:lnTo>
                <a:lnTo>
                  <a:pt x="79171" y="342265"/>
                </a:lnTo>
                <a:lnTo>
                  <a:pt x="80314" y="334264"/>
                </a:lnTo>
                <a:lnTo>
                  <a:pt x="82588" y="326771"/>
                </a:lnTo>
                <a:lnTo>
                  <a:pt x="84874" y="319151"/>
                </a:lnTo>
                <a:lnTo>
                  <a:pt x="88493" y="312674"/>
                </a:lnTo>
                <a:lnTo>
                  <a:pt x="93459" y="307086"/>
                </a:lnTo>
                <a:lnTo>
                  <a:pt x="98412" y="301498"/>
                </a:lnTo>
                <a:lnTo>
                  <a:pt x="104711" y="297053"/>
                </a:lnTo>
                <a:lnTo>
                  <a:pt x="112356" y="293751"/>
                </a:lnTo>
                <a:lnTo>
                  <a:pt x="114287" y="292933"/>
                </a:lnTo>
                <a:lnTo>
                  <a:pt x="126027" y="289724"/>
                </a:lnTo>
                <a:lnTo>
                  <a:pt x="139585" y="288671"/>
                </a:lnTo>
                <a:lnTo>
                  <a:pt x="148120" y="288671"/>
                </a:lnTo>
                <a:lnTo>
                  <a:pt x="151892" y="288163"/>
                </a:lnTo>
                <a:lnTo>
                  <a:pt x="155067" y="287274"/>
                </a:lnTo>
                <a:lnTo>
                  <a:pt x="158242" y="286385"/>
                </a:lnTo>
                <a:lnTo>
                  <a:pt x="160858" y="284734"/>
                </a:lnTo>
                <a:lnTo>
                  <a:pt x="165023" y="280035"/>
                </a:lnTo>
                <a:lnTo>
                  <a:pt x="167259" y="272923"/>
                </a:lnTo>
                <a:lnTo>
                  <a:pt x="168059" y="268859"/>
                </a:lnTo>
                <a:lnTo>
                  <a:pt x="168351" y="263779"/>
                </a:lnTo>
                <a:lnTo>
                  <a:pt x="168147" y="257429"/>
                </a:lnTo>
                <a:lnTo>
                  <a:pt x="165468" y="187198"/>
                </a:lnTo>
                <a:lnTo>
                  <a:pt x="163398" y="181864"/>
                </a:lnTo>
                <a:lnTo>
                  <a:pt x="160324" y="179324"/>
                </a:lnTo>
                <a:lnTo>
                  <a:pt x="157734" y="178562"/>
                </a:lnTo>
                <a:lnTo>
                  <a:pt x="155155" y="177800"/>
                </a:lnTo>
                <a:lnTo>
                  <a:pt x="151637" y="177165"/>
                </a:lnTo>
                <a:lnTo>
                  <a:pt x="147167" y="176911"/>
                </a:lnTo>
                <a:lnTo>
                  <a:pt x="142709" y="176657"/>
                </a:lnTo>
                <a:lnTo>
                  <a:pt x="137198" y="176403"/>
                </a:lnTo>
                <a:lnTo>
                  <a:pt x="120332" y="176403"/>
                </a:lnTo>
                <a:lnTo>
                  <a:pt x="112445" y="177292"/>
                </a:lnTo>
                <a:lnTo>
                  <a:pt x="106997" y="179070"/>
                </a:lnTo>
                <a:lnTo>
                  <a:pt x="101536" y="180975"/>
                </a:lnTo>
                <a:lnTo>
                  <a:pt x="98704" y="183642"/>
                </a:lnTo>
                <a:lnTo>
                  <a:pt x="98513" y="187198"/>
                </a:lnTo>
                <a:lnTo>
                  <a:pt x="96126" y="245237"/>
                </a:lnTo>
                <a:lnTo>
                  <a:pt x="93479" y="245546"/>
                </a:lnTo>
                <a:lnTo>
                  <a:pt x="80593" y="247853"/>
                </a:lnTo>
                <a:lnTo>
                  <a:pt x="68430" y="251398"/>
                </a:lnTo>
                <a:lnTo>
                  <a:pt x="56997" y="256159"/>
                </a:lnTo>
                <a:lnTo>
                  <a:pt x="45757" y="262592"/>
                </a:lnTo>
                <a:lnTo>
                  <a:pt x="35631" y="270248"/>
                </a:lnTo>
                <a:lnTo>
                  <a:pt x="26631" y="279146"/>
                </a:lnTo>
                <a:lnTo>
                  <a:pt x="18434" y="289857"/>
                </a:lnTo>
                <a:lnTo>
                  <a:pt x="12122" y="300895"/>
                </a:lnTo>
                <a:lnTo>
                  <a:pt x="6997" y="313055"/>
                </a:lnTo>
                <a:lnTo>
                  <a:pt x="2269" y="330868"/>
                </a:lnTo>
                <a:lnTo>
                  <a:pt x="567" y="343617"/>
                </a:lnTo>
                <a:lnTo>
                  <a:pt x="0" y="357124"/>
                </a:lnTo>
                <a:lnTo>
                  <a:pt x="183" y="364423"/>
                </a:lnTo>
                <a:lnTo>
                  <a:pt x="1426" y="377210"/>
                </a:lnTo>
                <a:lnTo>
                  <a:pt x="3845" y="389636"/>
                </a:lnTo>
                <a:lnTo>
                  <a:pt x="7442" y="401701"/>
                </a:lnTo>
                <a:lnTo>
                  <a:pt x="15319" y="418880"/>
                </a:lnTo>
                <a:lnTo>
                  <a:pt x="22362" y="429485"/>
                </a:lnTo>
                <a:lnTo>
                  <a:pt x="30797" y="439293"/>
                </a:lnTo>
                <a:lnTo>
                  <a:pt x="38052" y="446010"/>
                </a:lnTo>
                <a:lnTo>
                  <a:pt x="48035" y="453360"/>
                </a:lnTo>
                <a:lnTo>
                  <a:pt x="59262" y="459794"/>
                </a:lnTo>
                <a:lnTo>
                  <a:pt x="71729" y="465328"/>
                </a:lnTo>
                <a:lnTo>
                  <a:pt x="80283" y="468230"/>
                </a:lnTo>
                <a:lnTo>
                  <a:pt x="91851" y="471162"/>
                </a:lnTo>
                <a:close/>
              </a:path>
              <a:path w="5318010" h="487553">
                <a:moveTo>
                  <a:pt x="172326" y="101981"/>
                </a:moveTo>
                <a:lnTo>
                  <a:pt x="172326" y="93853"/>
                </a:lnTo>
                <a:lnTo>
                  <a:pt x="171678" y="87122"/>
                </a:lnTo>
                <a:lnTo>
                  <a:pt x="170383" y="81534"/>
                </a:lnTo>
                <a:lnTo>
                  <a:pt x="169100" y="75946"/>
                </a:lnTo>
                <a:lnTo>
                  <a:pt x="166814" y="71501"/>
                </a:lnTo>
                <a:lnTo>
                  <a:pt x="163537" y="68072"/>
                </a:lnTo>
                <a:lnTo>
                  <a:pt x="160274" y="64770"/>
                </a:lnTo>
                <a:lnTo>
                  <a:pt x="155956" y="62357"/>
                </a:lnTo>
                <a:lnTo>
                  <a:pt x="150596" y="60833"/>
                </a:lnTo>
                <a:lnTo>
                  <a:pt x="145237" y="59309"/>
                </a:lnTo>
                <a:lnTo>
                  <a:pt x="138391" y="58547"/>
                </a:lnTo>
                <a:lnTo>
                  <a:pt x="122123" y="58547"/>
                </a:lnTo>
                <a:lnTo>
                  <a:pt x="115430" y="59309"/>
                </a:lnTo>
                <a:lnTo>
                  <a:pt x="109969" y="60833"/>
                </a:lnTo>
                <a:lnTo>
                  <a:pt x="104508" y="62357"/>
                </a:lnTo>
                <a:lnTo>
                  <a:pt x="100152" y="64770"/>
                </a:lnTo>
                <a:lnTo>
                  <a:pt x="96875" y="68072"/>
                </a:lnTo>
                <a:lnTo>
                  <a:pt x="93599" y="71501"/>
                </a:lnTo>
                <a:lnTo>
                  <a:pt x="91312" y="75946"/>
                </a:lnTo>
                <a:lnTo>
                  <a:pt x="90030" y="81534"/>
                </a:lnTo>
                <a:lnTo>
                  <a:pt x="88734" y="87122"/>
                </a:lnTo>
                <a:lnTo>
                  <a:pt x="88087" y="93853"/>
                </a:lnTo>
                <a:lnTo>
                  <a:pt x="88087" y="110363"/>
                </a:lnTo>
                <a:lnTo>
                  <a:pt x="88734" y="117348"/>
                </a:lnTo>
                <a:lnTo>
                  <a:pt x="90030" y="123063"/>
                </a:lnTo>
                <a:lnTo>
                  <a:pt x="91312" y="128651"/>
                </a:lnTo>
                <a:lnTo>
                  <a:pt x="93599" y="133223"/>
                </a:lnTo>
                <a:lnTo>
                  <a:pt x="96875" y="136652"/>
                </a:lnTo>
                <a:lnTo>
                  <a:pt x="100152" y="140208"/>
                </a:lnTo>
                <a:lnTo>
                  <a:pt x="104508" y="142621"/>
                </a:lnTo>
                <a:lnTo>
                  <a:pt x="109969" y="144145"/>
                </a:lnTo>
                <a:lnTo>
                  <a:pt x="115430" y="145669"/>
                </a:lnTo>
                <a:lnTo>
                  <a:pt x="122123" y="146431"/>
                </a:lnTo>
                <a:lnTo>
                  <a:pt x="138391" y="146431"/>
                </a:lnTo>
                <a:lnTo>
                  <a:pt x="145237" y="145669"/>
                </a:lnTo>
                <a:lnTo>
                  <a:pt x="150596" y="144145"/>
                </a:lnTo>
                <a:lnTo>
                  <a:pt x="155956" y="142621"/>
                </a:lnTo>
                <a:lnTo>
                  <a:pt x="160274" y="140208"/>
                </a:lnTo>
                <a:lnTo>
                  <a:pt x="163537" y="136652"/>
                </a:lnTo>
                <a:lnTo>
                  <a:pt x="166814" y="133223"/>
                </a:lnTo>
                <a:lnTo>
                  <a:pt x="169100" y="128651"/>
                </a:lnTo>
                <a:lnTo>
                  <a:pt x="170383" y="123063"/>
                </a:lnTo>
                <a:lnTo>
                  <a:pt x="171678" y="117348"/>
                </a:lnTo>
                <a:lnTo>
                  <a:pt x="172326" y="110363"/>
                </a:lnTo>
                <a:lnTo>
                  <a:pt x="172326" y="101981"/>
                </a:lnTo>
                <a:close/>
              </a:path>
              <a:path w="5318010" h="487553">
                <a:moveTo>
                  <a:pt x="414362" y="350774"/>
                </a:moveTo>
                <a:lnTo>
                  <a:pt x="411852" y="349487"/>
                </a:lnTo>
                <a:lnTo>
                  <a:pt x="401071" y="342475"/>
                </a:lnTo>
                <a:lnTo>
                  <a:pt x="391789" y="333794"/>
                </a:lnTo>
                <a:lnTo>
                  <a:pt x="384009" y="323469"/>
                </a:lnTo>
                <a:lnTo>
                  <a:pt x="380288" y="317096"/>
                </a:lnTo>
                <a:lnTo>
                  <a:pt x="381469" y="413258"/>
                </a:lnTo>
                <a:lnTo>
                  <a:pt x="395244" y="417352"/>
                </a:lnTo>
                <a:lnTo>
                  <a:pt x="407000" y="419993"/>
                </a:lnTo>
                <a:lnTo>
                  <a:pt x="419345" y="422047"/>
                </a:lnTo>
                <a:lnTo>
                  <a:pt x="432277" y="423514"/>
                </a:lnTo>
                <a:lnTo>
                  <a:pt x="445797" y="424394"/>
                </a:lnTo>
                <a:lnTo>
                  <a:pt x="459905" y="424688"/>
                </a:lnTo>
                <a:lnTo>
                  <a:pt x="465772" y="424617"/>
                </a:lnTo>
                <a:lnTo>
                  <a:pt x="478990" y="423895"/>
                </a:lnTo>
                <a:lnTo>
                  <a:pt x="491465" y="422394"/>
                </a:lnTo>
                <a:lnTo>
                  <a:pt x="503186" y="420116"/>
                </a:lnTo>
                <a:lnTo>
                  <a:pt x="513509" y="417462"/>
                </a:lnTo>
                <a:lnTo>
                  <a:pt x="525755" y="413547"/>
                </a:lnTo>
                <a:lnTo>
                  <a:pt x="536460" y="409194"/>
                </a:lnTo>
                <a:lnTo>
                  <a:pt x="543669" y="417188"/>
                </a:lnTo>
                <a:lnTo>
                  <a:pt x="552711" y="426207"/>
                </a:lnTo>
                <a:lnTo>
                  <a:pt x="562171" y="434629"/>
                </a:lnTo>
                <a:lnTo>
                  <a:pt x="572020" y="442468"/>
                </a:lnTo>
                <a:lnTo>
                  <a:pt x="577715" y="446651"/>
                </a:lnTo>
                <a:lnTo>
                  <a:pt x="588441" y="454058"/>
                </a:lnTo>
                <a:lnTo>
                  <a:pt x="599079" y="460791"/>
                </a:lnTo>
                <a:lnTo>
                  <a:pt x="609612" y="466852"/>
                </a:lnTo>
                <a:lnTo>
                  <a:pt x="621353" y="472811"/>
                </a:lnTo>
                <a:lnTo>
                  <a:pt x="632966" y="477972"/>
                </a:lnTo>
                <a:lnTo>
                  <a:pt x="644029" y="482092"/>
                </a:lnTo>
                <a:lnTo>
                  <a:pt x="658861" y="486299"/>
                </a:lnTo>
                <a:lnTo>
                  <a:pt x="669810" y="487553"/>
                </a:lnTo>
                <a:lnTo>
                  <a:pt x="671334" y="487553"/>
                </a:lnTo>
                <a:lnTo>
                  <a:pt x="676922" y="484251"/>
                </a:lnTo>
                <a:lnTo>
                  <a:pt x="679335" y="479425"/>
                </a:lnTo>
                <a:lnTo>
                  <a:pt x="680859" y="471678"/>
                </a:lnTo>
                <a:lnTo>
                  <a:pt x="681621" y="467360"/>
                </a:lnTo>
                <a:lnTo>
                  <a:pt x="682002" y="461645"/>
                </a:lnTo>
                <a:lnTo>
                  <a:pt x="682002" y="445516"/>
                </a:lnTo>
                <a:lnTo>
                  <a:pt x="681494" y="438531"/>
                </a:lnTo>
                <a:lnTo>
                  <a:pt x="680478" y="433451"/>
                </a:lnTo>
                <a:lnTo>
                  <a:pt x="679462" y="428371"/>
                </a:lnTo>
                <a:lnTo>
                  <a:pt x="677938" y="424815"/>
                </a:lnTo>
                <a:lnTo>
                  <a:pt x="673493" y="420751"/>
                </a:lnTo>
                <a:lnTo>
                  <a:pt x="670445" y="418973"/>
                </a:lnTo>
                <a:lnTo>
                  <a:pt x="666635" y="417703"/>
                </a:lnTo>
                <a:lnTo>
                  <a:pt x="662698" y="416433"/>
                </a:lnTo>
                <a:lnTo>
                  <a:pt x="657618" y="414401"/>
                </a:lnTo>
                <a:lnTo>
                  <a:pt x="651141" y="411607"/>
                </a:lnTo>
                <a:lnTo>
                  <a:pt x="639551" y="406002"/>
                </a:lnTo>
                <a:lnTo>
                  <a:pt x="627138" y="399161"/>
                </a:lnTo>
                <a:lnTo>
                  <a:pt x="625217" y="398010"/>
                </a:lnTo>
                <a:lnTo>
                  <a:pt x="615754" y="391734"/>
                </a:lnTo>
                <a:lnTo>
                  <a:pt x="605507" y="383955"/>
                </a:lnTo>
                <a:lnTo>
                  <a:pt x="594499" y="374650"/>
                </a:lnTo>
                <a:lnTo>
                  <a:pt x="601261" y="367357"/>
                </a:lnTo>
                <a:lnTo>
                  <a:pt x="609078" y="357391"/>
                </a:lnTo>
                <a:lnTo>
                  <a:pt x="616216" y="346456"/>
                </a:lnTo>
                <a:lnTo>
                  <a:pt x="622454" y="334862"/>
                </a:lnTo>
                <a:lnTo>
                  <a:pt x="627661" y="323267"/>
                </a:lnTo>
                <a:lnTo>
                  <a:pt x="632218" y="311023"/>
                </a:lnTo>
                <a:lnTo>
                  <a:pt x="637160" y="294395"/>
                </a:lnTo>
                <a:lnTo>
                  <a:pt x="639977" y="281935"/>
                </a:lnTo>
                <a:lnTo>
                  <a:pt x="642251" y="268859"/>
                </a:lnTo>
                <a:lnTo>
                  <a:pt x="644750" y="246363"/>
                </a:lnTo>
                <a:lnTo>
                  <a:pt x="645448" y="233504"/>
                </a:lnTo>
                <a:lnTo>
                  <a:pt x="645680" y="220218"/>
                </a:lnTo>
                <a:lnTo>
                  <a:pt x="645486" y="207587"/>
                </a:lnTo>
                <a:lnTo>
                  <a:pt x="644796" y="193827"/>
                </a:lnTo>
                <a:lnTo>
                  <a:pt x="643608" y="180643"/>
                </a:lnTo>
                <a:lnTo>
                  <a:pt x="641921" y="168030"/>
                </a:lnTo>
                <a:lnTo>
                  <a:pt x="637052" y="144513"/>
                </a:lnTo>
                <a:lnTo>
                  <a:pt x="631671" y="127163"/>
                </a:lnTo>
                <a:lnTo>
                  <a:pt x="626663" y="114667"/>
                </a:lnTo>
                <a:lnTo>
                  <a:pt x="620934" y="103005"/>
                </a:lnTo>
                <a:lnTo>
                  <a:pt x="614474" y="92178"/>
                </a:lnTo>
                <a:lnTo>
                  <a:pt x="599325" y="73025"/>
                </a:lnTo>
                <a:lnTo>
                  <a:pt x="588182" y="62519"/>
                </a:lnTo>
                <a:lnTo>
                  <a:pt x="578151" y="54892"/>
                </a:lnTo>
                <a:lnTo>
                  <a:pt x="567348" y="48177"/>
                </a:lnTo>
                <a:lnTo>
                  <a:pt x="555777" y="42370"/>
                </a:lnTo>
                <a:lnTo>
                  <a:pt x="543445" y="37465"/>
                </a:lnTo>
                <a:lnTo>
                  <a:pt x="531267" y="33699"/>
                </a:lnTo>
                <a:lnTo>
                  <a:pt x="507179" y="28702"/>
                </a:lnTo>
                <a:lnTo>
                  <a:pt x="494341" y="27147"/>
                </a:lnTo>
                <a:lnTo>
                  <a:pt x="480968" y="26217"/>
                </a:lnTo>
                <a:lnTo>
                  <a:pt x="467055" y="25908"/>
                </a:lnTo>
                <a:lnTo>
                  <a:pt x="460910" y="25970"/>
                </a:lnTo>
                <a:lnTo>
                  <a:pt x="447164" y="26592"/>
                </a:lnTo>
                <a:lnTo>
                  <a:pt x="433958" y="27885"/>
                </a:lnTo>
                <a:lnTo>
                  <a:pt x="421293" y="29854"/>
                </a:lnTo>
                <a:lnTo>
                  <a:pt x="397583" y="35845"/>
                </a:lnTo>
                <a:lnTo>
                  <a:pt x="379659" y="42804"/>
                </a:lnTo>
                <a:lnTo>
                  <a:pt x="367949" y="48642"/>
                </a:lnTo>
                <a:lnTo>
                  <a:pt x="356963" y="55269"/>
                </a:lnTo>
                <a:lnTo>
                  <a:pt x="346701" y="62685"/>
                </a:lnTo>
                <a:lnTo>
                  <a:pt x="337162" y="70889"/>
                </a:lnTo>
                <a:lnTo>
                  <a:pt x="328345" y="79883"/>
                </a:lnTo>
                <a:lnTo>
                  <a:pt x="315267" y="96556"/>
                </a:lnTo>
                <a:lnTo>
                  <a:pt x="302675" y="118523"/>
                </a:lnTo>
                <a:lnTo>
                  <a:pt x="297445" y="130541"/>
                </a:lnTo>
                <a:lnTo>
                  <a:pt x="292925" y="143256"/>
                </a:lnTo>
                <a:lnTo>
                  <a:pt x="287676" y="162691"/>
                </a:lnTo>
                <a:lnTo>
                  <a:pt x="283412" y="187299"/>
                </a:lnTo>
                <a:lnTo>
                  <a:pt x="282079" y="200229"/>
                </a:lnTo>
                <a:lnTo>
                  <a:pt x="281279" y="213573"/>
                </a:lnTo>
                <a:lnTo>
                  <a:pt x="281012" y="227330"/>
                </a:lnTo>
                <a:lnTo>
                  <a:pt x="281013" y="228133"/>
                </a:lnTo>
                <a:lnTo>
                  <a:pt x="281262" y="242446"/>
                </a:lnTo>
                <a:lnTo>
                  <a:pt x="281960" y="256179"/>
                </a:lnTo>
                <a:lnTo>
                  <a:pt x="283106" y="269335"/>
                </a:lnTo>
                <a:lnTo>
                  <a:pt x="284700" y="281916"/>
                </a:lnTo>
                <a:lnTo>
                  <a:pt x="289235" y="305361"/>
                </a:lnTo>
                <a:lnTo>
                  <a:pt x="294345" y="323048"/>
                </a:lnTo>
                <a:lnTo>
                  <a:pt x="299139" y="335711"/>
                </a:lnTo>
                <a:lnTo>
                  <a:pt x="304668" y="347503"/>
                </a:lnTo>
                <a:lnTo>
                  <a:pt x="310933" y="358428"/>
                </a:lnTo>
                <a:lnTo>
                  <a:pt x="325666" y="377698"/>
                </a:lnTo>
                <a:lnTo>
                  <a:pt x="336640" y="388188"/>
                </a:lnTo>
                <a:lnTo>
                  <a:pt x="346616" y="395849"/>
                </a:lnTo>
                <a:lnTo>
                  <a:pt x="357413" y="402588"/>
                </a:lnTo>
                <a:lnTo>
                  <a:pt x="363402" y="236977"/>
                </a:lnTo>
                <a:lnTo>
                  <a:pt x="363169" y="223139"/>
                </a:lnTo>
                <a:lnTo>
                  <a:pt x="363169" y="222629"/>
                </a:lnTo>
                <a:lnTo>
                  <a:pt x="363494" y="209572"/>
                </a:lnTo>
                <a:lnTo>
                  <a:pt x="364421" y="196796"/>
                </a:lnTo>
                <a:lnTo>
                  <a:pt x="365951" y="184300"/>
                </a:lnTo>
                <a:lnTo>
                  <a:pt x="368084" y="172085"/>
                </a:lnTo>
                <a:lnTo>
                  <a:pt x="373808" y="151820"/>
                </a:lnTo>
                <a:lnTo>
                  <a:pt x="378811" y="140292"/>
                </a:lnTo>
                <a:lnTo>
                  <a:pt x="384898" y="129667"/>
                </a:lnTo>
                <a:lnTo>
                  <a:pt x="395691" y="116275"/>
                </a:lnTo>
                <a:lnTo>
                  <a:pt x="405257" y="107887"/>
                </a:lnTo>
                <a:lnTo>
                  <a:pt x="416153" y="100838"/>
                </a:lnTo>
                <a:lnTo>
                  <a:pt x="425491" y="96518"/>
                </a:lnTo>
                <a:lnTo>
                  <a:pt x="437191" y="92991"/>
                </a:lnTo>
                <a:lnTo>
                  <a:pt x="450152" y="90875"/>
                </a:lnTo>
                <a:lnTo>
                  <a:pt x="464375" y="90170"/>
                </a:lnTo>
                <a:lnTo>
                  <a:pt x="476203" y="90612"/>
                </a:lnTo>
                <a:lnTo>
                  <a:pt x="489413" y="92348"/>
                </a:lnTo>
                <a:lnTo>
                  <a:pt x="501330" y="95414"/>
                </a:lnTo>
                <a:lnTo>
                  <a:pt x="511949" y="99822"/>
                </a:lnTo>
                <a:lnTo>
                  <a:pt x="525399" y="108412"/>
                </a:lnTo>
                <a:lnTo>
                  <a:pt x="534680" y="117069"/>
                </a:lnTo>
                <a:lnTo>
                  <a:pt x="542556" y="127254"/>
                </a:lnTo>
                <a:lnTo>
                  <a:pt x="551303" y="144195"/>
                </a:lnTo>
                <a:lnTo>
                  <a:pt x="555510" y="156375"/>
                </a:lnTo>
                <a:lnTo>
                  <a:pt x="558685" y="169672"/>
                </a:lnTo>
                <a:lnTo>
                  <a:pt x="561172" y="185276"/>
                </a:lnTo>
                <a:lnTo>
                  <a:pt x="562465" y="197735"/>
                </a:lnTo>
                <a:lnTo>
                  <a:pt x="563248" y="210782"/>
                </a:lnTo>
                <a:lnTo>
                  <a:pt x="563511" y="224409"/>
                </a:lnTo>
                <a:lnTo>
                  <a:pt x="563503" y="226664"/>
                </a:lnTo>
                <a:lnTo>
                  <a:pt x="563122" y="239840"/>
                </a:lnTo>
                <a:lnTo>
                  <a:pt x="562171" y="252633"/>
                </a:lnTo>
                <a:lnTo>
                  <a:pt x="560650" y="265054"/>
                </a:lnTo>
                <a:lnTo>
                  <a:pt x="558558" y="277114"/>
                </a:lnTo>
                <a:lnTo>
                  <a:pt x="552708" y="298049"/>
                </a:lnTo>
                <a:lnTo>
                  <a:pt x="547769" y="309602"/>
                </a:lnTo>
                <a:lnTo>
                  <a:pt x="541794" y="320167"/>
                </a:lnTo>
                <a:lnTo>
                  <a:pt x="530852" y="333910"/>
                </a:lnTo>
                <a:lnTo>
                  <a:pt x="521340" y="342339"/>
                </a:lnTo>
                <a:lnTo>
                  <a:pt x="510552" y="349377"/>
                </a:lnTo>
                <a:lnTo>
                  <a:pt x="501146" y="353729"/>
                </a:lnTo>
                <a:lnTo>
                  <a:pt x="489458" y="357291"/>
                </a:lnTo>
                <a:lnTo>
                  <a:pt x="476516" y="359447"/>
                </a:lnTo>
                <a:lnTo>
                  <a:pt x="462292" y="360172"/>
                </a:lnTo>
                <a:lnTo>
                  <a:pt x="450064" y="359712"/>
                </a:lnTo>
                <a:lnTo>
                  <a:pt x="436834" y="357991"/>
                </a:lnTo>
                <a:lnTo>
                  <a:pt x="424934" y="355007"/>
                </a:lnTo>
                <a:lnTo>
                  <a:pt x="414362" y="350774"/>
                </a:lnTo>
                <a:close/>
              </a:path>
              <a:path w="5318010" h="487553">
                <a:moveTo>
                  <a:pt x="380288" y="317096"/>
                </a:moveTo>
                <a:lnTo>
                  <a:pt x="375173" y="305980"/>
                </a:lnTo>
                <a:lnTo>
                  <a:pt x="371054" y="293700"/>
                </a:lnTo>
                <a:lnTo>
                  <a:pt x="367931" y="280289"/>
                </a:lnTo>
                <a:lnTo>
                  <a:pt x="366906" y="274457"/>
                </a:lnTo>
                <a:lnTo>
                  <a:pt x="365271" y="262636"/>
                </a:lnTo>
                <a:lnTo>
                  <a:pt x="364103" y="250143"/>
                </a:lnTo>
                <a:lnTo>
                  <a:pt x="363402" y="236977"/>
                </a:lnTo>
                <a:lnTo>
                  <a:pt x="357413" y="402588"/>
                </a:lnTo>
                <a:lnTo>
                  <a:pt x="369031" y="408395"/>
                </a:lnTo>
                <a:lnTo>
                  <a:pt x="381469" y="413258"/>
                </a:lnTo>
                <a:lnTo>
                  <a:pt x="380288" y="317096"/>
                </a:lnTo>
                <a:close/>
              </a:path>
              <a:path w="5318010" h="487553">
                <a:moveTo>
                  <a:pt x="920381" y="419354"/>
                </a:moveTo>
                <a:lnTo>
                  <a:pt x="925715" y="419608"/>
                </a:lnTo>
                <a:lnTo>
                  <a:pt x="938415" y="419608"/>
                </a:lnTo>
                <a:lnTo>
                  <a:pt x="943495" y="419354"/>
                </a:lnTo>
                <a:lnTo>
                  <a:pt x="947559" y="418846"/>
                </a:lnTo>
                <a:lnTo>
                  <a:pt x="951623" y="418465"/>
                </a:lnTo>
                <a:lnTo>
                  <a:pt x="961656" y="414401"/>
                </a:lnTo>
                <a:lnTo>
                  <a:pt x="964069" y="407797"/>
                </a:lnTo>
                <a:lnTo>
                  <a:pt x="964069" y="140208"/>
                </a:lnTo>
                <a:lnTo>
                  <a:pt x="962291" y="137033"/>
                </a:lnTo>
                <a:lnTo>
                  <a:pt x="959116" y="134239"/>
                </a:lnTo>
                <a:lnTo>
                  <a:pt x="956322" y="133350"/>
                </a:lnTo>
                <a:lnTo>
                  <a:pt x="953528" y="132334"/>
                </a:lnTo>
                <a:lnTo>
                  <a:pt x="949845" y="131572"/>
                </a:lnTo>
                <a:lnTo>
                  <a:pt x="945019" y="131064"/>
                </a:lnTo>
                <a:lnTo>
                  <a:pt x="940320" y="130556"/>
                </a:lnTo>
                <a:lnTo>
                  <a:pt x="934224" y="130302"/>
                </a:lnTo>
                <a:lnTo>
                  <a:pt x="919492" y="130302"/>
                </a:lnTo>
                <a:lnTo>
                  <a:pt x="913523" y="130556"/>
                </a:lnTo>
                <a:lnTo>
                  <a:pt x="908697" y="131064"/>
                </a:lnTo>
                <a:lnTo>
                  <a:pt x="903998" y="131572"/>
                </a:lnTo>
                <a:lnTo>
                  <a:pt x="900188" y="132334"/>
                </a:lnTo>
                <a:lnTo>
                  <a:pt x="897267" y="133350"/>
                </a:lnTo>
                <a:lnTo>
                  <a:pt x="894346" y="134239"/>
                </a:lnTo>
                <a:lnTo>
                  <a:pt x="892441" y="135509"/>
                </a:lnTo>
                <a:lnTo>
                  <a:pt x="890282" y="138557"/>
                </a:lnTo>
                <a:lnTo>
                  <a:pt x="889647" y="142240"/>
                </a:lnTo>
                <a:lnTo>
                  <a:pt x="889647" y="318770"/>
                </a:lnTo>
                <a:lnTo>
                  <a:pt x="885813" y="323317"/>
                </a:lnTo>
                <a:lnTo>
                  <a:pt x="876518" y="333533"/>
                </a:lnTo>
                <a:lnTo>
                  <a:pt x="867565" y="342141"/>
                </a:lnTo>
                <a:lnTo>
                  <a:pt x="858913" y="349123"/>
                </a:lnTo>
                <a:lnTo>
                  <a:pt x="854056" y="352344"/>
                </a:lnTo>
                <a:lnTo>
                  <a:pt x="842106" y="357748"/>
                </a:lnTo>
                <a:lnTo>
                  <a:pt x="830211" y="359537"/>
                </a:lnTo>
                <a:lnTo>
                  <a:pt x="822591" y="359537"/>
                </a:lnTo>
                <a:lnTo>
                  <a:pt x="815987" y="358140"/>
                </a:lnTo>
                <a:lnTo>
                  <a:pt x="810399" y="355219"/>
                </a:lnTo>
                <a:lnTo>
                  <a:pt x="804684" y="352298"/>
                </a:lnTo>
                <a:lnTo>
                  <a:pt x="799985" y="348234"/>
                </a:lnTo>
                <a:lnTo>
                  <a:pt x="796429" y="343027"/>
                </a:lnTo>
                <a:lnTo>
                  <a:pt x="792746" y="337693"/>
                </a:lnTo>
                <a:lnTo>
                  <a:pt x="789952" y="331470"/>
                </a:lnTo>
                <a:lnTo>
                  <a:pt x="788174" y="324104"/>
                </a:lnTo>
                <a:lnTo>
                  <a:pt x="785928" y="307260"/>
                </a:lnTo>
                <a:lnTo>
                  <a:pt x="785507" y="292227"/>
                </a:lnTo>
                <a:lnTo>
                  <a:pt x="785507" y="140208"/>
                </a:lnTo>
                <a:lnTo>
                  <a:pt x="783729" y="137033"/>
                </a:lnTo>
                <a:lnTo>
                  <a:pt x="780554" y="134239"/>
                </a:lnTo>
                <a:lnTo>
                  <a:pt x="777633" y="133350"/>
                </a:lnTo>
                <a:lnTo>
                  <a:pt x="774712" y="132334"/>
                </a:lnTo>
                <a:lnTo>
                  <a:pt x="770902" y="131572"/>
                </a:lnTo>
                <a:lnTo>
                  <a:pt x="766203" y="131064"/>
                </a:lnTo>
                <a:lnTo>
                  <a:pt x="761377" y="130556"/>
                </a:lnTo>
                <a:lnTo>
                  <a:pt x="755281" y="130302"/>
                </a:lnTo>
                <a:lnTo>
                  <a:pt x="740803" y="130302"/>
                </a:lnTo>
                <a:lnTo>
                  <a:pt x="734834" y="130556"/>
                </a:lnTo>
                <a:lnTo>
                  <a:pt x="730008" y="131064"/>
                </a:lnTo>
                <a:lnTo>
                  <a:pt x="725182" y="131572"/>
                </a:lnTo>
                <a:lnTo>
                  <a:pt x="721245" y="132334"/>
                </a:lnTo>
                <a:lnTo>
                  <a:pt x="718324" y="133350"/>
                </a:lnTo>
                <a:lnTo>
                  <a:pt x="715530" y="134239"/>
                </a:lnTo>
                <a:lnTo>
                  <a:pt x="713498" y="135509"/>
                </a:lnTo>
                <a:lnTo>
                  <a:pt x="711339" y="138557"/>
                </a:lnTo>
                <a:lnTo>
                  <a:pt x="710831" y="142240"/>
                </a:lnTo>
                <a:lnTo>
                  <a:pt x="710831" y="304800"/>
                </a:lnTo>
                <a:lnTo>
                  <a:pt x="711142" y="319409"/>
                </a:lnTo>
                <a:lnTo>
                  <a:pt x="712058" y="332663"/>
                </a:lnTo>
                <a:lnTo>
                  <a:pt x="713567" y="344685"/>
                </a:lnTo>
                <a:lnTo>
                  <a:pt x="715657" y="355473"/>
                </a:lnTo>
                <a:lnTo>
                  <a:pt x="720018" y="369399"/>
                </a:lnTo>
                <a:lnTo>
                  <a:pt x="725360" y="380891"/>
                </a:lnTo>
                <a:lnTo>
                  <a:pt x="732040" y="391414"/>
                </a:lnTo>
                <a:lnTo>
                  <a:pt x="740769" y="401271"/>
                </a:lnTo>
                <a:lnTo>
                  <a:pt x="750676" y="409230"/>
                </a:lnTo>
                <a:lnTo>
                  <a:pt x="762139" y="415798"/>
                </a:lnTo>
                <a:lnTo>
                  <a:pt x="781003" y="422089"/>
                </a:lnTo>
                <a:lnTo>
                  <a:pt x="793901" y="424040"/>
                </a:lnTo>
                <a:lnTo>
                  <a:pt x="808113" y="424688"/>
                </a:lnTo>
                <a:lnTo>
                  <a:pt x="818678" y="424124"/>
                </a:lnTo>
                <a:lnTo>
                  <a:pt x="831112" y="421966"/>
                </a:lnTo>
                <a:lnTo>
                  <a:pt x="843338" y="418179"/>
                </a:lnTo>
                <a:lnTo>
                  <a:pt x="855357" y="412750"/>
                </a:lnTo>
                <a:lnTo>
                  <a:pt x="870445" y="403507"/>
                </a:lnTo>
                <a:lnTo>
                  <a:pt x="880402" y="395870"/>
                </a:lnTo>
                <a:lnTo>
                  <a:pt x="890280" y="387053"/>
                </a:lnTo>
                <a:lnTo>
                  <a:pt x="900061" y="377063"/>
                </a:lnTo>
                <a:lnTo>
                  <a:pt x="900061" y="409702"/>
                </a:lnTo>
                <a:lnTo>
                  <a:pt x="901585" y="413004"/>
                </a:lnTo>
                <a:lnTo>
                  <a:pt x="904252" y="415671"/>
                </a:lnTo>
                <a:lnTo>
                  <a:pt x="909078" y="417703"/>
                </a:lnTo>
                <a:lnTo>
                  <a:pt x="912253" y="418465"/>
                </a:lnTo>
                <a:lnTo>
                  <a:pt x="916317" y="418846"/>
                </a:lnTo>
                <a:lnTo>
                  <a:pt x="920381" y="419354"/>
                </a:lnTo>
                <a:close/>
              </a:path>
              <a:path w="5318010" h="487553">
                <a:moveTo>
                  <a:pt x="1100721" y="245872"/>
                </a:moveTo>
                <a:lnTo>
                  <a:pt x="1100788" y="244437"/>
                </a:lnTo>
                <a:lnTo>
                  <a:pt x="1102182" y="231562"/>
                </a:lnTo>
                <a:lnTo>
                  <a:pt x="1105039" y="219456"/>
                </a:lnTo>
                <a:lnTo>
                  <a:pt x="1107452" y="211201"/>
                </a:lnTo>
                <a:lnTo>
                  <a:pt x="1114565" y="131591"/>
                </a:lnTo>
                <a:lnTo>
                  <a:pt x="1103134" y="135636"/>
                </a:lnTo>
                <a:lnTo>
                  <a:pt x="1101705" y="136241"/>
                </a:lnTo>
                <a:lnTo>
                  <a:pt x="1100721" y="245872"/>
                </a:lnTo>
                <a:close/>
              </a:path>
              <a:path w="5318010" h="487553">
                <a:moveTo>
                  <a:pt x="1104658" y="324866"/>
                </a:moveTo>
                <a:lnTo>
                  <a:pt x="1103330" y="319657"/>
                </a:lnTo>
                <a:lnTo>
                  <a:pt x="1101365" y="307339"/>
                </a:lnTo>
                <a:lnTo>
                  <a:pt x="1100721" y="294005"/>
                </a:lnTo>
                <a:lnTo>
                  <a:pt x="1269377" y="294005"/>
                </a:lnTo>
                <a:lnTo>
                  <a:pt x="1275092" y="291846"/>
                </a:lnTo>
                <a:lnTo>
                  <a:pt x="1279156" y="287528"/>
                </a:lnTo>
                <a:lnTo>
                  <a:pt x="1283220" y="283083"/>
                </a:lnTo>
                <a:lnTo>
                  <a:pt x="1285252" y="276352"/>
                </a:lnTo>
                <a:lnTo>
                  <a:pt x="1285246" y="253774"/>
                </a:lnTo>
                <a:lnTo>
                  <a:pt x="1284718" y="240485"/>
                </a:lnTo>
                <a:lnTo>
                  <a:pt x="1283336" y="227689"/>
                </a:lnTo>
                <a:lnTo>
                  <a:pt x="1281101" y="215388"/>
                </a:lnTo>
                <a:lnTo>
                  <a:pt x="1278013" y="203581"/>
                </a:lnTo>
                <a:lnTo>
                  <a:pt x="1275081" y="194889"/>
                </a:lnTo>
                <a:lnTo>
                  <a:pt x="1269819" y="183108"/>
                </a:lnTo>
                <a:lnTo>
                  <a:pt x="1263378" y="172252"/>
                </a:lnTo>
                <a:lnTo>
                  <a:pt x="1255788" y="162306"/>
                </a:lnTo>
                <a:lnTo>
                  <a:pt x="1249472" y="155771"/>
                </a:lnTo>
                <a:lnTo>
                  <a:pt x="1239826" y="147791"/>
                </a:lnTo>
                <a:lnTo>
                  <a:pt x="1228977" y="140900"/>
                </a:lnTo>
                <a:lnTo>
                  <a:pt x="1216926" y="135128"/>
                </a:lnTo>
                <a:lnTo>
                  <a:pt x="1211001" y="132853"/>
                </a:lnTo>
                <a:lnTo>
                  <a:pt x="1199631" y="129514"/>
                </a:lnTo>
                <a:lnTo>
                  <a:pt x="1187319" y="127129"/>
                </a:lnTo>
                <a:lnTo>
                  <a:pt x="1174074" y="125698"/>
                </a:lnTo>
                <a:lnTo>
                  <a:pt x="1159903" y="125222"/>
                </a:lnTo>
                <a:lnTo>
                  <a:pt x="1152422" y="125374"/>
                </a:lnTo>
                <a:lnTo>
                  <a:pt x="1139185" y="126444"/>
                </a:lnTo>
                <a:lnTo>
                  <a:pt x="1126574" y="128521"/>
                </a:lnTo>
                <a:lnTo>
                  <a:pt x="1114565" y="131591"/>
                </a:lnTo>
                <a:lnTo>
                  <a:pt x="1107452" y="211201"/>
                </a:lnTo>
                <a:lnTo>
                  <a:pt x="1111008" y="204089"/>
                </a:lnTo>
                <a:lnTo>
                  <a:pt x="1115707" y="197993"/>
                </a:lnTo>
                <a:lnTo>
                  <a:pt x="1120406" y="192024"/>
                </a:lnTo>
                <a:lnTo>
                  <a:pt x="1126248" y="187198"/>
                </a:lnTo>
                <a:lnTo>
                  <a:pt x="1133233" y="183642"/>
                </a:lnTo>
                <a:lnTo>
                  <a:pt x="1144802" y="179635"/>
                </a:lnTo>
                <a:lnTo>
                  <a:pt x="1158125" y="178308"/>
                </a:lnTo>
                <a:lnTo>
                  <a:pt x="1166873" y="178777"/>
                </a:lnTo>
                <a:lnTo>
                  <a:pt x="1180177" y="181794"/>
                </a:lnTo>
                <a:lnTo>
                  <a:pt x="1191194" y="187607"/>
                </a:lnTo>
                <a:lnTo>
                  <a:pt x="1199908" y="196215"/>
                </a:lnTo>
                <a:lnTo>
                  <a:pt x="1205973" y="206547"/>
                </a:lnTo>
                <a:lnTo>
                  <a:pt x="1209917" y="218007"/>
                </a:lnTo>
                <a:lnTo>
                  <a:pt x="1212125" y="231112"/>
                </a:lnTo>
                <a:lnTo>
                  <a:pt x="1212608" y="245872"/>
                </a:lnTo>
                <a:lnTo>
                  <a:pt x="1100721" y="245872"/>
                </a:lnTo>
                <a:lnTo>
                  <a:pt x="1101705" y="136241"/>
                </a:lnTo>
                <a:lnTo>
                  <a:pt x="1090046" y="141999"/>
                </a:lnTo>
                <a:lnTo>
                  <a:pt x="1079286" y="148848"/>
                </a:lnTo>
                <a:lnTo>
                  <a:pt x="1069425" y="156798"/>
                </a:lnTo>
                <a:lnTo>
                  <a:pt x="1060462" y="165862"/>
                </a:lnTo>
                <a:lnTo>
                  <a:pt x="1050404" y="178974"/>
                </a:lnTo>
                <a:lnTo>
                  <a:pt x="1043962" y="189787"/>
                </a:lnTo>
                <a:lnTo>
                  <a:pt x="1038385" y="201506"/>
                </a:lnTo>
                <a:lnTo>
                  <a:pt x="1033665" y="214122"/>
                </a:lnTo>
                <a:lnTo>
                  <a:pt x="1030188" y="226528"/>
                </a:lnTo>
                <a:lnTo>
                  <a:pt x="1027709" y="238580"/>
                </a:lnTo>
                <a:lnTo>
                  <a:pt x="1025938" y="251180"/>
                </a:lnTo>
                <a:lnTo>
                  <a:pt x="1024875" y="264323"/>
                </a:lnTo>
                <a:lnTo>
                  <a:pt x="1024521" y="278003"/>
                </a:lnTo>
                <a:lnTo>
                  <a:pt x="1024529" y="280247"/>
                </a:lnTo>
                <a:lnTo>
                  <a:pt x="1024962" y="294186"/>
                </a:lnTo>
                <a:lnTo>
                  <a:pt x="1026054" y="307416"/>
                </a:lnTo>
                <a:lnTo>
                  <a:pt x="1027805" y="319941"/>
                </a:lnTo>
                <a:lnTo>
                  <a:pt x="1030215" y="331767"/>
                </a:lnTo>
                <a:lnTo>
                  <a:pt x="1033284" y="342900"/>
                </a:lnTo>
                <a:lnTo>
                  <a:pt x="1038924" y="357665"/>
                </a:lnTo>
                <a:lnTo>
                  <a:pt x="1044867" y="369094"/>
                </a:lnTo>
                <a:lnTo>
                  <a:pt x="1051838" y="379451"/>
                </a:lnTo>
                <a:lnTo>
                  <a:pt x="1059827" y="388747"/>
                </a:lnTo>
                <a:lnTo>
                  <a:pt x="1070108" y="397831"/>
                </a:lnTo>
                <a:lnTo>
                  <a:pt x="1080500" y="404905"/>
                </a:lnTo>
                <a:lnTo>
                  <a:pt x="1091932" y="410894"/>
                </a:lnTo>
                <a:lnTo>
                  <a:pt x="1104404" y="415798"/>
                </a:lnTo>
                <a:lnTo>
                  <a:pt x="1114870" y="418874"/>
                </a:lnTo>
                <a:lnTo>
                  <a:pt x="1126702" y="421427"/>
                </a:lnTo>
                <a:lnTo>
                  <a:pt x="1139252" y="423243"/>
                </a:lnTo>
                <a:lnTo>
                  <a:pt x="1152521" y="424327"/>
                </a:lnTo>
                <a:lnTo>
                  <a:pt x="1166507" y="424688"/>
                </a:lnTo>
                <a:lnTo>
                  <a:pt x="1178524" y="424432"/>
                </a:lnTo>
                <a:lnTo>
                  <a:pt x="1191231" y="423576"/>
                </a:lnTo>
                <a:lnTo>
                  <a:pt x="1203337" y="422148"/>
                </a:lnTo>
                <a:lnTo>
                  <a:pt x="1222517" y="418827"/>
                </a:lnTo>
                <a:lnTo>
                  <a:pt x="1234071" y="416179"/>
                </a:lnTo>
                <a:lnTo>
                  <a:pt x="1250327" y="411607"/>
                </a:lnTo>
                <a:lnTo>
                  <a:pt x="1256042" y="409194"/>
                </a:lnTo>
                <a:lnTo>
                  <a:pt x="1261757" y="406908"/>
                </a:lnTo>
                <a:lnTo>
                  <a:pt x="1265313" y="405003"/>
                </a:lnTo>
                <a:lnTo>
                  <a:pt x="1268996" y="400685"/>
                </a:lnTo>
                <a:lnTo>
                  <a:pt x="1270520" y="397764"/>
                </a:lnTo>
                <a:lnTo>
                  <a:pt x="1271536" y="393700"/>
                </a:lnTo>
                <a:lnTo>
                  <a:pt x="1272171" y="389001"/>
                </a:lnTo>
                <a:lnTo>
                  <a:pt x="1272425" y="385826"/>
                </a:lnTo>
                <a:lnTo>
                  <a:pt x="1272552" y="382778"/>
                </a:lnTo>
                <a:lnTo>
                  <a:pt x="1272679" y="379095"/>
                </a:lnTo>
                <a:lnTo>
                  <a:pt x="1272679" y="369697"/>
                </a:lnTo>
                <a:lnTo>
                  <a:pt x="1272552" y="365633"/>
                </a:lnTo>
                <a:lnTo>
                  <a:pt x="1272298" y="362331"/>
                </a:lnTo>
                <a:lnTo>
                  <a:pt x="1271917" y="359029"/>
                </a:lnTo>
                <a:lnTo>
                  <a:pt x="1271409" y="356489"/>
                </a:lnTo>
                <a:lnTo>
                  <a:pt x="1269885" y="352933"/>
                </a:lnTo>
                <a:lnTo>
                  <a:pt x="1266456" y="350393"/>
                </a:lnTo>
                <a:lnTo>
                  <a:pt x="1263154" y="350012"/>
                </a:lnTo>
                <a:lnTo>
                  <a:pt x="1260233" y="350012"/>
                </a:lnTo>
                <a:lnTo>
                  <a:pt x="1256296" y="350901"/>
                </a:lnTo>
                <a:lnTo>
                  <a:pt x="1251597" y="352806"/>
                </a:lnTo>
                <a:lnTo>
                  <a:pt x="1246771" y="354711"/>
                </a:lnTo>
                <a:lnTo>
                  <a:pt x="1240802" y="356743"/>
                </a:lnTo>
                <a:lnTo>
                  <a:pt x="1233563" y="359029"/>
                </a:lnTo>
                <a:lnTo>
                  <a:pt x="1221111" y="362484"/>
                </a:lnTo>
                <a:lnTo>
                  <a:pt x="1207782" y="365379"/>
                </a:lnTo>
                <a:lnTo>
                  <a:pt x="1199514" y="366635"/>
                </a:lnTo>
                <a:lnTo>
                  <a:pt x="1187055" y="367776"/>
                </a:lnTo>
                <a:lnTo>
                  <a:pt x="1173238" y="368173"/>
                </a:lnTo>
                <a:lnTo>
                  <a:pt x="1164218" y="367879"/>
                </a:lnTo>
                <a:lnTo>
                  <a:pt x="1151390" y="366230"/>
                </a:lnTo>
                <a:lnTo>
                  <a:pt x="1140091" y="363093"/>
                </a:lnTo>
                <a:lnTo>
                  <a:pt x="1126845" y="356435"/>
                </a:lnTo>
                <a:lnTo>
                  <a:pt x="1117485" y="348361"/>
                </a:lnTo>
                <a:lnTo>
                  <a:pt x="1109556" y="337009"/>
                </a:lnTo>
                <a:lnTo>
                  <a:pt x="1104658" y="324866"/>
                </a:lnTo>
                <a:close/>
              </a:path>
              <a:path w="5318010" h="487553">
                <a:moveTo>
                  <a:pt x="1170571" y="11811"/>
                </a:moveTo>
                <a:lnTo>
                  <a:pt x="1128026" y="80010"/>
                </a:lnTo>
                <a:lnTo>
                  <a:pt x="1126248" y="82550"/>
                </a:lnTo>
                <a:lnTo>
                  <a:pt x="1124978" y="86868"/>
                </a:lnTo>
                <a:lnTo>
                  <a:pt x="1125232" y="90551"/>
                </a:lnTo>
                <a:lnTo>
                  <a:pt x="1128407" y="93091"/>
                </a:lnTo>
                <a:lnTo>
                  <a:pt x="1131328" y="93980"/>
                </a:lnTo>
                <a:lnTo>
                  <a:pt x="1135392" y="94615"/>
                </a:lnTo>
                <a:lnTo>
                  <a:pt x="1139456" y="95250"/>
                </a:lnTo>
                <a:lnTo>
                  <a:pt x="1144917" y="95504"/>
                </a:lnTo>
                <a:lnTo>
                  <a:pt x="1157617" y="95504"/>
                </a:lnTo>
                <a:lnTo>
                  <a:pt x="1162316" y="95250"/>
                </a:lnTo>
                <a:lnTo>
                  <a:pt x="1166126" y="94869"/>
                </a:lnTo>
                <a:lnTo>
                  <a:pt x="1169936" y="94488"/>
                </a:lnTo>
                <a:lnTo>
                  <a:pt x="1175524" y="93091"/>
                </a:lnTo>
                <a:lnTo>
                  <a:pt x="1180096" y="91313"/>
                </a:lnTo>
                <a:lnTo>
                  <a:pt x="1183271" y="88646"/>
                </a:lnTo>
                <a:lnTo>
                  <a:pt x="1186446" y="85090"/>
                </a:lnTo>
                <a:lnTo>
                  <a:pt x="1244104" y="16002"/>
                </a:lnTo>
                <a:lnTo>
                  <a:pt x="1247152" y="9779"/>
                </a:lnTo>
                <a:lnTo>
                  <a:pt x="1246263" y="6096"/>
                </a:lnTo>
                <a:lnTo>
                  <a:pt x="1241691" y="3048"/>
                </a:lnTo>
                <a:lnTo>
                  <a:pt x="1237881" y="1905"/>
                </a:lnTo>
                <a:lnTo>
                  <a:pt x="1232674" y="1143"/>
                </a:lnTo>
                <a:lnTo>
                  <a:pt x="1227467" y="381"/>
                </a:lnTo>
                <a:lnTo>
                  <a:pt x="1220228" y="0"/>
                </a:lnTo>
                <a:lnTo>
                  <a:pt x="1204607" y="0"/>
                </a:lnTo>
                <a:lnTo>
                  <a:pt x="1199019" y="127"/>
                </a:lnTo>
                <a:lnTo>
                  <a:pt x="1194447" y="508"/>
                </a:lnTo>
                <a:lnTo>
                  <a:pt x="1189875" y="889"/>
                </a:lnTo>
                <a:lnTo>
                  <a:pt x="1186065" y="1524"/>
                </a:lnTo>
                <a:lnTo>
                  <a:pt x="1183144" y="2540"/>
                </a:lnTo>
                <a:lnTo>
                  <a:pt x="1180096" y="3429"/>
                </a:lnTo>
                <a:lnTo>
                  <a:pt x="1177683" y="4572"/>
                </a:lnTo>
                <a:lnTo>
                  <a:pt x="1173746" y="7747"/>
                </a:lnTo>
                <a:lnTo>
                  <a:pt x="1170571" y="11811"/>
                </a:lnTo>
                <a:close/>
              </a:path>
              <a:path w="5318010" h="487553">
                <a:moveTo>
                  <a:pt x="1544205" y="245872"/>
                </a:moveTo>
                <a:lnTo>
                  <a:pt x="1544272" y="244437"/>
                </a:lnTo>
                <a:lnTo>
                  <a:pt x="1545666" y="231562"/>
                </a:lnTo>
                <a:lnTo>
                  <a:pt x="1548523" y="219456"/>
                </a:lnTo>
                <a:lnTo>
                  <a:pt x="1550936" y="211201"/>
                </a:lnTo>
                <a:lnTo>
                  <a:pt x="1558049" y="131591"/>
                </a:lnTo>
                <a:lnTo>
                  <a:pt x="1546618" y="135636"/>
                </a:lnTo>
                <a:lnTo>
                  <a:pt x="1545189" y="136241"/>
                </a:lnTo>
                <a:lnTo>
                  <a:pt x="1544205" y="245872"/>
                </a:lnTo>
                <a:close/>
              </a:path>
              <a:path w="5318010" h="487553">
                <a:moveTo>
                  <a:pt x="1548142" y="324866"/>
                </a:moveTo>
                <a:lnTo>
                  <a:pt x="1546814" y="319657"/>
                </a:lnTo>
                <a:lnTo>
                  <a:pt x="1544849" y="307339"/>
                </a:lnTo>
                <a:lnTo>
                  <a:pt x="1544205" y="294005"/>
                </a:lnTo>
                <a:lnTo>
                  <a:pt x="1712861" y="294005"/>
                </a:lnTo>
                <a:lnTo>
                  <a:pt x="1718576" y="291846"/>
                </a:lnTo>
                <a:lnTo>
                  <a:pt x="1722640" y="287528"/>
                </a:lnTo>
                <a:lnTo>
                  <a:pt x="1726704" y="283083"/>
                </a:lnTo>
                <a:lnTo>
                  <a:pt x="1728736" y="276352"/>
                </a:lnTo>
                <a:lnTo>
                  <a:pt x="1728730" y="253774"/>
                </a:lnTo>
                <a:lnTo>
                  <a:pt x="1728202" y="240485"/>
                </a:lnTo>
                <a:lnTo>
                  <a:pt x="1726820" y="227689"/>
                </a:lnTo>
                <a:lnTo>
                  <a:pt x="1724585" y="215388"/>
                </a:lnTo>
                <a:lnTo>
                  <a:pt x="1721497" y="203581"/>
                </a:lnTo>
                <a:lnTo>
                  <a:pt x="1718565" y="194889"/>
                </a:lnTo>
                <a:lnTo>
                  <a:pt x="1713303" y="183108"/>
                </a:lnTo>
                <a:lnTo>
                  <a:pt x="1706862" y="172252"/>
                </a:lnTo>
                <a:lnTo>
                  <a:pt x="1699272" y="162306"/>
                </a:lnTo>
                <a:lnTo>
                  <a:pt x="1692956" y="155771"/>
                </a:lnTo>
                <a:lnTo>
                  <a:pt x="1683310" y="147791"/>
                </a:lnTo>
                <a:lnTo>
                  <a:pt x="1672461" y="140900"/>
                </a:lnTo>
                <a:lnTo>
                  <a:pt x="1660410" y="135128"/>
                </a:lnTo>
                <a:lnTo>
                  <a:pt x="1654485" y="132853"/>
                </a:lnTo>
                <a:lnTo>
                  <a:pt x="1643115" y="129514"/>
                </a:lnTo>
                <a:lnTo>
                  <a:pt x="1630803" y="127129"/>
                </a:lnTo>
                <a:lnTo>
                  <a:pt x="1617558" y="125698"/>
                </a:lnTo>
                <a:lnTo>
                  <a:pt x="1603387" y="125222"/>
                </a:lnTo>
                <a:lnTo>
                  <a:pt x="1595906" y="125374"/>
                </a:lnTo>
                <a:lnTo>
                  <a:pt x="1582669" y="126444"/>
                </a:lnTo>
                <a:lnTo>
                  <a:pt x="1570058" y="128521"/>
                </a:lnTo>
                <a:lnTo>
                  <a:pt x="1558049" y="131591"/>
                </a:lnTo>
                <a:lnTo>
                  <a:pt x="1550936" y="211201"/>
                </a:lnTo>
                <a:lnTo>
                  <a:pt x="1554492" y="204089"/>
                </a:lnTo>
                <a:lnTo>
                  <a:pt x="1559191" y="197993"/>
                </a:lnTo>
                <a:lnTo>
                  <a:pt x="1563890" y="192024"/>
                </a:lnTo>
                <a:lnTo>
                  <a:pt x="1569732" y="187198"/>
                </a:lnTo>
                <a:lnTo>
                  <a:pt x="1576717" y="183642"/>
                </a:lnTo>
                <a:lnTo>
                  <a:pt x="1588286" y="179635"/>
                </a:lnTo>
                <a:lnTo>
                  <a:pt x="1601609" y="178308"/>
                </a:lnTo>
                <a:lnTo>
                  <a:pt x="1610357" y="178777"/>
                </a:lnTo>
                <a:lnTo>
                  <a:pt x="1623661" y="181794"/>
                </a:lnTo>
                <a:lnTo>
                  <a:pt x="1634678" y="187607"/>
                </a:lnTo>
                <a:lnTo>
                  <a:pt x="1643392" y="196215"/>
                </a:lnTo>
                <a:lnTo>
                  <a:pt x="1649457" y="206547"/>
                </a:lnTo>
                <a:lnTo>
                  <a:pt x="1653401" y="218007"/>
                </a:lnTo>
                <a:lnTo>
                  <a:pt x="1655609" y="231112"/>
                </a:lnTo>
                <a:lnTo>
                  <a:pt x="1656092" y="245872"/>
                </a:lnTo>
                <a:lnTo>
                  <a:pt x="1544205" y="245872"/>
                </a:lnTo>
                <a:lnTo>
                  <a:pt x="1545189" y="136241"/>
                </a:lnTo>
                <a:lnTo>
                  <a:pt x="1533530" y="141999"/>
                </a:lnTo>
                <a:lnTo>
                  <a:pt x="1522770" y="148848"/>
                </a:lnTo>
                <a:lnTo>
                  <a:pt x="1512909" y="156798"/>
                </a:lnTo>
                <a:lnTo>
                  <a:pt x="1503946" y="165862"/>
                </a:lnTo>
                <a:lnTo>
                  <a:pt x="1493888" y="178974"/>
                </a:lnTo>
                <a:lnTo>
                  <a:pt x="1487446" y="189787"/>
                </a:lnTo>
                <a:lnTo>
                  <a:pt x="1481869" y="201506"/>
                </a:lnTo>
                <a:lnTo>
                  <a:pt x="1477149" y="214122"/>
                </a:lnTo>
                <a:lnTo>
                  <a:pt x="1473672" y="226528"/>
                </a:lnTo>
                <a:lnTo>
                  <a:pt x="1471193" y="238580"/>
                </a:lnTo>
                <a:lnTo>
                  <a:pt x="1469422" y="251180"/>
                </a:lnTo>
                <a:lnTo>
                  <a:pt x="1468359" y="264323"/>
                </a:lnTo>
                <a:lnTo>
                  <a:pt x="1468005" y="278003"/>
                </a:lnTo>
                <a:lnTo>
                  <a:pt x="1468013" y="280247"/>
                </a:lnTo>
                <a:lnTo>
                  <a:pt x="1468446" y="294186"/>
                </a:lnTo>
                <a:lnTo>
                  <a:pt x="1469538" y="307416"/>
                </a:lnTo>
                <a:lnTo>
                  <a:pt x="1471289" y="319941"/>
                </a:lnTo>
                <a:lnTo>
                  <a:pt x="1473699" y="331767"/>
                </a:lnTo>
                <a:lnTo>
                  <a:pt x="1476768" y="342900"/>
                </a:lnTo>
                <a:lnTo>
                  <a:pt x="1482408" y="357665"/>
                </a:lnTo>
                <a:lnTo>
                  <a:pt x="1488351" y="369094"/>
                </a:lnTo>
                <a:lnTo>
                  <a:pt x="1495322" y="379451"/>
                </a:lnTo>
                <a:lnTo>
                  <a:pt x="1503311" y="388747"/>
                </a:lnTo>
                <a:lnTo>
                  <a:pt x="1513592" y="397831"/>
                </a:lnTo>
                <a:lnTo>
                  <a:pt x="1523984" y="404905"/>
                </a:lnTo>
                <a:lnTo>
                  <a:pt x="1535416" y="410894"/>
                </a:lnTo>
                <a:lnTo>
                  <a:pt x="1547888" y="415798"/>
                </a:lnTo>
                <a:lnTo>
                  <a:pt x="1558354" y="418874"/>
                </a:lnTo>
                <a:lnTo>
                  <a:pt x="1570186" y="421427"/>
                </a:lnTo>
                <a:lnTo>
                  <a:pt x="1582736" y="423243"/>
                </a:lnTo>
                <a:lnTo>
                  <a:pt x="1596005" y="424327"/>
                </a:lnTo>
                <a:lnTo>
                  <a:pt x="1609991" y="424688"/>
                </a:lnTo>
                <a:lnTo>
                  <a:pt x="1622008" y="424432"/>
                </a:lnTo>
                <a:lnTo>
                  <a:pt x="1634715" y="423576"/>
                </a:lnTo>
                <a:lnTo>
                  <a:pt x="1646821" y="422148"/>
                </a:lnTo>
                <a:lnTo>
                  <a:pt x="1666001" y="418827"/>
                </a:lnTo>
                <a:lnTo>
                  <a:pt x="1677555" y="416179"/>
                </a:lnTo>
                <a:lnTo>
                  <a:pt x="1693811" y="411607"/>
                </a:lnTo>
                <a:lnTo>
                  <a:pt x="1699526" y="409194"/>
                </a:lnTo>
                <a:lnTo>
                  <a:pt x="1705241" y="406908"/>
                </a:lnTo>
                <a:lnTo>
                  <a:pt x="1708797" y="405003"/>
                </a:lnTo>
                <a:lnTo>
                  <a:pt x="1712480" y="400685"/>
                </a:lnTo>
                <a:lnTo>
                  <a:pt x="1714004" y="397764"/>
                </a:lnTo>
                <a:lnTo>
                  <a:pt x="1715020" y="393700"/>
                </a:lnTo>
                <a:lnTo>
                  <a:pt x="1715655" y="389001"/>
                </a:lnTo>
                <a:lnTo>
                  <a:pt x="1715909" y="385826"/>
                </a:lnTo>
                <a:lnTo>
                  <a:pt x="1716036" y="382778"/>
                </a:lnTo>
                <a:lnTo>
                  <a:pt x="1716036" y="365633"/>
                </a:lnTo>
                <a:lnTo>
                  <a:pt x="1715782" y="362331"/>
                </a:lnTo>
                <a:lnTo>
                  <a:pt x="1715401" y="359029"/>
                </a:lnTo>
                <a:lnTo>
                  <a:pt x="1714893" y="356489"/>
                </a:lnTo>
                <a:lnTo>
                  <a:pt x="1713369" y="352933"/>
                </a:lnTo>
                <a:lnTo>
                  <a:pt x="1709940" y="350393"/>
                </a:lnTo>
                <a:lnTo>
                  <a:pt x="1706638" y="350012"/>
                </a:lnTo>
                <a:lnTo>
                  <a:pt x="1703717" y="350012"/>
                </a:lnTo>
                <a:lnTo>
                  <a:pt x="1699780" y="350901"/>
                </a:lnTo>
                <a:lnTo>
                  <a:pt x="1695081" y="352806"/>
                </a:lnTo>
                <a:lnTo>
                  <a:pt x="1690255" y="354711"/>
                </a:lnTo>
                <a:lnTo>
                  <a:pt x="1684286" y="356743"/>
                </a:lnTo>
                <a:lnTo>
                  <a:pt x="1677047" y="359029"/>
                </a:lnTo>
                <a:lnTo>
                  <a:pt x="1664595" y="362484"/>
                </a:lnTo>
                <a:lnTo>
                  <a:pt x="1651266" y="365379"/>
                </a:lnTo>
                <a:lnTo>
                  <a:pt x="1642998" y="366635"/>
                </a:lnTo>
                <a:lnTo>
                  <a:pt x="1630539" y="367776"/>
                </a:lnTo>
                <a:lnTo>
                  <a:pt x="1616722" y="368173"/>
                </a:lnTo>
                <a:lnTo>
                  <a:pt x="1607702" y="367879"/>
                </a:lnTo>
                <a:lnTo>
                  <a:pt x="1594874" y="366230"/>
                </a:lnTo>
                <a:lnTo>
                  <a:pt x="1583575" y="363093"/>
                </a:lnTo>
                <a:lnTo>
                  <a:pt x="1570329" y="356435"/>
                </a:lnTo>
                <a:lnTo>
                  <a:pt x="1560969" y="348361"/>
                </a:lnTo>
                <a:lnTo>
                  <a:pt x="1553040" y="337009"/>
                </a:lnTo>
                <a:lnTo>
                  <a:pt x="1548142" y="324866"/>
                </a:lnTo>
                <a:close/>
              </a:path>
              <a:path w="5318010" h="487553">
                <a:moveTo>
                  <a:pt x="1775726" y="393319"/>
                </a:moveTo>
                <a:lnTo>
                  <a:pt x="1776996" y="397764"/>
                </a:lnTo>
                <a:lnTo>
                  <a:pt x="1778647" y="401066"/>
                </a:lnTo>
                <a:lnTo>
                  <a:pt x="1782965" y="405257"/>
                </a:lnTo>
                <a:lnTo>
                  <a:pt x="1786521" y="407416"/>
                </a:lnTo>
                <a:lnTo>
                  <a:pt x="1791220" y="409829"/>
                </a:lnTo>
                <a:lnTo>
                  <a:pt x="1796046" y="412242"/>
                </a:lnTo>
                <a:lnTo>
                  <a:pt x="1802015" y="414528"/>
                </a:lnTo>
                <a:lnTo>
                  <a:pt x="1809127" y="416814"/>
                </a:lnTo>
                <a:lnTo>
                  <a:pt x="1816239" y="419100"/>
                </a:lnTo>
                <a:lnTo>
                  <a:pt x="1824367" y="421005"/>
                </a:lnTo>
                <a:lnTo>
                  <a:pt x="1833384" y="422529"/>
                </a:lnTo>
                <a:lnTo>
                  <a:pt x="1848789" y="424246"/>
                </a:lnTo>
                <a:lnTo>
                  <a:pt x="1861832" y="424688"/>
                </a:lnTo>
                <a:lnTo>
                  <a:pt x="1870369" y="424511"/>
                </a:lnTo>
                <a:lnTo>
                  <a:pt x="1883329" y="423516"/>
                </a:lnTo>
                <a:lnTo>
                  <a:pt x="1895776" y="421633"/>
                </a:lnTo>
                <a:lnTo>
                  <a:pt x="1907679" y="418846"/>
                </a:lnTo>
                <a:lnTo>
                  <a:pt x="1922599" y="413742"/>
                </a:lnTo>
                <a:lnTo>
                  <a:pt x="1933991" y="408168"/>
                </a:lnTo>
                <a:lnTo>
                  <a:pt x="1944255" y="401447"/>
                </a:lnTo>
                <a:lnTo>
                  <a:pt x="1953505" y="393377"/>
                </a:lnTo>
                <a:lnTo>
                  <a:pt x="1961668" y="383666"/>
                </a:lnTo>
                <a:lnTo>
                  <a:pt x="1968258" y="372618"/>
                </a:lnTo>
                <a:lnTo>
                  <a:pt x="1973384" y="358841"/>
                </a:lnTo>
                <a:lnTo>
                  <a:pt x="1975826" y="346322"/>
                </a:lnTo>
                <a:lnTo>
                  <a:pt x="1976640" y="332740"/>
                </a:lnTo>
                <a:lnTo>
                  <a:pt x="1976406" y="325588"/>
                </a:lnTo>
                <a:lnTo>
                  <a:pt x="1974601" y="312680"/>
                </a:lnTo>
                <a:lnTo>
                  <a:pt x="1971052" y="301371"/>
                </a:lnTo>
                <a:lnTo>
                  <a:pt x="1963968" y="288211"/>
                </a:lnTo>
                <a:lnTo>
                  <a:pt x="1956193" y="278511"/>
                </a:lnTo>
                <a:lnTo>
                  <a:pt x="1945846" y="269426"/>
                </a:lnTo>
                <a:lnTo>
                  <a:pt x="1935111" y="262509"/>
                </a:lnTo>
                <a:lnTo>
                  <a:pt x="1922900" y="256110"/>
                </a:lnTo>
                <a:lnTo>
                  <a:pt x="1911362" y="251079"/>
                </a:lnTo>
                <a:lnTo>
                  <a:pt x="1899298" y="246286"/>
                </a:lnTo>
                <a:lnTo>
                  <a:pt x="1887486" y="241935"/>
                </a:lnTo>
                <a:lnTo>
                  <a:pt x="1879739" y="239141"/>
                </a:lnTo>
                <a:lnTo>
                  <a:pt x="1872754" y="236220"/>
                </a:lnTo>
                <a:lnTo>
                  <a:pt x="1866531" y="233045"/>
                </a:lnTo>
                <a:lnTo>
                  <a:pt x="1860435" y="229870"/>
                </a:lnTo>
                <a:lnTo>
                  <a:pt x="1855482" y="226187"/>
                </a:lnTo>
                <a:lnTo>
                  <a:pt x="1851672" y="221996"/>
                </a:lnTo>
                <a:lnTo>
                  <a:pt x="1847862" y="217805"/>
                </a:lnTo>
                <a:lnTo>
                  <a:pt x="1845957" y="212725"/>
                </a:lnTo>
                <a:lnTo>
                  <a:pt x="1845957" y="202565"/>
                </a:lnTo>
                <a:lnTo>
                  <a:pt x="1846846" y="198882"/>
                </a:lnTo>
                <a:lnTo>
                  <a:pt x="1848370" y="195326"/>
                </a:lnTo>
                <a:lnTo>
                  <a:pt x="1850021" y="191897"/>
                </a:lnTo>
                <a:lnTo>
                  <a:pt x="1852307" y="188849"/>
                </a:lnTo>
                <a:lnTo>
                  <a:pt x="1855482" y="186309"/>
                </a:lnTo>
                <a:lnTo>
                  <a:pt x="1858657" y="183642"/>
                </a:lnTo>
                <a:lnTo>
                  <a:pt x="1862721" y="181737"/>
                </a:lnTo>
                <a:lnTo>
                  <a:pt x="1867674" y="180340"/>
                </a:lnTo>
                <a:lnTo>
                  <a:pt x="1872754" y="178943"/>
                </a:lnTo>
                <a:lnTo>
                  <a:pt x="1878596" y="178308"/>
                </a:lnTo>
                <a:lnTo>
                  <a:pt x="1885531" y="178308"/>
                </a:lnTo>
                <a:lnTo>
                  <a:pt x="1898927" y="179080"/>
                </a:lnTo>
                <a:lnTo>
                  <a:pt x="1910727" y="181356"/>
                </a:lnTo>
                <a:lnTo>
                  <a:pt x="1918220" y="183515"/>
                </a:lnTo>
                <a:lnTo>
                  <a:pt x="1924697" y="185674"/>
                </a:lnTo>
                <a:lnTo>
                  <a:pt x="1930412" y="188087"/>
                </a:lnTo>
                <a:lnTo>
                  <a:pt x="1936000" y="190500"/>
                </a:lnTo>
                <a:lnTo>
                  <a:pt x="1940699" y="192659"/>
                </a:lnTo>
                <a:lnTo>
                  <a:pt x="1944509" y="194818"/>
                </a:lnTo>
                <a:lnTo>
                  <a:pt x="1948319" y="196850"/>
                </a:lnTo>
                <a:lnTo>
                  <a:pt x="1951113" y="197866"/>
                </a:lnTo>
                <a:lnTo>
                  <a:pt x="1952891" y="197866"/>
                </a:lnTo>
                <a:lnTo>
                  <a:pt x="1955812" y="197485"/>
                </a:lnTo>
                <a:lnTo>
                  <a:pt x="1959114" y="194818"/>
                </a:lnTo>
                <a:lnTo>
                  <a:pt x="1960511" y="190881"/>
                </a:lnTo>
                <a:lnTo>
                  <a:pt x="1961019" y="188214"/>
                </a:lnTo>
                <a:lnTo>
                  <a:pt x="1961400" y="184785"/>
                </a:lnTo>
                <a:lnTo>
                  <a:pt x="1961654" y="181483"/>
                </a:lnTo>
                <a:lnTo>
                  <a:pt x="1961654" y="163322"/>
                </a:lnTo>
                <a:lnTo>
                  <a:pt x="1961400" y="160274"/>
                </a:lnTo>
                <a:lnTo>
                  <a:pt x="1961019" y="157226"/>
                </a:lnTo>
                <a:lnTo>
                  <a:pt x="1960765" y="154559"/>
                </a:lnTo>
                <a:lnTo>
                  <a:pt x="1959876" y="150368"/>
                </a:lnTo>
                <a:lnTo>
                  <a:pt x="1958479" y="147193"/>
                </a:lnTo>
                <a:lnTo>
                  <a:pt x="1956447" y="144145"/>
                </a:lnTo>
                <a:lnTo>
                  <a:pt x="1952637" y="141224"/>
                </a:lnTo>
                <a:lnTo>
                  <a:pt x="1949462" y="139446"/>
                </a:lnTo>
                <a:lnTo>
                  <a:pt x="1945144" y="137287"/>
                </a:lnTo>
                <a:lnTo>
                  <a:pt x="1940699" y="135255"/>
                </a:lnTo>
                <a:lnTo>
                  <a:pt x="1935365" y="133350"/>
                </a:lnTo>
                <a:lnTo>
                  <a:pt x="1929015" y="131572"/>
                </a:lnTo>
                <a:lnTo>
                  <a:pt x="1922665" y="129667"/>
                </a:lnTo>
                <a:lnTo>
                  <a:pt x="1915553" y="128270"/>
                </a:lnTo>
                <a:lnTo>
                  <a:pt x="1907806" y="127000"/>
                </a:lnTo>
                <a:lnTo>
                  <a:pt x="1899932" y="125857"/>
                </a:lnTo>
                <a:lnTo>
                  <a:pt x="1891804" y="125222"/>
                </a:lnTo>
                <a:lnTo>
                  <a:pt x="1883549" y="125222"/>
                </a:lnTo>
                <a:lnTo>
                  <a:pt x="1875484" y="125393"/>
                </a:lnTo>
                <a:lnTo>
                  <a:pt x="1862345" y="126477"/>
                </a:lnTo>
                <a:lnTo>
                  <a:pt x="1850011" y="128541"/>
                </a:lnTo>
                <a:lnTo>
                  <a:pt x="1838464" y="131572"/>
                </a:lnTo>
                <a:lnTo>
                  <a:pt x="1825527" y="136309"/>
                </a:lnTo>
                <a:lnTo>
                  <a:pt x="1814261" y="142120"/>
                </a:lnTo>
                <a:lnTo>
                  <a:pt x="1804301" y="149098"/>
                </a:lnTo>
                <a:lnTo>
                  <a:pt x="1797388" y="155395"/>
                </a:lnTo>
                <a:lnTo>
                  <a:pt x="1789302" y="165231"/>
                </a:lnTo>
                <a:lnTo>
                  <a:pt x="1782965" y="176276"/>
                </a:lnTo>
                <a:lnTo>
                  <a:pt x="1779198" y="185859"/>
                </a:lnTo>
                <a:lnTo>
                  <a:pt x="1776392" y="198211"/>
                </a:lnTo>
                <a:lnTo>
                  <a:pt x="1775472" y="211328"/>
                </a:lnTo>
                <a:lnTo>
                  <a:pt x="1775733" y="219308"/>
                </a:lnTo>
                <a:lnTo>
                  <a:pt x="1777488" y="232158"/>
                </a:lnTo>
                <a:lnTo>
                  <a:pt x="1780933" y="243459"/>
                </a:lnTo>
                <a:lnTo>
                  <a:pt x="1787798" y="256565"/>
                </a:lnTo>
                <a:lnTo>
                  <a:pt x="1795538" y="266319"/>
                </a:lnTo>
                <a:lnTo>
                  <a:pt x="1805546" y="275325"/>
                </a:lnTo>
                <a:lnTo>
                  <a:pt x="1816112" y="282448"/>
                </a:lnTo>
                <a:lnTo>
                  <a:pt x="1828069" y="288781"/>
                </a:lnTo>
                <a:lnTo>
                  <a:pt x="1839607" y="294005"/>
                </a:lnTo>
                <a:lnTo>
                  <a:pt x="1847608" y="297434"/>
                </a:lnTo>
                <a:lnTo>
                  <a:pt x="1855482" y="300482"/>
                </a:lnTo>
                <a:lnTo>
                  <a:pt x="1863102" y="303276"/>
                </a:lnTo>
                <a:lnTo>
                  <a:pt x="1870722" y="306070"/>
                </a:lnTo>
                <a:lnTo>
                  <a:pt x="1877580" y="308991"/>
                </a:lnTo>
                <a:lnTo>
                  <a:pt x="1883676" y="312166"/>
                </a:lnTo>
                <a:lnTo>
                  <a:pt x="1889772" y="315341"/>
                </a:lnTo>
                <a:lnTo>
                  <a:pt x="1894598" y="319024"/>
                </a:lnTo>
                <a:lnTo>
                  <a:pt x="1898281" y="323342"/>
                </a:lnTo>
                <a:lnTo>
                  <a:pt x="1901964" y="327660"/>
                </a:lnTo>
                <a:lnTo>
                  <a:pt x="1903742" y="332740"/>
                </a:lnTo>
                <a:lnTo>
                  <a:pt x="1903742" y="343789"/>
                </a:lnTo>
                <a:lnTo>
                  <a:pt x="1902726" y="348361"/>
                </a:lnTo>
                <a:lnTo>
                  <a:pt x="1900821" y="352425"/>
                </a:lnTo>
                <a:lnTo>
                  <a:pt x="1898789" y="356362"/>
                </a:lnTo>
                <a:lnTo>
                  <a:pt x="1895868" y="359664"/>
                </a:lnTo>
                <a:lnTo>
                  <a:pt x="1892058" y="362204"/>
                </a:lnTo>
                <a:lnTo>
                  <a:pt x="1888121" y="364744"/>
                </a:lnTo>
                <a:lnTo>
                  <a:pt x="1883549" y="366776"/>
                </a:lnTo>
                <a:lnTo>
                  <a:pt x="1878342" y="368173"/>
                </a:lnTo>
                <a:lnTo>
                  <a:pt x="1873008" y="369570"/>
                </a:lnTo>
                <a:lnTo>
                  <a:pt x="1867039" y="370205"/>
                </a:lnTo>
                <a:lnTo>
                  <a:pt x="1856426" y="370147"/>
                </a:lnTo>
                <a:lnTo>
                  <a:pt x="1843348" y="369004"/>
                </a:lnTo>
                <a:lnTo>
                  <a:pt x="1831606" y="366395"/>
                </a:lnTo>
                <a:lnTo>
                  <a:pt x="1823097" y="363728"/>
                </a:lnTo>
                <a:lnTo>
                  <a:pt x="1815731" y="361061"/>
                </a:lnTo>
                <a:lnTo>
                  <a:pt x="1809381" y="358013"/>
                </a:lnTo>
                <a:lnTo>
                  <a:pt x="1803031" y="355092"/>
                </a:lnTo>
                <a:lnTo>
                  <a:pt x="1797697" y="352298"/>
                </a:lnTo>
                <a:lnTo>
                  <a:pt x="1793506" y="349885"/>
                </a:lnTo>
                <a:lnTo>
                  <a:pt x="1789188" y="347345"/>
                </a:lnTo>
                <a:lnTo>
                  <a:pt x="1786013" y="346075"/>
                </a:lnTo>
                <a:lnTo>
                  <a:pt x="1783854" y="346075"/>
                </a:lnTo>
                <a:lnTo>
                  <a:pt x="1780552" y="346456"/>
                </a:lnTo>
                <a:lnTo>
                  <a:pt x="1777123" y="349250"/>
                </a:lnTo>
                <a:lnTo>
                  <a:pt x="1775599" y="353441"/>
                </a:lnTo>
                <a:lnTo>
                  <a:pt x="1774964" y="356235"/>
                </a:lnTo>
                <a:lnTo>
                  <a:pt x="1774583" y="359664"/>
                </a:lnTo>
                <a:lnTo>
                  <a:pt x="1774202" y="363093"/>
                </a:lnTo>
                <a:lnTo>
                  <a:pt x="1773948" y="367792"/>
                </a:lnTo>
                <a:lnTo>
                  <a:pt x="1773948" y="382270"/>
                </a:lnTo>
                <a:lnTo>
                  <a:pt x="1774583" y="388874"/>
                </a:lnTo>
                <a:lnTo>
                  <a:pt x="1775726" y="393319"/>
                </a:lnTo>
                <a:close/>
              </a:path>
              <a:path w="5318010" h="487553">
                <a:moveTo>
                  <a:pt x="2231529" y="245872"/>
                </a:moveTo>
                <a:lnTo>
                  <a:pt x="2231596" y="244437"/>
                </a:lnTo>
                <a:lnTo>
                  <a:pt x="2232990" y="231562"/>
                </a:lnTo>
                <a:lnTo>
                  <a:pt x="2235847" y="219456"/>
                </a:lnTo>
                <a:lnTo>
                  <a:pt x="2238260" y="211201"/>
                </a:lnTo>
                <a:lnTo>
                  <a:pt x="2245373" y="131591"/>
                </a:lnTo>
                <a:lnTo>
                  <a:pt x="2233942" y="135636"/>
                </a:lnTo>
                <a:lnTo>
                  <a:pt x="2232513" y="136241"/>
                </a:lnTo>
                <a:lnTo>
                  <a:pt x="2231529" y="245872"/>
                </a:lnTo>
                <a:close/>
              </a:path>
              <a:path w="5318010" h="487553">
                <a:moveTo>
                  <a:pt x="2235466" y="324866"/>
                </a:moveTo>
                <a:lnTo>
                  <a:pt x="2234138" y="319657"/>
                </a:lnTo>
                <a:lnTo>
                  <a:pt x="2232173" y="307339"/>
                </a:lnTo>
                <a:lnTo>
                  <a:pt x="2231529" y="294005"/>
                </a:lnTo>
                <a:lnTo>
                  <a:pt x="2400185" y="294005"/>
                </a:lnTo>
                <a:lnTo>
                  <a:pt x="2405900" y="291846"/>
                </a:lnTo>
                <a:lnTo>
                  <a:pt x="2409964" y="287528"/>
                </a:lnTo>
                <a:lnTo>
                  <a:pt x="2414028" y="283083"/>
                </a:lnTo>
                <a:lnTo>
                  <a:pt x="2416060" y="276352"/>
                </a:lnTo>
                <a:lnTo>
                  <a:pt x="2416054" y="253774"/>
                </a:lnTo>
                <a:lnTo>
                  <a:pt x="2415526" y="240485"/>
                </a:lnTo>
                <a:lnTo>
                  <a:pt x="2414144" y="227689"/>
                </a:lnTo>
                <a:lnTo>
                  <a:pt x="2411909" y="215388"/>
                </a:lnTo>
                <a:lnTo>
                  <a:pt x="2408821" y="203581"/>
                </a:lnTo>
                <a:lnTo>
                  <a:pt x="2405889" y="194889"/>
                </a:lnTo>
                <a:lnTo>
                  <a:pt x="2400627" y="183108"/>
                </a:lnTo>
                <a:lnTo>
                  <a:pt x="2394186" y="172252"/>
                </a:lnTo>
                <a:lnTo>
                  <a:pt x="2386596" y="162306"/>
                </a:lnTo>
                <a:lnTo>
                  <a:pt x="2380280" y="155771"/>
                </a:lnTo>
                <a:lnTo>
                  <a:pt x="2370634" y="147791"/>
                </a:lnTo>
                <a:lnTo>
                  <a:pt x="2359785" y="140900"/>
                </a:lnTo>
                <a:lnTo>
                  <a:pt x="2347734" y="135128"/>
                </a:lnTo>
                <a:lnTo>
                  <a:pt x="2341809" y="132853"/>
                </a:lnTo>
                <a:lnTo>
                  <a:pt x="2330439" y="129514"/>
                </a:lnTo>
                <a:lnTo>
                  <a:pt x="2318127" y="127129"/>
                </a:lnTo>
                <a:lnTo>
                  <a:pt x="2304882" y="125698"/>
                </a:lnTo>
                <a:lnTo>
                  <a:pt x="2290711" y="125222"/>
                </a:lnTo>
                <a:lnTo>
                  <a:pt x="2283230" y="125374"/>
                </a:lnTo>
                <a:lnTo>
                  <a:pt x="2269993" y="126444"/>
                </a:lnTo>
                <a:lnTo>
                  <a:pt x="2257382" y="128521"/>
                </a:lnTo>
                <a:lnTo>
                  <a:pt x="2245373" y="131591"/>
                </a:lnTo>
                <a:lnTo>
                  <a:pt x="2238260" y="211201"/>
                </a:lnTo>
                <a:lnTo>
                  <a:pt x="2241816" y="204089"/>
                </a:lnTo>
                <a:lnTo>
                  <a:pt x="2246515" y="197993"/>
                </a:lnTo>
                <a:lnTo>
                  <a:pt x="2251214" y="192024"/>
                </a:lnTo>
                <a:lnTo>
                  <a:pt x="2257056" y="187198"/>
                </a:lnTo>
                <a:lnTo>
                  <a:pt x="2264041" y="183642"/>
                </a:lnTo>
                <a:lnTo>
                  <a:pt x="2275610" y="179635"/>
                </a:lnTo>
                <a:lnTo>
                  <a:pt x="2288933" y="178308"/>
                </a:lnTo>
                <a:lnTo>
                  <a:pt x="2297681" y="178777"/>
                </a:lnTo>
                <a:lnTo>
                  <a:pt x="2310985" y="181794"/>
                </a:lnTo>
                <a:lnTo>
                  <a:pt x="2322002" y="187607"/>
                </a:lnTo>
                <a:lnTo>
                  <a:pt x="2330716" y="196215"/>
                </a:lnTo>
                <a:lnTo>
                  <a:pt x="2336781" y="206547"/>
                </a:lnTo>
                <a:lnTo>
                  <a:pt x="2340725" y="218007"/>
                </a:lnTo>
                <a:lnTo>
                  <a:pt x="2342933" y="231112"/>
                </a:lnTo>
                <a:lnTo>
                  <a:pt x="2343416" y="245872"/>
                </a:lnTo>
                <a:lnTo>
                  <a:pt x="2231529" y="245872"/>
                </a:lnTo>
                <a:lnTo>
                  <a:pt x="2232513" y="136241"/>
                </a:lnTo>
                <a:lnTo>
                  <a:pt x="2220854" y="141999"/>
                </a:lnTo>
                <a:lnTo>
                  <a:pt x="2210094" y="148848"/>
                </a:lnTo>
                <a:lnTo>
                  <a:pt x="2200233" y="156798"/>
                </a:lnTo>
                <a:lnTo>
                  <a:pt x="2191270" y="165862"/>
                </a:lnTo>
                <a:lnTo>
                  <a:pt x="2181212" y="178974"/>
                </a:lnTo>
                <a:lnTo>
                  <a:pt x="2174770" y="189787"/>
                </a:lnTo>
                <a:lnTo>
                  <a:pt x="2169193" y="201506"/>
                </a:lnTo>
                <a:lnTo>
                  <a:pt x="2164473" y="214122"/>
                </a:lnTo>
                <a:lnTo>
                  <a:pt x="2160996" y="226528"/>
                </a:lnTo>
                <a:lnTo>
                  <a:pt x="2158517" y="238580"/>
                </a:lnTo>
                <a:lnTo>
                  <a:pt x="2156746" y="251180"/>
                </a:lnTo>
                <a:lnTo>
                  <a:pt x="2155683" y="264323"/>
                </a:lnTo>
                <a:lnTo>
                  <a:pt x="2155329" y="278003"/>
                </a:lnTo>
                <a:lnTo>
                  <a:pt x="2155337" y="280247"/>
                </a:lnTo>
                <a:lnTo>
                  <a:pt x="2155770" y="294186"/>
                </a:lnTo>
                <a:lnTo>
                  <a:pt x="2156862" y="307416"/>
                </a:lnTo>
                <a:lnTo>
                  <a:pt x="2158613" y="319941"/>
                </a:lnTo>
                <a:lnTo>
                  <a:pt x="2161023" y="331767"/>
                </a:lnTo>
                <a:lnTo>
                  <a:pt x="2164092" y="342900"/>
                </a:lnTo>
                <a:lnTo>
                  <a:pt x="2169732" y="357665"/>
                </a:lnTo>
                <a:lnTo>
                  <a:pt x="2175675" y="369094"/>
                </a:lnTo>
                <a:lnTo>
                  <a:pt x="2182646" y="379451"/>
                </a:lnTo>
                <a:lnTo>
                  <a:pt x="2190635" y="388747"/>
                </a:lnTo>
                <a:lnTo>
                  <a:pt x="2200916" y="397831"/>
                </a:lnTo>
                <a:lnTo>
                  <a:pt x="2211308" y="404905"/>
                </a:lnTo>
                <a:lnTo>
                  <a:pt x="2222740" y="410894"/>
                </a:lnTo>
                <a:lnTo>
                  <a:pt x="2235212" y="415798"/>
                </a:lnTo>
                <a:lnTo>
                  <a:pt x="2245678" y="418874"/>
                </a:lnTo>
                <a:lnTo>
                  <a:pt x="2257510" y="421427"/>
                </a:lnTo>
                <a:lnTo>
                  <a:pt x="2270060" y="423243"/>
                </a:lnTo>
                <a:lnTo>
                  <a:pt x="2283329" y="424327"/>
                </a:lnTo>
                <a:lnTo>
                  <a:pt x="2297315" y="424688"/>
                </a:lnTo>
                <a:lnTo>
                  <a:pt x="2309332" y="424432"/>
                </a:lnTo>
                <a:lnTo>
                  <a:pt x="2322039" y="423576"/>
                </a:lnTo>
                <a:lnTo>
                  <a:pt x="2334145" y="422148"/>
                </a:lnTo>
                <a:lnTo>
                  <a:pt x="2353325" y="418827"/>
                </a:lnTo>
                <a:lnTo>
                  <a:pt x="2364879" y="416179"/>
                </a:lnTo>
                <a:lnTo>
                  <a:pt x="2381135" y="411607"/>
                </a:lnTo>
                <a:lnTo>
                  <a:pt x="2386850" y="409194"/>
                </a:lnTo>
                <a:lnTo>
                  <a:pt x="2392565" y="406908"/>
                </a:lnTo>
                <a:lnTo>
                  <a:pt x="2396121" y="405003"/>
                </a:lnTo>
                <a:lnTo>
                  <a:pt x="2399804" y="400685"/>
                </a:lnTo>
                <a:lnTo>
                  <a:pt x="2401328" y="397764"/>
                </a:lnTo>
                <a:lnTo>
                  <a:pt x="2402344" y="393700"/>
                </a:lnTo>
                <a:lnTo>
                  <a:pt x="2402979" y="389001"/>
                </a:lnTo>
                <a:lnTo>
                  <a:pt x="2403233" y="385826"/>
                </a:lnTo>
                <a:lnTo>
                  <a:pt x="2403360" y="382778"/>
                </a:lnTo>
                <a:lnTo>
                  <a:pt x="2403360" y="365633"/>
                </a:lnTo>
                <a:lnTo>
                  <a:pt x="2403106" y="362331"/>
                </a:lnTo>
                <a:lnTo>
                  <a:pt x="2402725" y="359029"/>
                </a:lnTo>
                <a:lnTo>
                  <a:pt x="2402217" y="356489"/>
                </a:lnTo>
                <a:lnTo>
                  <a:pt x="2400693" y="352933"/>
                </a:lnTo>
                <a:lnTo>
                  <a:pt x="2397264" y="350393"/>
                </a:lnTo>
                <a:lnTo>
                  <a:pt x="2393962" y="350012"/>
                </a:lnTo>
                <a:lnTo>
                  <a:pt x="2391041" y="350012"/>
                </a:lnTo>
                <a:lnTo>
                  <a:pt x="2387104" y="350901"/>
                </a:lnTo>
                <a:lnTo>
                  <a:pt x="2382405" y="352806"/>
                </a:lnTo>
                <a:lnTo>
                  <a:pt x="2377579" y="354711"/>
                </a:lnTo>
                <a:lnTo>
                  <a:pt x="2371610" y="356743"/>
                </a:lnTo>
                <a:lnTo>
                  <a:pt x="2364371" y="359029"/>
                </a:lnTo>
                <a:lnTo>
                  <a:pt x="2351919" y="362484"/>
                </a:lnTo>
                <a:lnTo>
                  <a:pt x="2338590" y="365379"/>
                </a:lnTo>
                <a:lnTo>
                  <a:pt x="2330322" y="366635"/>
                </a:lnTo>
                <a:lnTo>
                  <a:pt x="2317863" y="367776"/>
                </a:lnTo>
                <a:lnTo>
                  <a:pt x="2304046" y="368173"/>
                </a:lnTo>
                <a:lnTo>
                  <a:pt x="2295026" y="367879"/>
                </a:lnTo>
                <a:lnTo>
                  <a:pt x="2282198" y="366230"/>
                </a:lnTo>
                <a:lnTo>
                  <a:pt x="2270899" y="363093"/>
                </a:lnTo>
                <a:lnTo>
                  <a:pt x="2257653" y="356435"/>
                </a:lnTo>
                <a:lnTo>
                  <a:pt x="2248293" y="348361"/>
                </a:lnTo>
                <a:lnTo>
                  <a:pt x="2240364" y="337009"/>
                </a:lnTo>
                <a:lnTo>
                  <a:pt x="2235466" y="324866"/>
                </a:lnTo>
                <a:close/>
              </a:path>
              <a:path w="5318010" h="487553">
                <a:moveTo>
                  <a:pt x="2477655" y="12573"/>
                </a:moveTo>
                <a:lnTo>
                  <a:pt x="2477020" y="16383"/>
                </a:lnTo>
                <a:lnTo>
                  <a:pt x="2477020" y="409702"/>
                </a:lnTo>
                <a:lnTo>
                  <a:pt x="2478798" y="413004"/>
                </a:lnTo>
                <a:lnTo>
                  <a:pt x="2482100" y="415671"/>
                </a:lnTo>
                <a:lnTo>
                  <a:pt x="2485021" y="416687"/>
                </a:lnTo>
                <a:lnTo>
                  <a:pt x="2487815" y="417703"/>
                </a:lnTo>
                <a:lnTo>
                  <a:pt x="2491625" y="418465"/>
                </a:lnTo>
                <a:lnTo>
                  <a:pt x="2496451" y="418846"/>
                </a:lnTo>
                <a:lnTo>
                  <a:pt x="2501150" y="419354"/>
                </a:lnTo>
                <a:lnTo>
                  <a:pt x="2507246" y="419608"/>
                </a:lnTo>
                <a:lnTo>
                  <a:pt x="2521978" y="419608"/>
                </a:lnTo>
                <a:lnTo>
                  <a:pt x="2527947" y="419354"/>
                </a:lnTo>
                <a:lnTo>
                  <a:pt x="2532773" y="418846"/>
                </a:lnTo>
                <a:lnTo>
                  <a:pt x="2537472" y="418465"/>
                </a:lnTo>
                <a:lnTo>
                  <a:pt x="2551442" y="411480"/>
                </a:lnTo>
                <a:lnTo>
                  <a:pt x="2552077" y="407797"/>
                </a:lnTo>
                <a:lnTo>
                  <a:pt x="2552077" y="14351"/>
                </a:lnTo>
                <a:lnTo>
                  <a:pt x="2550299" y="10922"/>
                </a:lnTo>
                <a:lnTo>
                  <a:pt x="2547124" y="8001"/>
                </a:lnTo>
                <a:lnTo>
                  <a:pt x="2544203" y="6985"/>
                </a:lnTo>
                <a:lnTo>
                  <a:pt x="2541282" y="5842"/>
                </a:lnTo>
                <a:lnTo>
                  <a:pt x="2537472" y="4953"/>
                </a:lnTo>
                <a:lnTo>
                  <a:pt x="2532773" y="4445"/>
                </a:lnTo>
                <a:lnTo>
                  <a:pt x="2527947" y="3810"/>
                </a:lnTo>
                <a:lnTo>
                  <a:pt x="2521978" y="3556"/>
                </a:lnTo>
                <a:lnTo>
                  <a:pt x="2507246" y="3556"/>
                </a:lnTo>
                <a:lnTo>
                  <a:pt x="2501150" y="3810"/>
                </a:lnTo>
                <a:lnTo>
                  <a:pt x="2496451" y="4445"/>
                </a:lnTo>
                <a:lnTo>
                  <a:pt x="2491625" y="4953"/>
                </a:lnTo>
                <a:lnTo>
                  <a:pt x="2487815" y="5842"/>
                </a:lnTo>
                <a:lnTo>
                  <a:pt x="2485021" y="6985"/>
                </a:lnTo>
                <a:lnTo>
                  <a:pt x="2482100" y="8001"/>
                </a:lnTo>
                <a:lnTo>
                  <a:pt x="2480068" y="9398"/>
                </a:lnTo>
                <a:lnTo>
                  <a:pt x="2477655" y="12573"/>
                </a:lnTo>
                <a:close/>
              </a:path>
              <a:path w="5318010" h="487553">
                <a:moveTo>
                  <a:pt x="3003870" y="393412"/>
                </a:moveTo>
                <a:lnTo>
                  <a:pt x="3024928" y="379746"/>
                </a:lnTo>
                <a:lnTo>
                  <a:pt x="3041077" y="365175"/>
                </a:lnTo>
                <a:lnTo>
                  <a:pt x="3056481" y="345724"/>
                </a:lnTo>
                <a:lnTo>
                  <a:pt x="3068993" y="322925"/>
                </a:lnTo>
                <a:lnTo>
                  <a:pt x="3074174" y="310261"/>
                </a:lnTo>
                <a:lnTo>
                  <a:pt x="3078479" y="297053"/>
                </a:lnTo>
                <a:lnTo>
                  <a:pt x="3083789" y="273567"/>
                </a:lnTo>
                <a:lnTo>
                  <a:pt x="3086963" y="247743"/>
                </a:lnTo>
                <a:lnTo>
                  <a:pt x="3087754" y="233955"/>
                </a:lnTo>
                <a:lnTo>
                  <a:pt x="3088017" y="219583"/>
                </a:lnTo>
                <a:lnTo>
                  <a:pt x="3087961" y="213518"/>
                </a:lnTo>
                <a:lnTo>
                  <a:pt x="3087393" y="199778"/>
                </a:lnTo>
                <a:lnTo>
                  <a:pt x="3086208" y="186558"/>
                </a:lnTo>
                <a:lnTo>
                  <a:pt x="3081966" y="161690"/>
                </a:lnTo>
                <a:lnTo>
                  <a:pt x="3075190" y="138938"/>
                </a:lnTo>
                <a:lnTo>
                  <a:pt x="3067523" y="121115"/>
                </a:lnTo>
                <a:lnTo>
                  <a:pt x="3061294" y="109837"/>
                </a:lnTo>
                <a:lnTo>
                  <a:pt x="3046459" y="89543"/>
                </a:lnTo>
                <a:lnTo>
                  <a:pt x="3033018" y="76045"/>
                </a:lnTo>
                <a:lnTo>
                  <a:pt x="3013014" y="61235"/>
                </a:lnTo>
                <a:lnTo>
                  <a:pt x="2990031" y="49474"/>
                </a:lnTo>
                <a:lnTo>
                  <a:pt x="2977400" y="44704"/>
                </a:lnTo>
                <a:lnTo>
                  <a:pt x="2956195" y="38928"/>
                </a:lnTo>
                <a:lnTo>
                  <a:pt x="2931726" y="34909"/>
                </a:lnTo>
                <a:lnTo>
                  <a:pt x="2918517" y="33649"/>
                </a:lnTo>
                <a:lnTo>
                  <a:pt x="2904659" y="32892"/>
                </a:lnTo>
                <a:lnTo>
                  <a:pt x="2890151" y="32639"/>
                </a:lnTo>
                <a:lnTo>
                  <a:pt x="2784741" y="32639"/>
                </a:lnTo>
                <a:lnTo>
                  <a:pt x="2779153" y="34671"/>
                </a:lnTo>
                <a:lnTo>
                  <a:pt x="2774708" y="38481"/>
                </a:lnTo>
                <a:lnTo>
                  <a:pt x="2770263" y="42418"/>
                </a:lnTo>
                <a:lnTo>
                  <a:pt x="2768104" y="48641"/>
                </a:lnTo>
                <a:lnTo>
                  <a:pt x="2768104" y="401828"/>
                </a:lnTo>
                <a:lnTo>
                  <a:pt x="2770263" y="408178"/>
                </a:lnTo>
                <a:lnTo>
                  <a:pt x="2774708" y="412115"/>
                </a:lnTo>
                <a:lnTo>
                  <a:pt x="2779153" y="415925"/>
                </a:lnTo>
                <a:lnTo>
                  <a:pt x="2784741" y="417830"/>
                </a:lnTo>
                <a:lnTo>
                  <a:pt x="2883293" y="417830"/>
                </a:lnTo>
                <a:lnTo>
                  <a:pt x="2897666" y="417602"/>
                </a:lnTo>
                <a:lnTo>
                  <a:pt x="2911397" y="416921"/>
                </a:lnTo>
                <a:lnTo>
                  <a:pt x="2924565" y="415786"/>
                </a:lnTo>
                <a:lnTo>
                  <a:pt x="2949202" y="412142"/>
                </a:lnTo>
                <a:lnTo>
                  <a:pt x="2937737" y="348764"/>
                </a:lnTo>
                <a:lnTo>
                  <a:pt x="2926652" y="351921"/>
                </a:lnTo>
                <a:lnTo>
                  <a:pt x="2914457" y="354176"/>
                </a:lnTo>
                <a:lnTo>
                  <a:pt x="2901180" y="355529"/>
                </a:lnTo>
                <a:lnTo>
                  <a:pt x="2886849" y="355981"/>
                </a:lnTo>
                <a:lnTo>
                  <a:pt x="2846082" y="355981"/>
                </a:lnTo>
                <a:lnTo>
                  <a:pt x="2846082" y="93980"/>
                </a:lnTo>
                <a:lnTo>
                  <a:pt x="2885579" y="93980"/>
                </a:lnTo>
                <a:lnTo>
                  <a:pt x="2895408" y="94174"/>
                </a:lnTo>
                <a:lnTo>
                  <a:pt x="2909425" y="95218"/>
                </a:lnTo>
                <a:lnTo>
                  <a:pt x="2922175" y="97152"/>
                </a:lnTo>
                <a:lnTo>
                  <a:pt x="2933657" y="99962"/>
                </a:lnTo>
                <a:lnTo>
                  <a:pt x="2943872" y="103632"/>
                </a:lnTo>
                <a:lnTo>
                  <a:pt x="2961749" y="113634"/>
                </a:lnTo>
                <a:lnTo>
                  <a:pt x="2971579" y="121559"/>
                </a:lnTo>
                <a:lnTo>
                  <a:pt x="2980194" y="130683"/>
                </a:lnTo>
                <a:lnTo>
                  <a:pt x="2991179" y="147147"/>
                </a:lnTo>
                <a:lnTo>
                  <a:pt x="2996522" y="158796"/>
                </a:lnTo>
                <a:lnTo>
                  <a:pt x="3000641" y="171450"/>
                </a:lnTo>
                <a:lnTo>
                  <a:pt x="3003533" y="183718"/>
                </a:lnTo>
                <a:lnTo>
                  <a:pt x="3005525" y="196101"/>
                </a:lnTo>
                <a:lnTo>
                  <a:pt x="3006720" y="208953"/>
                </a:lnTo>
                <a:lnTo>
                  <a:pt x="3007118" y="222250"/>
                </a:lnTo>
                <a:lnTo>
                  <a:pt x="3006975" y="231250"/>
                </a:lnTo>
                <a:lnTo>
                  <a:pt x="3006180" y="244775"/>
                </a:lnTo>
                <a:lnTo>
                  <a:pt x="3004701" y="257529"/>
                </a:lnTo>
                <a:lnTo>
                  <a:pt x="3002553" y="269499"/>
                </a:lnTo>
                <a:lnTo>
                  <a:pt x="2999752" y="280670"/>
                </a:lnTo>
                <a:lnTo>
                  <a:pt x="2996676" y="290000"/>
                </a:lnTo>
                <a:lnTo>
                  <a:pt x="2991451" y="302006"/>
                </a:lnTo>
                <a:lnTo>
                  <a:pt x="2985147" y="312828"/>
                </a:lnTo>
                <a:lnTo>
                  <a:pt x="2977781" y="322453"/>
                </a:lnTo>
                <a:lnTo>
                  <a:pt x="2973306" y="327158"/>
                </a:lnTo>
                <a:lnTo>
                  <a:pt x="2980056" y="403891"/>
                </a:lnTo>
                <a:lnTo>
                  <a:pt x="2992308" y="399052"/>
                </a:lnTo>
                <a:lnTo>
                  <a:pt x="3003870" y="393412"/>
                </a:lnTo>
                <a:close/>
              </a:path>
              <a:path w="5318010" h="487553">
                <a:moveTo>
                  <a:pt x="2980056" y="403891"/>
                </a:moveTo>
                <a:lnTo>
                  <a:pt x="2973306" y="327158"/>
                </a:lnTo>
                <a:lnTo>
                  <a:pt x="2963699" y="335331"/>
                </a:lnTo>
                <a:lnTo>
                  <a:pt x="2952925" y="342145"/>
                </a:lnTo>
                <a:lnTo>
                  <a:pt x="2940951" y="347599"/>
                </a:lnTo>
                <a:lnTo>
                  <a:pt x="2937737" y="348764"/>
                </a:lnTo>
                <a:lnTo>
                  <a:pt x="2949202" y="412142"/>
                </a:lnTo>
                <a:lnTo>
                  <a:pt x="2960666" y="409630"/>
                </a:lnTo>
                <a:lnTo>
                  <a:pt x="2971558" y="406654"/>
                </a:lnTo>
                <a:lnTo>
                  <a:pt x="2980056" y="403891"/>
                </a:lnTo>
                <a:close/>
              </a:path>
              <a:path w="5318010" h="487553">
                <a:moveTo>
                  <a:pt x="3208413" y="245872"/>
                </a:moveTo>
                <a:lnTo>
                  <a:pt x="3208480" y="244437"/>
                </a:lnTo>
                <a:lnTo>
                  <a:pt x="3209874" y="231562"/>
                </a:lnTo>
                <a:lnTo>
                  <a:pt x="3212731" y="219456"/>
                </a:lnTo>
                <a:lnTo>
                  <a:pt x="3215144" y="211201"/>
                </a:lnTo>
                <a:lnTo>
                  <a:pt x="3222257" y="131591"/>
                </a:lnTo>
                <a:lnTo>
                  <a:pt x="3210826" y="135636"/>
                </a:lnTo>
                <a:lnTo>
                  <a:pt x="3209397" y="136241"/>
                </a:lnTo>
                <a:lnTo>
                  <a:pt x="3208413" y="245872"/>
                </a:lnTo>
                <a:close/>
              </a:path>
              <a:path w="5318010" h="487553">
                <a:moveTo>
                  <a:pt x="3212350" y="324866"/>
                </a:moveTo>
                <a:lnTo>
                  <a:pt x="3211022" y="319657"/>
                </a:lnTo>
                <a:lnTo>
                  <a:pt x="3209057" y="307339"/>
                </a:lnTo>
                <a:lnTo>
                  <a:pt x="3208413" y="294005"/>
                </a:lnTo>
                <a:lnTo>
                  <a:pt x="3377069" y="294005"/>
                </a:lnTo>
                <a:lnTo>
                  <a:pt x="3382784" y="291846"/>
                </a:lnTo>
                <a:lnTo>
                  <a:pt x="3386848" y="287528"/>
                </a:lnTo>
                <a:lnTo>
                  <a:pt x="3390912" y="283083"/>
                </a:lnTo>
                <a:lnTo>
                  <a:pt x="3392944" y="276352"/>
                </a:lnTo>
                <a:lnTo>
                  <a:pt x="3392938" y="253774"/>
                </a:lnTo>
                <a:lnTo>
                  <a:pt x="3392410" y="240485"/>
                </a:lnTo>
                <a:lnTo>
                  <a:pt x="3391028" y="227689"/>
                </a:lnTo>
                <a:lnTo>
                  <a:pt x="3388793" y="215388"/>
                </a:lnTo>
                <a:lnTo>
                  <a:pt x="3385705" y="203581"/>
                </a:lnTo>
                <a:lnTo>
                  <a:pt x="3382773" y="194889"/>
                </a:lnTo>
                <a:lnTo>
                  <a:pt x="3377511" y="183108"/>
                </a:lnTo>
                <a:lnTo>
                  <a:pt x="3371070" y="172252"/>
                </a:lnTo>
                <a:lnTo>
                  <a:pt x="3363480" y="162306"/>
                </a:lnTo>
                <a:lnTo>
                  <a:pt x="3357164" y="155771"/>
                </a:lnTo>
                <a:lnTo>
                  <a:pt x="3347518" y="147791"/>
                </a:lnTo>
                <a:lnTo>
                  <a:pt x="3336669" y="140900"/>
                </a:lnTo>
                <a:lnTo>
                  <a:pt x="3324618" y="135128"/>
                </a:lnTo>
                <a:lnTo>
                  <a:pt x="3318693" y="132853"/>
                </a:lnTo>
                <a:lnTo>
                  <a:pt x="3307323" y="129514"/>
                </a:lnTo>
                <a:lnTo>
                  <a:pt x="3295011" y="127129"/>
                </a:lnTo>
                <a:lnTo>
                  <a:pt x="3281766" y="125698"/>
                </a:lnTo>
                <a:lnTo>
                  <a:pt x="3267595" y="125222"/>
                </a:lnTo>
                <a:lnTo>
                  <a:pt x="3260114" y="125374"/>
                </a:lnTo>
                <a:lnTo>
                  <a:pt x="3246877" y="126444"/>
                </a:lnTo>
                <a:lnTo>
                  <a:pt x="3234266" y="128521"/>
                </a:lnTo>
                <a:lnTo>
                  <a:pt x="3222257" y="131591"/>
                </a:lnTo>
                <a:lnTo>
                  <a:pt x="3215144" y="211201"/>
                </a:lnTo>
                <a:lnTo>
                  <a:pt x="3218700" y="204089"/>
                </a:lnTo>
                <a:lnTo>
                  <a:pt x="3223399" y="197993"/>
                </a:lnTo>
                <a:lnTo>
                  <a:pt x="3228098" y="192024"/>
                </a:lnTo>
                <a:lnTo>
                  <a:pt x="3233940" y="187198"/>
                </a:lnTo>
                <a:lnTo>
                  <a:pt x="3240925" y="183642"/>
                </a:lnTo>
                <a:lnTo>
                  <a:pt x="3252494" y="179635"/>
                </a:lnTo>
                <a:lnTo>
                  <a:pt x="3265817" y="178308"/>
                </a:lnTo>
                <a:lnTo>
                  <a:pt x="3274565" y="178777"/>
                </a:lnTo>
                <a:lnTo>
                  <a:pt x="3287869" y="181794"/>
                </a:lnTo>
                <a:lnTo>
                  <a:pt x="3298886" y="187607"/>
                </a:lnTo>
                <a:lnTo>
                  <a:pt x="3307600" y="196215"/>
                </a:lnTo>
                <a:lnTo>
                  <a:pt x="3313665" y="206547"/>
                </a:lnTo>
                <a:lnTo>
                  <a:pt x="3317609" y="218007"/>
                </a:lnTo>
                <a:lnTo>
                  <a:pt x="3319817" y="231112"/>
                </a:lnTo>
                <a:lnTo>
                  <a:pt x="3320300" y="245872"/>
                </a:lnTo>
                <a:lnTo>
                  <a:pt x="3208413" y="245872"/>
                </a:lnTo>
                <a:lnTo>
                  <a:pt x="3209397" y="136241"/>
                </a:lnTo>
                <a:lnTo>
                  <a:pt x="3197738" y="141999"/>
                </a:lnTo>
                <a:lnTo>
                  <a:pt x="3186978" y="148848"/>
                </a:lnTo>
                <a:lnTo>
                  <a:pt x="3177117" y="156798"/>
                </a:lnTo>
                <a:lnTo>
                  <a:pt x="3168154" y="165862"/>
                </a:lnTo>
                <a:lnTo>
                  <a:pt x="3158096" y="178974"/>
                </a:lnTo>
                <a:lnTo>
                  <a:pt x="3151654" y="189787"/>
                </a:lnTo>
                <a:lnTo>
                  <a:pt x="3146077" y="201506"/>
                </a:lnTo>
                <a:lnTo>
                  <a:pt x="3141357" y="214122"/>
                </a:lnTo>
                <a:lnTo>
                  <a:pt x="3137880" y="226528"/>
                </a:lnTo>
                <a:lnTo>
                  <a:pt x="3135401" y="238580"/>
                </a:lnTo>
                <a:lnTo>
                  <a:pt x="3133630" y="251180"/>
                </a:lnTo>
                <a:lnTo>
                  <a:pt x="3132567" y="264323"/>
                </a:lnTo>
                <a:lnTo>
                  <a:pt x="3132213" y="278003"/>
                </a:lnTo>
                <a:lnTo>
                  <a:pt x="3132221" y="280247"/>
                </a:lnTo>
                <a:lnTo>
                  <a:pt x="3132654" y="294186"/>
                </a:lnTo>
                <a:lnTo>
                  <a:pt x="3133746" y="307416"/>
                </a:lnTo>
                <a:lnTo>
                  <a:pt x="3135497" y="319941"/>
                </a:lnTo>
                <a:lnTo>
                  <a:pt x="3137907" y="331767"/>
                </a:lnTo>
                <a:lnTo>
                  <a:pt x="3140976" y="342900"/>
                </a:lnTo>
                <a:lnTo>
                  <a:pt x="3146616" y="357665"/>
                </a:lnTo>
                <a:lnTo>
                  <a:pt x="3152559" y="369094"/>
                </a:lnTo>
                <a:lnTo>
                  <a:pt x="3159530" y="379451"/>
                </a:lnTo>
                <a:lnTo>
                  <a:pt x="3167519" y="388747"/>
                </a:lnTo>
                <a:lnTo>
                  <a:pt x="3177800" y="397831"/>
                </a:lnTo>
                <a:lnTo>
                  <a:pt x="3188192" y="404905"/>
                </a:lnTo>
                <a:lnTo>
                  <a:pt x="3199624" y="410894"/>
                </a:lnTo>
                <a:lnTo>
                  <a:pt x="3212096" y="415798"/>
                </a:lnTo>
                <a:lnTo>
                  <a:pt x="3222562" y="418874"/>
                </a:lnTo>
                <a:lnTo>
                  <a:pt x="3234394" y="421427"/>
                </a:lnTo>
                <a:lnTo>
                  <a:pt x="3246944" y="423243"/>
                </a:lnTo>
                <a:lnTo>
                  <a:pt x="3260213" y="424327"/>
                </a:lnTo>
                <a:lnTo>
                  <a:pt x="3274199" y="424688"/>
                </a:lnTo>
                <a:lnTo>
                  <a:pt x="3286216" y="424432"/>
                </a:lnTo>
                <a:lnTo>
                  <a:pt x="3298923" y="423576"/>
                </a:lnTo>
                <a:lnTo>
                  <a:pt x="3311029" y="422148"/>
                </a:lnTo>
                <a:lnTo>
                  <a:pt x="3330209" y="418827"/>
                </a:lnTo>
                <a:lnTo>
                  <a:pt x="3341763" y="416179"/>
                </a:lnTo>
                <a:lnTo>
                  <a:pt x="3358019" y="411607"/>
                </a:lnTo>
                <a:lnTo>
                  <a:pt x="3363734" y="409194"/>
                </a:lnTo>
                <a:lnTo>
                  <a:pt x="3369449" y="406908"/>
                </a:lnTo>
                <a:lnTo>
                  <a:pt x="3373005" y="405003"/>
                </a:lnTo>
                <a:lnTo>
                  <a:pt x="3376688" y="400685"/>
                </a:lnTo>
                <a:lnTo>
                  <a:pt x="3378212" y="397764"/>
                </a:lnTo>
                <a:lnTo>
                  <a:pt x="3379228" y="393700"/>
                </a:lnTo>
                <a:lnTo>
                  <a:pt x="3379863" y="389001"/>
                </a:lnTo>
                <a:lnTo>
                  <a:pt x="3380117" y="385826"/>
                </a:lnTo>
                <a:lnTo>
                  <a:pt x="3380371" y="379095"/>
                </a:lnTo>
                <a:lnTo>
                  <a:pt x="3380244" y="365633"/>
                </a:lnTo>
                <a:lnTo>
                  <a:pt x="3379990" y="362331"/>
                </a:lnTo>
                <a:lnTo>
                  <a:pt x="3379609" y="359029"/>
                </a:lnTo>
                <a:lnTo>
                  <a:pt x="3379101" y="356489"/>
                </a:lnTo>
                <a:lnTo>
                  <a:pt x="3377577" y="352933"/>
                </a:lnTo>
                <a:lnTo>
                  <a:pt x="3374148" y="350393"/>
                </a:lnTo>
                <a:lnTo>
                  <a:pt x="3370846" y="350012"/>
                </a:lnTo>
                <a:lnTo>
                  <a:pt x="3367925" y="350012"/>
                </a:lnTo>
                <a:lnTo>
                  <a:pt x="3363988" y="350901"/>
                </a:lnTo>
                <a:lnTo>
                  <a:pt x="3359289" y="352806"/>
                </a:lnTo>
                <a:lnTo>
                  <a:pt x="3354463" y="354711"/>
                </a:lnTo>
                <a:lnTo>
                  <a:pt x="3348494" y="356743"/>
                </a:lnTo>
                <a:lnTo>
                  <a:pt x="3341255" y="359029"/>
                </a:lnTo>
                <a:lnTo>
                  <a:pt x="3328803" y="362484"/>
                </a:lnTo>
                <a:lnTo>
                  <a:pt x="3315474" y="365379"/>
                </a:lnTo>
                <a:lnTo>
                  <a:pt x="3307206" y="366635"/>
                </a:lnTo>
                <a:lnTo>
                  <a:pt x="3294747" y="367776"/>
                </a:lnTo>
                <a:lnTo>
                  <a:pt x="3280930" y="368173"/>
                </a:lnTo>
                <a:lnTo>
                  <a:pt x="3271910" y="367879"/>
                </a:lnTo>
                <a:lnTo>
                  <a:pt x="3259082" y="366230"/>
                </a:lnTo>
                <a:lnTo>
                  <a:pt x="3247783" y="363093"/>
                </a:lnTo>
                <a:lnTo>
                  <a:pt x="3234537" y="356435"/>
                </a:lnTo>
                <a:lnTo>
                  <a:pt x="3225177" y="348361"/>
                </a:lnTo>
                <a:lnTo>
                  <a:pt x="3217248" y="337009"/>
                </a:lnTo>
                <a:lnTo>
                  <a:pt x="3212350" y="324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68087" y="1027938"/>
            <a:ext cx="75057" cy="416051"/>
          </a:xfrm>
          <a:custGeom>
            <a:avLst/>
            <a:gdLst/>
            <a:ahLst/>
            <a:cxnLst/>
            <a:rect l="l" t="t" r="r" b="b"/>
            <a:pathLst>
              <a:path w="75057" h="416051">
                <a:moveTo>
                  <a:pt x="635" y="9016"/>
                </a:moveTo>
                <a:lnTo>
                  <a:pt x="0" y="12826"/>
                </a:lnTo>
                <a:lnTo>
                  <a:pt x="0" y="406146"/>
                </a:lnTo>
                <a:lnTo>
                  <a:pt x="1777" y="409448"/>
                </a:lnTo>
                <a:lnTo>
                  <a:pt x="5079" y="412114"/>
                </a:lnTo>
                <a:lnTo>
                  <a:pt x="8000" y="413131"/>
                </a:lnTo>
                <a:lnTo>
                  <a:pt x="10795" y="414147"/>
                </a:lnTo>
                <a:lnTo>
                  <a:pt x="14604" y="414909"/>
                </a:lnTo>
                <a:lnTo>
                  <a:pt x="19430" y="415289"/>
                </a:lnTo>
                <a:lnTo>
                  <a:pt x="24129" y="415798"/>
                </a:lnTo>
                <a:lnTo>
                  <a:pt x="30225" y="416051"/>
                </a:lnTo>
                <a:lnTo>
                  <a:pt x="44958" y="416051"/>
                </a:lnTo>
                <a:lnTo>
                  <a:pt x="50926" y="415798"/>
                </a:lnTo>
                <a:lnTo>
                  <a:pt x="55752" y="415289"/>
                </a:lnTo>
                <a:lnTo>
                  <a:pt x="60451" y="414909"/>
                </a:lnTo>
                <a:lnTo>
                  <a:pt x="74422" y="407924"/>
                </a:lnTo>
                <a:lnTo>
                  <a:pt x="75057" y="404240"/>
                </a:lnTo>
                <a:lnTo>
                  <a:pt x="75057" y="10795"/>
                </a:lnTo>
                <a:lnTo>
                  <a:pt x="73278" y="7365"/>
                </a:lnTo>
                <a:lnTo>
                  <a:pt x="70103" y="4445"/>
                </a:lnTo>
                <a:lnTo>
                  <a:pt x="67183" y="3428"/>
                </a:lnTo>
                <a:lnTo>
                  <a:pt x="64262" y="2286"/>
                </a:lnTo>
                <a:lnTo>
                  <a:pt x="60451" y="1397"/>
                </a:lnTo>
                <a:lnTo>
                  <a:pt x="55752" y="888"/>
                </a:lnTo>
                <a:lnTo>
                  <a:pt x="50926" y="253"/>
                </a:lnTo>
                <a:lnTo>
                  <a:pt x="44958" y="0"/>
                </a:lnTo>
                <a:lnTo>
                  <a:pt x="30225" y="0"/>
                </a:lnTo>
                <a:lnTo>
                  <a:pt x="24129" y="253"/>
                </a:lnTo>
                <a:lnTo>
                  <a:pt x="19430" y="888"/>
                </a:lnTo>
                <a:lnTo>
                  <a:pt x="14604" y="1397"/>
                </a:lnTo>
                <a:lnTo>
                  <a:pt x="10795" y="2286"/>
                </a:lnTo>
                <a:lnTo>
                  <a:pt x="8000" y="3428"/>
                </a:lnTo>
                <a:lnTo>
                  <a:pt x="5079" y="4445"/>
                </a:lnTo>
                <a:lnTo>
                  <a:pt x="3048" y="5841"/>
                </a:lnTo>
                <a:lnTo>
                  <a:pt x="635" y="9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78272" y="1155973"/>
            <a:ext cx="13843" cy="114280"/>
          </a:xfrm>
          <a:custGeom>
            <a:avLst/>
            <a:gdLst/>
            <a:ahLst/>
            <a:cxnLst/>
            <a:rect l="l" t="t" r="r" b="b"/>
            <a:pathLst>
              <a:path w="13843" h="114280">
                <a:moveTo>
                  <a:pt x="0" y="114280"/>
                </a:moveTo>
                <a:lnTo>
                  <a:pt x="66" y="112846"/>
                </a:lnTo>
                <a:lnTo>
                  <a:pt x="1460" y="99971"/>
                </a:lnTo>
                <a:lnTo>
                  <a:pt x="4317" y="87864"/>
                </a:lnTo>
                <a:lnTo>
                  <a:pt x="6730" y="79609"/>
                </a:lnTo>
                <a:lnTo>
                  <a:pt x="13843" y="0"/>
                </a:lnTo>
                <a:lnTo>
                  <a:pt x="2412" y="4044"/>
                </a:lnTo>
                <a:lnTo>
                  <a:pt x="983" y="4650"/>
                </a:lnTo>
                <a:lnTo>
                  <a:pt x="0" y="114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02072" y="1149603"/>
            <a:ext cx="260730" cy="299466"/>
          </a:xfrm>
          <a:custGeom>
            <a:avLst/>
            <a:gdLst/>
            <a:ahLst/>
            <a:cxnLst/>
            <a:rect l="l" t="t" r="r" b="b"/>
            <a:pathLst>
              <a:path w="260730" h="299466">
                <a:moveTo>
                  <a:pt x="80137" y="199644"/>
                </a:moveTo>
                <a:lnTo>
                  <a:pt x="78808" y="194435"/>
                </a:lnTo>
                <a:lnTo>
                  <a:pt x="76843" y="182117"/>
                </a:lnTo>
                <a:lnTo>
                  <a:pt x="76200" y="168783"/>
                </a:lnTo>
                <a:lnTo>
                  <a:pt x="244855" y="168783"/>
                </a:lnTo>
                <a:lnTo>
                  <a:pt x="250570" y="166624"/>
                </a:lnTo>
                <a:lnTo>
                  <a:pt x="254635" y="162306"/>
                </a:lnTo>
                <a:lnTo>
                  <a:pt x="258699" y="157861"/>
                </a:lnTo>
                <a:lnTo>
                  <a:pt x="260730" y="151130"/>
                </a:lnTo>
                <a:lnTo>
                  <a:pt x="260724" y="128552"/>
                </a:lnTo>
                <a:lnTo>
                  <a:pt x="260196" y="115263"/>
                </a:lnTo>
                <a:lnTo>
                  <a:pt x="258814" y="102467"/>
                </a:lnTo>
                <a:lnTo>
                  <a:pt x="256579" y="90166"/>
                </a:lnTo>
                <a:lnTo>
                  <a:pt x="253491" y="78359"/>
                </a:lnTo>
                <a:lnTo>
                  <a:pt x="250559" y="69667"/>
                </a:lnTo>
                <a:lnTo>
                  <a:pt x="245298" y="57886"/>
                </a:lnTo>
                <a:lnTo>
                  <a:pt x="238856" y="47030"/>
                </a:lnTo>
                <a:lnTo>
                  <a:pt x="231266" y="37084"/>
                </a:lnTo>
                <a:lnTo>
                  <a:pt x="224951" y="30549"/>
                </a:lnTo>
                <a:lnTo>
                  <a:pt x="215304" y="22569"/>
                </a:lnTo>
                <a:lnTo>
                  <a:pt x="204456" y="15678"/>
                </a:lnTo>
                <a:lnTo>
                  <a:pt x="192404" y="9906"/>
                </a:lnTo>
                <a:lnTo>
                  <a:pt x="186480" y="7631"/>
                </a:lnTo>
                <a:lnTo>
                  <a:pt x="175109" y="4292"/>
                </a:lnTo>
                <a:lnTo>
                  <a:pt x="162797" y="1907"/>
                </a:lnTo>
                <a:lnTo>
                  <a:pt x="149552" y="476"/>
                </a:lnTo>
                <a:lnTo>
                  <a:pt x="135381" y="0"/>
                </a:lnTo>
                <a:lnTo>
                  <a:pt x="127900" y="152"/>
                </a:lnTo>
                <a:lnTo>
                  <a:pt x="114663" y="1222"/>
                </a:lnTo>
                <a:lnTo>
                  <a:pt x="102052" y="3299"/>
                </a:lnTo>
                <a:lnTo>
                  <a:pt x="90043" y="6369"/>
                </a:lnTo>
                <a:lnTo>
                  <a:pt x="82930" y="85979"/>
                </a:lnTo>
                <a:lnTo>
                  <a:pt x="86487" y="78867"/>
                </a:lnTo>
                <a:lnTo>
                  <a:pt x="91186" y="72771"/>
                </a:lnTo>
                <a:lnTo>
                  <a:pt x="95885" y="66801"/>
                </a:lnTo>
                <a:lnTo>
                  <a:pt x="101726" y="61975"/>
                </a:lnTo>
                <a:lnTo>
                  <a:pt x="108712" y="58420"/>
                </a:lnTo>
                <a:lnTo>
                  <a:pt x="120281" y="54413"/>
                </a:lnTo>
                <a:lnTo>
                  <a:pt x="133603" y="53086"/>
                </a:lnTo>
                <a:lnTo>
                  <a:pt x="142351" y="53555"/>
                </a:lnTo>
                <a:lnTo>
                  <a:pt x="155655" y="56572"/>
                </a:lnTo>
                <a:lnTo>
                  <a:pt x="166672" y="62385"/>
                </a:lnTo>
                <a:lnTo>
                  <a:pt x="175387" y="70993"/>
                </a:lnTo>
                <a:lnTo>
                  <a:pt x="181452" y="81325"/>
                </a:lnTo>
                <a:lnTo>
                  <a:pt x="185396" y="92785"/>
                </a:lnTo>
                <a:lnTo>
                  <a:pt x="187604" y="105890"/>
                </a:lnTo>
                <a:lnTo>
                  <a:pt x="188087" y="120650"/>
                </a:lnTo>
                <a:lnTo>
                  <a:pt x="76200" y="120650"/>
                </a:lnTo>
                <a:lnTo>
                  <a:pt x="77183" y="11019"/>
                </a:lnTo>
                <a:lnTo>
                  <a:pt x="65524" y="16777"/>
                </a:lnTo>
                <a:lnTo>
                  <a:pt x="54764" y="23626"/>
                </a:lnTo>
                <a:lnTo>
                  <a:pt x="44903" y="31576"/>
                </a:lnTo>
                <a:lnTo>
                  <a:pt x="35940" y="40640"/>
                </a:lnTo>
                <a:lnTo>
                  <a:pt x="25882" y="53752"/>
                </a:lnTo>
                <a:lnTo>
                  <a:pt x="19440" y="64565"/>
                </a:lnTo>
                <a:lnTo>
                  <a:pt x="13864" y="76284"/>
                </a:lnTo>
                <a:lnTo>
                  <a:pt x="9143" y="88900"/>
                </a:lnTo>
                <a:lnTo>
                  <a:pt x="5666" y="101306"/>
                </a:lnTo>
                <a:lnTo>
                  <a:pt x="3187" y="113358"/>
                </a:lnTo>
                <a:lnTo>
                  <a:pt x="1416" y="125958"/>
                </a:lnTo>
                <a:lnTo>
                  <a:pt x="354" y="139101"/>
                </a:lnTo>
                <a:lnTo>
                  <a:pt x="0" y="152781"/>
                </a:lnTo>
                <a:lnTo>
                  <a:pt x="8" y="155025"/>
                </a:lnTo>
                <a:lnTo>
                  <a:pt x="440" y="168964"/>
                </a:lnTo>
                <a:lnTo>
                  <a:pt x="1532" y="182194"/>
                </a:lnTo>
                <a:lnTo>
                  <a:pt x="3283" y="194719"/>
                </a:lnTo>
                <a:lnTo>
                  <a:pt x="5693" y="206545"/>
                </a:lnTo>
                <a:lnTo>
                  <a:pt x="8762" y="217678"/>
                </a:lnTo>
                <a:lnTo>
                  <a:pt x="14402" y="232443"/>
                </a:lnTo>
                <a:lnTo>
                  <a:pt x="20345" y="243872"/>
                </a:lnTo>
                <a:lnTo>
                  <a:pt x="27317" y="254229"/>
                </a:lnTo>
                <a:lnTo>
                  <a:pt x="35305" y="263525"/>
                </a:lnTo>
                <a:lnTo>
                  <a:pt x="45586" y="272609"/>
                </a:lnTo>
                <a:lnTo>
                  <a:pt x="55979" y="279683"/>
                </a:lnTo>
                <a:lnTo>
                  <a:pt x="67411" y="285672"/>
                </a:lnTo>
                <a:lnTo>
                  <a:pt x="79882" y="290575"/>
                </a:lnTo>
                <a:lnTo>
                  <a:pt x="90348" y="293652"/>
                </a:lnTo>
                <a:lnTo>
                  <a:pt x="102180" y="296205"/>
                </a:lnTo>
                <a:lnTo>
                  <a:pt x="114730" y="298021"/>
                </a:lnTo>
                <a:lnTo>
                  <a:pt x="127999" y="299105"/>
                </a:lnTo>
                <a:lnTo>
                  <a:pt x="141986" y="299466"/>
                </a:lnTo>
                <a:lnTo>
                  <a:pt x="154002" y="299210"/>
                </a:lnTo>
                <a:lnTo>
                  <a:pt x="166709" y="298354"/>
                </a:lnTo>
                <a:lnTo>
                  <a:pt x="178815" y="296925"/>
                </a:lnTo>
                <a:lnTo>
                  <a:pt x="197995" y="293605"/>
                </a:lnTo>
                <a:lnTo>
                  <a:pt x="209550" y="290957"/>
                </a:lnTo>
                <a:lnTo>
                  <a:pt x="225805" y="286385"/>
                </a:lnTo>
                <a:lnTo>
                  <a:pt x="231520" y="283972"/>
                </a:lnTo>
                <a:lnTo>
                  <a:pt x="237236" y="281686"/>
                </a:lnTo>
                <a:lnTo>
                  <a:pt x="240791" y="279781"/>
                </a:lnTo>
                <a:lnTo>
                  <a:pt x="244475" y="275463"/>
                </a:lnTo>
                <a:lnTo>
                  <a:pt x="245999" y="272542"/>
                </a:lnTo>
                <a:lnTo>
                  <a:pt x="247014" y="268478"/>
                </a:lnTo>
                <a:lnTo>
                  <a:pt x="247650" y="263779"/>
                </a:lnTo>
                <a:lnTo>
                  <a:pt x="247903" y="260604"/>
                </a:lnTo>
                <a:lnTo>
                  <a:pt x="248157" y="253873"/>
                </a:lnTo>
                <a:lnTo>
                  <a:pt x="248030" y="240411"/>
                </a:lnTo>
                <a:lnTo>
                  <a:pt x="247776" y="237109"/>
                </a:lnTo>
                <a:lnTo>
                  <a:pt x="247395" y="233807"/>
                </a:lnTo>
                <a:lnTo>
                  <a:pt x="246887" y="231267"/>
                </a:lnTo>
                <a:lnTo>
                  <a:pt x="245363" y="227711"/>
                </a:lnTo>
                <a:lnTo>
                  <a:pt x="241935" y="225171"/>
                </a:lnTo>
                <a:lnTo>
                  <a:pt x="238632" y="224790"/>
                </a:lnTo>
                <a:lnTo>
                  <a:pt x="235712" y="224790"/>
                </a:lnTo>
                <a:lnTo>
                  <a:pt x="231775" y="225679"/>
                </a:lnTo>
                <a:lnTo>
                  <a:pt x="227075" y="227584"/>
                </a:lnTo>
                <a:lnTo>
                  <a:pt x="222250" y="229488"/>
                </a:lnTo>
                <a:lnTo>
                  <a:pt x="216280" y="231521"/>
                </a:lnTo>
                <a:lnTo>
                  <a:pt x="209041" y="233807"/>
                </a:lnTo>
                <a:lnTo>
                  <a:pt x="196590" y="237262"/>
                </a:lnTo>
                <a:lnTo>
                  <a:pt x="183261" y="240157"/>
                </a:lnTo>
                <a:lnTo>
                  <a:pt x="174992" y="241413"/>
                </a:lnTo>
                <a:lnTo>
                  <a:pt x="162533" y="242554"/>
                </a:lnTo>
                <a:lnTo>
                  <a:pt x="148716" y="242950"/>
                </a:lnTo>
                <a:lnTo>
                  <a:pt x="139696" y="242657"/>
                </a:lnTo>
                <a:lnTo>
                  <a:pt x="126868" y="241008"/>
                </a:lnTo>
                <a:lnTo>
                  <a:pt x="115569" y="237871"/>
                </a:lnTo>
                <a:lnTo>
                  <a:pt x="102323" y="231213"/>
                </a:lnTo>
                <a:lnTo>
                  <a:pt x="92963" y="223138"/>
                </a:lnTo>
                <a:lnTo>
                  <a:pt x="85034" y="211787"/>
                </a:lnTo>
                <a:lnTo>
                  <a:pt x="80137" y="1996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20588" y="1030224"/>
            <a:ext cx="223520" cy="298576"/>
          </a:xfrm>
          <a:custGeom>
            <a:avLst/>
            <a:gdLst/>
            <a:ahLst/>
            <a:cxnLst/>
            <a:rect l="l" t="t" r="r" b="b"/>
            <a:pathLst>
              <a:path w="223520" h="298576">
                <a:moveTo>
                  <a:pt x="58038" y="287909"/>
                </a:moveTo>
                <a:lnTo>
                  <a:pt x="58165" y="290067"/>
                </a:lnTo>
                <a:lnTo>
                  <a:pt x="60071" y="293242"/>
                </a:lnTo>
                <a:lnTo>
                  <a:pt x="63119" y="295783"/>
                </a:lnTo>
                <a:lnTo>
                  <a:pt x="65786" y="296545"/>
                </a:lnTo>
                <a:lnTo>
                  <a:pt x="68325" y="297306"/>
                </a:lnTo>
                <a:lnTo>
                  <a:pt x="71882" y="297814"/>
                </a:lnTo>
                <a:lnTo>
                  <a:pt x="76326" y="298196"/>
                </a:lnTo>
                <a:lnTo>
                  <a:pt x="80772" y="298450"/>
                </a:lnTo>
                <a:lnTo>
                  <a:pt x="103124" y="298576"/>
                </a:lnTo>
                <a:lnTo>
                  <a:pt x="110998" y="297688"/>
                </a:lnTo>
                <a:lnTo>
                  <a:pt x="116459" y="295910"/>
                </a:lnTo>
                <a:lnTo>
                  <a:pt x="121920" y="294131"/>
                </a:lnTo>
                <a:lnTo>
                  <a:pt x="124713" y="291464"/>
                </a:lnTo>
                <a:lnTo>
                  <a:pt x="124967" y="287909"/>
                </a:lnTo>
                <a:lnTo>
                  <a:pt x="127381" y="229870"/>
                </a:lnTo>
                <a:lnTo>
                  <a:pt x="130040" y="229535"/>
                </a:lnTo>
                <a:lnTo>
                  <a:pt x="142898" y="227154"/>
                </a:lnTo>
                <a:lnTo>
                  <a:pt x="155057" y="223582"/>
                </a:lnTo>
                <a:lnTo>
                  <a:pt x="166497" y="218821"/>
                </a:lnTo>
                <a:lnTo>
                  <a:pt x="177695" y="212508"/>
                </a:lnTo>
                <a:lnTo>
                  <a:pt x="187854" y="204873"/>
                </a:lnTo>
                <a:lnTo>
                  <a:pt x="196850" y="195961"/>
                </a:lnTo>
                <a:lnTo>
                  <a:pt x="205077" y="185171"/>
                </a:lnTo>
                <a:lnTo>
                  <a:pt x="211389" y="174131"/>
                </a:lnTo>
                <a:lnTo>
                  <a:pt x="216535" y="161925"/>
                </a:lnTo>
                <a:lnTo>
                  <a:pt x="221208" y="144232"/>
                </a:lnTo>
                <a:lnTo>
                  <a:pt x="222936" y="131502"/>
                </a:lnTo>
                <a:lnTo>
                  <a:pt x="223520" y="117983"/>
                </a:lnTo>
                <a:lnTo>
                  <a:pt x="223326" y="110517"/>
                </a:lnTo>
                <a:lnTo>
                  <a:pt x="222058" y="97717"/>
                </a:lnTo>
                <a:lnTo>
                  <a:pt x="219619" y="85310"/>
                </a:lnTo>
                <a:lnTo>
                  <a:pt x="216026" y="73278"/>
                </a:lnTo>
                <a:lnTo>
                  <a:pt x="208193" y="56199"/>
                </a:lnTo>
                <a:lnTo>
                  <a:pt x="201142" y="45619"/>
                </a:lnTo>
                <a:lnTo>
                  <a:pt x="192659" y="35813"/>
                </a:lnTo>
                <a:lnTo>
                  <a:pt x="185455" y="29098"/>
                </a:lnTo>
                <a:lnTo>
                  <a:pt x="175473" y="21710"/>
                </a:lnTo>
                <a:lnTo>
                  <a:pt x="164234" y="15261"/>
                </a:lnTo>
                <a:lnTo>
                  <a:pt x="151764" y="9778"/>
                </a:lnTo>
                <a:lnTo>
                  <a:pt x="143233" y="6827"/>
                </a:lnTo>
                <a:lnTo>
                  <a:pt x="131666" y="3850"/>
                </a:lnTo>
                <a:lnTo>
                  <a:pt x="119216" y="1716"/>
                </a:lnTo>
                <a:lnTo>
                  <a:pt x="105890" y="430"/>
                </a:lnTo>
                <a:lnTo>
                  <a:pt x="91694" y="0"/>
                </a:lnTo>
                <a:lnTo>
                  <a:pt x="86989" y="60"/>
                </a:lnTo>
                <a:lnTo>
                  <a:pt x="74184" y="835"/>
                </a:lnTo>
                <a:lnTo>
                  <a:pt x="61849" y="2412"/>
                </a:lnTo>
                <a:lnTo>
                  <a:pt x="47664" y="5223"/>
                </a:lnTo>
                <a:lnTo>
                  <a:pt x="35940" y="8254"/>
                </a:lnTo>
                <a:lnTo>
                  <a:pt x="28194" y="10540"/>
                </a:lnTo>
                <a:lnTo>
                  <a:pt x="16001" y="15748"/>
                </a:lnTo>
                <a:lnTo>
                  <a:pt x="10413" y="18414"/>
                </a:lnTo>
                <a:lnTo>
                  <a:pt x="6731" y="20700"/>
                </a:lnTo>
                <a:lnTo>
                  <a:pt x="2794" y="24637"/>
                </a:lnTo>
                <a:lnTo>
                  <a:pt x="1397" y="27304"/>
                </a:lnTo>
                <a:lnTo>
                  <a:pt x="888" y="30479"/>
                </a:lnTo>
                <a:lnTo>
                  <a:pt x="253" y="33654"/>
                </a:lnTo>
                <a:lnTo>
                  <a:pt x="0" y="38608"/>
                </a:lnTo>
                <a:lnTo>
                  <a:pt x="0" y="52324"/>
                </a:lnTo>
                <a:lnTo>
                  <a:pt x="253" y="57912"/>
                </a:lnTo>
                <a:lnTo>
                  <a:pt x="762" y="62229"/>
                </a:lnTo>
                <a:lnTo>
                  <a:pt x="1142" y="66675"/>
                </a:lnTo>
                <a:lnTo>
                  <a:pt x="1777" y="69976"/>
                </a:lnTo>
                <a:lnTo>
                  <a:pt x="2666" y="72389"/>
                </a:lnTo>
                <a:lnTo>
                  <a:pt x="4445" y="76453"/>
                </a:lnTo>
                <a:lnTo>
                  <a:pt x="8127" y="78612"/>
                </a:lnTo>
                <a:lnTo>
                  <a:pt x="11429" y="78612"/>
                </a:lnTo>
                <a:lnTo>
                  <a:pt x="14350" y="77597"/>
                </a:lnTo>
                <a:lnTo>
                  <a:pt x="17907" y="75691"/>
                </a:lnTo>
                <a:lnTo>
                  <a:pt x="21589" y="73660"/>
                </a:lnTo>
                <a:lnTo>
                  <a:pt x="26288" y="71500"/>
                </a:lnTo>
                <a:lnTo>
                  <a:pt x="31750" y="69087"/>
                </a:lnTo>
                <a:lnTo>
                  <a:pt x="37337" y="66675"/>
                </a:lnTo>
                <a:lnTo>
                  <a:pt x="44069" y="64515"/>
                </a:lnTo>
                <a:lnTo>
                  <a:pt x="51688" y="62611"/>
                </a:lnTo>
                <a:lnTo>
                  <a:pt x="53054" y="62266"/>
                </a:lnTo>
                <a:lnTo>
                  <a:pt x="65014" y="60238"/>
                </a:lnTo>
                <a:lnTo>
                  <a:pt x="78486" y="59562"/>
                </a:lnTo>
                <a:lnTo>
                  <a:pt x="83020" y="59650"/>
                </a:lnTo>
                <a:lnTo>
                  <a:pt x="96104" y="61066"/>
                </a:lnTo>
                <a:lnTo>
                  <a:pt x="107569" y="64262"/>
                </a:lnTo>
                <a:lnTo>
                  <a:pt x="115824" y="67310"/>
                </a:lnTo>
                <a:lnTo>
                  <a:pt x="122682" y="71754"/>
                </a:lnTo>
                <a:lnTo>
                  <a:pt x="128142" y="77470"/>
                </a:lnTo>
                <a:lnTo>
                  <a:pt x="133603" y="83185"/>
                </a:lnTo>
                <a:lnTo>
                  <a:pt x="137667" y="90042"/>
                </a:lnTo>
                <a:lnTo>
                  <a:pt x="140335" y="98043"/>
                </a:lnTo>
                <a:lnTo>
                  <a:pt x="143380" y="111029"/>
                </a:lnTo>
                <a:lnTo>
                  <a:pt x="144272" y="124205"/>
                </a:lnTo>
                <a:lnTo>
                  <a:pt x="144272" y="132714"/>
                </a:lnTo>
                <a:lnTo>
                  <a:pt x="143128" y="140715"/>
                </a:lnTo>
                <a:lnTo>
                  <a:pt x="140842" y="148336"/>
                </a:lnTo>
                <a:lnTo>
                  <a:pt x="138557" y="155828"/>
                </a:lnTo>
                <a:lnTo>
                  <a:pt x="135000" y="162433"/>
                </a:lnTo>
                <a:lnTo>
                  <a:pt x="130048" y="167893"/>
                </a:lnTo>
                <a:lnTo>
                  <a:pt x="125095" y="173481"/>
                </a:lnTo>
                <a:lnTo>
                  <a:pt x="118745" y="177926"/>
                </a:lnTo>
                <a:lnTo>
                  <a:pt x="111125" y="181355"/>
                </a:lnTo>
                <a:lnTo>
                  <a:pt x="109235" y="182131"/>
                </a:lnTo>
                <a:lnTo>
                  <a:pt x="97469" y="185335"/>
                </a:lnTo>
                <a:lnTo>
                  <a:pt x="83947" y="186436"/>
                </a:lnTo>
                <a:lnTo>
                  <a:pt x="75311" y="186436"/>
                </a:lnTo>
                <a:lnTo>
                  <a:pt x="71627" y="186816"/>
                </a:lnTo>
                <a:lnTo>
                  <a:pt x="68452" y="187705"/>
                </a:lnTo>
                <a:lnTo>
                  <a:pt x="65277" y="188595"/>
                </a:lnTo>
                <a:lnTo>
                  <a:pt x="62611" y="190246"/>
                </a:lnTo>
                <a:lnTo>
                  <a:pt x="58420" y="195072"/>
                </a:lnTo>
                <a:lnTo>
                  <a:pt x="57023" y="198247"/>
                </a:lnTo>
                <a:lnTo>
                  <a:pt x="56261" y="202184"/>
                </a:lnTo>
                <a:lnTo>
                  <a:pt x="55372" y="206121"/>
                </a:lnTo>
                <a:lnTo>
                  <a:pt x="55117" y="211327"/>
                </a:lnTo>
                <a:lnTo>
                  <a:pt x="55372" y="217677"/>
                </a:lnTo>
                <a:lnTo>
                  <a:pt x="58038" y="2879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71769" y="1358900"/>
            <a:ext cx="84200" cy="87757"/>
          </a:xfrm>
          <a:custGeom>
            <a:avLst/>
            <a:gdLst/>
            <a:ahLst/>
            <a:cxnLst/>
            <a:rect l="l" t="t" r="r" b="b"/>
            <a:pathLst>
              <a:path w="84200" h="87757">
                <a:moveTo>
                  <a:pt x="84200" y="44323"/>
                </a:moveTo>
                <a:lnTo>
                  <a:pt x="84200" y="36067"/>
                </a:lnTo>
                <a:lnTo>
                  <a:pt x="83565" y="28955"/>
                </a:lnTo>
                <a:lnTo>
                  <a:pt x="82295" y="23367"/>
                </a:lnTo>
                <a:lnTo>
                  <a:pt x="81025" y="17652"/>
                </a:lnTo>
                <a:lnTo>
                  <a:pt x="78739" y="13080"/>
                </a:lnTo>
                <a:lnTo>
                  <a:pt x="75437" y="9651"/>
                </a:lnTo>
                <a:lnTo>
                  <a:pt x="72135" y="6223"/>
                </a:lnTo>
                <a:lnTo>
                  <a:pt x="67817" y="3683"/>
                </a:lnTo>
                <a:lnTo>
                  <a:pt x="62356" y="2286"/>
                </a:lnTo>
                <a:lnTo>
                  <a:pt x="56895" y="762"/>
                </a:lnTo>
                <a:lnTo>
                  <a:pt x="50164" y="0"/>
                </a:lnTo>
                <a:lnTo>
                  <a:pt x="33908" y="0"/>
                </a:lnTo>
                <a:lnTo>
                  <a:pt x="27050" y="762"/>
                </a:lnTo>
                <a:lnTo>
                  <a:pt x="21716" y="2286"/>
                </a:lnTo>
                <a:lnTo>
                  <a:pt x="16382" y="3683"/>
                </a:lnTo>
                <a:lnTo>
                  <a:pt x="12064" y="6223"/>
                </a:lnTo>
                <a:lnTo>
                  <a:pt x="8762" y="9651"/>
                </a:lnTo>
                <a:lnTo>
                  <a:pt x="5460" y="13080"/>
                </a:lnTo>
                <a:lnTo>
                  <a:pt x="3175" y="17652"/>
                </a:lnTo>
                <a:lnTo>
                  <a:pt x="1904" y="23367"/>
                </a:lnTo>
                <a:lnTo>
                  <a:pt x="634" y="28955"/>
                </a:lnTo>
                <a:lnTo>
                  <a:pt x="0" y="36067"/>
                </a:lnTo>
                <a:lnTo>
                  <a:pt x="0" y="52450"/>
                </a:lnTo>
                <a:lnTo>
                  <a:pt x="634" y="59309"/>
                </a:lnTo>
                <a:lnTo>
                  <a:pt x="1904" y="64897"/>
                </a:lnTo>
                <a:lnTo>
                  <a:pt x="3175" y="70485"/>
                </a:lnTo>
                <a:lnTo>
                  <a:pt x="5460" y="74929"/>
                </a:lnTo>
                <a:lnTo>
                  <a:pt x="8762" y="78232"/>
                </a:lnTo>
                <a:lnTo>
                  <a:pt x="12064" y="81661"/>
                </a:lnTo>
                <a:lnTo>
                  <a:pt x="16382" y="84074"/>
                </a:lnTo>
                <a:lnTo>
                  <a:pt x="21716" y="85598"/>
                </a:lnTo>
                <a:lnTo>
                  <a:pt x="27050" y="87122"/>
                </a:lnTo>
                <a:lnTo>
                  <a:pt x="33908" y="87757"/>
                </a:lnTo>
                <a:lnTo>
                  <a:pt x="50164" y="87757"/>
                </a:lnTo>
                <a:lnTo>
                  <a:pt x="56895" y="87122"/>
                </a:lnTo>
                <a:lnTo>
                  <a:pt x="62356" y="85598"/>
                </a:lnTo>
                <a:lnTo>
                  <a:pt x="67817" y="84074"/>
                </a:lnTo>
                <a:lnTo>
                  <a:pt x="72135" y="81661"/>
                </a:lnTo>
                <a:lnTo>
                  <a:pt x="75437" y="78232"/>
                </a:lnTo>
                <a:lnTo>
                  <a:pt x="78739" y="74929"/>
                </a:lnTo>
                <a:lnTo>
                  <a:pt x="81025" y="70485"/>
                </a:lnTo>
                <a:lnTo>
                  <a:pt x="82295" y="64897"/>
                </a:lnTo>
                <a:lnTo>
                  <a:pt x="83565" y="59309"/>
                </a:lnTo>
                <a:lnTo>
                  <a:pt x="84200" y="52450"/>
                </a:lnTo>
                <a:lnTo>
                  <a:pt x="84200" y="443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91995" y="1149603"/>
            <a:ext cx="242569" cy="299466"/>
          </a:xfrm>
          <a:custGeom>
            <a:avLst/>
            <a:gdLst/>
            <a:ahLst/>
            <a:cxnLst/>
            <a:rect l="l" t="t" r="r" b="b"/>
            <a:pathLst>
              <a:path w="242569" h="299466">
                <a:moveTo>
                  <a:pt x="0" y="213284"/>
                </a:moveTo>
                <a:lnTo>
                  <a:pt x="784" y="226940"/>
                </a:lnTo>
                <a:lnTo>
                  <a:pt x="3136" y="239392"/>
                </a:lnTo>
                <a:lnTo>
                  <a:pt x="7112" y="250698"/>
                </a:lnTo>
                <a:lnTo>
                  <a:pt x="10905" y="258197"/>
                </a:lnTo>
                <a:lnTo>
                  <a:pt x="18203" y="268652"/>
                </a:lnTo>
                <a:lnTo>
                  <a:pt x="27178" y="277622"/>
                </a:lnTo>
                <a:lnTo>
                  <a:pt x="34461" y="283065"/>
                </a:lnTo>
                <a:lnTo>
                  <a:pt x="45479" y="289249"/>
                </a:lnTo>
                <a:lnTo>
                  <a:pt x="57785" y="294005"/>
                </a:lnTo>
                <a:lnTo>
                  <a:pt x="70711" y="297197"/>
                </a:lnTo>
                <a:lnTo>
                  <a:pt x="83319" y="298903"/>
                </a:lnTo>
                <a:lnTo>
                  <a:pt x="96647" y="299466"/>
                </a:lnTo>
                <a:lnTo>
                  <a:pt x="93834" y="243210"/>
                </a:lnTo>
                <a:lnTo>
                  <a:pt x="83693" y="236982"/>
                </a:lnTo>
                <a:lnTo>
                  <a:pt x="81710" y="235015"/>
                </a:lnTo>
                <a:lnTo>
                  <a:pt x="75303" y="224342"/>
                </a:lnTo>
                <a:lnTo>
                  <a:pt x="73152" y="210820"/>
                </a:lnTo>
                <a:lnTo>
                  <a:pt x="73152" y="204216"/>
                </a:lnTo>
                <a:lnTo>
                  <a:pt x="74422" y="198374"/>
                </a:lnTo>
                <a:lnTo>
                  <a:pt x="76835" y="193421"/>
                </a:lnTo>
                <a:lnTo>
                  <a:pt x="79375" y="188341"/>
                </a:lnTo>
                <a:lnTo>
                  <a:pt x="83312" y="184023"/>
                </a:lnTo>
                <a:lnTo>
                  <a:pt x="88646" y="180467"/>
                </a:lnTo>
                <a:lnTo>
                  <a:pt x="93980" y="176911"/>
                </a:lnTo>
                <a:lnTo>
                  <a:pt x="100965" y="174117"/>
                </a:lnTo>
                <a:lnTo>
                  <a:pt x="109474" y="172338"/>
                </a:lnTo>
                <a:lnTo>
                  <a:pt x="114334" y="171450"/>
                </a:lnTo>
                <a:lnTo>
                  <a:pt x="126471" y="170116"/>
                </a:lnTo>
                <a:lnTo>
                  <a:pt x="140462" y="169672"/>
                </a:lnTo>
                <a:lnTo>
                  <a:pt x="169037" y="169672"/>
                </a:lnTo>
                <a:lnTo>
                  <a:pt x="169037" y="215011"/>
                </a:lnTo>
                <a:lnTo>
                  <a:pt x="161138" y="223304"/>
                </a:lnTo>
                <a:lnTo>
                  <a:pt x="161256" y="279181"/>
                </a:lnTo>
                <a:lnTo>
                  <a:pt x="171269" y="271290"/>
                </a:lnTo>
                <a:lnTo>
                  <a:pt x="180594" y="262255"/>
                </a:lnTo>
                <a:lnTo>
                  <a:pt x="180594" y="286131"/>
                </a:lnTo>
                <a:lnTo>
                  <a:pt x="181482" y="288417"/>
                </a:lnTo>
                <a:lnTo>
                  <a:pt x="184785" y="291592"/>
                </a:lnTo>
                <a:lnTo>
                  <a:pt x="187706" y="292735"/>
                </a:lnTo>
                <a:lnTo>
                  <a:pt x="191769" y="293370"/>
                </a:lnTo>
                <a:lnTo>
                  <a:pt x="195834" y="294132"/>
                </a:lnTo>
                <a:lnTo>
                  <a:pt x="202311" y="294386"/>
                </a:lnTo>
                <a:lnTo>
                  <a:pt x="219582" y="294386"/>
                </a:lnTo>
                <a:lnTo>
                  <a:pt x="225932" y="294132"/>
                </a:lnTo>
                <a:lnTo>
                  <a:pt x="230124" y="293370"/>
                </a:lnTo>
                <a:lnTo>
                  <a:pt x="234442" y="292735"/>
                </a:lnTo>
                <a:lnTo>
                  <a:pt x="237617" y="291592"/>
                </a:lnTo>
                <a:lnTo>
                  <a:pt x="239522" y="289941"/>
                </a:lnTo>
                <a:lnTo>
                  <a:pt x="242569" y="286131"/>
                </a:lnTo>
                <a:lnTo>
                  <a:pt x="242569" y="104775"/>
                </a:lnTo>
                <a:lnTo>
                  <a:pt x="242294" y="94087"/>
                </a:lnTo>
                <a:lnTo>
                  <a:pt x="241096" y="80839"/>
                </a:lnTo>
                <a:lnTo>
                  <a:pt x="238977" y="68639"/>
                </a:lnTo>
                <a:lnTo>
                  <a:pt x="235966" y="57531"/>
                </a:lnTo>
                <a:lnTo>
                  <a:pt x="230568" y="44631"/>
                </a:lnTo>
                <a:lnTo>
                  <a:pt x="223686" y="33955"/>
                </a:lnTo>
                <a:lnTo>
                  <a:pt x="215137" y="24892"/>
                </a:lnTo>
                <a:lnTo>
                  <a:pt x="203109" y="16217"/>
                </a:lnTo>
                <a:lnTo>
                  <a:pt x="191641" y="10521"/>
                </a:lnTo>
                <a:lnTo>
                  <a:pt x="178688" y="6096"/>
                </a:lnTo>
                <a:lnTo>
                  <a:pt x="164978" y="3055"/>
                </a:lnTo>
                <a:lnTo>
                  <a:pt x="152735" y="1358"/>
                </a:lnTo>
                <a:lnTo>
                  <a:pt x="139476" y="339"/>
                </a:lnTo>
                <a:lnTo>
                  <a:pt x="125222" y="0"/>
                </a:lnTo>
                <a:lnTo>
                  <a:pt x="116305" y="198"/>
                </a:lnTo>
                <a:lnTo>
                  <a:pt x="103620" y="1171"/>
                </a:lnTo>
                <a:lnTo>
                  <a:pt x="91186" y="2921"/>
                </a:lnTo>
                <a:lnTo>
                  <a:pt x="72419" y="6820"/>
                </a:lnTo>
                <a:lnTo>
                  <a:pt x="60706" y="10160"/>
                </a:lnTo>
                <a:lnTo>
                  <a:pt x="47108" y="14969"/>
                </a:lnTo>
                <a:lnTo>
                  <a:pt x="36194" y="19812"/>
                </a:lnTo>
                <a:lnTo>
                  <a:pt x="24384" y="26543"/>
                </a:lnTo>
                <a:lnTo>
                  <a:pt x="21717" y="29337"/>
                </a:lnTo>
                <a:lnTo>
                  <a:pt x="18923" y="32258"/>
                </a:lnTo>
                <a:lnTo>
                  <a:pt x="17018" y="35433"/>
                </a:lnTo>
                <a:lnTo>
                  <a:pt x="16002" y="38988"/>
                </a:lnTo>
                <a:lnTo>
                  <a:pt x="14986" y="42545"/>
                </a:lnTo>
                <a:lnTo>
                  <a:pt x="14478" y="47498"/>
                </a:lnTo>
                <a:lnTo>
                  <a:pt x="14478" y="58166"/>
                </a:lnTo>
                <a:lnTo>
                  <a:pt x="14859" y="62357"/>
                </a:lnTo>
                <a:lnTo>
                  <a:pt x="15367" y="66167"/>
                </a:lnTo>
                <a:lnTo>
                  <a:pt x="16002" y="69850"/>
                </a:lnTo>
                <a:lnTo>
                  <a:pt x="16891" y="73025"/>
                </a:lnTo>
                <a:lnTo>
                  <a:pt x="17906" y="75692"/>
                </a:lnTo>
                <a:lnTo>
                  <a:pt x="20447" y="80263"/>
                </a:lnTo>
                <a:lnTo>
                  <a:pt x="23749" y="82931"/>
                </a:lnTo>
                <a:lnTo>
                  <a:pt x="27940" y="83693"/>
                </a:lnTo>
                <a:lnTo>
                  <a:pt x="31115" y="83693"/>
                </a:lnTo>
                <a:lnTo>
                  <a:pt x="35179" y="82296"/>
                </a:lnTo>
                <a:lnTo>
                  <a:pt x="40259" y="79501"/>
                </a:lnTo>
                <a:lnTo>
                  <a:pt x="45338" y="76708"/>
                </a:lnTo>
                <a:lnTo>
                  <a:pt x="51688" y="73660"/>
                </a:lnTo>
                <a:lnTo>
                  <a:pt x="59181" y="70231"/>
                </a:lnTo>
                <a:lnTo>
                  <a:pt x="72385" y="65106"/>
                </a:lnTo>
                <a:lnTo>
                  <a:pt x="85217" y="61087"/>
                </a:lnTo>
                <a:lnTo>
                  <a:pt x="92758" y="59264"/>
                </a:lnTo>
                <a:lnTo>
                  <a:pt x="105159" y="57488"/>
                </a:lnTo>
                <a:lnTo>
                  <a:pt x="118744" y="56896"/>
                </a:lnTo>
                <a:lnTo>
                  <a:pt x="128269" y="56896"/>
                </a:lnTo>
                <a:lnTo>
                  <a:pt x="136271" y="57912"/>
                </a:lnTo>
                <a:lnTo>
                  <a:pt x="142621" y="59817"/>
                </a:lnTo>
                <a:lnTo>
                  <a:pt x="149098" y="61849"/>
                </a:lnTo>
                <a:lnTo>
                  <a:pt x="154305" y="64897"/>
                </a:lnTo>
                <a:lnTo>
                  <a:pt x="158115" y="69087"/>
                </a:lnTo>
                <a:lnTo>
                  <a:pt x="162052" y="73279"/>
                </a:lnTo>
                <a:lnTo>
                  <a:pt x="164846" y="78486"/>
                </a:lnTo>
                <a:lnTo>
                  <a:pt x="166497" y="84709"/>
                </a:lnTo>
                <a:lnTo>
                  <a:pt x="168148" y="90932"/>
                </a:lnTo>
                <a:lnTo>
                  <a:pt x="169037" y="98298"/>
                </a:lnTo>
                <a:lnTo>
                  <a:pt x="169037" y="122682"/>
                </a:lnTo>
                <a:lnTo>
                  <a:pt x="143129" y="122682"/>
                </a:lnTo>
                <a:lnTo>
                  <a:pt x="130205" y="122867"/>
                </a:lnTo>
                <a:lnTo>
                  <a:pt x="116817" y="123493"/>
                </a:lnTo>
                <a:lnTo>
                  <a:pt x="104140" y="124559"/>
                </a:lnTo>
                <a:lnTo>
                  <a:pt x="92170" y="126067"/>
                </a:lnTo>
                <a:lnTo>
                  <a:pt x="80899" y="128016"/>
                </a:lnTo>
                <a:lnTo>
                  <a:pt x="70393" y="130424"/>
                </a:lnTo>
                <a:lnTo>
                  <a:pt x="57719" y="134323"/>
                </a:lnTo>
                <a:lnTo>
                  <a:pt x="46286" y="139033"/>
                </a:lnTo>
                <a:lnTo>
                  <a:pt x="36068" y="144525"/>
                </a:lnTo>
                <a:lnTo>
                  <a:pt x="24563" y="153137"/>
                </a:lnTo>
                <a:lnTo>
                  <a:pt x="15868" y="162364"/>
                </a:lnTo>
                <a:lnTo>
                  <a:pt x="9017" y="172847"/>
                </a:lnTo>
                <a:lnTo>
                  <a:pt x="3380" y="186919"/>
                </a:lnTo>
                <a:lnTo>
                  <a:pt x="837" y="199459"/>
                </a:lnTo>
                <a:lnTo>
                  <a:pt x="0" y="213106"/>
                </a:lnTo>
                <a:lnTo>
                  <a:pt x="0" y="2132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5764" y="1055242"/>
            <a:ext cx="300634" cy="388747"/>
          </a:xfrm>
          <a:custGeom>
            <a:avLst/>
            <a:gdLst/>
            <a:ahLst/>
            <a:cxnLst/>
            <a:rect l="l" t="t" r="r" b="b"/>
            <a:pathLst>
              <a:path w="300634" h="388747">
                <a:moveTo>
                  <a:pt x="222351" y="376301"/>
                </a:moveTo>
                <a:lnTo>
                  <a:pt x="222351" y="378206"/>
                </a:lnTo>
                <a:lnTo>
                  <a:pt x="224281" y="381635"/>
                </a:lnTo>
                <a:lnTo>
                  <a:pt x="227660" y="384556"/>
                </a:lnTo>
                <a:lnTo>
                  <a:pt x="230530" y="385572"/>
                </a:lnTo>
                <a:lnTo>
                  <a:pt x="233413" y="386461"/>
                </a:lnTo>
                <a:lnTo>
                  <a:pt x="237375" y="387350"/>
                </a:lnTo>
                <a:lnTo>
                  <a:pt x="242443" y="387858"/>
                </a:lnTo>
                <a:lnTo>
                  <a:pt x="247497" y="388493"/>
                </a:lnTo>
                <a:lnTo>
                  <a:pt x="253898" y="388747"/>
                </a:lnTo>
                <a:lnTo>
                  <a:pt x="269176" y="388747"/>
                </a:lnTo>
                <a:lnTo>
                  <a:pt x="275424" y="388493"/>
                </a:lnTo>
                <a:lnTo>
                  <a:pt x="280390" y="387858"/>
                </a:lnTo>
                <a:lnTo>
                  <a:pt x="285356" y="387350"/>
                </a:lnTo>
                <a:lnTo>
                  <a:pt x="299986" y="380111"/>
                </a:lnTo>
                <a:lnTo>
                  <a:pt x="300634" y="376301"/>
                </a:lnTo>
                <a:lnTo>
                  <a:pt x="300634" y="10541"/>
                </a:lnTo>
                <a:lnTo>
                  <a:pt x="298691" y="7239"/>
                </a:lnTo>
                <a:lnTo>
                  <a:pt x="295275" y="4318"/>
                </a:lnTo>
                <a:lnTo>
                  <a:pt x="292290" y="3302"/>
                </a:lnTo>
                <a:lnTo>
                  <a:pt x="289318" y="2286"/>
                </a:lnTo>
                <a:lnTo>
                  <a:pt x="285356" y="1524"/>
                </a:lnTo>
                <a:lnTo>
                  <a:pt x="280390" y="889"/>
                </a:lnTo>
                <a:lnTo>
                  <a:pt x="275424" y="381"/>
                </a:lnTo>
                <a:lnTo>
                  <a:pt x="269176" y="0"/>
                </a:lnTo>
                <a:lnTo>
                  <a:pt x="253898" y="0"/>
                </a:lnTo>
                <a:lnTo>
                  <a:pt x="247497" y="381"/>
                </a:lnTo>
                <a:lnTo>
                  <a:pt x="237375" y="1524"/>
                </a:lnTo>
                <a:lnTo>
                  <a:pt x="230530" y="3302"/>
                </a:lnTo>
                <a:lnTo>
                  <a:pt x="225577" y="5587"/>
                </a:lnTo>
                <a:lnTo>
                  <a:pt x="222351" y="12573"/>
                </a:lnTo>
                <a:lnTo>
                  <a:pt x="222351" y="153924"/>
                </a:lnTo>
                <a:lnTo>
                  <a:pt x="78282" y="153924"/>
                </a:lnTo>
                <a:lnTo>
                  <a:pt x="78282" y="10541"/>
                </a:lnTo>
                <a:lnTo>
                  <a:pt x="76492" y="7239"/>
                </a:lnTo>
                <a:lnTo>
                  <a:pt x="73215" y="4318"/>
                </a:lnTo>
                <a:lnTo>
                  <a:pt x="70243" y="3302"/>
                </a:lnTo>
                <a:lnTo>
                  <a:pt x="67271" y="2286"/>
                </a:lnTo>
                <a:lnTo>
                  <a:pt x="63296" y="1524"/>
                </a:lnTo>
                <a:lnTo>
                  <a:pt x="58343" y="889"/>
                </a:lnTo>
                <a:lnTo>
                  <a:pt x="53378" y="381"/>
                </a:lnTo>
                <a:lnTo>
                  <a:pt x="47028" y="0"/>
                </a:lnTo>
                <a:lnTo>
                  <a:pt x="31750" y="0"/>
                </a:lnTo>
                <a:lnTo>
                  <a:pt x="25450" y="381"/>
                </a:lnTo>
                <a:lnTo>
                  <a:pt x="20383" y="889"/>
                </a:lnTo>
                <a:lnTo>
                  <a:pt x="15328" y="1524"/>
                </a:lnTo>
                <a:lnTo>
                  <a:pt x="11303" y="2286"/>
                </a:lnTo>
                <a:lnTo>
                  <a:pt x="8331" y="3302"/>
                </a:lnTo>
                <a:lnTo>
                  <a:pt x="5359" y="4318"/>
                </a:lnTo>
                <a:lnTo>
                  <a:pt x="3225" y="5587"/>
                </a:lnTo>
                <a:lnTo>
                  <a:pt x="647" y="8762"/>
                </a:lnTo>
                <a:lnTo>
                  <a:pt x="0" y="12573"/>
                </a:lnTo>
                <a:lnTo>
                  <a:pt x="0" y="378206"/>
                </a:lnTo>
                <a:lnTo>
                  <a:pt x="11303" y="386461"/>
                </a:lnTo>
                <a:lnTo>
                  <a:pt x="20383" y="387858"/>
                </a:lnTo>
                <a:lnTo>
                  <a:pt x="25450" y="388493"/>
                </a:lnTo>
                <a:lnTo>
                  <a:pt x="31750" y="388747"/>
                </a:lnTo>
                <a:lnTo>
                  <a:pt x="47028" y="388747"/>
                </a:lnTo>
                <a:lnTo>
                  <a:pt x="53378" y="388493"/>
                </a:lnTo>
                <a:lnTo>
                  <a:pt x="58343" y="387858"/>
                </a:lnTo>
                <a:lnTo>
                  <a:pt x="63296" y="387350"/>
                </a:lnTo>
                <a:lnTo>
                  <a:pt x="70243" y="385572"/>
                </a:lnTo>
                <a:lnTo>
                  <a:pt x="75311" y="383286"/>
                </a:lnTo>
                <a:lnTo>
                  <a:pt x="78282" y="376301"/>
                </a:lnTo>
                <a:lnTo>
                  <a:pt x="78282" y="220599"/>
                </a:lnTo>
                <a:lnTo>
                  <a:pt x="222351" y="220599"/>
                </a:lnTo>
                <a:lnTo>
                  <a:pt x="222351" y="3763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83855" y="1154684"/>
            <a:ext cx="253276" cy="294386"/>
          </a:xfrm>
          <a:custGeom>
            <a:avLst/>
            <a:gdLst/>
            <a:ahLst/>
            <a:cxnLst/>
            <a:rect l="l" t="t" r="r" b="b"/>
            <a:pathLst>
              <a:path w="253276" h="294386">
                <a:moveTo>
                  <a:pt x="209588" y="289051"/>
                </a:moveTo>
                <a:lnTo>
                  <a:pt x="214922" y="289305"/>
                </a:lnTo>
                <a:lnTo>
                  <a:pt x="227622" y="289305"/>
                </a:lnTo>
                <a:lnTo>
                  <a:pt x="232702" y="289051"/>
                </a:lnTo>
                <a:lnTo>
                  <a:pt x="236766" y="288543"/>
                </a:lnTo>
                <a:lnTo>
                  <a:pt x="240830" y="288163"/>
                </a:lnTo>
                <a:lnTo>
                  <a:pt x="250863" y="284099"/>
                </a:lnTo>
                <a:lnTo>
                  <a:pt x="253276" y="277494"/>
                </a:lnTo>
                <a:lnTo>
                  <a:pt x="253276" y="9905"/>
                </a:lnTo>
                <a:lnTo>
                  <a:pt x="251498" y="6730"/>
                </a:lnTo>
                <a:lnTo>
                  <a:pt x="248323" y="3937"/>
                </a:lnTo>
                <a:lnTo>
                  <a:pt x="245529" y="3048"/>
                </a:lnTo>
                <a:lnTo>
                  <a:pt x="242735" y="2031"/>
                </a:lnTo>
                <a:lnTo>
                  <a:pt x="239052" y="1269"/>
                </a:lnTo>
                <a:lnTo>
                  <a:pt x="234226" y="762"/>
                </a:lnTo>
                <a:lnTo>
                  <a:pt x="229527" y="253"/>
                </a:lnTo>
                <a:lnTo>
                  <a:pt x="223431" y="0"/>
                </a:lnTo>
                <a:lnTo>
                  <a:pt x="208699" y="0"/>
                </a:lnTo>
                <a:lnTo>
                  <a:pt x="202730" y="253"/>
                </a:lnTo>
                <a:lnTo>
                  <a:pt x="197904" y="762"/>
                </a:lnTo>
                <a:lnTo>
                  <a:pt x="193205" y="1269"/>
                </a:lnTo>
                <a:lnTo>
                  <a:pt x="189395" y="2031"/>
                </a:lnTo>
                <a:lnTo>
                  <a:pt x="186474" y="3048"/>
                </a:lnTo>
                <a:lnTo>
                  <a:pt x="183553" y="3937"/>
                </a:lnTo>
                <a:lnTo>
                  <a:pt x="181648" y="5206"/>
                </a:lnTo>
                <a:lnTo>
                  <a:pt x="179489" y="8254"/>
                </a:lnTo>
                <a:lnTo>
                  <a:pt x="178854" y="11937"/>
                </a:lnTo>
                <a:lnTo>
                  <a:pt x="178854" y="188467"/>
                </a:lnTo>
                <a:lnTo>
                  <a:pt x="175020" y="193015"/>
                </a:lnTo>
                <a:lnTo>
                  <a:pt x="165725" y="203231"/>
                </a:lnTo>
                <a:lnTo>
                  <a:pt x="156771" y="211839"/>
                </a:lnTo>
                <a:lnTo>
                  <a:pt x="148120" y="218820"/>
                </a:lnTo>
                <a:lnTo>
                  <a:pt x="143262" y="222042"/>
                </a:lnTo>
                <a:lnTo>
                  <a:pt x="131312" y="227446"/>
                </a:lnTo>
                <a:lnTo>
                  <a:pt x="119418" y="229235"/>
                </a:lnTo>
                <a:lnTo>
                  <a:pt x="111798" y="229235"/>
                </a:lnTo>
                <a:lnTo>
                  <a:pt x="105194" y="227837"/>
                </a:lnTo>
                <a:lnTo>
                  <a:pt x="99606" y="224916"/>
                </a:lnTo>
                <a:lnTo>
                  <a:pt x="93891" y="221995"/>
                </a:lnTo>
                <a:lnTo>
                  <a:pt x="85572" y="212725"/>
                </a:lnTo>
                <a:lnTo>
                  <a:pt x="79171" y="201167"/>
                </a:lnTo>
                <a:lnTo>
                  <a:pt x="77393" y="193801"/>
                </a:lnTo>
                <a:lnTo>
                  <a:pt x="75135" y="176958"/>
                </a:lnTo>
                <a:lnTo>
                  <a:pt x="74714" y="161925"/>
                </a:lnTo>
                <a:lnTo>
                  <a:pt x="74714" y="9905"/>
                </a:lnTo>
                <a:lnTo>
                  <a:pt x="72923" y="6730"/>
                </a:lnTo>
                <a:lnTo>
                  <a:pt x="69697" y="3937"/>
                </a:lnTo>
                <a:lnTo>
                  <a:pt x="66827" y="3048"/>
                </a:lnTo>
                <a:lnTo>
                  <a:pt x="63944" y="2031"/>
                </a:lnTo>
                <a:lnTo>
                  <a:pt x="60121" y="1269"/>
                </a:lnTo>
                <a:lnTo>
                  <a:pt x="55359" y="762"/>
                </a:lnTo>
                <a:lnTo>
                  <a:pt x="50596" y="253"/>
                </a:lnTo>
                <a:lnTo>
                  <a:pt x="44551" y="0"/>
                </a:lnTo>
                <a:lnTo>
                  <a:pt x="30060" y="0"/>
                </a:lnTo>
                <a:lnTo>
                  <a:pt x="24066" y="253"/>
                </a:lnTo>
                <a:lnTo>
                  <a:pt x="19202" y="762"/>
                </a:lnTo>
                <a:lnTo>
                  <a:pt x="14338" y="1269"/>
                </a:lnTo>
                <a:lnTo>
                  <a:pt x="10464" y="2031"/>
                </a:lnTo>
                <a:lnTo>
                  <a:pt x="7594" y="3048"/>
                </a:lnTo>
                <a:lnTo>
                  <a:pt x="4711" y="3937"/>
                </a:lnTo>
                <a:lnTo>
                  <a:pt x="2730" y="5206"/>
                </a:lnTo>
                <a:lnTo>
                  <a:pt x="546" y="8254"/>
                </a:lnTo>
                <a:lnTo>
                  <a:pt x="0" y="11937"/>
                </a:lnTo>
                <a:lnTo>
                  <a:pt x="0" y="174629"/>
                </a:lnTo>
                <a:lnTo>
                  <a:pt x="311" y="189114"/>
                </a:lnTo>
                <a:lnTo>
                  <a:pt x="1234" y="202366"/>
                </a:lnTo>
                <a:lnTo>
                  <a:pt x="2768" y="214384"/>
                </a:lnTo>
                <a:lnTo>
                  <a:pt x="4914" y="225170"/>
                </a:lnTo>
                <a:lnTo>
                  <a:pt x="9253" y="239094"/>
                </a:lnTo>
                <a:lnTo>
                  <a:pt x="14590" y="250588"/>
                </a:lnTo>
                <a:lnTo>
                  <a:pt x="21285" y="261112"/>
                </a:lnTo>
                <a:lnTo>
                  <a:pt x="30006" y="270956"/>
                </a:lnTo>
                <a:lnTo>
                  <a:pt x="39909" y="278923"/>
                </a:lnTo>
                <a:lnTo>
                  <a:pt x="51346" y="285495"/>
                </a:lnTo>
                <a:lnTo>
                  <a:pt x="70211" y="291787"/>
                </a:lnTo>
                <a:lnTo>
                  <a:pt x="83123" y="293738"/>
                </a:lnTo>
                <a:lnTo>
                  <a:pt x="97320" y="294386"/>
                </a:lnTo>
                <a:lnTo>
                  <a:pt x="107885" y="293822"/>
                </a:lnTo>
                <a:lnTo>
                  <a:pt x="120318" y="291664"/>
                </a:lnTo>
                <a:lnTo>
                  <a:pt x="132544" y="287877"/>
                </a:lnTo>
                <a:lnTo>
                  <a:pt x="144564" y="282448"/>
                </a:lnTo>
                <a:lnTo>
                  <a:pt x="159652" y="273205"/>
                </a:lnTo>
                <a:lnTo>
                  <a:pt x="169609" y="265568"/>
                </a:lnTo>
                <a:lnTo>
                  <a:pt x="179486" y="256751"/>
                </a:lnTo>
                <a:lnTo>
                  <a:pt x="189268" y="246761"/>
                </a:lnTo>
                <a:lnTo>
                  <a:pt x="189268" y="279400"/>
                </a:lnTo>
                <a:lnTo>
                  <a:pt x="190792" y="282701"/>
                </a:lnTo>
                <a:lnTo>
                  <a:pt x="193459" y="285368"/>
                </a:lnTo>
                <a:lnTo>
                  <a:pt x="198285" y="287400"/>
                </a:lnTo>
                <a:lnTo>
                  <a:pt x="201460" y="288163"/>
                </a:lnTo>
                <a:lnTo>
                  <a:pt x="205524" y="288543"/>
                </a:lnTo>
                <a:lnTo>
                  <a:pt x="209588" y="2890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12951" y="1149603"/>
            <a:ext cx="422401" cy="294386"/>
          </a:xfrm>
          <a:custGeom>
            <a:avLst/>
            <a:gdLst/>
            <a:ahLst/>
            <a:cxnLst/>
            <a:rect l="l" t="t" r="r" b="b"/>
            <a:pathLst>
              <a:path w="422401" h="294386">
                <a:moveTo>
                  <a:pt x="349376" y="287782"/>
                </a:moveTo>
                <a:lnTo>
                  <a:pt x="352425" y="290449"/>
                </a:lnTo>
                <a:lnTo>
                  <a:pt x="355346" y="291465"/>
                </a:lnTo>
                <a:lnTo>
                  <a:pt x="358140" y="292481"/>
                </a:lnTo>
                <a:lnTo>
                  <a:pt x="361950" y="293243"/>
                </a:lnTo>
                <a:lnTo>
                  <a:pt x="366775" y="293624"/>
                </a:lnTo>
                <a:lnTo>
                  <a:pt x="371475" y="294132"/>
                </a:lnTo>
                <a:lnTo>
                  <a:pt x="377698" y="294386"/>
                </a:lnTo>
                <a:lnTo>
                  <a:pt x="392556" y="294386"/>
                </a:lnTo>
                <a:lnTo>
                  <a:pt x="398653" y="294132"/>
                </a:lnTo>
                <a:lnTo>
                  <a:pt x="403351" y="293624"/>
                </a:lnTo>
                <a:lnTo>
                  <a:pt x="408178" y="293243"/>
                </a:lnTo>
                <a:lnTo>
                  <a:pt x="419481" y="289179"/>
                </a:lnTo>
                <a:lnTo>
                  <a:pt x="422401" y="282575"/>
                </a:lnTo>
                <a:lnTo>
                  <a:pt x="422326" y="106711"/>
                </a:lnTo>
                <a:lnTo>
                  <a:pt x="421591" y="93784"/>
                </a:lnTo>
                <a:lnTo>
                  <a:pt x="420056" y="81242"/>
                </a:lnTo>
                <a:lnTo>
                  <a:pt x="417703" y="69087"/>
                </a:lnTo>
                <a:lnTo>
                  <a:pt x="413540" y="55247"/>
                </a:lnTo>
                <a:lnTo>
                  <a:pt x="408299" y="43701"/>
                </a:lnTo>
                <a:lnTo>
                  <a:pt x="401700" y="33274"/>
                </a:lnTo>
                <a:lnTo>
                  <a:pt x="393546" y="23755"/>
                </a:lnTo>
                <a:lnTo>
                  <a:pt x="383760" y="15679"/>
                </a:lnTo>
                <a:lnTo>
                  <a:pt x="372363" y="9017"/>
                </a:lnTo>
                <a:lnTo>
                  <a:pt x="354749" y="2829"/>
                </a:lnTo>
                <a:lnTo>
                  <a:pt x="341921" y="710"/>
                </a:lnTo>
                <a:lnTo>
                  <a:pt x="327787" y="0"/>
                </a:lnTo>
                <a:lnTo>
                  <a:pt x="320040" y="0"/>
                </a:lnTo>
                <a:lnTo>
                  <a:pt x="312419" y="1016"/>
                </a:lnTo>
                <a:lnTo>
                  <a:pt x="305054" y="2921"/>
                </a:lnTo>
                <a:lnTo>
                  <a:pt x="297561" y="4699"/>
                </a:lnTo>
                <a:lnTo>
                  <a:pt x="290068" y="7620"/>
                </a:lnTo>
                <a:lnTo>
                  <a:pt x="282701" y="11557"/>
                </a:lnTo>
                <a:lnTo>
                  <a:pt x="281274" y="12296"/>
                </a:lnTo>
                <a:lnTo>
                  <a:pt x="270729" y="18623"/>
                </a:lnTo>
                <a:lnTo>
                  <a:pt x="260096" y="26543"/>
                </a:lnTo>
                <a:lnTo>
                  <a:pt x="255308" y="30512"/>
                </a:lnTo>
                <a:lnTo>
                  <a:pt x="246065" y="38952"/>
                </a:lnTo>
                <a:lnTo>
                  <a:pt x="236728" y="48513"/>
                </a:lnTo>
                <a:lnTo>
                  <a:pt x="233299" y="41275"/>
                </a:lnTo>
                <a:lnTo>
                  <a:pt x="229107" y="34544"/>
                </a:lnTo>
                <a:lnTo>
                  <a:pt x="224155" y="28575"/>
                </a:lnTo>
                <a:lnTo>
                  <a:pt x="219201" y="22606"/>
                </a:lnTo>
                <a:lnTo>
                  <a:pt x="213360" y="17525"/>
                </a:lnTo>
                <a:lnTo>
                  <a:pt x="206501" y="13335"/>
                </a:lnTo>
                <a:lnTo>
                  <a:pt x="199644" y="9017"/>
                </a:lnTo>
                <a:lnTo>
                  <a:pt x="191897" y="5715"/>
                </a:lnTo>
                <a:lnTo>
                  <a:pt x="183134" y="3429"/>
                </a:lnTo>
                <a:lnTo>
                  <a:pt x="167079" y="628"/>
                </a:lnTo>
                <a:lnTo>
                  <a:pt x="153669" y="0"/>
                </a:lnTo>
                <a:lnTo>
                  <a:pt x="144516" y="455"/>
                </a:lnTo>
                <a:lnTo>
                  <a:pt x="132052" y="2582"/>
                </a:lnTo>
                <a:lnTo>
                  <a:pt x="119863" y="6419"/>
                </a:lnTo>
                <a:lnTo>
                  <a:pt x="107950" y="11937"/>
                </a:lnTo>
                <a:lnTo>
                  <a:pt x="103454" y="14521"/>
                </a:lnTo>
                <a:lnTo>
                  <a:pt x="93620" y="21016"/>
                </a:lnTo>
                <a:lnTo>
                  <a:pt x="83773" y="28687"/>
                </a:lnTo>
                <a:lnTo>
                  <a:pt x="73905" y="37551"/>
                </a:lnTo>
                <a:lnTo>
                  <a:pt x="64008" y="47625"/>
                </a:lnTo>
                <a:lnTo>
                  <a:pt x="64008" y="14986"/>
                </a:lnTo>
                <a:lnTo>
                  <a:pt x="62611" y="11811"/>
                </a:lnTo>
                <a:lnTo>
                  <a:pt x="59943" y="9017"/>
                </a:lnTo>
                <a:lnTo>
                  <a:pt x="55371" y="7112"/>
                </a:lnTo>
                <a:lnTo>
                  <a:pt x="52196" y="6350"/>
                </a:lnTo>
                <a:lnTo>
                  <a:pt x="48006" y="5842"/>
                </a:lnTo>
                <a:lnTo>
                  <a:pt x="43815" y="5334"/>
                </a:lnTo>
                <a:lnTo>
                  <a:pt x="38608" y="5080"/>
                </a:lnTo>
                <a:lnTo>
                  <a:pt x="26035" y="5080"/>
                </a:lnTo>
                <a:lnTo>
                  <a:pt x="20955" y="5334"/>
                </a:lnTo>
                <a:lnTo>
                  <a:pt x="16890" y="5842"/>
                </a:lnTo>
                <a:lnTo>
                  <a:pt x="12827" y="6350"/>
                </a:lnTo>
                <a:lnTo>
                  <a:pt x="9525" y="7112"/>
                </a:lnTo>
                <a:lnTo>
                  <a:pt x="6858" y="8128"/>
                </a:lnTo>
                <a:lnTo>
                  <a:pt x="4318" y="9017"/>
                </a:lnTo>
                <a:lnTo>
                  <a:pt x="2540" y="10287"/>
                </a:lnTo>
                <a:lnTo>
                  <a:pt x="508" y="13335"/>
                </a:lnTo>
                <a:lnTo>
                  <a:pt x="0" y="17018"/>
                </a:lnTo>
                <a:lnTo>
                  <a:pt x="0" y="284480"/>
                </a:lnTo>
                <a:lnTo>
                  <a:pt x="1778" y="287782"/>
                </a:lnTo>
                <a:lnTo>
                  <a:pt x="5080" y="290449"/>
                </a:lnTo>
                <a:lnTo>
                  <a:pt x="8001" y="291465"/>
                </a:lnTo>
                <a:lnTo>
                  <a:pt x="10795" y="292481"/>
                </a:lnTo>
                <a:lnTo>
                  <a:pt x="14605" y="293243"/>
                </a:lnTo>
                <a:lnTo>
                  <a:pt x="19431" y="293624"/>
                </a:lnTo>
                <a:lnTo>
                  <a:pt x="24130" y="294132"/>
                </a:lnTo>
                <a:lnTo>
                  <a:pt x="30226" y="294386"/>
                </a:lnTo>
                <a:lnTo>
                  <a:pt x="44958" y="294386"/>
                </a:lnTo>
                <a:lnTo>
                  <a:pt x="50927" y="294132"/>
                </a:lnTo>
                <a:lnTo>
                  <a:pt x="55753" y="293624"/>
                </a:lnTo>
                <a:lnTo>
                  <a:pt x="60452" y="293243"/>
                </a:lnTo>
                <a:lnTo>
                  <a:pt x="67183" y="291465"/>
                </a:lnTo>
                <a:lnTo>
                  <a:pt x="74422" y="286258"/>
                </a:lnTo>
                <a:lnTo>
                  <a:pt x="75057" y="282575"/>
                </a:lnTo>
                <a:lnTo>
                  <a:pt x="75057" y="106045"/>
                </a:lnTo>
                <a:lnTo>
                  <a:pt x="78175" y="102165"/>
                </a:lnTo>
                <a:lnTo>
                  <a:pt x="87335" y="91589"/>
                </a:lnTo>
                <a:lnTo>
                  <a:pt x="96110" y="82758"/>
                </a:lnTo>
                <a:lnTo>
                  <a:pt x="104521" y="75692"/>
                </a:lnTo>
                <a:lnTo>
                  <a:pt x="108206" y="73068"/>
                </a:lnTo>
                <a:lnTo>
                  <a:pt x="120079" y="67215"/>
                </a:lnTo>
                <a:lnTo>
                  <a:pt x="131953" y="65278"/>
                </a:lnTo>
                <a:lnTo>
                  <a:pt x="139065" y="65278"/>
                </a:lnTo>
                <a:lnTo>
                  <a:pt x="145287" y="66675"/>
                </a:lnTo>
                <a:lnTo>
                  <a:pt x="150622" y="69596"/>
                </a:lnTo>
                <a:lnTo>
                  <a:pt x="156082" y="72390"/>
                </a:lnTo>
                <a:lnTo>
                  <a:pt x="160400" y="76454"/>
                </a:lnTo>
                <a:lnTo>
                  <a:pt x="163703" y="81787"/>
                </a:lnTo>
                <a:lnTo>
                  <a:pt x="167131" y="86995"/>
                </a:lnTo>
                <a:lnTo>
                  <a:pt x="169672" y="93345"/>
                </a:lnTo>
                <a:lnTo>
                  <a:pt x="171323" y="100711"/>
                </a:lnTo>
                <a:lnTo>
                  <a:pt x="173100" y="107950"/>
                </a:lnTo>
                <a:lnTo>
                  <a:pt x="173862" y="116078"/>
                </a:lnTo>
                <a:lnTo>
                  <a:pt x="173862" y="284480"/>
                </a:lnTo>
                <a:lnTo>
                  <a:pt x="175641" y="287782"/>
                </a:lnTo>
                <a:lnTo>
                  <a:pt x="178943" y="290449"/>
                </a:lnTo>
                <a:lnTo>
                  <a:pt x="181737" y="291465"/>
                </a:lnTo>
                <a:lnTo>
                  <a:pt x="184657" y="292481"/>
                </a:lnTo>
                <a:lnTo>
                  <a:pt x="188468" y="293243"/>
                </a:lnTo>
                <a:lnTo>
                  <a:pt x="193294" y="293624"/>
                </a:lnTo>
                <a:lnTo>
                  <a:pt x="197993" y="294132"/>
                </a:lnTo>
                <a:lnTo>
                  <a:pt x="204088" y="294386"/>
                </a:lnTo>
                <a:lnTo>
                  <a:pt x="218567" y="294386"/>
                </a:lnTo>
                <a:lnTo>
                  <a:pt x="224536" y="294132"/>
                </a:lnTo>
                <a:lnTo>
                  <a:pt x="229235" y="293624"/>
                </a:lnTo>
                <a:lnTo>
                  <a:pt x="234061" y="293243"/>
                </a:lnTo>
                <a:lnTo>
                  <a:pt x="237871" y="292481"/>
                </a:lnTo>
                <a:lnTo>
                  <a:pt x="240665" y="291465"/>
                </a:lnTo>
                <a:lnTo>
                  <a:pt x="243586" y="290449"/>
                </a:lnTo>
                <a:lnTo>
                  <a:pt x="245618" y="289179"/>
                </a:lnTo>
                <a:lnTo>
                  <a:pt x="248031" y="286258"/>
                </a:lnTo>
                <a:lnTo>
                  <a:pt x="248538" y="282575"/>
                </a:lnTo>
                <a:lnTo>
                  <a:pt x="248538" y="106045"/>
                </a:lnTo>
                <a:lnTo>
                  <a:pt x="251908" y="101951"/>
                </a:lnTo>
                <a:lnTo>
                  <a:pt x="261174" y="91468"/>
                </a:lnTo>
                <a:lnTo>
                  <a:pt x="269992" y="82708"/>
                </a:lnTo>
                <a:lnTo>
                  <a:pt x="278384" y="75692"/>
                </a:lnTo>
                <a:lnTo>
                  <a:pt x="281772" y="73262"/>
                </a:lnTo>
                <a:lnTo>
                  <a:pt x="293676" y="67263"/>
                </a:lnTo>
                <a:lnTo>
                  <a:pt x="305435" y="65278"/>
                </a:lnTo>
                <a:lnTo>
                  <a:pt x="312800" y="65278"/>
                </a:lnTo>
                <a:lnTo>
                  <a:pt x="319150" y="66675"/>
                </a:lnTo>
                <a:lnTo>
                  <a:pt x="324357" y="69596"/>
                </a:lnTo>
                <a:lnTo>
                  <a:pt x="329565" y="72390"/>
                </a:lnTo>
                <a:lnTo>
                  <a:pt x="334010" y="76454"/>
                </a:lnTo>
                <a:lnTo>
                  <a:pt x="337438" y="81787"/>
                </a:lnTo>
                <a:lnTo>
                  <a:pt x="340868" y="86995"/>
                </a:lnTo>
                <a:lnTo>
                  <a:pt x="343535" y="93345"/>
                </a:lnTo>
                <a:lnTo>
                  <a:pt x="345186" y="100711"/>
                </a:lnTo>
                <a:lnTo>
                  <a:pt x="346837" y="107950"/>
                </a:lnTo>
                <a:lnTo>
                  <a:pt x="347725" y="116078"/>
                </a:lnTo>
                <a:lnTo>
                  <a:pt x="347725" y="284480"/>
                </a:lnTo>
                <a:lnTo>
                  <a:pt x="349376" y="2877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85829" y="1372908"/>
            <a:ext cx="67422" cy="76161"/>
          </a:xfrm>
          <a:custGeom>
            <a:avLst/>
            <a:gdLst/>
            <a:ahLst/>
            <a:cxnLst/>
            <a:rect l="l" t="t" r="r" b="b"/>
            <a:pathLst>
              <a:path w="67422" h="76161">
                <a:moveTo>
                  <a:pt x="57712" y="8501"/>
                </a:moveTo>
                <a:lnTo>
                  <a:pt x="48278" y="15201"/>
                </a:lnTo>
                <a:lnTo>
                  <a:pt x="44009" y="17528"/>
                </a:lnTo>
                <a:lnTo>
                  <a:pt x="32046" y="21784"/>
                </a:lnTo>
                <a:lnTo>
                  <a:pt x="19195" y="23202"/>
                </a:lnTo>
                <a:lnTo>
                  <a:pt x="12854" y="22905"/>
                </a:lnTo>
                <a:lnTo>
                  <a:pt x="0" y="19906"/>
                </a:lnTo>
                <a:lnTo>
                  <a:pt x="2812" y="76161"/>
                </a:lnTo>
                <a:lnTo>
                  <a:pt x="12901" y="75766"/>
                </a:lnTo>
                <a:lnTo>
                  <a:pt x="25749" y="74017"/>
                </a:lnTo>
                <a:lnTo>
                  <a:pt x="37917" y="70884"/>
                </a:lnTo>
                <a:lnTo>
                  <a:pt x="49421" y="66382"/>
                </a:lnTo>
                <a:lnTo>
                  <a:pt x="56723" y="62621"/>
                </a:lnTo>
                <a:lnTo>
                  <a:pt x="67422" y="55876"/>
                </a:lnTo>
                <a:lnTo>
                  <a:pt x="67304" y="0"/>
                </a:lnTo>
                <a:lnTo>
                  <a:pt x="57712" y="8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08479" y="1149603"/>
            <a:ext cx="253619" cy="294386"/>
          </a:xfrm>
          <a:custGeom>
            <a:avLst/>
            <a:gdLst/>
            <a:ahLst/>
            <a:cxnLst/>
            <a:rect l="l" t="t" r="r" b="b"/>
            <a:pathLst>
              <a:path w="253619" h="294386">
                <a:moveTo>
                  <a:pt x="178943" y="282575"/>
                </a:moveTo>
                <a:lnTo>
                  <a:pt x="178943" y="284480"/>
                </a:lnTo>
                <a:lnTo>
                  <a:pt x="180720" y="287782"/>
                </a:lnTo>
                <a:lnTo>
                  <a:pt x="183895" y="290449"/>
                </a:lnTo>
                <a:lnTo>
                  <a:pt x="186689" y="291465"/>
                </a:lnTo>
                <a:lnTo>
                  <a:pt x="189483" y="292481"/>
                </a:lnTo>
                <a:lnTo>
                  <a:pt x="193294" y="293243"/>
                </a:lnTo>
                <a:lnTo>
                  <a:pt x="198119" y="293624"/>
                </a:lnTo>
                <a:lnTo>
                  <a:pt x="202945" y="294132"/>
                </a:lnTo>
                <a:lnTo>
                  <a:pt x="209169" y="294386"/>
                </a:lnTo>
                <a:lnTo>
                  <a:pt x="223646" y="294386"/>
                </a:lnTo>
                <a:lnTo>
                  <a:pt x="229615" y="294132"/>
                </a:lnTo>
                <a:lnTo>
                  <a:pt x="234441" y="293624"/>
                </a:lnTo>
                <a:lnTo>
                  <a:pt x="239268" y="293243"/>
                </a:lnTo>
                <a:lnTo>
                  <a:pt x="248665" y="290449"/>
                </a:lnTo>
                <a:lnTo>
                  <a:pt x="253619" y="282575"/>
                </a:lnTo>
                <a:lnTo>
                  <a:pt x="253619" y="118491"/>
                </a:lnTo>
                <a:lnTo>
                  <a:pt x="253348" y="105531"/>
                </a:lnTo>
                <a:lnTo>
                  <a:pt x="252421" y="92308"/>
                </a:lnTo>
                <a:lnTo>
                  <a:pt x="250822" y="80156"/>
                </a:lnTo>
                <a:lnTo>
                  <a:pt x="248538" y="69087"/>
                </a:lnTo>
                <a:lnTo>
                  <a:pt x="244186" y="55118"/>
                </a:lnTo>
                <a:lnTo>
                  <a:pt x="238806" y="43642"/>
                </a:lnTo>
                <a:lnTo>
                  <a:pt x="232028" y="33274"/>
                </a:lnTo>
                <a:lnTo>
                  <a:pt x="223389" y="23531"/>
                </a:lnTo>
                <a:lnTo>
                  <a:pt x="213481" y="15585"/>
                </a:lnTo>
                <a:lnTo>
                  <a:pt x="202056" y="9017"/>
                </a:lnTo>
                <a:lnTo>
                  <a:pt x="183335" y="2695"/>
                </a:lnTo>
                <a:lnTo>
                  <a:pt x="170458" y="676"/>
                </a:lnTo>
                <a:lnTo>
                  <a:pt x="156337" y="0"/>
                </a:lnTo>
                <a:lnTo>
                  <a:pt x="145448" y="598"/>
                </a:lnTo>
                <a:lnTo>
                  <a:pt x="132996" y="2796"/>
                </a:lnTo>
                <a:lnTo>
                  <a:pt x="120801" y="6585"/>
                </a:lnTo>
                <a:lnTo>
                  <a:pt x="108838" y="11937"/>
                </a:lnTo>
                <a:lnTo>
                  <a:pt x="93694" y="21274"/>
                </a:lnTo>
                <a:lnTo>
                  <a:pt x="83737" y="28887"/>
                </a:lnTo>
                <a:lnTo>
                  <a:pt x="73839" y="37665"/>
                </a:lnTo>
                <a:lnTo>
                  <a:pt x="64007" y="47625"/>
                </a:lnTo>
                <a:lnTo>
                  <a:pt x="64007" y="14986"/>
                </a:lnTo>
                <a:lnTo>
                  <a:pt x="62610" y="11811"/>
                </a:lnTo>
                <a:lnTo>
                  <a:pt x="59943" y="9017"/>
                </a:lnTo>
                <a:lnTo>
                  <a:pt x="55371" y="7112"/>
                </a:lnTo>
                <a:lnTo>
                  <a:pt x="52196" y="6350"/>
                </a:lnTo>
                <a:lnTo>
                  <a:pt x="48006" y="5842"/>
                </a:lnTo>
                <a:lnTo>
                  <a:pt x="43814" y="5334"/>
                </a:lnTo>
                <a:lnTo>
                  <a:pt x="38607" y="5080"/>
                </a:lnTo>
                <a:lnTo>
                  <a:pt x="26034" y="5080"/>
                </a:lnTo>
                <a:lnTo>
                  <a:pt x="20954" y="5334"/>
                </a:lnTo>
                <a:lnTo>
                  <a:pt x="16890" y="5842"/>
                </a:lnTo>
                <a:lnTo>
                  <a:pt x="12826" y="6350"/>
                </a:lnTo>
                <a:lnTo>
                  <a:pt x="2539" y="10287"/>
                </a:lnTo>
                <a:lnTo>
                  <a:pt x="0" y="17018"/>
                </a:lnTo>
                <a:lnTo>
                  <a:pt x="0" y="284480"/>
                </a:lnTo>
                <a:lnTo>
                  <a:pt x="1777" y="287782"/>
                </a:lnTo>
                <a:lnTo>
                  <a:pt x="5079" y="290449"/>
                </a:lnTo>
                <a:lnTo>
                  <a:pt x="8000" y="291465"/>
                </a:lnTo>
                <a:lnTo>
                  <a:pt x="10794" y="292481"/>
                </a:lnTo>
                <a:lnTo>
                  <a:pt x="14604" y="293243"/>
                </a:lnTo>
                <a:lnTo>
                  <a:pt x="19431" y="293624"/>
                </a:lnTo>
                <a:lnTo>
                  <a:pt x="24129" y="294132"/>
                </a:lnTo>
                <a:lnTo>
                  <a:pt x="30225" y="294386"/>
                </a:lnTo>
                <a:lnTo>
                  <a:pt x="44957" y="294386"/>
                </a:lnTo>
                <a:lnTo>
                  <a:pt x="50926" y="294132"/>
                </a:lnTo>
                <a:lnTo>
                  <a:pt x="55752" y="293624"/>
                </a:lnTo>
                <a:lnTo>
                  <a:pt x="60451" y="293243"/>
                </a:lnTo>
                <a:lnTo>
                  <a:pt x="67182" y="291465"/>
                </a:lnTo>
                <a:lnTo>
                  <a:pt x="74421" y="286258"/>
                </a:lnTo>
                <a:lnTo>
                  <a:pt x="75056" y="282575"/>
                </a:lnTo>
                <a:lnTo>
                  <a:pt x="75056" y="106045"/>
                </a:lnTo>
                <a:lnTo>
                  <a:pt x="78597" y="101668"/>
                </a:lnTo>
                <a:lnTo>
                  <a:pt x="87768" y="91308"/>
                </a:lnTo>
                <a:lnTo>
                  <a:pt x="96712" y="82642"/>
                </a:lnTo>
                <a:lnTo>
                  <a:pt x="105409" y="75692"/>
                </a:lnTo>
                <a:lnTo>
                  <a:pt x="110415" y="72413"/>
                </a:lnTo>
                <a:lnTo>
                  <a:pt x="122381" y="67052"/>
                </a:lnTo>
                <a:lnTo>
                  <a:pt x="134238" y="65278"/>
                </a:lnTo>
                <a:lnTo>
                  <a:pt x="141858" y="65278"/>
                </a:lnTo>
                <a:lnTo>
                  <a:pt x="148462" y="66675"/>
                </a:lnTo>
                <a:lnTo>
                  <a:pt x="154050" y="69596"/>
                </a:lnTo>
                <a:lnTo>
                  <a:pt x="159765" y="72390"/>
                </a:lnTo>
                <a:lnTo>
                  <a:pt x="164337" y="76454"/>
                </a:lnTo>
                <a:lnTo>
                  <a:pt x="167894" y="81787"/>
                </a:lnTo>
                <a:lnTo>
                  <a:pt x="171450" y="86995"/>
                </a:lnTo>
                <a:lnTo>
                  <a:pt x="174244" y="93345"/>
                </a:lnTo>
                <a:lnTo>
                  <a:pt x="176148" y="100711"/>
                </a:lnTo>
                <a:lnTo>
                  <a:pt x="177017" y="104574"/>
                </a:lnTo>
                <a:lnTo>
                  <a:pt x="178470" y="116336"/>
                </a:lnTo>
                <a:lnTo>
                  <a:pt x="178943" y="131063"/>
                </a:lnTo>
                <a:lnTo>
                  <a:pt x="178943" y="282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00528" y="1334897"/>
            <a:ext cx="31248" cy="112538"/>
          </a:xfrm>
          <a:custGeom>
            <a:avLst/>
            <a:gdLst/>
            <a:ahLst/>
            <a:cxnLst/>
            <a:rect l="l" t="t" r="r" b="b"/>
            <a:pathLst>
              <a:path w="31248" h="112538">
                <a:moveTo>
                  <a:pt x="28548" y="46624"/>
                </a:moveTo>
                <a:lnTo>
                  <a:pt x="18398" y="38897"/>
                </a:lnTo>
                <a:lnTo>
                  <a:pt x="10541" y="28701"/>
                </a:lnTo>
                <a:lnTo>
                  <a:pt x="8199" y="24453"/>
                </a:lnTo>
                <a:lnTo>
                  <a:pt x="3404" y="12988"/>
                </a:lnTo>
                <a:lnTo>
                  <a:pt x="0" y="0"/>
                </a:lnTo>
                <a:lnTo>
                  <a:pt x="7006" y="107669"/>
                </a:lnTo>
                <a:lnTo>
                  <a:pt x="18751" y="110504"/>
                </a:lnTo>
                <a:lnTo>
                  <a:pt x="31248" y="112538"/>
                </a:lnTo>
                <a:lnTo>
                  <a:pt x="30353" y="47625"/>
                </a:lnTo>
                <a:lnTo>
                  <a:pt x="28548" y="46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20137" y="1149603"/>
            <a:ext cx="284480" cy="299466"/>
          </a:xfrm>
          <a:custGeom>
            <a:avLst/>
            <a:gdLst/>
            <a:ahLst/>
            <a:cxnLst/>
            <a:rect l="l" t="t" r="r" b="b"/>
            <a:pathLst>
              <a:path w="284480" h="299466">
                <a:moveTo>
                  <a:pt x="0" y="152400"/>
                </a:moveTo>
                <a:lnTo>
                  <a:pt x="319" y="165881"/>
                </a:lnTo>
                <a:lnTo>
                  <a:pt x="1311" y="179110"/>
                </a:lnTo>
                <a:lnTo>
                  <a:pt x="2968" y="191703"/>
                </a:lnTo>
                <a:lnTo>
                  <a:pt x="5284" y="203668"/>
                </a:lnTo>
                <a:lnTo>
                  <a:pt x="8255" y="215011"/>
                </a:lnTo>
                <a:lnTo>
                  <a:pt x="13591" y="229501"/>
                </a:lnTo>
                <a:lnTo>
                  <a:pt x="19322" y="241009"/>
                </a:lnTo>
                <a:lnTo>
                  <a:pt x="26091" y="251546"/>
                </a:lnTo>
                <a:lnTo>
                  <a:pt x="33908" y="261112"/>
                </a:lnTo>
                <a:lnTo>
                  <a:pt x="43797" y="270462"/>
                </a:lnTo>
                <a:lnTo>
                  <a:pt x="53933" y="277916"/>
                </a:lnTo>
                <a:lnTo>
                  <a:pt x="65115" y="284324"/>
                </a:lnTo>
                <a:lnTo>
                  <a:pt x="77343" y="289687"/>
                </a:lnTo>
                <a:lnTo>
                  <a:pt x="87397" y="292962"/>
                </a:lnTo>
                <a:lnTo>
                  <a:pt x="80390" y="185293"/>
                </a:lnTo>
                <a:lnTo>
                  <a:pt x="78675" y="175202"/>
                </a:lnTo>
                <a:lnTo>
                  <a:pt x="77474" y="162605"/>
                </a:lnTo>
                <a:lnTo>
                  <a:pt x="77088" y="149225"/>
                </a:lnTo>
                <a:lnTo>
                  <a:pt x="77514" y="135748"/>
                </a:lnTo>
                <a:lnTo>
                  <a:pt x="78849" y="123114"/>
                </a:lnTo>
                <a:lnTo>
                  <a:pt x="81152" y="111506"/>
                </a:lnTo>
                <a:lnTo>
                  <a:pt x="87185" y="93735"/>
                </a:lnTo>
                <a:lnTo>
                  <a:pt x="93090" y="83185"/>
                </a:lnTo>
                <a:lnTo>
                  <a:pt x="103012" y="72332"/>
                </a:lnTo>
                <a:lnTo>
                  <a:pt x="113664" y="65405"/>
                </a:lnTo>
                <a:lnTo>
                  <a:pt x="129413" y="60413"/>
                </a:lnTo>
                <a:lnTo>
                  <a:pt x="142875" y="59309"/>
                </a:lnTo>
                <a:lnTo>
                  <a:pt x="150195" y="59591"/>
                </a:lnTo>
                <a:lnTo>
                  <a:pt x="163097" y="61789"/>
                </a:lnTo>
                <a:lnTo>
                  <a:pt x="173989" y="66167"/>
                </a:lnTo>
                <a:lnTo>
                  <a:pt x="185878" y="75088"/>
                </a:lnTo>
                <a:lnTo>
                  <a:pt x="193801" y="85217"/>
                </a:lnTo>
                <a:lnTo>
                  <a:pt x="200977" y="100930"/>
                </a:lnTo>
                <a:lnTo>
                  <a:pt x="204343" y="113919"/>
                </a:lnTo>
                <a:lnTo>
                  <a:pt x="205900" y="124138"/>
                </a:lnTo>
                <a:lnTo>
                  <a:pt x="207018" y="136709"/>
                </a:lnTo>
                <a:lnTo>
                  <a:pt x="207390" y="150113"/>
                </a:lnTo>
                <a:lnTo>
                  <a:pt x="206981" y="163452"/>
                </a:lnTo>
                <a:lnTo>
                  <a:pt x="205711" y="176081"/>
                </a:lnTo>
                <a:lnTo>
                  <a:pt x="203581" y="187706"/>
                </a:lnTo>
                <a:lnTo>
                  <a:pt x="197606" y="205407"/>
                </a:lnTo>
                <a:lnTo>
                  <a:pt x="191643" y="215900"/>
                </a:lnTo>
                <a:lnTo>
                  <a:pt x="181899" y="226584"/>
                </a:lnTo>
                <a:lnTo>
                  <a:pt x="171195" y="233553"/>
                </a:lnTo>
                <a:lnTo>
                  <a:pt x="155162" y="238571"/>
                </a:lnTo>
                <a:lnTo>
                  <a:pt x="141605" y="239649"/>
                </a:lnTo>
                <a:lnTo>
                  <a:pt x="134648" y="239386"/>
                </a:lnTo>
                <a:lnTo>
                  <a:pt x="121723" y="237224"/>
                </a:lnTo>
                <a:lnTo>
                  <a:pt x="110743" y="232918"/>
                </a:lnTo>
                <a:lnTo>
                  <a:pt x="111639" y="297831"/>
                </a:lnTo>
                <a:lnTo>
                  <a:pt x="124900" y="299056"/>
                </a:lnTo>
                <a:lnTo>
                  <a:pt x="138937" y="299466"/>
                </a:lnTo>
                <a:lnTo>
                  <a:pt x="140579" y="299460"/>
                </a:lnTo>
                <a:lnTo>
                  <a:pt x="154509" y="298941"/>
                </a:lnTo>
                <a:lnTo>
                  <a:pt x="167711" y="297577"/>
                </a:lnTo>
                <a:lnTo>
                  <a:pt x="180184" y="295368"/>
                </a:lnTo>
                <a:lnTo>
                  <a:pt x="191929" y="292315"/>
                </a:lnTo>
                <a:lnTo>
                  <a:pt x="202945" y="288417"/>
                </a:lnTo>
                <a:lnTo>
                  <a:pt x="219103" y="280751"/>
                </a:lnTo>
                <a:lnTo>
                  <a:pt x="229905" y="273898"/>
                </a:lnTo>
                <a:lnTo>
                  <a:pt x="239720" y="266039"/>
                </a:lnTo>
                <a:lnTo>
                  <a:pt x="248538" y="257175"/>
                </a:lnTo>
                <a:lnTo>
                  <a:pt x="258879" y="243921"/>
                </a:lnTo>
                <a:lnTo>
                  <a:pt x="265417" y="233126"/>
                </a:lnTo>
                <a:lnTo>
                  <a:pt x="270987" y="221502"/>
                </a:lnTo>
                <a:lnTo>
                  <a:pt x="275589" y="209042"/>
                </a:lnTo>
                <a:lnTo>
                  <a:pt x="278643" y="198261"/>
                </a:lnTo>
                <a:lnTo>
                  <a:pt x="281206" y="186190"/>
                </a:lnTo>
                <a:lnTo>
                  <a:pt x="283029" y="173629"/>
                </a:lnTo>
                <a:lnTo>
                  <a:pt x="284118" y="160586"/>
                </a:lnTo>
                <a:lnTo>
                  <a:pt x="284480" y="147066"/>
                </a:lnTo>
                <a:lnTo>
                  <a:pt x="284166" y="133403"/>
                </a:lnTo>
                <a:lnTo>
                  <a:pt x="283197" y="120143"/>
                </a:lnTo>
                <a:lnTo>
                  <a:pt x="281558" y="107539"/>
                </a:lnTo>
                <a:lnTo>
                  <a:pt x="279238" y="95599"/>
                </a:lnTo>
                <a:lnTo>
                  <a:pt x="276225" y="84328"/>
                </a:lnTo>
                <a:lnTo>
                  <a:pt x="270876" y="69724"/>
                </a:lnTo>
                <a:lnTo>
                  <a:pt x="265163" y="58195"/>
                </a:lnTo>
                <a:lnTo>
                  <a:pt x="258437" y="47657"/>
                </a:lnTo>
                <a:lnTo>
                  <a:pt x="250698" y="38100"/>
                </a:lnTo>
                <a:lnTo>
                  <a:pt x="241057" y="28833"/>
                </a:lnTo>
                <a:lnTo>
                  <a:pt x="230952" y="21359"/>
                </a:lnTo>
                <a:lnTo>
                  <a:pt x="219726" y="14962"/>
                </a:lnTo>
                <a:lnTo>
                  <a:pt x="207390" y="9651"/>
                </a:lnTo>
                <a:lnTo>
                  <a:pt x="197203" y="6388"/>
                </a:lnTo>
                <a:lnTo>
                  <a:pt x="185461" y="3612"/>
                </a:lnTo>
                <a:lnTo>
                  <a:pt x="172929" y="1614"/>
                </a:lnTo>
                <a:lnTo>
                  <a:pt x="159618" y="405"/>
                </a:lnTo>
                <a:lnTo>
                  <a:pt x="145542" y="0"/>
                </a:lnTo>
                <a:lnTo>
                  <a:pt x="144045" y="4"/>
                </a:lnTo>
                <a:lnTo>
                  <a:pt x="130140" y="517"/>
                </a:lnTo>
                <a:lnTo>
                  <a:pt x="116944" y="1878"/>
                </a:lnTo>
                <a:lnTo>
                  <a:pt x="104461" y="4087"/>
                </a:lnTo>
                <a:lnTo>
                  <a:pt x="92698" y="7144"/>
                </a:lnTo>
                <a:lnTo>
                  <a:pt x="81661" y="11049"/>
                </a:lnTo>
                <a:lnTo>
                  <a:pt x="65790" y="18669"/>
                </a:lnTo>
                <a:lnTo>
                  <a:pt x="54991" y="25516"/>
                </a:lnTo>
                <a:lnTo>
                  <a:pt x="45169" y="33341"/>
                </a:lnTo>
                <a:lnTo>
                  <a:pt x="36321" y="42163"/>
                </a:lnTo>
                <a:lnTo>
                  <a:pt x="25802" y="55497"/>
                </a:lnTo>
                <a:lnTo>
                  <a:pt x="19257" y="66284"/>
                </a:lnTo>
                <a:lnTo>
                  <a:pt x="13668" y="77930"/>
                </a:lnTo>
                <a:lnTo>
                  <a:pt x="9017" y="90424"/>
                </a:lnTo>
                <a:lnTo>
                  <a:pt x="5948" y="101218"/>
                </a:lnTo>
                <a:lnTo>
                  <a:pt x="3355" y="113286"/>
                </a:lnTo>
                <a:lnTo>
                  <a:pt x="1495" y="125843"/>
                </a:lnTo>
                <a:lnTo>
                  <a:pt x="374" y="138883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80766" y="1050289"/>
            <a:ext cx="251459" cy="398780"/>
          </a:xfrm>
          <a:custGeom>
            <a:avLst/>
            <a:gdLst/>
            <a:ahLst/>
            <a:cxnLst/>
            <a:rect l="l" t="t" r="r" b="b"/>
            <a:pathLst>
              <a:path w="251459" h="398780">
                <a:moveTo>
                  <a:pt x="97624" y="3741"/>
                </a:moveTo>
                <a:lnTo>
                  <a:pt x="85597" y="6731"/>
                </a:lnTo>
                <a:lnTo>
                  <a:pt x="77568" y="9316"/>
                </a:lnTo>
                <a:lnTo>
                  <a:pt x="65580" y="14317"/>
                </a:lnTo>
                <a:lnTo>
                  <a:pt x="54556" y="20366"/>
                </a:lnTo>
                <a:lnTo>
                  <a:pt x="44450" y="27432"/>
                </a:lnTo>
                <a:lnTo>
                  <a:pt x="30817" y="40682"/>
                </a:lnTo>
                <a:lnTo>
                  <a:pt x="23211" y="50918"/>
                </a:lnTo>
                <a:lnTo>
                  <a:pt x="16763" y="62357"/>
                </a:lnTo>
                <a:lnTo>
                  <a:pt x="12518" y="72506"/>
                </a:lnTo>
                <a:lnTo>
                  <a:pt x="9162" y="84434"/>
                </a:lnTo>
                <a:lnTo>
                  <a:pt x="7148" y="97256"/>
                </a:lnTo>
                <a:lnTo>
                  <a:pt x="6476" y="110998"/>
                </a:lnTo>
                <a:lnTo>
                  <a:pt x="6540" y="115430"/>
                </a:lnTo>
                <a:lnTo>
                  <a:pt x="7610" y="128970"/>
                </a:lnTo>
                <a:lnTo>
                  <a:pt x="10002" y="141301"/>
                </a:lnTo>
                <a:lnTo>
                  <a:pt x="13715" y="152400"/>
                </a:lnTo>
                <a:lnTo>
                  <a:pt x="17970" y="161574"/>
                </a:lnTo>
                <a:lnTo>
                  <a:pt x="24548" y="172520"/>
                </a:lnTo>
                <a:lnTo>
                  <a:pt x="32257" y="182245"/>
                </a:lnTo>
                <a:lnTo>
                  <a:pt x="38203" y="188336"/>
                </a:lnTo>
                <a:lnTo>
                  <a:pt x="47833" y="196630"/>
                </a:lnTo>
                <a:lnTo>
                  <a:pt x="58292" y="203962"/>
                </a:lnTo>
                <a:lnTo>
                  <a:pt x="65897" y="208523"/>
                </a:lnTo>
                <a:lnTo>
                  <a:pt x="77039" y="214619"/>
                </a:lnTo>
                <a:lnTo>
                  <a:pt x="88391" y="220218"/>
                </a:lnTo>
                <a:lnTo>
                  <a:pt x="95476" y="223450"/>
                </a:lnTo>
                <a:lnTo>
                  <a:pt x="107096" y="228719"/>
                </a:lnTo>
                <a:lnTo>
                  <a:pt x="118490" y="233807"/>
                </a:lnTo>
                <a:lnTo>
                  <a:pt x="122354" y="235526"/>
                </a:lnTo>
                <a:lnTo>
                  <a:pt x="134019" y="241287"/>
                </a:lnTo>
                <a:lnTo>
                  <a:pt x="144525" y="247396"/>
                </a:lnTo>
                <a:lnTo>
                  <a:pt x="152145" y="252349"/>
                </a:lnTo>
                <a:lnTo>
                  <a:pt x="158369" y="257810"/>
                </a:lnTo>
                <a:lnTo>
                  <a:pt x="163067" y="264160"/>
                </a:lnTo>
                <a:lnTo>
                  <a:pt x="167894" y="270383"/>
                </a:lnTo>
                <a:lnTo>
                  <a:pt x="170179" y="277875"/>
                </a:lnTo>
                <a:lnTo>
                  <a:pt x="170179" y="294132"/>
                </a:lnTo>
                <a:lnTo>
                  <a:pt x="168782" y="300989"/>
                </a:lnTo>
                <a:lnTo>
                  <a:pt x="166115" y="307086"/>
                </a:lnTo>
                <a:lnTo>
                  <a:pt x="163321" y="313309"/>
                </a:lnTo>
                <a:lnTo>
                  <a:pt x="159257" y="318388"/>
                </a:lnTo>
                <a:lnTo>
                  <a:pt x="154050" y="322580"/>
                </a:lnTo>
                <a:lnTo>
                  <a:pt x="148716" y="326771"/>
                </a:lnTo>
                <a:lnTo>
                  <a:pt x="142366" y="329946"/>
                </a:lnTo>
                <a:lnTo>
                  <a:pt x="134746" y="332232"/>
                </a:lnTo>
                <a:lnTo>
                  <a:pt x="134435" y="332326"/>
                </a:lnTo>
                <a:lnTo>
                  <a:pt x="122568" y="334827"/>
                </a:lnTo>
                <a:lnTo>
                  <a:pt x="109219" y="335661"/>
                </a:lnTo>
                <a:lnTo>
                  <a:pt x="108735" y="335660"/>
                </a:lnTo>
                <a:lnTo>
                  <a:pt x="95003" y="335090"/>
                </a:lnTo>
                <a:lnTo>
                  <a:pt x="82404" y="333473"/>
                </a:lnTo>
                <a:lnTo>
                  <a:pt x="70992" y="330835"/>
                </a:lnTo>
                <a:lnTo>
                  <a:pt x="65602" y="329154"/>
                </a:lnTo>
                <a:lnTo>
                  <a:pt x="53241" y="324693"/>
                </a:lnTo>
                <a:lnTo>
                  <a:pt x="42544" y="319913"/>
                </a:lnTo>
                <a:lnTo>
                  <a:pt x="34543" y="315975"/>
                </a:lnTo>
                <a:lnTo>
                  <a:pt x="28066" y="312293"/>
                </a:lnTo>
                <a:lnTo>
                  <a:pt x="22986" y="308990"/>
                </a:lnTo>
                <a:lnTo>
                  <a:pt x="18033" y="305815"/>
                </a:lnTo>
                <a:lnTo>
                  <a:pt x="14096" y="304164"/>
                </a:lnTo>
                <a:lnTo>
                  <a:pt x="11302" y="304164"/>
                </a:lnTo>
                <a:lnTo>
                  <a:pt x="7619" y="304673"/>
                </a:lnTo>
                <a:lnTo>
                  <a:pt x="4571" y="306832"/>
                </a:lnTo>
                <a:lnTo>
                  <a:pt x="2539" y="311276"/>
                </a:lnTo>
                <a:lnTo>
                  <a:pt x="1650" y="313817"/>
                </a:lnTo>
                <a:lnTo>
                  <a:pt x="1015" y="317246"/>
                </a:lnTo>
                <a:lnTo>
                  <a:pt x="507" y="321437"/>
                </a:lnTo>
                <a:lnTo>
                  <a:pt x="126" y="325627"/>
                </a:lnTo>
                <a:lnTo>
                  <a:pt x="0" y="346075"/>
                </a:lnTo>
                <a:lnTo>
                  <a:pt x="507" y="353060"/>
                </a:lnTo>
                <a:lnTo>
                  <a:pt x="1650" y="357886"/>
                </a:lnTo>
                <a:lnTo>
                  <a:pt x="2666" y="362712"/>
                </a:lnTo>
                <a:lnTo>
                  <a:pt x="4571" y="366395"/>
                </a:lnTo>
                <a:lnTo>
                  <a:pt x="7111" y="369062"/>
                </a:lnTo>
                <a:lnTo>
                  <a:pt x="9651" y="371601"/>
                </a:lnTo>
                <a:lnTo>
                  <a:pt x="13969" y="374650"/>
                </a:lnTo>
                <a:lnTo>
                  <a:pt x="19811" y="377951"/>
                </a:lnTo>
                <a:lnTo>
                  <a:pt x="25653" y="381381"/>
                </a:lnTo>
                <a:lnTo>
                  <a:pt x="41656" y="387604"/>
                </a:lnTo>
                <a:lnTo>
                  <a:pt x="58624" y="392601"/>
                </a:lnTo>
                <a:lnTo>
                  <a:pt x="71881" y="395477"/>
                </a:lnTo>
                <a:lnTo>
                  <a:pt x="83051" y="397280"/>
                </a:lnTo>
                <a:lnTo>
                  <a:pt x="95669" y="398415"/>
                </a:lnTo>
                <a:lnTo>
                  <a:pt x="108965" y="398780"/>
                </a:lnTo>
                <a:lnTo>
                  <a:pt x="114304" y="398716"/>
                </a:lnTo>
                <a:lnTo>
                  <a:pt x="127339" y="398002"/>
                </a:lnTo>
                <a:lnTo>
                  <a:pt x="140035" y="396490"/>
                </a:lnTo>
                <a:lnTo>
                  <a:pt x="152374" y="394169"/>
                </a:lnTo>
                <a:lnTo>
                  <a:pt x="164337" y="391033"/>
                </a:lnTo>
                <a:lnTo>
                  <a:pt x="176756" y="386749"/>
                </a:lnTo>
                <a:lnTo>
                  <a:pt x="188479" y="381462"/>
                </a:lnTo>
                <a:lnTo>
                  <a:pt x="199415" y="375220"/>
                </a:lnTo>
                <a:lnTo>
                  <a:pt x="209549" y="368046"/>
                </a:lnTo>
                <a:lnTo>
                  <a:pt x="217768" y="360782"/>
                </a:lnTo>
                <a:lnTo>
                  <a:pt x="226310" y="351446"/>
                </a:lnTo>
                <a:lnTo>
                  <a:pt x="233781" y="341092"/>
                </a:lnTo>
                <a:lnTo>
                  <a:pt x="240156" y="329692"/>
                </a:lnTo>
                <a:lnTo>
                  <a:pt x="245953" y="315311"/>
                </a:lnTo>
                <a:lnTo>
                  <a:pt x="249025" y="303172"/>
                </a:lnTo>
                <a:lnTo>
                  <a:pt x="250854" y="290225"/>
                </a:lnTo>
                <a:lnTo>
                  <a:pt x="251459" y="276479"/>
                </a:lnTo>
                <a:lnTo>
                  <a:pt x="251423" y="273214"/>
                </a:lnTo>
                <a:lnTo>
                  <a:pt x="250418" y="259670"/>
                </a:lnTo>
                <a:lnTo>
                  <a:pt x="248052" y="247297"/>
                </a:lnTo>
                <a:lnTo>
                  <a:pt x="244347" y="236093"/>
                </a:lnTo>
                <a:lnTo>
                  <a:pt x="240002" y="226924"/>
                </a:lnTo>
                <a:lnTo>
                  <a:pt x="233355" y="216053"/>
                </a:lnTo>
                <a:lnTo>
                  <a:pt x="225551" y="206375"/>
                </a:lnTo>
                <a:lnTo>
                  <a:pt x="219369" y="200060"/>
                </a:lnTo>
                <a:lnTo>
                  <a:pt x="209706" y="191833"/>
                </a:lnTo>
                <a:lnTo>
                  <a:pt x="199135" y="184658"/>
                </a:lnTo>
                <a:lnTo>
                  <a:pt x="191290" y="180013"/>
                </a:lnTo>
                <a:lnTo>
                  <a:pt x="180107" y="173962"/>
                </a:lnTo>
                <a:lnTo>
                  <a:pt x="168782" y="168401"/>
                </a:lnTo>
                <a:lnTo>
                  <a:pt x="149848" y="159863"/>
                </a:lnTo>
                <a:lnTo>
                  <a:pt x="138429" y="154812"/>
                </a:lnTo>
                <a:lnTo>
                  <a:pt x="133958" y="152883"/>
                </a:lnTo>
                <a:lnTo>
                  <a:pt x="122291" y="147219"/>
                </a:lnTo>
                <a:lnTo>
                  <a:pt x="111759" y="141224"/>
                </a:lnTo>
                <a:lnTo>
                  <a:pt x="103885" y="136271"/>
                </a:lnTo>
                <a:lnTo>
                  <a:pt x="97662" y="130810"/>
                </a:lnTo>
                <a:lnTo>
                  <a:pt x="92963" y="124460"/>
                </a:lnTo>
                <a:lnTo>
                  <a:pt x="88264" y="118237"/>
                </a:lnTo>
                <a:lnTo>
                  <a:pt x="85978" y="110871"/>
                </a:lnTo>
                <a:lnTo>
                  <a:pt x="85978" y="96520"/>
                </a:lnTo>
                <a:lnTo>
                  <a:pt x="86994" y="91059"/>
                </a:lnTo>
                <a:lnTo>
                  <a:pt x="89153" y="85979"/>
                </a:lnTo>
                <a:lnTo>
                  <a:pt x="91185" y="80772"/>
                </a:lnTo>
                <a:lnTo>
                  <a:pt x="94360" y="76326"/>
                </a:lnTo>
                <a:lnTo>
                  <a:pt x="98678" y="72771"/>
                </a:lnTo>
                <a:lnTo>
                  <a:pt x="102869" y="69087"/>
                </a:lnTo>
                <a:lnTo>
                  <a:pt x="108203" y="66167"/>
                </a:lnTo>
                <a:lnTo>
                  <a:pt x="114553" y="64135"/>
                </a:lnTo>
                <a:lnTo>
                  <a:pt x="120903" y="61975"/>
                </a:lnTo>
                <a:lnTo>
                  <a:pt x="128396" y="60960"/>
                </a:lnTo>
                <a:lnTo>
                  <a:pt x="142198" y="61071"/>
                </a:lnTo>
                <a:lnTo>
                  <a:pt x="155068" y="62353"/>
                </a:lnTo>
                <a:lnTo>
                  <a:pt x="167004" y="65024"/>
                </a:lnTo>
                <a:lnTo>
                  <a:pt x="179908" y="69264"/>
                </a:lnTo>
                <a:lnTo>
                  <a:pt x="191007" y="73913"/>
                </a:lnTo>
                <a:lnTo>
                  <a:pt x="197993" y="77215"/>
                </a:lnTo>
                <a:lnTo>
                  <a:pt x="203834" y="80263"/>
                </a:lnTo>
                <a:lnTo>
                  <a:pt x="208660" y="82931"/>
                </a:lnTo>
                <a:lnTo>
                  <a:pt x="213359" y="85725"/>
                </a:lnTo>
                <a:lnTo>
                  <a:pt x="216916" y="87122"/>
                </a:lnTo>
                <a:lnTo>
                  <a:pt x="221233" y="87122"/>
                </a:lnTo>
                <a:lnTo>
                  <a:pt x="225551" y="84200"/>
                </a:lnTo>
                <a:lnTo>
                  <a:pt x="227203" y="79756"/>
                </a:lnTo>
                <a:lnTo>
                  <a:pt x="227964" y="77088"/>
                </a:lnTo>
                <a:lnTo>
                  <a:pt x="228472" y="73913"/>
                </a:lnTo>
                <a:lnTo>
                  <a:pt x="228726" y="69850"/>
                </a:lnTo>
                <a:lnTo>
                  <a:pt x="228981" y="65912"/>
                </a:lnTo>
                <a:lnTo>
                  <a:pt x="229107" y="45847"/>
                </a:lnTo>
                <a:lnTo>
                  <a:pt x="228854" y="42290"/>
                </a:lnTo>
                <a:lnTo>
                  <a:pt x="228726" y="38862"/>
                </a:lnTo>
                <a:lnTo>
                  <a:pt x="228345" y="35940"/>
                </a:lnTo>
                <a:lnTo>
                  <a:pt x="227330" y="31496"/>
                </a:lnTo>
                <a:lnTo>
                  <a:pt x="226059" y="28194"/>
                </a:lnTo>
                <a:lnTo>
                  <a:pt x="224028" y="25146"/>
                </a:lnTo>
                <a:lnTo>
                  <a:pt x="220091" y="21209"/>
                </a:lnTo>
                <a:lnTo>
                  <a:pt x="216026" y="18669"/>
                </a:lnTo>
                <a:lnTo>
                  <a:pt x="209804" y="15748"/>
                </a:lnTo>
                <a:lnTo>
                  <a:pt x="203707" y="12700"/>
                </a:lnTo>
                <a:lnTo>
                  <a:pt x="196595" y="10033"/>
                </a:lnTo>
                <a:lnTo>
                  <a:pt x="188721" y="7620"/>
                </a:lnTo>
                <a:lnTo>
                  <a:pt x="175905" y="4401"/>
                </a:lnTo>
                <a:lnTo>
                  <a:pt x="163067" y="2032"/>
                </a:lnTo>
                <a:lnTo>
                  <a:pt x="148379" y="422"/>
                </a:lnTo>
                <a:lnTo>
                  <a:pt x="135762" y="0"/>
                </a:lnTo>
                <a:lnTo>
                  <a:pt x="122780" y="399"/>
                </a:lnTo>
                <a:lnTo>
                  <a:pt x="110010" y="1638"/>
                </a:lnTo>
                <a:lnTo>
                  <a:pt x="97624" y="37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51860" y="1334897"/>
            <a:ext cx="31248" cy="112538"/>
          </a:xfrm>
          <a:custGeom>
            <a:avLst/>
            <a:gdLst/>
            <a:ahLst/>
            <a:cxnLst/>
            <a:rect l="l" t="t" r="r" b="b"/>
            <a:pathLst>
              <a:path w="31248" h="112538">
                <a:moveTo>
                  <a:pt x="28548" y="46624"/>
                </a:moveTo>
                <a:lnTo>
                  <a:pt x="18398" y="38897"/>
                </a:lnTo>
                <a:lnTo>
                  <a:pt x="10540" y="28701"/>
                </a:lnTo>
                <a:lnTo>
                  <a:pt x="8199" y="24453"/>
                </a:lnTo>
                <a:lnTo>
                  <a:pt x="3404" y="12988"/>
                </a:lnTo>
                <a:lnTo>
                  <a:pt x="0" y="0"/>
                </a:lnTo>
                <a:lnTo>
                  <a:pt x="7006" y="107669"/>
                </a:lnTo>
                <a:lnTo>
                  <a:pt x="18751" y="110504"/>
                </a:lnTo>
                <a:lnTo>
                  <a:pt x="31248" y="112538"/>
                </a:lnTo>
                <a:lnTo>
                  <a:pt x="30352" y="47625"/>
                </a:lnTo>
                <a:lnTo>
                  <a:pt x="28548" y="46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71469" y="1149603"/>
            <a:ext cx="284479" cy="299466"/>
          </a:xfrm>
          <a:custGeom>
            <a:avLst/>
            <a:gdLst/>
            <a:ahLst/>
            <a:cxnLst/>
            <a:rect l="l" t="t" r="r" b="b"/>
            <a:pathLst>
              <a:path w="284479" h="299466">
                <a:moveTo>
                  <a:pt x="0" y="152400"/>
                </a:moveTo>
                <a:lnTo>
                  <a:pt x="319" y="165881"/>
                </a:lnTo>
                <a:lnTo>
                  <a:pt x="1311" y="179110"/>
                </a:lnTo>
                <a:lnTo>
                  <a:pt x="2968" y="191703"/>
                </a:lnTo>
                <a:lnTo>
                  <a:pt x="5284" y="203668"/>
                </a:lnTo>
                <a:lnTo>
                  <a:pt x="8254" y="215011"/>
                </a:lnTo>
                <a:lnTo>
                  <a:pt x="13591" y="229501"/>
                </a:lnTo>
                <a:lnTo>
                  <a:pt x="19322" y="241009"/>
                </a:lnTo>
                <a:lnTo>
                  <a:pt x="26091" y="251546"/>
                </a:lnTo>
                <a:lnTo>
                  <a:pt x="33908" y="261112"/>
                </a:lnTo>
                <a:lnTo>
                  <a:pt x="43797" y="270462"/>
                </a:lnTo>
                <a:lnTo>
                  <a:pt x="53933" y="277916"/>
                </a:lnTo>
                <a:lnTo>
                  <a:pt x="65115" y="284324"/>
                </a:lnTo>
                <a:lnTo>
                  <a:pt x="77342" y="289687"/>
                </a:lnTo>
                <a:lnTo>
                  <a:pt x="87397" y="292962"/>
                </a:lnTo>
                <a:lnTo>
                  <a:pt x="80390" y="185293"/>
                </a:lnTo>
                <a:lnTo>
                  <a:pt x="78675" y="175202"/>
                </a:lnTo>
                <a:lnTo>
                  <a:pt x="77474" y="162605"/>
                </a:lnTo>
                <a:lnTo>
                  <a:pt x="77088" y="149225"/>
                </a:lnTo>
                <a:lnTo>
                  <a:pt x="77514" y="135748"/>
                </a:lnTo>
                <a:lnTo>
                  <a:pt x="78849" y="123114"/>
                </a:lnTo>
                <a:lnTo>
                  <a:pt x="81152" y="111506"/>
                </a:lnTo>
                <a:lnTo>
                  <a:pt x="87185" y="93735"/>
                </a:lnTo>
                <a:lnTo>
                  <a:pt x="93090" y="83185"/>
                </a:lnTo>
                <a:lnTo>
                  <a:pt x="103012" y="72332"/>
                </a:lnTo>
                <a:lnTo>
                  <a:pt x="113664" y="65405"/>
                </a:lnTo>
                <a:lnTo>
                  <a:pt x="129413" y="60413"/>
                </a:lnTo>
                <a:lnTo>
                  <a:pt x="142875" y="59309"/>
                </a:lnTo>
                <a:lnTo>
                  <a:pt x="150195" y="59591"/>
                </a:lnTo>
                <a:lnTo>
                  <a:pt x="163097" y="61789"/>
                </a:lnTo>
                <a:lnTo>
                  <a:pt x="173989" y="66167"/>
                </a:lnTo>
                <a:lnTo>
                  <a:pt x="185878" y="75088"/>
                </a:lnTo>
                <a:lnTo>
                  <a:pt x="193801" y="85217"/>
                </a:lnTo>
                <a:lnTo>
                  <a:pt x="200977" y="100930"/>
                </a:lnTo>
                <a:lnTo>
                  <a:pt x="204342" y="113919"/>
                </a:lnTo>
                <a:lnTo>
                  <a:pt x="205900" y="124138"/>
                </a:lnTo>
                <a:lnTo>
                  <a:pt x="207018" y="136709"/>
                </a:lnTo>
                <a:lnTo>
                  <a:pt x="207390" y="150113"/>
                </a:lnTo>
                <a:lnTo>
                  <a:pt x="206981" y="163452"/>
                </a:lnTo>
                <a:lnTo>
                  <a:pt x="205711" y="176081"/>
                </a:lnTo>
                <a:lnTo>
                  <a:pt x="203580" y="187706"/>
                </a:lnTo>
                <a:lnTo>
                  <a:pt x="197606" y="205407"/>
                </a:lnTo>
                <a:lnTo>
                  <a:pt x="191642" y="215900"/>
                </a:lnTo>
                <a:lnTo>
                  <a:pt x="181899" y="226584"/>
                </a:lnTo>
                <a:lnTo>
                  <a:pt x="171195" y="233553"/>
                </a:lnTo>
                <a:lnTo>
                  <a:pt x="155162" y="238571"/>
                </a:lnTo>
                <a:lnTo>
                  <a:pt x="141604" y="239649"/>
                </a:lnTo>
                <a:lnTo>
                  <a:pt x="134648" y="239386"/>
                </a:lnTo>
                <a:lnTo>
                  <a:pt x="121723" y="237224"/>
                </a:lnTo>
                <a:lnTo>
                  <a:pt x="110743" y="232918"/>
                </a:lnTo>
                <a:lnTo>
                  <a:pt x="111639" y="297831"/>
                </a:lnTo>
                <a:lnTo>
                  <a:pt x="124900" y="299056"/>
                </a:lnTo>
                <a:lnTo>
                  <a:pt x="138937" y="299466"/>
                </a:lnTo>
                <a:lnTo>
                  <a:pt x="140579" y="299460"/>
                </a:lnTo>
                <a:lnTo>
                  <a:pt x="154509" y="298941"/>
                </a:lnTo>
                <a:lnTo>
                  <a:pt x="167711" y="297577"/>
                </a:lnTo>
                <a:lnTo>
                  <a:pt x="180184" y="295368"/>
                </a:lnTo>
                <a:lnTo>
                  <a:pt x="191929" y="292315"/>
                </a:lnTo>
                <a:lnTo>
                  <a:pt x="202945" y="288417"/>
                </a:lnTo>
                <a:lnTo>
                  <a:pt x="219103" y="280751"/>
                </a:lnTo>
                <a:lnTo>
                  <a:pt x="229905" y="273898"/>
                </a:lnTo>
                <a:lnTo>
                  <a:pt x="239720" y="266039"/>
                </a:lnTo>
                <a:lnTo>
                  <a:pt x="248538" y="257175"/>
                </a:lnTo>
                <a:lnTo>
                  <a:pt x="258879" y="243921"/>
                </a:lnTo>
                <a:lnTo>
                  <a:pt x="265417" y="233126"/>
                </a:lnTo>
                <a:lnTo>
                  <a:pt x="270987" y="221502"/>
                </a:lnTo>
                <a:lnTo>
                  <a:pt x="275589" y="209042"/>
                </a:lnTo>
                <a:lnTo>
                  <a:pt x="278643" y="198261"/>
                </a:lnTo>
                <a:lnTo>
                  <a:pt x="281206" y="186190"/>
                </a:lnTo>
                <a:lnTo>
                  <a:pt x="283029" y="173629"/>
                </a:lnTo>
                <a:lnTo>
                  <a:pt x="284118" y="160586"/>
                </a:lnTo>
                <a:lnTo>
                  <a:pt x="284479" y="147066"/>
                </a:lnTo>
                <a:lnTo>
                  <a:pt x="284166" y="133403"/>
                </a:lnTo>
                <a:lnTo>
                  <a:pt x="283197" y="120143"/>
                </a:lnTo>
                <a:lnTo>
                  <a:pt x="281558" y="107539"/>
                </a:lnTo>
                <a:lnTo>
                  <a:pt x="279238" y="95599"/>
                </a:lnTo>
                <a:lnTo>
                  <a:pt x="276225" y="84328"/>
                </a:lnTo>
                <a:lnTo>
                  <a:pt x="270876" y="69724"/>
                </a:lnTo>
                <a:lnTo>
                  <a:pt x="265163" y="58195"/>
                </a:lnTo>
                <a:lnTo>
                  <a:pt x="258437" y="47657"/>
                </a:lnTo>
                <a:lnTo>
                  <a:pt x="250697" y="38100"/>
                </a:lnTo>
                <a:lnTo>
                  <a:pt x="241057" y="28833"/>
                </a:lnTo>
                <a:lnTo>
                  <a:pt x="230952" y="21359"/>
                </a:lnTo>
                <a:lnTo>
                  <a:pt x="219726" y="14962"/>
                </a:lnTo>
                <a:lnTo>
                  <a:pt x="207390" y="9651"/>
                </a:lnTo>
                <a:lnTo>
                  <a:pt x="197203" y="6388"/>
                </a:lnTo>
                <a:lnTo>
                  <a:pt x="185461" y="3612"/>
                </a:lnTo>
                <a:lnTo>
                  <a:pt x="172929" y="1614"/>
                </a:lnTo>
                <a:lnTo>
                  <a:pt x="159618" y="405"/>
                </a:lnTo>
                <a:lnTo>
                  <a:pt x="145541" y="0"/>
                </a:lnTo>
                <a:lnTo>
                  <a:pt x="144045" y="4"/>
                </a:lnTo>
                <a:lnTo>
                  <a:pt x="130140" y="517"/>
                </a:lnTo>
                <a:lnTo>
                  <a:pt x="116944" y="1878"/>
                </a:lnTo>
                <a:lnTo>
                  <a:pt x="104461" y="4087"/>
                </a:lnTo>
                <a:lnTo>
                  <a:pt x="92698" y="7144"/>
                </a:lnTo>
                <a:lnTo>
                  <a:pt x="81660" y="11049"/>
                </a:lnTo>
                <a:lnTo>
                  <a:pt x="65790" y="18669"/>
                </a:lnTo>
                <a:lnTo>
                  <a:pt x="54991" y="25516"/>
                </a:lnTo>
                <a:lnTo>
                  <a:pt x="45169" y="33341"/>
                </a:lnTo>
                <a:lnTo>
                  <a:pt x="36321" y="42163"/>
                </a:lnTo>
                <a:lnTo>
                  <a:pt x="25802" y="55497"/>
                </a:lnTo>
                <a:lnTo>
                  <a:pt x="19257" y="66284"/>
                </a:lnTo>
                <a:lnTo>
                  <a:pt x="13668" y="77930"/>
                </a:lnTo>
                <a:lnTo>
                  <a:pt x="9016" y="90424"/>
                </a:lnTo>
                <a:lnTo>
                  <a:pt x="5948" y="101218"/>
                </a:lnTo>
                <a:lnTo>
                  <a:pt x="3355" y="113286"/>
                </a:lnTo>
                <a:lnTo>
                  <a:pt x="1495" y="125843"/>
                </a:lnTo>
                <a:lnTo>
                  <a:pt x="374" y="138883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99383" y="1149603"/>
            <a:ext cx="202691" cy="299466"/>
          </a:xfrm>
          <a:custGeom>
            <a:avLst/>
            <a:gdLst/>
            <a:ahLst/>
            <a:cxnLst/>
            <a:rect l="l" t="t" r="r" b="b"/>
            <a:pathLst>
              <a:path w="202691" h="299466">
                <a:moveTo>
                  <a:pt x="1777" y="268097"/>
                </a:moveTo>
                <a:lnTo>
                  <a:pt x="3047" y="272542"/>
                </a:lnTo>
                <a:lnTo>
                  <a:pt x="4699" y="275844"/>
                </a:lnTo>
                <a:lnTo>
                  <a:pt x="9016" y="280035"/>
                </a:lnTo>
                <a:lnTo>
                  <a:pt x="12572" y="282194"/>
                </a:lnTo>
                <a:lnTo>
                  <a:pt x="17271" y="284607"/>
                </a:lnTo>
                <a:lnTo>
                  <a:pt x="22097" y="287020"/>
                </a:lnTo>
                <a:lnTo>
                  <a:pt x="28066" y="289306"/>
                </a:lnTo>
                <a:lnTo>
                  <a:pt x="35178" y="291592"/>
                </a:lnTo>
                <a:lnTo>
                  <a:pt x="42290" y="293878"/>
                </a:lnTo>
                <a:lnTo>
                  <a:pt x="50418" y="295783"/>
                </a:lnTo>
                <a:lnTo>
                  <a:pt x="59436" y="297307"/>
                </a:lnTo>
                <a:lnTo>
                  <a:pt x="74840" y="299024"/>
                </a:lnTo>
                <a:lnTo>
                  <a:pt x="87883" y="299466"/>
                </a:lnTo>
                <a:lnTo>
                  <a:pt x="96421" y="299289"/>
                </a:lnTo>
                <a:lnTo>
                  <a:pt x="109380" y="298294"/>
                </a:lnTo>
                <a:lnTo>
                  <a:pt x="121827" y="296411"/>
                </a:lnTo>
                <a:lnTo>
                  <a:pt x="133730" y="293624"/>
                </a:lnTo>
                <a:lnTo>
                  <a:pt x="148650" y="288520"/>
                </a:lnTo>
                <a:lnTo>
                  <a:pt x="160042" y="282946"/>
                </a:lnTo>
                <a:lnTo>
                  <a:pt x="170306" y="276225"/>
                </a:lnTo>
                <a:lnTo>
                  <a:pt x="179557" y="268155"/>
                </a:lnTo>
                <a:lnTo>
                  <a:pt x="187719" y="258444"/>
                </a:lnTo>
                <a:lnTo>
                  <a:pt x="194309" y="247396"/>
                </a:lnTo>
                <a:lnTo>
                  <a:pt x="199435" y="233619"/>
                </a:lnTo>
                <a:lnTo>
                  <a:pt x="201877" y="221100"/>
                </a:lnTo>
                <a:lnTo>
                  <a:pt x="202691" y="207518"/>
                </a:lnTo>
                <a:lnTo>
                  <a:pt x="202457" y="200366"/>
                </a:lnTo>
                <a:lnTo>
                  <a:pt x="200652" y="187458"/>
                </a:lnTo>
                <a:lnTo>
                  <a:pt x="197103" y="176149"/>
                </a:lnTo>
                <a:lnTo>
                  <a:pt x="190019" y="162989"/>
                </a:lnTo>
                <a:lnTo>
                  <a:pt x="182244" y="153288"/>
                </a:lnTo>
                <a:lnTo>
                  <a:pt x="171897" y="144204"/>
                </a:lnTo>
                <a:lnTo>
                  <a:pt x="161162" y="137287"/>
                </a:lnTo>
                <a:lnTo>
                  <a:pt x="148951" y="130888"/>
                </a:lnTo>
                <a:lnTo>
                  <a:pt x="137413" y="125857"/>
                </a:lnTo>
                <a:lnTo>
                  <a:pt x="125350" y="121064"/>
                </a:lnTo>
                <a:lnTo>
                  <a:pt x="113537" y="116712"/>
                </a:lnTo>
                <a:lnTo>
                  <a:pt x="105790" y="113919"/>
                </a:lnTo>
                <a:lnTo>
                  <a:pt x="98805" y="110998"/>
                </a:lnTo>
                <a:lnTo>
                  <a:pt x="92582" y="107823"/>
                </a:lnTo>
                <a:lnTo>
                  <a:pt x="86487" y="104648"/>
                </a:lnTo>
                <a:lnTo>
                  <a:pt x="81533" y="100965"/>
                </a:lnTo>
                <a:lnTo>
                  <a:pt x="77724" y="96774"/>
                </a:lnTo>
                <a:lnTo>
                  <a:pt x="73913" y="92583"/>
                </a:lnTo>
                <a:lnTo>
                  <a:pt x="72008" y="87503"/>
                </a:lnTo>
                <a:lnTo>
                  <a:pt x="72008" y="77343"/>
                </a:lnTo>
                <a:lnTo>
                  <a:pt x="72897" y="73660"/>
                </a:lnTo>
                <a:lnTo>
                  <a:pt x="74421" y="70104"/>
                </a:lnTo>
                <a:lnTo>
                  <a:pt x="76072" y="66675"/>
                </a:lnTo>
                <a:lnTo>
                  <a:pt x="78358" y="63626"/>
                </a:lnTo>
                <a:lnTo>
                  <a:pt x="81533" y="61087"/>
                </a:lnTo>
                <a:lnTo>
                  <a:pt x="84708" y="58420"/>
                </a:lnTo>
                <a:lnTo>
                  <a:pt x="88772" y="56515"/>
                </a:lnTo>
                <a:lnTo>
                  <a:pt x="93725" y="55118"/>
                </a:lnTo>
                <a:lnTo>
                  <a:pt x="98805" y="53721"/>
                </a:lnTo>
                <a:lnTo>
                  <a:pt x="104647" y="53086"/>
                </a:lnTo>
                <a:lnTo>
                  <a:pt x="111582" y="53086"/>
                </a:lnTo>
                <a:lnTo>
                  <a:pt x="124979" y="53858"/>
                </a:lnTo>
                <a:lnTo>
                  <a:pt x="136778" y="56134"/>
                </a:lnTo>
                <a:lnTo>
                  <a:pt x="144271" y="58293"/>
                </a:lnTo>
                <a:lnTo>
                  <a:pt x="150749" y="60451"/>
                </a:lnTo>
                <a:lnTo>
                  <a:pt x="156463" y="62865"/>
                </a:lnTo>
                <a:lnTo>
                  <a:pt x="162051" y="65278"/>
                </a:lnTo>
                <a:lnTo>
                  <a:pt x="166750" y="67437"/>
                </a:lnTo>
                <a:lnTo>
                  <a:pt x="170561" y="69596"/>
                </a:lnTo>
                <a:lnTo>
                  <a:pt x="174370" y="71628"/>
                </a:lnTo>
                <a:lnTo>
                  <a:pt x="177164" y="72644"/>
                </a:lnTo>
                <a:lnTo>
                  <a:pt x="178942" y="72644"/>
                </a:lnTo>
                <a:lnTo>
                  <a:pt x="181863" y="72262"/>
                </a:lnTo>
                <a:lnTo>
                  <a:pt x="185165" y="69596"/>
                </a:lnTo>
                <a:lnTo>
                  <a:pt x="186562" y="65659"/>
                </a:lnTo>
                <a:lnTo>
                  <a:pt x="187070" y="62992"/>
                </a:lnTo>
                <a:lnTo>
                  <a:pt x="187451" y="59562"/>
                </a:lnTo>
                <a:lnTo>
                  <a:pt x="187705" y="56261"/>
                </a:lnTo>
                <a:lnTo>
                  <a:pt x="187705" y="38100"/>
                </a:lnTo>
                <a:lnTo>
                  <a:pt x="187451" y="35051"/>
                </a:lnTo>
                <a:lnTo>
                  <a:pt x="187070" y="31876"/>
                </a:lnTo>
                <a:lnTo>
                  <a:pt x="186816" y="29337"/>
                </a:lnTo>
                <a:lnTo>
                  <a:pt x="185927" y="25146"/>
                </a:lnTo>
                <a:lnTo>
                  <a:pt x="184530" y="21971"/>
                </a:lnTo>
                <a:lnTo>
                  <a:pt x="182499" y="18923"/>
                </a:lnTo>
                <a:lnTo>
                  <a:pt x="178688" y="16001"/>
                </a:lnTo>
                <a:lnTo>
                  <a:pt x="175513" y="14224"/>
                </a:lnTo>
                <a:lnTo>
                  <a:pt x="171195" y="12065"/>
                </a:lnTo>
                <a:lnTo>
                  <a:pt x="166750" y="10033"/>
                </a:lnTo>
                <a:lnTo>
                  <a:pt x="161416" y="8128"/>
                </a:lnTo>
                <a:lnTo>
                  <a:pt x="155066" y="6350"/>
                </a:lnTo>
                <a:lnTo>
                  <a:pt x="148716" y="4445"/>
                </a:lnTo>
                <a:lnTo>
                  <a:pt x="141604" y="3048"/>
                </a:lnTo>
                <a:lnTo>
                  <a:pt x="133857" y="1778"/>
                </a:lnTo>
                <a:lnTo>
                  <a:pt x="125983" y="635"/>
                </a:lnTo>
                <a:lnTo>
                  <a:pt x="117855" y="0"/>
                </a:lnTo>
                <a:lnTo>
                  <a:pt x="109600" y="0"/>
                </a:lnTo>
                <a:lnTo>
                  <a:pt x="101535" y="171"/>
                </a:lnTo>
                <a:lnTo>
                  <a:pt x="88397" y="1255"/>
                </a:lnTo>
                <a:lnTo>
                  <a:pt x="76063" y="3319"/>
                </a:lnTo>
                <a:lnTo>
                  <a:pt x="64515" y="6350"/>
                </a:lnTo>
                <a:lnTo>
                  <a:pt x="51578" y="11087"/>
                </a:lnTo>
                <a:lnTo>
                  <a:pt x="40312" y="16898"/>
                </a:lnTo>
                <a:lnTo>
                  <a:pt x="30352" y="23875"/>
                </a:lnTo>
                <a:lnTo>
                  <a:pt x="23440" y="30173"/>
                </a:lnTo>
                <a:lnTo>
                  <a:pt x="15353" y="40009"/>
                </a:lnTo>
                <a:lnTo>
                  <a:pt x="9016" y="51054"/>
                </a:lnTo>
                <a:lnTo>
                  <a:pt x="5249" y="60637"/>
                </a:lnTo>
                <a:lnTo>
                  <a:pt x="2444" y="72989"/>
                </a:lnTo>
                <a:lnTo>
                  <a:pt x="1524" y="86106"/>
                </a:lnTo>
                <a:lnTo>
                  <a:pt x="1785" y="94086"/>
                </a:lnTo>
                <a:lnTo>
                  <a:pt x="3539" y="106936"/>
                </a:lnTo>
                <a:lnTo>
                  <a:pt x="6984" y="118237"/>
                </a:lnTo>
                <a:lnTo>
                  <a:pt x="13850" y="131343"/>
                </a:lnTo>
                <a:lnTo>
                  <a:pt x="21589" y="141097"/>
                </a:lnTo>
                <a:lnTo>
                  <a:pt x="31598" y="150103"/>
                </a:lnTo>
                <a:lnTo>
                  <a:pt x="42163" y="157225"/>
                </a:lnTo>
                <a:lnTo>
                  <a:pt x="54120" y="163559"/>
                </a:lnTo>
                <a:lnTo>
                  <a:pt x="65658" y="168783"/>
                </a:lnTo>
                <a:lnTo>
                  <a:pt x="73659" y="172212"/>
                </a:lnTo>
                <a:lnTo>
                  <a:pt x="81533" y="175260"/>
                </a:lnTo>
                <a:lnTo>
                  <a:pt x="89153" y="178054"/>
                </a:lnTo>
                <a:lnTo>
                  <a:pt x="96774" y="180848"/>
                </a:lnTo>
                <a:lnTo>
                  <a:pt x="103631" y="183769"/>
                </a:lnTo>
                <a:lnTo>
                  <a:pt x="109727" y="186944"/>
                </a:lnTo>
                <a:lnTo>
                  <a:pt x="115824" y="190119"/>
                </a:lnTo>
                <a:lnTo>
                  <a:pt x="120650" y="193801"/>
                </a:lnTo>
                <a:lnTo>
                  <a:pt x="124332" y="198120"/>
                </a:lnTo>
                <a:lnTo>
                  <a:pt x="128015" y="202437"/>
                </a:lnTo>
                <a:lnTo>
                  <a:pt x="129793" y="207518"/>
                </a:lnTo>
                <a:lnTo>
                  <a:pt x="129793" y="218567"/>
                </a:lnTo>
                <a:lnTo>
                  <a:pt x="128777" y="223138"/>
                </a:lnTo>
                <a:lnTo>
                  <a:pt x="126872" y="227203"/>
                </a:lnTo>
                <a:lnTo>
                  <a:pt x="124840" y="231140"/>
                </a:lnTo>
                <a:lnTo>
                  <a:pt x="121919" y="234442"/>
                </a:lnTo>
                <a:lnTo>
                  <a:pt x="118109" y="236982"/>
                </a:lnTo>
                <a:lnTo>
                  <a:pt x="114172" y="239522"/>
                </a:lnTo>
                <a:lnTo>
                  <a:pt x="109600" y="241554"/>
                </a:lnTo>
                <a:lnTo>
                  <a:pt x="104393" y="242950"/>
                </a:lnTo>
                <a:lnTo>
                  <a:pt x="99059" y="244348"/>
                </a:lnTo>
                <a:lnTo>
                  <a:pt x="93090" y="244983"/>
                </a:lnTo>
                <a:lnTo>
                  <a:pt x="82478" y="244925"/>
                </a:lnTo>
                <a:lnTo>
                  <a:pt x="69399" y="243782"/>
                </a:lnTo>
                <a:lnTo>
                  <a:pt x="57657" y="241173"/>
                </a:lnTo>
                <a:lnTo>
                  <a:pt x="49149" y="238506"/>
                </a:lnTo>
                <a:lnTo>
                  <a:pt x="41782" y="235838"/>
                </a:lnTo>
                <a:lnTo>
                  <a:pt x="35432" y="232791"/>
                </a:lnTo>
                <a:lnTo>
                  <a:pt x="29082" y="229870"/>
                </a:lnTo>
                <a:lnTo>
                  <a:pt x="23749" y="227075"/>
                </a:lnTo>
                <a:lnTo>
                  <a:pt x="19557" y="224662"/>
                </a:lnTo>
                <a:lnTo>
                  <a:pt x="15239" y="222123"/>
                </a:lnTo>
                <a:lnTo>
                  <a:pt x="12064" y="220853"/>
                </a:lnTo>
                <a:lnTo>
                  <a:pt x="9905" y="220853"/>
                </a:lnTo>
                <a:lnTo>
                  <a:pt x="6603" y="221234"/>
                </a:lnTo>
                <a:lnTo>
                  <a:pt x="3175" y="224028"/>
                </a:lnTo>
                <a:lnTo>
                  <a:pt x="1650" y="228219"/>
                </a:lnTo>
                <a:lnTo>
                  <a:pt x="1015" y="231012"/>
                </a:lnTo>
                <a:lnTo>
                  <a:pt x="634" y="234442"/>
                </a:lnTo>
                <a:lnTo>
                  <a:pt x="253" y="237871"/>
                </a:lnTo>
                <a:lnTo>
                  <a:pt x="0" y="242570"/>
                </a:lnTo>
                <a:lnTo>
                  <a:pt x="0" y="257048"/>
                </a:lnTo>
                <a:lnTo>
                  <a:pt x="634" y="263651"/>
                </a:lnTo>
                <a:lnTo>
                  <a:pt x="1777" y="2680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22267" y="1084707"/>
            <a:ext cx="187833" cy="363473"/>
          </a:xfrm>
          <a:custGeom>
            <a:avLst/>
            <a:gdLst/>
            <a:ahLst/>
            <a:cxnLst/>
            <a:rect l="l" t="t" r="r" b="b"/>
            <a:pathLst>
              <a:path w="187833" h="363473">
                <a:moveTo>
                  <a:pt x="187833" y="113029"/>
                </a:moveTo>
                <a:lnTo>
                  <a:pt x="187833" y="96392"/>
                </a:lnTo>
                <a:lnTo>
                  <a:pt x="187579" y="91566"/>
                </a:lnTo>
                <a:lnTo>
                  <a:pt x="187071" y="87502"/>
                </a:lnTo>
                <a:lnTo>
                  <a:pt x="186562" y="83565"/>
                </a:lnTo>
                <a:lnTo>
                  <a:pt x="185801" y="80517"/>
                </a:lnTo>
                <a:lnTo>
                  <a:pt x="184785" y="78231"/>
                </a:lnTo>
                <a:lnTo>
                  <a:pt x="182626" y="74294"/>
                </a:lnTo>
                <a:lnTo>
                  <a:pt x="179578" y="72262"/>
                </a:lnTo>
                <a:lnTo>
                  <a:pt x="175895" y="71754"/>
                </a:lnTo>
                <a:lnTo>
                  <a:pt x="118110" y="71754"/>
                </a:lnTo>
                <a:lnTo>
                  <a:pt x="118110" y="10540"/>
                </a:lnTo>
                <a:lnTo>
                  <a:pt x="116332" y="7238"/>
                </a:lnTo>
                <a:lnTo>
                  <a:pt x="113157" y="4317"/>
                </a:lnTo>
                <a:lnTo>
                  <a:pt x="110490" y="3175"/>
                </a:lnTo>
                <a:lnTo>
                  <a:pt x="107696" y="2031"/>
                </a:lnTo>
                <a:lnTo>
                  <a:pt x="103886" y="1269"/>
                </a:lnTo>
                <a:lnTo>
                  <a:pt x="98933" y="762"/>
                </a:lnTo>
                <a:lnTo>
                  <a:pt x="94107" y="253"/>
                </a:lnTo>
                <a:lnTo>
                  <a:pt x="88011" y="0"/>
                </a:lnTo>
                <a:lnTo>
                  <a:pt x="73533" y="0"/>
                </a:lnTo>
                <a:lnTo>
                  <a:pt x="67564" y="253"/>
                </a:lnTo>
                <a:lnTo>
                  <a:pt x="62611" y="762"/>
                </a:lnTo>
                <a:lnTo>
                  <a:pt x="57785" y="1269"/>
                </a:lnTo>
                <a:lnTo>
                  <a:pt x="53975" y="2031"/>
                </a:lnTo>
                <a:lnTo>
                  <a:pt x="51054" y="3175"/>
                </a:lnTo>
                <a:lnTo>
                  <a:pt x="48133" y="4317"/>
                </a:lnTo>
                <a:lnTo>
                  <a:pt x="46228" y="5587"/>
                </a:lnTo>
                <a:lnTo>
                  <a:pt x="44069" y="8762"/>
                </a:lnTo>
                <a:lnTo>
                  <a:pt x="43434" y="12572"/>
                </a:lnTo>
                <a:lnTo>
                  <a:pt x="43434" y="71754"/>
                </a:lnTo>
                <a:lnTo>
                  <a:pt x="9906" y="71754"/>
                </a:lnTo>
                <a:lnTo>
                  <a:pt x="6731" y="73278"/>
                </a:lnTo>
                <a:lnTo>
                  <a:pt x="3937" y="75945"/>
                </a:lnTo>
                <a:lnTo>
                  <a:pt x="2032" y="80517"/>
                </a:lnTo>
                <a:lnTo>
                  <a:pt x="1270" y="83565"/>
                </a:lnTo>
                <a:lnTo>
                  <a:pt x="762" y="87502"/>
                </a:lnTo>
                <a:lnTo>
                  <a:pt x="254" y="91566"/>
                </a:lnTo>
                <a:lnTo>
                  <a:pt x="0" y="96392"/>
                </a:lnTo>
                <a:lnTo>
                  <a:pt x="0" y="113029"/>
                </a:lnTo>
                <a:lnTo>
                  <a:pt x="1016" y="120903"/>
                </a:lnTo>
                <a:lnTo>
                  <a:pt x="2921" y="125475"/>
                </a:lnTo>
                <a:lnTo>
                  <a:pt x="4953" y="130175"/>
                </a:lnTo>
                <a:lnTo>
                  <a:pt x="7874" y="132460"/>
                </a:lnTo>
                <a:lnTo>
                  <a:pt x="43434" y="132460"/>
                </a:lnTo>
                <a:lnTo>
                  <a:pt x="43489" y="273588"/>
                </a:lnTo>
                <a:lnTo>
                  <a:pt x="44249" y="287201"/>
                </a:lnTo>
                <a:lnTo>
                  <a:pt x="45917" y="299594"/>
                </a:lnTo>
                <a:lnTo>
                  <a:pt x="48514" y="310768"/>
                </a:lnTo>
                <a:lnTo>
                  <a:pt x="51320" y="319085"/>
                </a:lnTo>
                <a:lnTo>
                  <a:pt x="56991" y="330631"/>
                </a:lnTo>
                <a:lnTo>
                  <a:pt x="64262" y="340359"/>
                </a:lnTo>
                <a:lnTo>
                  <a:pt x="69168" y="345147"/>
                </a:lnTo>
                <a:lnTo>
                  <a:pt x="79445" y="352457"/>
                </a:lnTo>
                <a:lnTo>
                  <a:pt x="91440" y="357885"/>
                </a:lnTo>
                <a:lnTo>
                  <a:pt x="103516" y="361086"/>
                </a:lnTo>
                <a:lnTo>
                  <a:pt x="116150" y="362872"/>
                </a:lnTo>
                <a:lnTo>
                  <a:pt x="130048" y="363473"/>
                </a:lnTo>
                <a:lnTo>
                  <a:pt x="135636" y="363473"/>
                </a:lnTo>
                <a:lnTo>
                  <a:pt x="141097" y="363219"/>
                </a:lnTo>
                <a:lnTo>
                  <a:pt x="146558" y="362584"/>
                </a:lnTo>
                <a:lnTo>
                  <a:pt x="152019" y="361950"/>
                </a:lnTo>
                <a:lnTo>
                  <a:pt x="157099" y="361188"/>
                </a:lnTo>
                <a:lnTo>
                  <a:pt x="161798" y="360044"/>
                </a:lnTo>
                <a:lnTo>
                  <a:pt x="166497" y="359028"/>
                </a:lnTo>
                <a:lnTo>
                  <a:pt x="170561" y="357631"/>
                </a:lnTo>
                <a:lnTo>
                  <a:pt x="173990" y="356234"/>
                </a:lnTo>
                <a:lnTo>
                  <a:pt x="177419" y="354710"/>
                </a:lnTo>
                <a:lnTo>
                  <a:pt x="180086" y="353059"/>
                </a:lnTo>
                <a:lnTo>
                  <a:pt x="183642" y="349250"/>
                </a:lnTo>
                <a:lnTo>
                  <a:pt x="185039" y="345947"/>
                </a:lnTo>
                <a:lnTo>
                  <a:pt x="186182" y="341248"/>
                </a:lnTo>
                <a:lnTo>
                  <a:pt x="187325" y="336676"/>
                </a:lnTo>
                <a:lnTo>
                  <a:pt x="187833" y="329945"/>
                </a:lnTo>
                <a:lnTo>
                  <a:pt x="187833" y="315721"/>
                </a:lnTo>
                <a:lnTo>
                  <a:pt x="187579" y="311150"/>
                </a:lnTo>
                <a:lnTo>
                  <a:pt x="187071" y="307466"/>
                </a:lnTo>
                <a:lnTo>
                  <a:pt x="186562" y="303910"/>
                </a:lnTo>
                <a:lnTo>
                  <a:pt x="186055" y="301116"/>
                </a:lnTo>
                <a:lnTo>
                  <a:pt x="185420" y="299084"/>
                </a:lnTo>
                <a:lnTo>
                  <a:pt x="184023" y="295528"/>
                </a:lnTo>
                <a:lnTo>
                  <a:pt x="180721" y="293877"/>
                </a:lnTo>
                <a:lnTo>
                  <a:pt x="178054" y="293877"/>
                </a:lnTo>
                <a:lnTo>
                  <a:pt x="174879" y="294893"/>
                </a:lnTo>
                <a:lnTo>
                  <a:pt x="171069" y="296417"/>
                </a:lnTo>
                <a:lnTo>
                  <a:pt x="166116" y="298195"/>
                </a:lnTo>
                <a:lnTo>
                  <a:pt x="163322" y="298957"/>
                </a:lnTo>
                <a:lnTo>
                  <a:pt x="160147" y="299592"/>
                </a:lnTo>
                <a:lnTo>
                  <a:pt x="156972" y="300354"/>
                </a:lnTo>
                <a:lnTo>
                  <a:pt x="153416" y="300735"/>
                </a:lnTo>
                <a:lnTo>
                  <a:pt x="147616" y="300704"/>
                </a:lnTo>
                <a:lnTo>
                  <a:pt x="133862" y="297689"/>
                </a:lnTo>
                <a:lnTo>
                  <a:pt x="124968" y="289813"/>
                </a:lnTo>
                <a:lnTo>
                  <a:pt x="122087" y="284009"/>
                </a:lnTo>
                <a:lnTo>
                  <a:pt x="119104" y="272160"/>
                </a:lnTo>
                <a:lnTo>
                  <a:pt x="118110" y="257175"/>
                </a:lnTo>
                <a:lnTo>
                  <a:pt x="118110" y="132460"/>
                </a:lnTo>
                <a:lnTo>
                  <a:pt x="179959" y="132460"/>
                </a:lnTo>
                <a:lnTo>
                  <a:pt x="182880" y="130175"/>
                </a:lnTo>
                <a:lnTo>
                  <a:pt x="184785" y="125475"/>
                </a:lnTo>
                <a:lnTo>
                  <a:pt x="186817" y="120903"/>
                </a:lnTo>
                <a:lnTo>
                  <a:pt x="187833" y="113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17924" y="1155973"/>
            <a:ext cx="13843" cy="114280"/>
          </a:xfrm>
          <a:custGeom>
            <a:avLst/>
            <a:gdLst/>
            <a:ahLst/>
            <a:cxnLst/>
            <a:rect l="l" t="t" r="r" b="b"/>
            <a:pathLst>
              <a:path w="13843" h="114280">
                <a:moveTo>
                  <a:pt x="0" y="114280"/>
                </a:moveTo>
                <a:lnTo>
                  <a:pt x="66" y="112846"/>
                </a:lnTo>
                <a:lnTo>
                  <a:pt x="1460" y="99971"/>
                </a:lnTo>
                <a:lnTo>
                  <a:pt x="4317" y="87864"/>
                </a:lnTo>
                <a:lnTo>
                  <a:pt x="6730" y="79609"/>
                </a:lnTo>
                <a:lnTo>
                  <a:pt x="13843" y="0"/>
                </a:lnTo>
                <a:lnTo>
                  <a:pt x="2412" y="4044"/>
                </a:lnTo>
                <a:lnTo>
                  <a:pt x="983" y="4650"/>
                </a:lnTo>
                <a:lnTo>
                  <a:pt x="0" y="114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41724" y="1149603"/>
            <a:ext cx="260730" cy="299466"/>
          </a:xfrm>
          <a:custGeom>
            <a:avLst/>
            <a:gdLst/>
            <a:ahLst/>
            <a:cxnLst/>
            <a:rect l="l" t="t" r="r" b="b"/>
            <a:pathLst>
              <a:path w="260730" h="299466">
                <a:moveTo>
                  <a:pt x="80137" y="199644"/>
                </a:moveTo>
                <a:lnTo>
                  <a:pt x="78808" y="194435"/>
                </a:lnTo>
                <a:lnTo>
                  <a:pt x="76843" y="182117"/>
                </a:lnTo>
                <a:lnTo>
                  <a:pt x="76200" y="168783"/>
                </a:lnTo>
                <a:lnTo>
                  <a:pt x="244855" y="168783"/>
                </a:lnTo>
                <a:lnTo>
                  <a:pt x="250571" y="166624"/>
                </a:lnTo>
                <a:lnTo>
                  <a:pt x="254635" y="162306"/>
                </a:lnTo>
                <a:lnTo>
                  <a:pt x="258699" y="157861"/>
                </a:lnTo>
                <a:lnTo>
                  <a:pt x="260730" y="151130"/>
                </a:lnTo>
                <a:lnTo>
                  <a:pt x="260724" y="128552"/>
                </a:lnTo>
                <a:lnTo>
                  <a:pt x="260196" y="115263"/>
                </a:lnTo>
                <a:lnTo>
                  <a:pt x="258814" y="102467"/>
                </a:lnTo>
                <a:lnTo>
                  <a:pt x="256579" y="90166"/>
                </a:lnTo>
                <a:lnTo>
                  <a:pt x="253491" y="78359"/>
                </a:lnTo>
                <a:lnTo>
                  <a:pt x="250559" y="69667"/>
                </a:lnTo>
                <a:lnTo>
                  <a:pt x="245298" y="57886"/>
                </a:lnTo>
                <a:lnTo>
                  <a:pt x="238856" y="47030"/>
                </a:lnTo>
                <a:lnTo>
                  <a:pt x="231266" y="37084"/>
                </a:lnTo>
                <a:lnTo>
                  <a:pt x="224951" y="30549"/>
                </a:lnTo>
                <a:lnTo>
                  <a:pt x="215304" y="22569"/>
                </a:lnTo>
                <a:lnTo>
                  <a:pt x="204456" y="15678"/>
                </a:lnTo>
                <a:lnTo>
                  <a:pt x="192404" y="9906"/>
                </a:lnTo>
                <a:lnTo>
                  <a:pt x="186480" y="7631"/>
                </a:lnTo>
                <a:lnTo>
                  <a:pt x="175109" y="4292"/>
                </a:lnTo>
                <a:lnTo>
                  <a:pt x="162797" y="1907"/>
                </a:lnTo>
                <a:lnTo>
                  <a:pt x="149552" y="476"/>
                </a:lnTo>
                <a:lnTo>
                  <a:pt x="135381" y="0"/>
                </a:lnTo>
                <a:lnTo>
                  <a:pt x="127900" y="152"/>
                </a:lnTo>
                <a:lnTo>
                  <a:pt x="114663" y="1222"/>
                </a:lnTo>
                <a:lnTo>
                  <a:pt x="102052" y="3299"/>
                </a:lnTo>
                <a:lnTo>
                  <a:pt x="90043" y="6369"/>
                </a:lnTo>
                <a:lnTo>
                  <a:pt x="82930" y="85979"/>
                </a:lnTo>
                <a:lnTo>
                  <a:pt x="86487" y="78867"/>
                </a:lnTo>
                <a:lnTo>
                  <a:pt x="91186" y="72771"/>
                </a:lnTo>
                <a:lnTo>
                  <a:pt x="95885" y="66801"/>
                </a:lnTo>
                <a:lnTo>
                  <a:pt x="101726" y="61975"/>
                </a:lnTo>
                <a:lnTo>
                  <a:pt x="108712" y="58420"/>
                </a:lnTo>
                <a:lnTo>
                  <a:pt x="120281" y="54413"/>
                </a:lnTo>
                <a:lnTo>
                  <a:pt x="133603" y="53086"/>
                </a:lnTo>
                <a:lnTo>
                  <a:pt x="142351" y="53555"/>
                </a:lnTo>
                <a:lnTo>
                  <a:pt x="155655" y="56572"/>
                </a:lnTo>
                <a:lnTo>
                  <a:pt x="166672" y="62385"/>
                </a:lnTo>
                <a:lnTo>
                  <a:pt x="175387" y="70993"/>
                </a:lnTo>
                <a:lnTo>
                  <a:pt x="181452" y="81325"/>
                </a:lnTo>
                <a:lnTo>
                  <a:pt x="185396" y="92785"/>
                </a:lnTo>
                <a:lnTo>
                  <a:pt x="187604" y="105890"/>
                </a:lnTo>
                <a:lnTo>
                  <a:pt x="188087" y="120650"/>
                </a:lnTo>
                <a:lnTo>
                  <a:pt x="76200" y="120650"/>
                </a:lnTo>
                <a:lnTo>
                  <a:pt x="77183" y="11019"/>
                </a:lnTo>
                <a:lnTo>
                  <a:pt x="65524" y="16777"/>
                </a:lnTo>
                <a:lnTo>
                  <a:pt x="54764" y="23626"/>
                </a:lnTo>
                <a:lnTo>
                  <a:pt x="44903" y="31576"/>
                </a:lnTo>
                <a:lnTo>
                  <a:pt x="35940" y="40640"/>
                </a:lnTo>
                <a:lnTo>
                  <a:pt x="25882" y="53752"/>
                </a:lnTo>
                <a:lnTo>
                  <a:pt x="19440" y="64565"/>
                </a:lnTo>
                <a:lnTo>
                  <a:pt x="13864" y="76284"/>
                </a:lnTo>
                <a:lnTo>
                  <a:pt x="9143" y="88900"/>
                </a:lnTo>
                <a:lnTo>
                  <a:pt x="5666" y="101306"/>
                </a:lnTo>
                <a:lnTo>
                  <a:pt x="3187" y="113358"/>
                </a:lnTo>
                <a:lnTo>
                  <a:pt x="1416" y="125958"/>
                </a:lnTo>
                <a:lnTo>
                  <a:pt x="354" y="139101"/>
                </a:lnTo>
                <a:lnTo>
                  <a:pt x="0" y="152781"/>
                </a:lnTo>
                <a:lnTo>
                  <a:pt x="8" y="155025"/>
                </a:lnTo>
                <a:lnTo>
                  <a:pt x="440" y="168964"/>
                </a:lnTo>
                <a:lnTo>
                  <a:pt x="1532" y="182194"/>
                </a:lnTo>
                <a:lnTo>
                  <a:pt x="3283" y="194719"/>
                </a:lnTo>
                <a:lnTo>
                  <a:pt x="5693" y="206545"/>
                </a:lnTo>
                <a:lnTo>
                  <a:pt x="8762" y="217678"/>
                </a:lnTo>
                <a:lnTo>
                  <a:pt x="14402" y="232443"/>
                </a:lnTo>
                <a:lnTo>
                  <a:pt x="20345" y="243872"/>
                </a:lnTo>
                <a:lnTo>
                  <a:pt x="27317" y="254229"/>
                </a:lnTo>
                <a:lnTo>
                  <a:pt x="35305" y="263525"/>
                </a:lnTo>
                <a:lnTo>
                  <a:pt x="45586" y="272609"/>
                </a:lnTo>
                <a:lnTo>
                  <a:pt x="55979" y="279683"/>
                </a:lnTo>
                <a:lnTo>
                  <a:pt x="67411" y="285672"/>
                </a:lnTo>
                <a:lnTo>
                  <a:pt x="79883" y="290575"/>
                </a:lnTo>
                <a:lnTo>
                  <a:pt x="90348" y="293652"/>
                </a:lnTo>
                <a:lnTo>
                  <a:pt x="102180" y="296205"/>
                </a:lnTo>
                <a:lnTo>
                  <a:pt x="114730" y="298021"/>
                </a:lnTo>
                <a:lnTo>
                  <a:pt x="127999" y="299105"/>
                </a:lnTo>
                <a:lnTo>
                  <a:pt x="141986" y="299466"/>
                </a:lnTo>
                <a:lnTo>
                  <a:pt x="154002" y="299210"/>
                </a:lnTo>
                <a:lnTo>
                  <a:pt x="166709" y="298354"/>
                </a:lnTo>
                <a:lnTo>
                  <a:pt x="178815" y="296925"/>
                </a:lnTo>
                <a:lnTo>
                  <a:pt x="197995" y="293605"/>
                </a:lnTo>
                <a:lnTo>
                  <a:pt x="209550" y="290957"/>
                </a:lnTo>
                <a:lnTo>
                  <a:pt x="225805" y="286385"/>
                </a:lnTo>
                <a:lnTo>
                  <a:pt x="231521" y="283972"/>
                </a:lnTo>
                <a:lnTo>
                  <a:pt x="237236" y="281686"/>
                </a:lnTo>
                <a:lnTo>
                  <a:pt x="240791" y="279781"/>
                </a:lnTo>
                <a:lnTo>
                  <a:pt x="244475" y="275463"/>
                </a:lnTo>
                <a:lnTo>
                  <a:pt x="245999" y="272542"/>
                </a:lnTo>
                <a:lnTo>
                  <a:pt x="247014" y="268478"/>
                </a:lnTo>
                <a:lnTo>
                  <a:pt x="247650" y="263779"/>
                </a:lnTo>
                <a:lnTo>
                  <a:pt x="247903" y="260604"/>
                </a:lnTo>
                <a:lnTo>
                  <a:pt x="248030" y="257556"/>
                </a:lnTo>
                <a:lnTo>
                  <a:pt x="248158" y="253873"/>
                </a:lnTo>
                <a:lnTo>
                  <a:pt x="248158" y="244475"/>
                </a:lnTo>
                <a:lnTo>
                  <a:pt x="248030" y="240411"/>
                </a:lnTo>
                <a:lnTo>
                  <a:pt x="247776" y="237109"/>
                </a:lnTo>
                <a:lnTo>
                  <a:pt x="247396" y="233807"/>
                </a:lnTo>
                <a:lnTo>
                  <a:pt x="246887" y="231267"/>
                </a:lnTo>
                <a:lnTo>
                  <a:pt x="245363" y="227711"/>
                </a:lnTo>
                <a:lnTo>
                  <a:pt x="241935" y="225171"/>
                </a:lnTo>
                <a:lnTo>
                  <a:pt x="238633" y="224790"/>
                </a:lnTo>
                <a:lnTo>
                  <a:pt x="235712" y="224790"/>
                </a:lnTo>
                <a:lnTo>
                  <a:pt x="231775" y="225679"/>
                </a:lnTo>
                <a:lnTo>
                  <a:pt x="227075" y="227584"/>
                </a:lnTo>
                <a:lnTo>
                  <a:pt x="222250" y="229488"/>
                </a:lnTo>
                <a:lnTo>
                  <a:pt x="216280" y="231521"/>
                </a:lnTo>
                <a:lnTo>
                  <a:pt x="209041" y="233807"/>
                </a:lnTo>
                <a:lnTo>
                  <a:pt x="196590" y="237262"/>
                </a:lnTo>
                <a:lnTo>
                  <a:pt x="183261" y="240157"/>
                </a:lnTo>
                <a:lnTo>
                  <a:pt x="174992" y="241413"/>
                </a:lnTo>
                <a:lnTo>
                  <a:pt x="162533" y="242554"/>
                </a:lnTo>
                <a:lnTo>
                  <a:pt x="148716" y="242950"/>
                </a:lnTo>
                <a:lnTo>
                  <a:pt x="139696" y="242657"/>
                </a:lnTo>
                <a:lnTo>
                  <a:pt x="126868" y="241008"/>
                </a:lnTo>
                <a:lnTo>
                  <a:pt x="115570" y="237871"/>
                </a:lnTo>
                <a:lnTo>
                  <a:pt x="102323" y="231213"/>
                </a:lnTo>
                <a:lnTo>
                  <a:pt x="92963" y="223138"/>
                </a:lnTo>
                <a:lnTo>
                  <a:pt x="85034" y="211787"/>
                </a:lnTo>
                <a:lnTo>
                  <a:pt x="80137" y="1996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63415" y="1149603"/>
            <a:ext cx="253619" cy="294386"/>
          </a:xfrm>
          <a:custGeom>
            <a:avLst/>
            <a:gdLst/>
            <a:ahLst/>
            <a:cxnLst/>
            <a:rect l="l" t="t" r="r" b="b"/>
            <a:pathLst>
              <a:path w="253619" h="294386">
                <a:moveTo>
                  <a:pt x="178943" y="282575"/>
                </a:moveTo>
                <a:lnTo>
                  <a:pt x="178943" y="284480"/>
                </a:lnTo>
                <a:lnTo>
                  <a:pt x="180721" y="287782"/>
                </a:lnTo>
                <a:lnTo>
                  <a:pt x="183896" y="290449"/>
                </a:lnTo>
                <a:lnTo>
                  <a:pt x="186689" y="291465"/>
                </a:lnTo>
                <a:lnTo>
                  <a:pt x="189484" y="292481"/>
                </a:lnTo>
                <a:lnTo>
                  <a:pt x="193294" y="293243"/>
                </a:lnTo>
                <a:lnTo>
                  <a:pt x="198120" y="293624"/>
                </a:lnTo>
                <a:lnTo>
                  <a:pt x="202946" y="294132"/>
                </a:lnTo>
                <a:lnTo>
                  <a:pt x="209169" y="294386"/>
                </a:lnTo>
                <a:lnTo>
                  <a:pt x="223647" y="294386"/>
                </a:lnTo>
                <a:lnTo>
                  <a:pt x="229615" y="294132"/>
                </a:lnTo>
                <a:lnTo>
                  <a:pt x="234442" y="293624"/>
                </a:lnTo>
                <a:lnTo>
                  <a:pt x="239268" y="293243"/>
                </a:lnTo>
                <a:lnTo>
                  <a:pt x="248665" y="290449"/>
                </a:lnTo>
                <a:lnTo>
                  <a:pt x="253619" y="282575"/>
                </a:lnTo>
                <a:lnTo>
                  <a:pt x="253619" y="118491"/>
                </a:lnTo>
                <a:lnTo>
                  <a:pt x="253348" y="105531"/>
                </a:lnTo>
                <a:lnTo>
                  <a:pt x="252421" y="92308"/>
                </a:lnTo>
                <a:lnTo>
                  <a:pt x="250822" y="80156"/>
                </a:lnTo>
                <a:lnTo>
                  <a:pt x="248538" y="69087"/>
                </a:lnTo>
                <a:lnTo>
                  <a:pt x="244186" y="55118"/>
                </a:lnTo>
                <a:lnTo>
                  <a:pt x="238806" y="43642"/>
                </a:lnTo>
                <a:lnTo>
                  <a:pt x="232029" y="33274"/>
                </a:lnTo>
                <a:lnTo>
                  <a:pt x="223389" y="23531"/>
                </a:lnTo>
                <a:lnTo>
                  <a:pt x="213481" y="15585"/>
                </a:lnTo>
                <a:lnTo>
                  <a:pt x="202057" y="9017"/>
                </a:lnTo>
                <a:lnTo>
                  <a:pt x="183335" y="2695"/>
                </a:lnTo>
                <a:lnTo>
                  <a:pt x="170458" y="676"/>
                </a:lnTo>
                <a:lnTo>
                  <a:pt x="156337" y="0"/>
                </a:lnTo>
                <a:lnTo>
                  <a:pt x="145448" y="598"/>
                </a:lnTo>
                <a:lnTo>
                  <a:pt x="132996" y="2796"/>
                </a:lnTo>
                <a:lnTo>
                  <a:pt x="120801" y="6585"/>
                </a:lnTo>
                <a:lnTo>
                  <a:pt x="108838" y="11937"/>
                </a:lnTo>
                <a:lnTo>
                  <a:pt x="93694" y="21274"/>
                </a:lnTo>
                <a:lnTo>
                  <a:pt x="83737" y="28887"/>
                </a:lnTo>
                <a:lnTo>
                  <a:pt x="73839" y="37665"/>
                </a:lnTo>
                <a:lnTo>
                  <a:pt x="64008" y="47625"/>
                </a:lnTo>
                <a:lnTo>
                  <a:pt x="64008" y="14986"/>
                </a:lnTo>
                <a:lnTo>
                  <a:pt x="62611" y="11811"/>
                </a:lnTo>
                <a:lnTo>
                  <a:pt x="59944" y="9017"/>
                </a:lnTo>
                <a:lnTo>
                  <a:pt x="55372" y="7112"/>
                </a:lnTo>
                <a:lnTo>
                  <a:pt x="52197" y="6350"/>
                </a:lnTo>
                <a:lnTo>
                  <a:pt x="48006" y="5842"/>
                </a:lnTo>
                <a:lnTo>
                  <a:pt x="43814" y="5334"/>
                </a:lnTo>
                <a:lnTo>
                  <a:pt x="38608" y="5080"/>
                </a:lnTo>
                <a:lnTo>
                  <a:pt x="26035" y="5080"/>
                </a:lnTo>
                <a:lnTo>
                  <a:pt x="20955" y="5334"/>
                </a:lnTo>
                <a:lnTo>
                  <a:pt x="16890" y="5842"/>
                </a:lnTo>
                <a:lnTo>
                  <a:pt x="12826" y="6350"/>
                </a:lnTo>
                <a:lnTo>
                  <a:pt x="2539" y="10287"/>
                </a:lnTo>
                <a:lnTo>
                  <a:pt x="0" y="17018"/>
                </a:lnTo>
                <a:lnTo>
                  <a:pt x="0" y="284480"/>
                </a:lnTo>
                <a:lnTo>
                  <a:pt x="1777" y="287782"/>
                </a:lnTo>
                <a:lnTo>
                  <a:pt x="5080" y="290449"/>
                </a:lnTo>
                <a:lnTo>
                  <a:pt x="8000" y="291465"/>
                </a:lnTo>
                <a:lnTo>
                  <a:pt x="10795" y="292481"/>
                </a:lnTo>
                <a:lnTo>
                  <a:pt x="14605" y="293243"/>
                </a:lnTo>
                <a:lnTo>
                  <a:pt x="19431" y="293624"/>
                </a:lnTo>
                <a:lnTo>
                  <a:pt x="24130" y="294132"/>
                </a:lnTo>
                <a:lnTo>
                  <a:pt x="30225" y="294386"/>
                </a:lnTo>
                <a:lnTo>
                  <a:pt x="44958" y="294386"/>
                </a:lnTo>
                <a:lnTo>
                  <a:pt x="50926" y="294132"/>
                </a:lnTo>
                <a:lnTo>
                  <a:pt x="55752" y="293624"/>
                </a:lnTo>
                <a:lnTo>
                  <a:pt x="60451" y="293243"/>
                </a:lnTo>
                <a:lnTo>
                  <a:pt x="67183" y="291465"/>
                </a:lnTo>
                <a:lnTo>
                  <a:pt x="74422" y="286258"/>
                </a:lnTo>
                <a:lnTo>
                  <a:pt x="75057" y="282575"/>
                </a:lnTo>
                <a:lnTo>
                  <a:pt x="75057" y="106045"/>
                </a:lnTo>
                <a:lnTo>
                  <a:pt x="78597" y="101668"/>
                </a:lnTo>
                <a:lnTo>
                  <a:pt x="87768" y="91308"/>
                </a:lnTo>
                <a:lnTo>
                  <a:pt x="96712" y="82642"/>
                </a:lnTo>
                <a:lnTo>
                  <a:pt x="105410" y="75692"/>
                </a:lnTo>
                <a:lnTo>
                  <a:pt x="110415" y="72413"/>
                </a:lnTo>
                <a:lnTo>
                  <a:pt x="122381" y="67052"/>
                </a:lnTo>
                <a:lnTo>
                  <a:pt x="134238" y="65278"/>
                </a:lnTo>
                <a:lnTo>
                  <a:pt x="141859" y="65278"/>
                </a:lnTo>
                <a:lnTo>
                  <a:pt x="148462" y="66675"/>
                </a:lnTo>
                <a:lnTo>
                  <a:pt x="154050" y="69596"/>
                </a:lnTo>
                <a:lnTo>
                  <a:pt x="159765" y="72390"/>
                </a:lnTo>
                <a:lnTo>
                  <a:pt x="164337" y="76454"/>
                </a:lnTo>
                <a:lnTo>
                  <a:pt x="167894" y="81787"/>
                </a:lnTo>
                <a:lnTo>
                  <a:pt x="171450" y="86995"/>
                </a:lnTo>
                <a:lnTo>
                  <a:pt x="174244" y="93345"/>
                </a:lnTo>
                <a:lnTo>
                  <a:pt x="176149" y="100711"/>
                </a:lnTo>
                <a:lnTo>
                  <a:pt x="177017" y="104574"/>
                </a:lnTo>
                <a:lnTo>
                  <a:pt x="178470" y="116336"/>
                </a:lnTo>
                <a:lnTo>
                  <a:pt x="178943" y="131063"/>
                </a:lnTo>
                <a:lnTo>
                  <a:pt x="178943" y="282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91075" y="1154684"/>
            <a:ext cx="75057" cy="289305"/>
          </a:xfrm>
          <a:custGeom>
            <a:avLst/>
            <a:gdLst/>
            <a:ahLst/>
            <a:cxnLst/>
            <a:rect l="l" t="t" r="r" b="b"/>
            <a:pathLst>
              <a:path w="75057" h="289305">
                <a:moveTo>
                  <a:pt x="635" y="8762"/>
                </a:moveTo>
                <a:lnTo>
                  <a:pt x="0" y="12573"/>
                </a:lnTo>
                <a:lnTo>
                  <a:pt x="0" y="279400"/>
                </a:lnTo>
                <a:lnTo>
                  <a:pt x="1777" y="282701"/>
                </a:lnTo>
                <a:lnTo>
                  <a:pt x="5079" y="285368"/>
                </a:lnTo>
                <a:lnTo>
                  <a:pt x="8000" y="286385"/>
                </a:lnTo>
                <a:lnTo>
                  <a:pt x="10795" y="287400"/>
                </a:lnTo>
                <a:lnTo>
                  <a:pt x="14604" y="288163"/>
                </a:lnTo>
                <a:lnTo>
                  <a:pt x="19430" y="288543"/>
                </a:lnTo>
                <a:lnTo>
                  <a:pt x="24129" y="289051"/>
                </a:lnTo>
                <a:lnTo>
                  <a:pt x="30225" y="289305"/>
                </a:lnTo>
                <a:lnTo>
                  <a:pt x="44958" y="289305"/>
                </a:lnTo>
                <a:lnTo>
                  <a:pt x="50926" y="289051"/>
                </a:lnTo>
                <a:lnTo>
                  <a:pt x="55752" y="288543"/>
                </a:lnTo>
                <a:lnTo>
                  <a:pt x="60451" y="288163"/>
                </a:lnTo>
                <a:lnTo>
                  <a:pt x="70103" y="285368"/>
                </a:lnTo>
                <a:lnTo>
                  <a:pt x="75057" y="277494"/>
                </a:lnTo>
                <a:lnTo>
                  <a:pt x="75057" y="10540"/>
                </a:lnTo>
                <a:lnTo>
                  <a:pt x="67183" y="3428"/>
                </a:lnTo>
                <a:lnTo>
                  <a:pt x="55752" y="888"/>
                </a:lnTo>
                <a:lnTo>
                  <a:pt x="44958" y="0"/>
                </a:lnTo>
                <a:lnTo>
                  <a:pt x="30225" y="0"/>
                </a:lnTo>
                <a:lnTo>
                  <a:pt x="19430" y="888"/>
                </a:lnTo>
                <a:lnTo>
                  <a:pt x="8000" y="3428"/>
                </a:lnTo>
                <a:lnTo>
                  <a:pt x="3048" y="5841"/>
                </a:lnTo>
                <a:lnTo>
                  <a:pt x="635" y="87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85487" y="1037971"/>
            <a:ext cx="86360" cy="78612"/>
          </a:xfrm>
          <a:custGeom>
            <a:avLst/>
            <a:gdLst/>
            <a:ahLst/>
            <a:cxnLst/>
            <a:rect l="l" t="t" r="r" b="b"/>
            <a:pathLst>
              <a:path w="86360" h="78612">
                <a:moveTo>
                  <a:pt x="0" y="40258"/>
                </a:moveTo>
                <a:lnTo>
                  <a:pt x="315" y="48020"/>
                </a:lnTo>
                <a:lnTo>
                  <a:pt x="3101" y="61377"/>
                </a:lnTo>
                <a:lnTo>
                  <a:pt x="8762" y="70357"/>
                </a:lnTo>
                <a:lnTo>
                  <a:pt x="14838" y="74252"/>
                </a:lnTo>
                <a:lnTo>
                  <a:pt x="26678" y="77516"/>
                </a:lnTo>
                <a:lnTo>
                  <a:pt x="42799" y="78612"/>
                </a:lnTo>
                <a:lnTo>
                  <a:pt x="55674" y="77942"/>
                </a:lnTo>
                <a:lnTo>
                  <a:pt x="68400" y="75103"/>
                </a:lnTo>
                <a:lnTo>
                  <a:pt x="77088" y="69976"/>
                </a:lnTo>
                <a:lnTo>
                  <a:pt x="80693" y="65509"/>
                </a:lnTo>
                <a:lnTo>
                  <a:pt x="84928" y="54263"/>
                </a:lnTo>
                <a:lnTo>
                  <a:pt x="86360" y="38734"/>
                </a:lnTo>
                <a:lnTo>
                  <a:pt x="86014" y="30781"/>
                </a:lnTo>
                <a:lnTo>
                  <a:pt x="83124" y="17520"/>
                </a:lnTo>
                <a:lnTo>
                  <a:pt x="77342" y="8508"/>
                </a:lnTo>
                <a:lnTo>
                  <a:pt x="71249" y="4528"/>
                </a:lnTo>
                <a:lnTo>
                  <a:pt x="59453" y="1144"/>
                </a:lnTo>
                <a:lnTo>
                  <a:pt x="43434" y="0"/>
                </a:lnTo>
                <a:lnTo>
                  <a:pt x="30301" y="716"/>
                </a:lnTo>
                <a:lnTo>
                  <a:pt x="17599" y="3653"/>
                </a:lnTo>
                <a:lnTo>
                  <a:pt x="9016" y="8889"/>
                </a:lnTo>
                <a:lnTo>
                  <a:pt x="5477" y="13453"/>
                </a:lnTo>
                <a:lnTo>
                  <a:pt x="1376" y="24744"/>
                </a:lnTo>
                <a:lnTo>
                  <a:pt x="0" y="402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25517" y="1364504"/>
            <a:ext cx="20828" cy="73897"/>
          </a:xfrm>
          <a:custGeom>
            <a:avLst/>
            <a:gdLst/>
            <a:ahLst/>
            <a:cxnLst/>
            <a:rect l="l" t="t" r="r" b="b"/>
            <a:pathLst>
              <a:path w="20828" h="73897">
                <a:moveTo>
                  <a:pt x="0" y="59546"/>
                </a:moveTo>
                <a:lnTo>
                  <a:pt x="6731" y="65388"/>
                </a:lnTo>
                <a:lnTo>
                  <a:pt x="13716" y="70087"/>
                </a:lnTo>
                <a:lnTo>
                  <a:pt x="20828" y="73897"/>
                </a:lnTo>
                <a:lnTo>
                  <a:pt x="20193" y="10270"/>
                </a:lnTo>
                <a:lnTo>
                  <a:pt x="16814" y="7702"/>
                </a:lnTo>
                <a:lnTo>
                  <a:pt x="8097" y="0"/>
                </a:lnTo>
                <a:lnTo>
                  <a:pt x="0" y="59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40427" y="1027938"/>
            <a:ext cx="267335" cy="421132"/>
          </a:xfrm>
          <a:custGeom>
            <a:avLst/>
            <a:gdLst/>
            <a:ahLst/>
            <a:cxnLst/>
            <a:rect l="l" t="t" r="r" b="b"/>
            <a:pathLst>
              <a:path w="267335" h="421132">
                <a:moveTo>
                  <a:pt x="635" y="9016"/>
                </a:moveTo>
                <a:lnTo>
                  <a:pt x="0" y="12826"/>
                </a:lnTo>
                <a:lnTo>
                  <a:pt x="0" y="406400"/>
                </a:lnTo>
                <a:lnTo>
                  <a:pt x="12446" y="415036"/>
                </a:lnTo>
                <a:lnTo>
                  <a:pt x="20700" y="415925"/>
                </a:lnTo>
                <a:lnTo>
                  <a:pt x="42925" y="415925"/>
                </a:lnTo>
                <a:lnTo>
                  <a:pt x="57023" y="413385"/>
                </a:lnTo>
                <a:lnTo>
                  <a:pt x="64008" y="404240"/>
                </a:lnTo>
                <a:lnTo>
                  <a:pt x="64008" y="375285"/>
                </a:lnTo>
                <a:lnTo>
                  <a:pt x="67096" y="378699"/>
                </a:lnTo>
                <a:lnTo>
                  <a:pt x="76193" y="388075"/>
                </a:lnTo>
                <a:lnTo>
                  <a:pt x="85089" y="396113"/>
                </a:lnTo>
                <a:lnTo>
                  <a:pt x="93187" y="336566"/>
                </a:lnTo>
                <a:lnTo>
                  <a:pt x="84244" y="327171"/>
                </a:lnTo>
                <a:lnTo>
                  <a:pt x="75057" y="316102"/>
                </a:lnTo>
                <a:lnTo>
                  <a:pt x="75057" y="227964"/>
                </a:lnTo>
                <a:lnTo>
                  <a:pt x="75611" y="227234"/>
                </a:lnTo>
                <a:lnTo>
                  <a:pt x="84019" y="216733"/>
                </a:lnTo>
                <a:lnTo>
                  <a:pt x="92075" y="208025"/>
                </a:lnTo>
                <a:lnTo>
                  <a:pt x="97409" y="202691"/>
                </a:lnTo>
                <a:lnTo>
                  <a:pt x="102615" y="198247"/>
                </a:lnTo>
                <a:lnTo>
                  <a:pt x="107696" y="194945"/>
                </a:lnTo>
                <a:lnTo>
                  <a:pt x="112775" y="191515"/>
                </a:lnTo>
                <a:lnTo>
                  <a:pt x="117601" y="189229"/>
                </a:lnTo>
                <a:lnTo>
                  <a:pt x="122427" y="187833"/>
                </a:lnTo>
                <a:lnTo>
                  <a:pt x="127126" y="186436"/>
                </a:lnTo>
                <a:lnTo>
                  <a:pt x="131952" y="185674"/>
                </a:lnTo>
                <a:lnTo>
                  <a:pt x="137950" y="185680"/>
                </a:lnTo>
                <a:lnTo>
                  <a:pt x="151228" y="187613"/>
                </a:lnTo>
                <a:lnTo>
                  <a:pt x="162178" y="193039"/>
                </a:lnTo>
                <a:lnTo>
                  <a:pt x="168783" y="197865"/>
                </a:lnTo>
                <a:lnTo>
                  <a:pt x="174244" y="204342"/>
                </a:lnTo>
                <a:lnTo>
                  <a:pt x="178308" y="212471"/>
                </a:lnTo>
                <a:lnTo>
                  <a:pt x="184206" y="227454"/>
                </a:lnTo>
                <a:lnTo>
                  <a:pt x="187071" y="240411"/>
                </a:lnTo>
                <a:lnTo>
                  <a:pt x="188128" y="247652"/>
                </a:lnTo>
                <a:lnTo>
                  <a:pt x="189254" y="260243"/>
                </a:lnTo>
                <a:lnTo>
                  <a:pt x="189611" y="273176"/>
                </a:lnTo>
                <a:lnTo>
                  <a:pt x="189535" y="278267"/>
                </a:lnTo>
                <a:lnTo>
                  <a:pt x="188652" y="290937"/>
                </a:lnTo>
                <a:lnTo>
                  <a:pt x="186689" y="303529"/>
                </a:lnTo>
                <a:lnTo>
                  <a:pt x="182182" y="319536"/>
                </a:lnTo>
                <a:lnTo>
                  <a:pt x="177037" y="330708"/>
                </a:lnTo>
                <a:lnTo>
                  <a:pt x="169366" y="341549"/>
                </a:lnTo>
                <a:lnTo>
                  <a:pt x="160147" y="350012"/>
                </a:lnTo>
                <a:lnTo>
                  <a:pt x="148754" y="355666"/>
                </a:lnTo>
                <a:lnTo>
                  <a:pt x="135509" y="357504"/>
                </a:lnTo>
                <a:lnTo>
                  <a:pt x="129009" y="357045"/>
                </a:lnTo>
                <a:lnTo>
                  <a:pt x="116943" y="353615"/>
                </a:lnTo>
                <a:lnTo>
                  <a:pt x="105283" y="346837"/>
                </a:lnTo>
                <a:lnTo>
                  <a:pt x="105918" y="410463"/>
                </a:lnTo>
                <a:lnTo>
                  <a:pt x="120269" y="416940"/>
                </a:lnTo>
                <a:lnTo>
                  <a:pt x="135762" y="420242"/>
                </a:lnTo>
                <a:lnTo>
                  <a:pt x="144145" y="421132"/>
                </a:lnTo>
                <a:lnTo>
                  <a:pt x="153035" y="421132"/>
                </a:lnTo>
                <a:lnTo>
                  <a:pt x="165230" y="420562"/>
                </a:lnTo>
                <a:lnTo>
                  <a:pt x="178045" y="418597"/>
                </a:lnTo>
                <a:lnTo>
                  <a:pt x="190109" y="415231"/>
                </a:lnTo>
                <a:lnTo>
                  <a:pt x="201422" y="410463"/>
                </a:lnTo>
                <a:lnTo>
                  <a:pt x="219665" y="398592"/>
                </a:lnTo>
                <a:lnTo>
                  <a:pt x="228947" y="389830"/>
                </a:lnTo>
                <a:lnTo>
                  <a:pt x="237236" y="379729"/>
                </a:lnTo>
                <a:lnTo>
                  <a:pt x="244962" y="367861"/>
                </a:lnTo>
                <a:lnTo>
                  <a:pt x="250649" y="356724"/>
                </a:lnTo>
                <a:lnTo>
                  <a:pt x="255528" y="344629"/>
                </a:lnTo>
                <a:lnTo>
                  <a:pt x="259587" y="331597"/>
                </a:lnTo>
                <a:lnTo>
                  <a:pt x="262504" y="319431"/>
                </a:lnTo>
                <a:lnTo>
                  <a:pt x="264626" y="307362"/>
                </a:lnTo>
                <a:lnTo>
                  <a:pt x="266135" y="294745"/>
                </a:lnTo>
                <a:lnTo>
                  <a:pt x="267036" y="281574"/>
                </a:lnTo>
                <a:lnTo>
                  <a:pt x="267335" y="267842"/>
                </a:lnTo>
                <a:lnTo>
                  <a:pt x="267274" y="261962"/>
                </a:lnTo>
                <a:lnTo>
                  <a:pt x="266695" y="248963"/>
                </a:lnTo>
                <a:lnTo>
                  <a:pt x="265511" y="236260"/>
                </a:lnTo>
                <a:lnTo>
                  <a:pt x="263732" y="223845"/>
                </a:lnTo>
                <a:lnTo>
                  <a:pt x="261365" y="211709"/>
                </a:lnTo>
                <a:lnTo>
                  <a:pt x="258103" y="199261"/>
                </a:lnTo>
                <a:lnTo>
                  <a:pt x="253782" y="187037"/>
                </a:lnTo>
                <a:lnTo>
                  <a:pt x="248557" y="175693"/>
                </a:lnTo>
                <a:lnTo>
                  <a:pt x="242443" y="165226"/>
                </a:lnTo>
                <a:lnTo>
                  <a:pt x="229333" y="148948"/>
                </a:lnTo>
                <a:lnTo>
                  <a:pt x="219779" y="140597"/>
                </a:lnTo>
                <a:lnTo>
                  <a:pt x="209042" y="133476"/>
                </a:lnTo>
                <a:lnTo>
                  <a:pt x="197797" y="128152"/>
                </a:lnTo>
                <a:lnTo>
                  <a:pt x="185962" y="124548"/>
                </a:lnTo>
                <a:lnTo>
                  <a:pt x="173035" y="122386"/>
                </a:lnTo>
                <a:lnTo>
                  <a:pt x="159003" y="121665"/>
                </a:lnTo>
                <a:lnTo>
                  <a:pt x="151002" y="121665"/>
                </a:lnTo>
                <a:lnTo>
                  <a:pt x="143510" y="122427"/>
                </a:lnTo>
                <a:lnTo>
                  <a:pt x="136398" y="123825"/>
                </a:lnTo>
                <a:lnTo>
                  <a:pt x="129286" y="125222"/>
                </a:lnTo>
                <a:lnTo>
                  <a:pt x="122300" y="127381"/>
                </a:lnTo>
                <a:lnTo>
                  <a:pt x="115570" y="130428"/>
                </a:lnTo>
                <a:lnTo>
                  <a:pt x="108838" y="133603"/>
                </a:lnTo>
                <a:lnTo>
                  <a:pt x="102108" y="137540"/>
                </a:lnTo>
                <a:lnTo>
                  <a:pt x="95250" y="142239"/>
                </a:lnTo>
                <a:lnTo>
                  <a:pt x="84708" y="150543"/>
                </a:lnTo>
                <a:lnTo>
                  <a:pt x="75057" y="159512"/>
                </a:lnTo>
                <a:lnTo>
                  <a:pt x="75057" y="10795"/>
                </a:lnTo>
                <a:lnTo>
                  <a:pt x="73278" y="7365"/>
                </a:lnTo>
                <a:lnTo>
                  <a:pt x="70103" y="4445"/>
                </a:lnTo>
                <a:lnTo>
                  <a:pt x="67183" y="3428"/>
                </a:lnTo>
                <a:lnTo>
                  <a:pt x="64262" y="2286"/>
                </a:lnTo>
                <a:lnTo>
                  <a:pt x="60451" y="1397"/>
                </a:lnTo>
                <a:lnTo>
                  <a:pt x="55752" y="888"/>
                </a:lnTo>
                <a:lnTo>
                  <a:pt x="50926" y="253"/>
                </a:lnTo>
                <a:lnTo>
                  <a:pt x="44958" y="0"/>
                </a:lnTo>
                <a:lnTo>
                  <a:pt x="30225" y="0"/>
                </a:lnTo>
                <a:lnTo>
                  <a:pt x="24130" y="253"/>
                </a:lnTo>
                <a:lnTo>
                  <a:pt x="19431" y="888"/>
                </a:lnTo>
                <a:lnTo>
                  <a:pt x="14605" y="1397"/>
                </a:lnTo>
                <a:lnTo>
                  <a:pt x="10795" y="2286"/>
                </a:lnTo>
                <a:lnTo>
                  <a:pt x="8000" y="3428"/>
                </a:lnTo>
                <a:lnTo>
                  <a:pt x="5080" y="4445"/>
                </a:lnTo>
                <a:lnTo>
                  <a:pt x="3048" y="5841"/>
                </a:lnTo>
                <a:lnTo>
                  <a:pt x="635" y="9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6240" y="0"/>
            <a:ext cx="6239256" cy="873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96240" y="685800"/>
            <a:ext cx="5939028" cy="9189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31544" y="2126987"/>
            <a:ext cx="6957278" cy="21111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111">
              <a:lnSpc>
                <a:spcPts val="2160"/>
              </a:lnSpc>
              <a:spcBef>
                <a:spcPts val="108"/>
              </a:spcBef>
            </a:pPr>
            <a:r>
              <a:rPr sz="20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r>
              <a:rPr sz="2000" spc="4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sz="2000" spc="38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sar</a:t>
            </a:r>
            <a:r>
              <a:rPr sz="20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ollo</a:t>
            </a:r>
            <a:r>
              <a:rPr sz="2000" spc="-24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huma</a:t>
            </a:r>
            <a:r>
              <a:rPr sz="20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17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sost</a:t>
            </a:r>
            <a:r>
              <a:rPr sz="20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ble</a:t>
            </a:r>
            <a:r>
              <a:rPr sz="2000" spc="-15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</a:t>
            </a:r>
            <a:r>
              <a:rPr sz="2000" spc="2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proc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</a:t>
            </a:r>
            <a:endParaRPr sz="2000">
              <a:latin typeface="Times New Roman"/>
              <a:cs typeface="Times New Roman"/>
            </a:endParaRPr>
          </a:p>
          <a:p>
            <a:pPr marL="355549">
              <a:lnSpc>
                <a:spcPct val="100041"/>
              </a:lnSpc>
            </a:pP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dinámico</a:t>
            </a:r>
            <a:r>
              <a:rPr sz="2000" spc="-7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sz="20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8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sz="20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</a:t>
            </a:r>
            <a:r>
              <a:rPr sz="2000" spc="3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sz="20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8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30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2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humano</a:t>
            </a:r>
            <a:r>
              <a:rPr sz="2000" spc="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 c</a:t>
            </a:r>
            <a:r>
              <a:rPr sz="20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nci</a:t>
            </a:r>
            <a:r>
              <a:rPr sz="20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ncie</a:t>
            </a:r>
            <a:r>
              <a:rPr sz="2000" spc="-13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bre</a:t>
            </a:r>
            <a:r>
              <a:rPr sz="2000" spc="12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2000" spc="45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importa</a:t>
            </a:r>
            <a:r>
              <a:rPr sz="20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cia</a:t>
            </a:r>
            <a:r>
              <a:rPr sz="2000" spc="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20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2000" spc="45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cons</a:t>
            </a:r>
            <a:r>
              <a:rPr sz="20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rvación, formule</a:t>
            </a:r>
            <a:r>
              <a:rPr sz="2000" spc="-6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sq</a:t>
            </a:r>
            <a:r>
              <a:rPr sz="20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000" spc="37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gal</a:t>
            </a:r>
            <a:r>
              <a:rPr sz="20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-1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000" spc="19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minis</a:t>
            </a:r>
            <a:r>
              <a:rPr sz="20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20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iv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3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ra r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orien</a:t>
            </a:r>
            <a:r>
              <a:rPr sz="20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</a:t>
            </a:r>
            <a:r>
              <a:rPr sz="2000" spc="-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2000" spc="45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vida </a:t>
            </a:r>
            <a:r>
              <a:rPr sz="2000" spc="20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diana</a:t>
            </a:r>
            <a:r>
              <a:rPr sz="2000" spc="4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000" spc="2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30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sar</a:t>
            </a:r>
            <a:r>
              <a:rPr sz="20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ollo</a:t>
            </a:r>
            <a:r>
              <a:rPr sz="2000" spc="2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nómico y</a:t>
            </a:r>
            <a:r>
              <a:rPr sz="2000" spc="19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sz="20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8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te</a:t>
            </a:r>
            <a:r>
              <a:rPr sz="2000" spc="10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principi</a:t>
            </a:r>
            <a:r>
              <a:rPr sz="20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é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20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ons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ili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ad am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sz="2000" spc="-3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ra,</a:t>
            </a:r>
            <a:r>
              <a:rPr sz="2000" spc="17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asimism</a:t>
            </a:r>
            <a:r>
              <a:rPr sz="2000" spc="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000" spc="-23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alcanzar: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88694" y="4486288"/>
            <a:ext cx="5080752" cy="255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45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r>
              <a:rPr sz="1800" spc="2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sz="1800" spc="33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quilibrio</a:t>
            </a:r>
            <a:r>
              <a:rPr sz="1800" spc="17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cológico,</a:t>
            </a:r>
            <a:r>
              <a:rPr sz="1800" spc="-1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social</a:t>
            </a:r>
            <a:r>
              <a:rPr sz="1800" spc="17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800" spc="20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conómico.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8694" y="4989208"/>
            <a:ext cx="5105672" cy="5304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335">
              <a:lnSpc>
                <a:spcPts val="1945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FFFFFF"/>
                </a:solidFill>
                <a:latin typeface="Wingdings"/>
                <a:cs typeface="Wingdings"/>
              </a:rPr>
              <a:t></a:t>
            </a:r>
            <a:r>
              <a:rPr sz="1800" spc="2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sz="1800" spc="33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disfrute</a:t>
            </a:r>
            <a:r>
              <a:rPr sz="1800" spc="2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 </a:t>
            </a:r>
            <a:r>
              <a:rPr sz="1800" spc="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cho</a:t>
            </a:r>
            <a:r>
              <a:rPr sz="1800" spc="4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sz="1800" spc="4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ambi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nte</a:t>
            </a:r>
            <a:r>
              <a:rPr sz="1800" spc="36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sano</a:t>
            </a:r>
            <a:r>
              <a:rPr sz="1800" spc="3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  <a:p>
            <a:pPr marL="299212">
              <a:lnSpc>
                <a:spcPct val="95825"/>
              </a:lnSpc>
            </a:pP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coló</a:t>
            </a:r>
            <a:r>
              <a:rPr sz="18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ica</a:t>
            </a:r>
            <a:r>
              <a:rPr sz="18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nte</a:t>
            </a:r>
            <a:r>
              <a:rPr sz="1800" spc="-2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quili</a:t>
            </a:r>
            <a:r>
              <a:rPr sz="18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rado</a:t>
            </a:r>
            <a:r>
              <a:rPr sz="1800" spc="6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sz="1800" spc="1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stab</a:t>
            </a:r>
            <a:r>
              <a:rPr sz="1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04410" y="5265385"/>
            <a:ext cx="1077410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las</a:t>
            </a:r>
            <a:r>
              <a:rPr sz="1800" spc="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509986"/>
            <a:ext cx="2334525" cy="333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arr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ll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um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2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Sost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1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bl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1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1100" dirty="0">
              <a:latin typeface="Times New Roman"/>
              <a:cs typeface="Times New Roman"/>
            </a:endParaRPr>
          </a:p>
          <a:p>
            <a:pPr marL="126644" marR="135556" algn="ctr">
              <a:lnSpc>
                <a:spcPct val="95825"/>
              </a:lnSpc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1544" y="6593806"/>
            <a:ext cx="955281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lang="mr-IN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13/01/2017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94142" y="6593806"/>
            <a:ext cx="13899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2940</Words>
  <Application>Microsoft Macintosh PowerPoint</Application>
  <PresentationFormat>Presentación en pantalla (4:3)</PresentationFormat>
  <Paragraphs>379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Adrian Orozco</cp:lastModifiedBy>
  <cp:revision>2</cp:revision>
  <dcterms:modified xsi:type="dcterms:W3CDTF">2017-09-08T00:48:03Z</dcterms:modified>
</cp:coreProperties>
</file>